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32" r:id="rId4"/>
    <p:sldMasterId id="2147483872" r:id="rId5"/>
    <p:sldMasterId id="2147483727" r:id="rId6"/>
    <p:sldMasterId id="2147483844" r:id="rId7"/>
  </p:sldMasterIdLst>
  <p:notesMasterIdLst>
    <p:notesMasterId r:id="rId55"/>
  </p:notesMasterIdLst>
  <p:handoutMasterIdLst>
    <p:handoutMasterId r:id="rId56"/>
  </p:handoutMasterIdLst>
  <p:sldIdLst>
    <p:sldId id="1611" r:id="rId8"/>
    <p:sldId id="3798" r:id="rId9"/>
    <p:sldId id="3818" r:id="rId10"/>
    <p:sldId id="3816" r:id="rId11"/>
    <p:sldId id="1705" r:id="rId12"/>
    <p:sldId id="1701" r:id="rId13"/>
    <p:sldId id="1667" r:id="rId14"/>
    <p:sldId id="1668" r:id="rId15"/>
    <p:sldId id="1628" r:id="rId16"/>
    <p:sldId id="1708" r:id="rId17"/>
    <p:sldId id="3820" r:id="rId18"/>
    <p:sldId id="3826" r:id="rId19"/>
    <p:sldId id="3827" r:id="rId20"/>
    <p:sldId id="1697" r:id="rId21"/>
    <p:sldId id="3819" r:id="rId22"/>
    <p:sldId id="1608" r:id="rId23"/>
    <p:sldId id="3824" r:id="rId24"/>
    <p:sldId id="3822" r:id="rId25"/>
    <p:sldId id="3821" r:id="rId26"/>
    <p:sldId id="3823" r:id="rId27"/>
    <p:sldId id="1663" r:id="rId28"/>
    <p:sldId id="1569" r:id="rId29"/>
    <p:sldId id="3817" r:id="rId30"/>
    <p:sldId id="3804" r:id="rId31"/>
    <p:sldId id="1709" r:id="rId32"/>
    <p:sldId id="1710" r:id="rId33"/>
    <p:sldId id="1687" r:id="rId34"/>
    <p:sldId id="3832" r:id="rId35"/>
    <p:sldId id="3840" r:id="rId36"/>
    <p:sldId id="1712" r:id="rId37"/>
    <p:sldId id="1713" r:id="rId38"/>
    <p:sldId id="1714" r:id="rId39"/>
    <p:sldId id="3828" r:id="rId40"/>
    <p:sldId id="3836" r:id="rId41"/>
    <p:sldId id="3833" r:id="rId42"/>
    <p:sldId id="3834" r:id="rId43"/>
    <p:sldId id="3837" r:id="rId44"/>
    <p:sldId id="1657" r:id="rId45"/>
    <p:sldId id="1670" r:id="rId46"/>
    <p:sldId id="3829" r:id="rId47"/>
    <p:sldId id="1568" r:id="rId48"/>
    <p:sldId id="1644" r:id="rId49"/>
    <p:sldId id="1639" r:id="rId50"/>
    <p:sldId id="3795" r:id="rId51"/>
    <p:sldId id="3792" r:id="rId52"/>
    <p:sldId id="3839" r:id="rId53"/>
    <p:sldId id="3831" r:id="rId5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63D"/>
    <a:srgbClr val="FFFFFF"/>
    <a:srgbClr val="67010B"/>
    <a:srgbClr val="FE8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4336EE-1087-467C-B5FC-30EE6F558006}" v="8" dt="2025-08-11T21:37:10.1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2"/>
    <p:restoredTop sz="90588" autoAdjust="0"/>
  </p:normalViewPr>
  <p:slideViewPr>
    <p:cSldViewPr snapToGrid="0" snapToObjects="1">
      <p:cViewPr varScale="1">
        <p:scale>
          <a:sx n="71" d="100"/>
          <a:sy n="71" d="100"/>
        </p:scale>
        <p:origin x="989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03" d="100"/>
          <a:sy n="103" d="100"/>
        </p:scale>
        <p:origin x="331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6/11/relationships/changesInfo" Target="changesInfos/changesInfo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presProps" Target="pres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man Muhammad" userId="44b7ea8a-d580-480f-b403-f8383ca8ef37" providerId="ADAL" clId="{DBDE20A6-AE4A-4F29-AAB9-35F7A1DD560C}"/>
    <pc:docChg chg="custSel addSld modSld">
      <pc:chgData name="Salman Muhammad" userId="44b7ea8a-d580-480f-b403-f8383ca8ef37" providerId="ADAL" clId="{DBDE20A6-AE4A-4F29-AAB9-35F7A1DD560C}" dt="2025-07-10T13:52:16.043" v="59" actId="478"/>
      <pc:docMkLst>
        <pc:docMk/>
      </pc:docMkLst>
      <pc:sldChg chg="delSp mod">
        <pc:chgData name="Salman Muhammad" userId="44b7ea8a-d580-480f-b403-f8383ca8ef37" providerId="ADAL" clId="{DBDE20A6-AE4A-4F29-AAB9-35F7A1DD560C}" dt="2025-07-10T13:52:16.043" v="59" actId="478"/>
        <pc:sldMkLst>
          <pc:docMk/>
          <pc:sldMk cId="1410060786" sldId="1611"/>
        </pc:sldMkLst>
        <pc:picChg chg="del">
          <ac:chgData name="Salman Muhammad" userId="44b7ea8a-d580-480f-b403-f8383ca8ef37" providerId="ADAL" clId="{DBDE20A6-AE4A-4F29-AAB9-35F7A1DD560C}" dt="2025-07-10T13:52:16.043" v="59" actId="478"/>
          <ac:picMkLst>
            <pc:docMk/>
            <pc:sldMk cId="1410060786" sldId="1611"/>
            <ac:picMk id="3" creationId="{F106C3BC-3175-46F7-98A9-B87B67D21FD8}"/>
          </ac:picMkLst>
        </pc:picChg>
      </pc:sldChg>
      <pc:sldChg chg="modSp mod">
        <pc:chgData name="Salman Muhammad" userId="44b7ea8a-d580-480f-b403-f8383ca8ef37" providerId="ADAL" clId="{DBDE20A6-AE4A-4F29-AAB9-35F7A1DD560C}" dt="2025-07-09T09:45:03.172" v="56" actId="20577"/>
        <pc:sldMkLst>
          <pc:docMk/>
          <pc:sldMk cId="4037951370" sldId="3832"/>
        </pc:sldMkLst>
        <pc:spChg chg="mod">
          <ac:chgData name="Salman Muhammad" userId="44b7ea8a-d580-480f-b403-f8383ca8ef37" providerId="ADAL" clId="{DBDE20A6-AE4A-4F29-AAB9-35F7A1DD560C}" dt="2025-07-09T09:44:13.645" v="20" actId="20577"/>
          <ac:spMkLst>
            <pc:docMk/>
            <pc:sldMk cId="4037951370" sldId="3832"/>
            <ac:spMk id="8" creationId="{1996D0DC-BA43-4629-859F-17362D14E0A8}"/>
          </ac:spMkLst>
        </pc:spChg>
        <pc:spChg chg="mod">
          <ac:chgData name="Salman Muhammad" userId="44b7ea8a-d580-480f-b403-f8383ca8ef37" providerId="ADAL" clId="{DBDE20A6-AE4A-4F29-AAB9-35F7A1DD560C}" dt="2025-07-09T09:44:43.194" v="40" actId="1076"/>
          <ac:spMkLst>
            <pc:docMk/>
            <pc:sldMk cId="4037951370" sldId="3832"/>
            <ac:spMk id="9" creationId="{68ED16B1-631E-4746-A231-C54020FB9DFB}"/>
          </ac:spMkLst>
        </pc:spChg>
        <pc:spChg chg="mod">
          <ac:chgData name="Salman Muhammad" userId="44b7ea8a-d580-480f-b403-f8383ca8ef37" providerId="ADAL" clId="{DBDE20A6-AE4A-4F29-AAB9-35F7A1DD560C}" dt="2025-07-09T09:45:03.172" v="56" actId="20577"/>
          <ac:spMkLst>
            <pc:docMk/>
            <pc:sldMk cId="4037951370" sldId="3832"/>
            <ac:spMk id="10" creationId="{6FA8009F-ED7F-4460-9A3D-07224FFC3CA7}"/>
          </ac:spMkLst>
        </pc:spChg>
      </pc:sldChg>
      <pc:sldChg chg="delSp add mod delAnim">
        <pc:chgData name="Salman Muhammad" userId="44b7ea8a-d580-480f-b403-f8383ca8ef37" providerId="ADAL" clId="{DBDE20A6-AE4A-4F29-AAB9-35F7A1DD560C}" dt="2025-07-09T09:45:37.186" v="58" actId="478"/>
        <pc:sldMkLst>
          <pc:docMk/>
          <pc:sldMk cId="2632114715" sldId="3840"/>
        </pc:sldMkLst>
        <pc:spChg chg="del">
          <ac:chgData name="Salman Muhammad" userId="44b7ea8a-d580-480f-b403-f8383ca8ef37" providerId="ADAL" clId="{DBDE20A6-AE4A-4F29-AAB9-35F7A1DD560C}" dt="2025-07-09T09:45:37.186" v="58" actId="478"/>
          <ac:spMkLst>
            <pc:docMk/>
            <pc:sldMk cId="2632114715" sldId="3840"/>
            <ac:spMk id="2" creationId="{F27A19E2-FA47-4B16-BE8B-565334CB0EC6}"/>
          </ac:spMkLst>
        </pc:spChg>
        <pc:spChg chg="del">
          <ac:chgData name="Salman Muhammad" userId="44b7ea8a-d580-480f-b403-f8383ca8ef37" providerId="ADAL" clId="{DBDE20A6-AE4A-4F29-AAB9-35F7A1DD560C}" dt="2025-07-09T09:45:37.186" v="58" actId="478"/>
          <ac:spMkLst>
            <pc:docMk/>
            <pc:sldMk cId="2632114715" sldId="3840"/>
            <ac:spMk id="3" creationId="{CD6A4DBC-4DE3-463A-9015-4A4AF410BD87}"/>
          </ac:spMkLst>
        </pc:spChg>
        <pc:spChg chg="del">
          <ac:chgData name="Salman Muhammad" userId="44b7ea8a-d580-480f-b403-f8383ca8ef37" providerId="ADAL" clId="{DBDE20A6-AE4A-4F29-AAB9-35F7A1DD560C}" dt="2025-07-09T09:45:37.186" v="58" actId="478"/>
          <ac:spMkLst>
            <pc:docMk/>
            <pc:sldMk cId="2632114715" sldId="3840"/>
            <ac:spMk id="7" creationId="{FC403B9A-A3CA-4AC6-83B7-7F666ABB3CA8}"/>
          </ac:spMkLst>
        </pc:spChg>
        <pc:spChg chg="del">
          <ac:chgData name="Salman Muhammad" userId="44b7ea8a-d580-480f-b403-f8383ca8ef37" providerId="ADAL" clId="{DBDE20A6-AE4A-4F29-AAB9-35F7A1DD560C}" dt="2025-07-09T09:45:37.186" v="58" actId="478"/>
          <ac:spMkLst>
            <pc:docMk/>
            <pc:sldMk cId="2632114715" sldId="3840"/>
            <ac:spMk id="8" creationId="{1996D0DC-BA43-4629-859F-17362D14E0A8}"/>
          </ac:spMkLst>
        </pc:spChg>
        <pc:spChg chg="del">
          <ac:chgData name="Salman Muhammad" userId="44b7ea8a-d580-480f-b403-f8383ca8ef37" providerId="ADAL" clId="{DBDE20A6-AE4A-4F29-AAB9-35F7A1DD560C}" dt="2025-07-09T09:45:37.186" v="58" actId="478"/>
          <ac:spMkLst>
            <pc:docMk/>
            <pc:sldMk cId="2632114715" sldId="3840"/>
            <ac:spMk id="9" creationId="{68ED16B1-631E-4746-A231-C54020FB9DFB}"/>
          </ac:spMkLst>
        </pc:spChg>
        <pc:spChg chg="del">
          <ac:chgData name="Salman Muhammad" userId="44b7ea8a-d580-480f-b403-f8383ca8ef37" providerId="ADAL" clId="{DBDE20A6-AE4A-4F29-AAB9-35F7A1DD560C}" dt="2025-07-09T09:45:37.186" v="58" actId="478"/>
          <ac:spMkLst>
            <pc:docMk/>
            <pc:sldMk cId="2632114715" sldId="3840"/>
            <ac:spMk id="10" creationId="{6FA8009F-ED7F-4460-9A3D-07224FFC3CA7}"/>
          </ac:spMkLst>
        </pc:spChg>
        <pc:spChg chg="del">
          <ac:chgData name="Salman Muhammad" userId="44b7ea8a-d580-480f-b403-f8383ca8ef37" providerId="ADAL" clId="{DBDE20A6-AE4A-4F29-AAB9-35F7A1DD560C}" dt="2025-07-09T09:45:37.186" v="58" actId="478"/>
          <ac:spMkLst>
            <pc:docMk/>
            <pc:sldMk cId="2632114715" sldId="3840"/>
            <ac:spMk id="11" creationId="{576CCB74-AF88-4C35-80B9-AEEF9C18A836}"/>
          </ac:spMkLst>
        </pc:spChg>
        <pc:spChg chg="del">
          <ac:chgData name="Salman Muhammad" userId="44b7ea8a-d580-480f-b403-f8383ca8ef37" providerId="ADAL" clId="{DBDE20A6-AE4A-4F29-AAB9-35F7A1DD560C}" dt="2025-07-09T09:45:37.186" v="58" actId="478"/>
          <ac:spMkLst>
            <pc:docMk/>
            <pc:sldMk cId="2632114715" sldId="3840"/>
            <ac:spMk id="12" creationId="{61ABA8BF-66CF-43F8-B68C-27F6CDF4199C}"/>
          </ac:spMkLst>
        </pc:spChg>
        <pc:spChg chg="del">
          <ac:chgData name="Salman Muhammad" userId="44b7ea8a-d580-480f-b403-f8383ca8ef37" providerId="ADAL" clId="{DBDE20A6-AE4A-4F29-AAB9-35F7A1DD560C}" dt="2025-07-09T09:45:37.186" v="58" actId="478"/>
          <ac:spMkLst>
            <pc:docMk/>
            <pc:sldMk cId="2632114715" sldId="3840"/>
            <ac:spMk id="13" creationId="{DE78F721-E922-4B5D-8FF1-EFAA41B48B81}"/>
          </ac:spMkLst>
        </pc:spChg>
        <pc:spChg chg="del">
          <ac:chgData name="Salman Muhammad" userId="44b7ea8a-d580-480f-b403-f8383ca8ef37" providerId="ADAL" clId="{DBDE20A6-AE4A-4F29-AAB9-35F7A1DD560C}" dt="2025-07-09T09:45:37.186" v="58" actId="478"/>
          <ac:spMkLst>
            <pc:docMk/>
            <pc:sldMk cId="2632114715" sldId="3840"/>
            <ac:spMk id="14" creationId="{7C9BAAA4-5231-4954-B649-51AA97013615}"/>
          </ac:spMkLst>
        </pc:spChg>
        <pc:spChg chg="del">
          <ac:chgData name="Salman Muhammad" userId="44b7ea8a-d580-480f-b403-f8383ca8ef37" providerId="ADAL" clId="{DBDE20A6-AE4A-4F29-AAB9-35F7A1DD560C}" dt="2025-07-09T09:45:37.186" v="58" actId="478"/>
          <ac:spMkLst>
            <pc:docMk/>
            <pc:sldMk cId="2632114715" sldId="3840"/>
            <ac:spMk id="15" creationId="{0441361A-A793-4262-A6D1-C52A1D227F7A}"/>
          </ac:spMkLst>
        </pc:spChg>
        <pc:spChg chg="del">
          <ac:chgData name="Salman Muhammad" userId="44b7ea8a-d580-480f-b403-f8383ca8ef37" providerId="ADAL" clId="{DBDE20A6-AE4A-4F29-AAB9-35F7A1DD560C}" dt="2025-07-09T09:45:37.186" v="58" actId="478"/>
          <ac:spMkLst>
            <pc:docMk/>
            <pc:sldMk cId="2632114715" sldId="3840"/>
            <ac:spMk id="16" creationId="{F4BBCA03-D776-4529-AF58-3A55838FD3F0}"/>
          </ac:spMkLst>
        </pc:spChg>
      </pc:sldChg>
    </pc:docChg>
  </pc:docChgLst>
  <pc:docChgLst>
    <pc:chgData name="Salman Muhammad" userId="44b7ea8a-d580-480f-b403-f8383ca8ef37" providerId="ADAL" clId="{1F4336EE-1087-467C-B5FC-30EE6F558006}"/>
    <pc:docChg chg="modSld">
      <pc:chgData name="Salman Muhammad" userId="44b7ea8a-d580-480f-b403-f8383ca8ef37" providerId="ADAL" clId="{1F4336EE-1087-467C-B5FC-30EE6F558006}" dt="2025-08-11T21:37:10.147" v="7" actId="14100"/>
      <pc:docMkLst>
        <pc:docMk/>
      </pc:docMkLst>
      <pc:sldChg chg="modSp">
        <pc:chgData name="Salman Muhammad" userId="44b7ea8a-d580-480f-b403-f8383ca8ef37" providerId="ADAL" clId="{1F4336EE-1087-467C-B5FC-30EE6F558006}" dt="2025-08-11T21:37:10.147" v="7" actId="14100"/>
        <pc:sldMkLst>
          <pc:docMk/>
          <pc:sldMk cId="2612216597" sldId="3823"/>
        </pc:sldMkLst>
        <pc:picChg chg="mod">
          <ac:chgData name="Salman Muhammad" userId="44b7ea8a-d580-480f-b403-f8383ca8ef37" providerId="ADAL" clId="{1F4336EE-1087-467C-B5FC-30EE6F558006}" dt="2025-08-11T21:37:10.147" v="7" actId="14100"/>
          <ac:picMkLst>
            <pc:docMk/>
            <pc:sldMk cId="2612216597" sldId="3823"/>
            <ac:picMk id="2050" creationId="{14F8BC23-76D6-4028-A5EB-6920661604AD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E055CA-4F49-421F-88B0-650089C2048F}" type="doc">
      <dgm:prSet loTypeId="urn:microsoft.com/office/officeart/2005/8/layout/v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BE"/>
        </a:p>
      </dgm:t>
    </dgm:pt>
    <dgm:pt modelId="{C0F91760-825F-44AD-B7E0-1118C0916142}">
      <dgm:prSet custT="1"/>
      <dgm:spPr/>
      <dgm:t>
        <a:bodyPr/>
        <a:lstStyle/>
        <a:p>
          <a:pPr algn="l"/>
          <a:r>
            <a:rPr lang="en-US" sz="2800" dirty="0">
              <a:solidFill>
                <a:srgbClr val="67010B"/>
              </a:solidFill>
              <a:latin typeface="Segoe UI" panose="020B0502040204020203" pitchFamily="34" charset="0"/>
              <a:cs typeface="Segoe UI" panose="020B0502040204020203" pitchFamily="34" charset="0"/>
            </a:rPr>
            <a:t>Techno-economic comparison of decarbonisation options</a:t>
          </a:r>
          <a:endParaRPr lang="en-BE" sz="2800" dirty="0">
            <a:solidFill>
              <a:srgbClr val="67010B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D88DD92-C27D-4B99-A929-AD70A847CF86}" type="parTrans" cxnId="{5264E106-7220-47C7-9E3E-1A3A3771E958}">
      <dgm:prSet/>
      <dgm:spPr/>
      <dgm:t>
        <a:bodyPr/>
        <a:lstStyle/>
        <a:p>
          <a:pPr algn="l"/>
          <a:endParaRPr lang="en-BE" sz="1600">
            <a:solidFill>
              <a:srgbClr val="67010B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CF9966-9D94-49C4-BFA4-15453755081D}" type="sibTrans" cxnId="{5264E106-7220-47C7-9E3E-1A3A3771E958}">
      <dgm:prSet/>
      <dgm:spPr/>
      <dgm:t>
        <a:bodyPr/>
        <a:lstStyle/>
        <a:p>
          <a:pPr algn="l"/>
          <a:endParaRPr lang="en-BE" sz="1600">
            <a:solidFill>
              <a:srgbClr val="67010B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1C7FCA4-6202-41FC-A628-77D96AAE173C}">
      <dgm:prSet custT="1"/>
      <dgm:spPr/>
      <dgm:t>
        <a:bodyPr/>
        <a:lstStyle/>
        <a:p>
          <a:pPr algn="l"/>
          <a:r>
            <a:rPr lang="en-US" sz="2800" dirty="0">
              <a:solidFill>
                <a:srgbClr val="67010B"/>
              </a:solidFill>
              <a:latin typeface="Segoe UI" panose="020B0502040204020203" pitchFamily="34" charset="0"/>
              <a:cs typeface="Segoe UI" panose="020B0502040204020203" pitchFamily="34" charset="0"/>
            </a:rPr>
            <a:t>Ranking of options based on future energy scenarios</a:t>
          </a:r>
          <a:endParaRPr lang="en-BE" sz="2800" dirty="0">
            <a:solidFill>
              <a:srgbClr val="67010B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24C833D-BA02-4FF6-A3DD-DA67951CBC0B}" type="parTrans" cxnId="{8FC6C09B-5887-42FA-9ED4-38779D89153E}">
      <dgm:prSet/>
      <dgm:spPr/>
      <dgm:t>
        <a:bodyPr/>
        <a:lstStyle/>
        <a:p>
          <a:pPr algn="l"/>
          <a:endParaRPr lang="en-BE" sz="1600">
            <a:solidFill>
              <a:srgbClr val="67010B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AF1ECAF-0451-4508-95FB-C52B10C85453}" type="sibTrans" cxnId="{8FC6C09B-5887-42FA-9ED4-38779D89153E}">
      <dgm:prSet/>
      <dgm:spPr/>
      <dgm:t>
        <a:bodyPr/>
        <a:lstStyle/>
        <a:p>
          <a:pPr algn="l"/>
          <a:endParaRPr lang="en-BE" sz="1600">
            <a:solidFill>
              <a:srgbClr val="67010B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B23C4F-9965-44FE-8C09-C4FBC1AA65B7}">
      <dgm:prSet custT="1"/>
      <dgm:spPr/>
      <dgm:t>
        <a:bodyPr/>
        <a:lstStyle/>
        <a:p>
          <a:pPr algn="l"/>
          <a:r>
            <a:rPr lang="en-US" sz="2800" dirty="0">
              <a:solidFill>
                <a:srgbClr val="67010B"/>
              </a:solidFill>
              <a:latin typeface="Segoe UI" panose="020B0502040204020203" pitchFamily="34" charset="0"/>
              <a:cs typeface="Segoe UI" panose="020B0502040204020203" pitchFamily="34" charset="0"/>
            </a:rPr>
            <a:t>Mapping of options based on multiple variables</a:t>
          </a:r>
          <a:endParaRPr lang="en-BE" sz="2800" dirty="0">
            <a:solidFill>
              <a:srgbClr val="67010B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17190F0-CED9-4F21-8E0C-8379F4C64BC4}" type="parTrans" cxnId="{0FA4B7E1-3038-4912-9520-B95839376DA5}">
      <dgm:prSet/>
      <dgm:spPr/>
      <dgm:t>
        <a:bodyPr/>
        <a:lstStyle/>
        <a:p>
          <a:pPr algn="l"/>
          <a:endParaRPr lang="en-BE" sz="1600">
            <a:solidFill>
              <a:srgbClr val="67010B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E81C9A2-43F7-4424-B603-AD7F22D1DAAD}" type="sibTrans" cxnId="{0FA4B7E1-3038-4912-9520-B95839376DA5}">
      <dgm:prSet/>
      <dgm:spPr/>
      <dgm:t>
        <a:bodyPr/>
        <a:lstStyle/>
        <a:p>
          <a:pPr algn="l"/>
          <a:endParaRPr lang="en-BE" sz="1600">
            <a:solidFill>
              <a:srgbClr val="67010B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BB317AA-BC66-4AA6-9A49-70817DB113D3}" type="pres">
      <dgm:prSet presAssocID="{74E055CA-4F49-421F-88B0-650089C2048F}" presName="linearFlow" presStyleCnt="0">
        <dgm:presLayoutVars>
          <dgm:dir/>
          <dgm:resizeHandles val="exact"/>
        </dgm:presLayoutVars>
      </dgm:prSet>
      <dgm:spPr/>
    </dgm:pt>
    <dgm:pt modelId="{9F71D517-79E8-4F46-9DCA-12D8D8EC9000}" type="pres">
      <dgm:prSet presAssocID="{C0F91760-825F-44AD-B7E0-1118C0916142}" presName="composite" presStyleCnt="0"/>
      <dgm:spPr/>
    </dgm:pt>
    <dgm:pt modelId="{0E1531A9-2EBF-44A1-8FBD-9FE1C1120F12}" type="pres">
      <dgm:prSet presAssocID="{C0F91760-825F-44AD-B7E0-1118C0916142}" presName="imgShp" presStyleLbl="fgImgPlace1" presStyleIdx="0" presStyleCnt="3" custLinFactNeighborX="-856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C738C7DD-32B0-4E70-A93E-E01F95DE25FA}" type="pres">
      <dgm:prSet presAssocID="{C0F91760-825F-44AD-B7E0-1118C0916142}" presName="txShp" presStyleLbl="node1" presStyleIdx="0" presStyleCnt="3">
        <dgm:presLayoutVars>
          <dgm:bulletEnabled val="1"/>
        </dgm:presLayoutVars>
      </dgm:prSet>
      <dgm:spPr/>
    </dgm:pt>
    <dgm:pt modelId="{2E5174BF-362F-468F-94DD-53A32A1757DA}" type="pres">
      <dgm:prSet presAssocID="{0CCF9966-9D94-49C4-BFA4-15453755081D}" presName="spacing" presStyleCnt="0"/>
      <dgm:spPr/>
    </dgm:pt>
    <dgm:pt modelId="{36FE5D84-C004-4EDF-80A4-1C9077DEA65F}" type="pres">
      <dgm:prSet presAssocID="{71C7FCA4-6202-41FC-A628-77D96AAE173C}" presName="composite" presStyleCnt="0"/>
      <dgm:spPr/>
    </dgm:pt>
    <dgm:pt modelId="{9BA89BAA-34D0-4784-8ECA-83FC8031DE73}" type="pres">
      <dgm:prSet presAssocID="{71C7FCA4-6202-41FC-A628-77D96AAE173C}" presName="imgShp" presStyleLbl="fgImgPlace1" presStyleIdx="1" presStyleCnt="3" custLinFactNeighborX="-779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68EA726F-8703-4859-A116-9098E14F4353}" type="pres">
      <dgm:prSet presAssocID="{71C7FCA4-6202-41FC-A628-77D96AAE173C}" presName="txShp" presStyleLbl="node1" presStyleIdx="1" presStyleCnt="3">
        <dgm:presLayoutVars>
          <dgm:bulletEnabled val="1"/>
        </dgm:presLayoutVars>
      </dgm:prSet>
      <dgm:spPr/>
    </dgm:pt>
    <dgm:pt modelId="{A08B912E-FD29-4AB2-8301-45D656A377C6}" type="pres">
      <dgm:prSet presAssocID="{6AF1ECAF-0451-4508-95FB-C52B10C85453}" presName="spacing" presStyleCnt="0"/>
      <dgm:spPr/>
    </dgm:pt>
    <dgm:pt modelId="{2DA5E689-4B9B-4685-A0A5-57116AD33157}" type="pres">
      <dgm:prSet presAssocID="{DAB23C4F-9965-44FE-8C09-C4FBC1AA65B7}" presName="composite" presStyleCnt="0"/>
      <dgm:spPr/>
    </dgm:pt>
    <dgm:pt modelId="{7B5FC0DF-A85A-40C1-BC50-1E475D774D69}" type="pres">
      <dgm:prSet presAssocID="{DAB23C4F-9965-44FE-8C09-C4FBC1AA65B7}" presName="imgShp" presStyleLbl="fgImgPlace1" presStyleIdx="2" presStyleCnt="3" custLinFactNeighborX="-623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91A5C939-4065-45CF-B946-13A91FA233A4}" type="pres">
      <dgm:prSet presAssocID="{DAB23C4F-9965-44FE-8C09-C4FBC1AA65B7}" presName="txShp" presStyleLbl="node1" presStyleIdx="2" presStyleCnt="3">
        <dgm:presLayoutVars>
          <dgm:bulletEnabled val="1"/>
        </dgm:presLayoutVars>
      </dgm:prSet>
      <dgm:spPr/>
    </dgm:pt>
  </dgm:ptLst>
  <dgm:cxnLst>
    <dgm:cxn modelId="{5264E106-7220-47C7-9E3E-1A3A3771E958}" srcId="{74E055CA-4F49-421F-88B0-650089C2048F}" destId="{C0F91760-825F-44AD-B7E0-1118C0916142}" srcOrd="0" destOrd="0" parTransId="{8D88DD92-C27D-4B99-A929-AD70A847CF86}" sibTransId="{0CCF9966-9D94-49C4-BFA4-15453755081D}"/>
    <dgm:cxn modelId="{D57C2D3F-88BB-4A5A-8483-79FDF8304089}" type="presOf" srcId="{71C7FCA4-6202-41FC-A628-77D96AAE173C}" destId="{68EA726F-8703-4859-A116-9098E14F4353}" srcOrd="0" destOrd="0" presId="urn:microsoft.com/office/officeart/2005/8/layout/vList3"/>
    <dgm:cxn modelId="{9C82C855-4152-40FB-ACB2-8EBCFF2FD5CD}" type="presOf" srcId="{DAB23C4F-9965-44FE-8C09-C4FBC1AA65B7}" destId="{91A5C939-4065-45CF-B946-13A91FA233A4}" srcOrd="0" destOrd="0" presId="urn:microsoft.com/office/officeart/2005/8/layout/vList3"/>
    <dgm:cxn modelId="{8FC6C09B-5887-42FA-9ED4-38779D89153E}" srcId="{74E055CA-4F49-421F-88B0-650089C2048F}" destId="{71C7FCA4-6202-41FC-A628-77D96AAE173C}" srcOrd="1" destOrd="0" parTransId="{024C833D-BA02-4FF6-A3DD-DA67951CBC0B}" sibTransId="{6AF1ECAF-0451-4508-95FB-C52B10C85453}"/>
    <dgm:cxn modelId="{D8DA35D4-89B0-4412-AAA5-0531D97EBF73}" type="presOf" srcId="{74E055CA-4F49-421F-88B0-650089C2048F}" destId="{9BB317AA-BC66-4AA6-9A49-70817DB113D3}" srcOrd="0" destOrd="0" presId="urn:microsoft.com/office/officeart/2005/8/layout/vList3"/>
    <dgm:cxn modelId="{0FA4B7E1-3038-4912-9520-B95839376DA5}" srcId="{74E055CA-4F49-421F-88B0-650089C2048F}" destId="{DAB23C4F-9965-44FE-8C09-C4FBC1AA65B7}" srcOrd="2" destOrd="0" parTransId="{817190F0-CED9-4F21-8E0C-8379F4C64BC4}" sibTransId="{DE81C9A2-43F7-4424-B603-AD7F22D1DAAD}"/>
    <dgm:cxn modelId="{B64D07E3-C95F-437F-A276-2AFA7A514AE1}" type="presOf" srcId="{C0F91760-825F-44AD-B7E0-1118C0916142}" destId="{C738C7DD-32B0-4E70-A93E-E01F95DE25FA}" srcOrd="0" destOrd="0" presId="urn:microsoft.com/office/officeart/2005/8/layout/vList3"/>
    <dgm:cxn modelId="{15DA121C-19D7-47A1-8556-C813618A0BE7}" type="presParOf" srcId="{9BB317AA-BC66-4AA6-9A49-70817DB113D3}" destId="{9F71D517-79E8-4F46-9DCA-12D8D8EC9000}" srcOrd="0" destOrd="0" presId="urn:microsoft.com/office/officeart/2005/8/layout/vList3"/>
    <dgm:cxn modelId="{1D635878-7DC9-4F63-B783-300850787FDC}" type="presParOf" srcId="{9F71D517-79E8-4F46-9DCA-12D8D8EC9000}" destId="{0E1531A9-2EBF-44A1-8FBD-9FE1C1120F12}" srcOrd="0" destOrd="0" presId="urn:microsoft.com/office/officeart/2005/8/layout/vList3"/>
    <dgm:cxn modelId="{28FBB087-1F2A-4167-B883-3F8E91A7D255}" type="presParOf" srcId="{9F71D517-79E8-4F46-9DCA-12D8D8EC9000}" destId="{C738C7DD-32B0-4E70-A93E-E01F95DE25FA}" srcOrd="1" destOrd="0" presId="urn:microsoft.com/office/officeart/2005/8/layout/vList3"/>
    <dgm:cxn modelId="{43042CB3-EEC3-437E-88C0-538EDC09D774}" type="presParOf" srcId="{9BB317AA-BC66-4AA6-9A49-70817DB113D3}" destId="{2E5174BF-362F-468F-94DD-53A32A1757DA}" srcOrd="1" destOrd="0" presId="urn:microsoft.com/office/officeart/2005/8/layout/vList3"/>
    <dgm:cxn modelId="{74F3BE4E-5441-4B34-823A-48CE28E954C4}" type="presParOf" srcId="{9BB317AA-BC66-4AA6-9A49-70817DB113D3}" destId="{36FE5D84-C004-4EDF-80A4-1C9077DEA65F}" srcOrd="2" destOrd="0" presId="urn:microsoft.com/office/officeart/2005/8/layout/vList3"/>
    <dgm:cxn modelId="{E1FD96D1-D949-4E1C-967E-9FD8CF4FC64B}" type="presParOf" srcId="{36FE5D84-C004-4EDF-80A4-1C9077DEA65F}" destId="{9BA89BAA-34D0-4784-8ECA-83FC8031DE73}" srcOrd="0" destOrd="0" presId="urn:microsoft.com/office/officeart/2005/8/layout/vList3"/>
    <dgm:cxn modelId="{B7E6E49A-751A-40BB-AB72-62DC1E89D3F4}" type="presParOf" srcId="{36FE5D84-C004-4EDF-80A4-1C9077DEA65F}" destId="{68EA726F-8703-4859-A116-9098E14F4353}" srcOrd="1" destOrd="0" presId="urn:microsoft.com/office/officeart/2005/8/layout/vList3"/>
    <dgm:cxn modelId="{4B43E19B-1948-4471-90F9-F080293FD669}" type="presParOf" srcId="{9BB317AA-BC66-4AA6-9A49-70817DB113D3}" destId="{A08B912E-FD29-4AB2-8301-45D656A377C6}" srcOrd="3" destOrd="0" presId="urn:microsoft.com/office/officeart/2005/8/layout/vList3"/>
    <dgm:cxn modelId="{FB616BE9-404F-4087-B37C-F29049EA61EB}" type="presParOf" srcId="{9BB317AA-BC66-4AA6-9A49-70817DB113D3}" destId="{2DA5E689-4B9B-4685-A0A5-57116AD33157}" srcOrd="4" destOrd="0" presId="urn:microsoft.com/office/officeart/2005/8/layout/vList3"/>
    <dgm:cxn modelId="{72B965AA-C182-4D7F-A782-3FB014E09280}" type="presParOf" srcId="{2DA5E689-4B9B-4685-A0A5-57116AD33157}" destId="{7B5FC0DF-A85A-40C1-BC50-1E475D774D69}" srcOrd="0" destOrd="0" presId="urn:microsoft.com/office/officeart/2005/8/layout/vList3"/>
    <dgm:cxn modelId="{4ADCFE10-8D48-4261-8971-274782B4A203}" type="presParOf" srcId="{2DA5E689-4B9B-4685-A0A5-57116AD33157}" destId="{91A5C939-4065-45CF-B946-13A91FA233A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DC0775-C777-49BF-8714-06B2DF9BC61D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E"/>
        </a:p>
      </dgm:t>
    </dgm:pt>
    <dgm:pt modelId="{802746BB-627E-4810-8C51-60C325857784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sz="2400" b="1" dirty="0">
              <a:latin typeface="Segoe UI Semibold" panose="020B0702040204020203" pitchFamily="34" charset="0"/>
              <a:cs typeface="Segoe UI Semibold" panose="020B0702040204020203" pitchFamily="34" charset="0"/>
            </a:rPr>
            <a:t>Kiln Options</a:t>
          </a:r>
          <a:endParaRPr lang="en-BE" sz="2400" b="1" dirty="0"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EFD175BC-4477-42EE-9320-4A6BE5B65E9E}" type="parTrans" cxnId="{E2B35C2F-BABD-443C-B1E3-62B9DE81F0C8}">
      <dgm:prSet/>
      <dgm:spPr/>
      <dgm:t>
        <a:bodyPr/>
        <a:lstStyle/>
        <a:p>
          <a:endParaRPr lang="en-BE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EFAEF52-70FB-47FD-B25E-469C462795B4}" type="sibTrans" cxnId="{E2B35C2F-BABD-443C-B1E3-62B9DE81F0C8}">
      <dgm:prSet/>
      <dgm:spPr/>
      <dgm:t>
        <a:bodyPr/>
        <a:lstStyle/>
        <a:p>
          <a:endParaRPr lang="en-BE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F6D9FB1-026A-4884-9454-2BAB9BA385AF}">
      <dgm:prSet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Conventional Kiln</a:t>
          </a:r>
          <a:endParaRPr lang="en-BE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A19FE18-B782-4B28-9249-F662491DE4AF}" type="parTrans" cxnId="{188619B0-D914-4301-BE17-6FEFF478BC9E}">
      <dgm:prSet/>
      <dgm:spPr/>
      <dgm:t>
        <a:bodyPr/>
        <a:lstStyle/>
        <a:p>
          <a:endParaRPr lang="en-BE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A4A88EA-013A-4CD0-925C-5646377CEADC}" type="sibTrans" cxnId="{188619B0-D914-4301-BE17-6FEFF478BC9E}">
      <dgm:prSet/>
      <dgm:spPr/>
      <dgm:t>
        <a:bodyPr/>
        <a:lstStyle/>
        <a:p>
          <a:endParaRPr lang="en-BE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F010E88-149A-4962-91E4-79246680D452}">
      <dgm:prSet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Oxy-combustion kiln</a:t>
          </a:r>
          <a:endParaRPr lang="en-BE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F430E7D-A4DD-4FA0-BFFC-CE83DE27AD54}" type="parTrans" cxnId="{4577C286-4D06-4815-B9A8-7296F06C3F5A}">
      <dgm:prSet/>
      <dgm:spPr/>
      <dgm:t>
        <a:bodyPr/>
        <a:lstStyle/>
        <a:p>
          <a:endParaRPr lang="en-BE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A2616E4-81EB-4D32-B518-1673576ADB45}" type="sibTrans" cxnId="{4577C286-4D06-4815-B9A8-7296F06C3F5A}">
      <dgm:prSet/>
      <dgm:spPr/>
      <dgm:t>
        <a:bodyPr/>
        <a:lstStyle/>
        <a:p>
          <a:endParaRPr lang="en-BE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76F2F4E-991B-4A43-BC08-F193F4F1CE62}">
      <dgm:prSet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Plasma kiln</a:t>
          </a:r>
          <a:endParaRPr lang="en-BE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ABA937-4160-432F-97ED-4C796A4D3FED}" type="parTrans" cxnId="{DB0B1DF2-9B99-44DB-BCA3-7B0B94BDB319}">
      <dgm:prSet/>
      <dgm:spPr/>
      <dgm:t>
        <a:bodyPr/>
        <a:lstStyle/>
        <a:p>
          <a:endParaRPr lang="en-BE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449FAF7-8EAB-47A1-94F7-891FF2992C8A}" type="sibTrans" cxnId="{DB0B1DF2-9B99-44DB-BCA3-7B0B94BDB319}">
      <dgm:prSet/>
      <dgm:spPr/>
      <dgm:t>
        <a:bodyPr/>
        <a:lstStyle/>
        <a:p>
          <a:endParaRPr lang="en-BE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4C9438D-9E77-428C-8A6C-1013EDABBF5A}">
      <dgm:prSet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Hybrid-Plasma Kiln</a:t>
          </a:r>
          <a:endParaRPr lang="en-BE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687A8BC-AB36-4450-9971-23D214A584E6}" type="parTrans" cxnId="{E31F785E-2F42-4438-8C32-C964776FB573}">
      <dgm:prSet/>
      <dgm:spPr/>
      <dgm:t>
        <a:bodyPr/>
        <a:lstStyle/>
        <a:p>
          <a:endParaRPr lang="en-BE"/>
        </a:p>
      </dgm:t>
    </dgm:pt>
    <dgm:pt modelId="{46222D18-6534-417B-AB8B-F78264CD8533}" type="sibTrans" cxnId="{E31F785E-2F42-4438-8C32-C964776FB573}">
      <dgm:prSet/>
      <dgm:spPr/>
      <dgm:t>
        <a:bodyPr/>
        <a:lstStyle/>
        <a:p>
          <a:endParaRPr lang="en-BE"/>
        </a:p>
      </dgm:t>
    </dgm:pt>
    <dgm:pt modelId="{FEB0D635-C5E5-4C4E-9042-471A38CB3835}" type="pres">
      <dgm:prSet presAssocID="{E2DC0775-C777-49BF-8714-06B2DF9BC61D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E9E3A6E-9CF5-4A5C-A02F-45BF6AFC796E}" type="pres">
      <dgm:prSet presAssocID="{802746BB-627E-4810-8C51-60C325857784}" presName="hierRoot1" presStyleCnt="0">
        <dgm:presLayoutVars>
          <dgm:hierBranch val="init"/>
        </dgm:presLayoutVars>
      </dgm:prSet>
      <dgm:spPr/>
    </dgm:pt>
    <dgm:pt modelId="{B0CAC741-6C48-4CB0-9068-D39A6323284B}" type="pres">
      <dgm:prSet presAssocID="{802746BB-627E-4810-8C51-60C325857784}" presName="rootComposite1" presStyleCnt="0"/>
      <dgm:spPr/>
    </dgm:pt>
    <dgm:pt modelId="{5902B33F-2766-4C5A-8898-F517A5B2C885}" type="pres">
      <dgm:prSet presAssocID="{802746BB-627E-4810-8C51-60C325857784}" presName="rootText1" presStyleLbl="alignAcc1" presStyleIdx="0" presStyleCnt="0" custScaleX="110487">
        <dgm:presLayoutVars>
          <dgm:chPref val="3"/>
        </dgm:presLayoutVars>
      </dgm:prSet>
      <dgm:spPr/>
    </dgm:pt>
    <dgm:pt modelId="{B530F0B3-2F32-42E7-8853-1D825BC96BCF}" type="pres">
      <dgm:prSet presAssocID="{802746BB-627E-4810-8C51-60C325857784}" presName="topArc1" presStyleLbl="parChTrans1D1" presStyleIdx="0" presStyleCnt="10"/>
      <dgm:spPr/>
    </dgm:pt>
    <dgm:pt modelId="{7F6A7781-B819-48A8-B72F-D76C18C775B8}" type="pres">
      <dgm:prSet presAssocID="{802746BB-627E-4810-8C51-60C325857784}" presName="bottomArc1" presStyleLbl="parChTrans1D1" presStyleIdx="1" presStyleCnt="10"/>
      <dgm:spPr/>
    </dgm:pt>
    <dgm:pt modelId="{D157A443-9C75-45C6-95B9-F742705428EB}" type="pres">
      <dgm:prSet presAssocID="{802746BB-627E-4810-8C51-60C325857784}" presName="topConnNode1" presStyleLbl="node1" presStyleIdx="0" presStyleCnt="0"/>
      <dgm:spPr/>
    </dgm:pt>
    <dgm:pt modelId="{53A86964-B8EF-4805-952A-E7D96552587D}" type="pres">
      <dgm:prSet presAssocID="{802746BB-627E-4810-8C51-60C325857784}" presName="hierChild2" presStyleCnt="0"/>
      <dgm:spPr/>
    </dgm:pt>
    <dgm:pt modelId="{CE765714-485B-417C-864D-EA1F982347BD}" type="pres">
      <dgm:prSet presAssocID="{BA19FE18-B782-4B28-9249-F662491DE4AF}" presName="Name28" presStyleLbl="parChTrans1D2" presStyleIdx="0" presStyleCnt="4"/>
      <dgm:spPr/>
    </dgm:pt>
    <dgm:pt modelId="{37586EBA-A6DB-409E-A304-251E6EE278B6}" type="pres">
      <dgm:prSet presAssocID="{BF6D9FB1-026A-4884-9454-2BAB9BA385AF}" presName="hierRoot2" presStyleCnt="0">
        <dgm:presLayoutVars>
          <dgm:hierBranch val="init"/>
        </dgm:presLayoutVars>
      </dgm:prSet>
      <dgm:spPr/>
    </dgm:pt>
    <dgm:pt modelId="{FFB10900-46F7-4B1C-9856-BCC3FE418403}" type="pres">
      <dgm:prSet presAssocID="{BF6D9FB1-026A-4884-9454-2BAB9BA385AF}" presName="rootComposite2" presStyleCnt="0"/>
      <dgm:spPr/>
    </dgm:pt>
    <dgm:pt modelId="{93E8C91C-6093-41D0-8DE1-B59F04BB3A2E}" type="pres">
      <dgm:prSet presAssocID="{BF6D9FB1-026A-4884-9454-2BAB9BA385AF}" presName="rootText2" presStyleLbl="alignAcc1" presStyleIdx="0" presStyleCnt="0">
        <dgm:presLayoutVars>
          <dgm:chPref val="3"/>
        </dgm:presLayoutVars>
      </dgm:prSet>
      <dgm:spPr/>
    </dgm:pt>
    <dgm:pt modelId="{2084FC46-0EE1-466B-9F31-84E92276C4B0}" type="pres">
      <dgm:prSet presAssocID="{BF6D9FB1-026A-4884-9454-2BAB9BA385AF}" presName="topArc2" presStyleLbl="parChTrans1D1" presStyleIdx="2" presStyleCnt="10"/>
      <dgm:spPr/>
    </dgm:pt>
    <dgm:pt modelId="{E574881A-FB49-4195-A17F-994C31369F9F}" type="pres">
      <dgm:prSet presAssocID="{BF6D9FB1-026A-4884-9454-2BAB9BA385AF}" presName="bottomArc2" presStyleLbl="parChTrans1D1" presStyleIdx="3" presStyleCnt="10"/>
      <dgm:spPr/>
    </dgm:pt>
    <dgm:pt modelId="{D2EBDD84-B718-4ADF-9D35-264E5491F139}" type="pres">
      <dgm:prSet presAssocID="{BF6D9FB1-026A-4884-9454-2BAB9BA385AF}" presName="topConnNode2" presStyleLbl="node2" presStyleIdx="0" presStyleCnt="0"/>
      <dgm:spPr/>
    </dgm:pt>
    <dgm:pt modelId="{15651F7A-0F12-471C-A465-66FF20FBB586}" type="pres">
      <dgm:prSet presAssocID="{BF6D9FB1-026A-4884-9454-2BAB9BA385AF}" presName="hierChild4" presStyleCnt="0"/>
      <dgm:spPr/>
    </dgm:pt>
    <dgm:pt modelId="{1DBC9AA4-2D0E-4687-98C7-063A9C59C410}" type="pres">
      <dgm:prSet presAssocID="{BF6D9FB1-026A-4884-9454-2BAB9BA385AF}" presName="hierChild5" presStyleCnt="0"/>
      <dgm:spPr/>
    </dgm:pt>
    <dgm:pt modelId="{A991BD55-3BA7-417C-B1BA-3DF839DA7F2B}" type="pres">
      <dgm:prSet presAssocID="{1F430E7D-A4DD-4FA0-BFFC-CE83DE27AD54}" presName="Name28" presStyleLbl="parChTrans1D2" presStyleIdx="1" presStyleCnt="4"/>
      <dgm:spPr/>
    </dgm:pt>
    <dgm:pt modelId="{63043F92-40F9-4E85-8728-85F8806F48EF}" type="pres">
      <dgm:prSet presAssocID="{FF010E88-149A-4962-91E4-79246680D452}" presName="hierRoot2" presStyleCnt="0">
        <dgm:presLayoutVars>
          <dgm:hierBranch val="init"/>
        </dgm:presLayoutVars>
      </dgm:prSet>
      <dgm:spPr/>
    </dgm:pt>
    <dgm:pt modelId="{6CBADA6B-8D6D-481F-BD8B-4574B34B8BCD}" type="pres">
      <dgm:prSet presAssocID="{FF010E88-149A-4962-91E4-79246680D452}" presName="rootComposite2" presStyleCnt="0"/>
      <dgm:spPr/>
    </dgm:pt>
    <dgm:pt modelId="{096A37FF-A5B7-45D5-B6B6-19EF99B39CF3}" type="pres">
      <dgm:prSet presAssocID="{FF010E88-149A-4962-91E4-79246680D452}" presName="rootText2" presStyleLbl="alignAcc1" presStyleIdx="0" presStyleCnt="0">
        <dgm:presLayoutVars>
          <dgm:chPref val="3"/>
        </dgm:presLayoutVars>
      </dgm:prSet>
      <dgm:spPr/>
    </dgm:pt>
    <dgm:pt modelId="{83BF4100-4443-4A18-896C-A91E630FD210}" type="pres">
      <dgm:prSet presAssocID="{FF010E88-149A-4962-91E4-79246680D452}" presName="topArc2" presStyleLbl="parChTrans1D1" presStyleIdx="4" presStyleCnt="10"/>
      <dgm:spPr/>
    </dgm:pt>
    <dgm:pt modelId="{A91D6AC4-DC8B-402B-BB0B-D493DECC5860}" type="pres">
      <dgm:prSet presAssocID="{FF010E88-149A-4962-91E4-79246680D452}" presName="bottomArc2" presStyleLbl="parChTrans1D1" presStyleIdx="5" presStyleCnt="10"/>
      <dgm:spPr/>
    </dgm:pt>
    <dgm:pt modelId="{B8D0F872-2DAD-4D0A-879A-E4B2CF75EAEC}" type="pres">
      <dgm:prSet presAssocID="{FF010E88-149A-4962-91E4-79246680D452}" presName="topConnNode2" presStyleLbl="node2" presStyleIdx="0" presStyleCnt="0"/>
      <dgm:spPr/>
    </dgm:pt>
    <dgm:pt modelId="{CD00D1B2-9995-4140-820A-B7D45004281B}" type="pres">
      <dgm:prSet presAssocID="{FF010E88-149A-4962-91E4-79246680D452}" presName="hierChild4" presStyleCnt="0"/>
      <dgm:spPr/>
    </dgm:pt>
    <dgm:pt modelId="{94B31E30-853E-4172-972E-FAE0280CA68A}" type="pres">
      <dgm:prSet presAssocID="{FF010E88-149A-4962-91E4-79246680D452}" presName="hierChild5" presStyleCnt="0"/>
      <dgm:spPr/>
    </dgm:pt>
    <dgm:pt modelId="{52207AC8-018B-49FF-84FF-593D3A68B72B}" type="pres">
      <dgm:prSet presAssocID="{DAABA937-4160-432F-97ED-4C796A4D3FED}" presName="Name28" presStyleLbl="parChTrans1D2" presStyleIdx="2" presStyleCnt="4"/>
      <dgm:spPr/>
    </dgm:pt>
    <dgm:pt modelId="{B91DE957-8CBD-4140-AE09-7E0BF0194EE4}" type="pres">
      <dgm:prSet presAssocID="{D76F2F4E-991B-4A43-BC08-F193F4F1CE62}" presName="hierRoot2" presStyleCnt="0">
        <dgm:presLayoutVars>
          <dgm:hierBranch val="init"/>
        </dgm:presLayoutVars>
      </dgm:prSet>
      <dgm:spPr/>
    </dgm:pt>
    <dgm:pt modelId="{0686A865-7DC5-4733-978F-68B8C0BB316A}" type="pres">
      <dgm:prSet presAssocID="{D76F2F4E-991B-4A43-BC08-F193F4F1CE62}" presName="rootComposite2" presStyleCnt="0"/>
      <dgm:spPr/>
    </dgm:pt>
    <dgm:pt modelId="{DF2F1024-5AB5-4231-8238-0A7D5DA2C3BD}" type="pres">
      <dgm:prSet presAssocID="{D76F2F4E-991B-4A43-BC08-F193F4F1CE62}" presName="rootText2" presStyleLbl="alignAcc1" presStyleIdx="0" presStyleCnt="0">
        <dgm:presLayoutVars>
          <dgm:chPref val="3"/>
        </dgm:presLayoutVars>
      </dgm:prSet>
      <dgm:spPr/>
    </dgm:pt>
    <dgm:pt modelId="{2648D3BB-52B6-4358-AA60-527C2549E470}" type="pres">
      <dgm:prSet presAssocID="{D76F2F4E-991B-4A43-BC08-F193F4F1CE62}" presName="topArc2" presStyleLbl="parChTrans1D1" presStyleIdx="6" presStyleCnt="10"/>
      <dgm:spPr/>
    </dgm:pt>
    <dgm:pt modelId="{44A6B413-BC90-46CB-9B1A-5711671A9A14}" type="pres">
      <dgm:prSet presAssocID="{D76F2F4E-991B-4A43-BC08-F193F4F1CE62}" presName="bottomArc2" presStyleLbl="parChTrans1D1" presStyleIdx="7" presStyleCnt="10"/>
      <dgm:spPr/>
    </dgm:pt>
    <dgm:pt modelId="{8BF01E51-571C-4CF7-90A8-7F3730AA180E}" type="pres">
      <dgm:prSet presAssocID="{D76F2F4E-991B-4A43-BC08-F193F4F1CE62}" presName="topConnNode2" presStyleLbl="node2" presStyleIdx="0" presStyleCnt="0"/>
      <dgm:spPr/>
    </dgm:pt>
    <dgm:pt modelId="{6D966611-F5C6-4420-B3E2-CDB192E35070}" type="pres">
      <dgm:prSet presAssocID="{D76F2F4E-991B-4A43-BC08-F193F4F1CE62}" presName="hierChild4" presStyleCnt="0"/>
      <dgm:spPr/>
    </dgm:pt>
    <dgm:pt modelId="{98DE57FA-7B6D-4D4F-B405-D394CECDC5B3}" type="pres">
      <dgm:prSet presAssocID="{D76F2F4E-991B-4A43-BC08-F193F4F1CE62}" presName="hierChild5" presStyleCnt="0"/>
      <dgm:spPr/>
    </dgm:pt>
    <dgm:pt modelId="{E425CDB5-4A7D-42E7-B711-89EBB418A884}" type="pres">
      <dgm:prSet presAssocID="{F687A8BC-AB36-4450-9971-23D214A584E6}" presName="Name28" presStyleLbl="parChTrans1D2" presStyleIdx="3" presStyleCnt="4"/>
      <dgm:spPr/>
    </dgm:pt>
    <dgm:pt modelId="{20B97978-4641-4AA7-9F85-A0E67DE3ABAA}" type="pres">
      <dgm:prSet presAssocID="{24C9438D-9E77-428C-8A6C-1013EDABBF5A}" presName="hierRoot2" presStyleCnt="0">
        <dgm:presLayoutVars>
          <dgm:hierBranch val="init"/>
        </dgm:presLayoutVars>
      </dgm:prSet>
      <dgm:spPr/>
    </dgm:pt>
    <dgm:pt modelId="{B94781D1-8CD6-451B-B348-608BD88B8DE0}" type="pres">
      <dgm:prSet presAssocID="{24C9438D-9E77-428C-8A6C-1013EDABBF5A}" presName="rootComposite2" presStyleCnt="0"/>
      <dgm:spPr/>
    </dgm:pt>
    <dgm:pt modelId="{0BD9D484-7A0F-4D32-8181-F43FD9598CA5}" type="pres">
      <dgm:prSet presAssocID="{24C9438D-9E77-428C-8A6C-1013EDABBF5A}" presName="rootText2" presStyleLbl="alignAcc1" presStyleIdx="0" presStyleCnt="0">
        <dgm:presLayoutVars>
          <dgm:chPref val="3"/>
        </dgm:presLayoutVars>
      </dgm:prSet>
      <dgm:spPr/>
    </dgm:pt>
    <dgm:pt modelId="{8D605576-396C-4E03-9970-97E916C4D392}" type="pres">
      <dgm:prSet presAssocID="{24C9438D-9E77-428C-8A6C-1013EDABBF5A}" presName="topArc2" presStyleLbl="parChTrans1D1" presStyleIdx="8" presStyleCnt="10"/>
      <dgm:spPr/>
    </dgm:pt>
    <dgm:pt modelId="{B740B928-E5C9-4C6C-9952-D794F13C79C7}" type="pres">
      <dgm:prSet presAssocID="{24C9438D-9E77-428C-8A6C-1013EDABBF5A}" presName="bottomArc2" presStyleLbl="parChTrans1D1" presStyleIdx="9" presStyleCnt="10"/>
      <dgm:spPr/>
    </dgm:pt>
    <dgm:pt modelId="{D1B69AB4-EE3A-4EB3-98C5-59C412703CBE}" type="pres">
      <dgm:prSet presAssocID="{24C9438D-9E77-428C-8A6C-1013EDABBF5A}" presName="topConnNode2" presStyleLbl="node2" presStyleIdx="0" presStyleCnt="0"/>
      <dgm:spPr/>
    </dgm:pt>
    <dgm:pt modelId="{0EA3C119-62E3-4CF8-A262-6B2018001CD0}" type="pres">
      <dgm:prSet presAssocID="{24C9438D-9E77-428C-8A6C-1013EDABBF5A}" presName="hierChild4" presStyleCnt="0"/>
      <dgm:spPr/>
    </dgm:pt>
    <dgm:pt modelId="{5894EC02-9FA9-466C-8B52-D8162501CAB1}" type="pres">
      <dgm:prSet presAssocID="{24C9438D-9E77-428C-8A6C-1013EDABBF5A}" presName="hierChild5" presStyleCnt="0"/>
      <dgm:spPr/>
    </dgm:pt>
    <dgm:pt modelId="{D3010A15-AECC-4F92-8A7A-698E8287ECED}" type="pres">
      <dgm:prSet presAssocID="{802746BB-627E-4810-8C51-60C325857784}" presName="hierChild3" presStyleCnt="0"/>
      <dgm:spPr/>
    </dgm:pt>
  </dgm:ptLst>
  <dgm:cxnLst>
    <dgm:cxn modelId="{01CBAD0B-48E9-4DAD-9DC0-2627225C48E3}" type="presOf" srcId="{24C9438D-9E77-428C-8A6C-1013EDABBF5A}" destId="{D1B69AB4-EE3A-4EB3-98C5-59C412703CBE}" srcOrd="1" destOrd="0" presId="urn:microsoft.com/office/officeart/2008/layout/HalfCircleOrganizationChart"/>
    <dgm:cxn modelId="{15B09217-F7E5-4883-A745-F55B4C86A249}" type="presOf" srcId="{FF010E88-149A-4962-91E4-79246680D452}" destId="{096A37FF-A5B7-45D5-B6B6-19EF99B39CF3}" srcOrd="0" destOrd="0" presId="urn:microsoft.com/office/officeart/2008/layout/HalfCircleOrganizationChart"/>
    <dgm:cxn modelId="{FCA74C1B-4859-4EA1-B6D4-44080B9EFD2A}" type="presOf" srcId="{D76F2F4E-991B-4A43-BC08-F193F4F1CE62}" destId="{8BF01E51-571C-4CF7-90A8-7F3730AA180E}" srcOrd="1" destOrd="0" presId="urn:microsoft.com/office/officeart/2008/layout/HalfCircleOrganizationChart"/>
    <dgm:cxn modelId="{E2B35C2F-BABD-443C-B1E3-62B9DE81F0C8}" srcId="{E2DC0775-C777-49BF-8714-06B2DF9BC61D}" destId="{802746BB-627E-4810-8C51-60C325857784}" srcOrd="0" destOrd="0" parTransId="{EFD175BC-4477-42EE-9320-4A6BE5B65E9E}" sibTransId="{AEFAEF52-70FB-47FD-B25E-469C462795B4}"/>
    <dgm:cxn modelId="{E31F785E-2F42-4438-8C32-C964776FB573}" srcId="{802746BB-627E-4810-8C51-60C325857784}" destId="{24C9438D-9E77-428C-8A6C-1013EDABBF5A}" srcOrd="3" destOrd="0" parTransId="{F687A8BC-AB36-4450-9971-23D214A584E6}" sibTransId="{46222D18-6534-417B-AB8B-F78264CD8533}"/>
    <dgm:cxn modelId="{A0619944-5F37-4462-A80B-F9D496998457}" type="presOf" srcId="{802746BB-627E-4810-8C51-60C325857784}" destId="{5902B33F-2766-4C5A-8898-F517A5B2C885}" srcOrd="0" destOrd="0" presId="urn:microsoft.com/office/officeart/2008/layout/HalfCircleOrganizationChart"/>
    <dgm:cxn modelId="{FCEB846B-FAB5-4CFA-BD0F-2D09150B4127}" type="presOf" srcId="{BA19FE18-B782-4B28-9249-F662491DE4AF}" destId="{CE765714-485B-417C-864D-EA1F982347BD}" srcOrd="0" destOrd="0" presId="urn:microsoft.com/office/officeart/2008/layout/HalfCircleOrganizationChart"/>
    <dgm:cxn modelId="{BDB0D44C-6CC0-40B9-93CC-BC541F1B0127}" type="presOf" srcId="{1F430E7D-A4DD-4FA0-BFFC-CE83DE27AD54}" destId="{A991BD55-3BA7-417C-B1BA-3DF839DA7F2B}" srcOrd="0" destOrd="0" presId="urn:microsoft.com/office/officeart/2008/layout/HalfCircleOrganizationChart"/>
    <dgm:cxn modelId="{4577C286-4D06-4815-B9A8-7296F06C3F5A}" srcId="{802746BB-627E-4810-8C51-60C325857784}" destId="{FF010E88-149A-4962-91E4-79246680D452}" srcOrd="1" destOrd="0" parTransId="{1F430E7D-A4DD-4FA0-BFFC-CE83DE27AD54}" sibTransId="{BA2616E4-81EB-4D32-B518-1673576ADB45}"/>
    <dgm:cxn modelId="{4A9F6C87-3491-4279-BD13-A8605D73C93C}" type="presOf" srcId="{802746BB-627E-4810-8C51-60C325857784}" destId="{D157A443-9C75-45C6-95B9-F742705428EB}" srcOrd="1" destOrd="0" presId="urn:microsoft.com/office/officeart/2008/layout/HalfCircleOrganizationChart"/>
    <dgm:cxn modelId="{F8084789-32EC-4D61-A32E-FCFEB75FEF61}" type="presOf" srcId="{FF010E88-149A-4962-91E4-79246680D452}" destId="{B8D0F872-2DAD-4D0A-879A-E4B2CF75EAEC}" srcOrd="1" destOrd="0" presId="urn:microsoft.com/office/officeart/2008/layout/HalfCircleOrganizationChart"/>
    <dgm:cxn modelId="{95D04397-9A16-4913-B762-51464D1DF044}" type="presOf" srcId="{D76F2F4E-991B-4A43-BC08-F193F4F1CE62}" destId="{DF2F1024-5AB5-4231-8238-0A7D5DA2C3BD}" srcOrd="0" destOrd="0" presId="urn:microsoft.com/office/officeart/2008/layout/HalfCircleOrganizationChart"/>
    <dgm:cxn modelId="{188619B0-D914-4301-BE17-6FEFF478BC9E}" srcId="{802746BB-627E-4810-8C51-60C325857784}" destId="{BF6D9FB1-026A-4884-9454-2BAB9BA385AF}" srcOrd="0" destOrd="0" parTransId="{BA19FE18-B782-4B28-9249-F662491DE4AF}" sibTransId="{AA4A88EA-013A-4CD0-925C-5646377CEADC}"/>
    <dgm:cxn modelId="{9E4B29B9-EC64-450D-A3AB-D09E501A1D51}" type="presOf" srcId="{E2DC0775-C777-49BF-8714-06B2DF9BC61D}" destId="{FEB0D635-C5E5-4C4E-9042-471A38CB3835}" srcOrd="0" destOrd="0" presId="urn:microsoft.com/office/officeart/2008/layout/HalfCircleOrganizationChart"/>
    <dgm:cxn modelId="{A3E154BA-4587-4229-9DAC-20105A976D62}" type="presOf" srcId="{F687A8BC-AB36-4450-9971-23D214A584E6}" destId="{E425CDB5-4A7D-42E7-B711-89EBB418A884}" srcOrd="0" destOrd="0" presId="urn:microsoft.com/office/officeart/2008/layout/HalfCircleOrganizationChart"/>
    <dgm:cxn modelId="{325138F1-1DFF-40B1-A922-083C8279E6DE}" type="presOf" srcId="{DAABA937-4160-432F-97ED-4C796A4D3FED}" destId="{52207AC8-018B-49FF-84FF-593D3A68B72B}" srcOrd="0" destOrd="0" presId="urn:microsoft.com/office/officeart/2008/layout/HalfCircleOrganizationChart"/>
    <dgm:cxn modelId="{DB0B1DF2-9B99-44DB-BCA3-7B0B94BDB319}" srcId="{802746BB-627E-4810-8C51-60C325857784}" destId="{D76F2F4E-991B-4A43-BC08-F193F4F1CE62}" srcOrd="2" destOrd="0" parTransId="{DAABA937-4160-432F-97ED-4C796A4D3FED}" sibTransId="{D449FAF7-8EAB-47A1-94F7-891FF2992C8A}"/>
    <dgm:cxn modelId="{BE8D1FF5-5C65-4E5A-86A4-C3B22717156C}" type="presOf" srcId="{BF6D9FB1-026A-4884-9454-2BAB9BA385AF}" destId="{93E8C91C-6093-41D0-8DE1-B59F04BB3A2E}" srcOrd="0" destOrd="0" presId="urn:microsoft.com/office/officeart/2008/layout/HalfCircleOrganizationChart"/>
    <dgm:cxn modelId="{053C83F5-B9C1-47A4-B62B-C4BC59A07817}" type="presOf" srcId="{24C9438D-9E77-428C-8A6C-1013EDABBF5A}" destId="{0BD9D484-7A0F-4D32-8181-F43FD9598CA5}" srcOrd="0" destOrd="0" presId="urn:microsoft.com/office/officeart/2008/layout/HalfCircleOrganizationChart"/>
    <dgm:cxn modelId="{0F3FA9F6-E5C6-48F6-B5FF-3867B0E452D6}" type="presOf" srcId="{BF6D9FB1-026A-4884-9454-2BAB9BA385AF}" destId="{D2EBDD84-B718-4ADF-9D35-264E5491F139}" srcOrd="1" destOrd="0" presId="urn:microsoft.com/office/officeart/2008/layout/HalfCircleOrganizationChart"/>
    <dgm:cxn modelId="{57C50DFB-6A5C-4C37-8513-B5ED2F3C29A8}" type="presParOf" srcId="{FEB0D635-C5E5-4C4E-9042-471A38CB3835}" destId="{0E9E3A6E-9CF5-4A5C-A02F-45BF6AFC796E}" srcOrd="0" destOrd="0" presId="urn:microsoft.com/office/officeart/2008/layout/HalfCircleOrganizationChart"/>
    <dgm:cxn modelId="{7E35267F-4C49-4608-983B-60B1830A86B0}" type="presParOf" srcId="{0E9E3A6E-9CF5-4A5C-A02F-45BF6AFC796E}" destId="{B0CAC741-6C48-4CB0-9068-D39A6323284B}" srcOrd="0" destOrd="0" presId="urn:microsoft.com/office/officeart/2008/layout/HalfCircleOrganizationChart"/>
    <dgm:cxn modelId="{A7AFC22C-35FC-4AEE-B257-D52CC24E5FD3}" type="presParOf" srcId="{B0CAC741-6C48-4CB0-9068-D39A6323284B}" destId="{5902B33F-2766-4C5A-8898-F517A5B2C885}" srcOrd="0" destOrd="0" presId="urn:microsoft.com/office/officeart/2008/layout/HalfCircleOrganizationChart"/>
    <dgm:cxn modelId="{6887104B-6264-4D43-BFDF-B2B031DB9C6E}" type="presParOf" srcId="{B0CAC741-6C48-4CB0-9068-D39A6323284B}" destId="{B530F0B3-2F32-42E7-8853-1D825BC96BCF}" srcOrd="1" destOrd="0" presId="urn:microsoft.com/office/officeart/2008/layout/HalfCircleOrganizationChart"/>
    <dgm:cxn modelId="{3D1FCDA8-D331-4351-B7D7-E52AED08A92F}" type="presParOf" srcId="{B0CAC741-6C48-4CB0-9068-D39A6323284B}" destId="{7F6A7781-B819-48A8-B72F-D76C18C775B8}" srcOrd="2" destOrd="0" presId="urn:microsoft.com/office/officeart/2008/layout/HalfCircleOrganizationChart"/>
    <dgm:cxn modelId="{B767F888-5713-4270-8D5B-E32BC63F60EB}" type="presParOf" srcId="{B0CAC741-6C48-4CB0-9068-D39A6323284B}" destId="{D157A443-9C75-45C6-95B9-F742705428EB}" srcOrd="3" destOrd="0" presId="urn:microsoft.com/office/officeart/2008/layout/HalfCircleOrganizationChart"/>
    <dgm:cxn modelId="{634699D6-86CB-4B39-99BD-A36F952D0A3E}" type="presParOf" srcId="{0E9E3A6E-9CF5-4A5C-A02F-45BF6AFC796E}" destId="{53A86964-B8EF-4805-952A-E7D96552587D}" srcOrd="1" destOrd="0" presId="urn:microsoft.com/office/officeart/2008/layout/HalfCircleOrganizationChart"/>
    <dgm:cxn modelId="{59C1C316-C3C9-40EA-8589-AD8C4B302700}" type="presParOf" srcId="{53A86964-B8EF-4805-952A-E7D96552587D}" destId="{CE765714-485B-417C-864D-EA1F982347BD}" srcOrd="0" destOrd="0" presId="urn:microsoft.com/office/officeart/2008/layout/HalfCircleOrganizationChart"/>
    <dgm:cxn modelId="{4119E021-C7B2-47B5-BDBB-45501EC26877}" type="presParOf" srcId="{53A86964-B8EF-4805-952A-E7D96552587D}" destId="{37586EBA-A6DB-409E-A304-251E6EE278B6}" srcOrd="1" destOrd="0" presId="urn:microsoft.com/office/officeart/2008/layout/HalfCircleOrganizationChart"/>
    <dgm:cxn modelId="{42B204AC-BA7A-4D78-AD66-2B47E25293B0}" type="presParOf" srcId="{37586EBA-A6DB-409E-A304-251E6EE278B6}" destId="{FFB10900-46F7-4B1C-9856-BCC3FE418403}" srcOrd="0" destOrd="0" presId="urn:microsoft.com/office/officeart/2008/layout/HalfCircleOrganizationChart"/>
    <dgm:cxn modelId="{F4513C53-40D7-4AF6-8EC0-2EE7A91155B7}" type="presParOf" srcId="{FFB10900-46F7-4B1C-9856-BCC3FE418403}" destId="{93E8C91C-6093-41D0-8DE1-B59F04BB3A2E}" srcOrd="0" destOrd="0" presId="urn:microsoft.com/office/officeart/2008/layout/HalfCircleOrganizationChart"/>
    <dgm:cxn modelId="{75CCDD98-6302-4E29-85F1-CC6AAA8A654B}" type="presParOf" srcId="{FFB10900-46F7-4B1C-9856-BCC3FE418403}" destId="{2084FC46-0EE1-466B-9F31-84E92276C4B0}" srcOrd="1" destOrd="0" presId="urn:microsoft.com/office/officeart/2008/layout/HalfCircleOrganizationChart"/>
    <dgm:cxn modelId="{1114B225-68F2-48B0-A612-CF107C00F40E}" type="presParOf" srcId="{FFB10900-46F7-4B1C-9856-BCC3FE418403}" destId="{E574881A-FB49-4195-A17F-994C31369F9F}" srcOrd="2" destOrd="0" presId="urn:microsoft.com/office/officeart/2008/layout/HalfCircleOrganizationChart"/>
    <dgm:cxn modelId="{68C19DF1-511B-4EBE-939A-DBDE2E123360}" type="presParOf" srcId="{FFB10900-46F7-4B1C-9856-BCC3FE418403}" destId="{D2EBDD84-B718-4ADF-9D35-264E5491F139}" srcOrd="3" destOrd="0" presId="urn:microsoft.com/office/officeart/2008/layout/HalfCircleOrganizationChart"/>
    <dgm:cxn modelId="{620476C2-FDC2-435D-898D-8D393CF24DFC}" type="presParOf" srcId="{37586EBA-A6DB-409E-A304-251E6EE278B6}" destId="{15651F7A-0F12-471C-A465-66FF20FBB586}" srcOrd="1" destOrd="0" presId="urn:microsoft.com/office/officeart/2008/layout/HalfCircleOrganizationChart"/>
    <dgm:cxn modelId="{0DD9F308-CE25-48AD-9A2E-426F9E1FCE04}" type="presParOf" srcId="{37586EBA-A6DB-409E-A304-251E6EE278B6}" destId="{1DBC9AA4-2D0E-4687-98C7-063A9C59C410}" srcOrd="2" destOrd="0" presId="urn:microsoft.com/office/officeart/2008/layout/HalfCircleOrganizationChart"/>
    <dgm:cxn modelId="{3B54D8CE-FF59-4287-BC84-0CF2C4DE3E4D}" type="presParOf" srcId="{53A86964-B8EF-4805-952A-E7D96552587D}" destId="{A991BD55-3BA7-417C-B1BA-3DF839DA7F2B}" srcOrd="2" destOrd="0" presId="urn:microsoft.com/office/officeart/2008/layout/HalfCircleOrganizationChart"/>
    <dgm:cxn modelId="{20BA8378-9707-416D-B8CC-27F4B169FADE}" type="presParOf" srcId="{53A86964-B8EF-4805-952A-E7D96552587D}" destId="{63043F92-40F9-4E85-8728-85F8806F48EF}" srcOrd="3" destOrd="0" presId="urn:microsoft.com/office/officeart/2008/layout/HalfCircleOrganizationChart"/>
    <dgm:cxn modelId="{E2A04989-8465-4F3D-8674-313C25649593}" type="presParOf" srcId="{63043F92-40F9-4E85-8728-85F8806F48EF}" destId="{6CBADA6B-8D6D-481F-BD8B-4574B34B8BCD}" srcOrd="0" destOrd="0" presId="urn:microsoft.com/office/officeart/2008/layout/HalfCircleOrganizationChart"/>
    <dgm:cxn modelId="{A44FC5E4-3D5E-4E06-972A-12E6FAF6D504}" type="presParOf" srcId="{6CBADA6B-8D6D-481F-BD8B-4574B34B8BCD}" destId="{096A37FF-A5B7-45D5-B6B6-19EF99B39CF3}" srcOrd="0" destOrd="0" presId="urn:microsoft.com/office/officeart/2008/layout/HalfCircleOrganizationChart"/>
    <dgm:cxn modelId="{F50ED5A9-8A27-454F-AC0C-F22C9FE57139}" type="presParOf" srcId="{6CBADA6B-8D6D-481F-BD8B-4574B34B8BCD}" destId="{83BF4100-4443-4A18-896C-A91E630FD210}" srcOrd="1" destOrd="0" presId="urn:microsoft.com/office/officeart/2008/layout/HalfCircleOrganizationChart"/>
    <dgm:cxn modelId="{3F1C0B8C-CF46-4CF6-B281-D3FFDEE944BA}" type="presParOf" srcId="{6CBADA6B-8D6D-481F-BD8B-4574B34B8BCD}" destId="{A91D6AC4-DC8B-402B-BB0B-D493DECC5860}" srcOrd="2" destOrd="0" presId="urn:microsoft.com/office/officeart/2008/layout/HalfCircleOrganizationChart"/>
    <dgm:cxn modelId="{BB4C45E5-DBD4-46E1-BE45-09695801241A}" type="presParOf" srcId="{6CBADA6B-8D6D-481F-BD8B-4574B34B8BCD}" destId="{B8D0F872-2DAD-4D0A-879A-E4B2CF75EAEC}" srcOrd="3" destOrd="0" presId="urn:microsoft.com/office/officeart/2008/layout/HalfCircleOrganizationChart"/>
    <dgm:cxn modelId="{B756A1CE-4E09-494B-8C1E-A65B3B9730E6}" type="presParOf" srcId="{63043F92-40F9-4E85-8728-85F8806F48EF}" destId="{CD00D1B2-9995-4140-820A-B7D45004281B}" srcOrd="1" destOrd="0" presId="urn:microsoft.com/office/officeart/2008/layout/HalfCircleOrganizationChart"/>
    <dgm:cxn modelId="{9E287E62-72E3-47F4-A78F-A2C1BC72B619}" type="presParOf" srcId="{63043F92-40F9-4E85-8728-85F8806F48EF}" destId="{94B31E30-853E-4172-972E-FAE0280CA68A}" srcOrd="2" destOrd="0" presId="urn:microsoft.com/office/officeart/2008/layout/HalfCircleOrganizationChart"/>
    <dgm:cxn modelId="{5D2895D8-311B-4CFA-A50C-67106966DCD3}" type="presParOf" srcId="{53A86964-B8EF-4805-952A-E7D96552587D}" destId="{52207AC8-018B-49FF-84FF-593D3A68B72B}" srcOrd="4" destOrd="0" presId="urn:microsoft.com/office/officeart/2008/layout/HalfCircleOrganizationChart"/>
    <dgm:cxn modelId="{6E31643F-3B1C-4977-994B-58EDBD9472A8}" type="presParOf" srcId="{53A86964-B8EF-4805-952A-E7D96552587D}" destId="{B91DE957-8CBD-4140-AE09-7E0BF0194EE4}" srcOrd="5" destOrd="0" presId="urn:microsoft.com/office/officeart/2008/layout/HalfCircleOrganizationChart"/>
    <dgm:cxn modelId="{BAF6A360-27DC-4579-BCAB-24D5A0FDBE89}" type="presParOf" srcId="{B91DE957-8CBD-4140-AE09-7E0BF0194EE4}" destId="{0686A865-7DC5-4733-978F-68B8C0BB316A}" srcOrd="0" destOrd="0" presId="urn:microsoft.com/office/officeart/2008/layout/HalfCircleOrganizationChart"/>
    <dgm:cxn modelId="{B208060F-F057-4931-BA04-FDD0261C3A25}" type="presParOf" srcId="{0686A865-7DC5-4733-978F-68B8C0BB316A}" destId="{DF2F1024-5AB5-4231-8238-0A7D5DA2C3BD}" srcOrd="0" destOrd="0" presId="urn:microsoft.com/office/officeart/2008/layout/HalfCircleOrganizationChart"/>
    <dgm:cxn modelId="{625FBF81-A3D0-4282-A7B6-B4A07749B406}" type="presParOf" srcId="{0686A865-7DC5-4733-978F-68B8C0BB316A}" destId="{2648D3BB-52B6-4358-AA60-527C2549E470}" srcOrd="1" destOrd="0" presId="urn:microsoft.com/office/officeart/2008/layout/HalfCircleOrganizationChart"/>
    <dgm:cxn modelId="{9A9117F1-1EEF-4BD7-8292-7D03A2D84B7C}" type="presParOf" srcId="{0686A865-7DC5-4733-978F-68B8C0BB316A}" destId="{44A6B413-BC90-46CB-9B1A-5711671A9A14}" srcOrd="2" destOrd="0" presId="urn:microsoft.com/office/officeart/2008/layout/HalfCircleOrganizationChart"/>
    <dgm:cxn modelId="{1A760570-25C9-473E-A6C1-16FEF36AC48B}" type="presParOf" srcId="{0686A865-7DC5-4733-978F-68B8C0BB316A}" destId="{8BF01E51-571C-4CF7-90A8-7F3730AA180E}" srcOrd="3" destOrd="0" presId="urn:microsoft.com/office/officeart/2008/layout/HalfCircleOrganizationChart"/>
    <dgm:cxn modelId="{227C97D5-DC80-4B62-AFFF-832C7D4A37C4}" type="presParOf" srcId="{B91DE957-8CBD-4140-AE09-7E0BF0194EE4}" destId="{6D966611-F5C6-4420-B3E2-CDB192E35070}" srcOrd="1" destOrd="0" presId="urn:microsoft.com/office/officeart/2008/layout/HalfCircleOrganizationChart"/>
    <dgm:cxn modelId="{766DDB92-2DA4-4378-AF73-92D85A77E7FF}" type="presParOf" srcId="{B91DE957-8CBD-4140-AE09-7E0BF0194EE4}" destId="{98DE57FA-7B6D-4D4F-B405-D394CECDC5B3}" srcOrd="2" destOrd="0" presId="urn:microsoft.com/office/officeart/2008/layout/HalfCircleOrganizationChart"/>
    <dgm:cxn modelId="{C10C9529-6AF9-4CB8-85D9-7DCDAE64E30F}" type="presParOf" srcId="{53A86964-B8EF-4805-952A-E7D96552587D}" destId="{E425CDB5-4A7D-42E7-B711-89EBB418A884}" srcOrd="6" destOrd="0" presId="urn:microsoft.com/office/officeart/2008/layout/HalfCircleOrganizationChart"/>
    <dgm:cxn modelId="{16B8EF73-7E4B-431C-9296-FC99D46BBF7E}" type="presParOf" srcId="{53A86964-B8EF-4805-952A-E7D96552587D}" destId="{20B97978-4641-4AA7-9F85-A0E67DE3ABAA}" srcOrd="7" destOrd="0" presId="urn:microsoft.com/office/officeart/2008/layout/HalfCircleOrganizationChart"/>
    <dgm:cxn modelId="{1E49BAEA-A522-4385-B3B8-3B20B2F0C0EA}" type="presParOf" srcId="{20B97978-4641-4AA7-9F85-A0E67DE3ABAA}" destId="{B94781D1-8CD6-451B-B348-608BD88B8DE0}" srcOrd="0" destOrd="0" presId="urn:microsoft.com/office/officeart/2008/layout/HalfCircleOrganizationChart"/>
    <dgm:cxn modelId="{4764EF0B-6F75-47BC-A2B1-876D9F2810CB}" type="presParOf" srcId="{B94781D1-8CD6-451B-B348-608BD88B8DE0}" destId="{0BD9D484-7A0F-4D32-8181-F43FD9598CA5}" srcOrd="0" destOrd="0" presId="urn:microsoft.com/office/officeart/2008/layout/HalfCircleOrganizationChart"/>
    <dgm:cxn modelId="{13F370D9-6676-4225-BE0C-444AE0FE510F}" type="presParOf" srcId="{B94781D1-8CD6-451B-B348-608BD88B8DE0}" destId="{8D605576-396C-4E03-9970-97E916C4D392}" srcOrd="1" destOrd="0" presId="urn:microsoft.com/office/officeart/2008/layout/HalfCircleOrganizationChart"/>
    <dgm:cxn modelId="{E4913A80-C797-4724-96CE-DF229189D162}" type="presParOf" srcId="{B94781D1-8CD6-451B-B348-608BD88B8DE0}" destId="{B740B928-E5C9-4C6C-9952-D794F13C79C7}" srcOrd="2" destOrd="0" presId="urn:microsoft.com/office/officeart/2008/layout/HalfCircleOrganizationChart"/>
    <dgm:cxn modelId="{D8139769-61FD-4D35-9078-90E826181231}" type="presParOf" srcId="{B94781D1-8CD6-451B-B348-608BD88B8DE0}" destId="{D1B69AB4-EE3A-4EB3-98C5-59C412703CBE}" srcOrd="3" destOrd="0" presId="urn:microsoft.com/office/officeart/2008/layout/HalfCircleOrganizationChart"/>
    <dgm:cxn modelId="{7A666608-85C6-46C5-B6AA-2A3A6D3A3E8B}" type="presParOf" srcId="{20B97978-4641-4AA7-9F85-A0E67DE3ABAA}" destId="{0EA3C119-62E3-4CF8-A262-6B2018001CD0}" srcOrd="1" destOrd="0" presId="urn:microsoft.com/office/officeart/2008/layout/HalfCircleOrganizationChart"/>
    <dgm:cxn modelId="{BF9B5E4C-4F2E-4324-A830-679EB868CBC4}" type="presParOf" srcId="{20B97978-4641-4AA7-9F85-A0E67DE3ABAA}" destId="{5894EC02-9FA9-466C-8B52-D8162501CAB1}" srcOrd="2" destOrd="0" presId="urn:microsoft.com/office/officeart/2008/layout/HalfCircleOrganizationChart"/>
    <dgm:cxn modelId="{384E6BCA-B530-4037-8F60-2ADB55FF1015}" type="presParOf" srcId="{0E9E3A6E-9CF5-4A5C-A02F-45BF6AFC796E}" destId="{D3010A15-AECC-4F92-8A7A-698E8287ECED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DC0775-C777-49BF-8714-06B2DF9BC61D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E"/>
        </a:p>
      </dgm:t>
    </dgm:pt>
    <dgm:pt modelId="{802746BB-627E-4810-8C51-60C325857784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sz="2400" b="1" dirty="0">
              <a:latin typeface="Segoe UI Semibold" panose="020B0702040204020203" pitchFamily="34" charset="0"/>
              <a:cs typeface="Segoe UI Semibold" panose="020B0702040204020203" pitchFamily="34" charset="0"/>
            </a:rPr>
            <a:t>Carbon Capture Options</a:t>
          </a:r>
          <a:endParaRPr lang="en-BE" sz="2400" b="1" dirty="0"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EFD175BC-4477-42EE-9320-4A6BE5B65E9E}" type="parTrans" cxnId="{E2B35C2F-BABD-443C-B1E3-62B9DE81F0C8}">
      <dgm:prSet/>
      <dgm:spPr/>
      <dgm:t>
        <a:bodyPr/>
        <a:lstStyle/>
        <a:p>
          <a:endParaRPr lang="en-BE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EFAEF52-70FB-47FD-B25E-469C462795B4}" type="sibTrans" cxnId="{E2B35C2F-BABD-443C-B1E3-62B9DE81F0C8}">
      <dgm:prSet/>
      <dgm:spPr/>
      <dgm:t>
        <a:bodyPr/>
        <a:lstStyle/>
        <a:p>
          <a:endParaRPr lang="en-BE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F6D9FB1-026A-4884-9454-2BAB9BA385AF}">
      <dgm:prSet/>
      <dgm:spPr/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MEA-based Chemical Absorption Process</a:t>
          </a:r>
          <a:endParaRPr lang="en-BE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A19FE18-B782-4B28-9249-F662491DE4AF}" type="parTrans" cxnId="{188619B0-D914-4301-BE17-6FEFF478BC9E}">
      <dgm:prSet/>
      <dgm:spPr/>
      <dgm:t>
        <a:bodyPr/>
        <a:lstStyle/>
        <a:p>
          <a:endParaRPr lang="en-BE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A4A88EA-013A-4CD0-925C-5646377CEADC}" type="sibTrans" cxnId="{188619B0-D914-4301-BE17-6FEFF478BC9E}">
      <dgm:prSet/>
      <dgm:spPr/>
      <dgm:t>
        <a:bodyPr/>
        <a:lstStyle/>
        <a:p>
          <a:endParaRPr lang="en-BE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F010E88-149A-4962-91E4-79246680D452}">
      <dgm:prSet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Oxy-combustion with    CO</a:t>
          </a:r>
          <a:r>
            <a:rPr lang="en-US" baseline="-25000" dirty="0">
              <a:latin typeface="Segoe UI" panose="020B0502040204020203" pitchFamily="34" charset="0"/>
              <a:cs typeface="Segoe UI" panose="020B0502040204020203" pitchFamily="34" charset="0"/>
            </a:rPr>
            <a:t>2</a:t>
          </a:r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 compression and purification unit (CPU)</a:t>
          </a:r>
          <a:endParaRPr lang="en-BE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F430E7D-A4DD-4FA0-BFFC-CE83DE27AD54}" type="parTrans" cxnId="{4577C286-4D06-4815-B9A8-7296F06C3F5A}">
      <dgm:prSet/>
      <dgm:spPr/>
      <dgm:t>
        <a:bodyPr/>
        <a:lstStyle/>
        <a:p>
          <a:endParaRPr lang="en-BE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A2616E4-81EB-4D32-B518-1673576ADB45}" type="sibTrans" cxnId="{4577C286-4D06-4815-B9A8-7296F06C3F5A}">
      <dgm:prSet/>
      <dgm:spPr/>
      <dgm:t>
        <a:bodyPr/>
        <a:lstStyle/>
        <a:p>
          <a:endParaRPr lang="en-BE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76F2F4E-991B-4A43-BC08-F193F4F1CE62}">
      <dgm:prSet/>
      <dgm:spPr/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Calcium Looping</a:t>
          </a:r>
          <a:endParaRPr lang="en-BE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ABA937-4160-432F-97ED-4C796A4D3FED}" type="parTrans" cxnId="{DB0B1DF2-9B99-44DB-BCA3-7B0B94BDB319}">
      <dgm:prSet/>
      <dgm:spPr/>
      <dgm:t>
        <a:bodyPr/>
        <a:lstStyle/>
        <a:p>
          <a:endParaRPr lang="en-BE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449FAF7-8EAB-47A1-94F7-891FF2992C8A}" type="sibTrans" cxnId="{DB0B1DF2-9B99-44DB-BCA3-7B0B94BDB319}">
      <dgm:prSet/>
      <dgm:spPr/>
      <dgm:t>
        <a:bodyPr/>
        <a:lstStyle/>
        <a:p>
          <a:endParaRPr lang="en-BE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EB0D635-C5E5-4C4E-9042-471A38CB3835}" type="pres">
      <dgm:prSet presAssocID="{E2DC0775-C777-49BF-8714-06B2DF9BC61D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E9E3A6E-9CF5-4A5C-A02F-45BF6AFC796E}" type="pres">
      <dgm:prSet presAssocID="{802746BB-627E-4810-8C51-60C325857784}" presName="hierRoot1" presStyleCnt="0">
        <dgm:presLayoutVars>
          <dgm:hierBranch val="init"/>
        </dgm:presLayoutVars>
      </dgm:prSet>
      <dgm:spPr/>
    </dgm:pt>
    <dgm:pt modelId="{B0CAC741-6C48-4CB0-9068-D39A6323284B}" type="pres">
      <dgm:prSet presAssocID="{802746BB-627E-4810-8C51-60C325857784}" presName="rootComposite1" presStyleCnt="0"/>
      <dgm:spPr/>
    </dgm:pt>
    <dgm:pt modelId="{5902B33F-2766-4C5A-8898-F517A5B2C885}" type="pres">
      <dgm:prSet presAssocID="{802746BB-627E-4810-8C51-60C325857784}" presName="rootText1" presStyleLbl="alignAcc1" presStyleIdx="0" presStyleCnt="0" custScaleX="110487">
        <dgm:presLayoutVars>
          <dgm:chPref val="3"/>
        </dgm:presLayoutVars>
      </dgm:prSet>
      <dgm:spPr/>
    </dgm:pt>
    <dgm:pt modelId="{B530F0B3-2F32-42E7-8853-1D825BC96BCF}" type="pres">
      <dgm:prSet presAssocID="{802746BB-627E-4810-8C51-60C325857784}" presName="topArc1" presStyleLbl="parChTrans1D1" presStyleIdx="0" presStyleCnt="8"/>
      <dgm:spPr/>
    </dgm:pt>
    <dgm:pt modelId="{7F6A7781-B819-48A8-B72F-D76C18C775B8}" type="pres">
      <dgm:prSet presAssocID="{802746BB-627E-4810-8C51-60C325857784}" presName="bottomArc1" presStyleLbl="parChTrans1D1" presStyleIdx="1" presStyleCnt="8"/>
      <dgm:spPr/>
    </dgm:pt>
    <dgm:pt modelId="{D157A443-9C75-45C6-95B9-F742705428EB}" type="pres">
      <dgm:prSet presAssocID="{802746BB-627E-4810-8C51-60C325857784}" presName="topConnNode1" presStyleLbl="node1" presStyleIdx="0" presStyleCnt="0"/>
      <dgm:spPr/>
    </dgm:pt>
    <dgm:pt modelId="{53A86964-B8EF-4805-952A-E7D96552587D}" type="pres">
      <dgm:prSet presAssocID="{802746BB-627E-4810-8C51-60C325857784}" presName="hierChild2" presStyleCnt="0"/>
      <dgm:spPr/>
    </dgm:pt>
    <dgm:pt modelId="{CE765714-485B-417C-864D-EA1F982347BD}" type="pres">
      <dgm:prSet presAssocID="{BA19FE18-B782-4B28-9249-F662491DE4AF}" presName="Name28" presStyleLbl="parChTrans1D2" presStyleIdx="0" presStyleCnt="3"/>
      <dgm:spPr/>
    </dgm:pt>
    <dgm:pt modelId="{37586EBA-A6DB-409E-A304-251E6EE278B6}" type="pres">
      <dgm:prSet presAssocID="{BF6D9FB1-026A-4884-9454-2BAB9BA385AF}" presName="hierRoot2" presStyleCnt="0">
        <dgm:presLayoutVars>
          <dgm:hierBranch val="init"/>
        </dgm:presLayoutVars>
      </dgm:prSet>
      <dgm:spPr/>
    </dgm:pt>
    <dgm:pt modelId="{FFB10900-46F7-4B1C-9856-BCC3FE418403}" type="pres">
      <dgm:prSet presAssocID="{BF6D9FB1-026A-4884-9454-2BAB9BA385AF}" presName="rootComposite2" presStyleCnt="0"/>
      <dgm:spPr/>
    </dgm:pt>
    <dgm:pt modelId="{93E8C91C-6093-41D0-8DE1-B59F04BB3A2E}" type="pres">
      <dgm:prSet presAssocID="{BF6D9FB1-026A-4884-9454-2BAB9BA385AF}" presName="rootText2" presStyleLbl="alignAcc1" presStyleIdx="0" presStyleCnt="0">
        <dgm:presLayoutVars>
          <dgm:chPref val="3"/>
        </dgm:presLayoutVars>
      </dgm:prSet>
      <dgm:spPr/>
    </dgm:pt>
    <dgm:pt modelId="{2084FC46-0EE1-466B-9F31-84E92276C4B0}" type="pres">
      <dgm:prSet presAssocID="{BF6D9FB1-026A-4884-9454-2BAB9BA385AF}" presName="topArc2" presStyleLbl="parChTrans1D1" presStyleIdx="2" presStyleCnt="8"/>
      <dgm:spPr/>
    </dgm:pt>
    <dgm:pt modelId="{E574881A-FB49-4195-A17F-994C31369F9F}" type="pres">
      <dgm:prSet presAssocID="{BF6D9FB1-026A-4884-9454-2BAB9BA385AF}" presName="bottomArc2" presStyleLbl="parChTrans1D1" presStyleIdx="3" presStyleCnt="8"/>
      <dgm:spPr/>
    </dgm:pt>
    <dgm:pt modelId="{D2EBDD84-B718-4ADF-9D35-264E5491F139}" type="pres">
      <dgm:prSet presAssocID="{BF6D9FB1-026A-4884-9454-2BAB9BA385AF}" presName="topConnNode2" presStyleLbl="node2" presStyleIdx="0" presStyleCnt="0"/>
      <dgm:spPr/>
    </dgm:pt>
    <dgm:pt modelId="{15651F7A-0F12-471C-A465-66FF20FBB586}" type="pres">
      <dgm:prSet presAssocID="{BF6D9FB1-026A-4884-9454-2BAB9BA385AF}" presName="hierChild4" presStyleCnt="0"/>
      <dgm:spPr/>
    </dgm:pt>
    <dgm:pt modelId="{1DBC9AA4-2D0E-4687-98C7-063A9C59C410}" type="pres">
      <dgm:prSet presAssocID="{BF6D9FB1-026A-4884-9454-2BAB9BA385AF}" presName="hierChild5" presStyleCnt="0"/>
      <dgm:spPr/>
    </dgm:pt>
    <dgm:pt modelId="{A991BD55-3BA7-417C-B1BA-3DF839DA7F2B}" type="pres">
      <dgm:prSet presAssocID="{1F430E7D-A4DD-4FA0-BFFC-CE83DE27AD54}" presName="Name28" presStyleLbl="parChTrans1D2" presStyleIdx="1" presStyleCnt="3"/>
      <dgm:spPr/>
    </dgm:pt>
    <dgm:pt modelId="{63043F92-40F9-4E85-8728-85F8806F48EF}" type="pres">
      <dgm:prSet presAssocID="{FF010E88-149A-4962-91E4-79246680D452}" presName="hierRoot2" presStyleCnt="0">
        <dgm:presLayoutVars>
          <dgm:hierBranch val="init"/>
        </dgm:presLayoutVars>
      </dgm:prSet>
      <dgm:spPr/>
    </dgm:pt>
    <dgm:pt modelId="{6CBADA6B-8D6D-481F-BD8B-4574B34B8BCD}" type="pres">
      <dgm:prSet presAssocID="{FF010E88-149A-4962-91E4-79246680D452}" presName="rootComposite2" presStyleCnt="0"/>
      <dgm:spPr/>
    </dgm:pt>
    <dgm:pt modelId="{096A37FF-A5B7-45D5-B6B6-19EF99B39CF3}" type="pres">
      <dgm:prSet presAssocID="{FF010E88-149A-4962-91E4-79246680D452}" presName="rootText2" presStyleLbl="alignAcc1" presStyleIdx="0" presStyleCnt="0">
        <dgm:presLayoutVars>
          <dgm:chPref val="3"/>
        </dgm:presLayoutVars>
      </dgm:prSet>
      <dgm:spPr/>
    </dgm:pt>
    <dgm:pt modelId="{83BF4100-4443-4A18-896C-A91E630FD210}" type="pres">
      <dgm:prSet presAssocID="{FF010E88-149A-4962-91E4-79246680D452}" presName="topArc2" presStyleLbl="parChTrans1D1" presStyleIdx="4" presStyleCnt="8"/>
      <dgm:spPr/>
    </dgm:pt>
    <dgm:pt modelId="{A91D6AC4-DC8B-402B-BB0B-D493DECC5860}" type="pres">
      <dgm:prSet presAssocID="{FF010E88-149A-4962-91E4-79246680D452}" presName="bottomArc2" presStyleLbl="parChTrans1D1" presStyleIdx="5" presStyleCnt="8"/>
      <dgm:spPr/>
    </dgm:pt>
    <dgm:pt modelId="{B8D0F872-2DAD-4D0A-879A-E4B2CF75EAEC}" type="pres">
      <dgm:prSet presAssocID="{FF010E88-149A-4962-91E4-79246680D452}" presName="topConnNode2" presStyleLbl="node2" presStyleIdx="0" presStyleCnt="0"/>
      <dgm:spPr/>
    </dgm:pt>
    <dgm:pt modelId="{CD00D1B2-9995-4140-820A-B7D45004281B}" type="pres">
      <dgm:prSet presAssocID="{FF010E88-149A-4962-91E4-79246680D452}" presName="hierChild4" presStyleCnt="0"/>
      <dgm:spPr/>
    </dgm:pt>
    <dgm:pt modelId="{94B31E30-853E-4172-972E-FAE0280CA68A}" type="pres">
      <dgm:prSet presAssocID="{FF010E88-149A-4962-91E4-79246680D452}" presName="hierChild5" presStyleCnt="0"/>
      <dgm:spPr/>
    </dgm:pt>
    <dgm:pt modelId="{52207AC8-018B-49FF-84FF-593D3A68B72B}" type="pres">
      <dgm:prSet presAssocID="{DAABA937-4160-432F-97ED-4C796A4D3FED}" presName="Name28" presStyleLbl="parChTrans1D2" presStyleIdx="2" presStyleCnt="3"/>
      <dgm:spPr/>
    </dgm:pt>
    <dgm:pt modelId="{B91DE957-8CBD-4140-AE09-7E0BF0194EE4}" type="pres">
      <dgm:prSet presAssocID="{D76F2F4E-991B-4A43-BC08-F193F4F1CE62}" presName="hierRoot2" presStyleCnt="0">
        <dgm:presLayoutVars>
          <dgm:hierBranch val="init"/>
        </dgm:presLayoutVars>
      </dgm:prSet>
      <dgm:spPr/>
    </dgm:pt>
    <dgm:pt modelId="{0686A865-7DC5-4733-978F-68B8C0BB316A}" type="pres">
      <dgm:prSet presAssocID="{D76F2F4E-991B-4A43-BC08-F193F4F1CE62}" presName="rootComposite2" presStyleCnt="0"/>
      <dgm:spPr/>
    </dgm:pt>
    <dgm:pt modelId="{DF2F1024-5AB5-4231-8238-0A7D5DA2C3BD}" type="pres">
      <dgm:prSet presAssocID="{D76F2F4E-991B-4A43-BC08-F193F4F1CE62}" presName="rootText2" presStyleLbl="alignAcc1" presStyleIdx="0" presStyleCnt="0">
        <dgm:presLayoutVars>
          <dgm:chPref val="3"/>
        </dgm:presLayoutVars>
      </dgm:prSet>
      <dgm:spPr/>
    </dgm:pt>
    <dgm:pt modelId="{2648D3BB-52B6-4358-AA60-527C2549E470}" type="pres">
      <dgm:prSet presAssocID="{D76F2F4E-991B-4A43-BC08-F193F4F1CE62}" presName="topArc2" presStyleLbl="parChTrans1D1" presStyleIdx="6" presStyleCnt="8"/>
      <dgm:spPr/>
    </dgm:pt>
    <dgm:pt modelId="{44A6B413-BC90-46CB-9B1A-5711671A9A14}" type="pres">
      <dgm:prSet presAssocID="{D76F2F4E-991B-4A43-BC08-F193F4F1CE62}" presName="bottomArc2" presStyleLbl="parChTrans1D1" presStyleIdx="7" presStyleCnt="8"/>
      <dgm:spPr/>
    </dgm:pt>
    <dgm:pt modelId="{8BF01E51-571C-4CF7-90A8-7F3730AA180E}" type="pres">
      <dgm:prSet presAssocID="{D76F2F4E-991B-4A43-BC08-F193F4F1CE62}" presName="topConnNode2" presStyleLbl="node2" presStyleIdx="0" presStyleCnt="0"/>
      <dgm:spPr/>
    </dgm:pt>
    <dgm:pt modelId="{6D966611-F5C6-4420-B3E2-CDB192E35070}" type="pres">
      <dgm:prSet presAssocID="{D76F2F4E-991B-4A43-BC08-F193F4F1CE62}" presName="hierChild4" presStyleCnt="0"/>
      <dgm:spPr/>
    </dgm:pt>
    <dgm:pt modelId="{98DE57FA-7B6D-4D4F-B405-D394CECDC5B3}" type="pres">
      <dgm:prSet presAssocID="{D76F2F4E-991B-4A43-BC08-F193F4F1CE62}" presName="hierChild5" presStyleCnt="0"/>
      <dgm:spPr/>
    </dgm:pt>
    <dgm:pt modelId="{D3010A15-AECC-4F92-8A7A-698E8287ECED}" type="pres">
      <dgm:prSet presAssocID="{802746BB-627E-4810-8C51-60C325857784}" presName="hierChild3" presStyleCnt="0"/>
      <dgm:spPr/>
    </dgm:pt>
  </dgm:ptLst>
  <dgm:cxnLst>
    <dgm:cxn modelId="{15B09217-F7E5-4883-A745-F55B4C86A249}" type="presOf" srcId="{FF010E88-149A-4962-91E4-79246680D452}" destId="{096A37FF-A5B7-45D5-B6B6-19EF99B39CF3}" srcOrd="0" destOrd="0" presId="urn:microsoft.com/office/officeart/2008/layout/HalfCircleOrganizationChart"/>
    <dgm:cxn modelId="{FCA74C1B-4859-4EA1-B6D4-44080B9EFD2A}" type="presOf" srcId="{D76F2F4E-991B-4A43-BC08-F193F4F1CE62}" destId="{8BF01E51-571C-4CF7-90A8-7F3730AA180E}" srcOrd="1" destOrd="0" presId="urn:microsoft.com/office/officeart/2008/layout/HalfCircleOrganizationChart"/>
    <dgm:cxn modelId="{E2B35C2F-BABD-443C-B1E3-62B9DE81F0C8}" srcId="{E2DC0775-C777-49BF-8714-06B2DF9BC61D}" destId="{802746BB-627E-4810-8C51-60C325857784}" srcOrd="0" destOrd="0" parTransId="{EFD175BC-4477-42EE-9320-4A6BE5B65E9E}" sibTransId="{AEFAEF52-70FB-47FD-B25E-469C462795B4}"/>
    <dgm:cxn modelId="{A0619944-5F37-4462-A80B-F9D496998457}" type="presOf" srcId="{802746BB-627E-4810-8C51-60C325857784}" destId="{5902B33F-2766-4C5A-8898-F517A5B2C885}" srcOrd="0" destOrd="0" presId="urn:microsoft.com/office/officeart/2008/layout/HalfCircleOrganizationChart"/>
    <dgm:cxn modelId="{FCEB846B-FAB5-4CFA-BD0F-2D09150B4127}" type="presOf" srcId="{BA19FE18-B782-4B28-9249-F662491DE4AF}" destId="{CE765714-485B-417C-864D-EA1F982347BD}" srcOrd="0" destOrd="0" presId="urn:microsoft.com/office/officeart/2008/layout/HalfCircleOrganizationChart"/>
    <dgm:cxn modelId="{BDB0D44C-6CC0-40B9-93CC-BC541F1B0127}" type="presOf" srcId="{1F430E7D-A4DD-4FA0-BFFC-CE83DE27AD54}" destId="{A991BD55-3BA7-417C-B1BA-3DF839DA7F2B}" srcOrd="0" destOrd="0" presId="urn:microsoft.com/office/officeart/2008/layout/HalfCircleOrganizationChart"/>
    <dgm:cxn modelId="{4577C286-4D06-4815-B9A8-7296F06C3F5A}" srcId="{802746BB-627E-4810-8C51-60C325857784}" destId="{FF010E88-149A-4962-91E4-79246680D452}" srcOrd="1" destOrd="0" parTransId="{1F430E7D-A4DD-4FA0-BFFC-CE83DE27AD54}" sibTransId="{BA2616E4-81EB-4D32-B518-1673576ADB45}"/>
    <dgm:cxn modelId="{4A9F6C87-3491-4279-BD13-A8605D73C93C}" type="presOf" srcId="{802746BB-627E-4810-8C51-60C325857784}" destId="{D157A443-9C75-45C6-95B9-F742705428EB}" srcOrd="1" destOrd="0" presId="urn:microsoft.com/office/officeart/2008/layout/HalfCircleOrganizationChart"/>
    <dgm:cxn modelId="{F8084789-32EC-4D61-A32E-FCFEB75FEF61}" type="presOf" srcId="{FF010E88-149A-4962-91E4-79246680D452}" destId="{B8D0F872-2DAD-4D0A-879A-E4B2CF75EAEC}" srcOrd="1" destOrd="0" presId="urn:microsoft.com/office/officeart/2008/layout/HalfCircleOrganizationChart"/>
    <dgm:cxn modelId="{95D04397-9A16-4913-B762-51464D1DF044}" type="presOf" srcId="{D76F2F4E-991B-4A43-BC08-F193F4F1CE62}" destId="{DF2F1024-5AB5-4231-8238-0A7D5DA2C3BD}" srcOrd="0" destOrd="0" presId="urn:microsoft.com/office/officeart/2008/layout/HalfCircleOrganizationChart"/>
    <dgm:cxn modelId="{188619B0-D914-4301-BE17-6FEFF478BC9E}" srcId="{802746BB-627E-4810-8C51-60C325857784}" destId="{BF6D9FB1-026A-4884-9454-2BAB9BA385AF}" srcOrd="0" destOrd="0" parTransId="{BA19FE18-B782-4B28-9249-F662491DE4AF}" sibTransId="{AA4A88EA-013A-4CD0-925C-5646377CEADC}"/>
    <dgm:cxn modelId="{9E4B29B9-EC64-450D-A3AB-D09E501A1D51}" type="presOf" srcId="{E2DC0775-C777-49BF-8714-06B2DF9BC61D}" destId="{FEB0D635-C5E5-4C4E-9042-471A38CB3835}" srcOrd="0" destOrd="0" presId="urn:microsoft.com/office/officeart/2008/layout/HalfCircleOrganizationChart"/>
    <dgm:cxn modelId="{325138F1-1DFF-40B1-A922-083C8279E6DE}" type="presOf" srcId="{DAABA937-4160-432F-97ED-4C796A4D3FED}" destId="{52207AC8-018B-49FF-84FF-593D3A68B72B}" srcOrd="0" destOrd="0" presId="urn:microsoft.com/office/officeart/2008/layout/HalfCircleOrganizationChart"/>
    <dgm:cxn modelId="{DB0B1DF2-9B99-44DB-BCA3-7B0B94BDB319}" srcId="{802746BB-627E-4810-8C51-60C325857784}" destId="{D76F2F4E-991B-4A43-BC08-F193F4F1CE62}" srcOrd="2" destOrd="0" parTransId="{DAABA937-4160-432F-97ED-4C796A4D3FED}" sibTransId="{D449FAF7-8EAB-47A1-94F7-891FF2992C8A}"/>
    <dgm:cxn modelId="{BE8D1FF5-5C65-4E5A-86A4-C3B22717156C}" type="presOf" srcId="{BF6D9FB1-026A-4884-9454-2BAB9BA385AF}" destId="{93E8C91C-6093-41D0-8DE1-B59F04BB3A2E}" srcOrd="0" destOrd="0" presId="urn:microsoft.com/office/officeart/2008/layout/HalfCircleOrganizationChart"/>
    <dgm:cxn modelId="{0F3FA9F6-E5C6-48F6-B5FF-3867B0E452D6}" type="presOf" srcId="{BF6D9FB1-026A-4884-9454-2BAB9BA385AF}" destId="{D2EBDD84-B718-4ADF-9D35-264E5491F139}" srcOrd="1" destOrd="0" presId="urn:microsoft.com/office/officeart/2008/layout/HalfCircleOrganizationChart"/>
    <dgm:cxn modelId="{57C50DFB-6A5C-4C37-8513-B5ED2F3C29A8}" type="presParOf" srcId="{FEB0D635-C5E5-4C4E-9042-471A38CB3835}" destId="{0E9E3A6E-9CF5-4A5C-A02F-45BF6AFC796E}" srcOrd="0" destOrd="0" presId="urn:microsoft.com/office/officeart/2008/layout/HalfCircleOrganizationChart"/>
    <dgm:cxn modelId="{7E35267F-4C49-4608-983B-60B1830A86B0}" type="presParOf" srcId="{0E9E3A6E-9CF5-4A5C-A02F-45BF6AFC796E}" destId="{B0CAC741-6C48-4CB0-9068-D39A6323284B}" srcOrd="0" destOrd="0" presId="urn:microsoft.com/office/officeart/2008/layout/HalfCircleOrganizationChart"/>
    <dgm:cxn modelId="{A7AFC22C-35FC-4AEE-B257-D52CC24E5FD3}" type="presParOf" srcId="{B0CAC741-6C48-4CB0-9068-D39A6323284B}" destId="{5902B33F-2766-4C5A-8898-F517A5B2C885}" srcOrd="0" destOrd="0" presId="urn:microsoft.com/office/officeart/2008/layout/HalfCircleOrganizationChart"/>
    <dgm:cxn modelId="{6887104B-6264-4D43-BFDF-B2B031DB9C6E}" type="presParOf" srcId="{B0CAC741-6C48-4CB0-9068-D39A6323284B}" destId="{B530F0B3-2F32-42E7-8853-1D825BC96BCF}" srcOrd="1" destOrd="0" presId="urn:microsoft.com/office/officeart/2008/layout/HalfCircleOrganizationChart"/>
    <dgm:cxn modelId="{3D1FCDA8-D331-4351-B7D7-E52AED08A92F}" type="presParOf" srcId="{B0CAC741-6C48-4CB0-9068-D39A6323284B}" destId="{7F6A7781-B819-48A8-B72F-D76C18C775B8}" srcOrd="2" destOrd="0" presId="urn:microsoft.com/office/officeart/2008/layout/HalfCircleOrganizationChart"/>
    <dgm:cxn modelId="{B767F888-5713-4270-8D5B-E32BC63F60EB}" type="presParOf" srcId="{B0CAC741-6C48-4CB0-9068-D39A6323284B}" destId="{D157A443-9C75-45C6-95B9-F742705428EB}" srcOrd="3" destOrd="0" presId="urn:microsoft.com/office/officeart/2008/layout/HalfCircleOrganizationChart"/>
    <dgm:cxn modelId="{634699D6-86CB-4B39-99BD-A36F952D0A3E}" type="presParOf" srcId="{0E9E3A6E-9CF5-4A5C-A02F-45BF6AFC796E}" destId="{53A86964-B8EF-4805-952A-E7D96552587D}" srcOrd="1" destOrd="0" presId="urn:microsoft.com/office/officeart/2008/layout/HalfCircleOrganizationChart"/>
    <dgm:cxn modelId="{59C1C316-C3C9-40EA-8589-AD8C4B302700}" type="presParOf" srcId="{53A86964-B8EF-4805-952A-E7D96552587D}" destId="{CE765714-485B-417C-864D-EA1F982347BD}" srcOrd="0" destOrd="0" presId="urn:microsoft.com/office/officeart/2008/layout/HalfCircleOrganizationChart"/>
    <dgm:cxn modelId="{4119E021-C7B2-47B5-BDBB-45501EC26877}" type="presParOf" srcId="{53A86964-B8EF-4805-952A-E7D96552587D}" destId="{37586EBA-A6DB-409E-A304-251E6EE278B6}" srcOrd="1" destOrd="0" presId="urn:microsoft.com/office/officeart/2008/layout/HalfCircleOrganizationChart"/>
    <dgm:cxn modelId="{42B204AC-BA7A-4D78-AD66-2B47E25293B0}" type="presParOf" srcId="{37586EBA-A6DB-409E-A304-251E6EE278B6}" destId="{FFB10900-46F7-4B1C-9856-BCC3FE418403}" srcOrd="0" destOrd="0" presId="urn:microsoft.com/office/officeart/2008/layout/HalfCircleOrganizationChart"/>
    <dgm:cxn modelId="{F4513C53-40D7-4AF6-8EC0-2EE7A91155B7}" type="presParOf" srcId="{FFB10900-46F7-4B1C-9856-BCC3FE418403}" destId="{93E8C91C-6093-41D0-8DE1-B59F04BB3A2E}" srcOrd="0" destOrd="0" presId="urn:microsoft.com/office/officeart/2008/layout/HalfCircleOrganizationChart"/>
    <dgm:cxn modelId="{75CCDD98-6302-4E29-85F1-CC6AAA8A654B}" type="presParOf" srcId="{FFB10900-46F7-4B1C-9856-BCC3FE418403}" destId="{2084FC46-0EE1-466B-9F31-84E92276C4B0}" srcOrd="1" destOrd="0" presId="urn:microsoft.com/office/officeart/2008/layout/HalfCircleOrganizationChart"/>
    <dgm:cxn modelId="{1114B225-68F2-48B0-A612-CF107C00F40E}" type="presParOf" srcId="{FFB10900-46F7-4B1C-9856-BCC3FE418403}" destId="{E574881A-FB49-4195-A17F-994C31369F9F}" srcOrd="2" destOrd="0" presId="urn:microsoft.com/office/officeart/2008/layout/HalfCircleOrganizationChart"/>
    <dgm:cxn modelId="{68C19DF1-511B-4EBE-939A-DBDE2E123360}" type="presParOf" srcId="{FFB10900-46F7-4B1C-9856-BCC3FE418403}" destId="{D2EBDD84-B718-4ADF-9D35-264E5491F139}" srcOrd="3" destOrd="0" presId="urn:microsoft.com/office/officeart/2008/layout/HalfCircleOrganizationChart"/>
    <dgm:cxn modelId="{620476C2-FDC2-435D-898D-8D393CF24DFC}" type="presParOf" srcId="{37586EBA-A6DB-409E-A304-251E6EE278B6}" destId="{15651F7A-0F12-471C-A465-66FF20FBB586}" srcOrd="1" destOrd="0" presId="urn:microsoft.com/office/officeart/2008/layout/HalfCircleOrganizationChart"/>
    <dgm:cxn modelId="{0DD9F308-CE25-48AD-9A2E-426F9E1FCE04}" type="presParOf" srcId="{37586EBA-A6DB-409E-A304-251E6EE278B6}" destId="{1DBC9AA4-2D0E-4687-98C7-063A9C59C410}" srcOrd="2" destOrd="0" presId="urn:microsoft.com/office/officeart/2008/layout/HalfCircleOrganizationChart"/>
    <dgm:cxn modelId="{3B54D8CE-FF59-4287-BC84-0CF2C4DE3E4D}" type="presParOf" srcId="{53A86964-B8EF-4805-952A-E7D96552587D}" destId="{A991BD55-3BA7-417C-B1BA-3DF839DA7F2B}" srcOrd="2" destOrd="0" presId="urn:microsoft.com/office/officeart/2008/layout/HalfCircleOrganizationChart"/>
    <dgm:cxn modelId="{20BA8378-9707-416D-B8CC-27F4B169FADE}" type="presParOf" srcId="{53A86964-B8EF-4805-952A-E7D96552587D}" destId="{63043F92-40F9-4E85-8728-85F8806F48EF}" srcOrd="3" destOrd="0" presId="urn:microsoft.com/office/officeart/2008/layout/HalfCircleOrganizationChart"/>
    <dgm:cxn modelId="{E2A04989-8465-4F3D-8674-313C25649593}" type="presParOf" srcId="{63043F92-40F9-4E85-8728-85F8806F48EF}" destId="{6CBADA6B-8D6D-481F-BD8B-4574B34B8BCD}" srcOrd="0" destOrd="0" presId="urn:microsoft.com/office/officeart/2008/layout/HalfCircleOrganizationChart"/>
    <dgm:cxn modelId="{A44FC5E4-3D5E-4E06-972A-12E6FAF6D504}" type="presParOf" srcId="{6CBADA6B-8D6D-481F-BD8B-4574B34B8BCD}" destId="{096A37FF-A5B7-45D5-B6B6-19EF99B39CF3}" srcOrd="0" destOrd="0" presId="urn:microsoft.com/office/officeart/2008/layout/HalfCircleOrganizationChart"/>
    <dgm:cxn modelId="{F50ED5A9-8A27-454F-AC0C-F22C9FE57139}" type="presParOf" srcId="{6CBADA6B-8D6D-481F-BD8B-4574B34B8BCD}" destId="{83BF4100-4443-4A18-896C-A91E630FD210}" srcOrd="1" destOrd="0" presId="urn:microsoft.com/office/officeart/2008/layout/HalfCircleOrganizationChart"/>
    <dgm:cxn modelId="{3F1C0B8C-CF46-4CF6-B281-D3FFDEE944BA}" type="presParOf" srcId="{6CBADA6B-8D6D-481F-BD8B-4574B34B8BCD}" destId="{A91D6AC4-DC8B-402B-BB0B-D493DECC5860}" srcOrd="2" destOrd="0" presId="urn:microsoft.com/office/officeart/2008/layout/HalfCircleOrganizationChart"/>
    <dgm:cxn modelId="{BB4C45E5-DBD4-46E1-BE45-09695801241A}" type="presParOf" srcId="{6CBADA6B-8D6D-481F-BD8B-4574B34B8BCD}" destId="{B8D0F872-2DAD-4D0A-879A-E4B2CF75EAEC}" srcOrd="3" destOrd="0" presId="urn:microsoft.com/office/officeart/2008/layout/HalfCircleOrganizationChart"/>
    <dgm:cxn modelId="{B756A1CE-4E09-494B-8C1E-A65B3B9730E6}" type="presParOf" srcId="{63043F92-40F9-4E85-8728-85F8806F48EF}" destId="{CD00D1B2-9995-4140-820A-B7D45004281B}" srcOrd="1" destOrd="0" presId="urn:microsoft.com/office/officeart/2008/layout/HalfCircleOrganizationChart"/>
    <dgm:cxn modelId="{9E287E62-72E3-47F4-A78F-A2C1BC72B619}" type="presParOf" srcId="{63043F92-40F9-4E85-8728-85F8806F48EF}" destId="{94B31E30-853E-4172-972E-FAE0280CA68A}" srcOrd="2" destOrd="0" presId="urn:microsoft.com/office/officeart/2008/layout/HalfCircleOrganizationChart"/>
    <dgm:cxn modelId="{5D2895D8-311B-4CFA-A50C-67106966DCD3}" type="presParOf" srcId="{53A86964-B8EF-4805-952A-E7D96552587D}" destId="{52207AC8-018B-49FF-84FF-593D3A68B72B}" srcOrd="4" destOrd="0" presId="urn:microsoft.com/office/officeart/2008/layout/HalfCircleOrganizationChart"/>
    <dgm:cxn modelId="{6E31643F-3B1C-4977-994B-58EDBD9472A8}" type="presParOf" srcId="{53A86964-B8EF-4805-952A-E7D96552587D}" destId="{B91DE957-8CBD-4140-AE09-7E0BF0194EE4}" srcOrd="5" destOrd="0" presId="urn:microsoft.com/office/officeart/2008/layout/HalfCircleOrganizationChart"/>
    <dgm:cxn modelId="{BAF6A360-27DC-4579-BCAB-24D5A0FDBE89}" type="presParOf" srcId="{B91DE957-8CBD-4140-AE09-7E0BF0194EE4}" destId="{0686A865-7DC5-4733-978F-68B8C0BB316A}" srcOrd="0" destOrd="0" presId="urn:microsoft.com/office/officeart/2008/layout/HalfCircleOrganizationChart"/>
    <dgm:cxn modelId="{B208060F-F057-4931-BA04-FDD0261C3A25}" type="presParOf" srcId="{0686A865-7DC5-4733-978F-68B8C0BB316A}" destId="{DF2F1024-5AB5-4231-8238-0A7D5DA2C3BD}" srcOrd="0" destOrd="0" presId="urn:microsoft.com/office/officeart/2008/layout/HalfCircleOrganizationChart"/>
    <dgm:cxn modelId="{625FBF81-A3D0-4282-A7B6-B4A07749B406}" type="presParOf" srcId="{0686A865-7DC5-4733-978F-68B8C0BB316A}" destId="{2648D3BB-52B6-4358-AA60-527C2549E470}" srcOrd="1" destOrd="0" presId="urn:microsoft.com/office/officeart/2008/layout/HalfCircleOrganizationChart"/>
    <dgm:cxn modelId="{9A9117F1-1EEF-4BD7-8292-7D03A2D84B7C}" type="presParOf" srcId="{0686A865-7DC5-4733-978F-68B8C0BB316A}" destId="{44A6B413-BC90-46CB-9B1A-5711671A9A14}" srcOrd="2" destOrd="0" presId="urn:microsoft.com/office/officeart/2008/layout/HalfCircleOrganizationChart"/>
    <dgm:cxn modelId="{1A760570-25C9-473E-A6C1-16FEF36AC48B}" type="presParOf" srcId="{0686A865-7DC5-4733-978F-68B8C0BB316A}" destId="{8BF01E51-571C-4CF7-90A8-7F3730AA180E}" srcOrd="3" destOrd="0" presId="urn:microsoft.com/office/officeart/2008/layout/HalfCircleOrganizationChart"/>
    <dgm:cxn modelId="{227C97D5-DC80-4B62-AFFF-832C7D4A37C4}" type="presParOf" srcId="{B91DE957-8CBD-4140-AE09-7E0BF0194EE4}" destId="{6D966611-F5C6-4420-B3E2-CDB192E35070}" srcOrd="1" destOrd="0" presId="urn:microsoft.com/office/officeart/2008/layout/HalfCircleOrganizationChart"/>
    <dgm:cxn modelId="{766DDB92-2DA4-4378-AF73-92D85A77E7FF}" type="presParOf" srcId="{B91DE957-8CBD-4140-AE09-7E0BF0194EE4}" destId="{98DE57FA-7B6D-4D4F-B405-D394CECDC5B3}" srcOrd="2" destOrd="0" presId="urn:microsoft.com/office/officeart/2008/layout/HalfCircleOrganizationChart"/>
    <dgm:cxn modelId="{384E6BCA-B530-4037-8F60-2ADB55FF1015}" type="presParOf" srcId="{0E9E3A6E-9CF5-4A5C-A02F-45BF6AFC796E}" destId="{D3010A15-AECC-4F92-8A7A-698E8287ECED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DC0775-C777-49BF-8714-06B2DF9BC61D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E"/>
        </a:p>
      </dgm:t>
    </dgm:pt>
    <dgm:pt modelId="{802746BB-627E-4810-8C51-60C325857784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sz="2400" b="1" dirty="0">
              <a:latin typeface="Segoe UI Semibold" panose="020B0702040204020203" pitchFamily="34" charset="0"/>
              <a:cs typeface="Segoe UI Semibold" panose="020B0702040204020203" pitchFamily="34" charset="0"/>
            </a:rPr>
            <a:t>Waste Heat Recovery</a:t>
          </a:r>
          <a:endParaRPr lang="en-BE" sz="2400" b="1" dirty="0"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EFD175BC-4477-42EE-9320-4A6BE5B65E9E}" type="parTrans" cxnId="{E2B35C2F-BABD-443C-B1E3-62B9DE81F0C8}">
      <dgm:prSet/>
      <dgm:spPr/>
      <dgm:t>
        <a:bodyPr/>
        <a:lstStyle/>
        <a:p>
          <a:endParaRPr lang="en-BE" sz="2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EFAEF52-70FB-47FD-B25E-469C462795B4}" type="sibTrans" cxnId="{E2B35C2F-BABD-443C-B1E3-62B9DE81F0C8}">
      <dgm:prSet/>
      <dgm:spPr/>
      <dgm:t>
        <a:bodyPr/>
        <a:lstStyle/>
        <a:p>
          <a:endParaRPr lang="en-BE" sz="2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F6D9FB1-026A-4884-9454-2BAB9BA385AF}">
      <dgm:prSet custT="1"/>
      <dgm:spPr/>
      <dgm:t>
        <a:bodyPr/>
        <a:lstStyle/>
        <a:p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Supercritical CO</a:t>
          </a:r>
          <a:r>
            <a:rPr lang="en-US" sz="2400" baseline="-25000" dirty="0">
              <a:latin typeface="Segoe UI" panose="020B0502040204020203" pitchFamily="34" charset="0"/>
              <a:cs typeface="Segoe UI" panose="020B0502040204020203" pitchFamily="34" charset="0"/>
            </a:rPr>
            <a:t>2</a:t>
          </a:r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 Rankine Cycle</a:t>
          </a:r>
          <a:endParaRPr lang="en-BE" sz="2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A19FE18-B782-4B28-9249-F662491DE4AF}" type="parTrans" cxnId="{188619B0-D914-4301-BE17-6FEFF478BC9E}">
      <dgm:prSet/>
      <dgm:spPr/>
      <dgm:t>
        <a:bodyPr/>
        <a:lstStyle/>
        <a:p>
          <a:endParaRPr lang="en-BE" sz="2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A4A88EA-013A-4CD0-925C-5646377CEADC}" type="sibTrans" cxnId="{188619B0-D914-4301-BE17-6FEFF478BC9E}">
      <dgm:prSet/>
      <dgm:spPr/>
      <dgm:t>
        <a:bodyPr/>
        <a:lstStyle/>
        <a:p>
          <a:endParaRPr lang="en-BE" sz="2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F010E88-149A-4962-91E4-79246680D452}">
      <dgm:prSet custT="1"/>
      <dgm:spPr/>
      <dgm:t>
        <a:bodyPr/>
        <a:lstStyle/>
        <a:p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Heat recovered for Carbon Capture</a:t>
          </a:r>
          <a:endParaRPr lang="en-BE" sz="2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F430E7D-A4DD-4FA0-BFFC-CE83DE27AD54}" type="parTrans" cxnId="{4577C286-4D06-4815-B9A8-7296F06C3F5A}">
      <dgm:prSet/>
      <dgm:spPr/>
      <dgm:t>
        <a:bodyPr/>
        <a:lstStyle/>
        <a:p>
          <a:endParaRPr lang="en-BE" sz="2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A2616E4-81EB-4D32-B518-1673576ADB45}" type="sibTrans" cxnId="{4577C286-4D06-4815-B9A8-7296F06C3F5A}">
      <dgm:prSet/>
      <dgm:spPr/>
      <dgm:t>
        <a:bodyPr/>
        <a:lstStyle/>
        <a:p>
          <a:endParaRPr lang="en-BE" sz="2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EB0D635-C5E5-4C4E-9042-471A38CB3835}" type="pres">
      <dgm:prSet presAssocID="{E2DC0775-C777-49BF-8714-06B2DF9BC61D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E9E3A6E-9CF5-4A5C-A02F-45BF6AFC796E}" type="pres">
      <dgm:prSet presAssocID="{802746BB-627E-4810-8C51-60C325857784}" presName="hierRoot1" presStyleCnt="0">
        <dgm:presLayoutVars>
          <dgm:hierBranch val="init"/>
        </dgm:presLayoutVars>
      </dgm:prSet>
      <dgm:spPr/>
    </dgm:pt>
    <dgm:pt modelId="{B0CAC741-6C48-4CB0-9068-D39A6323284B}" type="pres">
      <dgm:prSet presAssocID="{802746BB-627E-4810-8C51-60C325857784}" presName="rootComposite1" presStyleCnt="0"/>
      <dgm:spPr/>
    </dgm:pt>
    <dgm:pt modelId="{5902B33F-2766-4C5A-8898-F517A5B2C885}" type="pres">
      <dgm:prSet presAssocID="{802746BB-627E-4810-8C51-60C325857784}" presName="rootText1" presStyleLbl="alignAcc1" presStyleIdx="0" presStyleCnt="0" custScaleX="110487">
        <dgm:presLayoutVars>
          <dgm:chPref val="3"/>
        </dgm:presLayoutVars>
      </dgm:prSet>
      <dgm:spPr/>
    </dgm:pt>
    <dgm:pt modelId="{B530F0B3-2F32-42E7-8853-1D825BC96BCF}" type="pres">
      <dgm:prSet presAssocID="{802746BB-627E-4810-8C51-60C325857784}" presName="topArc1" presStyleLbl="parChTrans1D1" presStyleIdx="0" presStyleCnt="6"/>
      <dgm:spPr/>
    </dgm:pt>
    <dgm:pt modelId="{7F6A7781-B819-48A8-B72F-D76C18C775B8}" type="pres">
      <dgm:prSet presAssocID="{802746BB-627E-4810-8C51-60C325857784}" presName="bottomArc1" presStyleLbl="parChTrans1D1" presStyleIdx="1" presStyleCnt="6"/>
      <dgm:spPr/>
    </dgm:pt>
    <dgm:pt modelId="{D157A443-9C75-45C6-95B9-F742705428EB}" type="pres">
      <dgm:prSet presAssocID="{802746BB-627E-4810-8C51-60C325857784}" presName="topConnNode1" presStyleLbl="node1" presStyleIdx="0" presStyleCnt="0"/>
      <dgm:spPr/>
    </dgm:pt>
    <dgm:pt modelId="{53A86964-B8EF-4805-952A-E7D96552587D}" type="pres">
      <dgm:prSet presAssocID="{802746BB-627E-4810-8C51-60C325857784}" presName="hierChild2" presStyleCnt="0"/>
      <dgm:spPr/>
    </dgm:pt>
    <dgm:pt modelId="{CE765714-485B-417C-864D-EA1F982347BD}" type="pres">
      <dgm:prSet presAssocID="{BA19FE18-B782-4B28-9249-F662491DE4AF}" presName="Name28" presStyleLbl="parChTrans1D2" presStyleIdx="0" presStyleCnt="2"/>
      <dgm:spPr/>
    </dgm:pt>
    <dgm:pt modelId="{37586EBA-A6DB-409E-A304-251E6EE278B6}" type="pres">
      <dgm:prSet presAssocID="{BF6D9FB1-026A-4884-9454-2BAB9BA385AF}" presName="hierRoot2" presStyleCnt="0">
        <dgm:presLayoutVars>
          <dgm:hierBranch val="init"/>
        </dgm:presLayoutVars>
      </dgm:prSet>
      <dgm:spPr/>
    </dgm:pt>
    <dgm:pt modelId="{FFB10900-46F7-4B1C-9856-BCC3FE418403}" type="pres">
      <dgm:prSet presAssocID="{BF6D9FB1-026A-4884-9454-2BAB9BA385AF}" presName="rootComposite2" presStyleCnt="0"/>
      <dgm:spPr/>
    </dgm:pt>
    <dgm:pt modelId="{93E8C91C-6093-41D0-8DE1-B59F04BB3A2E}" type="pres">
      <dgm:prSet presAssocID="{BF6D9FB1-026A-4884-9454-2BAB9BA385AF}" presName="rootText2" presStyleLbl="alignAcc1" presStyleIdx="0" presStyleCnt="0">
        <dgm:presLayoutVars>
          <dgm:chPref val="3"/>
        </dgm:presLayoutVars>
      </dgm:prSet>
      <dgm:spPr/>
    </dgm:pt>
    <dgm:pt modelId="{2084FC46-0EE1-466B-9F31-84E92276C4B0}" type="pres">
      <dgm:prSet presAssocID="{BF6D9FB1-026A-4884-9454-2BAB9BA385AF}" presName="topArc2" presStyleLbl="parChTrans1D1" presStyleIdx="2" presStyleCnt="6"/>
      <dgm:spPr/>
    </dgm:pt>
    <dgm:pt modelId="{E574881A-FB49-4195-A17F-994C31369F9F}" type="pres">
      <dgm:prSet presAssocID="{BF6D9FB1-026A-4884-9454-2BAB9BA385AF}" presName="bottomArc2" presStyleLbl="parChTrans1D1" presStyleIdx="3" presStyleCnt="6"/>
      <dgm:spPr/>
    </dgm:pt>
    <dgm:pt modelId="{D2EBDD84-B718-4ADF-9D35-264E5491F139}" type="pres">
      <dgm:prSet presAssocID="{BF6D9FB1-026A-4884-9454-2BAB9BA385AF}" presName="topConnNode2" presStyleLbl="node2" presStyleIdx="0" presStyleCnt="0"/>
      <dgm:spPr/>
    </dgm:pt>
    <dgm:pt modelId="{15651F7A-0F12-471C-A465-66FF20FBB586}" type="pres">
      <dgm:prSet presAssocID="{BF6D9FB1-026A-4884-9454-2BAB9BA385AF}" presName="hierChild4" presStyleCnt="0"/>
      <dgm:spPr/>
    </dgm:pt>
    <dgm:pt modelId="{1DBC9AA4-2D0E-4687-98C7-063A9C59C410}" type="pres">
      <dgm:prSet presAssocID="{BF6D9FB1-026A-4884-9454-2BAB9BA385AF}" presName="hierChild5" presStyleCnt="0"/>
      <dgm:spPr/>
    </dgm:pt>
    <dgm:pt modelId="{A991BD55-3BA7-417C-B1BA-3DF839DA7F2B}" type="pres">
      <dgm:prSet presAssocID="{1F430E7D-A4DD-4FA0-BFFC-CE83DE27AD54}" presName="Name28" presStyleLbl="parChTrans1D2" presStyleIdx="1" presStyleCnt="2"/>
      <dgm:spPr/>
    </dgm:pt>
    <dgm:pt modelId="{63043F92-40F9-4E85-8728-85F8806F48EF}" type="pres">
      <dgm:prSet presAssocID="{FF010E88-149A-4962-91E4-79246680D452}" presName="hierRoot2" presStyleCnt="0">
        <dgm:presLayoutVars>
          <dgm:hierBranch val="init"/>
        </dgm:presLayoutVars>
      </dgm:prSet>
      <dgm:spPr/>
    </dgm:pt>
    <dgm:pt modelId="{6CBADA6B-8D6D-481F-BD8B-4574B34B8BCD}" type="pres">
      <dgm:prSet presAssocID="{FF010E88-149A-4962-91E4-79246680D452}" presName="rootComposite2" presStyleCnt="0"/>
      <dgm:spPr/>
    </dgm:pt>
    <dgm:pt modelId="{096A37FF-A5B7-45D5-B6B6-19EF99B39CF3}" type="pres">
      <dgm:prSet presAssocID="{FF010E88-149A-4962-91E4-79246680D452}" presName="rootText2" presStyleLbl="alignAcc1" presStyleIdx="0" presStyleCnt="0">
        <dgm:presLayoutVars>
          <dgm:chPref val="3"/>
        </dgm:presLayoutVars>
      </dgm:prSet>
      <dgm:spPr/>
    </dgm:pt>
    <dgm:pt modelId="{83BF4100-4443-4A18-896C-A91E630FD210}" type="pres">
      <dgm:prSet presAssocID="{FF010E88-149A-4962-91E4-79246680D452}" presName="topArc2" presStyleLbl="parChTrans1D1" presStyleIdx="4" presStyleCnt="6"/>
      <dgm:spPr/>
    </dgm:pt>
    <dgm:pt modelId="{A91D6AC4-DC8B-402B-BB0B-D493DECC5860}" type="pres">
      <dgm:prSet presAssocID="{FF010E88-149A-4962-91E4-79246680D452}" presName="bottomArc2" presStyleLbl="parChTrans1D1" presStyleIdx="5" presStyleCnt="6"/>
      <dgm:spPr/>
    </dgm:pt>
    <dgm:pt modelId="{B8D0F872-2DAD-4D0A-879A-E4B2CF75EAEC}" type="pres">
      <dgm:prSet presAssocID="{FF010E88-149A-4962-91E4-79246680D452}" presName="topConnNode2" presStyleLbl="node2" presStyleIdx="0" presStyleCnt="0"/>
      <dgm:spPr/>
    </dgm:pt>
    <dgm:pt modelId="{CD00D1B2-9995-4140-820A-B7D45004281B}" type="pres">
      <dgm:prSet presAssocID="{FF010E88-149A-4962-91E4-79246680D452}" presName="hierChild4" presStyleCnt="0"/>
      <dgm:spPr/>
    </dgm:pt>
    <dgm:pt modelId="{94B31E30-853E-4172-972E-FAE0280CA68A}" type="pres">
      <dgm:prSet presAssocID="{FF010E88-149A-4962-91E4-79246680D452}" presName="hierChild5" presStyleCnt="0"/>
      <dgm:spPr/>
    </dgm:pt>
    <dgm:pt modelId="{D3010A15-AECC-4F92-8A7A-698E8287ECED}" type="pres">
      <dgm:prSet presAssocID="{802746BB-627E-4810-8C51-60C325857784}" presName="hierChild3" presStyleCnt="0"/>
      <dgm:spPr/>
    </dgm:pt>
  </dgm:ptLst>
  <dgm:cxnLst>
    <dgm:cxn modelId="{15B09217-F7E5-4883-A745-F55B4C86A249}" type="presOf" srcId="{FF010E88-149A-4962-91E4-79246680D452}" destId="{096A37FF-A5B7-45D5-B6B6-19EF99B39CF3}" srcOrd="0" destOrd="0" presId="urn:microsoft.com/office/officeart/2008/layout/HalfCircleOrganizationChart"/>
    <dgm:cxn modelId="{E2B35C2F-BABD-443C-B1E3-62B9DE81F0C8}" srcId="{E2DC0775-C777-49BF-8714-06B2DF9BC61D}" destId="{802746BB-627E-4810-8C51-60C325857784}" srcOrd="0" destOrd="0" parTransId="{EFD175BC-4477-42EE-9320-4A6BE5B65E9E}" sibTransId="{AEFAEF52-70FB-47FD-B25E-469C462795B4}"/>
    <dgm:cxn modelId="{A0619944-5F37-4462-A80B-F9D496998457}" type="presOf" srcId="{802746BB-627E-4810-8C51-60C325857784}" destId="{5902B33F-2766-4C5A-8898-F517A5B2C885}" srcOrd="0" destOrd="0" presId="urn:microsoft.com/office/officeart/2008/layout/HalfCircleOrganizationChart"/>
    <dgm:cxn modelId="{FCEB846B-FAB5-4CFA-BD0F-2D09150B4127}" type="presOf" srcId="{BA19FE18-B782-4B28-9249-F662491DE4AF}" destId="{CE765714-485B-417C-864D-EA1F982347BD}" srcOrd="0" destOrd="0" presId="urn:microsoft.com/office/officeart/2008/layout/HalfCircleOrganizationChart"/>
    <dgm:cxn modelId="{BDB0D44C-6CC0-40B9-93CC-BC541F1B0127}" type="presOf" srcId="{1F430E7D-A4DD-4FA0-BFFC-CE83DE27AD54}" destId="{A991BD55-3BA7-417C-B1BA-3DF839DA7F2B}" srcOrd="0" destOrd="0" presId="urn:microsoft.com/office/officeart/2008/layout/HalfCircleOrganizationChart"/>
    <dgm:cxn modelId="{4577C286-4D06-4815-B9A8-7296F06C3F5A}" srcId="{802746BB-627E-4810-8C51-60C325857784}" destId="{FF010E88-149A-4962-91E4-79246680D452}" srcOrd="1" destOrd="0" parTransId="{1F430E7D-A4DD-4FA0-BFFC-CE83DE27AD54}" sibTransId="{BA2616E4-81EB-4D32-B518-1673576ADB45}"/>
    <dgm:cxn modelId="{4A9F6C87-3491-4279-BD13-A8605D73C93C}" type="presOf" srcId="{802746BB-627E-4810-8C51-60C325857784}" destId="{D157A443-9C75-45C6-95B9-F742705428EB}" srcOrd="1" destOrd="0" presId="urn:microsoft.com/office/officeart/2008/layout/HalfCircleOrganizationChart"/>
    <dgm:cxn modelId="{F8084789-32EC-4D61-A32E-FCFEB75FEF61}" type="presOf" srcId="{FF010E88-149A-4962-91E4-79246680D452}" destId="{B8D0F872-2DAD-4D0A-879A-E4B2CF75EAEC}" srcOrd="1" destOrd="0" presId="urn:microsoft.com/office/officeart/2008/layout/HalfCircleOrganizationChart"/>
    <dgm:cxn modelId="{188619B0-D914-4301-BE17-6FEFF478BC9E}" srcId="{802746BB-627E-4810-8C51-60C325857784}" destId="{BF6D9FB1-026A-4884-9454-2BAB9BA385AF}" srcOrd="0" destOrd="0" parTransId="{BA19FE18-B782-4B28-9249-F662491DE4AF}" sibTransId="{AA4A88EA-013A-4CD0-925C-5646377CEADC}"/>
    <dgm:cxn modelId="{9E4B29B9-EC64-450D-A3AB-D09E501A1D51}" type="presOf" srcId="{E2DC0775-C777-49BF-8714-06B2DF9BC61D}" destId="{FEB0D635-C5E5-4C4E-9042-471A38CB3835}" srcOrd="0" destOrd="0" presId="urn:microsoft.com/office/officeart/2008/layout/HalfCircleOrganizationChart"/>
    <dgm:cxn modelId="{BE8D1FF5-5C65-4E5A-86A4-C3B22717156C}" type="presOf" srcId="{BF6D9FB1-026A-4884-9454-2BAB9BA385AF}" destId="{93E8C91C-6093-41D0-8DE1-B59F04BB3A2E}" srcOrd="0" destOrd="0" presId="urn:microsoft.com/office/officeart/2008/layout/HalfCircleOrganizationChart"/>
    <dgm:cxn modelId="{0F3FA9F6-E5C6-48F6-B5FF-3867B0E452D6}" type="presOf" srcId="{BF6D9FB1-026A-4884-9454-2BAB9BA385AF}" destId="{D2EBDD84-B718-4ADF-9D35-264E5491F139}" srcOrd="1" destOrd="0" presId="urn:microsoft.com/office/officeart/2008/layout/HalfCircleOrganizationChart"/>
    <dgm:cxn modelId="{57C50DFB-6A5C-4C37-8513-B5ED2F3C29A8}" type="presParOf" srcId="{FEB0D635-C5E5-4C4E-9042-471A38CB3835}" destId="{0E9E3A6E-9CF5-4A5C-A02F-45BF6AFC796E}" srcOrd="0" destOrd="0" presId="urn:microsoft.com/office/officeart/2008/layout/HalfCircleOrganizationChart"/>
    <dgm:cxn modelId="{7E35267F-4C49-4608-983B-60B1830A86B0}" type="presParOf" srcId="{0E9E3A6E-9CF5-4A5C-A02F-45BF6AFC796E}" destId="{B0CAC741-6C48-4CB0-9068-D39A6323284B}" srcOrd="0" destOrd="0" presId="urn:microsoft.com/office/officeart/2008/layout/HalfCircleOrganizationChart"/>
    <dgm:cxn modelId="{A7AFC22C-35FC-4AEE-B257-D52CC24E5FD3}" type="presParOf" srcId="{B0CAC741-6C48-4CB0-9068-D39A6323284B}" destId="{5902B33F-2766-4C5A-8898-F517A5B2C885}" srcOrd="0" destOrd="0" presId="urn:microsoft.com/office/officeart/2008/layout/HalfCircleOrganizationChart"/>
    <dgm:cxn modelId="{6887104B-6264-4D43-BFDF-B2B031DB9C6E}" type="presParOf" srcId="{B0CAC741-6C48-4CB0-9068-D39A6323284B}" destId="{B530F0B3-2F32-42E7-8853-1D825BC96BCF}" srcOrd="1" destOrd="0" presId="urn:microsoft.com/office/officeart/2008/layout/HalfCircleOrganizationChart"/>
    <dgm:cxn modelId="{3D1FCDA8-D331-4351-B7D7-E52AED08A92F}" type="presParOf" srcId="{B0CAC741-6C48-4CB0-9068-D39A6323284B}" destId="{7F6A7781-B819-48A8-B72F-D76C18C775B8}" srcOrd="2" destOrd="0" presId="urn:microsoft.com/office/officeart/2008/layout/HalfCircleOrganizationChart"/>
    <dgm:cxn modelId="{B767F888-5713-4270-8D5B-E32BC63F60EB}" type="presParOf" srcId="{B0CAC741-6C48-4CB0-9068-D39A6323284B}" destId="{D157A443-9C75-45C6-95B9-F742705428EB}" srcOrd="3" destOrd="0" presId="urn:microsoft.com/office/officeart/2008/layout/HalfCircleOrganizationChart"/>
    <dgm:cxn modelId="{634699D6-86CB-4B39-99BD-A36F952D0A3E}" type="presParOf" srcId="{0E9E3A6E-9CF5-4A5C-A02F-45BF6AFC796E}" destId="{53A86964-B8EF-4805-952A-E7D96552587D}" srcOrd="1" destOrd="0" presId="urn:microsoft.com/office/officeart/2008/layout/HalfCircleOrganizationChart"/>
    <dgm:cxn modelId="{59C1C316-C3C9-40EA-8589-AD8C4B302700}" type="presParOf" srcId="{53A86964-B8EF-4805-952A-E7D96552587D}" destId="{CE765714-485B-417C-864D-EA1F982347BD}" srcOrd="0" destOrd="0" presId="urn:microsoft.com/office/officeart/2008/layout/HalfCircleOrganizationChart"/>
    <dgm:cxn modelId="{4119E021-C7B2-47B5-BDBB-45501EC26877}" type="presParOf" srcId="{53A86964-B8EF-4805-952A-E7D96552587D}" destId="{37586EBA-A6DB-409E-A304-251E6EE278B6}" srcOrd="1" destOrd="0" presId="urn:microsoft.com/office/officeart/2008/layout/HalfCircleOrganizationChart"/>
    <dgm:cxn modelId="{42B204AC-BA7A-4D78-AD66-2B47E25293B0}" type="presParOf" srcId="{37586EBA-A6DB-409E-A304-251E6EE278B6}" destId="{FFB10900-46F7-4B1C-9856-BCC3FE418403}" srcOrd="0" destOrd="0" presId="urn:microsoft.com/office/officeart/2008/layout/HalfCircleOrganizationChart"/>
    <dgm:cxn modelId="{F4513C53-40D7-4AF6-8EC0-2EE7A91155B7}" type="presParOf" srcId="{FFB10900-46F7-4B1C-9856-BCC3FE418403}" destId="{93E8C91C-6093-41D0-8DE1-B59F04BB3A2E}" srcOrd="0" destOrd="0" presId="urn:microsoft.com/office/officeart/2008/layout/HalfCircleOrganizationChart"/>
    <dgm:cxn modelId="{75CCDD98-6302-4E29-85F1-CC6AAA8A654B}" type="presParOf" srcId="{FFB10900-46F7-4B1C-9856-BCC3FE418403}" destId="{2084FC46-0EE1-466B-9F31-84E92276C4B0}" srcOrd="1" destOrd="0" presId="urn:microsoft.com/office/officeart/2008/layout/HalfCircleOrganizationChart"/>
    <dgm:cxn modelId="{1114B225-68F2-48B0-A612-CF107C00F40E}" type="presParOf" srcId="{FFB10900-46F7-4B1C-9856-BCC3FE418403}" destId="{E574881A-FB49-4195-A17F-994C31369F9F}" srcOrd="2" destOrd="0" presId="urn:microsoft.com/office/officeart/2008/layout/HalfCircleOrganizationChart"/>
    <dgm:cxn modelId="{68C19DF1-511B-4EBE-939A-DBDE2E123360}" type="presParOf" srcId="{FFB10900-46F7-4B1C-9856-BCC3FE418403}" destId="{D2EBDD84-B718-4ADF-9D35-264E5491F139}" srcOrd="3" destOrd="0" presId="urn:microsoft.com/office/officeart/2008/layout/HalfCircleOrganizationChart"/>
    <dgm:cxn modelId="{620476C2-FDC2-435D-898D-8D393CF24DFC}" type="presParOf" srcId="{37586EBA-A6DB-409E-A304-251E6EE278B6}" destId="{15651F7A-0F12-471C-A465-66FF20FBB586}" srcOrd="1" destOrd="0" presId="urn:microsoft.com/office/officeart/2008/layout/HalfCircleOrganizationChart"/>
    <dgm:cxn modelId="{0DD9F308-CE25-48AD-9A2E-426F9E1FCE04}" type="presParOf" srcId="{37586EBA-A6DB-409E-A304-251E6EE278B6}" destId="{1DBC9AA4-2D0E-4687-98C7-063A9C59C410}" srcOrd="2" destOrd="0" presId="urn:microsoft.com/office/officeart/2008/layout/HalfCircleOrganizationChart"/>
    <dgm:cxn modelId="{3B54D8CE-FF59-4287-BC84-0CF2C4DE3E4D}" type="presParOf" srcId="{53A86964-B8EF-4805-952A-E7D96552587D}" destId="{A991BD55-3BA7-417C-B1BA-3DF839DA7F2B}" srcOrd="2" destOrd="0" presId="urn:microsoft.com/office/officeart/2008/layout/HalfCircleOrganizationChart"/>
    <dgm:cxn modelId="{20BA8378-9707-416D-B8CC-27F4B169FADE}" type="presParOf" srcId="{53A86964-B8EF-4805-952A-E7D96552587D}" destId="{63043F92-40F9-4E85-8728-85F8806F48EF}" srcOrd="3" destOrd="0" presId="urn:microsoft.com/office/officeart/2008/layout/HalfCircleOrganizationChart"/>
    <dgm:cxn modelId="{E2A04989-8465-4F3D-8674-313C25649593}" type="presParOf" srcId="{63043F92-40F9-4E85-8728-85F8806F48EF}" destId="{6CBADA6B-8D6D-481F-BD8B-4574B34B8BCD}" srcOrd="0" destOrd="0" presId="urn:microsoft.com/office/officeart/2008/layout/HalfCircleOrganizationChart"/>
    <dgm:cxn modelId="{A44FC5E4-3D5E-4E06-972A-12E6FAF6D504}" type="presParOf" srcId="{6CBADA6B-8D6D-481F-BD8B-4574B34B8BCD}" destId="{096A37FF-A5B7-45D5-B6B6-19EF99B39CF3}" srcOrd="0" destOrd="0" presId="urn:microsoft.com/office/officeart/2008/layout/HalfCircleOrganizationChart"/>
    <dgm:cxn modelId="{F50ED5A9-8A27-454F-AC0C-F22C9FE57139}" type="presParOf" srcId="{6CBADA6B-8D6D-481F-BD8B-4574B34B8BCD}" destId="{83BF4100-4443-4A18-896C-A91E630FD210}" srcOrd="1" destOrd="0" presId="urn:microsoft.com/office/officeart/2008/layout/HalfCircleOrganizationChart"/>
    <dgm:cxn modelId="{3F1C0B8C-CF46-4CF6-B281-D3FFDEE944BA}" type="presParOf" srcId="{6CBADA6B-8D6D-481F-BD8B-4574B34B8BCD}" destId="{A91D6AC4-DC8B-402B-BB0B-D493DECC5860}" srcOrd="2" destOrd="0" presId="urn:microsoft.com/office/officeart/2008/layout/HalfCircleOrganizationChart"/>
    <dgm:cxn modelId="{BB4C45E5-DBD4-46E1-BE45-09695801241A}" type="presParOf" srcId="{6CBADA6B-8D6D-481F-BD8B-4574B34B8BCD}" destId="{B8D0F872-2DAD-4D0A-879A-E4B2CF75EAEC}" srcOrd="3" destOrd="0" presId="urn:microsoft.com/office/officeart/2008/layout/HalfCircleOrganizationChart"/>
    <dgm:cxn modelId="{B756A1CE-4E09-494B-8C1E-A65B3B9730E6}" type="presParOf" srcId="{63043F92-40F9-4E85-8728-85F8806F48EF}" destId="{CD00D1B2-9995-4140-820A-B7D45004281B}" srcOrd="1" destOrd="0" presId="urn:microsoft.com/office/officeart/2008/layout/HalfCircleOrganizationChart"/>
    <dgm:cxn modelId="{9E287E62-72E3-47F4-A78F-A2C1BC72B619}" type="presParOf" srcId="{63043F92-40F9-4E85-8728-85F8806F48EF}" destId="{94B31E30-853E-4172-972E-FAE0280CA68A}" srcOrd="2" destOrd="0" presId="urn:microsoft.com/office/officeart/2008/layout/HalfCircleOrganizationChart"/>
    <dgm:cxn modelId="{384E6BCA-B530-4037-8F60-2ADB55FF1015}" type="presParOf" srcId="{0E9E3A6E-9CF5-4A5C-A02F-45BF6AFC796E}" destId="{D3010A15-AECC-4F92-8A7A-698E8287ECED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41174E-1B60-4F5B-9F8A-1CFFF0511560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E"/>
        </a:p>
      </dgm:t>
    </dgm:pt>
    <dgm:pt modelId="{BEB4872F-B0E2-4FF4-A938-57CB0F665187}">
      <dgm:prSet phldrT="[Text]"/>
      <dgm:spPr/>
      <dgm:t>
        <a:bodyPr/>
        <a:lstStyle/>
        <a:p>
          <a:r>
            <a:rPr lang="en-US" b="1" dirty="0">
              <a:latin typeface="Segoe UI" panose="020B0502040204020203" pitchFamily="34" charset="0"/>
              <a:cs typeface="Segoe UI" panose="020B0502040204020203" pitchFamily="34" charset="0"/>
            </a:rPr>
            <a:t>Blueprint Models</a:t>
          </a:r>
          <a:endParaRPr lang="en-BE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8F83087-5DEF-4A5D-A46D-ADED1666DCC5}" type="parTrans" cxnId="{6A52DA76-2225-4179-AF12-766CFF4BB1AB}">
      <dgm:prSet/>
      <dgm:spPr/>
      <dgm:t>
        <a:bodyPr/>
        <a:lstStyle/>
        <a:p>
          <a:endParaRPr lang="en-BE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4B4385-914E-49E6-A63D-0E8D80279B72}" type="sibTrans" cxnId="{6A52DA76-2225-4179-AF12-766CFF4BB1AB}">
      <dgm:prSet/>
      <dgm:spPr/>
      <dgm:t>
        <a:bodyPr/>
        <a:lstStyle/>
        <a:p>
          <a:endParaRPr lang="en-BE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1DF0BB3-A671-483B-AABD-D57C0FEF2684}">
      <dgm:prSet phldrT="[Text]"/>
      <dgm:spPr/>
      <dgm:t>
        <a:bodyPr/>
        <a:lstStyle/>
        <a:p>
          <a:r>
            <a:rPr lang="en-US" b="1" dirty="0">
              <a:latin typeface="Segoe UI" panose="020B0502040204020203" pitchFamily="34" charset="0"/>
              <a:cs typeface="Segoe UI" panose="020B0502040204020203" pitchFamily="34" charset="0"/>
            </a:rPr>
            <a:t>OSMOSE</a:t>
          </a:r>
          <a:endParaRPr lang="en-BE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E570A35-1817-42E6-81E4-CDFCDDB741CB}" type="parTrans" cxnId="{3DDDC0A8-07B1-438D-A000-09E850189779}">
      <dgm:prSet/>
      <dgm:spPr/>
      <dgm:t>
        <a:bodyPr/>
        <a:lstStyle/>
        <a:p>
          <a:endParaRPr lang="en-BE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B4C7A84-5891-4DC5-8066-2D7A279CE1FE}" type="sibTrans" cxnId="{3DDDC0A8-07B1-438D-A000-09E850189779}">
      <dgm:prSet/>
      <dgm:spPr/>
      <dgm:t>
        <a:bodyPr/>
        <a:lstStyle/>
        <a:p>
          <a:endParaRPr lang="en-BE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3F34E10-0761-4CD6-AD1E-2744ED9803A1}">
      <dgm:prSet phldrT="[Text]"/>
      <dgm:spPr/>
      <dgm:t>
        <a:bodyPr/>
        <a:lstStyle/>
        <a:p>
          <a:r>
            <a:rPr lang="en-US" b="1" dirty="0">
              <a:latin typeface="Segoe UI" panose="020B0502040204020203" pitchFamily="34" charset="0"/>
              <a:cs typeface="Segoe UI" panose="020B0502040204020203" pitchFamily="34" charset="0"/>
            </a:rPr>
            <a:t>Optimization results</a:t>
          </a:r>
          <a:endParaRPr lang="en-BE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A43771E-4739-43CE-ACD8-1C7242739C98}" type="parTrans" cxnId="{DF09A109-8AE5-4AB5-A061-2AC5292409F5}">
      <dgm:prSet/>
      <dgm:spPr/>
      <dgm:t>
        <a:bodyPr/>
        <a:lstStyle/>
        <a:p>
          <a:endParaRPr lang="en-BE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79A167B-E58C-4FA7-8483-733FC49820CF}" type="sibTrans" cxnId="{DF09A109-8AE5-4AB5-A061-2AC5292409F5}">
      <dgm:prSet/>
      <dgm:spPr/>
      <dgm:t>
        <a:bodyPr/>
        <a:lstStyle/>
        <a:p>
          <a:endParaRPr lang="en-BE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4AEC81A-59B8-4575-B632-AD679BD75D13}" type="pres">
      <dgm:prSet presAssocID="{4E41174E-1B60-4F5B-9F8A-1CFFF0511560}" presName="Name0" presStyleCnt="0">
        <dgm:presLayoutVars>
          <dgm:dir/>
          <dgm:resizeHandles val="exact"/>
        </dgm:presLayoutVars>
      </dgm:prSet>
      <dgm:spPr/>
    </dgm:pt>
    <dgm:pt modelId="{0FBB2AFD-C361-4F1C-8368-D8C2201E5381}" type="pres">
      <dgm:prSet presAssocID="{4E41174E-1B60-4F5B-9F8A-1CFFF0511560}" presName="arrow" presStyleLbl="bgShp" presStyleIdx="0" presStyleCnt="1"/>
      <dgm:spPr/>
    </dgm:pt>
    <dgm:pt modelId="{81E7D0EE-3266-45AD-8CDA-34B87995F282}" type="pres">
      <dgm:prSet presAssocID="{4E41174E-1B60-4F5B-9F8A-1CFFF0511560}" presName="points" presStyleCnt="0"/>
      <dgm:spPr/>
    </dgm:pt>
    <dgm:pt modelId="{3D6332F1-2D18-4CEA-9DE1-2E67033C0884}" type="pres">
      <dgm:prSet presAssocID="{BEB4872F-B0E2-4FF4-A938-57CB0F665187}" presName="compositeA" presStyleCnt="0"/>
      <dgm:spPr/>
    </dgm:pt>
    <dgm:pt modelId="{3FE6A16B-D5BD-4F70-BA38-FFA860278A5F}" type="pres">
      <dgm:prSet presAssocID="{BEB4872F-B0E2-4FF4-A938-57CB0F665187}" presName="textA" presStyleLbl="revTx" presStyleIdx="0" presStyleCnt="3">
        <dgm:presLayoutVars>
          <dgm:bulletEnabled val="1"/>
        </dgm:presLayoutVars>
      </dgm:prSet>
      <dgm:spPr/>
    </dgm:pt>
    <dgm:pt modelId="{437A9BDA-766B-474A-A0E4-AAB806DA5C39}" type="pres">
      <dgm:prSet presAssocID="{BEB4872F-B0E2-4FF4-A938-57CB0F665187}" presName="circleA" presStyleLbl="node1" presStyleIdx="0" presStyleCnt="3"/>
      <dgm:spPr/>
    </dgm:pt>
    <dgm:pt modelId="{169886C8-5FE6-42CF-9D48-8F030D0FBE38}" type="pres">
      <dgm:prSet presAssocID="{BEB4872F-B0E2-4FF4-A938-57CB0F665187}" presName="spaceA" presStyleCnt="0"/>
      <dgm:spPr/>
    </dgm:pt>
    <dgm:pt modelId="{78F0B30C-5AE9-4166-8A8C-5D51A7956EE0}" type="pres">
      <dgm:prSet presAssocID="{E94B4385-914E-49E6-A63D-0E8D80279B72}" presName="space" presStyleCnt="0"/>
      <dgm:spPr/>
    </dgm:pt>
    <dgm:pt modelId="{EC580D47-432A-4F86-BC7D-160C1CEB25C8}" type="pres">
      <dgm:prSet presAssocID="{C1DF0BB3-A671-483B-AABD-D57C0FEF2684}" presName="compositeB" presStyleCnt="0"/>
      <dgm:spPr/>
    </dgm:pt>
    <dgm:pt modelId="{1CC91258-B095-4812-BD07-B0C5074ECFB4}" type="pres">
      <dgm:prSet presAssocID="{C1DF0BB3-A671-483B-AABD-D57C0FEF2684}" presName="textB" presStyleLbl="revTx" presStyleIdx="1" presStyleCnt="3">
        <dgm:presLayoutVars>
          <dgm:bulletEnabled val="1"/>
        </dgm:presLayoutVars>
      </dgm:prSet>
      <dgm:spPr/>
    </dgm:pt>
    <dgm:pt modelId="{93A9B60E-38EC-46CD-A304-FC01EC781A7F}" type="pres">
      <dgm:prSet presAssocID="{C1DF0BB3-A671-483B-AABD-D57C0FEF2684}" presName="circleB" presStyleLbl="node1" presStyleIdx="1" presStyleCnt="3"/>
      <dgm:spPr/>
    </dgm:pt>
    <dgm:pt modelId="{BB882ABF-CB00-435D-996D-6FC73DDA653E}" type="pres">
      <dgm:prSet presAssocID="{C1DF0BB3-A671-483B-AABD-D57C0FEF2684}" presName="spaceB" presStyleCnt="0"/>
      <dgm:spPr/>
    </dgm:pt>
    <dgm:pt modelId="{1A357A35-ADC4-4B3A-B96A-5CC3FCF04559}" type="pres">
      <dgm:prSet presAssocID="{AB4C7A84-5891-4DC5-8066-2D7A279CE1FE}" presName="space" presStyleCnt="0"/>
      <dgm:spPr/>
    </dgm:pt>
    <dgm:pt modelId="{A0E9116C-2FB0-4DE3-AEE7-8F5CAC5FAB3F}" type="pres">
      <dgm:prSet presAssocID="{A3F34E10-0761-4CD6-AD1E-2744ED9803A1}" presName="compositeA" presStyleCnt="0"/>
      <dgm:spPr/>
    </dgm:pt>
    <dgm:pt modelId="{92359B0E-520A-4BEA-BE42-B3BB423721AE}" type="pres">
      <dgm:prSet presAssocID="{A3F34E10-0761-4CD6-AD1E-2744ED9803A1}" presName="textA" presStyleLbl="revTx" presStyleIdx="2" presStyleCnt="3">
        <dgm:presLayoutVars>
          <dgm:bulletEnabled val="1"/>
        </dgm:presLayoutVars>
      </dgm:prSet>
      <dgm:spPr/>
    </dgm:pt>
    <dgm:pt modelId="{11D17B3D-E8DA-4CF6-9D27-25C65D7850CF}" type="pres">
      <dgm:prSet presAssocID="{A3F34E10-0761-4CD6-AD1E-2744ED9803A1}" presName="circleA" presStyleLbl="node1" presStyleIdx="2" presStyleCnt="3"/>
      <dgm:spPr/>
    </dgm:pt>
    <dgm:pt modelId="{83A0E32F-DA4C-4645-8DF2-DB8BBAA33032}" type="pres">
      <dgm:prSet presAssocID="{A3F34E10-0761-4CD6-AD1E-2744ED9803A1}" presName="spaceA" presStyleCnt="0"/>
      <dgm:spPr/>
    </dgm:pt>
  </dgm:ptLst>
  <dgm:cxnLst>
    <dgm:cxn modelId="{DF09A109-8AE5-4AB5-A061-2AC5292409F5}" srcId="{4E41174E-1B60-4F5B-9F8A-1CFFF0511560}" destId="{A3F34E10-0761-4CD6-AD1E-2744ED9803A1}" srcOrd="2" destOrd="0" parTransId="{3A43771E-4739-43CE-ACD8-1C7242739C98}" sibTransId="{479A167B-E58C-4FA7-8483-733FC49820CF}"/>
    <dgm:cxn modelId="{2CAEE510-1DCD-43C9-8363-9BCAB030101C}" type="presOf" srcId="{A3F34E10-0761-4CD6-AD1E-2744ED9803A1}" destId="{92359B0E-520A-4BEA-BE42-B3BB423721AE}" srcOrd="0" destOrd="0" presId="urn:microsoft.com/office/officeart/2005/8/layout/hProcess11"/>
    <dgm:cxn modelId="{D2891B5F-A1A7-4389-9A8E-6250B925CD5C}" type="presOf" srcId="{4E41174E-1B60-4F5B-9F8A-1CFFF0511560}" destId="{A4AEC81A-59B8-4575-B632-AD679BD75D13}" srcOrd="0" destOrd="0" presId="urn:microsoft.com/office/officeart/2005/8/layout/hProcess11"/>
    <dgm:cxn modelId="{F5507069-B1D2-4EA8-89D2-F0FD03EC1D8C}" type="presOf" srcId="{C1DF0BB3-A671-483B-AABD-D57C0FEF2684}" destId="{1CC91258-B095-4812-BD07-B0C5074ECFB4}" srcOrd="0" destOrd="0" presId="urn:microsoft.com/office/officeart/2005/8/layout/hProcess11"/>
    <dgm:cxn modelId="{782E8B76-7F34-4EA7-ABB9-55459CCB6103}" type="presOf" srcId="{BEB4872F-B0E2-4FF4-A938-57CB0F665187}" destId="{3FE6A16B-D5BD-4F70-BA38-FFA860278A5F}" srcOrd="0" destOrd="0" presId="urn:microsoft.com/office/officeart/2005/8/layout/hProcess11"/>
    <dgm:cxn modelId="{6A52DA76-2225-4179-AF12-766CFF4BB1AB}" srcId="{4E41174E-1B60-4F5B-9F8A-1CFFF0511560}" destId="{BEB4872F-B0E2-4FF4-A938-57CB0F665187}" srcOrd="0" destOrd="0" parTransId="{08F83087-5DEF-4A5D-A46D-ADED1666DCC5}" sibTransId="{E94B4385-914E-49E6-A63D-0E8D80279B72}"/>
    <dgm:cxn modelId="{3DDDC0A8-07B1-438D-A000-09E850189779}" srcId="{4E41174E-1B60-4F5B-9F8A-1CFFF0511560}" destId="{C1DF0BB3-A671-483B-AABD-D57C0FEF2684}" srcOrd="1" destOrd="0" parTransId="{AE570A35-1817-42E6-81E4-CDFCDDB741CB}" sibTransId="{AB4C7A84-5891-4DC5-8066-2D7A279CE1FE}"/>
    <dgm:cxn modelId="{C43C277F-6F83-441A-95AB-889752D35362}" type="presParOf" srcId="{A4AEC81A-59B8-4575-B632-AD679BD75D13}" destId="{0FBB2AFD-C361-4F1C-8368-D8C2201E5381}" srcOrd="0" destOrd="0" presId="urn:microsoft.com/office/officeart/2005/8/layout/hProcess11"/>
    <dgm:cxn modelId="{A6B908A4-84BC-46B2-8335-DB927AF28815}" type="presParOf" srcId="{A4AEC81A-59B8-4575-B632-AD679BD75D13}" destId="{81E7D0EE-3266-45AD-8CDA-34B87995F282}" srcOrd="1" destOrd="0" presId="urn:microsoft.com/office/officeart/2005/8/layout/hProcess11"/>
    <dgm:cxn modelId="{F0C8C34A-07C5-4AC6-ABFF-8C56566AAE64}" type="presParOf" srcId="{81E7D0EE-3266-45AD-8CDA-34B87995F282}" destId="{3D6332F1-2D18-4CEA-9DE1-2E67033C0884}" srcOrd="0" destOrd="0" presId="urn:microsoft.com/office/officeart/2005/8/layout/hProcess11"/>
    <dgm:cxn modelId="{F3CD20A2-C031-49F5-8E03-8CEE5701C26D}" type="presParOf" srcId="{3D6332F1-2D18-4CEA-9DE1-2E67033C0884}" destId="{3FE6A16B-D5BD-4F70-BA38-FFA860278A5F}" srcOrd="0" destOrd="0" presId="urn:microsoft.com/office/officeart/2005/8/layout/hProcess11"/>
    <dgm:cxn modelId="{387BBED3-4C87-46B3-933D-E4D13A0DC0AB}" type="presParOf" srcId="{3D6332F1-2D18-4CEA-9DE1-2E67033C0884}" destId="{437A9BDA-766B-474A-A0E4-AAB806DA5C39}" srcOrd="1" destOrd="0" presId="urn:microsoft.com/office/officeart/2005/8/layout/hProcess11"/>
    <dgm:cxn modelId="{D20D0A9A-E4D4-4996-809E-7423B734C308}" type="presParOf" srcId="{3D6332F1-2D18-4CEA-9DE1-2E67033C0884}" destId="{169886C8-5FE6-42CF-9D48-8F030D0FBE38}" srcOrd="2" destOrd="0" presId="urn:microsoft.com/office/officeart/2005/8/layout/hProcess11"/>
    <dgm:cxn modelId="{DB4C61AD-FB61-4ABE-BBB4-5F88B126EAF0}" type="presParOf" srcId="{81E7D0EE-3266-45AD-8CDA-34B87995F282}" destId="{78F0B30C-5AE9-4166-8A8C-5D51A7956EE0}" srcOrd="1" destOrd="0" presId="urn:microsoft.com/office/officeart/2005/8/layout/hProcess11"/>
    <dgm:cxn modelId="{059FE7D1-2F9F-4BD9-96FD-27E68AA5B9A7}" type="presParOf" srcId="{81E7D0EE-3266-45AD-8CDA-34B87995F282}" destId="{EC580D47-432A-4F86-BC7D-160C1CEB25C8}" srcOrd="2" destOrd="0" presId="urn:microsoft.com/office/officeart/2005/8/layout/hProcess11"/>
    <dgm:cxn modelId="{33C77ADC-0C69-4932-BB21-6CB9A52DD632}" type="presParOf" srcId="{EC580D47-432A-4F86-BC7D-160C1CEB25C8}" destId="{1CC91258-B095-4812-BD07-B0C5074ECFB4}" srcOrd="0" destOrd="0" presId="urn:microsoft.com/office/officeart/2005/8/layout/hProcess11"/>
    <dgm:cxn modelId="{102266A7-4982-4025-B6B2-6784D18A4BF0}" type="presParOf" srcId="{EC580D47-432A-4F86-BC7D-160C1CEB25C8}" destId="{93A9B60E-38EC-46CD-A304-FC01EC781A7F}" srcOrd="1" destOrd="0" presId="urn:microsoft.com/office/officeart/2005/8/layout/hProcess11"/>
    <dgm:cxn modelId="{52C0AEB4-8A45-4302-905D-2748C4A6A9C9}" type="presParOf" srcId="{EC580D47-432A-4F86-BC7D-160C1CEB25C8}" destId="{BB882ABF-CB00-435D-996D-6FC73DDA653E}" srcOrd="2" destOrd="0" presId="urn:microsoft.com/office/officeart/2005/8/layout/hProcess11"/>
    <dgm:cxn modelId="{02D7DD6B-7091-415A-9DE6-10FEF9E03BBA}" type="presParOf" srcId="{81E7D0EE-3266-45AD-8CDA-34B87995F282}" destId="{1A357A35-ADC4-4B3A-B96A-5CC3FCF04559}" srcOrd="3" destOrd="0" presId="urn:microsoft.com/office/officeart/2005/8/layout/hProcess11"/>
    <dgm:cxn modelId="{6F04B480-1B65-4E44-8043-9B9A16E5AE84}" type="presParOf" srcId="{81E7D0EE-3266-45AD-8CDA-34B87995F282}" destId="{A0E9116C-2FB0-4DE3-AEE7-8F5CAC5FAB3F}" srcOrd="4" destOrd="0" presId="urn:microsoft.com/office/officeart/2005/8/layout/hProcess11"/>
    <dgm:cxn modelId="{F569E065-5CAE-4562-929B-BA7249E3D988}" type="presParOf" srcId="{A0E9116C-2FB0-4DE3-AEE7-8F5CAC5FAB3F}" destId="{92359B0E-520A-4BEA-BE42-B3BB423721AE}" srcOrd="0" destOrd="0" presId="urn:microsoft.com/office/officeart/2005/8/layout/hProcess11"/>
    <dgm:cxn modelId="{98CA922D-1534-4138-B343-88A1EB3A580E}" type="presParOf" srcId="{A0E9116C-2FB0-4DE3-AEE7-8F5CAC5FAB3F}" destId="{11D17B3D-E8DA-4CF6-9D27-25C65D7850CF}" srcOrd="1" destOrd="0" presId="urn:microsoft.com/office/officeart/2005/8/layout/hProcess11"/>
    <dgm:cxn modelId="{DB8D1F04-BFDC-4EC4-BE00-4616C422AFEE}" type="presParOf" srcId="{A0E9116C-2FB0-4DE3-AEE7-8F5CAC5FAB3F}" destId="{83A0E32F-DA4C-4645-8DF2-DB8BBAA3303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8C7DD-32B0-4E70-A93E-E01F95DE25FA}">
      <dsp:nvSpPr>
        <dsp:cNvPr id="0" name=""/>
        <dsp:cNvSpPr/>
      </dsp:nvSpPr>
      <dsp:spPr>
        <a:xfrm rot="10800000">
          <a:off x="1959280" y="1167"/>
          <a:ext cx="6534307" cy="125368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839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67010B"/>
              </a:solidFill>
              <a:latin typeface="Segoe UI" panose="020B0502040204020203" pitchFamily="34" charset="0"/>
              <a:cs typeface="Segoe UI" panose="020B0502040204020203" pitchFamily="34" charset="0"/>
            </a:rPr>
            <a:t>Techno-economic comparison of decarbonisation options</a:t>
          </a:r>
          <a:endParaRPr lang="en-BE" sz="2800" kern="1200" dirty="0">
            <a:solidFill>
              <a:srgbClr val="67010B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 rot="10800000">
        <a:off x="2272700" y="1167"/>
        <a:ext cx="6220887" cy="1253682"/>
      </dsp:txXfrm>
    </dsp:sp>
    <dsp:sp modelId="{0E1531A9-2EBF-44A1-8FBD-9FE1C1120F12}">
      <dsp:nvSpPr>
        <dsp:cNvPr id="0" name=""/>
        <dsp:cNvSpPr/>
      </dsp:nvSpPr>
      <dsp:spPr>
        <a:xfrm>
          <a:off x="1225010" y="1167"/>
          <a:ext cx="1253682" cy="125368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EA726F-8703-4859-A116-9098E14F4353}">
      <dsp:nvSpPr>
        <dsp:cNvPr id="0" name=""/>
        <dsp:cNvSpPr/>
      </dsp:nvSpPr>
      <dsp:spPr>
        <a:xfrm rot="10800000">
          <a:off x="1959280" y="1629083"/>
          <a:ext cx="6534307" cy="125368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839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67010B"/>
              </a:solidFill>
              <a:latin typeface="Segoe UI" panose="020B0502040204020203" pitchFamily="34" charset="0"/>
              <a:cs typeface="Segoe UI" panose="020B0502040204020203" pitchFamily="34" charset="0"/>
            </a:rPr>
            <a:t>Ranking of options based on future energy scenarios</a:t>
          </a:r>
          <a:endParaRPr lang="en-BE" sz="2800" kern="1200" dirty="0">
            <a:solidFill>
              <a:srgbClr val="67010B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 rot="10800000">
        <a:off x="2272700" y="1629083"/>
        <a:ext cx="6220887" cy="1253682"/>
      </dsp:txXfrm>
    </dsp:sp>
    <dsp:sp modelId="{9BA89BAA-34D0-4784-8ECA-83FC8031DE73}">
      <dsp:nvSpPr>
        <dsp:cNvPr id="0" name=""/>
        <dsp:cNvSpPr/>
      </dsp:nvSpPr>
      <dsp:spPr>
        <a:xfrm>
          <a:off x="1234777" y="1629083"/>
          <a:ext cx="1253682" cy="125368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A5C939-4065-45CF-B946-13A91FA233A4}">
      <dsp:nvSpPr>
        <dsp:cNvPr id="0" name=""/>
        <dsp:cNvSpPr/>
      </dsp:nvSpPr>
      <dsp:spPr>
        <a:xfrm rot="10800000">
          <a:off x="1959280" y="3256998"/>
          <a:ext cx="6534307" cy="125368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839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67010B"/>
              </a:solidFill>
              <a:latin typeface="Segoe UI" panose="020B0502040204020203" pitchFamily="34" charset="0"/>
              <a:cs typeface="Segoe UI" panose="020B0502040204020203" pitchFamily="34" charset="0"/>
            </a:rPr>
            <a:t>Mapping of options based on multiple variables</a:t>
          </a:r>
          <a:endParaRPr lang="en-BE" sz="2800" kern="1200" dirty="0">
            <a:solidFill>
              <a:srgbClr val="67010B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 rot="10800000">
        <a:off x="2272700" y="3256998"/>
        <a:ext cx="6220887" cy="1253682"/>
      </dsp:txXfrm>
    </dsp:sp>
    <dsp:sp modelId="{7B5FC0DF-A85A-40C1-BC50-1E475D774D69}">
      <dsp:nvSpPr>
        <dsp:cNvPr id="0" name=""/>
        <dsp:cNvSpPr/>
      </dsp:nvSpPr>
      <dsp:spPr>
        <a:xfrm>
          <a:off x="1254309" y="3256998"/>
          <a:ext cx="1253682" cy="125368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5CDB5-4A7D-42E7-B711-89EBB418A884}">
      <dsp:nvSpPr>
        <dsp:cNvPr id="0" name=""/>
        <dsp:cNvSpPr/>
      </dsp:nvSpPr>
      <dsp:spPr>
        <a:xfrm>
          <a:off x="5499893" y="2237288"/>
          <a:ext cx="4307550" cy="498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197"/>
              </a:lnTo>
              <a:lnTo>
                <a:pt x="4307550" y="249197"/>
              </a:lnTo>
              <a:lnTo>
                <a:pt x="4307550" y="4983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207AC8-018B-49FF-84FF-593D3A68B72B}">
      <dsp:nvSpPr>
        <dsp:cNvPr id="0" name=""/>
        <dsp:cNvSpPr/>
      </dsp:nvSpPr>
      <dsp:spPr>
        <a:xfrm>
          <a:off x="5499893" y="2237288"/>
          <a:ext cx="1435850" cy="498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197"/>
              </a:lnTo>
              <a:lnTo>
                <a:pt x="1435850" y="249197"/>
              </a:lnTo>
              <a:lnTo>
                <a:pt x="1435850" y="4983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91BD55-3BA7-417C-B1BA-3DF839DA7F2B}">
      <dsp:nvSpPr>
        <dsp:cNvPr id="0" name=""/>
        <dsp:cNvSpPr/>
      </dsp:nvSpPr>
      <dsp:spPr>
        <a:xfrm>
          <a:off x="4064043" y="2237288"/>
          <a:ext cx="1435850" cy="498394"/>
        </a:xfrm>
        <a:custGeom>
          <a:avLst/>
          <a:gdLst/>
          <a:ahLst/>
          <a:cxnLst/>
          <a:rect l="0" t="0" r="0" b="0"/>
          <a:pathLst>
            <a:path>
              <a:moveTo>
                <a:pt x="1435850" y="0"/>
              </a:moveTo>
              <a:lnTo>
                <a:pt x="1435850" y="249197"/>
              </a:lnTo>
              <a:lnTo>
                <a:pt x="0" y="249197"/>
              </a:lnTo>
              <a:lnTo>
                <a:pt x="0" y="4983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765714-485B-417C-864D-EA1F982347BD}">
      <dsp:nvSpPr>
        <dsp:cNvPr id="0" name=""/>
        <dsp:cNvSpPr/>
      </dsp:nvSpPr>
      <dsp:spPr>
        <a:xfrm>
          <a:off x="1192343" y="2237288"/>
          <a:ext cx="4307550" cy="498394"/>
        </a:xfrm>
        <a:custGeom>
          <a:avLst/>
          <a:gdLst/>
          <a:ahLst/>
          <a:cxnLst/>
          <a:rect l="0" t="0" r="0" b="0"/>
          <a:pathLst>
            <a:path>
              <a:moveTo>
                <a:pt x="4307550" y="0"/>
              </a:moveTo>
              <a:lnTo>
                <a:pt x="4307550" y="249197"/>
              </a:lnTo>
              <a:lnTo>
                <a:pt x="0" y="249197"/>
              </a:lnTo>
              <a:lnTo>
                <a:pt x="0" y="4983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30F0B3-2F32-42E7-8853-1D825BC96BCF}">
      <dsp:nvSpPr>
        <dsp:cNvPr id="0" name=""/>
        <dsp:cNvSpPr/>
      </dsp:nvSpPr>
      <dsp:spPr>
        <a:xfrm>
          <a:off x="4844345" y="1050635"/>
          <a:ext cx="1311097" cy="1186653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6A7781-B819-48A8-B72F-D76C18C775B8}">
      <dsp:nvSpPr>
        <dsp:cNvPr id="0" name=""/>
        <dsp:cNvSpPr/>
      </dsp:nvSpPr>
      <dsp:spPr>
        <a:xfrm>
          <a:off x="4844345" y="1050635"/>
          <a:ext cx="1311097" cy="1186653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02B33F-2766-4C5A-8898-F517A5B2C885}">
      <dsp:nvSpPr>
        <dsp:cNvPr id="0" name=""/>
        <dsp:cNvSpPr/>
      </dsp:nvSpPr>
      <dsp:spPr>
        <a:xfrm>
          <a:off x="4188796" y="1264233"/>
          <a:ext cx="2622194" cy="75945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latin typeface="Segoe UI Semibold" panose="020B0702040204020203" pitchFamily="34" charset="0"/>
              <a:cs typeface="Segoe UI Semibold" panose="020B0702040204020203" pitchFamily="34" charset="0"/>
            </a:rPr>
            <a:t>Kiln Options</a:t>
          </a:r>
          <a:endParaRPr lang="en-BE" sz="2400" b="1" kern="1200" dirty="0"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4188796" y="1264233"/>
        <a:ext cx="2622194" cy="759458"/>
      </dsp:txXfrm>
    </dsp:sp>
    <dsp:sp modelId="{2084FC46-0EE1-466B-9F31-84E92276C4B0}">
      <dsp:nvSpPr>
        <dsp:cNvPr id="0" name=""/>
        <dsp:cNvSpPr/>
      </dsp:nvSpPr>
      <dsp:spPr>
        <a:xfrm>
          <a:off x="599016" y="2735683"/>
          <a:ext cx="1186653" cy="1186653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74881A-FB49-4195-A17F-994C31369F9F}">
      <dsp:nvSpPr>
        <dsp:cNvPr id="0" name=""/>
        <dsp:cNvSpPr/>
      </dsp:nvSpPr>
      <dsp:spPr>
        <a:xfrm>
          <a:off x="599016" y="2735683"/>
          <a:ext cx="1186653" cy="1186653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E8C91C-6093-41D0-8DE1-B59F04BB3A2E}">
      <dsp:nvSpPr>
        <dsp:cNvPr id="0" name=""/>
        <dsp:cNvSpPr/>
      </dsp:nvSpPr>
      <dsp:spPr>
        <a:xfrm>
          <a:off x="5689" y="2949280"/>
          <a:ext cx="2373306" cy="75945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Segoe UI" panose="020B0502040204020203" pitchFamily="34" charset="0"/>
              <a:cs typeface="Segoe UI" panose="020B0502040204020203" pitchFamily="34" charset="0"/>
            </a:rPr>
            <a:t>Conventional Kiln</a:t>
          </a:r>
          <a:endParaRPr lang="en-BE" sz="23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689" y="2949280"/>
        <a:ext cx="2373306" cy="759458"/>
      </dsp:txXfrm>
    </dsp:sp>
    <dsp:sp modelId="{83BF4100-4443-4A18-896C-A91E630FD210}">
      <dsp:nvSpPr>
        <dsp:cNvPr id="0" name=""/>
        <dsp:cNvSpPr/>
      </dsp:nvSpPr>
      <dsp:spPr>
        <a:xfrm>
          <a:off x="3470717" y="2735683"/>
          <a:ext cx="1186653" cy="1186653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1D6AC4-DC8B-402B-BB0B-D493DECC5860}">
      <dsp:nvSpPr>
        <dsp:cNvPr id="0" name=""/>
        <dsp:cNvSpPr/>
      </dsp:nvSpPr>
      <dsp:spPr>
        <a:xfrm>
          <a:off x="3470717" y="2735683"/>
          <a:ext cx="1186653" cy="1186653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6A37FF-A5B7-45D5-B6B6-19EF99B39CF3}">
      <dsp:nvSpPr>
        <dsp:cNvPr id="0" name=""/>
        <dsp:cNvSpPr/>
      </dsp:nvSpPr>
      <dsp:spPr>
        <a:xfrm>
          <a:off x="2877390" y="2949280"/>
          <a:ext cx="2373306" cy="75945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Segoe UI" panose="020B0502040204020203" pitchFamily="34" charset="0"/>
              <a:cs typeface="Segoe UI" panose="020B0502040204020203" pitchFamily="34" charset="0"/>
            </a:rPr>
            <a:t>Oxy-combustion kiln</a:t>
          </a:r>
          <a:endParaRPr lang="en-BE" sz="23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77390" y="2949280"/>
        <a:ext cx="2373306" cy="759458"/>
      </dsp:txXfrm>
    </dsp:sp>
    <dsp:sp modelId="{2648D3BB-52B6-4358-AA60-527C2549E470}">
      <dsp:nvSpPr>
        <dsp:cNvPr id="0" name=""/>
        <dsp:cNvSpPr/>
      </dsp:nvSpPr>
      <dsp:spPr>
        <a:xfrm>
          <a:off x="6342417" y="2735683"/>
          <a:ext cx="1186653" cy="1186653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A6B413-BC90-46CB-9B1A-5711671A9A14}">
      <dsp:nvSpPr>
        <dsp:cNvPr id="0" name=""/>
        <dsp:cNvSpPr/>
      </dsp:nvSpPr>
      <dsp:spPr>
        <a:xfrm>
          <a:off x="6342417" y="2735683"/>
          <a:ext cx="1186653" cy="1186653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2F1024-5AB5-4231-8238-0A7D5DA2C3BD}">
      <dsp:nvSpPr>
        <dsp:cNvPr id="0" name=""/>
        <dsp:cNvSpPr/>
      </dsp:nvSpPr>
      <dsp:spPr>
        <a:xfrm>
          <a:off x="5749091" y="2949280"/>
          <a:ext cx="2373306" cy="75945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Segoe UI" panose="020B0502040204020203" pitchFamily="34" charset="0"/>
              <a:cs typeface="Segoe UI" panose="020B0502040204020203" pitchFamily="34" charset="0"/>
            </a:rPr>
            <a:t>Plasma kiln</a:t>
          </a:r>
          <a:endParaRPr lang="en-BE" sz="23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749091" y="2949280"/>
        <a:ext cx="2373306" cy="759458"/>
      </dsp:txXfrm>
    </dsp:sp>
    <dsp:sp modelId="{8D605576-396C-4E03-9970-97E916C4D392}">
      <dsp:nvSpPr>
        <dsp:cNvPr id="0" name=""/>
        <dsp:cNvSpPr/>
      </dsp:nvSpPr>
      <dsp:spPr>
        <a:xfrm>
          <a:off x="9214118" y="2735683"/>
          <a:ext cx="1186653" cy="1186653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40B928-E5C9-4C6C-9952-D794F13C79C7}">
      <dsp:nvSpPr>
        <dsp:cNvPr id="0" name=""/>
        <dsp:cNvSpPr/>
      </dsp:nvSpPr>
      <dsp:spPr>
        <a:xfrm>
          <a:off x="9214118" y="2735683"/>
          <a:ext cx="1186653" cy="1186653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D9D484-7A0F-4D32-8181-F43FD9598CA5}">
      <dsp:nvSpPr>
        <dsp:cNvPr id="0" name=""/>
        <dsp:cNvSpPr/>
      </dsp:nvSpPr>
      <dsp:spPr>
        <a:xfrm>
          <a:off x="8620791" y="2949280"/>
          <a:ext cx="2373306" cy="75945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Segoe UI" panose="020B0502040204020203" pitchFamily="34" charset="0"/>
              <a:cs typeface="Segoe UI" panose="020B0502040204020203" pitchFamily="34" charset="0"/>
            </a:rPr>
            <a:t>Hybrid-Plasma Kiln</a:t>
          </a:r>
          <a:endParaRPr lang="en-BE" sz="23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8620791" y="2949280"/>
        <a:ext cx="2373306" cy="7594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07AC8-018B-49FF-84FF-593D3A68B72B}">
      <dsp:nvSpPr>
        <dsp:cNvPr id="0" name=""/>
        <dsp:cNvSpPr/>
      </dsp:nvSpPr>
      <dsp:spPr>
        <a:xfrm>
          <a:off x="5499893" y="2148818"/>
          <a:ext cx="3891215" cy="675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7667"/>
              </a:lnTo>
              <a:lnTo>
                <a:pt x="3891215" y="337667"/>
              </a:lnTo>
              <a:lnTo>
                <a:pt x="3891215" y="6753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91BD55-3BA7-417C-B1BA-3DF839DA7F2B}">
      <dsp:nvSpPr>
        <dsp:cNvPr id="0" name=""/>
        <dsp:cNvSpPr/>
      </dsp:nvSpPr>
      <dsp:spPr>
        <a:xfrm>
          <a:off x="5454173" y="2148818"/>
          <a:ext cx="91440" cy="6753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53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765714-485B-417C-864D-EA1F982347BD}">
      <dsp:nvSpPr>
        <dsp:cNvPr id="0" name=""/>
        <dsp:cNvSpPr/>
      </dsp:nvSpPr>
      <dsp:spPr>
        <a:xfrm>
          <a:off x="1608678" y="2148818"/>
          <a:ext cx="3891215" cy="675334"/>
        </a:xfrm>
        <a:custGeom>
          <a:avLst/>
          <a:gdLst/>
          <a:ahLst/>
          <a:cxnLst/>
          <a:rect l="0" t="0" r="0" b="0"/>
          <a:pathLst>
            <a:path>
              <a:moveTo>
                <a:pt x="3891215" y="0"/>
              </a:moveTo>
              <a:lnTo>
                <a:pt x="3891215" y="337667"/>
              </a:lnTo>
              <a:lnTo>
                <a:pt x="0" y="337667"/>
              </a:lnTo>
              <a:lnTo>
                <a:pt x="0" y="6753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30F0B3-2F32-42E7-8853-1D825BC96BCF}">
      <dsp:nvSpPr>
        <dsp:cNvPr id="0" name=""/>
        <dsp:cNvSpPr/>
      </dsp:nvSpPr>
      <dsp:spPr>
        <a:xfrm>
          <a:off x="4611611" y="540878"/>
          <a:ext cx="1776564" cy="160794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6A7781-B819-48A8-B72F-D76C18C775B8}">
      <dsp:nvSpPr>
        <dsp:cNvPr id="0" name=""/>
        <dsp:cNvSpPr/>
      </dsp:nvSpPr>
      <dsp:spPr>
        <a:xfrm>
          <a:off x="4611611" y="540878"/>
          <a:ext cx="1776564" cy="160794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02B33F-2766-4C5A-8898-F517A5B2C885}">
      <dsp:nvSpPr>
        <dsp:cNvPr id="0" name=""/>
        <dsp:cNvSpPr/>
      </dsp:nvSpPr>
      <dsp:spPr>
        <a:xfrm>
          <a:off x="3723329" y="830307"/>
          <a:ext cx="3553129" cy="102908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latin typeface="Segoe UI Semibold" panose="020B0702040204020203" pitchFamily="34" charset="0"/>
              <a:cs typeface="Segoe UI Semibold" panose="020B0702040204020203" pitchFamily="34" charset="0"/>
            </a:rPr>
            <a:t>Carbon Capture Options</a:t>
          </a:r>
          <a:endParaRPr lang="en-BE" sz="2400" b="1" kern="1200" dirty="0"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3723329" y="830307"/>
        <a:ext cx="3553129" cy="1029081"/>
      </dsp:txXfrm>
    </dsp:sp>
    <dsp:sp modelId="{2084FC46-0EE1-466B-9F31-84E92276C4B0}">
      <dsp:nvSpPr>
        <dsp:cNvPr id="0" name=""/>
        <dsp:cNvSpPr/>
      </dsp:nvSpPr>
      <dsp:spPr>
        <a:xfrm>
          <a:off x="804708" y="2824153"/>
          <a:ext cx="1607940" cy="160794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74881A-FB49-4195-A17F-994C31369F9F}">
      <dsp:nvSpPr>
        <dsp:cNvPr id="0" name=""/>
        <dsp:cNvSpPr/>
      </dsp:nvSpPr>
      <dsp:spPr>
        <a:xfrm>
          <a:off x="804708" y="2824153"/>
          <a:ext cx="1607940" cy="160794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E8C91C-6093-41D0-8DE1-B59F04BB3A2E}">
      <dsp:nvSpPr>
        <dsp:cNvPr id="0" name=""/>
        <dsp:cNvSpPr/>
      </dsp:nvSpPr>
      <dsp:spPr>
        <a:xfrm>
          <a:off x="738" y="3113582"/>
          <a:ext cx="3215880" cy="102908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Segoe UI" panose="020B0502040204020203" pitchFamily="34" charset="0"/>
              <a:cs typeface="Segoe UI" panose="020B0502040204020203" pitchFamily="34" charset="0"/>
            </a:rPr>
            <a:t>MEA-based Chemical Absorption Process</a:t>
          </a:r>
          <a:endParaRPr lang="en-BE" sz="21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738" y="3113582"/>
        <a:ext cx="3215880" cy="1029081"/>
      </dsp:txXfrm>
    </dsp:sp>
    <dsp:sp modelId="{83BF4100-4443-4A18-896C-A91E630FD210}">
      <dsp:nvSpPr>
        <dsp:cNvPr id="0" name=""/>
        <dsp:cNvSpPr/>
      </dsp:nvSpPr>
      <dsp:spPr>
        <a:xfrm>
          <a:off x="4695923" y="2824153"/>
          <a:ext cx="1607940" cy="160794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1D6AC4-DC8B-402B-BB0B-D493DECC5860}">
      <dsp:nvSpPr>
        <dsp:cNvPr id="0" name=""/>
        <dsp:cNvSpPr/>
      </dsp:nvSpPr>
      <dsp:spPr>
        <a:xfrm>
          <a:off x="4695923" y="2824153"/>
          <a:ext cx="1607940" cy="160794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6A37FF-A5B7-45D5-B6B6-19EF99B39CF3}">
      <dsp:nvSpPr>
        <dsp:cNvPr id="0" name=""/>
        <dsp:cNvSpPr/>
      </dsp:nvSpPr>
      <dsp:spPr>
        <a:xfrm>
          <a:off x="3891953" y="3113582"/>
          <a:ext cx="3215880" cy="102908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Segoe UI" panose="020B0502040204020203" pitchFamily="34" charset="0"/>
              <a:cs typeface="Segoe UI" panose="020B0502040204020203" pitchFamily="34" charset="0"/>
            </a:rPr>
            <a:t>Oxy-combustion with    CO</a:t>
          </a:r>
          <a:r>
            <a:rPr lang="en-US" sz="2100" kern="1200" baseline="-25000" dirty="0">
              <a:latin typeface="Segoe UI" panose="020B0502040204020203" pitchFamily="34" charset="0"/>
              <a:cs typeface="Segoe UI" panose="020B0502040204020203" pitchFamily="34" charset="0"/>
            </a:rPr>
            <a:t>2</a:t>
          </a:r>
          <a:r>
            <a:rPr lang="en-US" sz="2100" kern="1200" dirty="0">
              <a:latin typeface="Segoe UI" panose="020B0502040204020203" pitchFamily="34" charset="0"/>
              <a:cs typeface="Segoe UI" panose="020B0502040204020203" pitchFamily="34" charset="0"/>
            </a:rPr>
            <a:t> compression and purification unit (CPU)</a:t>
          </a:r>
          <a:endParaRPr lang="en-BE" sz="21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891953" y="3113582"/>
        <a:ext cx="3215880" cy="1029081"/>
      </dsp:txXfrm>
    </dsp:sp>
    <dsp:sp modelId="{2648D3BB-52B6-4358-AA60-527C2549E470}">
      <dsp:nvSpPr>
        <dsp:cNvPr id="0" name=""/>
        <dsp:cNvSpPr/>
      </dsp:nvSpPr>
      <dsp:spPr>
        <a:xfrm>
          <a:off x="8587139" y="2824153"/>
          <a:ext cx="1607940" cy="160794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A6B413-BC90-46CB-9B1A-5711671A9A14}">
      <dsp:nvSpPr>
        <dsp:cNvPr id="0" name=""/>
        <dsp:cNvSpPr/>
      </dsp:nvSpPr>
      <dsp:spPr>
        <a:xfrm>
          <a:off x="8587139" y="2824153"/>
          <a:ext cx="1607940" cy="160794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2F1024-5AB5-4231-8238-0A7D5DA2C3BD}">
      <dsp:nvSpPr>
        <dsp:cNvPr id="0" name=""/>
        <dsp:cNvSpPr/>
      </dsp:nvSpPr>
      <dsp:spPr>
        <a:xfrm>
          <a:off x="7783169" y="3113582"/>
          <a:ext cx="3215880" cy="102908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Segoe UI" panose="020B0502040204020203" pitchFamily="34" charset="0"/>
              <a:cs typeface="Segoe UI" panose="020B0502040204020203" pitchFamily="34" charset="0"/>
            </a:rPr>
            <a:t>Calcium Looping</a:t>
          </a:r>
          <a:endParaRPr lang="en-BE" sz="21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7783169" y="3113582"/>
        <a:ext cx="3215880" cy="10290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91BD55-3BA7-417C-B1BA-3DF839DA7F2B}">
      <dsp:nvSpPr>
        <dsp:cNvPr id="0" name=""/>
        <dsp:cNvSpPr/>
      </dsp:nvSpPr>
      <dsp:spPr>
        <a:xfrm>
          <a:off x="3417699" y="2161883"/>
          <a:ext cx="1870326" cy="6492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602"/>
              </a:lnTo>
              <a:lnTo>
                <a:pt x="1870326" y="324602"/>
              </a:lnTo>
              <a:lnTo>
                <a:pt x="1870326" y="6492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765714-485B-417C-864D-EA1F982347BD}">
      <dsp:nvSpPr>
        <dsp:cNvPr id="0" name=""/>
        <dsp:cNvSpPr/>
      </dsp:nvSpPr>
      <dsp:spPr>
        <a:xfrm>
          <a:off x="1547372" y="2161883"/>
          <a:ext cx="1870326" cy="649204"/>
        </a:xfrm>
        <a:custGeom>
          <a:avLst/>
          <a:gdLst/>
          <a:ahLst/>
          <a:cxnLst/>
          <a:rect l="0" t="0" r="0" b="0"/>
          <a:pathLst>
            <a:path>
              <a:moveTo>
                <a:pt x="1870326" y="0"/>
              </a:moveTo>
              <a:lnTo>
                <a:pt x="1870326" y="324602"/>
              </a:lnTo>
              <a:lnTo>
                <a:pt x="0" y="324602"/>
              </a:lnTo>
              <a:lnTo>
                <a:pt x="0" y="6492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30F0B3-2F32-42E7-8853-1D825BC96BCF}">
      <dsp:nvSpPr>
        <dsp:cNvPr id="0" name=""/>
        <dsp:cNvSpPr/>
      </dsp:nvSpPr>
      <dsp:spPr>
        <a:xfrm>
          <a:off x="2563787" y="616159"/>
          <a:ext cx="1707824" cy="154572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6A7781-B819-48A8-B72F-D76C18C775B8}">
      <dsp:nvSpPr>
        <dsp:cNvPr id="0" name=""/>
        <dsp:cNvSpPr/>
      </dsp:nvSpPr>
      <dsp:spPr>
        <a:xfrm>
          <a:off x="2563787" y="616159"/>
          <a:ext cx="1707824" cy="154572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02B33F-2766-4C5A-8898-F517A5B2C885}">
      <dsp:nvSpPr>
        <dsp:cNvPr id="0" name=""/>
        <dsp:cNvSpPr/>
      </dsp:nvSpPr>
      <dsp:spPr>
        <a:xfrm>
          <a:off x="1709874" y="894389"/>
          <a:ext cx="3415649" cy="98926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latin typeface="Segoe UI Semibold" panose="020B0702040204020203" pitchFamily="34" charset="0"/>
              <a:cs typeface="Segoe UI Semibold" panose="020B0702040204020203" pitchFamily="34" charset="0"/>
            </a:rPr>
            <a:t>Waste Heat Recovery</a:t>
          </a:r>
          <a:endParaRPr lang="en-BE" sz="2400" b="1" kern="1200" dirty="0"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1709874" y="894389"/>
        <a:ext cx="3415649" cy="989263"/>
      </dsp:txXfrm>
    </dsp:sp>
    <dsp:sp modelId="{2084FC46-0EE1-466B-9F31-84E92276C4B0}">
      <dsp:nvSpPr>
        <dsp:cNvPr id="0" name=""/>
        <dsp:cNvSpPr/>
      </dsp:nvSpPr>
      <dsp:spPr>
        <a:xfrm>
          <a:off x="774510" y="2811088"/>
          <a:ext cx="1545724" cy="154572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74881A-FB49-4195-A17F-994C31369F9F}">
      <dsp:nvSpPr>
        <dsp:cNvPr id="0" name=""/>
        <dsp:cNvSpPr/>
      </dsp:nvSpPr>
      <dsp:spPr>
        <a:xfrm>
          <a:off x="774510" y="2811088"/>
          <a:ext cx="1545724" cy="154572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E8C91C-6093-41D0-8DE1-B59F04BB3A2E}">
      <dsp:nvSpPr>
        <dsp:cNvPr id="0" name=""/>
        <dsp:cNvSpPr/>
      </dsp:nvSpPr>
      <dsp:spPr>
        <a:xfrm>
          <a:off x="1647" y="3089318"/>
          <a:ext cx="3091449" cy="98926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Supercritical CO</a:t>
          </a:r>
          <a:r>
            <a:rPr lang="en-US" sz="2400" kern="1200" baseline="-25000" dirty="0">
              <a:latin typeface="Segoe UI" panose="020B0502040204020203" pitchFamily="34" charset="0"/>
              <a:cs typeface="Segoe UI" panose="020B0502040204020203" pitchFamily="34" charset="0"/>
            </a:rPr>
            <a:t>2</a:t>
          </a: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 Rankine Cycle</a:t>
          </a:r>
          <a:endParaRPr lang="en-BE" sz="2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647" y="3089318"/>
        <a:ext cx="3091449" cy="989263"/>
      </dsp:txXfrm>
    </dsp:sp>
    <dsp:sp modelId="{83BF4100-4443-4A18-896C-A91E630FD210}">
      <dsp:nvSpPr>
        <dsp:cNvPr id="0" name=""/>
        <dsp:cNvSpPr/>
      </dsp:nvSpPr>
      <dsp:spPr>
        <a:xfrm>
          <a:off x="4515164" y="2811088"/>
          <a:ext cx="1545724" cy="154572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1D6AC4-DC8B-402B-BB0B-D493DECC5860}">
      <dsp:nvSpPr>
        <dsp:cNvPr id="0" name=""/>
        <dsp:cNvSpPr/>
      </dsp:nvSpPr>
      <dsp:spPr>
        <a:xfrm>
          <a:off x="4515164" y="2811088"/>
          <a:ext cx="1545724" cy="154572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6A37FF-A5B7-45D5-B6B6-19EF99B39CF3}">
      <dsp:nvSpPr>
        <dsp:cNvPr id="0" name=""/>
        <dsp:cNvSpPr/>
      </dsp:nvSpPr>
      <dsp:spPr>
        <a:xfrm>
          <a:off x="3742301" y="3089318"/>
          <a:ext cx="3091449" cy="98926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Heat recovered for Carbon Capture</a:t>
          </a:r>
          <a:endParaRPr lang="en-BE" sz="2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742301" y="3089318"/>
        <a:ext cx="3091449" cy="9892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BB2AFD-C361-4F1C-8368-D8C2201E5381}">
      <dsp:nvSpPr>
        <dsp:cNvPr id="0" name=""/>
        <dsp:cNvSpPr/>
      </dsp:nvSpPr>
      <dsp:spPr>
        <a:xfrm>
          <a:off x="0" y="928228"/>
          <a:ext cx="5775876" cy="1237638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E6A16B-D5BD-4F70-BA38-FFA860278A5F}">
      <dsp:nvSpPr>
        <dsp:cNvPr id="0" name=""/>
        <dsp:cNvSpPr/>
      </dsp:nvSpPr>
      <dsp:spPr>
        <a:xfrm>
          <a:off x="2538" y="0"/>
          <a:ext cx="1675229" cy="1237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Segoe UI" panose="020B0502040204020203" pitchFamily="34" charset="0"/>
              <a:cs typeface="Segoe UI" panose="020B0502040204020203" pitchFamily="34" charset="0"/>
            </a:rPr>
            <a:t>Blueprint Models</a:t>
          </a:r>
          <a:endParaRPr lang="en-BE" sz="18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38" y="0"/>
        <a:ext cx="1675229" cy="1237638"/>
      </dsp:txXfrm>
    </dsp:sp>
    <dsp:sp modelId="{437A9BDA-766B-474A-A0E4-AAB806DA5C39}">
      <dsp:nvSpPr>
        <dsp:cNvPr id="0" name=""/>
        <dsp:cNvSpPr/>
      </dsp:nvSpPr>
      <dsp:spPr>
        <a:xfrm>
          <a:off x="685448" y="1392343"/>
          <a:ext cx="309409" cy="3094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C91258-B095-4812-BD07-B0C5074ECFB4}">
      <dsp:nvSpPr>
        <dsp:cNvPr id="0" name=""/>
        <dsp:cNvSpPr/>
      </dsp:nvSpPr>
      <dsp:spPr>
        <a:xfrm>
          <a:off x="1761529" y="1856457"/>
          <a:ext cx="1675229" cy="1237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Segoe UI" panose="020B0502040204020203" pitchFamily="34" charset="0"/>
              <a:cs typeface="Segoe UI" panose="020B0502040204020203" pitchFamily="34" charset="0"/>
            </a:rPr>
            <a:t>OSMOSE</a:t>
          </a:r>
          <a:endParaRPr lang="en-BE" sz="18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761529" y="1856457"/>
        <a:ext cx="1675229" cy="1237638"/>
      </dsp:txXfrm>
    </dsp:sp>
    <dsp:sp modelId="{93A9B60E-38EC-46CD-A304-FC01EC781A7F}">
      <dsp:nvSpPr>
        <dsp:cNvPr id="0" name=""/>
        <dsp:cNvSpPr/>
      </dsp:nvSpPr>
      <dsp:spPr>
        <a:xfrm>
          <a:off x="2444439" y="1392343"/>
          <a:ext cx="309409" cy="3094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59B0E-520A-4BEA-BE42-B3BB423721AE}">
      <dsp:nvSpPr>
        <dsp:cNvPr id="0" name=""/>
        <dsp:cNvSpPr/>
      </dsp:nvSpPr>
      <dsp:spPr>
        <a:xfrm>
          <a:off x="3520520" y="0"/>
          <a:ext cx="1675229" cy="1237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Segoe UI" panose="020B0502040204020203" pitchFamily="34" charset="0"/>
              <a:cs typeface="Segoe UI" panose="020B0502040204020203" pitchFamily="34" charset="0"/>
            </a:rPr>
            <a:t>Optimization results</a:t>
          </a:r>
          <a:endParaRPr lang="en-BE" sz="18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520520" y="0"/>
        <a:ext cx="1675229" cy="1237638"/>
      </dsp:txXfrm>
    </dsp:sp>
    <dsp:sp modelId="{11D17B3D-E8DA-4CF6-9D27-25C65D7850CF}">
      <dsp:nvSpPr>
        <dsp:cNvPr id="0" name=""/>
        <dsp:cNvSpPr/>
      </dsp:nvSpPr>
      <dsp:spPr>
        <a:xfrm>
          <a:off x="4203430" y="1392343"/>
          <a:ext cx="309409" cy="3094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FFFB63C-883A-7BA8-A245-5757F09A32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C65B16A-4400-9704-949B-A8851D946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00593-CB9E-C44B-9E49-3B9A05E44DCF}" type="datetimeFigureOut">
              <a:rPr lang="fr-FR" smtClean="0"/>
              <a:t>11/08/2025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5205C77-56E0-2AD5-E667-5F2CD59703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40E1D9-87F6-D2C5-0B1A-EB2691DCA9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43ACE-A6F2-3647-AF36-71D7CAE04F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0735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79C6B-F04C-8248-925D-8820A20A657E}" type="datetimeFigureOut">
              <a:rPr lang="fr-FR" smtClean="0"/>
              <a:t>11/08/2025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59546-56FB-E746-8D33-27DD3FD127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17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6305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421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647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315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672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8278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845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824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8537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619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83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726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883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2404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3289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562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778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997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MSW: C(47.1%), H(5.1%), O(30.9%), N(1.6%). S(0.8%), Cl(0.7%) – dry ash-free basis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BM: </a:t>
            </a:r>
            <a:r>
              <a:rPr lang="pt-BR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pt-BR" b="0" dirty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Ultimate analysis (mass basis): 47%C, 6%H, 45%O, 0%N, 0%S</a:t>
            </a:r>
            <a:endParaRPr lang="pt-BR" b="0" dirty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9073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8;p13">
            <a:extLst>
              <a:ext uri="{FF2B5EF4-FFF2-40B4-BE49-F238E27FC236}">
                <a16:creationId xmlns:a16="http://schemas.microsoft.com/office/drawing/2014/main" id="{43B85E0E-E55D-AB0B-5C29-B0B970F0A7C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9;p13">
            <a:extLst>
              <a:ext uri="{FF2B5EF4-FFF2-40B4-BE49-F238E27FC236}">
                <a16:creationId xmlns:a16="http://schemas.microsoft.com/office/drawing/2014/main" id="{3F74D220-FC99-06AD-5981-0948E3B7389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t="6629"/>
          <a:stretch/>
        </p:blipFill>
        <p:spPr>
          <a:xfrm>
            <a:off x="0" y="1316247"/>
            <a:ext cx="12192000" cy="515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3">
            <a:extLst>
              <a:ext uri="{FF2B5EF4-FFF2-40B4-BE49-F238E27FC236}">
                <a16:creationId xmlns:a16="http://schemas.microsoft.com/office/drawing/2014/main" id="{E92953F4-3346-D025-DF1E-F6A3875386D5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779449"/>
            <a:ext cx="3953359" cy="203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1;p13">
            <a:extLst>
              <a:ext uri="{FF2B5EF4-FFF2-40B4-BE49-F238E27FC236}">
                <a16:creationId xmlns:a16="http://schemas.microsoft.com/office/drawing/2014/main" id="{32E7188E-D208-1A60-B7DC-02A539F9ED83}"/>
              </a:ext>
            </a:extLst>
          </p:cNvPr>
          <p:cNvSpPr txBox="1"/>
          <p:nvPr userDrawn="1"/>
        </p:nvSpPr>
        <p:spPr>
          <a:xfrm>
            <a:off x="123925" y="5801580"/>
            <a:ext cx="2425600" cy="5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 dirty="0" err="1">
                <a:solidFill>
                  <a:schemeClr val="lt1"/>
                </a:solidFill>
              </a:rPr>
              <a:t>www.uliege.be</a:t>
            </a:r>
            <a:endParaRPr sz="18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</a:endParaRP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C96C6E26-46A7-9AC2-061E-79AA1D7FCF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11054" y="202988"/>
            <a:ext cx="3746818" cy="98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9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57;p20">
            <a:extLst>
              <a:ext uri="{FF2B5EF4-FFF2-40B4-BE49-F238E27FC236}">
                <a16:creationId xmlns:a16="http://schemas.microsoft.com/office/drawing/2014/main" id="{5099593E-0AC6-DCD1-424E-A2F94962B60F}"/>
              </a:ext>
            </a:extLst>
          </p:cNvPr>
          <p:cNvCxnSpPr>
            <a:cxnSpLocks/>
          </p:cNvCxnSpPr>
          <p:nvPr userDrawn="1"/>
        </p:nvCxnSpPr>
        <p:spPr>
          <a:xfrm>
            <a:off x="587375" y="1043321"/>
            <a:ext cx="3577219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Espace réservé de l'élément multimédia 2">
            <a:extLst>
              <a:ext uri="{FF2B5EF4-FFF2-40B4-BE49-F238E27FC236}">
                <a16:creationId xmlns:a16="http://schemas.microsoft.com/office/drawing/2014/main" id="{28400122-6627-053A-1DF9-61C5208E1514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4000616" y="1811388"/>
            <a:ext cx="7365375" cy="425889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807F617-6EB9-3B7F-C7D1-F5787106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317106"/>
            <a:ext cx="3165475" cy="29765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  <a:lvl2pPr>
              <a:defRPr sz="1200"/>
            </a:lvl2pPr>
            <a:lvl3pPr marL="914400" indent="0">
              <a:buNone/>
              <a:defRPr/>
            </a:lvl3pPr>
          </a:lstStyle>
          <a:p>
            <a:pPr lvl="0"/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.</a:t>
            </a:r>
          </a:p>
          <a:p>
            <a:pPr lvl="0"/>
            <a:endParaRPr lang="fr-FR" dirty="0"/>
          </a:p>
          <a:p>
            <a:pPr lvl="1"/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.</a:t>
            </a:r>
          </a:p>
          <a:p>
            <a:pPr lvl="1"/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.</a:t>
            </a:r>
            <a:br>
              <a:rPr lang="fr-FR" dirty="0"/>
            </a:br>
            <a:br>
              <a:rPr lang="fr-FR" dirty="0"/>
            </a:br>
            <a:endParaRPr lang="fr-FR" dirty="0"/>
          </a:p>
          <a:p>
            <a:pPr lvl="0"/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FEBCDBDD-17F4-2628-04EF-3BD4B8B27A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0500" y="1280162"/>
            <a:ext cx="5719572" cy="365754"/>
          </a:xfr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 dirty="0" err="1"/>
              <a:t>www.monsite.com</a:t>
            </a:r>
            <a:endParaRPr lang="fr-FR" dirty="0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59AA939B-DE4C-82B5-5C6B-B9D970BC83C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730F8B86-B831-166F-CC0E-E22B6374ECA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84F37302-DA84-B12A-FCA2-4B0A611D4CC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sp>
        <p:nvSpPr>
          <p:cNvPr id="24" name="Titre 23">
            <a:extLst>
              <a:ext uri="{FF2B5EF4-FFF2-40B4-BE49-F238E27FC236}">
                <a16:creationId xmlns:a16="http://schemas.microsoft.com/office/drawing/2014/main" id="{EB191373-466A-E461-9752-6860A3472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6792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ne du tem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D13E604-96B8-45FB-625C-0344878E5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34675" y="3003882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1096430D-EB9C-B868-50F1-C80068C43B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4675" y="3399072"/>
            <a:ext cx="1734124" cy="1782440"/>
          </a:xfrm>
        </p:spPr>
        <p:txBody>
          <a:bodyPr>
            <a:normAutofit/>
          </a:bodyPr>
          <a:lstStyle>
            <a:lvl1pPr marL="0" indent="0" algn="l">
              <a:buNone/>
              <a:defRPr sz="11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.</a:t>
            </a:r>
          </a:p>
        </p:txBody>
      </p:sp>
      <p:sp>
        <p:nvSpPr>
          <p:cNvPr id="88" name="Espace réservé de la date 87">
            <a:extLst>
              <a:ext uri="{FF2B5EF4-FFF2-40B4-BE49-F238E27FC236}">
                <a16:creationId xmlns:a16="http://schemas.microsoft.com/office/drawing/2014/main" id="{5A0FAB28-817B-9A03-1EF9-0C99DF9F254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89" name="Espace réservé du pied de page 88">
            <a:extLst>
              <a:ext uri="{FF2B5EF4-FFF2-40B4-BE49-F238E27FC236}">
                <a16:creationId xmlns:a16="http://schemas.microsoft.com/office/drawing/2014/main" id="{A2D84D0D-AFF6-D1AA-6A4F-4917EEA3469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0" name="Espace réservé du numéro de diapositive 89">
            <a:extLst>
              <a:ext uri="{FF2B5EF4-FFF2-40B4-BE49-F238E27FC236}">
                <a16:creationId xmlns:a16="http://schemas.microsoft.com/office/drawing/2014/main" id="{7C12B2AA-349E-C63D-C5BE-0E745EB633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sp>
        <p:nvSpPr>
          <p:cNvPr id="25" name="Espace réservé du texte 70">
            <a:extLst>
              <a:ext uri="{FF2B5EF4-FFF2-40B4-BE49-F238E27FC236}">
                <a16:creationId xmlns:a16="http://schemas.microsoft.com/office/drawing/2014/main" id="{4745B0A3-E24E-3741-4527-2A8F7CD2665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15961" y="3399072"/>
            <a:ext cx="1734124" cy="1782440"/>
          </a:xfrm>
        </p:spPr>
        <p:txBody>
          <a:bodyPr>
            <a:normAutofit/>
          </a:bodyPr>
          <a:lstStyle>
            <a:lvl1pPr marL="0" indent="0" algn="l">
              <a:buNone/>
              <a:defRPr sz="11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.</a:t>
            </a:r>
          </a:p>
        </p:txBody>
      </p:sp>
      <p:sp>
        <p:nvSpPr>
          <p:cNvPr id="26" name="Espace réservé du texte 70">
            <a:extLst>
              <a:ext uri="{FF2B5EF4-FFF2-40B4-BE49-F238E27FC236}">
                <a16:creationId xmlns:a16="http://schemas.microsoft.com/office/drawing/2014/main" id="{C63762C1-52A9-53AB-3387-4A209C76E1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50111" y="3399072"/>
            <a:ext cx="1734124" cy="1782440"/>
          </a:xfrm>
        </p:spPr>
        <p:txBody>
          <a:bodyPr>
            <a:normAutofit/>
          </a:bodyPr>
          <a:lstStyle>
            <a:lvl1pPr marL="0" indent="0" algn="l">
              <a:buNone/>
              <a:defRPr sz="11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, vitae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eu ipsum. </a:t>
            </a:r>
          </a:p>
        </p:txBody>
      </p:sp>
      <p:sp>
        <p:nvSpPr>
          <p:cNvPr id="27" name="Espace réservé du texte 70">
            <a:extLst>
              <a:ext uri="{FF2B5EF4-FFF2-40B4-BE49-F238E27FC236}">
                <a16:creationId xmlns:a16="http://schemas.microsoft.com/office/drawing/2014/main" id="{F83A912C-4338-3A34-A6EA-AEA709A52B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12544" y="3399072"/>
            <a:ext cx="1734124" cy="1782440"/>
          </a:xfrm>
        </p:spPr>
        <p:txBody>
          <a:bodyPr>
            <a:normAutofit/>
          </a:bodyPr>
          <a:lstStyle>
            <a:lvl1pPr marL="0" indent="0" algn="l">
              <a:buNone/>
              <a:defRPr sz="11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, vitae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eu ipsum. </a:t>
            </a:r>
          </a:p>
        </p:txBody>
      </p:sp>
      <p:sp>
        <p:nvSpPr>
          <p:cNvPr id="28" name="Google Shape;162;p20">
            <a:extLst>
              <a:ext uri="{FF2B5EF4-FFF2-40B4-BE49-F238E27FC236}">
                <a16:creationId xmlns:a16="http://schemas.microsoft.com/office/drawing/2014/main" id="{66DC8FEF-C585-64CB-7292-1BA1C45B3AC4}"/>
              </a:ext>
            </a:extLst>
          </p:cNvPr>
          <p:cNvSpPr/>
          <p:nvPr userDrawn="1"/>
        </p:nvSpPr>
        <p:spPr>
          <a:xfrm rot="5400000">
            <a:off x="1516084" y="3015081"/>
            <a:ext cx="166066" cy="1436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62;p20">
            <a:extLst>
              <a:ext uri="{FF2B5EF4-FFF2-40B4-BE49-F238E27FC236}">
                <a16:creationId xmlns:a16="http://schemas.microsoft.com/office/drawing/2014/main" id="{55167C46-C434-5D0A-B70E-3FE8F9CC8929}"/>
              </a:ext>
            </a:extLst>
          </p:cNvPr>
          <p:cNvSpPr/>
          <p:nvPr userDrawn="1"/>
        </p:nvSpPr>
        <p:spPr>
          <a:xfrm rot="5400000">
            <a:off x="3769090" y="3015082"/>
            <a:ext cx="166066" cy="1436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62;p20">
            <a:extLst>
              <a:ext uri="{FF2B5EF4-FFF2-40B4-BE49-F238E27FC236}">
                <a16:creationId xmlns:a16="http://schemas.microsoft.com/office/drawing/2014/main" id="{74618890-08F8-1E5F-8A4C-6ECD974E4C45}"/>
              </a:ext>
            </a:extLst>
          </p:cNvPr>
          <p:cNvSpPr/>
          <p:nvPr userDrawn="1"/>
        </p:nvSpPr>
        <p:spPr>
          <a:xfrm rot="5400000">
            <a:off x="6003242" y="3015083"/>
            <a:ext cx="166066" cy="1436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62;p20">
            <a:extLst>
              <a:ext uri="{FF2B5EF4-FFF2-40B4-BE49-F238E27FC236}">
                <a16:creationId xmlns:a16="http://schemas.microsoft.com/office/drawing/2014/main" id="{BD71E214-B4A4-64E8-02EF-35410013D734}"/>
              </a:ext>
            </a:extLst>
          </p:cNvPr>
          <p:cNvSpPr/>
          <p:nvPr userDrawn="1"/>
        </p:nvSpPr>
        <p:spPr>
          <a:xfrm rot="5400000">
            <a:off x="8256248" y="3015084"/>
            <a:ext cx="166066" cy="1436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Espace réservé du texte 65">
            <a:extLst>
              <a:ext uri="{FF2B5EF4-FFF2-40B4-BE49-F238E27FC236}">
                <a16:creationId xmlns:a16="http://schemas.microsoft.com/office/drawing/2014/main" id="{EA8FACF4-7082-E50D-D8E2-FB46ACDBA7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06535" y="3003882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3" name="Espace réservé du texte 65">
            <a:extLst>
              <a:ext uri="{FF2B5EF4-FFF2-40B4-BE49-F238E27FC236}">
                <a16:creationId xmlns:a16="http://schemas.microsoft.com/office/drawing/2014/main" id="{6AB3265E-B392-6617-ED44-0BACED097B5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0112" y="3003882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4" name="Espace réservé du texte 65">
            <a:extLst>
              <a:ext uri="{FF2B5EF4-FFF2-40B4-BE49-F238E27FC236}">
                <a16:creationId xmlns:a16="http://schemas.microsoft.com/office/drawing/2014/main" id="{3133932A-ED0F-9645-1182-09EA058CAEE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03118" y="3013309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626375-BFD3-A5CD-8A01-A5D5E5D3CA72}"/>
              </a:ext>
            </a:extLst>
          </p:cNvPr>
          <p:cNvSpPr/>
          <p:nvPr userDrawn="1"/>
        </p:nvSpPr>
        <p:spPr>
          <a:xfrm>
            <a:off x="1527285" y="2259402"/>
            <a:ext cx="2253006" cy="4336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7941E0-033B-D8AD-806D-67CCBB8418EC}"/>
              </a:ext>
            </a:extLst>
          </p:cNvPr>
          <p:cNvSpPr/>
          <p:nvPr userDrawn="1"/>
        </p:nvSpPr>
        <p:spPr>
          <a:xfrm>
            <a:off x="3770865" y="2259402"/>
            <a:ext cx="2253006" cy="433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90542A-EE35-F17A-59CE-AC17E44B3F47}"/>
              </a:ext>
            </a:extLst>
          </p:cNvPr>
          <p:cNvSpPr/>
          <p:nvPr userDrawn="1"/>
        </p:nvSpPr>
        <p:spPr>
          <a:xfrm>
            <a:off x="6014444" y="2259402"/>
            <a:ext cx="2253006" cy="4336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35A0A6-CC51-D8AC-6BFA-15647E09D36B}"/>
              </a:ext>
            </a:extLst>
          </p:cNvPr>
          <p:cNvSpPr/>
          <p:nvPr userDrawn="1"/>
        </p:nvSpPr>
        <p:spPr>
          <a:xfrm>
            <a:off x="8267449" y="2259402"/>
            <a:ext cx="2253006" cy="433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space réservé du texte 65">
            <a:extLst>
              <a:ext uri="{FF2B5EF4-FFF2-40B4-BE49-F238E27FC236}">
                <a16:creationId xmlns:a16="http://schemas.microsoft.com/office/drawing/2014/main" id="{D34C0135-E9FA-AAC5-E787-7904B6A4C45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734675" y="2386390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2015</a:t>
            </a:r>
          </a:p>
        </p:txBody>
      </p:sp>
      <p:sp>
        <p:nvSpPr>
          <p:cNvPr id="40" name="Espace réservé du texte 65">
            <a:extLst>
              <a:ext uri="{FF2B5EF4-FFF2-40B4-BE49-F238E27FC236}">
                <a16:creationId xmlns:a16="http://schemas.microsoft.com/office/drawing/2014/main" id="{43F473FA-76AC-A0F8-251D-3DCD4DD4D0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997108" y="2386390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2019</a:t>
            </a:r>
          </a:p>
        </p:txBody>
      </p:sp>
      <p:sp>
        <p:nvSpPr>
          <p:cNvPr id="41" name="Espace réservé du texte 65">
            <a:extLst>
              <a:ext uri="{FF2B5EF4-FFF2-40B4-BE49-F238E27FC236}">
                <a16:creationId xmlns:a16="http://schemas.microsoft.com/office/drawing/2014/main" id="{5D973C1F-2CE8-D155-EB86-88FADBF9B36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31260" y="2386390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2020</a:t>
            </a:r>
          </a:p>
        </p:txBody>
      </p:sp>
      <p:sp>
        <p:nvSpPr>
          <p:cNvPr id="42" name="Espace réservé du texte 65">
            <a:extLst>
              <a:ext uri="{FF2B5EF4-FFF2-40B4-BE49-F238E27FC236}">
                <a16:creationId xmlns:a16="http://schemas.microsoft.com/office/drawing/2014/main" id="{250C6652-4ACB-F757-8FF1-742A37F56A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84266" y="2395951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2022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A42DD6E-4BA0-CD9F-3ECF-EE334AB5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98230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e en ava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Espace réservé pour une image  59">
            <a:extLst>
              <a:ext uri="{FF2B5EF4-FFF2-40B4-BE49-F238E27FC236}">
                <a16:creationId xmlns:a16="http://schemas.microsoft.com/office/drawing/2014/main" id="{53613E78-1F36-616E-13E4-B62CDC9C3E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80972" y="1888760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2" name="Espace réservé pour une image  59">
            <a:extLst>
              <a:ext uri="{FF2B5EF4-FFF2-40B4-BE49-F238E27FC236}">
                <a16:creationId xmlns:a16="http://schemas.microsoft.com/office/drawing/2014/main" id="{91AA8F7E-9E07-44D9-944C-BB52177422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50240" y="1888760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3" name="Espace réservé pour une image  59">
            <a:extLst>
              <a:ext uri="{FF2B5EF4-FFF2-40B4-BE49-F238E27FC236}">
                <a16:creationId xmlns:a16="http://schemas.microsoft.com/office/drawing/2014/main" id="{01144B97-310C-B1BE-BAC8-5E06A1D10F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15265" y="1888760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4" name="Espace réservé pour une image  59">
            <a:extLst>
              <a:ext uri="{FF2B5EF4-FFF2-40B4-BE49-F238E27FC236}">
                <a16:creationId xmlns:a16="http://schemas.microsoft.com/office/drawing/2014/main" id="{FC1B9F29-1806-28B4-124B-CE9C4CA1D2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0290" y="1888760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D13E604-96B8-45FB-625C-0344878E5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0972" y="4081591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7" name="Espace réservé du texte 65">
            <a:extLst>
              <a:ext uri="{FF2B5EF4-FFF2-40B4-BE49-F238E27FC236}">
                <a16:creationId xmlns:a16="http://schemas.microsoft.com/office/drawing/2014/main" id="{2B0580F0-E8DA-8FC9-96B5-D71238C77F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0239" y="4081591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8" name="Espace réservé du texte 65">
            <a:extLst>
              <a:ext uri="{FF2B5EF4-FFF2-40B4-BE49-F238E27FC236}">
                <a16:creationId xmlns:a16="http://schemas.microsoft.com/office/drawing/2014/main" id="{3397217F-E6A0-30A8-0809-034CA9050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5264" y="4081591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9" name="Espace réservé du texte 65">
            <a:extLst>
              <a:ext uri="{FF2B5EF4-FFF2-40B4-BE49-F238E27FC236}">
                <a16:creationId xmlns:a16="http://schemas.microsoft.com/office/drawing/2014/main" id="{DCDDC540-A42E-C4B6-52DE-EA451641D0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96549" y="4081591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1096430D-EB9C-B868-50F1-C80068C43B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80971" y="4570549"/>
            <a:ext cx="1941514" cy="754036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2" name="Espace réservé du texte 70">
            <a:extLst>
              <a:ext uri="{FF2B5EF4-FFF2-40B4-BE49-F238E27FC236}">
                <a16:creationId xmlns:a16="http://schemas.microsoft.com/office/drawing/2014/main" id="{49E4CD64-5477-F6AF-158D-28FE7C355E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0238" y="4570547"/>
            <a:ext cx="1941513" cy="75403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3" name="Espace réservé du texte 70">
            <a:extLst>
              <a:ext uri="{FF2B5EF4-FFF2-40B4-BE49-F238E27FC236}">
                <a16:creationId xmlns:a16="http://schemas.microsoft.com/office/drawing/2014/main" id="{39757443-E4ED-7F2F-EA57-3BF61F47EA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5263" y="4570547"/>
            <a:ext cx="1941513" cy="754038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4" name="Espace réservé du texte 70">
            <a:extLst>
              <a:ext uri="{FF2B5EF4-FFF2-40B4-BE49-F238E27FC236}">
                <a16:creationId xmlns:a16="http://schemas.microsoft.com/office/drawing/2014/main" id="{F829E95B-5BC5-951C-DB19-95BE9696C7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6549" y="4570547"/>
            <a:ext cx="1941513" cy="754038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7" name="Espace réservé du texte 70">
            <a:extLst>
              <a:ext uri="{FF2B5EF4-FFF2-40B4-BE49-F238E27FC236}">
                <a16:creationId xmlns:a16="http://schemas.microsoft.com/office/drawing/2014/main" id="{9457CCB1-4331-C3D4-28D0-9FCDA4B1A9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80971" y="5325368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78" name="Espace réservé du texte 70">
            <a:extLst>
              <a:ext uri="{FF2B5EF4-FFF2-40B4-BE49-F238E27FC236}">
                <a16:creationId xmlns:a16="http://schemas.microsoft.com/office/drawing/2014/main" id="{ABB12940-372E-6AE1-5946-3C5910E54E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50238" y="5325368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79" name="Espace réservé du texte 70">
            <a:extLst>
              <a:ext uri="{FF2B5EF4-FFF2-40B4-BE49-F238E27FC236}">
                <a16:creationId xmlns:a16="http://schemas.microsoft.com/office/drawing/2014/main" id="{E9A8B5D7-9354-2195-D2C6-F0ADD6AC58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2098" y="5334925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80" name="Espace réservé du texte 70">
            <a:extLst>
              <a:ext uri="{FF2B5EF4-FFF2-40B4-BE49-F238E27FC236}">
                <a16:creationId xmlns:a16="http://schemas.microsoft.com/office/drawing/2014/main" id="{666A9F93-5B1C-F2E8-BB3C-A0BDC0F3D9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96548" y="5334925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88" name="Espace réservé de la date 87">
            <a:extLst>
              <a:ext uri="{FF2B5EF4-FFF2-40B4-BE49-F238E27FC236}">
                <a16:creationId xmlns:a16="http://schemas.microsoft.com/office/drawing/2014/main" id="{5A0FAB28-817B-9A03-1EF9-0C99DF9F254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89" name="Espace réservé du pied de page 88">
            <a:extLst>
              <a:ext uri="{FF2B5EF4-FFF2-40B4-BE49-F238E27FC236}">
                <a16:creationId xmlns:a16="http://schemas.microsoft.com/office/drawing/2014/main" id="{A2D84D0D-AFF6-D1AA-6A4F-4917EEA3469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0" name="Espace réservé du numéro de diapositive 89">
            <a:extLst>
              <a:ext uri="{FF2B5EF4-FFF2-40B4-BE49-F238E27FC236}">
                <a16:creationId xmlns:a16="http://schemas.microsoft.com/office/drawing/2014/main" id="{7C12B2AA-349E-C63D-C5BE-0E745EB633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cxnSp>
        <p:nvCxnSpPr>
          <p:cNvPr id="91" name="Google Shape;157;p20">
            <a:extLst>
              <a:ext uri="{FF2B5EF4-FFF2-40B4-BE49-F238E27FC236}">
                <a16:creationId xmlns:a16="http://schemas.microsoft.com/office/drawing/2014/main" id="{B3846F5C-B184-73A5-127D-91290F644C55}"/>
              </a:ext>
            </a:extLst>
          </p:cNvPr>
          <p:cNvCxnSpPr>
            <a:cxnSpLocks/>
          </p:cNvCxnSpPr>
          <p:nvPr userDrawn="1"/>
        </p:nvCxnSpPr>
        <p:spPr>
          <a:xfrm>
            <a:off x="1680971" y="4467354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157;p20">
            <a:extLst>
              <a:ext uri="{FF2B5EF4-FFF2-40B4-BE49-F238E27FC236}">
                <a16:creationId xmlns:a16="http://schemas.microsoft.com/office/drawing/2014/main" id="{8E28DC86-D3EB-1A61-54BA-DDA273AC4C6E}"/>
              </a:ext>
            </a:extLst>
          </p:cNvPr>
          <p:cNvCxnSpPr>
            <a:cxnSpLocks/>
          </p:cNvCxnSpPr>
          <p:nvPr userDrawn="1"/>
        </p:nvCxnSpPr>
        <p:spPr>
          <a:xfrm>
            <a:off x="3933977" y="4467354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157;p20">
            <a:extLst>
              <a:ext uri="{FF2B5EF4-FFF2-40B4-BE49-F238E27FC236}">
                <a16:creationId xmlns:a16="http://schemas.microsoft.com/office/drawing/2014/main" id="{D1566A71-40F2-37ED-2197-832191E4EC47}"/>
              </a:ext>
            </a:extLst>
          </p:cNvPr>
          <p:cNvCxnSpPr>
            <a:cxnSpLocks/>
          </p:cNvCxnSpPr>
          <p:nvPr userDrawn="1"/>
        </p:nvCxnSpPr>
        <p:spPr>
          <a:xfrm>
            <a:off x="6196410" y="4467354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157;p20">
            <a:extLst>
              <a:ext uri="{FF2B5EF4-FFF2-40B4-BE49-F238E27FC236}">
                <a16:creationId xmlns:a16="http://schemas.microsoft.com/office/drawing/2014/main" id="{B2F3211F-D7E6-4FD2-B5F6-1552637DEAA9}"/>
              </a:ext>
            </a:extLst>
          </p:cNvPr>
          <p:cNvCxnSpPr>
            <a:cxnSpLocks/>
          </p:cNvCxnSpPr>
          <p:nvPr userDrawn="1"/>
        </p:nvCxnSpPr>
        <p:spPr>
          <a:xfrm>
            <a:off x="8477697" y="4467354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Titre 96">
            <a:extLst>
              <a:ext uri="{FF2B5EF4-FFF2-40B4-BE49-F238E27FC236}">
                <a16:creationId xmlns:a16="http://schemas.microsoft.com/office/drawing/2014/main" id="{F6171492-D192-3F77-DDFD-43B3BC4A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553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e en ava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Espace réservé pour une image  59">
            <a:extLst>
              <a:ext uri="{FF2B5EF4-FFF2-40B4-BE49-F238E27FC236}">
                <a16:creationId xmlns:a16="http://schemas.microsoft.com/office/drawing/2014/main" id="{53613E78-1F36-616E-13E4-B62CDC9C3E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40468" y="1869906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2" name="Espace réservé pour une image  59">
            <a:extLst>
              <a:ext uri="{FF2B5EF4-FFF2-40B4-BE49-F238E27FC236}">
                <a16:creationId xmlns:a16="http://schemas.microsoft.com/office/drawing/2014/main" id="{91AA8F7E-9E07-44D9-944C-BB52177422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09736" y="1869906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3" name="Espace réservé pour une image  59">
            <a:extLst>
              <a:ext uri="{FF2B5EF4-FFF2-40B4-BE49-F238E27FC236}">
                <a16:creationId xmlns:a16="http://schemas.microsoft.com/office/drawing/2014/main" id="{01144B97-310C-B1BE-BAC8-5E06A1D10F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74761" y="1869906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D13E604-96B8-45FB-625C-0344878E5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40468" y="4062737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7" name="Espace réservé du texte 65">
            <a:extLst>
              <a:ext uri="{FF2B5EF4-FFF2-40B4-BE49-F238E27FC236}">
                <a16:creationId xmlns:a16="http://schemas.microsoft.com/office/drawing/2014/main" id="{2B0580F0-E8DA-8FC9-96B5-D71238C77F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9735" y="4062737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8" name="Espace réservé du texte 65">
            <a:extLst>
              <a:ext uri="{FF2B5EF4-FFF2-40B4-BE49-F238E27FC236}">
                <a16:creationId xmlns:a16="http://schemas.microsoft.com/office/drawing/2014/main" id="{3397217F-E6A0-30A8-0809-034CA9050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74760" y="4062737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1096430D-EB9C-B868-50F1-C80068C43B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40467" y="4551695"/>
            <a:ext cx="1941514" cy="754036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2" name="Espace réservé du texte 70">
            <a:extLst>
              <a:ext uri="{FF2B5EF4-FFF2-40B4-BE49-F238E27FC236}">
                <a16:creationId xmlns:a16="http://schemas.microsoft.com/office/drawing/2014/main" id="{49E4CD64-5477-F6AF-158D-28FE7C355E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09734" y="4551693"/>
            <a:ext cx="1941513" cy="75403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3" name="Espace réservé du texte 70">
            <a:extLst>
              <a:ext uri="{FF2B5EF4-FFF2-40B4-BE49-F238E27FC236}">
                <a16:creationId xmlns:a16="http://schemas.microsoft.com/office/drawing/2014/main" id="{39757443-E4ED-7F2F-EA57-3BF61F47EA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4759" y="4551693"/>
            <a:ext cx="1941513" cy="754038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7" name="Espace réservé du texte 70">
            <a:extLst>
              <a:ext uri="{FF2B5EF4-FFF2-40B4-BE49-F238E27FC236}">
                <a16:creationId xmlns:a16="http://schemas.microsoft.com/office/drawing/2014/main" id="{9457CCB1-4331-C3D4-28D0-9FCDA4B1A9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40467" y="5306514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78" name="Espace réservé du texte 70">
            <a:extLst>
              <a:ext uri="{FF2B5EF4-FFF2-40B4-BE49-F238E27FC236}">
                <a16:creationId xmlns:a16="http://schemas.microsoft.com/office/drawing/2014/main" id="{ABB12940-372E-6AE1-5946-3C5910E54E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09734" y="5306514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79" name="Espace réservé du texte 70">
            <a:extLst>
              <a:ext uri="{FF2B5EF4-FFF2-40B4-BE49-F238E27FC236}">
                <a16:creationId xmlns:a16="http://schemas.microsoft.com/office/drawing/2014/main" id="{E9A8B5D7-9354-2195-D2C6-F0ADD6AC58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81594" y="5316071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88" name="Espace réservé de la date 87">
            <a:extLst>
              <a:ext uri="{FF2B5EF4-FFF2-40B4-BE49-F238E27FC236}">
                <a16:creationId xmlns:a16="http://schemas.microsoft.com/office/drawing/2014/main" id="{5A0FAB28-817B-9A03-1EF9-0C99DF9F254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89" name="Espace réservé du pied de page 88">
            <a:extLst>
              <a:ext uri="{FF2B5EF4-FFF2-40B4-BE49-F238E27FC236}">
                <a16:creationId xmlns:a16="http://schemas.microsoft.com/office/drawing/2014/main" id="{A2D84D0D-AFF6-D1AA-6A4F-4917EEA3469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0" name="Espace réservé du numéro de diapositive 89">
            <a:extLst>
              <a:ext uri="{FF2B5EF4-FFF2-40B4-BE49-F238E27FC236}">
                <a16:creationId xmlns:a16="http://schemas.microsoft.com/office/drawing/2014/main" id="{7C12B2AA-349E-C63D-C5BE-0E745EB633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cxnSp>
        <p:nvCxnSpPr>
          <p:cNvPr id="91" name="Google Shape;157;p20">
            <a:extLst>
              <a:ext uri="{FF2B5EF4-FFF2-40B4-BE49-F238E27FC236}">
                <a16:creationId xmlns:a16="http://schemas.microsoft.com/office/drawing/2014/main" id="{B3846F5C-B184-73A5-127D-91290F644C55}"/>
              </a:ext>
            </a:extLst>
          </p:cNvPr>
          <p:cNvCxnSpPr>
            <a:cxnSpLocks/>
          </p:cNvCxnSpPr>
          <p:nvPr userDrawn="1"/>
        </p:nvCxnSpPr>
        <p:spPr>
          <a:xfrm>
            <a:off x="2840467" y="4448500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157;p20">
            <a:extLst>
              <a:ext uri="{FF2B5EF4-FFF2-40B4-BE49-F238E27FC236}">
                <a16:creationId xmlns:a16="http://schemas.microsoft.com/office/drawing/2014/main" id="{8E28DC86-D3EB-1A61-54BA-DDA273AC4C6E}"/>
              </a:ext>
            </a:extLst>
          </p:cNvPr>
          <p:cNvCxnSpPr>
            <a:cxnSpLocks/>
          </p:cNvCxnSpPr>
          <p:nvPr userDrawn="1"/>
        </p:nvCxnSpPr>
        <p:spPr>
          <a:xfrm>
            <a:off x="5093473" y="4448500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157;p20">
            <a:extLst>
              <a:ext uri="{FF2B5EF4-FFF2-40B4-BE49-F238E27FC236}">
                <a16:creationId xmlns:a16="http://schemas.microsoft.com/office/drawing/2014/main" id="{D1566A71-40F2-37ED-2197-832191E4EC47}"/>
              </a:ext>
            </a:extLst>
          </p:cNvPr>
          <p:cNvCxnSpPr>
            <a:cxnSpLocks/>
          </p:cNvCxnSpPr>
          <p:nvPr userDrawn="1"/>
        </p:nvCxnSpPr>
        <p:spPr>
          <a:xfrm>
            <a:off x="7355906" y="4448500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re 2">
            <a:extLst>
              <a:ext uri="{FF2B5EF4-FFF2-40B4-BE49-F238E27FC236}">
                <a16:creationId xmlns:a16="http://schemas.microsoft.com/office/drawing/2014/main" id="{D770E375-40A9-FE67-75A5-D5646390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8245539" cy="130456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7161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e en av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Espace réservé pour une image  59">
            <a:extLst>
              <a:ext uri="{FF2B5EF4-FFF2-40B4-BE49-F238E27FC236}">
                <a16:creationId xmlns:a16="http://schemas.microsoft.com/office/drawing/2014/main" id="{53613E78-1F36-616E-13E4-B62CDC9C3E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983" y="1869906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2" name="Espace réservé pour une image  59">
            <a:extLst>
              <a:ext uri="{FF2B5EF4-FFF2-40B4-BE49-F238E27FC236}">
                <a16:creationId xmlns:a16="http://schemas.microsoft.com/office/drawing/2014/main" id="{91AA8F7E-9E07-44D9-944C-BB52177422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0251" y="1869906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D13E604-96B8-45FB-625C-0344878E5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0983" y="4062737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7" name="Espace réservé du texte 65">
            <a:extLst>
              <a:ext uri="{FF2B5EF4-FFF2-40B4-BE49-F238E27FC236}">
                <a16:creationId xmlns:a16="http://schemas.microsoft.com/office/drawing/2014/main" id="{2B0580F0-E8DA-8FC9-96B5-D71238C77F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0250" y="4062737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1096430D-EB9C-B868-50F1-C80068C43B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00982" y="4551695"/>
            <a:ext cx="1941514" cy="754036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2" name="Espace réservé du texte 70">
            <a:extLst>
              <a:ext uri="{FF2B5EF4-FFF2-40B4-BE49-F238E27FC236}">
                <a16:creationId xmlns:a16="http://schemas.microsoft.com/office/drawing/2014/main" id="{49E4CD64-5477-F6AF-158D-28FE7C355E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0249" y="4551693"/>
            <a:ext cx="1941513" cy="75403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7" name="Espace réservé du texte 70">
            <a:extLst>
              <a:ext uri="{FF2B5EF4-FFF2-40B4-BE49-F238E27FC236}">
                <a16:creationId xmlns:a16="http://schemas.microsoft.com/office/drawing/2014/main" id="{9457CCB1-4331-C3D4-28D0-9FCDA4B1A9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00982" y="5306514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78" name="Espace réservé du texte 70">
            <a:extLst>
              <a:ext uri="{FF2B5EF4-FFF2-40B4-BE49-F238E27FC236}">
                <a16:creationId xmlns:a16="http://schemas.microsoft.com/office/drawing/2014/main" id="{ABB12940-372E-6AE1-5946-3C5910E54E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70249" y="5306514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88" name="Espace réservé de la date 87">
            <a:extLst>
              <a:ext uri="{FF2B5EF4-FFF2-40B4-BE49-F238E27FC236}">
                <a16:creationId xmlns:a16="http://schemas.microsoft.com/office/drawing/2014/main" id="{5A0FAB28-817B-9A03-1EF9-0C99DF9F254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89" name="Espace réservé du pied de page 88">
            <a:extLst>
              <a:ext uri="{FF2B5EF4-FFF2-40B4-BE49-F238E27FC236}">
                <a16:creationId xmlns:a16="http://schemas.microsoft.com/office/drawing/2014/main" id="{A2D84D0D-AFF6-D1AA-6A4F-4917EEA3469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0" name="Espace réservé du numéro de diapositive 89">
            <a:extLst>
              <a:ext uri="{FF2B5EF4-FFF2-40B4-BE49-F238E27FC236}">
                <a16:creationId xmlns:a16="http://schemas.microsoft.com/office/drawing/2014/main" id="{7C12B2AA-349E-C63D-C5BE-0E745EB633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cxnSp>
        <p:nvCxnSpPr>
          <p:cNvPr id="91" name="Google Shape;157;p20">
            <a:extLst>
              <a:ext uri="{FF2B5EF4-FFF2-40B4-BE49-F238E27FC236}">
                <a16:creationId xmlns:a16="http://schemas.microsoft.com/office/drawing/2014/main" id="{B3846F5C-B184-73A5-127D-91290F644C55}"/>
              </a:ext>
            </a:extLst>
          </p:cNvPr>
          <p:cNvCxnSpPr>
            <a:cxnSpLocks/>
          </p:cNvCxnSpPr>
          <p:nvPr userDrawn="1"/>
        </p:nvCxnSpPr>
        <p:spPr>
          <a:xfrm>
            <a:off x="4000982" y="4448500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157;p20">
            <a:extLst>
              <a:ext uri="{FF2B5EF4-FFF2-40B4-BE49-F238E27FC236}">
                <a16:creationId xmlns:a16="http://schemas.microsoft.com/office/drawing/2014/main" id="{8E28DC86-D3EB-1A61-54BA-DDA273AC4C6E}"/>
              </a:ext>
            </a:extLst>
          </p:cNvPr>
          <p:cNvCxnSpPr>
            <a:cxnSpLocks/>
          </p:cNvCxnSpPr>
          <p:nvPr userDrawn="1"/>
        </p:nvCxnSpPr>
        <p:spPr>
          <a:xfrm>
            <a:off x="6253988" y="4448500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re 2">
            <a:extLst>
              <a:ext uri="{FF2B5EF4-FFF2-40B4-BE49-F238E27FC236}">
                <a16:creationId xmlns:a16="http://schemas.microsoft.com/office/drawing/2014/main" id="{D770E375-40A9-FE67-75A5-D5646390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8245539" cy="130456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4008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2">
            <a:extLst>
              <a:ext uri="{FF2B5EF4-FFF2-40B4-BE49-F238E27FC236}">
                <a16:creationId xmlns:a16="http://schemas.microsoft.com/office/drawing/2014/main" id="{EE147119-CE5B-6FDD-B8AC-FC2646EB8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766" y="1280201"/>
            <a:ext cx="3714487" cy="4540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Wingdings" pitchFamily="2" charset="2"/>
              <a:buNone/>
              <a:defRPr sz="1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5CC99-9715-6FED-E3D3-4CAC710789D1}"/>
              </a:ext>
            </a:extLst>
          </p:cNvPr>
          <p:cNvSpPr>
            <a:spLocks noChangeAspect="1"/>
          </p:cNvSpPr>
          <p:nvPr userDrawn="1"/>
        </p:nvSpPr>
        <p:spPr>
          <a:xfrm>
            <a:off x="4985389" y="1650094"/>
            <a:ext cx="1922322" cy="1226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 descr="Monde contour">
            <a:extLst>
              <a:ext uri="{FF2B5EF4-FFF2-40B4-BE49-F238E27FC236}">
                <a16:creationId xmlns:a16="http://schemas.microsoft.com/office/drawing/2014/main" id="{9A6B0FC3-C3A1-E16A-9F0D-28163492D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78396" y="1842182"/>
            <a:ext cx="914401" cy="9144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795B94-7E81-4801-C592-573105EC1F26}"/>
              </a:ext>
            </a:extLst>
          </p:cNvPr>
          <p:cNvSpPr>
            <a:spLocks noChangeAspect="1"/>
          </p:cNvSpPr>
          <p:nvPr userDrawn="1"/>
        </p:nvSpPr>
        <p:spPr>
          <a:xfrm>
            <a:off x="6903961" y="1650093"/>
            <a:ext cx="1922322" cy="12261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F9F177-4F33-5048-2E9D-106CE77BC83B}"/>
              </a:ext>
            </a:extLst>
          </p:cNvPr>
          <p:cNvSpPr>
            <a:spLocks noChangeAspect="1"/>
          </p:cNvSpPr>
          <p:nvPr userDrawn="1"/>
        </p:nvSpPr>
        <p:spPr>
          <a:xfrm>
            <a:off x="8822533" y="1650090"/>
            <a:ext cx="1922322" cy="12261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Graphique 11" descr="Livre ouvert contour">
            <a:extLst>
              <a:ext uri="{FF2B5EF4-FFF2-40B4-BE49-F238E27FC236}">
                <a16:creationId xmlns:a16="http://schemas.microsoft.com/office/drawing/2014/main" id="{BE060D9E-4133-88B7-CFDB-2E448D3B2A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7923" y="1838810"/>
            <a:ext cx="914401" cy="9144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7E33129-B414-03A7-7C6E-9C94A72833C5}"/>
              </a:ext>
            </a:extLst>
          </p:cNvPr>
          <p:cNvSpPr>
            <a:spLocks noChangeAspect="1"/>
          </p:cNvSpPr>
          <p:nvPr userDrawn="1"/>
        </p:nvSpPr>
        <p:spPr>
          <a:xfrm>
            <a:off x="4985248" y="2876220"/>
            <a:ext cx="1922322" cy="12261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FB882A-4386-B81D-81C6-C27A7435D245}"/>
              </a:ext>
            </a:extLst>
          </p:cNvPr>
          <p:cNvSpPr>
            <a:spLocks noChangeAspect="1"/>
          </p:cNvSpPr>
          <p:nvPr userDrawn="1"/>
        </p:nvSpPr>
        <p:spPr>
          <a:xfrm>
            <a:off x="6903961" y="2876219"/>
            <a:ext cx="1922322" cy="1226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97FF0B-6FFD-009D-225F-4F80D2556AA7}"/>
              </a:ext>
            </a:extLst>
          </p:cNvPr>
          <p:cNvSpPr>
            <a:spLocks noChangeAspect="1"/>
          </p:cNvSpPr>
          <p:nvPr userDrawn="1"/>
        </p:nvSpPr>
        <p:spPr>
          <a:xfrm>
            <a:off x="8823598" y="2876219"/>
            <a:ext cx="1922322" cy="12261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21E193-879E-63BD-3DEC-14A555D7494D}"/>
              </a:ext>
            </a:extLst>
          </p:cNvPr>
          <p:cNvSpPr>
            <a:spLocks noChangeAspect="1"/>
          </p:cNvSpPr>
          <p:nvPr userDrawn="1"/>
        </p:nvSpPr>
        <p:spPr>
          <a:xfrm>
            <a:off x="4985998" y="4102347"/>
            <a:ext cx="1922322" cy="1226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359A95-C7E0-D7D3-BC49-34F32145DF4D}"/>
              </a:ext>
            </a:extLst>
          </p:cNvPr>
          <p:cNvSpPr>
            <a:spLocks noChangeAspect="1"/>
          </p:cNvSpPr>
          <p:nvPr userDrawn="1"/>
        </p:nvSpPr>
        <p:spPr>
          <a:xfrm>
            <a:off x="6904798" y="4102346"/>
            <a:ext cx="1922322" cy="12261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01649C-C954-C9C6-4E1D-320D8633F244}"/>
              </a:ext>
            </a:extLst>
          </p:cNvPr>
          <p:cNvSpPr>
            <a:spLocks noChangeAspect="1"/>
          </p:cNvSpPr>
          <p:nvPr userDrawn="1"/>
        </p:nvSpPr>
        <p:spPr>
          <a:xfrm>
            <a:off x="8823598" y="4102342"/>
            <a:ext cx="1922322" cy="12261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Graphique 23" descr="Toque d'étudiant contour">
            <a:extLst>
              <a:ext uri="{FF2B5EF4-FFF2-40B4-BE49-F238E27FC236}">
                <a16:creationId xmlns:a16="http://schemas.microsoft.com/office/drawing/2014/main" id="{FA4A1945-65B9-0519-DC5B-DC1B4F8B85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32714" y="3041636"/>
            <a:ext cx="914401" cy="914401"/>
          </a:xfrm>
          <a:prstGeom prst="rect">
            <a:avLst/>
          </a:prstGeom>
        </p:spPr>
      </p:pic>
      <p:pic>
        <p:nvPicPr>
          <p:cNvPr id="26" name="Graphique 25" descr="Mathématiques contour">
            <a:extLst>
              <a:ext uri="{FF2B5EF4-FFF2-40B4-BE49-F238E27FC236}">
                <a16:creationId xmlns:a16="http://schemas.microsoft.com/office/drawing/2014/main" id="{FF8554C1-534E-6D20-9842-85148CA0E2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37450" y="4249211"/>
            <a:ext cx="914401" cy="914401"/>
          </a:xfrm>
          <a:prstGeom prst="rect">
            <a:avLst/>
          </a:prstGeom>
        </p:spPr>
      </p:pic>
      <p:pic>
        <p:nvPicPr>
          <p:cNvPr id="28" name="Graphique 27" descr="Document contour">
            <a:extLst>
              <a:ext uri="{FF2B5EF4-FFF2-40B4-BE49-F238E27FC236}">
                <a16:creationId xmlns:a16="http://schemas.microsoft.com/office/drawing/2014/main" id="{CCAAC4F1-F6DC-908C-A8C3-6B0B98AFDD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07923" y="4225359"/>
            <a:ext cx="914401" cy="914401"/>
          </a:xfrm>
          <a:prstGeom prst="rect">
            <a:avLst/>
          </a:prstGeom>
        </p:spPr>
      </p:pic>
      <p:pic>
        <p:nvPicPr>
          <p:cNvPr id="30" name="Graphique 29" descr="Globe contour">
            <a:extLst>
              <a:ext uri="{FF2B5EF4-FFF2-40B4-BE49-F238E27FC236}">
                <a16:creationId xmlns:a16="http://schemas.microsoft.com/office/drawing/2014/main" id="{18D5B1A9-3199-FD89-F58B-49EB9EDED3E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07923" y="2999233"/>
            <a:ext cx="914401" cy="914401"/>
          </a:xfrm>
          <a:prstGeom prst="rect">
            <a:avLst/>
          </a:prstGeom>
        </p:spPr>
      </p:pic>
      <p:pic>
        <p:nvPicPr>
          <p:cNvPr id="32" name="Graphique 31" descr="Banque contour">
            <a:extLst>
              <a:ext uri="{FF2B5EF4-FFF2-40B4-BE49-F238E27FC236}">
                <a16:creationId xmlns:a16="http://schemas.microsoft.com/office/drawing/2014/main" id="{39146051-431E-0F5F-2981-378ACD87078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78396" y="3032085"/>
            <a:ext cx="914401" cy="914401"/>
          </a:xfrm>
          <a:prstGeom prst="rect">
            <a:avLst/>
          </a:prstGeom>
        </p:spPr>
      </p:pic>
      <p:sp>
        <p:nvSpPr>
          <p:cNvPr id="33" name="Google Shape;162;p20">
            <a:extLst>
              <a:ext uri="{FF2B5EF4-FFF2-40B4-BE49-F238E27FC236}">
                <a16:creationId xmlns:a16="http://schemas.microsoft.com/office/drawing/2014/main" id="{74AB8E63-1115-1984-EE0E-9B0E02C9F4A1}"/>
              </a:ext>
            </a:extLst>
          </p:cNvPr>
          <p:cNvSpPr/>
          <p:nvPr userDrawn="1"/>
        </p:nvSpPr>
        <p:spPr>
          <a:xfrm rot="5400000">
            <a:off x="4585961" y="4612463"/>
            <a:ext cx="280200" cy="2424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62;p20">
            <a:extLst>
              <a:ext uri="{FF2B5EF4-FFF2-40B4-BE49-F238E27FC236}">
                <a16:creationId xmlns:a16="http://schemas.microsoft.com/office/drawing/2014/main" id="{CF981088-F02F-110C-490A-02DC8E02DD6B}"/>
              </a:ext>
            </a:extLst>
          </p:cNvPr>
          <p:cNvSpPr/>
          <p:nvPr userDrawn="1"/>
        </p:nvSpPr>
        <p:spPr>
          <a:xfrm rot="16200000">
            <a:off x="10860475" y="2141958"/>
            <a:ext cx="280200" cy="2424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30E20D9F-A7B9-D3D8-7B1B-79D7AA4F4948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8818927" y="1935390"/>
            <a:ext cx="1915112" cy="345517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5.710</a:t>
            </a:r>
          </a:p>
        </p:txBody>
      </p:sp>
      <p:sp>
        <p:nvSpPr>
          <p:cNvPr id="38" name="Espace réservé du texte 37">
            <a:extLst>
              <a:ext uri="{FF2B5EF4-FFF2-40B4-BE49-F238E27FC236}">
                <a16:creationId xmlns:a16="http://schemas.microsoft.com/office/drawing/2014/main" id="{09DBD60A-9E07-B777-4939-AB3C8EF5B0BD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8818926" y="2380111"/>
            <a:ext cx="1915112" cy="3254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Staff </a:t>
            </a:r>
            <a:r>
              <a:rPr lang="fr-FR" dirty="0" err="1"/>
              <a:t>members</a:t>
            </a:r>
            <a:endParaRPr lang="fr-FR" dirty="0"/>
          </a:p>
        </p:txBody>
      </p:sp>
      <p:sp>
        <p:nvSpPr>
          <p:cNvPr id="39" name="Espace réservé du texte 35">
            <a:extLst>
              <a:ext uri="{FF2B5EF4-FFF2-40B4-BE49-F238E27FC236}">
                <a16:creationId xmlns:a16="http://schemas.microsoft.com/office/drawing/2014/main" id="{76A1B18B-DF67-E16E-77FE-5BE3ADB3C25C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4991428" y="4390036"/>
            <a:ext cx="1902757" cy="345517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25.421</a:t>
            </a:r>
          </a:p>
        </p:txBody>
      </p:sp>
      <p:sp>
        <p:nvSpPr>
          <p:cNvPr id="40" name="Espace réservé du texte 37">
            <a:extLst>
              <a:ext uri="{FF2B5EF4-FFF2-40B4-BE49-F238E27FC236}">
                <a16:creationId xmlns:a16="http://schemas.microsoft.com/office/drawing/2014/main" id="{5A7313C0-8E73-AF11-17E9-FAC15EEAB16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4988996" y="4814322"/>
            <a:ext cx="1909567" cy="3254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/>
              <a:t>Students</a:t>
            </a:r>
            <a:r>
              <a:rPr lang="fr-FR" dirty="0"/>
              <a:t> and</a:t>
            </a:r>
            <a:br>
              <a:rPr lang="fr-FR" dirty="0"/>
            </a:br>
            <a:r>
              <a:rPr lang="fr-FR" dirty="0"/>
              <a:t>PhD </a:t>
            </a:r>
            <a:r>
              <a:rPr lang="fr-FR" dirty="0" err="1"/>
              <a:t>students</a:t>
            </a:r>
            <a:endParaRPr lang="fr-FR" dirty="0"/>
          </a:p>
        </p:txBody>
      </p:sp>
      <p:cxnSp>
        <p:nvCxnSpPr>
          <p:cNvPr id="43" name="Google Shape;157;p20">
            <a:extLst>
              <a:ext uri="{FF2B5EF4-FFF2-40B4-BE49-F238E27FC236}">
                <a16:creationId xmlns:a16="http://schemas.microsoft.com/office/drawing/2014/main" id="{5D7952C8-6BAD-5F6D-097F-83CDE61962C2}"/>
              </a:ext>
            </a:extLst>
          </p:cNvPr>
          <p:cNvCxnSpPr>
            <a:cxnSpLocks/>
          </p:cNvCxnSpPr>
          <p:nvPr userDrawn="1"/>
        </p:nvCxnSpPr>
        <p:spPr>
          <a:xfrm>
            <a:off x="588297" y="1037356"/>
            <a:ext cx="3715956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C6C8C81-1787-41BE-7F0B-44F900BA03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B13FE74-C00D-BB39-4BF2-E32E38059E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D072F6-9924-94AC-BB3F-E8731245383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06ED03A-FBDB-778E-EB57-99CFEB6D4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2898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D13E604-96B8-45FB-625C-0344878E5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34675" y="4260645"/>
            <a:ext cx="1734124" cy="38576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1096430D-EB9C-B868-50F1-C80068C43B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4675" y="4655835"/>
            <a:ext cx="1734124" cy="1782440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.</a:t>
            </a:r>
          </a:p>
        </p:txBody>
      </p:sp>
      <p:sp>
        <p:nvSpPr>
          <p:cNvPr id="88" name="Espace réservé de la date 87">
            <a:extLst>
              <a:ext uri="{FF2B5EF4-FFF2-40B4-BE49-F238E27FC236}">
                <a16:creationId xmlns:a16="http://schemas.microsoft.com/office/drawing/2014/main" id="{5A0FAB28-817B-9A03-1EF9-0C99DF9F254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89" name="Espace réservé du pied de page 88">
            <a:extLst>
              <a:ext uri="{FF2B5EF4-FFF2-40B4-BE49-F238E27FC236}">
                <a16:creationId xmlns:a16="http://schemas.microsoft.com/office/drawing/2014/main" id="{A2D84D0D-AFF6-D1AA-6A4F-4917EEA3469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0" name="Espace réservé du numéro de diapositive 89">
            <a:extLst>
              <a:ext uri="{FF2B5EF4-FFF2-40B4-BE49-F238E27FC236}">
                <a16:creationId xmlns:a16="http://schemas.microsoft.com/office/drawing/2014/main" id="{7C12B2AA-349E-C63D-C5BE-0E745EB633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sp>
        <p:nvSpPr>
          <p:cNvPr id="25" name="Espace réservé du texte 70">
            <a:extLst>
              <a:ext uri="{FF2B5EF4-FFF2-40B4-BE49-F238E27FC236}">
                <a16:creationId xmlns:a16="http://schemas.microsoft.com/office/drawing/2014/main" id="{4745B0A3-E24E-3741-4527-2A8F7CD2665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15961" y="4655835"/>
            <a:ext cx="1734124" cy="1782440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.</a:t>
            </a:r>
          </a:p>
        </p:txBody>
      </p:sp>
      <p:sp>
        <p:nvSpPr>
          <p:cNvPr id="26" name="Espace réservé du texte 70">
            <a:extLst>
              <a:ext uri="{FF2B5EF4-FFF2-40B4-BE49-F238E27FC236}">
                <a16:creationId xmlns:a16="http://schemas.microsoft.com/office/drawing/2014/main" id="{C63762C1-52A9-53AB-3387-4A209C76E1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50111" y="4655835"/>
            <a:ext cx="1734124" cy="1782440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, vitae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eu ipsum. </a:t>
            </a:r>
          </a:p>
        </p:txBody>
      </p:sp>
      <p:sp>
        <p:nvSpPr>
          <p:cNvPr id="27" name="Espace réservé du texte 70">
            <a:extLst>
              <a:ext uri="{FF2B5EF4-FFF2-40B4-BE49-F238E27FC236}">
                <a16:creationId xmlns:a16="http://schemas.microsoft.com/office/drawing/2014/main" id="{F83A912C-4338-3A34-A6EA-AEA709A52B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497538" y="4655835"/>
            <a:ext cx="1734124" cy="1782440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, vitae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eu ipsum. </a:t>
            </a:r>
          </a:p>
        </p:txBody>
      </p:sp>
      <p:sp>
        <p:nvSpPr>
          <p:cNvPr id="32" name="Espace réservé du texte 65">
            <a:extLst>
              <a:ext uri="{FF2B5EF4-FFF2-40B4-BE49-F238E27FC236}">
                <a16:creationId xmlns:a16="http://schemas.microsoft.com/office/drawing/2014/main" id="{EA8FACF4-7082-E50D-D8E2-FB46ACDBA7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06535" y="4260645"/>
            <a:ext cx="1734124" cy="38576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3" name="Espace réservé du texte 65">
            <a:extLst>
              <a:ext uri="{FF2B5EF4-FFF2-40B4-BE49-F238E27FC236}">
                <a16:creationId xmlns:a16="http://schemas.microsoft.com/office/drawing/2014/main" id="{6AB3265E-B392-6617-ED44-0BACED097B5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0112" y="4260645"/>
            <a:ext cx="1734124" cy="38576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4" name="Espace réservé du texte 65">
            <a:extLst>
              <a:ext uri="{FF2B5EF4-FFF2-40B4-BE49-F238E27FC236}">
                <a16:creationId xmlns:a16="http://schemas.microsoft.com/office/drawing/2014/main" id="{3133932A-ED0F-9645-1182-09EA058CAEE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03118" y="4270072"/>
            <a:ext cx="1734124" cy="38576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626375-BFD3-A5CD-8A01-A5D5E5D3CA72}"/>
              </a:ext>
            </a:extLst>
          </p:cNvPr>
          <p:cNvSpPr/>
          <p:nvPr userDrawn="1"/>
        </p:nvSpPr>
        <p:spPr>
          <a:xfrm rot="5400000">
            <a:off x="1883166" y="3582033"/>
            <a:ext cx="622540" cy="269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7941E0-033B-D8AD-806D-67CCBB8418EC}"/>
              </a:ext>
            </a:extLst>
          </p:cNvPr>
          <p:cNvSpPr/>
          <p:nvPr userDrawn="1"/>
        </p:nvSpPr>
        <p:spPr>
          <a:xfrm rot="5400000">
            <a:off x="2055276" y="3482662"/>
            <a:ext cx="816055" cy="2690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90542A-EE35-F17A-59CE-AC17E44B3F47}"/>
              </a:ext>
            </a:extLst>
          </p:cNvPr>
          <p:cNvSpPr/>
          <p:nvPr userDrawn="1"/>
        </p:nvSpPr>
        <p:spPr>
          <a:xfrm rot="5400000">
            <a:off x="2071391" y="3238411"/>
            <a:ext cx="1304559" cy="269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35A0A6-CC51-D8AC-6BFA-15647E09D36B}"/>
              </a:ext>
            </a:extLst>
          </p:cNvPr>
          <p:cNvSpPr/>
          <p:nvPr userDrawn="1"/>
        </p:nvSpPr>
        <p:spPr>
          <a:xfrm rot="5400000">
            <a:off x="2222427" y="3119771"/>
            <a:ext cx="1541839" cy="269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A42DD6E-4BA0-CD9F-3ECF-EE334AB5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5C13B8A-213D-77B6-7A13-181A00DE2623}"/>
              </a:ext>
            </a:extLst>
          </p:cNvPr>
          <p:cNvSpPr/>
          <p:nvPr userDrawn="1"/>
        </p:nvSpPr>
        <p:spPr>
          <a:xfrm rot="5400000">
            <a:off x="4130665" y="3582033"/>
            <a:ext cx="622540" cy="269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DBC17C7-BD45-28EF-7A0C-EDDAB4294D33}"/>
              </a:ext>
            </a:extLst>
          </p:cNvPr>
          <p:cNvSpPr/>
          <p:nvPr userDrawn="1"/>
        </p:nvSpPr>
        <p:spPr>
          <a:xfrm rot="5400000">
            <a:off x="4168447" y="3348335"/>
            <a:ext cx="1084709" cy="2690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DDA95C4-6A86-9D01-FBE2-9D023C382D87}"/>
              </a:ext>
            </a:extLst>
          </p:cNvPr>
          <p:cNvSpPr/>
          <p:nvPr userDrawn="1"/>
        </p:nvSpPr>
        <p:spPr>
          <a:xfrm rot="5400000">
            <a:off x="4544317" y="3463838"/>
            <a:ext cx="853704" cy="269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EC9977D-F7CB-35C5-C577-44233BF9DF85}"/>
              </a:ext>
            </a:extLst>
          </p:cNvPr>
          <p:cNvSpPr/>
          <p:nvPr userDrawn="1"/>
        </p:nvSpPr>
        <p:spPr>
          <a:xfrm rot="5400000">
            <a:off x="4588564" y="3238410"/>
            <a:ext cx="1304561" cy="269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3D73C61-634F-F068-F820-55AB7F001524}"/>
              </a:ext>
            </a:extLst>
          </p:cNvPr>
          <p:cNvSpPr/>
          <p:nvPr userDrawn="1"/>
        </p:nvSpPr>
        <p:spPr>
          <a:xfrm rot="5400000">
            <a:off x="6078396" y="3272640"/>
            <a:ext cx="1241326" cy="269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F572892-B0DB-7CCF-869B-A1828F743864}"/>
              </a:ext>
            </a:extLst>
          </p:cNvPr>
          <p:cNvSpPr/>
          <p:nvPr userDrawn="1"/>
        </p:nvSpPr>
        <p:spPr>
          <a:xfrm rot="5400000">
            <a:off x="6719141" y="3641905"/>
            <a:ext cx="497568" cy="2690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B92EBEE-2D55-61AD-A917-68A9AF011403}"/>
              </a:ext>
            </a:extLst>
          </p:cNvPr>
          <p:cNvSpPr/>
          <p:nvPr userDrawn="1"/>
        </p:nvSpPr>
        <p:spPr>
          <a:xfrm rot="5400000">
            <a:off x="6851975" y="3514372"/>
            <a:ext cx="752636" cy="269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4DDFB88-474B-CAED-E663-C4ACAEEB63A3}"/>
              </a:ext>
            </a:extLst>
          </p:cNvPr>
          <p:cNvSpPr/>
          <p:nvPr userDrawn="1"/>
        </p:nvSpPr>
        <p:spPr>
          <a:xfrm rot="5400000">
            <a:off x="6955613" y="3348336"/>
            <a:ext cx="1084709" cy="269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2F4F689-80C8-49D9-931F-350A12D72773}"/>
              </a:ext>
            </a:extLst>
          </p:cNvPr>
          <p:cNvSpPr/>
          <p:nvPr userDrawn="1"/>
        </p:nvSpPr>
        <p:spPr>
          <a:xfrm rot="5400000">
            <a:off x="8758489" y="3700421"/>
            <a:ext cx="385763" cy="269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8D64C5B-5B72-FC40-3C20-68569A3C6254}"/>
              </a:ext>
            </a:extLst>
          </p:cNvPr>
          <p:cNvSpPr/>
          <p:nvPr userDrawn="1"/>
        </p:nvSpPr>
        <p:spPr>
          <a:xfrm rot="5400000">
            <a:off x="8910274" y="3580727"/>
            <a:ext cx="619925" cy="2690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D17AD22-4CA9-B8DA-0C12-3EF00EE9696B}"/>
              </a:ext>
            </a:extLst>
          </p:cNvPr>
          <p:cNvSpPr/>
          <p:nvPr userDrawn="1"/>
        </p:nvSpPr>
        <p:spPr>
          <a:xfrm rot="5400000">
            <a:off x="9015253" y="3425339"/>
            <a:ext cx="930703" cy="269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2C9E9DA-37F8-1FDC-4175-C0923FE86F93}"/>
              </a:ext>
            </a:extLst>
          </p:cNvPr>
          <p:cNvSpPr/>
          <p:nvPr userDrawn="1"/>
        </p:nvSpPr>
        <p:spPr>
          <a:xfrm rot="5400000">
            <a:off x="9207925" y="3348336"/>
            <a:ext cx="1084709" cy="269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250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05F5-DF63-5C4C-BA36-0A550739B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093" y="1773043"/>
            <a:ext cx="6104959" cy="4500757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A2CFD0-D9DE-BB10-FEED-3E4AE00B9793}"/>
              </a:ext>
            </a:extLst>
          </p:cNvPr>
          <p:cNvSpPr txBox="1"/>
          <p:nvPr userDrawn="1"/>
        </p:nvSpPr>
        <p:spPr>
          <a:xfrm>
            <a:off x="294290" y="64218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64EADBC-B6A2-70DA-D605-25A7BDDEA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7609-F87E-5348-B15E-2C77BD1EE497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5E3573B8-7320-5036-4D61-777146D1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393512A-FBBB-6C7C-953D-8A236385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cxnSp>
        <p:nvCxnSpPr>
          <p:cNvPr id="15" name="Google Shape;157;p20">
            <a:extLst>
              <a:ext uri="{FF2B5EF4-FFF2-40B4-BE49-F238E27FC236}">
                <a16:creationId xmlns:a16="http://schemas.microsoft.com/office/drawing/2014/main" id="{5B8BDEC8-A9F5-A7DB-08D2-4CC01B54EC8D}"/>
              </a:ext>
            </a:extLst>
          </p:cNvPr>
          <p:cNvCxnSpPr>
            <a:cxnSpLocks/>
          </p:cNvCxnSpPr>
          <p:nvPr userDrawn="1"/>
        </p:nvCxnSpPr>
        <p:spPr>
          <a:xfrm>
            <a:off x="4318416" y="1737360"/>
            <a:ext cx="0" cy="453644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CD0A4AD0-ECD9-A688-D217-46C8206E5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1851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riangulaire +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05F5-DF63-5C4C-BA36-0A550739B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093" y="1773043"/>
            <a:ext cx="6104959" cy="4500757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55D04F7-8C52-0942-8A34-6B994C5C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093" y="508001"/>
            <a:ext cx="6104951" cy="110056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A2CFD0-D9DE-BB10-FEED-3E4AE00B9793}"/>
              </a:ext>
            </a:extLst>
          </p:cNvPr>
          <p:cNvSpPr txBox="1"/>
          <p:nvPr userDrawn="1"/>
        </p:nvSpPr>
        <p:spPr>
          <a:xfrm>
            <a:off x="294290" y="64218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cxnSp>
        <p:nvCxnSpPr>
          <p:cNvPr id="15" name="Google Shape;157;p20">
            <a:extLst>
              <a:ext uri="{FF2B5EF4-FFF2-40B4-BE49-F238E27FC236}">
                <a16:creationId xmlns:a16="http://schemas.microsoft.com/office/drawing/2014/main" id="{5B8BDEC8-A9F5-A7DB-08D2-4CC01B54EC8D}"/>
              </a:ext>
            </a:extLst>
          </p:cNvPr>
          <p:cNvCxnSpPr>
            <a:cxnSpLocks/>
          </p:cNvCxnSpPr>
          <p:nvPr userDrawn="1"/>
        </p:nvCxnSpPr>
        <p:spPr>
          <a:xfrm>
            <a:off x="4318416" y="1737360"/>
            <a:ext cx="0" cy="453644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Espace réservé pour une image  34">
            <a:extLst>
              <a:ext uri="{FF2B5EF4-FFF2-40B4-BE49-F238E27FC236}">
                <a16:creationId xmlns:a16="http://schemas.microsoft.com/office/drawing/2014/main" id="{84D32F74-0A3E-8FE5-EEB6-0E41C176E1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2991" y="-95124"/>
            <a:ext cx="4387787" cy="4971923"/>
          </a:xfrm>
          <a:custGeom>
            <a:avLst/>
            <a:gdLst>
              <a:gd name="connsiteX0" fmla="*/ 0 w 2217390"/>
              <a:gd name="connsiteY0" fmla="*/ 2614311 h 2614311"/>
              <a:gd name="connsiteX1" fmla="*/ 0 w 2217390"/>
              <a:gd name="connsiteY1" fmla="*/ 0 h 2614311"/>
              <a:gd name="connsiteX2" fmla="*/ 2217390 w 2217390"/>
              <a:gd name="connsiteY2" fmla="*/ 2614311 h 2614311"/>
              <a:gd name="connsiteX3" fmla="*/ 0 w 2217390"/>
              <a:gd name="connsiteY3" fmla="*/ 2614311 h 2614311"/>
              <a:gd name="connsiteX0" fmla="*/ 0 w 2217390"/>
              <a:gd name="connsiteY0" fmla="*/ 2583831 h 2583831"/>
              <a:gd name="connsiteX1" fmla="*/ 2194560 w 2217390"/>
              <a:gd name="connsiteY1" fmla="*/ 0 h 2583831"/>
              <a:gd name="connsiteX2" fmla="*/ 2217390 w 2217390"/>
              <a:gd name="connsiteY2" fmla="*/ 2583831 h 2583831"/>
              <a:gd name="connsiteX3" fmla="*/ 0 w 2217390"/>
              <a:gd name="connsiteY3" fmla="*/ 2583831 h 2583831"/>
              <a:gd name="connsiteX0" fmla="*/ 0 w 2197070"/>
              <a:gd name="connsiteY0" fmla="*/ 1283351 h 2583831"/>
              <a:gd name="connsiteX1" fmla="*/ 2174240 w 2197070"/>
              <a:gd name="connsiteY1" fmla="*/ 0 h 2583831"/>
              <a:gd name="connsiteX2" fmla="*/ 2197070 w 2197070"/>
              <a:gd name="connsiteY2" fmla="*/ 2583831 h 2583831"/>
              <a:gd name="connsiteX3" fmla="*/ 0 w 2197070"/>
              <a:gd name="connsiteY3" fmla="*/ 1283351 h 2583831"/>
              <a:gd name="connsiteX0" fmla="*/ 0 w 2227550"/>
              <a:gd name="connsiteY0" fmla="*/ 1273191 h 2583831"/>
              <a:gd name="connsiteX1" fmla="*/ 2204720 w 2227550"/>
              <a:gd name="connsiteY1" fmla="*/ 0 h 2583831"/>
              <a:gd name="connsiteX2" fmla="*/ 2227550 w 2227550"/>
              <a:gd name="connsiteY2" fmla="*/ 2583831 h 2583831"/>
              <a:gd name="connsiteX3" fmla="*/ 0 w 2227550"/>
              <a:gd name="connsiteY3" fmla="*/ 1273191 h 2583831"/>
              <a:gd name="connsiteX0" fmla="*/ 10268 w 2214988"/>
              <a:gd name="connsiteY0" fmla="*/ 1273191 h 2633948"/>
              <a:gd name="connsiteX1" fmla="*/ 2214988 w 2214988"/>
              <a:gd name="connsiteY1" fmla="*/ 0 h 2633948"/>
              <a:gd name="connsiteX2" fmla="*/ 0 w 2214988"/>
              <a:gd name="connsiteY2" fmla="*/ 2633948 h 2633948"/>
              <a:gd name="connsiteX3" fmla="*/ 10268 w 2214988"/>
              <a:gd name="connsiteY3" fmla="*/ 1273191 h 2633948"/>
              <a:gd name="connsiteX0" fmla="*/ 445 w 2226128"/>
              <a:gd name="connsiteY0" fmla="*/ 0 h 2663810"/>
              <a:gd name="connsiteX1" fmla="*/ 2226128 w 2226128"/>
              <a:gd name="connsiteY1" fmla="*/ 29862 h 2663810"/>
              <a:gd name="connsiteX2" fmla="*/ 11140 w 2226128"/>
              <a:gd name="connsiteY2" fmla="*/ 2663810 h 2663810"/>
              <a:gd name="connsiteX3" fmla="*/ 445 w 2226128"/>
              <a:gd name="connsiteY3" fmla="*/ 0 h 2663810"/>
              <a:gd name="connsiteX0" fmla="*/ 10268 w 2235951"/>
              <a:gd name="connsiteY0" fmla="*/ 0 h 2691653"/>
              <a:gd name="connsiteX1" fmla="*/ 2235951 w 2235951"/>
              <a:gd name="connsiteY1" fmla="*/ 29862 h 2691653"/>
              <a:gd name="connsiteX2" fmla="*/ 0 w 2235951"/>
              <a:gd name="connsiteY2" fmla="*/ 2691653 h 2691653"/>
              <a:gd name="connsiteX3" fmla="*/ 10268 w 2235951"/>
              <a:gd name="connsiteY3" fmla="*/ 0 h 2691653"/>
              <a:gd name="connsiteX0" fmla="*/ 10268 w 2272637"/>
              <a:gd name="connsiteY0" fmla="*/ 20255 h 2711908"/>
              <a:gd name="connsiteX1" fmla="*/ 2272637 w 2272637"/>
              <a:gd name="connsiteY1" fmla="*/ 0 h 2711908"/>
              <a:gd name="connsiteX2" fmla="*/ 0 w 2272637"/>
              <a:gd name="connsiteY2" fmla="*/ 2711908 h 2711908"/>
              <a:gd name="connsiteX3" fmla="*/ 10268 w 2272637"/>
              <a:gd name="connsiteY3" fmla="*/ 20255 h 2711908"/>
              <a:gd name="connsiteX0" fmla="*/ 10268 w 2272637"/>
              <a:gd name="connsiteY0" fmla="*/ 0 h 2713927"/>
              <a:gd name="connsiteX1" fmla="*/ 2272637 w 2272637"/>
              <a:gd name="connsiteY1" fmla="*/ 2019 h 2713927"/>
              <a:gd name="connsiteX2" fmla="*/ 0 w 2272637"/>
              <a:gd name="connsiteY2" fmla="*/ 2713927 h 2713927"/>
              <a:gd name="connsiteX3" fmla="*/ 10268 w 2272637"/>
              <a:gd name="connsiteY3" fmla="*/ 0 h 2713927"/>
              <a:gd name="connsiteX0" fmla="*/ 965 w 2263334"/>
              <a:gd name="connsiteY0" fmla="*/ 0 h 2725064"/>
              <a:gd name="connsiteX1" fmla="*/ 2263334 w 2263334"/>
              <a:gd name="connsiteY1" fmla="*/ 2019 h 2725064"/>
              <a:gd name="connsiteX2" fmla="*/ 1179 w 2263334"/>
              <a:gd name="connsiteY2" fmla="*/ 2725064 h 2725064"/>
              <a:gd name="connsiteX3" fmla="*/ 965 w 2263334"/>
              <a:gd name="connsiteY3" fmla="*/ 0 h 27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334" h="2725064">
                <a:moveTo>
                  <a:pt x="965" y="0"/>
                </a:moveTo>
                <a:lnTo>
                  <a:pt x="2263334" y="2019"/>
                </a:lnTo>
                <a:lnTo>
                  <a:pt x="1179" y="2725064"/>
                </a:lnTo>
                <a:cubicBezTo>
                  <a:pt x="4602" y="2271478"/>
                  <a:pt x="-2458" y="453586"/>
                  <a:pt x="965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CAFF8FD-CDF9-BF9C-5170-997B58AA6EF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2867609-F87E-5348-B15E-2C77BD1EE497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8E731D-BEC6-2C2A-B00C-5BCF5275C1B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671781-FE5D-FC4F-919A-C5A674B804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4CFB747-031D-3A2E-4862-A9E5CA0B72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2096" y="455612"/>
            <a:ext cx="495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0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riangulaire + TO - Pied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05F5-DF63-5C4C-BA36-0A550739B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093" y="1773043"/>
            <a:ext cx="6104959" cy="4500757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55D04F7-8C52-0942-8A34-6B994C5C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093" y="508001"/>
            <a:ext cx="6104951" cy="110056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A2CFD0-D9DE-BB10-FEED-3E4AE00B9793}"/>
              </a:ext>
            </a:extLst>
          </p:cNvPr>
          <p:cNvSpPr txBox="1"/>
          <p:nvPr userDrawn="1"/>
        </p:nvSpPr>
        <p:spPr>
          <a:xfrm>
            <a:off x="294290" y="64218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cxnSp>
        <p:nvCxnSpPr>
          <p:cNvPr id="15" name="Google Shape;157;p20">
            <a:extLst>
              <a:ext uri="{FF2B5EF4-FFF2-40B4-BE49-F238E27FC236}">
                <a16:creationId xmlns:a16="http://schemas.microsoft.com/office/drawing/2014/main" id="{5B8BDEC8-A9F5-A7DB-08D2-4CC01B54EC8D}"/>
              </a:ext>
            </a:extLst>
          </p:cNvPr>
          <p:cNvCxnSpPr>
            <a:cxnSpLocks/>
          </p:cNvCxnSpPr>
          <p:nvPr userDrawn="1"/>
        </p:nvCxnSpPr>
        <p:spPr>
          <a:xfrm>
            <a:off x="4318416" y="1737360"/>
            <a:ext cx="0" cy="453644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Espace réservé pour une image  34">
            <a:extLst>
              <a:ext uri="{FF2B5EF4-FFF2-40B4-BE49-F238E27FC236}">
                <a16:creationId xmlns:a16="http://schemas.microsoft.com/office/drawing/2014/main" id="{84D32F74-0A3E-8FE5-EEB6-0E41C176E1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2991" y="-95124"/>
            <a:ext cx="4387787" cy="4971923"/>
          </a:xfrm>
          <a:custGeom>
            <a:avLst/>
            <a:gdLst>
              <a:gd name="connsiteX0" fmla="*/ 0 w 2217390"/>
              <a:gd name="connsiteY0" fmla="*/ 2614311 h 2614311"/>
              <a:gd name="connsiteX1" fmla="*/ 0 w 2217390"/>
              <a:gd name="connsiteY1" fmla="*/ 0 h 2614311"/>
              <a:gd name="connsiteX2" fmla="*/ 2217390 w 2217390"/>
              <a:gd name="connsiteY2" fmla="*/ 2614311 h 2614311"/>
              <a:gd name="connsiteX3" fmla="*/ 0 w 2217390"/>
              <a:gd name="connsiteY3" fmla="*/ 2614311 h 2614311"/>
              <a:gd name="connsiteX0" fmla="*/ 0 w 2217390"/>
              <a:gd name="connsiteY0" fmla="*/ 2583831 h 2583831"/>
              <a:gd name="connsiteX1" fmla="*/ 2194560 w 2217390"/>
              <a:gd name="connsiteY1" fmla="*/ 0 h 2583831"/>
              <a:gd name="connsiteX2" fmla="*/ 2217390 w 2217390"/>
              <a:gd name="connsiteY2" fmla="*/ 2583831 h 2583831"/>
              <a:gd name="connsiteX3" fmla="*/ 0 w 2217390"/>
              <a:gd name="connsiteY3" fmla="*/ 2583831 h 2583831"/>
              <a:gd name="connsiteX0" fmla="*/ 0 w 2197070"/>
              <a:gd name="connsiteY0" fmla="*/ 1283351 h 2583831"/>
              <a:gd name="connsiteX1" fmla="*/ 2174240 w 2197070"/>
              <a:gd name="connsiteY1" fmla="*/ 0 h 2583831"/>
              <a:gd name="connsiteX2" fmla="*/ 2197070 w 2197070"/>
              <a:gd name="connsiteY2" fmla="*/ 2583831 h 2583831"/>
              <a:gd name="connsiteX3" fmla="*/ 0 w 2197070"/>
              <a:gd name="connsiteY3" fmla="*/ 1283351 h 2583831"/>
              <a:gd name="connsiteX0" fmla="*/ 0 w 2227550"/>
              <a:gd name="connsiteY0" fmla="*/ 1273191 h 2583831"/>
              <a:gd name="connsiteX1" fmla="*/ 2204720 w 2227550"/>
              <a:gd name="connsiteY1" fmla="*/ 0 h 2583831"/>
              <a:gd name="connsiteX2" fmla="*/ 2227550 w 2227550"/>
              <a:gd name="connsiteY2" fmla="*/ 2583831 h 2583831"/>
              <a:gd name="connsiteX3" fmla="*/ 0 w 2227550"/>
              <a:gd name="connsiteY3" fmla="*/ 1273191 h 2583831"/>
              <a:gd name="connsiteX0" fmla="*/ 10268 w 2214988"/>
              <a:gd name="connsiteY0" fmla="*/ 1273191 h 2633948"/>
              <a:gd name="connsiteX1" fmla="*/ 2214988 w 2214988"/>
              <a:gd name="connsiteY1" fmla="*/ 0 h 2633948"/>
              <a:gd name="connsiteX2" fmla="*/ 0 w 2214988"/>
              <a:gd name="connsiteY2" fmla="*/ 2633948 h 2633948"/>
              <a:gd name="connsiteX3" fmla="*/ 10268 w 2214988"/>
              <a:gd name="connsiteY3" fmla="*/ 1273191 h 2633948"/>
              <a:gd name="connsiteX0" fmla="*/ 445 w 2226128"/>
              <a:gd name="connsiteY0" fmla="*/ 0 h 2663810"/>
              <a:gd name="connsiteX1" fmla="*/ 2226128 w 2226128"/>
              <a:gd name="connsiteY1" fmla="*/ 29862 h 2663810"/>
              <a:gd name="connsiteX2" fmla="*/ 11140 w 2226128"/>
              <a:gd name="connsiteY2" fmla="*/ 2663810 h 2663810"/>
              <a:gd name="connsiteX3" fmla="*/ 445 w 2226128"/>
              <a:gd name="connsiteY3" fmla="*/ 0 h 2663810"/>
              <a:gd name="connsiteX0" fmla="*/ 10268 w 2235951"/>
              <a:gd name="connsiteY0" fmla="*/ 0 h 2691653"/>
              <a:gd name="connsiteX1" fmla="*/ 2235951 w 2235951"/>
              <a:gd name="connsiteY1" fmla="*/ 29862 h 2691653"/>
              <a:gd name="connsiteX2" fmla="*/ 0 w 2235951"/>
              <a:gd name="connsiteY2" fmla="*/ 2691653 h 2691653"/>
              <a:gd name="connsiteX3" fmla="*/ 10268 w 2235951"/>
              <a:gd name="connsiteY3" fmla="*/ 0 h 2691653"/>
              <a:gd name="connsiteX0" fmla="*/ 10268 w 2272637"/>
              <a:gd name="connsiteY0" fmla="*/ 20255 h 2711908"/>
              <a:gd name="connsiteX1" fmla="*/ 2272637 w 2272637"/>
              <a:gd name="connsiteY1" fmla="*/ 0 h 2711908"/>
              <a:gd name="connsiteX2" fmla="*/ 0 w 2272637"/>
              <a:gd name="connsiteY2" fmla="*/ 2711908 h 2711908"/>
              <a:gd name="connsiteX3" fmla="*/ 10268 w 2272637"/>
              <a:gd name="connsiteY3" fmla="*/ 20255 h 2711908"/>
              <a:gd name="connsiteX0" fmla="*/ 10268 w 2272637"/>
              <a:gd name="connsiteY0" fmla="*/ 0 h 2713927"/>
              <a:gd name="connsiteX1" fmla="*/ 2272637 w 2272637"/>
              <a:gd name="connsiteY1" fmla="*/ 2019 h 2713927"/>
              <a:gd name="connsiteX2" fmla="*/ 0 w 2272637"/>
              <a:gd name="connsiteY2" fmla="*/ 2713927 h 2713927"/>
              <a:gd name="connsiteX3" fmla="*/ 10268 w 2272637"/>
              <a:gd name="connsiteY3" fmla="*/ 0 h 2713927"/>
              <a:gd name="connsiteX0" fmla="*/ 965 w 2263334"/>
              <a:gd name="connsiteY0" fmla="*/ 0 h 2725064"/>
              <a:gd name="connsiteX1" fmla="*/ 2263334 w 2263334"/>
              <a:gd name="connsiteY1" fmla="*/ 2019 h 2725064"/>
              <a:gd name="connsiteX2" fmla="*/ 1179 w 2263334"/>
              <a:gd name="connsiteY2" fmla="*/ 2725064 h 2725064"/>
              <a:gd name="connsiteX3" fmla="*/ 965 w 2263334"/>
              <a:gd name="connsiteY3" fmla="*/ 0 h 27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334" h="2725064">
                <a:moveTo>
                  <a:pt x="965" y="0"/>
                </a:moveTo>
                <a:lnTo>
                  <a:pt x="2263334" y="2019"/>
                </a:lnTo>
                <a:lnTo>
                  <a:pt x="1179" y="2725064"/>
                </a:lnTo>
                <a:cubicBezTo>
                  <a:pt x="4602" y="2271478"/>
                  <a:pt x="-2458" y="453586"/>
                  <a:pt x="965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4A736ED-7685-55A8-3319-71FDF3898A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2096" y="455612"/>
            <a:ext cx="495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8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g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BF7355-BD92-1F7A-C836-3BA82519A542}"/>
              </a:ext>
            </a:extLst>
          </p:cNvPr>
          <p:cNvSpPr/>
          <p:nvPr userDrawn="1"/>
        </p:nvSpPr>
        <p:spPr>
          <a:xfrm>
            <a:off x="0" y="2173357"/>
            <a:ext cx="6773452" cy="4808388"/>
          </a:xfrm>
          <a:custGeom>
            <a:avLst/>
            <a:gdLst>
              <a:gd name="connsiteX0" fmla="*/ 0 w 6773452"/>
              <a:gd name="connsiteY0" fmla="*/ 0 h 4808388"/>
              <a:gd name="connsiteX1" fmla="*/ 6773452 w 6773452"/>
              <a:gd name="connsiteY1" fmla="*/ 0 h 4808388"/>
              <a:gd name="connsiteX2" fmla="*/ 6773452 w 6773452"/>
              <a:gd name="connsiteY2" fmla="*/ 4808388 h 4808388"/>
              <a:gd name="connsiteX3" fmla="*/ 0 w 6773452"/>
              <a:gd name="connsiteY3" fmla="*/ 4808388 h 4808388"/>
              <a:gd name="connsiteX4" fmla="*/ 0 w 6773452"/>
              <a:gd name="connsiteY4" fmla="*/ 0 h 4808388"/>
              <a:gd name="connsiteX0" fmla="*/ 0 w 6773452"/>
              <a:gd name="connsiteY0" fmla="*/ 0 h 4808388"/>
              <a:gd name="connsiteX1" fmla="*/ 6773452 w 6773452"/>
              <a:gd name="connsiteY1" fmla="*/ 3511826 h 4808388"/>
              <a:gd name="connsiteX2" fmla="*/ 6773452 w 6773452"/>
              <a:gd name="connsiteY2" fmla="*/ 4808388 h 4808388"/>
              <a:gd name="connsiteX3" fmla="*/ 0 w 6773452"/>
              <a:gd name="connsiteY3" fmla="*/ 4808388 h 4808388"/>
              <a:gd name="connsiteX4" fmla="*/ 0 w 6773452"/>
              <a:gd name="connsiteY4" fmla="*/ 0 h 4808388"/>
              <a:gd name="connsiteX0" fmla="*/ 0 w 6773452"/>
              <a:gd name="connsiteY0" fmla="*/ 0 h 4808388"/>
              <a:gd name="connsiteX1" fmla="*/ 6760200 w 6773452"/>
              <a:gd name="connsiteY1" fmla="*/ 4200939 h 4808388"/>
              <a:gd name="connsiteX2" fmla="*/ 6773452 w 6773452"/>
              <a:gd name="connsiteY2" fmla="*/ 4808388 h 4808388"/>
              <a:gd name="connsiteX3" fmla="*/ 0 w 6773452"/>
              <a:gd name="connsiteY3" fmla="*/ 4808388 h 4808388"/>
              <a:gd name="connsiteX4" fmla="*/ 0 w 6773452"/>
              <a:gd name="connsiteY4" fmla="*/ 0 h 4808388"/>
              <a:gd name="connsiteX0" fmla="*/ 0 w 6773452"/>
              <a:gd name="connsiteY0" fmla="*/ 0 h 4808388"/>
              <a:gd name="connsiteX1" fmla="*/ 6773452 w 6773452"/>
              <a:gd name="connsiteY1" fmla="*/ 3922643 h 4808388"/>
              <a:gd name="connsiteX2" fmla="*/ 6773452 w 6773452"/>
              <a:gd name="connsiteY2" fmla="*/ 4808388 h 4808388"/>
              <a:gd name="connsiteX3" fmla="*/ 0 w 6773452"/>
              <a:gd name="connsiteY3" fmla="*/ 4808388 h 4808388"/>
              <a:gd name="connsiteX4" fmla="*/ 0 w 6773452"/>
              <a:gd name="connsiteY4" fmla="*/ 0 h 4808388"/>
              <a:gd name="connsiteX0" fmla="*/ 0 w 6773452"/>
              <a:gd name="connsiteY0" fmla="*/ 0 h 4980667"/>
              <a:gd name="connsiteX1" fmla="*/ 6773452 w 6773452"/>
              <a:gd name="connsiteY1" fmla="*/ 3922643 h 4980667"/>
              <a:gd name="connsiteX2" fmla="*/ 4229035 w 6773452"/>
              <a:gd name="connsiteY2" fmla="*/ 4980667 h 4980667"/>
              <a:gd name="connsiteX3" fmla="*/ 0 w 6773452"/>
              <a:gd name="connsiteY3" fmla="*/ 4808388 h 4980667"/>
              <a:gd name="connsiteX4" fmla="*/ 0 w 6773452"/>
              <a:gd name="connsiteY4" fmla="*/ 0 h 4980667"/>
              <a:gd name="connsiteX0" fmla="*/ 0 w 6773452"/>
              <a:gd name="connsiteY0" fmla="*/ 0 h 4808388"/>
              <a:gd name="connsiteX1" fmla="*/ 6773452 w 6773452"/>
              <a:gd name="connsiteY1" fmla="*/ 3922643 h 4808388"/>
              <a:gd name="connsiteX2" fmla="*/ 5236200 w 6773452"/>
              <a:gd name="connsiteY2" fmla="*/ 4808388 h 4808388"/>
              <a:gd name="connsiteX3" fmla="*/ 0 w 6773452"/>
              <a:gd name="connsiteY3" fmla="*/ 4808388 h 4808388"/>
              <a:gd name="connsiteX4" fmla="*/ 0 w 6773452"/>
              <a:gd name="connsiteY4" fmla="*/ 0 h 480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3452" h="4808388">
                <a:moveTo>
                  <a:pt x="0" y="0"/>
                </a:moveTo>
                <a:lnTo>
                  <a:pt x="6773452" y="3922643"/>
                </a:lnTo>
                <a:lnTo>
                  <a:pt x="5236200" y="4808388"/>
                </a:lnTo>
                <a:lnTo>
                  <a:pt x="0" y="480838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14">
            <a:extLst>
              <a:ext uri="{FF2B5EF4-FFF2-40B4-BE49-F238E27FC236}">
                <a16:creationId xmlns:a16="http://schemas.microsoft.com/office/drawing/2014/main" id="{6DF933D4-C23D-FA67-E8F4-52C62295F46E}"/>
              </a:ext>
            </a:extLst>
          </p:cNvPr>
          <p:cNvSpPr>
            <a:spLocks noChangeAspect="1"/>
          </p:cNvSpPr>
          <p:nvPr userDrawn="1"/>
        </p:nvSpPr>
        <p:spPr>
          <a:xfrm>
            <a:off x="-214104" y="-36691"/>
            <a:ext cx="6987556" cy="6132540"/>
          </a:xfrm>
          <a:custGeom>
            <a:avLst/>
            <a:gdLst>
              <a:gd name="connsiteX0" fmla="*/ 0 w 1404594"/>
              <a:gd name="connsiteY0" fmla="*/ 0 h 3429000"/>
              <a:gd name="connsiteX1" fmla="*/ 1404594 w 1404594"/>
              <a:gd name="connsiteY1" fmla="*/ 0 h 3429000"/>
              <a:gd name="connsiteX2" fmla="*/ 1404594 w 1404594"/>
              <a:gd name="connsiteY2" fmla="*/ 3429000 h 3429000"/>
              <a:gd name="connsiteX3" fmla="*/ 0 w 1404594"/>
              <a:gd name="connsiteY3" fmla="*/ 3429000 h 3429000"/>
              <a:gd name="connsiteX4" fmla="*/ 0 w 1404594"/>
              <a:gd name="connsiteY4" fmla="*/ 0 h 3429000"/>
              <a:gd name="connsiteX0" fmla="*/ 0 w 1404594"/>
              <a:gd name="connsiteY0" fmla="*/ 0 h 3429000"/>
              <a:gd name="connsiteX1" fmla="*/ 1404594 w 1404594"/>
              <a:gd name="connsiteY1" fmla="*/ 0 h 3429000"/>
              <a:gd name="connsiteX2" fmla="*/ 1404594 w 1404594"/>
              <a:gd name="connsiteY2" fmla="*/ 3429000 h 3429000"/>
              <a:gd name="connsiteX3" fmla="*/ 0 w 1404594"/>
              <a:gd name="connsiteY3" fmla="*/ 2505173 h 3429000"/>
              <a:gd name="connsiteX4" fmla="*/ 0 w 1404594"/>
              <a:gd name="connsiteY4" fmla="*/ 0 h 3429000"/>
              <a:gd name="connsiteX0" fmla="*/ 0 w 1404594"/>
              <a:gd name="connsiteY0" fmla="*/ 0 h 3532695"/>
              <a:gd name="connsiteX1" fmla="*/ 1404594 w 1404594"/>
              <a:gd name="connsiteY1" fmla="*/ 0 h 3532695"/>
              <a:gd name="connsiteX2" fmla="*/ 1404594 w 1404594"/>
              <a:gd name="connsiteY2" fmla="*/ 3532695 h 3532695"/>
              <a:gd name="connsiteX3" fmla="*/ 0 w 1404594"/>
              <a:gd name="connsiteY3" fmla="*/ 2505173 h 3532695"/>
              <a:gd name="connsiteX4" fmla="*/ 0 w 1404594"/>
              <a:gd name="connsiteY4" fmla="*/ 0 h 3532695"/>
              <a:gd name="connsiteX0" fmla="*/ 0 w 1412415"/>
              <a:gd name="connsiteY0" fmla="*/ 0 h 3532695"/>
              <a:gd name="connsiteX1" fmla="*/ 1412415 w 1412415"/>
              <a:gd name="connsiteY1" fmla="*/ 160256 h 3532695"/>
              <a:gd name="connsiteX2" fmla="*/ 1404594 w 1412415"/>
              <a:gd name="connsiteY2" fmla="*/ 3532695 h 3532695"/>
              <a:gd name="connsiteX3" fmla="*/ 0 w 1412415"/>
              <a:gd name="connsiteY3" fmla="*/ 2505173 h 3532695"/>
              <a:gd name="connsiteX4" fmla="*/ 0 w 1412415"/>
              <a:gd name="connsiteY4" fmla="*/ 0 h 3532695"/>
              <a:gd name="connsiteX0" fmla="*/ 0 w 1412415"/>
              <a:gd name="connsiteY0" fmla="*/ 0 h 3372440"/>
              <a:gd name="connsiteX1" fmla="*/ 1412415 w 1412415"/>
              <a:gd name="connsiteY1" fmla="*/ 1 h 3372440"/>
              <a:gd name="connsiteX2" fmla="*/ 1404594 w 1412415"/>
              <a:gd name="connsiteY2" fmla="*/ 3372440 h 3372440"/>
              <a:gd name="connsiteX3" fmla="*/ 0 w 1412415"/>
              <a:gd name="connsiteY3" fmla="*/ 2344918 h 3372440"/>
              <a:gd name="connsiteX4" fmla="*/ 0 w 1412415"/>
              <a:gd name="connsiteY4" fmla="*/ 0 h 3372440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0 w 1412415"/>
              <a:gd name="connsiteY3" fmla="*/ 2344918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0 w 1412415"/>
              <a:gd name="connsiteY3" fmla="*/ 2359071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0 w 1412415"/>
              <a:gd name="connsiteY3" fmla="*/ 2363789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2650 w 1412415"/>
              <a:gd name="connsiteY3" fmla="*/ 1699864 h 3377157"/>
              <a:gd name="connsiteX4" fmla="*/ 0 w 1412415"/>
              <a:gd name="connsiteY4" fmla="*/ 0 h 3377157"/>
              <a:gd name="connsiteX0" fmla="*/ 254 w 1412669"/>
              <a:gd name="connsiteY0" fmla="*/ 0 h 3377157"/>
              <a:gd name="connsiteX1" fmla="*/ 1412669 w 1412669"/>
              <a:gd name="connsiteY1" fmla="*/ 1 h 3377157"/>
              <a:gd name="connsiteX2" fmla="*/ 1412637 w 1412669"/>
              <a:gd name="connsiteY2" fmla="*/ 3377157 h 3377157"/>
              <a:gd name="connsiteX3" fmla="*/ 254 w 1412669"/>
              <a:gd name="connsiteY3" fmla="*/ 1471417 h 3377157"/>
              <a:gd name="connsiteX4" fmla="*/ 254 w 1412669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2650 w 1412415"/>
              <a:gd name="connsiteY3" fmla="*/ 1164441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2650 w 1412415"/>
              <a:gd name="connsiteY3" fmla="*/ 928855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2650 w 1412415"/>
              <a:gd name="connsiteY3" fmla="*/ 1157302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1710 w 1412415"/>
              <a:gd name="connsiteY3" fmla="*/ 1157302 h 3377157"/>
              <a:gd name="connsiteX4" fmla="*/ 0 w 1412415"/>
              <a:gd name="connsiteY4" fmla="*/ 0 h 3377157"/>
              <a:gd name="connsiteX0" fmla="*/ 5880 w 1418295"/>
              <a:gd name="connsiteY0" fmla="*/ 0 h 3377157"/>
              <a:gd name="connsiteX1" fmla="*/ 1418295 w 1418295"/>
              <a:gd name="connsiteY1" fmla="*/ 1 h 3377157"/>
              <a:gd name="connsiteX2" fmla="*/ 1418263 w 1418295"/>
              <a:gd name="connsiteY2" fmla="*/ 3377157 h 3377157"/>
              <a:gd name="connsiteX3" fmla="*/ 71 w 1418295"/>
              <a:gd name="connsiteY3" fmla="*/ 1157302 h 3377157"/>
              <a:gd name="connsiteX4" fmla="*/ 5880 w 141829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3590 w 1412415"/>
              <a:gd name="connsiteY3" fmla="*/ 1114257 h 3377157"/>
              <a:gd name="connsiteX4" fmla="*/ 0 w 1412415"/>
              <a:gd name="connsiteY4" fmla="*/ 0 h 3377157"/>
              <a:gd name="connsiteX0" fmla="*/ 406 w 1412821"/>
              <a:gd name="connsiteY0" fmla="*/ 0 h 3377157"/>
              <a:gd name="connsiteX1" fmla="*/ 1412821 w 1412821"/>
              <a:gd name="connsiteY1" fmla="*/ 1 h 3377157"/>
              <a:gd name="connsiteX2" fmla="*/ 1412789 w 1412821"/>
              <a:gd name="connsiteY2" fmla="*/ 3377157 h 3377157"/>
              <a:gd name="connsiteX3" fmla="*/ 236 w 1412821"/>
              <a:gd name="connsiteY3" fmla="*/ 1147174 h 3377157"/>
              <a:gd name="connsiteX4" fmla="*/ 406 w 1412821"/>
              <a:gd name="connsiteY4" fmla="*/ 0 h 3377157"/>
              <a:gd name="connsiteX0" fmla="*/ 0 w 1414295"/>
              <a:gd name="connsiteY0" fmla="*/ 2531 h 3377156"/>
              <a:gd name="connsiteX1" fmla="*/ 1414295 w 1414295"/>
              <a:gd name="connsiteY1" fmla="*/ 0 h 3377156"/>
              <a:gd name="connsiteX2" fmla="*/ 1414263 w 1414295"/>
              <a:gd name="connsiteY2" fmla="*/ 3377156 h 3377156"/>
              <a:gd name="connsiteX3" fmla="*/ 1710 w 1414295"/>
              <a:gd name="connsiteY3" fmla="*/ 1147173 h 3377156"/>
              <a:gd name="connsiteX4" fmla="*/ 0 w 1414295"/>
              <a:gd name="connsiteY4" fmla="*/ 2531 h 3377156"/>
              <a:gd name="connsiteX0" fmla="*/ 0 w 1415203"/>
              <a:gd name="connsiteY0" fmla="*/ 2531 h 3367028"/>
              <a:gd name="connsiteX1" fmla="*/ 1414295 w 1415203"/>
              <a:gd name="connsiteY1" fmla="*/ 0 h 3367028"/>
              <a:gd name="connsiteX2" fmla="*/ 1415203 w 1415203"/>
              <a:gd name="connsiteY2" fmla="*/ 3367028 h 3367028"/>
              <a:gd name="connsiteX3" fmla="*/ 1710 w 1415203"/>
              <a:gd name="connsiteY3" fmla="*/ 1147173 h 3367028"/>
              <a:gd name="connsiteX4" fmla="*/ 0 w 1415203"/>
              <a:gd name="connsiteY4" fmla="*/ 2531 h 3367028"/>
              <a:gd name="connsiteX0" fmla="*/ 0 w 1421014"/>
              <a:gd name="connsiteY0" fmla="*/ 0 h 3387295"/>
              <a:gd name="connsiteX1" fmla="*/ 1420106 w 1421014"/>
              <a:gd name="connsiteY1" fmla="*/ 20267 h 3387295"/>
              <a:gd name="connsiteX2" fmla="*/ 1421014 w 1421014"/>
              <a:gd name="connsiteY2" fmla="*/ 3387295 h 3387295"/>
              <a:gd name="connsiteX3" fmla="*/ 7521 w 1421014"/>
              <a:gd name="connsiteY3" fmla="*/ 1167440 h 3387295"/>
              <a:gd name="connsiteX4" fmla="*/ 0 w 1421014"/>
              <a:gd name="connsiteY4" fmla="*/ 0 h 3387295"/>
              <a:gd name="connsiteX0" fmla="*/ 0 w 1421014"/>
              <a:gd name="connsiteY0" fmla="*/ 0 h 3387295"/>
              <a:gd name="connsiteX1" fmla="*/ 1420106 w 1421014"/>
              <a:gd name="connsiteY1" fmla="*/ 2730 h 3387295"/>
              <a:gd name="connsiteX2" fmla="*/ 1421014 w 1421014"/>
              <a:gd name="connsiteY2" fmla="*/ 3387295 h 3387295"/>
              <a:gd name="connsiteX3" fmla="*/ 7521 w 1421014"/>
              <a:gd name="connsiteY3" fmla="*/ 1167440 h 3387295"/>
              <a:gd name="connsiteX4" fmla="*/ 0 w 1421014"/>
              <a:gd name="connsiteY4" fmla="*/ 0 h 338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014" h="3387295">
                <a:moveTo>
                  <a:pt x="0" y="0"/>
                </a:moveTo>
                <a:lnTo>
                  <a:pt x="1420106" y="2730"/>
                </a:lnTo>
                <a:cubicBezTo>
                  <a:pt x="1420095" y="1128449"/>
                  <a:pt x="1421025" y="2261576"/>
                  <a:pt x="1421014" y="3387295"/>
                </a:cubicBezTo>
                <a:lnTo>
                  <a:pt x="7521" y="1167440"/>
                </a:lnTo>
                <a:cubicBezTo>
                  <a:pt x="6638" y="600819"/>
                  <a:pt x="883" y="566621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Google Shape;88;p16">
            <a:extLst>
              <a:ext uri="{FF2B5EF4-FFF2-40B4-BE49-F238E27FC236}">
                <a16:creationId xmlns:a16="http://schemas.microsoft.com/office/drawing/2014/main" id="{0C317024-64D7-A654-C007-C0AEAC94ED7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6685" t="27674" r="53685" b="12949"/>
          <a:stretch/>
        </p:blipFill>
        <p:spPr>
          <a:xfrm>
            <a:off x="339876" y="1558721"/>
            <a:ext cx="5410308" cy="45595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96;p16">
            <a:extLst>
              <a:ext uri="{FF2B5EF4-FFF2-40B4-BE49-F238E27FC236}">
                <a16:creationId xmlns:a16="http://schemas.microsoft.com/office/drawing/2014/main" id="{4C943AA5-BC9E-E1C6-F9B8-8B02F2A82B1E}"/>
              </a:ext>
            </a:extLst>
          </p:cNvPr>
          <p:cNvGrpSpPr/>
          <p:nvPr userDrawn="1"/>
        </p:nvGrpSpPr>
        <p:grpSpPr>
          <a:xfrm>
            <a:off x="500850" y="5090117"/>
            <a:ext cx="3279900" cy="232691"/>
            <a:chOff x="500850" y="5090117"/>
            <a:chExt cx="3279900" cy="232691"/>
          </a:xfrm>
        </p:grpSpPr>
        <p:sp>
          <p:nvSpPr>
            <p:cNvPr id="16" name="Google Shape;97;p16">
              <a:extLst>
                <a:ext uri="{FF2B5EF4-FFF2-40B4-BE49-F238E27FC236}">
                  <a16:creationId xmlns:a16="http://schemas.microsoft.com/office/drawing/2014/main" id="{077CA07F-8583-125F-094A-E721D4F6C5DA}"/>
                </a:ext>
              </a:extLst>
            </p:cNvPr>
            <p:cNvSpPr txBox="1"/>
            <p:nvPr/>
          </p:nvSpPr>
          <p:spPr>
            <a:xfrm>
              <a:off x="611250" y="5090117"/>
              <a:ext cx="3169500" cy="1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400" b="1" dirty="0">
                  <a:solidFill>
                    <a:srgbClr val="00707F"/>
                  </a:solidFill>
                </a:rPr>
                <a:t> Liège centre-ville</a:t>
              </a:r>
              <a:endParaRPr sz="1400" dirty="0">
                <a:solidFill>
                  <a:srgbClr val="00707F"/>
                </a:solidFill>
              </a:endParaRPr>
            </a:p>
          </p:txBody>
        </p:sp>
        <p:sp>
          <p:nvSpPr>
            <p:cNvPr id="17" name="Google Shape;98;p16">
              <a:extLst>
                <a:ext uri="{FF2B5EF4-FFF2-40B4-BE49-F238E27FC236}">
                  <a16:creationId xmlns:a16="http://schemas.microsoft.com/office/drawing/2014/main" id="{5A8CFEB9-71A1-BE90-BC7F-90A2F3155B10}"/>
                </a:ext>
              </a:extLst>
            </p:cNvPr>
            <p:cNvSpPr/>
            <p:nvPr/>
          </p:nvSpPr>
          <p:spPr>
            <a:xfrm>
              <a:off x="500850" y="5212408"/>
              <a:ext cx="110400" cy="110400"/>
            </a:xfrm>
            <a:prstGeom prst="ellipse">
              <a:avLst/>
            </a:prstGeom>
            <a:solidFill>
              <a:srgbClr val="5FA4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Google Shape;100;p16">
            <a:extLst>
              <a:ext uri="{FF2B5EF4-FFF2-40B4-BE49-F238E27FC236}">
                <a16:creationId xmlns:a16="http://schemas.microsoft.com/office/drawing/2014/main" id="{DD496237-0B67-C1D1-27A8-FCBA646A7FB9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850" y="4352478"/>
            <a:ext cx="1198779" cy="5197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01;p16">
            <a:extLst>
              <a:ext uri="{FF2B5EF4-FFF2-40B4-BE49-F238E27FC236}">
                <a16:creationId xmlns:a16="http://schemas.microsoft.com/office/drawing/2014/main" id="{67574E1C-BC69-57E4-DDFC-E1F4A977D1C2}"/>
              </a:ext>
            </a:extLst>
          </p:cNvPr>
          <p:cNvGrpSpPr/>
          <p:nvPr userDrawn="1"/>
        </p:nvGrpSpPr>
        <p:grpSpPr>
          <a:xfrm>
            <a:off x="500850" y="5370498"/>
            <a:ext cx="3279900" cy="240755"/>
            <a:chOff x="500850" y="5370498"/>
            <a:chExt cx="3279900" cy="240755"/>
          </a:xfrm>
        </p:grpSpPr>
        <p:sp>
          <p:nvSpPr>
            <p:cNvPr id="20" name="Google Shape;102;p16">
              <a:extLst>
                <a:ext uri="{FF2B5EF4-FFF2-40B4-BE49-F238E27FC236}">
                  <a16:creationId xmlns:a16="http://schemas.microsoft.com/office/drawing/2014/main" id="{B81651F6-519E-CC82-488B-8AEA714091CD}"/>
                </a:ext>
              </a:extLst>
            </p:cNvPr>
            <p:cNvSpPr/>
            <p:nvPr/>
          </p:nvSpPr>
          <p:spPr>
            <a:xfrm>
              <a:off x="500850" y="5500853"/>
              <a:ext cx="110400" cy="110400"/>
            </a:xfrm>
            <a:prstGeom prst="ellipse">
              <a:avLst/>
            </a:prstGeom>
            <a:solidFill>
              <a:srgbClr val="8DA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3;p16">
              <a:extLst>
                <a:ext uri="{FF2B5EF4-FFF2-40B4-BE49-F238E27FC236}">
                  <a16:creationId xmlns:a16="http://schemas.microsoft.com/office/drawing/2014/main" id="{C0867DEA-BD3C-8B55-D59E-651117C20C7C}"/>
                </a:ext>
              </a:extLst>
            </p:cNvPr>
            <p:cNvSpPr txBox="1"/>
            <p:nvPr/>
          </p:nvSpPr>
          <p:spPr>
            <a:xfrm>
              <a:off x="611250" y="5370498"/>
              <a:ext cx="3169500" cy="1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" sz="1400" b="1" dirty="0">
                  <a:solidFill>
                    <a:srgbClr val="00707F"/>
                  </a:solidFill>
                </a:rPr>
                <a:t> Liège Sart </a:t>
              </a:r>
              <a:r>
                <a:rPr lang="fr" sz="1400" b="1" dirty="0" err="1">
                  <a:solidFill>
                    <a:srgbClr val="00707F"/>
                  </a:solidFill>
                </a:rPr>
                <a:t>Tilman</a:t>
              </a:r>
              <a:endParaRPr sz="1400" b="1" dirty="0">
                <a:solidFill>
                  <a:srgbClr val="00707F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rgbClr val="00707F"/>
                </a:solidFill>
              </a:endParaRPr>
            </a:p>
          </p:txBody>
        </p:sp>
      </p:grpSp>
      <p:grpSp>
        <p:nvGrpSpPr>
          <p:cNvPr id="22" name="Google Shape;104;p16">
            <a:extLst>
              <a:ext uri="{FF2B5EF4-FFF2-40B4-BE49-F238E27FC236}">
                <a16:creationId xmlns:a16="http://schemas.microsoft.com/office/drawing/2014/main" id="{ECB9CF3C-418D-B67A-99F2-AB7E46C8BCAD}"/>
              </a:ext>
            </a:extLst>
          </p:cNvPr>
          <p:cNvGrpSpPr/>
          <p:nvPr userDrawn="1"/>
        </p:nvGrpSpPr>
        <p:grpSpPr>
          <a:xfrm>
            <a:off x="500850" y="5659568"/>
            <a:ext cx="3279900" cy="239044"/>
            <a:chOff x="500850" y="5659568"/>
            <a:chExt cx="3279900" cy="239044"/>
          </a:xfrm>
        </p:grpSpPr>
        <p:sp>
          <p:nvSpPr>
            <p:cNvPr id="23" name="Google Shape;105;p16">
              <a:extLst>
                <a:ext uri="{FF2B5EF4-FFF2-40B4-BE49-F238E27FC236}">
                  <a16:creationId xmlns:a16="http://schemas.microsoft.com/office/drawing/2014/main" id="{C26AEDFC-770C-F61A-D7DA-B5B6CF66767E}"/>
                </a:ext>
              </a:extLst>
            </p:cNvPr>
            <p:cNvSpPr/>
            <p:nvPr/>
          </p:nvSpPr>
          <p:spPr>
            <a:xfrm>
              <a:off x="500850" y="5788212"/>
              <a:ext cx="110400" cy="110400"/>
            </a:xfrm>
            <a:prstGeom prst="ellipse">
              <a:avLst/>
            </a:prstGeom>
            <a:solidFill>
              <a:srgbClr val="7DB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6;p16">
              <a:extLst>
                <a:ext uri="{FF2B5EF4-FFF2-40B4-BE49-F238E27FC236}">
                  <a16:creationId xmlns:a16="http://schemas.microsoft.com/office/drawing/2014/main" id="{2D0F3AFC-6FC2-B70D-7F7F-A4064C8F871A}"/>
                </a:ext>
              </a:extLst>
            </p:cNvPr>
            <p:cNvSpPr txBox="1"/>
            <p:nvPr/>
          </p:nvSpPr>
          <p:spPr>
            <a:xfrm>
              <a:off x="611250" y="5659568"/>
              <a:ext cx="3169500" cy="1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400" b="1" dirty="0">
                  <a:solidFill>
                    <a:srgbClr val="00707F"/>
                  </a:solidFill>
                </a:rPr>
                <a:t> Gembloux Agro-Bio Tech</a:t>
              </a:r>
              <a:endParaRPr sz="1400" b="1" dirty="0">
                <a:solidFill>
                  <a:srgbClr val="00707F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rgbClr val="00707F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rgbClr val="00707F"/>
                </a:solidFill>
              </a:endParaRPr>
            </a:p>
          </p:txBody>
        </p:sp>
      </p:grpSp>
      <p:sp>
        <p:nvSpPr>
          <p:cNvPr id="25" name="Google Shape;94;p16">
            <a:extLst>
              <a:ext uri="{FF2B5EF4-FFF2-40B4-BE49-F238E27FC236}">
                <a16:creationId xmlns:a16="http://schemas.microsoft.com/office/drawing/2014/main" id="{4C316F94-FEA2-82BA-7C02-4580470FD575}"/>
              </a:ext>
            </a:extLst>
          </p:cNvPr>
          <p:cNvSpPr>
            <a:spLocks noChangeAspect="1"/>
          </p:cNvSpPr>
          <p:nvPr userDrawn="1"/>
        </p:nvSpPr>
        <p:spPr>
          <a:xfrm>
            <a:off x="2733969" y="3765676"/>
            <a:ext cx="252000" cy="252000"/>
          </a:xfrm>
          <a:prstGeom prst="ellipse">
            <a:avLst/>
          </a:prstGeom>
          <a:solidFill>
            <a:srgbClr val="0070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94;p16">
            <a:extLst>
              <a:ext uri="{FF2B5EF4-FFF2-40B4-BE49-F238E27FC236}">
                <a16:creationId xmlns:a16="http://schemas.microsoft.com/office/drawing/2014/main" id="{FC92C142-E561-2E49-758B-1B5EB8807603}"/>
              </a:ext>
            </a:extLst>
          </p:cNvPr>
          <p:cNvSpPr>
            <a:spLocks noChangeAspect="1"/>
          </p:cNvSpPr>
          <p:nvPr userDrawn="1"/>
        </p:nvSpPr>
        <p:spPr>
          <a:xfrm>
            <a:off x="4382866" y="5243199"/>
            <a:ext cx="252000" cy="252000"/>
          </a:xfrm>
          <a:prstGeom prst="ellipse">
            <a:avLst/>
          </a:prstGeom>
          <a:solidFill>
            <a:srgbClr val="0070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107;p16">
            <a:extLst>
              <a:ext uri="{FF2B5EF4-FFF2-40B4-BE49-F238E27FC236}">
                <a16:creationId xmlns:a16="http://schemas.microsoft.com/office/drawing/2014/main" id="{9D15466F-0B5F-1224-A725-CEE9638B1BAB}"/>
              </a:ext>
            </a:extLst>
          </p:cNvPr>
          <p:cNvGrpSpPr/>
          <p:nvPr userDrawn="1"/>
        </p:nvGrpSpPr>
        <p:grpSpPr>
          <a:xfrm>
            <a:off x="500850" y="5937736"/>
            <a:ext cx="3279900" cy="240705"/>
            <a:chOff x="500850" y="5937736"/>
            <a:chExt cx="3279900" cy="240705"/>
          </a:xfrm>
        </p:grpSpPr>
        <p:sp>
          <p:nvSpPr>
            <p:cNvPr id="28" name="Google Shape;108;p16">
              <a:extLst>
                <a:ext uri="{FF2B5EF4-FFF2-40B4-BE49-F238E27FC236}">
                  <a16:creationId xmlns:a16="http://schemas.microsoft.com/office/drawing/2014/main" id="{E8600C44-91B7-75E3-AA9F-38912B271DFA}"/>
                </a:ext>
              </a:extLst>
            </p:cNvPr>
            <p:cNvSpPr/>
            <p:nvPr/>
          </p:nvSpPr>
          <p:spPr>
            <a:xfrm>
              <a:off x="500850" y="6068041"/>
              <a:ext cx="110400" cy="110400"/>
            </a:xfrm>
            <a:prstGeom prst="ellipse">
              <a:avLst/>
            </a:prstGeom>
            <a:solidFill>
              <a:srgbClr val="F07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9;p16">
              <a:extLst>
                <a:ext uri="{FF2B5EF4-FFF2-40B4-BE49-F238E27FC236}">
                  <a16:creationId xmlns:a16="http://schemas.microsoft.com/office/drawing/2014/main" id="{D602E240-8320-867F-547B-7FE0C8BD8F78}"/>
                </a:ext>
              </a:extLst>
            </p:cNvPr>
            <p:cNvSpPr txBox="1"/>
            <p:nvPr/>
          </p:nvSpPr>
          <p:spPr>
            <a:xfrm>
              <a:off x="611250" y="5937736"/>
              <a:ext cx="3169500" cy="1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400" b="1" dirty="0">
                  <a:solidFill>
                    <a:srgbClr val="00707F"/>
                  </a:solidFill>
                </a:rPr>
                <a:t> Arlon Campus Environnement</a:t>
              </a:r>
              <a:endParaRPr sz="1400" dirty="0">
                <a:solidFill>
                  <a:srgbClr val="00707F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rgbClr val="00707F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rgbClr val="00707F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rgbClr val="00707F"/>
                </a:solidFill>
              </a:endParaRPr>
            </a:p>
          </p:txBody>
        </p:sp>
      </p:grpSp>
      <p:sp>
        <p:nvSpPr>
          <p:cNvPr id="30" name="Google Shape;94;p16">
            <a:extLst>
              <a:ext uri="{FF2B5EF4-FFF2-40B4-BE49-F238E27FC236}">
                <a16:creationId xmlns:a16="http://schemas.microsoft.com/office/drawing/2014/main" id="{6A677BBA-0543-5F0E-9C99-232A468CCE3E}"/>
              </a:ext>
            </a:extLst>
          </p:cNvPr>
          <p:cNvSpPr>
            <a:spLocks noChangeAspect="1"/>
          </p:cNvSpPr>
          <p:nvPr userDrawn="1"/>
        </p:nvSpPr>
        <p:spPr>
          <a:xfrm>
            <a:off x="4325820" y="3552745"/>
            <a:ext cx="252000" cy="252000"/>
          </a:xfrm>
          <a:prstGeom prst="ellipse">
            <a:avLst/>
          </a:prstGeom>
          <a:solidFill>
            <a:srgbClr val="0070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99;p16">
            <a:extLst>
              <a:ext uri="{FF2B5EF4-FFF2-40B4-BE49-F238E27FC236}">
                <a16:creationId xmlns:a16="http://schemas.microsoft.com/office/drawing/2014/main" id="{B2C553AB-F2EF-2330-B758-26EF1FD60FFA}"/>
              </a:ext>
            </a:extLst>
          </p:cNvPr>
          <p:cNvSpPr>
            <a:spLocks noChangeAspect="1"/>
          </p:cNvSpPr>
          <p:nvPr userDrawn="1"/>
        </p:nvSpPr>
        <p:spPr>
          <a:xfrm>
            <a:off x="4440076" y="5294559"/>
            <a:ext cx="144000" cy="144000"/>
          </a:xfrm>
          <a:prstGeom prst="ellipse">
            <a:avLst/>
          </a:prstGeom>
          <a:solidFill>
            <a:srgbClr val="F07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92;p16">
            <a:extLst>
              <a:ext uri="{FF2B5EF4-FFF2-40B4-BE49-F238E27FC236}">
                <a16:creationId xmlns:a16="http://schemas.microsoft.com/office/drawing/2014/main" id="{5D6132F6-7F8D-9303-361B-96C8B68D5C72}"/>
              </a:ext>
            </a:extLst>
          </p:cNvPr>
          <p:cNvSpPr>
            <a:spLocks noChangeAspect="1"/>
          </p:cNvSpPr>
          <p:nvPr userDrawn="1"/>
        </p:nvSpPr>
        <p:spPr>
          <a:xfrm>
            <a:off x="2787969" y="3817462"/>
            <a:ext cx="144000" cy="144000"/>
          </a:xfrm>
          <a:prstGeom prst="ellipse">
            <a:avLst/>
          </a:prstGeom>
          <a:solidFill>
            <a:srgbClr val="7DB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93;p16">
            <a:extLst>
              <a:ext uri="{FF2B5EF4-FFF2-40B4-BE49-F238E27FC236}">
                <a16:creationId xmlns:a16="http://schemas.microsoft.com/office/drawing/2014/main" id="{927A138F-FF18-25C8-11E1-8363A61A3A77}"/>
              </a:ext>
            </a:extLst>
          </p:cNvPr>
          <p:cNvSpPr>
            <a:spLocks noChangeAspect="1"/>
          </p:cNvSpPr>
          <p:nvPr userDrawn="1"/>
        </p:nvSpPr>
        <p:spPr>
          <a:xfrm>
            <a:off x="4296076" y="3694485"/>
            <a:ext cx="144000" cy="144000"/>
          </a:xfrm>
          <a:prstGeom prst="ellipse">
            <a:avLst/>
          </a:prstGeom>
          <a:solidFill>
            <a:srgbClr val="8DA6D6"/>
          </a:solidFill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95;p16">
            <a:extLst>
              <a:ext uri="{FF2B5EF4-FFF2-40B4-BE49-F238E27FC236}">
                <a16:creationId xmlns:a16="http://schemas.microsoft.com/office/drawing/2014/main" id="{A05668FE-62B2-76AF-3A91-D766912FA93C}"/>
              </a:ext>
            </a:extLst>
          </p:cNvPr>
          <p:cNvSpPr>
            <a:spLocks noChangeAspect="1"/>
          </p:cNvSpPr>
          <p:nvPr userDrawn="1"/>
        </p:nvSpPr>
        <p:spPr>
          <a:xfrm>
            <a:off x="4480341" y="3542445"/>
            <a:ext cx="144000" cy="144000"/>
          </a:xfrm>
          <a:prstGeom prst="ellipse">
            <a:avLst/>
          </a:prstGeom>
          <a:solidFill>
            <a:srgbClr val="5FA4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91;p16">
            <a:extLst>
              <a:ext uri="{FF2B5EF4-FFF2-40B4-BE49-F238E27FC236}">
                <a16:creationId xmlns:a16="http://schemas.microsoft.com/office/drawing/2014/main" id="{280BCF7E-11D8-EA90-F4E3-BE4BC12B22E2}"/>
              </a:ext>
            </a:extLst>
          </p:cNvPr>
          <p:cNvSpPr txBox="1"/>
          <p:nvPr userDrawn="1"/>
        </p:nvSpPr>
        <p:spPr>
          <a:xfrm>
            <a:off x="2141588" y="3321550"/>
            <a:ext cx="1270261" cy="284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" sz="1600" b="1" dirty="0">
                <a:solidFill>
                  <a:srgbClr val="00707F"/>
                </a:solidFill>
              </a:rPr>
              <a:t>Gembloux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37" name="Google Shape;91;p16">
            <a:extLst>
              <a:ext uri="{FF2B5EF4-FFF2-40B4-BE49-F238E27FC236}">
                <a16:creationId xmlns:a16="http://schemas.microsoft.com/office/drawing/2014/main" id="{8C6865A6-02BB-0821-235F-B78DA6F55F84}"/>
              </a:ext>
            </a:extLst>
          </p:cNvPr>
          <p:cNvSpPr txBox="1"/>
          <p:nvPr userDrawn="1"/>
        </p:nvSpPr>
        <p:spPr>
          <a:xfrm>
            <a:off x="3564891" y="3091103"/>
            <a:ext cx="1074578" cy="28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" sz="1600" b="1" dirty="0">
                <a:solidFill>
                  <a:srgbClr val="00707F"/>
                </a:solidFill>
              </a:rPr>
              <a:t>Liège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38" name="Google Shape;91;p16">
            <a:extLst>
              <a:ext uri="{FF2B5EF4-FFF2-40B4-BE49-F238E27FC236}">
                <a16:creationId xmlns:a16="http://schemas.microsoft.com/office/drawing/2014/main" id="{FBB1D8FA-0AC6-6415-2CE3-2A4951B93A8A}"/>
              </a:ext>
            </a:extLst>
          </p:cNvPr>
          <p:cNvSpPr txBox="1"/>
          <p:nvPr userDrawn="1"/>
        </p:nvSpPr>
        <p:spPr>
          <a:xfrm>
            <a:off x="3891150" y="4858932"/>
            <a:ext cx="1074578" cy="28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" sz="1600" b="1" dirty="0">
                <a:solidFill>
                  <a:srgbClr val="00707F"/>
                </a:solidFill>
              </a:rPr>
              <a:t>Arlon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1AB250-1CAA-C48B-E4E4-1F1C451A5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42213" y="1558925"/>
            <a:ext cx="3552825" cy="43783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fr-FR" dirty="0"/>
              <a:t>Votre texte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50DB11-DEF8-C368-E6EF-25FFF3E300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08805" y="723441"/>
            <a:ext cx="2328863" cy="422275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11 facultés</a:t>
            </a:r>
          </a:p>
        </p:txBody>
      </p:sp>
      <p:sp>
        <p:nvSpPr>
          <p:cNvPr id="71" name="Espace réservé du texte 4">
            <a:extLst>
              <a:ext uri="{FF2B5EF4-FFF2-40B4-BE49-F238E27FC236}">
                <a16:creationId xmlns:a16="http://schemas.microsoft.com/office/drawing/2014/main" id="{C9B44503-5449-6851-D426-FB3B47586B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1592" y="723441"/>
            <a:ext cx="2328863" cy="422275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4 campus</a:t>
            </a:r>
          </a:p>
        </p:txBody>
      </p:sp>
      <p:sp>
        <p:nvSpPr>
          <p:cNvPr id="72" name="Espace réservé du texte 4">
            <a:extLst>
              <a:ext uri="{FF2B5EF4-FFF2-40B4-BE49-F238E27FC236}">
                <a16:creationId xmlns:a16="http://schemas.microsoft.com/office/drawing/2014/main" id="{04BA0B7A-5EBE-6899-4022-008915BFA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15914" y="723441"/>
            <a:ext cx="1508427" cy="422275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3 villes</a:t>
            </a:r>
          </a:p>
        </p:txBody>
      </p:sp>
      <p:sp>
        <p:nvSpPr>
          <p:cNvPr id="73" name="Espace réservé de la date 72">
            <a:extLst>
              <a:ext uri="{FF2B5EF4-FFF2-40B4-BE49-F238E27FC236}">
                <a16:creationId xmlns:a16="http://schemas.microsoft.com/office/drawing/2014/main" id="{B39C327C-235A-8815-C75F-9272E6359D4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74" name="Espace réservé du pied de page 73">
            <a:extLst>
              <a:ext uri="{FF2B5EF4-FFF2-40B4-BE49-F238E27FC236}">
                <a16:creationId xmlns:a16="http://schemas.microsoft.com/office/drawing/2014/main" id="{BBE9C12A-176F-5CEE-46DE-1BD38AD960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5" name="Espace réservé du numéro de diapositive 74">
            <a:extLst>
              <a:ext uri="{FF2B5EF4-FFF2-40B4-BE49-F238E27FC236}">
                <a16:creationId xmlns:a16="http://schemas.microsoft.com/office/drawing/2014/main" id="{42DD0ABB-BFD4-D6A9-B9AD-1E6A63A539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388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0391B1-1C76-5948-935B-14D9C9250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19" y="2033588"/>
            <a:ext cx="4726305" cy="4240212"/>
          </a:xfrm>
          <a:prstGeom prst="rect">
            <a:avLst/>
          </a:prstGeom>
        </p:spPr>
        <p:txBody>
          <a:bodyPr/>
          <a:lstStyle>
            <a:lvl2pPr marL="457200" indent="0">
              <a:buNone/>
              <a:defRPr/>
            </a:lvl2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F4AF8D-892C-D24D-8D62-673F695CC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2964" y="2038661"/>
            <a:ext cx="4707088" cy="4235139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8E323667-05A2-8D48-988F-F0061887B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66094"/>
            <a:ext cx="10022677" cy="130456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A58D5D2-CB24-2D4D-988C-79B0045FD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A503C-3C2E-E240-8E9E-A531E3392BA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27C6E2-0139-4141-B4B3-B8C4CBBA0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8CDFBE-F976-354E-A4D7-ACC4032BF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cxnSp>
        <p:nvCxnSpPr>
          <p:cNvPr id="9" name="Google Shape;157;p20">
            <a:extLst>
              <a:ext uri="{FF2B5EF4-FFF2-40B4-BE49-F238E27FC236}">
                <a16:creationId xmlns:a16="http://schemas.microsoft.com/office/drawing/2014/main" id="{2286CED2-D4F0-5950-693B-F9BD99BED66A}"/>
              </a:ext>
            </a:extLst>
          </p:cNvPr>
          <p:cNvCxnSpPr>
            <a:cxnSpLocks/>
          </p:cNvCxnSpPr>
          <p:nvPr userDrawn="1"/>
        </p:nvCxnSpPr>
        <p:spPr>
          <a:xfrm>
            <a:off x="587791" y="2033588"/>
            <a:ext cx="0" cy="4240212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57;p20">
            <a:extLst>
              <a:ext uri="{FF2B5EF4-FFF2-40B4-BE49-F238E27FC236}">
                <a16:creationId xmlns:a16="http://schemas.microsoft.com/office/drawing/2014/main" id="{E5BA9D51-5EF8-BDC6-2A85-FFF461EF8E07}"/>
              </a:ext>
            </a:extLst>
          </p:cNvPr>
          <p:cNvCxnSpPr>
            <a:cxnSpLocks/>
          </p:cNvCxnSpPr>
          <p:nvPr userDrawn="1"/>
        </p:nvCxnSpPr>
        <p:spPr>
          <a:xfrm>
            <a:off x="5718591" y="2033588"/>
            <a:ext cx="0" cy="4240212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553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DFBA7D-7216-4849-B88E-4BA8FFCCB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797" y="2033586"/>
            <a:ext cx="4717862" cy="58261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0CF2AB-C864-1C46-B8A5-390C262BB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1839" y="2781300"/>
            <a:ext cx="4705985" cy="3492500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5FDFF92-7A41-5D4A-A79A-869C2E04E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2800" y="2033587"/>
            <a:ext cx="4717862" cy="58261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20E4C3A-E0ED-3548-8768-FC4D5F38FC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2800" y="2781300"/>
            <a:ext cx="4717251" cy="3492500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E0B5CA1-D741-B246-803F-9006A82C9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B5D61-AB6B-AF4A-A3B2-0A6146F5FCAF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7B0DE61-14F9-1A46-A59D-02303546B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0DEA0FC-F150-3B49-B40B-D6B018D6A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2ADBAE23-A51E-1557-5BF1-DCCD2356F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66094"/>
            <a:ext cx="10022677" cy="130456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cxnSp>
        <p:nvCxnSpPr>
          <p:cNvPr id="11" name="Google Shape;157;p20">
            <a:extLst>
              <a:ext uri="{FF2B5EF4-FFF2-40B4-BE49-F238E27FC236}">
                <a16:creationId xmlns:a16="http://schemas.microsoft.com/office/drawing/2014/main" id="{42DCDFED-C8D2-F722-002A-CB0AB35C7021}"/>
              </a:ext>
            </a:extLst>
          </p:cNvPr>
          <p:cNvCxnSpPr>
            <a:cxnSpLocks/>
          </p:cNvCxnSpPr>
          <p:nvPr userDrawn="1"/>
        </p:nvCxnSpPr>
        <p:spPr>
          <a:xfrm>
            <a:off x="604603" y="2781300"/>
            <a:ext cx="0" cy="34925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57;p20">
            <a:extLst>
              <a:ext uri="{FF2B5EF4-FFF2-40B4-BE49-F238E27FC236}">
                <a16:creationId xmlns:a16="http://schemas.microsoft.com/office/drawing/2014/main" id="{FD2A831B-ABDD-E9DE-6203-B4833887F184}"/>
              </a:ext>
            </a:extLst>
          </p:cNvPr>
          <p:cNvCxnSpPr>
            <a:cxnSpLocks/>
          </p:cNvCxnSpPr>
          <p:nvPr userDrawn="1"/>
        </p:nvCxnSpPr>
        <p:spPr>
          <a:xfrm>
            <a:off x="5715083" y="2781300"/>
            <a:ext cx="0" cy="34925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0747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4B180A7-1FAA-8B44-A84D-665A6B9D5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C7BE-4429-5D42-8C7E-B3B21B75BB9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56E3C8-B544-AA45-BB35-2E541F25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DDDAA05-EEB9-AC33-D817-A0B95DE192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9057"/>
            <a:ext cx="9258639" cy="643109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0750AB-42AD-43D1-28F5-E9FDF2D599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5" y="1189703"/>
            <a:ext cx="10999788" cy="497297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809625" indent="-352425">
              <a:buClr>
                <a:schemeClr val="accent2">
                  <a:lumMod val="50000"/>
                </a:schemeClr>
              </a:buClr>
              <a:buFont typeface="Segoe UI" panose="020B0502040204020203" pitchFamily="34" charset="0"/>
              <a:buChar char="○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E" dirty="0"/>
          </a:p>
        </p:txBody>
      </p:sp>
      <p:pic>
        <p:nvPicPr>
          <p:cNvPr id="2" name="Image 14" descr="PEPs_CE_RVB.png">
            <a:extLst>
              <a:ext uri="{FF2B5EF4-FFF2-40B4-BE49-F238E27FC236}">
                <a16:creationId xmlns:a16="http://schemas.microsoft.com/office/drawing/2014/main" id="{FF399654-A76C-DA3A-94FA-994DFBB583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53491" y="401454"/>
            <a:ext cx="1131571" cy="63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16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1267-0E47-F245-A1EE-11773D05328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3297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C4375E78-DED4-F8B3-98AF-5552755DAB17}"/>
              </a:ext>
            </a:extLst>
          </p:cNvPr>
          <p:cNvSpPr/>
          <p:nvPr userDrawn="1"/>
        </p:nvSpPr>
        <p:spPr>
          <a:xfrm>
            <a:off x="-11150" y="-8054"/>
            <a:ext cx="4241221" cy="4783253"/>
          </a:xfrm>
          <a:custGeom>
            <a:avLst/>
            <a:gdLst>
              <a:gd name="connsiteX0" fmla="*/ 0 w 4079219"/>
              <a:gd name="connsiteY0" fmla="*/ 4610100 h 4610100"/>
              <a:gd name="connsiteX1" fmla="*/ 2039610 w 4079219"/>
              <a:gd name="connsiteY1" fmla="*/ 0 h 4610100"/>
              <a:gd name="connsiteX2" fmla="*/ 4079219 w 4079219"/>
              <a:gd name="connsiteY2" fmla="*/ 4610100 h 4610100"/>
              <a:gd name="connsiteX3" fmla="*/ 0 w 4079219"/>
              <a:gd name="connsiteY3" fmla="*/ 4610100 h 4610100"/>
              <a:gd name="connsiteX0" fmla="*/ 0 w 4079219"/>
              <a:gd name="connsiteY0" fmla="*/ 4635500 h 4635500"/>
              <a:gd name="connsiteX1" fmla="*/ 7610 w 4079219"/>
              <a:gd name="connsiteY1" fmla="*/ 0 h 4635500"/>
              <a:gd name="connsiteX2" fmla="*/ 4079219 w 4079219"/>
              <a:gd name="connsiteY2" fmla="*/ 4635500 h 4635500"/>
              <a:gd name="connsiteX3" fmla="*/ 0 w 4079219"/>
              <a:gd name="connsiteY3" fmla="*/ 4635500 h 4635500"/>
              <a:gd name="connsiteX0" fmla="*/ 0 w 4015719"/>
              <a:gd name="connsiteY0" fmla="*/ 4635500 h 4635500"/>
              <a:gd name="connsiteX1" fmla="*/ 7610 w 4015719"/>
              <a:gd name="connsiteY1" fmla="*/ 0 h 4635500"/>
              <a:gd name="connsiteX2" fmla="*/ 4015719 w 4015719"/>
              <a:gd name="connsiteY2" fmla="*/ 25400 h 4635500"/>
              <a:gd name="connsiteX3" fmla="*/ 0 w 4015719"/>
              <a:gd name="connsiteY3" fmla="*/ 4635500 h 4635500"/>
              <a:gd name="connsiteX0" fmla="*/ 0 w 4218919"/>
              <a:gd name="connsiteY0" fmla="*/ 4635500 h 4635500"/>
              <a:gd name="connsiteX1" fmla="*/ 7610 w 4218919"/>
              <a:gd name="connsiteY1" fmla="*/ 0 h 4635500"/>
              <a:gd name="connsiteX2" fmla="*/ 4218919 w 4218919"/>
              <a:gd name="connsiteY2" fmla="*/ 25400 h 4635500"/>
              <a:gd name="connsiteX3" fmla="*/ 0 w 4218919"/>
              <a:gd name="connsiteY3" fmla="*/ 4635500 h 4635500"/>
              <a:gd name="connsiteX0" fmla="*/ 0 w 4218919"/>
              <a:gd name="connsiteY0" fmla="*/ 4775200 h 4775200"/>
              <a:gd name="connsiteX1" fmla="*/ 7610 w 4218919"/>
              <a:gd name="connsiteY1" fmla="*/ 0 h 4775200"/>
              <a:gd name="connsiteX2" fmla="*/ 4218919 w 4218919"/>
              <a:gd name="connsiteY2" fmla="*/ 25400 h 4775200"/>
              <a:gd name="connsiteX3" fmla="*/ 0 w 4218919"/>
              <a:gd name="connsiteY3" fmla="*/ 4775200 h 4775200"/>
              <a:gd name="connsiteX0" fmla="*/ 0 w 4230070"/>
              <a:gd name="connsiteY0" fmla="*/ 4775200 h 4775200"/>
              <a:gd name="connsiteX1" fmla="*/ 7610 w 4230070"/>
              <a:gd name="connsiteY1" fmla="*/ 0 h 4775200"/>
              <a:gd name="connsiteX2" fmla="*/ 4230070 w 4230070"/>
              <a:gd name="connsiteY2" fmla="*/ 14249 h 4775200"/>
              <a:gd name="connsiteX3" fmla="*/ 0 w 4230070"/>
              <a:gd name="connsiteY3" fmla="*/ 4775200 h 4775200"/>
              <a:gd name="connsiteX0" fmla="*/ 0 w 4241221"/>
              <a:gd name="connsiteY0" fmla="*/ 4783253 h 4783253"/>
              <a:gd name="connsiteX1" fmla="*/ 7610 w 4241221"/>
              <a:gd name="connsiteY1" fmla="*/ 8053 h 4783253"/>
              <a:gd name="connsiteX2" fmla="*/ 4241221 w 4241221"/>
              <a:gd name="connsiteY2" fmla="*/ 0 h 4783253"/>
              <a:gd name="connsiteX3" fmla="*/ 0 w 4241221"/>
              <a:gd name="connsiteY3" fmla="*/ 4783253 h 47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1221" h="4783253">
                <a:moveTo>
                  <a:pt x="0" y="4783253"/>
                </a:moveTo>
                <a:cubicBezTo>
                  <a:pt x="2537" y="3238086"/>
                  <a:pt x="5073" y="1553220"/>
                  <a:pt x="7610" y="8053"/>
                </a:cubicBezTo>
                <a:lnTo>
                  <a:pt x="4241221" y="0"/>
                </a:lnTo>
                <a:lnTo>
                  <a:pt x="0" y="478325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6" y="426720"/>
            <a:ext cx="4422666" cy="584708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58577" y="426720"/>
            <a:ext cx="5451475" cy="293084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081964AA-6650-2841-9B8F-587A0FA601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58578" y="3496365"/>
            <a:ext cx="2654299" cy="277336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A3B61EFD-CFA7-1547-B17F-525A292097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61413" y="3496365"/>
            <a:ext cx="2654299" cy="277336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1910DD9-D78C-2CF8-6416-63180F33E63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2867609-F87E-5348-B15E-2C77BD1EE497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5BA25A-A176-1CD3-47CC-858465AB3C3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CBEFE9-046B-09BA-AB79-4A027128C39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6324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e de titre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CB4CA9-101D-0B4A-BA3D-66DCC7882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9309" y="2499562"/>
            <a:ext cx="7140962" cy="1160070"/>
          </a:xfrm>
        </p:spPr>
        <p:txBody>
          <a:bodyPr anchor="b">
            <a:normAutofit/>
          </a:bodyPr>
          <a:lstStyle>
            <a:lvl1pPr algn="l">
              <a:defRPr sz="4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6DC8FBD-3CFB-FB76-5874-CA98E595A3A6}"/>
              </a:ext>
            </a:extLst>
          </p:cNvPr>
          <p:cNvSpPr/>
          <p:nvPr userDrawn="1"/>
        </p:nvSpPr>
        <p:spPr>
          <a:xfrm rot="16200000" flipH="1">
            <a:off x="9548481" y="3359734"/>
            <a:ext cx="2632616" cy="2654423"/>
          </a:xfrm>
          <a:prstGeom prst="triangle">
            <a:avLst>
              <a:gd name="adj" fmla="val 5193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8" name="Google Shape;157;p20">
            <a:extLst>
              <a:ext uri="{FF2B5EF4-FFF2-40B4-BE49-F238E27FC236}">
                <a16:creationId xmlns:a16="http://schemas.microsoft.com/office/drawing/2014/main" id="{A5D1B48D-66DF-4903-01A7-3D115C7C492A}"/>
              </a:ext>
            </a:extLst>
          </p:cNvPr>
          <p:cNvCxnSpPr>
            <a:cxnSpLocks/>
          </p:cNvCxnSpPr>
          <p:nvPr userDrawn="1"/>
        </p:nvCxnSpPr>
        <p:spPr>
          <a:xfrm>
            <a:off x="1849536" y="1463040"/>
            <a:ext cx="0" cy="392176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C686D46-5758-058C-7FEA-97349BD684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9520887" y="0"/>
            <a:ext cx="2654661" cy="460248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110"/>
              <a:gd name="connsiteY0" fmla="*/ 10000 h 10000"/>
              <a:gd name="connsiteX1" fmla="*/ 27 w 8110"/>
              <a:gd name="connsiteY1" fmla="*/ 0 h 10000"/>
              <a:gd name="connsiteX2" fmla="*/ 8110 w 8110"/>
              <a:gd name="connsiteY2" fmla="*/ 43 h 10000"/>
              <a:gd name="connsiteX3" fmla="*/ 8000 w 8110"/>
              <a:gd name="connsiteY3" fmla="*/ 10000 h 10000"/>
              <a:gd name="connsiteX4" fmla="*/ 0 w 8110"/>
              <a:gd name="connsiteY4" fmla="*/ 10000 h 10000"/>
              <a:gd name="connsiteX0" fmla="*/ 95 w 9968"/>
              <a:gd name="connsiteY0" fmla="*/ 7001 h 10000"/>
              <a:gd name="connsiteX1" fmla="*/ 1 w 9968"/>
              <a:gd name="connsiteY1" fmla="*/ 0 h 10000"/>
              <a:gd name="connsiteX2" fmla="*/ 9968 w 9968"/>
              <a:gd name="connsiteY2" fmla="*/ 43 h 10000"/>
              <a:gd name="connsiteX3" fmla="*/ 9832 w 9968"/>
              <a:gd name="connsiteY3" fmla="*/ 10000 h 10000"/>
              <a:gd name="connsiteX4" fmla="*/ 95 w 9968"/>
              <a:gd name="connsiteY4" fmla="*/ 7001 h 10000"/>
              <a:gd name="connsiteX0" fmla="*/ 95 w 9915"/>
              <a:gd name="connsiteY0" fmla="*/ 7001 h 10000"/>
              <a:gd name="connsiteX1" fmla="*/ 1 w 9915"/>
              <a:gd name="connsiteY1" fmla="*/ 0 h 10000"/>
              <a:gd name="connsiteX2" fmla="*/ 9915 w 9915"/>
              <a:gd name="connsiteY2" fmla="*/ 0 h 10000"/>
              <a:gd name="connsiteX3" fmla="*/ 9864 w 9915"/>
              <a:gd name="connsiteY3" fmla="*/ 10000 h 10000"/>
              <a:gd name="connsiteX4" fmla="*/ 95 w 9915"/>
              <a:gd name="connsiteY4" fmla="*/ 7001 h 10000"/>
              <a:gd name="connsiteX0" fmla="*/ 53 w 10000"/>
              <a:gd name="connsiteY0" fmla="*/ 7023 h 10000"/>
              <a:gd name="connsiteX1" fmla="*/ 1 w 10000"/>
              <a:gd name="connsiteY1" fmla="*/ 0 h 10000"/>
              <a:gd name="connsiteX2" fmla="*/ 10000 w 10000"/>
              <a:gd name="connsiteY2" fmla="*/ 0 h 10000"/>
              <a:gd name="connsiteX3" fmla="*/ 9949 w 10000"/>
              <a:gd name="connsiteY3" fmla="*/ 10000 h 10000"/>
              <a:gd name="connsiteX4" fmla="*/ 53 w 10000"/>
              <a:gd name="connsiteY4" fmla="*/ 7023 h 10000"/>
              <a:gd name="connsiteX0" fmla="*/ 11 w 10001"/>
              <a:gd name="connsiteY0" fmla="*/ 7023 h 10000"/>
              <a:gd name="connsiteX1" fmla="*/ 2 w 10001"/>
              <a:gd name="connsiteY1" fmla="*/ 0 h 10000"/>
              <a:gd name="connsiteX2" fmla="*/ 10001 w 10001"/>
              <a:gd name="connsiteY2" fmla="*/ 0 h 10000"/>
              <a:gd name="connsiteX3" fmla="*/ 9950 w 10001"/>
              <a:gd name="connsiteY3" fmla="*/ 10000 h 10000"/>
              <a:gd name="connsiteX4" fmla="*/ 11 w 10001"/>
              <a:gd name="connsiteY4" fmla="*/ 702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00">
                <a:moveTo>
                  <a:pt x="11" y="7023"/>
                </a:moveTo>
                <a:cubicBezTo>
                  <a:pt x="22" y="3690"/>
                  <a:pt x="-9" y="3333"/>
                  <a:pt x="2" y="0"/>
                </a:cubicBezTo>
                <a:lnTo>
                  <a:pt x="10001" y="0"/>
                </a:lnTo>
                <a:cubicBezTo>
                  <a:pt x="9955" y="3319"/>
                  <a:pt x="9996" y="6681"/>
                  <a:pt x="9950" y="10000"/>
                </a:cubicBezTo>
                <a:lnTo>
                  <a:pt x="11" y="7023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EDD3CB6-E8CF-8082-FB7F-33941D741196}"/>
              </a:ext>
            </a:extLst>
          </p:cNvPr>
          <p:cNvSpPr/>
          <p:nvPr userDrawn="1"/>
        </p:nvSpPr>
        <p:spPr>
          <a:xfrm>
            <a:off x="840295" y="3171037"/>
            <a:ext cx="842700" cy="399200"/>
          </a:xfrm>
          <a:custGeom>
            <a:avLst/>
            <a:gdLst>
              <a:gd name="connsiteX0" fmla="*/ 0 w 418699"/>
              <a:gd name="connsiteY0" fmla="*/ 0 h 197317"/>
              <a:gd name="connsiteX1" fmla="*/ 418699 w 418699"/>
              <a:gd name="connsiteY1" fmla="*/ 0 h 197317"/>
              <a:gd name="connsiteX2" fmla="*/ 418699 w 418699"/>
              <a:gd name="connsiteY2" fmla="*/ 197317 h 197317"/>
              <a:gd name="connsiteX3" fmla="*/ 0 w 418699"/>
              <a:gd name="connsiteY3" fmla="*/ 197317 h 197317"/>
              <a:gd name="connsiteX4" fmla="*/ 0 w 418699"/>
              <a:gd name="connsiteY4" fmla="*/ 0 h 197317"/>
              <a:gd name="connsiteX0" fmla="*/ 168442 w 418699"/>
              <a:gd name="connsiteY0" fmla="*/ 0 h 202129"/>
              <a:gd name="connsiteX1" fmla="*/ 418699 w 418699"/>
              <a:gd name="connsiteY1" fmla="*/ 4812 h 202129"/>
              <a:gd name="connsiteX2" fmla="*/ 418699 w 418699"/>
              <a:gd name="connsiteY2" fmla="*/ 202129 h 202129"/>
              <a:gd name="connsiteX3" fmla="*/ 0 w 418699"/>
              <a:gd name="connsiteY3" fmla="*/ 202129 h 202129"/>
              <a:gd name="connsiteX4" fmla="*/ 168442 w 418699"/>
              <a:gd name="connsiteY4" fmla="*/ 0 h 202129"/>
              <a:gd name="connsiteX0" fmla="*/ 101767 w 352024"/>
              <a:gd name="connsiteY0" fmla="*/ 0 h 202129"/>
              <a:gd name="connsiteX1" fmla="*/ 352024 w 352024"/>
              <a:gd name="connsiteY1" fmla="*/ 4812 h 202129"/>
              <a:gd name="connsiteX2" fmla="*/ 352024 w 352024"/>
              <a:gd name="connsiteY2" fmla="*/ 202129 h 202129"/>
              <a:gd name="connsiteX3" fmla="*/ 0 w 352024"/>
              <a:gd name="connsiteY3" fmla="*/ 198954 h 202129"/>
              <a:gd name="connsiteX4" fmla="*/ 101767 w 352024"/>
              <a:gd name="connsiteY4" fmla="*/ 0 h 202129"/>
              <a:gd name="connsiteX0" fmla="*/ 120817 w 371074"/>
              <a:gd name="connsiteY0" fmla="*/ 0 h 202129"/>
              <a:gd name="connsiteX1" fmla="*/ 371074 w 371074"/>
              <a:gd name="connsiteY1" fmla="*/ 4812 h 202129"/>
              <a:gd name="connsiteX2" fmla="*/ 371074 w 371074"/>
              <a:gd name="connsiteY2" fmla="*/ 202129 h 202129"/>
              <a:gd name="connsiteX3" fmla="*/ 0 w 371074"/>
              <a:gd name="connsiteY3" fmla="*/ 198954 h 202129"/>
              <a:gd name="connsiteX4" fmla="*/ 120817 w 371074"/>
              <a:gd name="connsiteY4" fmla="*/ 0 h 202129"/>
              <a:gd name="connsiteX0" fmla="*/ 149392 w 371074"/>
              <a:gd name="connsiteY0" fmla="*/ 0 h 221179"/>
              <a:gd name="connsiteX1" fmla="*/ 371074 w 371074"/>
              <a:gd name="connsiteY1" fmla="*/ 23862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0 h 221179"/>
              <a:gd name="connsiteX1" fmla="*/ 371074 w 371074"/>
              <a:gd name="connsiteY1" fmla="*/ 7987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1538 h 222717"/>
              <a:gd name="connsiteX1" fmla="*/ 371074 w 371074"/>
              <a:gd name="connsiteY1" fmla="*/ 0 h 222717"/>
              <a:gd name="connsiteX2" fmla="*/ 371074 w 371074"/>
              <a:gd name="connsiteY2" fmla="*/ 222717 h 222717"/>
              <a:gd name="connsiteX3" fmla="*/ 0 w 371074"/>
              <a:gd name="connsiteY3" fmla="*/ 219542 h 222717"/>
              <a:gd name="connsiteX4" fmla="*/ 149392 w 371074"/>
              <a:gd name="connsiteY4" fmla="*/ 1538 h 222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074" h="222717">
                <a:moveTo>
                  <a:pt x="149392" y="1538"/>
                </a:moveTo>
                <a:lnTo>
                  <a:pt x="371074" y="0"/>
                </a:lnTo>
                <a:lnTo>
                  <a:pt x="371074" y="222717"/>
                </a:lnTo>
                <a:lnTo>
                  <a:pt x="0" y="219542"/>
                </a:lnTo>
                <a:lnTo>
                  <a:pt x="149392" y="15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3885A164-63DA-4A0B-BF8F-847BCDBC3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9311" y="3757749"/>
            <a:ext cx="7140960" cy="13793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Wingdings" pitchFamily="2" charset="2"/>
              <a:buNone/>
              <a:defRPr sz="18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E4487E-27FC-4451-8B51-5A441F3DB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787" y="223315"/>
            <a:ext cx="73352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6553-6128-1B40-B222-7A1D7D7DBED6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79120"/>
            <a:ext cx="11000021" cy="5694680"/>
          </a:xfrm>
          <a:noFill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144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84200"/>
            <a:ext cx="5437187" cy="56896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7438" y="584200"/>
            <a:ext cx="5437186" cy="5689600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E18CD1F-414A-DC80-664B-CAC9C2937A0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C27472-F48B-7A45-B6F8-0ACD7801C2CA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41261BF-9215-D5C4-E136-8B7E2108A4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F6335E9-1CF4-9061-3A7C-C2222DA1621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8986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g 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CC7FD-646F-3D4D-8F9E-22336916107A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84200"/>
            <a:ext cx="6840538" cy="56896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72375" y="584200"/>
            <a:ext cx="4032249" cy="5689600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6755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1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F018-6505-844C-BA82-65A0A1AA8DB8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84200"/>
            <a:ext cx="3348038" cy="56896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9875" y="584200"/>
            <a:ext cx="7524749" cy="5689600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4685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6C692F5F-F33E-C42D-962D-EE958F9E9EEA}"/>
              </a:ext>
            </a:extLst>
          </p:cNvPr>
          <p:cNvSpPr/>
          <p:nvPr userDrawn="1"/>
        </p:nvSpPr>
        <p:spPr>
          <a:xfrm flipH="1">
            <a:off x="2929323" y="0"/>
            <a:ext cx="9261082" cy="6861937"/>
          </a:xfrm>
          <a:custGeom>
            <a:avLst/>
            <a:gdLst>
              <a:gd name="connsiteX0" fmla="*/ 0 w 7601133"/>
              <a:gd name="connsiteY0" fmla="*/ 0 h 6858000"/>
              <a:gd name="connsiteX1" fmla="*/ 7601133 w 7601133"/>
              <a:gd name="connsiteY1" fmla="*/ 0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3956980 w 7601133"/>
              <a:gd name="connsiteY1" fmla="*/ 0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2235756 w 7601133"/>
              <a:gd name="connsiteY1" fmla="*/ 26894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2518144 w 7601133"/>
              <a:gd name="connsiteY1" fmla="*/ 26894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8986180"/>
              <a:gd name="connsiteY0" fmla="*/ 0 h 6871447"/>
              <a:gd name="connsiteX1" fmla="*/ 2518144 w 8986180"/>
              <a:gd name="connsiteY1" fmla="*/ 26894 h 6871447"/>
              <a:gd name="connsiteX2" fmla="*/ 8986180 w 8986180"/>
              <a:gd name="connsiteY2" fmla="*/ 6871447 h 6871447"/>
              <a:gd name="connsiteX3" fmla="*/ 0 w 8986180"/>
              <a:gd name="connsiteY3" fmla="*/ 6858000 h 6871447"/>
              <a:gd name="connsiteX4" fmla="*/ 0 w 8986180"/>
              <a:gd name="connsiteY4" fmla="*/ 0 h 6871447"/>
              <a:gd name="connsiteX0" fmla="*/ 0 w 8165910"/>
              <a:gd name="connsiteY0" fmla="*/ 0 h 6858000"/>
              <a:gd name="connsiteX1" fmla="*/ 2518144 w 8165910"/>
              <a:gd name="connsiteY1" fmla="*/ 26894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504697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456022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445592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79817"/>
              <a:gd name="connsiteY0" fmla="*/ 0 h 6861937"/>
              <a:gd name="connsiteX1" fmla="*/ 2445592 w 8179817"/>
              <a:gd name="connsiteY1" fmla="*/ 0 h 6861937"/>
              <a:gd name="connsiteX2" fmla="*/ 8179817 w 8179817"/>
              <a:gd name="connsiteY2" fmla="*/ 6861937 h 6861937"/>
              <a:gd name="connsiteX3" fmla="*/ 0 w 8179817"/>
              <a:gd name="connsiteY3" fmla="*/ 6858000 h 6861937"/>
              <a:gd name="connsiteX4" fmla="*/ 0 w 8179817"/>
              <a:gd name="connsiteY4" fmla="*/ 0 h 68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9817" h="6861937">
                <a:moveTo>
                  <a:pt x="0" y="0"/>
                </a:moveTo>
                <a:lnTo>
                  <a:pt x="2445592" y="0"/>
                </a:lnTo>
                <a:lnTo>
                  <a:pt x="8179817" y="686193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24E6908-DCCC-B30D-4282-F51DF2AA1081}"/>
              </a:ext>
            </a:extLst>
          </p:cNvPr>
          <p:cNvGrpSpPr/>
          <p:nvPr userDrawn="1"/>
        </p:nvGrpSpPr>
        <p:grpSpPr>
          <a:xfrm>
            <a:off x="0" y="1496440"/>
            <a:ext cx="12193886" cy="4862987"/>
            <a:chOff x="0" y="1507357"/>
            <a:chExt cx="12189884" cy="486298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370A2C-EB20-CF10-8F45-4437FF493A8D}"/>
                </a:ext>
              </a:extLst>
            </p:cNvPr>
            <p:cNvSpPr/>
            <p:nvPr userDrawn="1"/>
          </p:nvSpPr>
          <p:spPr>
            <a:xfrm>
              <a:off x="0" y="1507357"/>
              <a:ext cx="12186403" cy="486241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riangle rectangle 8">
              <a:extLst>
                <a:ext uri="{FF2B5EF4-FFF2-40B4-BE49-F238E27FC236}">
                  <a16:creationId xmlns:a16="http://schemas.microsoft.com/office/drawing/2014/main" id="{B10F1669-0CD4-0041-58EA-5252C2C9D7C8}"/>
                </a:ext>
              </a:extLst>
            </p:cNvPr>
            <p:cNvSpPr/>
            <p:nvPr userDrawn="1"/>
          </p:nvSpPr>
          <p:spPr>
            <a:xfrm rot="10800000">
              <a:off x="3703306" y="1514284"/>
              <a:ext cx="8486578" cy="4856060"/>
            </a:xfrm>
            <a:custGeom>
              <a:avLst/>
              <a:gdLst>
                <a:gd name="connsiteX0" fmla="*/ 0 w 8486273"/>
                <a:gd name="connsiteY0" fmla="*/ 4862410 h 4862410"/>
                <a:gd name="connsiteX1" fmla="*/ 0 w 8486273"/>
                <a:gd name="connsiteY1" fmla="*/ 0 h 4862410"/>
                <a:gd name="connsiteX2" fmla="*/ 8486273 w 8486273"/>
                <a:gd name="connsiteY2" fmla="*/ 4862410 h 4862410"/>
                <a:gd name="connsiteX3" fmla="*/ 0 w 8486273"/>
                <a:gd name="connsiteY3" fmla="*/ 4862410 h 4862410"/>
                <a:gd name="connsiteX0" fmla="*/ 0 w 8486273"/>
                <a:gd name="connsiteY0" fmla="*/ 4811610 h 4811610"/>
                <a:gd name="connsiteX1" fmla="*/ 3175 w 8486273"/>
                <a:gd name="connsiteY1" fmla="*/ 0 h 4811610"/>
                <a:gd name="connsiteX2" fmla="*/ 8486273 w 8486273"/>
                <a:gd name="connsiteY2" fmla="*/ 4811610 h 4811610"/>
                <a:gd name="connsiteX3" fmla="*/ 0 w 8486273"/>
                <a:gd name="connsiteY3" fmla="*/ 4811610 h 4811610"/>
                <a:gd name="connsiteX0" fmla="*/ 0 w 8486273"/>
                <a:gd name="connsiteY0" fmla="*/ 4843360 h 4843360"/>
                <a:gd name="connsiteX1" fmla="*/ 12700 w 8486273"/>
                <a:gd name="connsiteY1" fmla="*/ 0 h 4843360"/>
                <a:gd name="connsiteX2" fmla="*/ 8486273 w 8486273"/>
                <a:gd name="connsiteY2" fmla="*/ 4843360 h 4843360"/>
                <a:gd name="connsiteX3" fmla="*/ 0 w 8486273"/>
                <a:gd name="connsiteY3" fmla="*/ 4843360 h 4843360"/>
                <a:gd name="connsiteX0" fmla="*/ 305 w 8486578"/>
                <a:gd name="connsiteY0" fmla="*/ 4856060 h 4856060"/>
                <a:gd name="connsiteX1" fmla="*/ 305 w 8486578"/>
                <a:gd name="connsiteY1" fmla="*/ 0 h 4856060"/>
                <a:gd name="connsiteX2" fmla="*/ 8486578 w 8486578"/>
                <a:gd name="connsiteY2" fmla="*/ 4856060 h 4856060"/>
                <a:gd name="connsiteX3" fmla="*/ 305 w 8486578"/>
                <a:gd name="connsiteY3" fmla="*/ 4856060 h 485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86578" h="4856060">
                  <a:moveTo>
                    <a:pt x="305" y="4856060"/>
                  </a:moveTo>
                  <a:cubicBezTo>
                    <a:pt x="1363" y="3252190"/>
                    <a:pt x="-753" y="1603870"/>
                    <a:pt x="305" y="0"/>
                  </a:cubicBezTo>
                  <a:lnTo>
                    <a:pt x="8486578" y="4856060"/>
                  </a:lnTo>
                  <a:lnTo>
                    <a:pt x="305" y="48560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Triangle rectangle 6">
              <a:extLst>
                <a:ext uri="{FF2B5EF4-FFF2-40B4-BE49-F238E27FC236}">
                  <a16:creationId xmlns:a16="http://schemas.microsoft.com/office/drawing/2014/main" id="{F4EDFDFA-8CA4-00CE-FAEE-16249F68C546}"/>
                </a:ext>
              </a:extLst>
            </p:cNvPr>
            <p:cNvSpPr/>
            <p:nvPr userDrawn="1"/>
          </p:nvSpPr>
          <p:spPr>
            <a:xfrm>
              <a:off x="0" y="5331551"/>
              <a:ext cx="1839433" cy="1038216"/>
            </a:xfrm>
            <a:custGeom>
              <a:avLst/>
              <a:gdLst>
                <a:gd name="connsiteX0" fmla="*/ 0 w 1839433"/>
                <a:gd name="connsiteY0" fmla="*/ 1010507 h 1010507"/>
                <a:gd name="connsiteX1" fmla="*/ 0 w 1839433"/>
                <a:gd name="connsiteY1" fmla="*/ 0 h 1010507"/>
                <a:gd name="connsiteX2" fmla="*/ 1839433 w 1839433"/>
                <a:gd name="connsiteY2" fmla="*/ 1010507 h 1010507"/>
                <a:gd name="connsiteX3" fmla="*/ 0 w 1839433"/>
                <a:gd name="connsiteY3" fmla="*/ 1010507 h 1010507"/>
                <a:gd name="connsiteX0" fmla="*/ 0 w 1839433"/>
                <a:gd name="connsiteY0" fmla="*/ 1038216 h 1038216"/>
                <a:gd name="connsiteX1" fmla="*/ 0 w 1839433"/>
                <a:gd name="connsiteY1" fmla="*/ 0 h 1038216"/>
                <a:gd name="connsiteX2" fmla="*/ 1839433 w 1839433"/>
                <a:gd name="connsiteY2" fmla="*/ 1038216 h 1038216"/>
                <a:gd name="connsiteX3" fmla="*/ 0 w 1839433"/>
                <a:gd name="connsiteY3" fmla="*/ 1038216 h 103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9433" h="1038216">
                  <a:moveTo>
                    <a:pt x="0" y="1038216"/>
                  </a:moveTo>
                  <a:lnTo>
                    <a:pt x="0" y="0"/>
                  </a:lnTo>
                  <a:lnTo>
                    <a:pt x="1839433" y="1038216"/>
                  </a:lnTo>
                  <a:lnTo>
                    <a:pt x="0" y="10382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Triangle rectangle 7">
              <a:extLst>
                <a:ext uri="{FF2B5EF4-FFF2-40B4-BE49-F238E27FC236}">
                  <a16:creationId xmlns:a16="http://schemas.microsoft.com/office/drawing/2014/main" id="{84DBE0AA-9F98-19C3-3087-763DF41234B7}"/>
                </a:ext>
              </a:extLst>
            </p:cNvPr>
            <p:cNvSpPr/>
            <p:nvPr userDrawn="1"/>
          </p:nvSpPr>
          <p:spPr>
            <a:xfrm rot="10800000" flipH="1">
              <a:off x="0" y="1512593"/>
              <a:ext cx="3700130" cy="2105457"/>
            </a:xfrm>
            <a:custGeom>
              <a:avLst/>
              <a:gdLst>
                <a:gd name="connsiteX0" fmla="*/ 0 w 3700130"/>
                <a:gd name="connsiteY0" fmla="*/ 2091603 h 2091603"/>
                <a:gd name="connsiteX1" fmla="*/ 0 w 3700130"/>
                <a:gd name="connsiteY1" fmla="*/ 0 h 2091603"/>
                <a:gd name="connsiteX2" fmla="*/ 3700130 w 3700130"/>
                <a:gd name="connsiteY2" fmla="*/ 2091603 h 2091603"/>
                <a:gd name="connsiteX3" fmla="*/ 0 w 3700130"/>
                <a:gd name="connsiteY3" fmla="*/ 2091603 h 2091603"/>
                <a:gd name="connsiteX0" fmla="*/ 0 w 3700130"/>
                <a:gd name="connsiteY0" fmla="*/ 2105457 h 2105457"/>
                <a:gd name="connsiteX1" fmla="*/ 0 w 3700130"/>
                <a:gd name="connsiteY1" fmla="*/ 0 h 2105457"/>
                <a:gd name="connsiteX2" fmla="*/ 3700130 w 3700130"/>
                <a:gd name="connsiteY2" fmla="*/ 2105457 h 2105457"/>
                <a:gd name="connsiteX3" fmla="*/ 0 w 3700130"/>
                <a:gd name="connsiteY3" fmla="*/ 2105457 h 210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0130" h="2105457">
                  <a:moveTo>
                    <a:pt x="0" y="2105457"/>
                  </a:moveTo>
                  <a:lnTo>
                    <a:pt x="0" y="0"/>
                  </a:lnTo>
                  <a:lnTo>
                    <a:pt x="3700130" y="2105457"/>
                  </a:lnTo>
                  <a:lnTo>
                    <a:pt x="0" y="21054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472773E7-93A1-3434-09E8-FC929D73D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1620"/>
            <a:ext cx="12192000" cy="1634140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5" name="Image 14" descr="PEPs_CE_RVB.png">
            <a:extLst>
              <a:ext uri="{FF2B5EF4-FFF2-40B4-BE49-F238E27FC236}">
                <a16:creationId xmlns:a16="http://schemas.microsoft.com/office/drawing/2014/main" id="{4B6BED2F-ACD5-B634-3BCD-D985A60488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077451" y="242582"/>
            <a:ext cx="1843568" cy="1042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631068-E805-4E4A-B6F7-E489EFED9F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217" y="429369"/>
            <a:ext cx="3724984" cy="70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00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69F0-CD80-B944-AEDE-51E16C1FB6C8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84200"/>
            <a:ext cx="6840538" cy="56896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72375" y="584200"/>
            <a:ext cx="4032249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pour une image  5">
            <a:extLst>
              <a:ext uri="{FF2B5EF4-FFF2-40B4-BE49-F238E27FC236}">
                <a16:creationId xmlns:a16="http://schemas.microsoft.com/office/drawing/2014/main" id="{08DD2D23-B29C-FB42-9B23-85ECE49B92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72375" y="3500437"/>
            <a:ext cx="4032249" cy="2773363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5492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031B8-3A38-B04C-871B-A1160799B20C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4088" y="584200"/>
            <a:ext cx="6840538" cy="56896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7374" y="584200"/>
            <a:ext cx="4032249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pour une image  5">
            <a:extLst>
              <a:ext uri="{FF2B5EF4-FFF2-40B4-BE49-F238E27FC236}">
                <a16:creationId xmlns:a16="http://schemas.microsoft.com/office/drawing/2014/main" id="{08DD2D23-B29C-FB42-9B23-85ECE49B92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7374" y="3500437"/>
            <a:ext cx="4032249" cy="2773363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5084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1F729-41AF-4940-97E6-E4FE49892014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8" y="584200"/>
            <a:ext cx="5437188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7374" y="584200"/>
            <a:ext cx="5437188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pour une image  5">
            <a:extLst>
              <a:ext uri="{FF2B5EF4-FFF2-40B4-BE49-F238E27FC236}">
                <a16:creationId xmlns:a16="http://schemas.microsoft.com/office/drawing/2014/main" id="{08DD2D23-B29C-FB42-9B23-85ECE49B92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7374" y="3500437"/>
            <a:ext cx="5437188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pour une image  3">
            <a:extLst>
              <a:ext uri="{FF2B5EF4-FFF2-40B4-BE49-F238E27FC236}">
                <a16:creationId xmlns:a16="http://schemas.microsoft.com/office/drawing/2014/main" id="{C751D814-F035-A942-A609-711613717A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67438" y="3500436"/>
            <a:ext cx="5437188" cy="2773363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7531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F30B-D462-DA4C-8383-4C54696B769B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84200"/>
            <a:ext cx="5437187" cy="56896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7437" y="584200"/>
            <a:ext cx="5437187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081964AA-6650-2841-9B8F-587A0FA601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7438" y="3496365"/>
            <a:ext cx="2654299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A3B61EFD-CFA7-1547-B17F-525A292097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50326" y="3496365"/>
            <a:ext cx="2654299" cy="2773363"/>
          </a:xfrm>
          <a:noFill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484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8E52-0F97-4A43-9FF6-90A6BA0F134D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8" y="584200"/>
            <a:ext cx="5437187" cy="56896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7376" y="584200"/>
            <a:ext cx="5437187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081964AA-6650-2841-9B8F-587A0FA601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7377" y="3496365"/>
            <a:ext cx="2654299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A3B61EFD-CFA7-1547-B17F-525A292097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70265" y="3496365"/>
            <a:ext cx="2654299" cy="2773363"/>
          </a:xfrm>
          <a:noFill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6551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91BE9-1690-7B46-B385-D8CF94996849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84200"/>
            <a:ext cx="2654299" cy="2773363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67089" y="584200"/>
            <a:ext cx="4060824" cy="5689600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FB8A040F-0B6D-114E-A108-0CBD815D8D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7375" y="3496365"/>
            <a:ext cx="2654299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5" name="Espace réservé pour une image  5">
            <a:extLst>
              <a:ext uri="{FF2B5EF4-FFF2-40B4-BE49-F238E27FC236}">
                <a16:creationId xmlns:a16="http://schemas.microsoft.com/office/drawing/2014/main" id="{18BE2E42-7AD8-DE42-BA3B-CCF7FD4C0F9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72374" y="584200"/>
            <a:ext cx="4039911" cy="5689600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10495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+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3FB1-23A8-FC47-8164-AF117291B971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6" y="584200"/>
            <a:ext cx="4032250" cy="2773363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4089" y="584200"/>
            <a:ext cx="4054474" cy="5689600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FB8A040F-0B6D-114E-A108-0CBD815D8D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7375" y="3496365"/>
            <a:ext cx="4032250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5" name="Espace réservé pour une image  3">
            <a:extLst>
              <a:ext uri="{FF2B5EF4-FFF2-40B4-BE49-F238E27FC236}">
                <a16:creationId xmlns:a16="http://schemas.microsoft.com/office/drawing/2014/main" id="{81F865C1-36F4-314C-A804-70C78203EB6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59850" y="584200"/>
            <a:ext cx="2644774" cy="2773363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16" name="Espace réservé pour une image  5">
            <a:extLst>
              <a:ext uri="{FF2B5EF4-FFF2-40B4-BE49-F238E27FC236}">
                <a16:creationId xmlns:a16="http://schemas.microsoft.com/office/drawing/2014/main" id="{096B5FCB-C373-B944-B8BE-FF7674FC80F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59849" y="3496365"/>
            <a:ext cx="2644774" cy="2773363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91286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2+1+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D600C-BAE4-C140-9516-43295E209EF6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84200"/>
            <a:ext cx="5437187" cy="2773363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7437" y="584200"/>
            <a:ext cx="5437187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081964AA-6650-2841-9B8F-587A0FA601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7437" y="3496365"/>
            <a:ext cx="2654299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A3B61EFD-CFA7-1547-B17F-525A292097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50325" y="3496365"/>
            <a:ext cx="2654299" cy="2773363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FB8A040F-0B6D-114E-A108-0CBD815D8D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7375" y="3496365"/>
            <a:ext cx="2654299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4" name="Espace réservé pour une image  5">
            <a:extLst>
              <a:ext uri="{FF2B5EF4-FFF2-40B4-BE49-F238E27FC236}">
                <a16:creationId xmlns:a16="http://schemas.microsoft.com/office/drawing/2014/main" id="{C8FF4CB0-E35C-5E42-9F2F-B94E5B42401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70263" y="3496365"/>
            <a:ext cx="2654299" cy="2773363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8842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+1+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9C27-197B-1548-8715-CAEB2C25201B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2781300"/>
            <a:ext cx="5437187" cy="34925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7437" y="584200"/>
            <a:ext cx="5437187" cy="3479528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081964AA-6650-2841-9B8F-587A0FA601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7438" y="4232275"/>
            <a:ext cx="2654299" cy="203745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A3B61EFD-CFA7-1547-B17F-525A292097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4613" y="4232275"/>
            <a:ext cx="2640012" cy="2037453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CD84FFD3-84DB-B94E-A7C4-6C4C30C56D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4519" y="584200"/>
            <a:ext cx="2637632" cy="203745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4" name="Espace réservé pour une image  5">
            <a:extLst>
              <a:ext uri="{FF2B5EF4-FFF2-40B4-BE49-F238E27FC236}">
                <a16:creationId xmlns:a16="http://schemas.microsoft.com/office/drawing/2014/main" id="{431C9448-5F29-E84B-85C9-94EA7731328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77406" y="584200"/>
            <a:ext cx="2654299" cy="2037453"/>
          </a:xfrm>
          <a:noFill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204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ss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>
            <a:extLst>
              <a:ext uri="{FF2B5EF4-FFF2-40B4-BE49-F238E27FC236}">
                <a16:creationId xmlns:a16="http://schemas.microsoft.com/office/drawing/2014/main" id="{7F922BC7-1D9D-FB7F-05B2-16FB68B844E3}"/>
              </a:ext>
            </a:extLst>
          </p:cNvPr>
          <p:cNvSpPr/>
          <p:nvPr userDrawn="1"/>
        </p:nvSpPr>
        <p:spPr>
          <a:xfrm>
            <a:off x="757" y="0"/>
            <a:ext cx="8179817" cy="6861937"/>
          </a:xfrm>
          <a:custGeom>
            <a:avLst/>
            <a:gdLst>
              <a:gd name="connsiteX0" fmla="*/ 0 w 7601133"/>
              <a:gd name="connsiteY0" fmla="*/ 0 h 6858000"/>
              <a:gd name="connsiteX1" fmla="*/ 7601133 w 7601133"/>
              <a:gd name="connsiteY1" fmla="*/ 0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3956980 w 7601133"/>
              <a:gd name="connsiteY1" fmla="*/ 0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2235756 w 7601133"/>
              <a:gd name="connsiteY1" fmla="*/ 26894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2518144 w 7601133"/>
              <a:gd name="connsiteY1" fmla="*/ 26894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8986180"/>
              <a:gd name="connsiteY0" fmla="*/ 0 h 6871447"/>
              <a:gd name="connsiteX1" fmla="*/ 2518144 w 8986180"/>
              <a:gd name="connsiteY1" fmla="*/ 26894 h 6871447"/>
              <a:gd name="connsiteX2" fmla="*/ 8986180 w 8986180"/>
              <a:gd name="connsiteY2" fmla="*/ 6871447 h 6871447"/>
              <a:gd name="connsiteX3" fmla="*/ 0 w 8986180"/>
              <a:gd name="connsiteY3" fmla="*/ 6858000 h 6871447"/>
              <a:gd name="connsiteX4" fmla="*/ 0 w 8986180"/>
              <a:gd name="connsiteY4" fmla="*/ 0 h 6871447"/>
              <a:gd name="connsiteX0" fmla="*/ 0 w 8165910"/>
              <a:gd name="connsiteY0" fmla="*/ 0 h 6858000"/>
              <a:gd name="connsiteX1" fmla="*/ 2518144 w 8165910"/>
              <a:gd name="connsiteY1" fmla="*/ 26894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504697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456022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445592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79817"/>
              <a:gd name="connsiteY0" fmla="*/ 0 h 6861937"/>
              <a:gd name="connsiteX1" fmla="*/ 2445592 w 8179817"/>
              <a:gd name="connsiteY1" fmla="*/ 0 h 6861937"/>
              <a:gd name="connsiteX2" fmla="*/ 8179817 w 8179817"/>
              <a:gd name="connsiteY2" fmla="*/ 6861937 h 6861937"/>
              <a:gd name="connsiteX3" fmla="*/ 0 w 8179817"/>
              <a:gd name="connsiteY3" fmla="*/ 6858000 h 6861937"/>
              <a:gd name="connsiteX4" fmla="*/ 0 w 8179817"/>
              <a:gd name="connsiteY4" fmla="*/ 0 h 68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9817" h="6861937">
                <a:moveTo>
                  <a:pt x="0" y="0"/>
                </a:moveTo>
                <a:lnTo>
                  <a:pt x="2445592" y="0"/>
                </a:lnTo>
                <a:lnTo>
                  <a:pt x="8179817" y="686193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9B82032-4925-CAA1-10F7-9C420CD43D7B}"/>
              </a:ext>
            </a:extLst>
          </p:cNvPr>
          <p:cNvGrpSpPr/>
          <p:nvPr userDrawn="1"/>
        </p:nvGrpSpPr>
        <p:grpSpPr>
          <a:xfrm>
            <a:off x="0" y="1496440"/>
            <a:ext cx="12193886" cy="4862987"/>
            <a:chOff x="0" y="1507357"/>
            <a:chExt cx="12189884" cy="486298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2F366BE-50C4-B115-EF31-65637148991F}"/>
                </a:ext>
              </a:extLst>
            </p:cNvPr>
            <p:cNvSpPr/>
            <p:nvPr userDrawn="1"/>
          </p:nvSpPr>
          <p:spPr>
            <a:xfrm>
              <a:off x="0" y="1507357"/>
              <a:ext cx="12186403" cy="486241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18" name="Triangle rectangle 8">
              <a:extLst>
                <a:ext uri="{FF2B5EF4-FFF2-40B4-BE49-F238E27FC236}">
                  <a16:creationId xmlns:a16="http://schemas.microsoft.com/office/drawing/2014/main" id="{5A6CB5EF-C497-5895-B152-53A43A7F1319}"/>
                </a:ext>
              </a:extLst>
            </p:cNvPr>
            <p:cNvSpPr/>
            <p:nvPr userDrawn="1"/>
          </p:nvSpPr>
          <p:spPr>
            <a:xfrm rot="10800000">
              <a:off x="3703306" y="1514284"/>
              <a:ext cx="8486578" cy="4856060"/>
            </a:xfrm>
            <a:custGeom>
              <a:avLst/>
              <a:gdLst>
                <a:gd name="connsiteX0" fmla="*/ 0 w 8486273"/>
                <a:gd name="connsiteY0" fmla="*/ 4862410 h 4862410"/>
                <a:gd name="connsiteX1" fmla="*/ 0 w 8486273"/>
                <a:gd name="connsiteY1" fmla="*/ 0 h 4862410"/>
                <a:gd name="connsiteX2" fmla="*/ 8486273 w 8486273"/>
                <a:gd name="connsiteY2" fmla="*/ 4862410 h 4862410"/>
                <a:gd name="connsiteX3" fmla="*/ 0 w 8486273"/>
                <a:gd name="connsiteY3" fmla="*/ 4862410 h 4862410"/>
                <a:gd name="connsiteX0" fmla="*/ 0 w 8486273"/>
                <a:gd name="connsiteY0" fmla="*/ 4811610 h 4811610"/>
                <a:gd name="connsiteX1" fmla="*/ 3175 w 8486273"/>
                <a:gd name="connsiteY1" fmla="*/ 0 h 4811610"/>
                <a:gd name="connsiteX2" fmla="*/ 8486273 w 8486273"/>
                <a:gd name="connsiteY2" fmla="*/ 4811610 h 4811610"/>
                <a:gd name="connsiteX3" fmla="*/ 0 w 8486273"/>
                <a:gd name="connsiteY3" fmla="*/ 4811610 h 4811610"/>
                <a:gd name="connsiteX0" fmla="*/ 0 w 8486273"/>
                <a:gd name="connsiteY0" fmla="*/ 4843360 h 4843360"/>
                <a:gd name="connsiteX1" fmla="*/ 12700 w 8486273"/>
                <a:gd name="connsiteY1" fmla="*/ 0 h 4843360"/>
                <a:gd name="connsiteX2" fmla="*/ 8486273 w 8486273"/>
                <a:gd name="connsiteY2" fmla="*/ 4843360 h 4843360"/>
                <a:gd name="connsiteX3" fmla="*/ 0 w 8486273"/>
                <a:gd name="connsiteY3" fmla="*/ 4843360 h 4843360"/>
                <a:gd name="connsiteX0" fmla="*/ 305 w 8486578"/>
                <a:gd name="connsiteY0" fmla="*/ 4856060 h 4856060"/>
                <a:gd name="connsiteX1" fmla="*/ 305 w 8486578"/>
                <a:gd name="connsiteY1" fmla="*/ 0 h 4856060"/>
                <a:gd name="connsiteX2" fmla="*/ 8486578 w 8486578"/>
                <a:gd name="connsiteY2" fmla="*/ 4856060 h 4856060"/>
                <a:gd name="connsiteX3" fmla="*/ 305 w 8486578"/>
                <a:gd name="connsiteY3" fmla="*/ 4856060 h 485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86578" h="4856060">
                  <a:moveTo>
                    <a:pt x="305" y="4856060"/>
                  </a:moveTo>
                  <a:cubicBezTo>
                    <a:pt x="1363" y="3252190"/>
                    <a:pt x="-753" y="1603870"/>
                    <a:pt x="305" y="0"/>
                  </a:cubicBezTo>
                  <a:lnTo>
                    <a:pt x="8486578" y="4856060"/>
                  </a:lnTo>
                  <a:lnTo>
                    <a:pt x="305" y="48560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19" name="Triangle rectangle 6">
              <a:extLst>
                <a:ext uri="{FF2B5EF4-FFF2-40B4-BE49-F238E27FC236}">
                  <a16:creationId xmlns:a16="http://schemas.microsoft.com/office/drawing/2014/main" id="{569F4267-78BF-5994-7330-B9EF0DC665E6}"/>
                </a:ext>
              </a:extLst>
            </p:cNvPr>
            <p:cNvSpPr/>
            <p:nvPr userDrawn="1"/>
          </p:nvSpPr>
          <p:spPr>
            <a:xfrm>
              <a:off x="0" y="5331551"/>
              <a:ext cx="1839433" cy="1038216"/>
            </a:xfrm>
            <a:custGeom>
              <a:avLst/>
              <a:gdLst>
                <a:gd name="connsiteX0" fmla="*/ 0 w 1839433"/>
                <a:gd name="connsiteY0" fmla="*/ 1010507 h 1010507"/>
                <a:gd name="connsiteX1" fmla="*/ 0 w 1839433"/>
                <a:gd name="connsiteY1" fmla="*/ 0 h 1010507"/>
                <a:gd name="connsiteX2" fmla="*/ 1839433 w 1839433"/>
                <a:gd name="connsiteY2" fmla="*/ 1010507 h 1010507"/>
                <a:gd name="connsiteX3" fmla="*/ 0 w 1839433"/>
                <a:gd name="connsiteY3" fmla="*/ 1010507 h 1010507"/>
                <a:gd name="connsiteX0" fmla="*/ 0 w 1839433"/>
                <a:gd name="connsiteY0" fmla="*/ 1038216 h 1038216"/>
                <a:gd name="connsiteX1" fmla="*/ 0 w 1839433"/>
                <a:gd name="connsiteY1" fmla="*/ 0 h 1038216"/>
                <a:gd name="connsiteX2" fmla="*/ 1839433 w 1839433"/>
                <a:gd name="connsiteY2" fmla="*/ 1038216 h 1038216"/>
                <a:gd name="connsiteX3" fmla="*/ 0 w 1839433"/>
                <a:gd name="connsiteY3" fmla="*/ 1038216 h 103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9433" h="1038216">
                  <a:moveTo>
                    <a:pt x="0" y="1038216"/>
                  </a:moveTo>
                  <a:lnTo>
                    <a:pt x="0" y="0"/>
                  </a:lnTo>
                  <a:lnTo>
                    <a:pt x="1839433" y="1038216"/>
                  </a:lnTo>
                  <a:lnTo>
                    <a:pt x="0" y="10382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20" name="Triangle rectangle 7">
              <a:extLst>
                <a:ext uri="{FF2B5EF4-FFF2-40B4-BE49-F238E27FC236}">
                  <a16:creationId xmlns:a16="http://schemas.microsoft.com/office/drawing/2014/main" id="{5CEFFEB5-B7CC-5D83-4B5B-10F902B917D7}"/>
                </a:ext>
              </a:extLst>
            </p:cNvPr>
            <p:cNvSpPr/>
            <p:nvPr userDrawn="1"/>
          </p:nvSpPr>
          <p:spPr>
            <a:xfrm rot="10800000" flipH="1">
              <a:off x="0" y="1512593"/>
              <a:ext cx="3700130" cy="2105457"/>
            </a:xfrm>
            <a:custGeom>
              <a:avLst/>
              <a:gdLst>
                <a:gd name="connsiteX0" fmla="*/ 0 w 3700130"/>
                <a:gd name="connsiteY0" fmla="*/ 2091603 h 2091603"/>
                <a:gd name="connsiteX1" fmla="*/ 0 w 3700130"/>
                <a:gd name="connsiteY1" fmla="*/ 0 h 2091603"/>
                <a:gd name="connsiteX2" fmla="*/ 3700130 w 3700130"/>
                <a:gd name="connsiteY2" fmla="*/ 2091603 h 2091603"/>
                <a:gd name="connsiteX3" fmla="*/ 0 w 3700130"/>
                <a:gd name="connsiteY3" fmla="*/ 2091603 h 2091603"/>
                <a:gd name="connsiteX0" fmla="*/ 0 w 3700130"/>
                <a:gd name="connsiteY0" fmla="*/ 2105457 h 2105457"/>
                <a:gd name="connsiteX1" fmla="*/ 0 w 3700130"/>
                <a:gd name="connsiteY1" fmla="*/ 0 h 2105457"/>
                <a:gd name="connsiteX2" fmla="*/ 3700130 w 3700130"/>
                <a:gd name="connsiteY2" fmla="*/ 2105457 h 2105457"/>
                <a:gd name="connsiteX3" fmla="*/ 0 w 3700130"/>
                <a:gd name="connsiteY3" fmla="*/ 2105457 h 210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0130" h="2105457">
                  <a:moveTo>
                    <a:pt x="0" y="2105457"/>
                  </a:moveTo>
                  <a:lnTo>
                    <a:pt x="0" y="0"/>
                  </a:lnTo>
                  <a:lnTo>
                    <a:pt x="3700130" y="2105457"/>
                  </a:lnTo>
                  <a:lnTo>
                    <a:pt x="0" y="21054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9CB4CA9-101D-0B4A-BA3D-66DCC7882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0173" y="2511867"/>
            <a:ext cx="10442714" cy="1432568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BA7B59-7E80-AB4A-AB13-5BA6F34CA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413" y="4084657"/>
            <a:ext cx="10435474" cy="1160070"/>
          </a:xfrm>
        </p:spPr>
        <p:txBody>
          <a:bodyPr>
            <a:normAutofit/>
          </a:bodyPr>
          <a:lstStyle>
            <a:lvl1pPr marL="0" indent="0" algn="l">
              <a:buFont typeface="Wingdings" pitchFamily="2" charset="2"/>
              <a:buNone/>
              <a:defRPr sz="2800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4" name="Image 14" descr="PEPs_CE_RVB.png">
            <a:extLst>
              <a:ext uri="{FF2B5EF4-FFF2-40B4-BE49-F238E27FC236}">
                <a16:creationId xmlns:a16="http://schemas.microsoft.com/office/drawing/2014/main" id="{EFA1B819-53E2-3607-3E6A-1EF2F9B2B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53600" y="384342"/>
            <a:ext cx="1179196" cy="66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41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C61843-EAD0-5837-3A9E-D97CE51AD5CF}"/>
              </a:ext>
            </a:extLst>
          </p:cNvPr>
          <p:cNvSpPr/>
          <p:nvPr userDrawn="1"/>
        </p:nvSpPr>
        <p:spPr>
          <a:xfrm>
            <a:off x="757" y="0"/>
            <a:ext cx="8179817" cy="6861937"/>
          </a:xfrm>
          <a:custGeom>
            <a:avLst/>
            <a:gdLst>
              <a:gd name="connsiteX0" fmla="*/ 0 w 7601133"/>
              <a:gd name="connsiteY0" fmla="*/ 0 h 6858000"/>
              <a:gd name="connsiteX1" fmla="*/ 7601133 w 7601133"/>
              <a:gd name="connsiteY1" fmla="*/ 0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3956980 w 7601133"/>
              <a:gd name="connsiteY1" fmla="*/ 0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2235756 w 7601133"/>
              <a:gd name="connsiteY1" fmla="*/ 26894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2518144 w 7601133"/>
              <a:gd name="connsiteY1" fmla="*/ 26894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8986180"/>
              <a:gd name="connsiteY0" fmla="*/ 0 h 6871447"/>
              <a:gd name="connsiteX1" fmla="*/ 2518144 w 8986180"/>
              <a:gd name="connsiteY1" fmla="*/ 26894 h 6871447"/>
              <a:gd name="connsiteX2" fmla="*/ 8986180 w 8986180"/>
              <a:gd name="connsiteY2" fmla="*/ 6871447 h 6871447"/>
              <a:gd name="connsiteX3" fmla="*/ 0 w 8986180"/>
              <a:gd name="connsiteY3" fmla="*/ 6858000 h 6871447"/>
              <a:gd name="connsiteX4" fmla="*/ 0 w 8986180"/>
              <a:gd name="connsiteY4" fmla="*/ 0 h 6871447"/>
              <a:gd name="connsiteX0" fmla="*/ 0 w 8165910"/>
              <a:gd name="connsiteY0" fmla="*/ 0 h 6858000"/>
              <a:gd name="connsiteX1" fmla="*/ 2518144 w 8165910"/>
              <a:gd name="connsiteY1" fmla="*/ 26894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504697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456022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445592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79817"/>
              <a:gd name="connsiteY0" fmla="*/ 0 h 6861937"/>
              <a:gd name="connsiteX1" fmla="*/ 2445592 w 8179817"/>
              <a:gd name="connsiteY1" fmla="*/ 0 h 6861937"/>
              <a:gd name="connsiteX2" fmla="*/ 8179817 w 8179817"/>
              <a:gd name="connsiteY2" fmla="*/ 6861937 h 6861937"/>
              <a:gd name="connsiteX3" fmla="*/ 0 w 8179817"/>
              <a:gd name="connsiteY3" fmla="*/ 6858000 h 6861937"/>
              <a:gd name="connsiteX4" fmla="*/ 0 w 8179817"/>
              <a:gd name="connsiteY4" fmla="*/ 0 h 68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9817" h="6861937">
                <a:moveTo>
                  <a:pt x="0" y="0"/>
                </a:moveTo>
                <a:lnTo>
                  <a:pt x="2445592" y="0"/>
                </a:lnTo>
                <a:lnTo>
                  <a:pt x="8179817" y="686193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7A31C40-39C8-6045-6DF1-58E0E13CF422}"/>
              </a:ext>
            </a:extLst>
          </p:cNvPr>
          <p:cNvGrpSpPr/>
          <p:nvPr userDrawn="1"/>
        </p:nvGrpSpPr>
        <p:grpSpPr>
          <a:xfrm>
            <a:off x="0" y="1496440"/>
            <a:ext cx="12193886" cy="4862987"/>
            <a:chOff x="0" y="1507357"/>
            <a:chExt cx="12189884" cy="48629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68AE14A-77C7-2E7F-769E-21F88E5CD10E}"/>
                </a:ext>
              </a:extLst>
            </p:cNvPr>
            <p:cNvSpPr/>
            <p:nvPr userDrawn="1"/>
          </p:nvSpPr>
          <p:spPr>
            <a:xfrm>
              <a:off x="0" y="1507357"/>
              <a:ext cx="12186403" cy="486241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Triangle rectangle 8">
              <a:extLst>
                <a:ext uri="{FF2B5EF4-FFF2-40B4-BE49-F238E27FC236}">
                  <a16:creationId xmlns:a16="http://schemas.microsoft.com/office/drawing/2014/main" id="{0C25945B-8B43-4429-8CBB-244E17DB0142}"/>
                </a:ext>
              </a:extLst>
            </p:cNvPr>
            <p:cNvSpPr/>
            <p:nvPr userDrawn="1"/>
          </p:nvSpPr>
          <p:spPr>
            <a:xfrm rot="10800000">
              <a:off x="3703306" y="1514284"/>
              <a:ext cx="8486578" cy="4856060"/>
            </a:xfrm>
            <a:custGeom>
              <a:avLst/>
              <a:gdLst>
                <a:gd name="connsiteX0" fmla="*/ 0 w 8486273"/>
                <a:gd name="connsiteY0" fmla="*/ 4862410 h 4862410"/>
                <a:gd name="connsiteX1" fmla="*/ 0 w 8486273"/>
                <a:gd name="connsiteY1" fmla="*/ 0 h 4862410"/>
                <a:gd name="connsiteX2" fmla="*/ 8486273 w 8486273"/>
                <a:gd name="connsiteY2" fmla="*/ 4862410 h 4862410"/>
                <a:gd name="connsiteX3" fmla="*/ 0 w 8486273"/>
                <a:gd name="connsiteY3" fmla="*/ 4862410 h 4862410"/>
                <a:gd name="connsiteX0" fmla="*/ 0 w 8486273"/>
                <a:gd name="connsiteY0" fmla="*/ 4811610 h 4811610"/>
                <a:gd name="connsiteX1" fmla="*/ 3175 w 8486273"/>
                <a:gd name="connsiteY1" fmla="*/ 0 h 4811610"/>
                <a:gd name="connsiteX2" fmla="*/ 8486273 w 8486273"/>
                <a:gd name="connsiteY2" fmla="*/ 4811610 h 4811610"/>
                <a:gd name="connsiteX3" fmla="*/ 0 w 8486273"/>
                <a:gd name="connsiteY3" fmla="*/ 4811610 h 4811610"/>
                <a:gd name="connsiteX0" fmla="*/ 0 w 8486273"/>
                <a:gd name="connsiteY0" fmla="*/ 4843360 h 4843360"/>
                <a:gd name="connsiteX1" fmla="*/ 12700 w 8486273"/>
                <a:gd name="connsiteY1" fmla="*/ 0 h 4843360"/>
                <a:gd name="connsiteX2" fmla="*/ 8486273 w 8486273"/>
                <a:gd name="connsiteY2" fmla="*/ 4843360 h 4843360"/>
                <a:gd name="connsiteX3" fmla="*/ 0 w 8486273"/>
                <a:gd name="connsiteY3" fmla="*/ 4843360 h 4843360"/>
                <a:gd name="connsiteX0" fmla="*/ 305 w 8486578"/>
                <a:gd name="connsiteY0" fmla="*/ 4856060 h 4856060"/>
                <a:gd name="connsiteX1" fmla="*/ 305 w 8486578"/>
                <a:gd name="connsiteY1" fmla="*/ 0 h 4856060"/>
                <a:gd name="connsiteX2" fmla="*/ 8486578 w 8486578"/>
                <a:gd name="connsiteY2" fmla="*/ 4856060 h 4856060"/>
                <a:gd name="connsiteX3" fmla="*/ 305 w 8486578"/>
                <a:gd name="connsiteY3" fmla="*/ 4856060 h 485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86578" h="4856060">
                  <a:moveTo>
                    <a:pt x="305" y="4856060"/>
                  </a:moveTo>
                  <a:cubicBezTo>
                    <a:pt x="1363" y="3252190"/>
                    <a:pt x="-753" y="1603870"/>
                    <a:pt x="305" y="0"/>
                  </a:cubicBezTo>
                  <a:lnTo>
                    <a:pt x="8486578" y="4856060"/>
                  </a:lnTo>
                  <a:lnTo>
                    <a:pt x="305" y="48560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Triangle rectangle 6">
              <a:extLst>
                <a:ext uri="{FF2B5EF4-FFF2-40B4-BE49-F238E27FC236}">
                  <a16:creationId xmlns:a16="http://schemas.microsoft.com/office/drawing/2014/main" id="{7EAA7953-9E67-4202-90D4-52FB434E29C8}"/>
                </a:ext>
              </a:extLst>
            </p:cNvPr>
            <p:cNvSpPr/>
            <p:nvPr userDrawn="1"/>
          </p:nvSpPr>
          <p:spPr>
            <a:xfrm>
              <a:off x="0" y="5331551"/>
              <a:ext cx="1839433" cy="1038216"/>
            </a:xfrm>
            <a:custGeom>
              <a:avLst/>
              <a:gdLst>
                <a:gd name="connsiteX0" fmla="*/ 0 w 1839433"/>
                <a:gd name="connsiteY0" fmla="*/ 1010507 h 1010507"/>
                <a:gd name="connsiteX1" fmla="*/ 0 w 1839433"/>
                <a:gd name="connsiteY1" fmla="*/ 0 h 1010507"/>
                <a:gd name="connsiteX2" fmla="*/ 1839433 w 1839433"/>
                <a:gd name="connsiteY2" fmla="*/ 1010507 h 1010507"/>
                <a:gd name="connsiteX3" fmla="*/ 0 w 1839433"/>
                <a:gd name="connsiteY3" fmla="*/ 1010507 h 1010507"/>
                <a:gd name="connsiteX0" fmla="*/ 0 w 1839433"/>
                <a:gd name="connsiteY0" fmla="*/ 1038216 h 1038216"/>
                <a:gd name="connsiteX1" fmla="*/ 0 w 1839433"/>
                <a:gd name="connsiteY1" fmla="*/ 0 h 1038216"/>
                <a:gd name="connsiteX2" fmla="*/ 1839433 w 1839433"/>
                <a:gd name="connsiteY2" fmla="*/ 1038216 h 1038216"/>
                <a:gd name="connsiteX3" fmla="*/ 0 w 1839433"/>
                <a:gd name="connsiteY3" fmla="*/ 1038216 h 103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9433" h="1038216">
                  <a:moveTo>
                    <a:pt x="0" y="1038216"/>
                  </a:moveTo>
                  <a:lnTo>
                    <a:pt x="0" y="0"/>
                  </a:lnTo>
                  <a:lnTo>
                    <a:pt x="1839433" y="1038216"/>
                  </a:lnTo>
                  <a:lnTo>
                    <a:pt x="0" y="10382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Triangle rectangle 7">
              <a:extLst>
                <a:ext uri="{FF2B5EF4-FFF2-40B4-BE49-F238E27FC236}">
                  <a16:creationId xmlns:a16="http://schemas.microsoft.com/office/drawing/2014/main" id="{AC68E474-4269-12CA-966B-5FD1B33D0EA6}"/>
                </a:ext>
              </a:extLst>
            </p:cNvPr>
            <p:cNvSpPr/>
            <p:nvPr userDrawn="1"/>
          </p:nvSpPr>
          <p:spPr>
            <a:xfrm rot="10800000" flipH="1">
              <a:off x="0" y="1512593"/>
              <a:ext cx="3700130" cy="2105457"/>
            </a:xfrm>
            <a:custGeom>
              <a:avLst/>
              <a:gdLst>
                <a:gd name="connsiteX0" fmla="*/ 0 w 3700130"/>
                <a:gd name="connsiteY0" fmla="*/ 2091603 h 2091603"/>
                <a:gd name="connsiteX1" fmla="*/ 0 w 3700130"/>
                <a:gd name="connsiteY1" fmla="*/ 0 h 2091603"/>
                <a:gd name="connsiteX2" fmla="*/ 3700130 w 3700130"/>
                <a:gd name="connsiteY2" fmla="*/ 2091603 h 2091603"/>
                <a:gd name="connsiteX3" fmla="*/ 0 w 3700130"/>
                <a:gd name="connsiteY3" fmla="*/ 2091603 h 2091603"/>
                <a:gd name="connsiteX0" fmla="*/ 0 w 3700130"/>
                <a:gd name="connsiteY0" fmla="*/ 2105457 h 2105457"/>
                <a:gd name="connsiteX1" fmla="*/ 0 w 3700130"/>
                <a:gd name="connsiteY1" fmla="*/ 0 h 2105457"/>
                <a:gd name="connsiteX2" fmla="*/ 3700130 w 3700130"/>
                <a:gd name="connsiteY2" fmla="*/ 2105457 h 2105457"/>
                <a:gd name="connsiteX3" fmla="*/ 0 w 3700130"/>
                <a:gd name="connsiteY3" fmla="*/ 2105457 h 210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0130" h="2105457">
                  <a:moveTo>
                    <a:pt x="0" y="2105457"/>
                  </a:moveTo>
                  <a:lnTo>
                    <a:pt x="0" y="0"/>
                  </a:lnTo>
                  <a:lnTo>
                    <a:pt x="3700130" y="2105457"/>
                  </a:lnTo>
                  <a:lnTo>
                    <a:pt x="0" y="21054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2EAED27-0674-1200-9993-D841D7430953}"/>
              </a:ext>
            </a:extLst>
          </p:cNvPr>
          <p:cNvSpPr/>
          <p:nvPr userDrawn="1"/>
        </p:nvSpPr>
        <p:spPr>
          <a:xfrm>
            <a:off x="0" y="1833275"/>
            <a:ext cx="1219199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5000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DF40FCD-E758-E863-297A-AED3125B6B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9457" y="3320715"/>
            <a:ext cx="7967050" cy="1656097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, vitae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eu ipsum. </a:t>
            </a:r>
            <a:r>
              <a:rPr lang="fr-FR" dirty="0" err="1"/>
              <a:t>Phasellus</a:t>
            </a:r>
            <a:r>
              <a:rPr lang="fr-FR" dirty="0"/>
              <a:t>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tortor</a:t>
            </a:r>
            <a:r>
              <a:rPr lang="fr-FR" dirty="0"/>
              <a:t>, </a:t>
            </a:r>
            <a:r>
              <a:rPr lang="fr-FR" dirty="0" err="1"/>
              <a:t>lobortis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ex eu, dictum </a:t>
            </a:r>
            <a:r>
              <a:rPr lang="fr-FR" dirty="0" err="1"/>
              <a:t>venenatis</a:t>
            </a:r>
            <a:r>
              <a:rPr lang="fr-FR" dirty="0"/>
              <a:t> libero. 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641536C1-7692-BDAF-3CFA-50AC0C652E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1424" y="5188017"/>
            <a:ext cx="9725025" cy="167780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Prof. John Doe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D8EE6A4-B2EA-133A-E868-779D816446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1424" y="5438274"/>
            <a:ext cx="9725025" cy="56218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Doyen</a:t>
            </a:r>
          </a:p>
        </p:txBody>
      </p:sp>
    </p:spTree>
    <p:extLst>
      <p:ext uri="{BB962C8B-B14F-4D97-AF65-F5344CB8AC3E}">
        <p14:creationId xmlns:p14="http://schemas.microsoft.com/office/powerpoint/2010/main" val="1991683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CB4CA9-101D-0B4A-BA3D-66DCC7882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0838" y="2334537"/>
            <a:ext cx="7140962" cy="116007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endParaRPr lang="fr-FR" dirty="0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6DC8FBD-3CFB-FB76-5874-CA98E595A3A6}"/>
              </a:ext>
            </a:extLst>
          </p:cNvPr>
          <p:cNvSpPr/>
          <p:nvPr userDrawn="1"/>
        </p:nvSpPr>
        <p:spPr>
          <a:xfrm rot="5400000">
            <a:off x="-186533" y="3650471"/>
            <a:ext cx="2632616" cy="2269497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Google Shape;162;p20">
            <a:extLst>
              <a:ext uri="{FF2B5EF4-FFF2-40B4-BE49-F238E27FC236}">
                <a16:creationId xmlns:a16="http://schemas.microsoft.com/office/drawing/2014/main" id="{CEB37287-81D9-799C-4EA4-BE6310D45DA1}"/>
              </a:ext>
            </a:extLst>
          </p:cNvPr>
          <p:cNvSpPr/>
          <p:nvPr userDrawn="1"/>
        </p:nvSpPr>
        <p:spPr>
          <a:xfrm rot="-5400000">
            <a:off x="11428193" y="3243735"/>
            <a:ext cx="819054" cy="708561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53496A-3219-6039-D695-08DF48D6253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2368633" cy="4675608"/>
          </a:xfrm>
          <a:custGeom>
            <a:avLst/>
            <a:gdLst>
              <a:gd name="connsiteX0" fmla="*/ 0 w 1404594"/>
              <a:gd name="connsiteY0" fmla="*/ 0 h 3429000"/>
              <a:gd name="connsiteX1" fmla="*/ 1404594 w 1404594"/>
              <a:gd name="connsiteY1" fmla="*/ 0 h 3429000"/>
              <a:gd name="connsiteX2" fmla="*/ 1404594 w 1404594"/>
              <a:gd name="connsiteY2" fmla="*/ 3429000 h 3429000"/>
              <a:gd name="connsiteX3" fmla="*/ 0 w 1404594"/>
              <a:gd name="connsiteY3" fmla="*/ 3429000 h 3429000"/>
              <a:gd name="connsiteX4" fmla="*/ 0 w 1404594"/>
              <a:gd name="connsiteY4" fmla="*/ 0 h 3429000"/>
              <a:gd name="connsiteX0" fmla="*/ 0 w 1404594"/>
              <a:gd name="connsiteY0" fmla="*/ 0 h 3429000"/>
              <a:gd name="connsiteX1" fmla="*/ 1404594 w 1404594"/>
              <a:gd name="connsiteY1" fmla="*/ 0 h 3429000"/>
              <a:gd name="connsiteX2" fmla="*/ 1404594 w 1404594"/>
              <a:gd name="connsiteY2" fmla="*/ 3429000 h 3429000"/>
              <a:gd name="connsiteX3" fmla="*/ 0 w 1404594"/>
              <a:gd name="connsiteY3" fmla="*/ 2505173 h 3429000"/>
              <a:gd name="connsiteX4" fmla="*/ 0 w 1404594"/>
              <a:gd name="connsiteY4" fmla="*/ 0 h 3429000"/>
              <a:gd name="connsiteX0" fmla="*/ 0 w 1404594"/>
              <a:gd name="connsiteY0" fmla="*/ 0 h 3532695"/>
              <a:gd name="connsiteX1" fmla="*/ 1404594 w 1404594"/>
              <a:gd name="connsiteY1" fmla="*/ 0 h 3532695"/>
              <a:gd name="connsiteX2" fmla="*/ 1404594 w 1404594"/>
              <a:gd name="connsiteY2" fmla="*/ 3532695 h 3532695"/>
              <a:gd name="connsiteX3" fmla="*/ 0 w 1404594"/>
              <a:gd name="connsiteY3" fmla="*/ 2505173 h 3532695"/>
              <a:gd name="connsiteX4" fmla="*/ 0 w 1404594"/>
              <a:gd name="connsiteY4" fmla="*/ 0 h 3532695"/>
              <a:gd name="connsiteX0" fmla="*/ 0 w 1412415"/>
              <a:gd name="connsiteY0" fmla="*/ 0 h 3532695"/>
              <a:gd name="connsiteX1" fmla="*/ 1412415 w 1412415"/>
              <a:gd name="connsiteY1" fmla="*/ 160256 h 3532695"/>
              <a:gd name="connsiteX2" fmla="*/ 1404594 w 1412415"/>
              <a:gd name="connsiteY2" fmla="*/ 3532695 h 3532695"/>
              <a:gd name="connsiteX3" fmla="*/ 0 w 1412415"/>
              <a:gd name="connsiteY3" fmla="*/ 2505173 h 3532695"/>
              <a:gd name="connsiteX4" fmla="*/ 0 w 1412415"/>
              <a:gd name="connsiteY4" fmla="*/ 0 h 3532695"/>
              <a:gd name="connsiteX0" fmla="*/ 0 w 1412415"/>
              <a:gd name="connsiteY0" fmla="*/ 0 h 3372440"/>
              <a:gd name="connsiteX1" fmla="*/ 1412415 w 1412415"/>
              <a:gd name="connsiteY1" fmla="*/ 1 h 3372440"/>
              <a:gd name="connsiteX2" fmla="*/ 1404594 w 1412415"/>
              <a:gd name="connsiteY2" fmla="*/ 3372440 h 3372440"/>
              <a:gd name="connsiteX3" fmla="*/ 0 w 1412415"/>
              <a:gd name="connsiteY3" fmla="*/ 2344918 h 3372440"/>
              <a:gd name="connsiteX4" fmla="*/ 0 w 1412415"/>
              <a:gd name="connsiteY4" fmla="*/ 0 h 3372440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0 w 1412415"/>
              <a:gd name="connsiteY3" fmla="*/ 2344918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0 w 1412415"/>
              <a:gd name="connsiteY3" fmla="*/ 2359071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0 w 1412415"/>
              <a:gd name="connsiteY3" fmla="*/ 2363789 h 3377157"/>
              <a:gd name="connsiteX4" fmla="*/ 0 w 1412415"/>
              <a:gd name="connsiteY4" fmla="*/ 0 h 337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415" h="3377157">
                <a:moveTo>
                  <a:pt x="0" y="0"/>
                </a:moveTo>
                <a:lnTo>
                  <a:pt x="1412415" y="1"/>
                </a:lnTo>
                <a:cubicBezTo>
                  <a:pt x="1412404" y="1125720"/>
                  <a:pt x="1412394" y="2251438"/>
                  <a:pt x="1412383" y="3377157"/>
                </a:cubicBezTo>
                <a:lnTo>
                  <a:pt x="0" y="23637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" name="Google Shape;157;p20">
            <a:extLst>
              <a:ext uri="{FF2B5EF4-FFF2-40B4-BE49-F238E27FC236}">
                <a16:creationId xmlns:a16="http://schemas.microsoft.com/office/drawing/2014/main" id="{A5D1B48D-66DF-4903-01A7-3D115C7C492A}"/>
              </a:ext>
            </a:extLst>
          </p:cNvPr>
          <p:cNvCxnSpPr>
            <a:cxnSpLocks/>
          </p:cNvCxnSpPr>
          <p:nvPr userDrawn="1"/>
        </p:nvCxnSpPr>
        <p:spPr>
          <a:xfrm>
            <a:off x="3002696" y="1463040"/>
            <a:ext cx="0" cy="392176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Sous-titre 2">
            <a:extLst>
              <a:ext uri="{FF2B5EF4-FFF2-40B4-BE49-F238E27FC236}">
                <a16:creationId xmlns:a16="http://schemas.microsoft.com/office/drawing/2014/main" id="{51D5BCA4-D222-82CA-FF38-38B1F1E3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0838" y="3623869"/>
            <a:ext cx="9099670" cy="13793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4" name="Image 14" descr="PEPs_CE_RVB.png">
            <a:extLst>
              <a:ext uri="{FF2B5EF4-FFF2-40B4-BE49-F238E27FC236}">
                <a16:creationId xmlns:a16="http://schemas.microsoft.com/office/drawing/2014/main" id="{81483A7A-18E6-67A5-C8B0-BE9E08E930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46014" y="387007"/>
            <a:ext cx="1131571" cy="63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9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CB4CA9-101D-0B4A-BA3D-66DCC7882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66238" y="2334537"/>
            <a:ext cx="7140962" cy="116007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endParaRPr lang="fr-FR" dirty="0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6DC8FBD-3CFB-FB76-5874-CA98E595A3A6}"/>
              </a:ext>
            </a:extLst>
          </p:cNvPr>
          <p:cNvSpPr/>
          <p:nvPr userDrawn="1"/>
        </p:nvSpPr>
        <p:spPr>
          <a:xfrm rot="5400000">
            <a:off x="-186533" y="3650471"/>
            <a:ext cx="2632616" cy="2269497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Google Shape;162;p20">
            <a:extLst>
              <a:ext uri="{FF2B5EF4-FFF2-40B4-BE49-F238E27FC236}">
                <a16:creationId xmlns:a16="http://schemas.microsoft.com/office/drawing/2014/main" id="{CEB37287-81D9-799C-4EA4-BE6310D45DA1}"/>
              </a:ext>
            </a:extLst>
          </p:cNvPr>
          <p:cNvSpPr/>
          <p:nvPr userDrawn="1"/>
        </p:nvSpPr>
        <p:spPr>
          <a:xfrm rot="-5400000">
            <a:off x="11428193" y="3243735"/>
            <a:ext cx="819054" cy="708561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" name="Google Shape;157;p20">
            <a:extLst>
              <a:ext uri="{FF2B5EF4-FFF2-40B4-BE49-F238E27FC236}">
                <a16:creationId xmlns:a16="http://schemas.microsoft.com/office/drawing/2014/main" id="{A5D1B48D-66DF-4903-01A7-3D115C7C492A}"/>
              </a:ext>
            </a:extLst>
          </p:cNvPr>
          <p:cNvCxnSpPr>
            <a:cxnSpLocks/>
          </p:cNvCxnSpPr>
          <p:nvPr userDrawn="1"/>
        </p:nvCxnSpPr>
        <p:spPr>
          <a:xfrm>
            <a:off x="4298096" y="1463040"/>
            <a:ext cx="0" cy="392176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Sous-titre 2">
            <a:extLst>
              <a:ext uri="{FF2B5EF4-FFF2-40B4-BE49-F238E27FC236}">
                <a16:creationId xmlns:a16="http://schemas.microsoft.com/office/drawing/2014/main" id="{51D5BCA4-D222-82CA-FF38-38B1F1E3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66238" y="3788229"/>
            <a:ext cx="9099670" cy="13793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Wingdings" pitchFamily="2" charset="2"/>
              <a:buNone/>
              <a:defRPr sz="1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7A72AA71-5FF9-70F7-076D-55F6C63C26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34251" y="2989955"/>
            <a:ext cx="1158872" cy="761365"/>
          </a:xfrm>
        </p:spPr>
        <p:txBody>
          <a:bodyPr anchor="ctr">
            <a:normAutofit/>
          </a:bodyPr>
          <a:lstStyle>
            <a:lvl1pPr marL="0" indent="0">
              <a:buNone/>
              <a:defRPr sz="43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C686D46-5758-058C-7FEA-97349BD684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5212" y="0"/>
            <a:ext cx="2369849" cy="467560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110"/>
              <a:gd name="connsiteY0" fmla="*/ 10000 h 10000"/>
              <a:gd name="connsiteX1" fmla="*/ 27 w 8110"/>
              <a:gd name="connsiteY1" fmla="*/ 0 h 10000"/>
              <a:gd name="connsiteX2" fmla="*/ 8110 w 8110"/>
              <a:gd name="connsiteY2" fmla="*/ 43 h 10000"/>
              <a:gd name="connsiteX3" fmla="*/ 8000 w 8110"/>
              <a:gd name="connsiteY3" fmla="*/ 10000 h 10000"/>
              <a:gd name="connsiteX4" fmla="*/ 0 w 8110"/>
              <a:gd name="connsiteY4" fmla="*/ 10000 h 10000"/>
              <a:gd name="connsiteX0" fmla="*/ 95 w 9968"/>
              <a:gd name="connsiteY0" fmla="*/ 7001 h 10000"/>
              <a:gd name="connsiteX1" fmla="*/ 1 w 9968"/>
              <a:gd name="connsiteY1" fmla="*/ 0 h 10000"/>
              <a:gd name="connsiteX2" fmla="*/ 9968 w 9968"/>
              <a:gd name="connsiteY2" fmla="*/ 43 h 10000"/>
              <a:gd name="connsiteX3" fmla="*/ 9832 w 9968"/>
              <a:gd name="connsiteY3" fmla="*/ 10000 h 10000"/>
              <a:gd name="connsiteX4" fmla="*/ 95 w 9968"/>
              <a:gd name="connsiteY4" fmla="*/ 7001 h 10000"/>
              <a:gd name="connsiteX0" fmla="*/ 95 w 9915"/>
              <a:gd name="connsiteY0" fmla="*/ 7001 h 10000"/>
              <a:gd name="connsiteX1" fmla="*/ 1 w 9915"/>
              <a:gd name="connsiteY1" fmla="*/ 0 h 10000"/>
              <a:gd name="connsiteX2" fmla="*/ 9915 w 9915"/>
              <a:gd name="connsiteY2" fmla="*/ 0 h 10000"/>
              <a:gd name="connsiteX3" fmla="*/ 9864 w 9915"/>
              <a:gd name="connsiteY3" fmla="*/ 10000 h 10000"/>
              <a:gd name="connsiteX4" fmla="*/ 95 w 9915"/>
              <a:gd name="connsiteY4" fmla="*/ 7001 h 10000"/>
              <a:gd name="connsiteX0" fmla="*/ 53 w 10000"/>
              <a:gd name="connsiteY0" fmla="*/ 7023 h 10000"/>
              <a:gd name="connsiteX1" fmla="*/ 1 w 10000"/>
              <a:gd name="connsiteY1" fmla="*/ 0 h 10000"/>
              <a:gd name="connsiteX2" fmla="*/ 10000 w 10000"/>
              <a:gd name="connsiteY2" fmla="*/ 0 h 10000"/>
              <a:gd name="connsiteX3" fmla="*/ 9949 w 10000"/>
              <a:gd name="connsiteY3" fmla="*/ 10000 h 10000"/>
              <a:gd name="connsiteX4" fmla="*/ 53 w 10000"/>
              <a:gd name="connsiteY4" fmla="*/ 7023 h 10000"/>
              <a:gd name="connsiteX0" fmla="*/ 11 w 10001"/>
              <a:gd name="connsiteY0" fmla="*/ 7023 h 10000"/>
              <a:gd name="connsiteX1" fmla="*/ 2 w 10001"/>
              <a:gd name="connsiteY1" fmla="*/ 0 h 10000"/>
              <a:gd name="connsiteX2" fmla="*/ 10001 w 10001"/>
              <a:gd name="connsiteY2" fmla="*/ 0 h 10000"/>
              <a:gd name="connsiteX3" fmla="*/ 9950 w 10001"/>
              <a:gd name="connsiteY3" fmla="*/ 10000 h 10000"/>
              <a:gd name="connsiteX4" fmla="*/ 11 w 10001"/>
              <a:gd name="connsiteY4" fmla="*/ 702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00">
                <a:moveTo>
                  <a:pt x="11" y="7023"/>
                </a:moveTo>
                <a:cubicBezTo>
                  <a:pt x="22" y="3690"/>
                  <a:pt x="-9" y="3333"/>
                  <a:pt x="2" y="0"/>
                </a:cubicBezTo>
                <a:lnTo>
                  <a:pt x="10001" y="0"/>
                </a:lnTo>
                <a:cubicBezTo>
                  <a:pt x="9955" y="3319"/>
                  <a:pt x="9996" y="6681"/>
                  <a:pt x="9950" y="10000"/>
                </a:cubicBezTo>
                <a:lnTo>
                  <a:pt x="11" y="7023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EDD3CB6-E8CF-8082-FB7F-33941D741196}"/>
              </a:ext>
            </a:extLst>
          </p:cNvPr>
          <p:cNvSpPr/>
          <p:nvPr userDrawn="1"/>
        </p:nvSpPr>
        <p:spPr>
          <a:xfrm>
            <a:off x="3924536" y="3261360"/>
            <a:ext cx="371074" cy="222717"/>
          </a:xfrm>
          <a:custGeom>
            <a:avLst/>
            <a:gdLst>
              <a:gd name="connsiteX0" fmla="*/ 0 w 418699"/>
              <a:gd name="connsiteY0" fmla="*/ 0 h 197317"/>
              <a:gd name="connsiteX1" fmla="*/ 418699 w 418699"/>
              <a:gd name="connsiteY1" fmla="*/ 0 h 197317"/>
              <a:gd name="connsiteX2" fmla="*/ 418699 w 418699"/>
              <a:gd name="connsiteY2" fmla="*/ 197317 h 197317"/>
              <a:gd name="connsiteX3" fmla="*/ 0 w 418699"/>
              <a:gd name="connsiteY3" fmla="*/ 197317 h 197317"/>
              <a:gd name="connsiteX4" fmla="*/ 0 w 418699"/>
              <a:gd name="connsiteY4" fmla="*/ 0 h 197317"/>
              <a:gd name="connsiteX0" fmla="*/ 168442 w 418699"/>
              <a:gd name="connsiteY0" fmla="*/ 0 h 202129"/>
              <a:gd name="connsiteX1" fmla="*/ 418699 w 418699"/>
              <a:gd name="connsiteY1" fmla="*/ 4812 h 202129"/>
              <a:gd name="connsiteX2" fmla="*/ 418699 w 418699"/>
              <a:gd name="connsiteY2" fmla="*/ 202129 h 202129"/>
              <a:gd name="connsiteX3" fmla="*/ 0 w 418699"/>
              <a:gd name="connsiteY3" fmla="*/ 202129 h 202129"/>
              <a:gd name="connsiteX4" fmla="*/ 168442 w 418699"/>
              <a:gd name="connsiteY4" fmla="*/ 0 h 202129"/>
              <a:gd name="connsiteX0" fmla="*/ 101767 w 352024"/>
              <a:gd name="connsiteY0" fmla="*/ 0 h 202129"/>
              <a:gd name="connsiteX1" fmla="*/ 352024 w 352024"/>
              <a:gd name="connsiteY1" fmla="*/ 4812 h 202129"/>
              <a:gd name="connsiteX2" fmla="*/ 352024 w 352024"/>
              <a:gd name="connsiteY2" fmla="*/ 202129 h 202129"/>
              <a:gd name="connsiteX3" fmla="*/ 0 w 352024"/>
              <a:gd name="connsiteY3" fmla="*/ 198954 h 202129"/>
              <a:gd name="connsiteX4" fmla="*/ 101767 w 352024"/>
              <a:gd name="connsiteY4" fmla="*/ 0 h 202129"/>
              <a:gd name="connsiteX0" fmla="*/ 120817 w 371074"/>
              <a:gd name="connsiteY0" fmla="*/ 0 h 202129"/>
              <a:gd name="connsiteX1" fmla="*/ 371074 w 371074"/>
              <a:gd name="connsiteY1" fmla="*/ 4812 h 202129"/>
              <a:gd name="connsiteX2" fmla="*/ 371074 w 371074"/>
              <a:gd name="connsiteY2" fmla="*/ 202129 h 202129"/>
              <a:gd name="connsiteX3" fmla="*/ 0 w 371074"/>
              <a:gd name="connsiteY3" fmla="*/ 198954 h 202129"/>
              <a:gd name="connsiteX4" fmla="*/ 120817 w 371074"/>
              <a:gd name="connsiteY4" fmla="*/ 0 h 202129"/>
              <a:gd name="connsiteX0" fmla="*/ 149392 w 371074"/>
              <a:gd name="connsiteY0" fmla="*/ 0 h 221179"/>
              <a:gd name="connsiteX1" fmla="*/ 371074 w 371074"/>
              <a:gd name="connsiteY1" fmla="*/ 23862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0 h 221179"/>
              <a:gd name="connsiteX1" fmla="*/ 371074 w 371074"/>
              <a:gd name="connsiteY1" fmla="*/ 7987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1538 h 222717"/>
              <a:gd name="connsiteX1" fmla="*/ 371074 w 371074"/>
              <a:gd name="connsiteY1" fmla="*/ 0 h 222717"/>
              <a:gd name="connsiteX2" fmla="*/ 371074 w 371074"/>
              <a:gd name="connsiteY2" fmla="*/ 222717 h 222717"/>
              <a:gd name="connsiteX3" fmla="*/ 0 w 371074"/>
              <a:gd name="connsiteY3" fmla="*/ 219542 h 222717"/>
              <a:gd name="connsiteX4" fmla="*/ 149392 w 371074"/>
              <a:gd name="connsiteY4" fmla="*/ 1538 h 222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074" h="222717">
                <a:moveTo>
                  <a:pt x="149392" y="1538"/>
                </a:moveTo>
                <a:lnTo>
                  <a:pt x="371074" y="0"/>
                </a:lnTo>
                <a:lnTo>
                  <a:pt x="371074" y="222717"/>
                </a:lnTo>
                <a:lnTo>
                  <a:pt x="0" y="219542"/>
                </a:lnTo>
                <a:lnTo>
                  <a:pt x="149392" y="15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687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images triangu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Google Shape;190;p22">
            <a:extLst>
              <a:ext uri="{FF2B5EF4-FFF2-40B4-BE49-F238E27FC236}">
                <a16:creationId xmlns:a16="http://schemas.microsoft.com/office/drawing/2014/main" id="{50CC7A5A-7052-431C-EFA8-BCCB99E708AA}"/>
              </a:ext>
            </a:extLst>
          </p:cNvPr>
          <p:cNvCxnSpPr>
            <a:cxnSpLocks/>
          </p:cNvCxnSpPr>
          <p:nvPr userDrawn="1"/>
        </p:nvCxnSpPr>
        <p:spPr>
          <a:xfrm>
            <a:off x="5583575" y="3119120"/>
            <a:ext cx="0" cy="1483508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Titre 14">
            <a:extLst>
              <a:ext uri="{FF2B5EF4-FFF2-40B4-BE49-F238E27FC236}">
                <a16:creationId xmlns:a16="http://schemas.microsoft.com/office/drawing/2014/main" id="{90C07D6C-FFB9-43BC-0A6D-BB7C05594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3780" y="3403599"/>
            <a:ext cx="4843580" cy="1188869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endParaRPr lang="fr-FR" dirty="0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27A36E75-3B1E-BFE3-0824-834F5221FB12}"/>
              </a:ext>
            </a:extLst>
          </p:cNvPr>
          <p:cNvSpPr/>
          <p:nvPr userDrawn="1"/>
        </p:nvSpPr>
        <p:spPr>
          <a:xfrm rot="5400000">
            <a:off x="-95508" y="2883539"/>
            <a:ext cx="1207753" cy="104116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445FA73C-DC72-D2F6-4476-18D8E78F6C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055" y="-20320"/>
            <a:ext cx="2941847" cy="4368949"/>
          </a:xfrm>
          <a:custGeom>
            <a:avLst/>
            <a:gdLst>
              <a:gd name="connsiteX0" fmla="*/ 0 w 2930709"/>
              <a:gd name="connsiteY0" fmla="*/ 0 h 4368949"/>
              <a:gd name="connsiteX1" fmla="*/ 2442248 w 2930709"/>
              <a:gd name="connsiteY1" fmla="*/ 0 h 4368949"/>
              <a:gd name="connsiteX2" fmla="*/ 2930709 w 2930709"/>
              <a:gd name="connsiteY2" fmla="*/ 488461 h 4368949"/>
              <a:gd name="connsiteX3" fmla="*/ 2930709 w 2930709"/>
              <a:gd name="connsiteY3" fmla="*/ 4368949 h 4368949"/>
              <a:gd name="connsiteX4" fmla="*/ 0 w 2930709"/>
              <a:gd name="connsiteY4" fmla="*/ 4368949 h 4368949"/>
              <a:gd name="connsiteX5" fmla="*/ 0 w 2930709"/>
              <a:gd name="connsiteY5" fmla="*/ 0 h 4368949"/>
              <a:gd name="connsiteX0" fmla="*/ 0 w 2930709"/>
              <a:gd name="connsiteY0" fmla="*/ 0 h 4368949"/>
              <a:gd name="connsiteX1" fmla="*/ 2442248 w 2930709"/>
              <a:gd name="connsiteY1" fmla="*/ 0 h 4368949"/>
              <a:gd name="connsiteX2" fmla="*/ 2930709 w 2930709"/>
              <a:gd name="connsiteY2" fmla="*/ 21101 h 4368949"/>
              <a:gd name="connsiteX3" fmla="*/ 2930709 w 2930709"/>
              <a:gd name="connsiteY3" fmla="*/ 4368949 h 4368949"/>
              <a:gd name="connsiteX4" fmla="*/ 0 w 2930709"/>
              <a:gd name="connsiteY4" fmla="*/ 4368949 h 4368949"/>
              <a:gd name="connsiteX5" fmla="*/ 0 w 2930709"/>
              <a:gd name="connsiteY5" fmla="*/ 0 h 4368949"/>
              <a:gd name="connsiteX0" fmla="*/ 0 w 2930709"/>
              <a:gd name="connsiteY0" fmla="*/ 772160 h 4368949"/>
              <a:gd name="connsiteX1" fmla="*/ 2442248 w 2930709"/>
              <a:gd name="connsiteY1" fmla="*/ 0 h 4368949"/>
              <a:gd name="connsiteX2" fmla="*/ 2930709 w 2930709"/>
              <a:gd name="connsiteY2" fmla="*/ 21101 h 4368949"/>
              <a:gd name="connsiteX3" fmla="*/ 2930709 w 2930709"/>
              <a:gd name="connsiteY3" fmla="*/ 4368949 h 4368949"/>
              <a:gd name="connsiteX4" fmla="*/ 0 w 2930709"/>
              <a:gd name="connsiteY4" fmla="*/ 4368949 h 4368949"/>
              <a:gd name="connsiteX5" fmla="*/ 0 w 2930709"/>
              <a:gd name="connsiteY5" fmla="*/ 772160 h 4368949"/>
              <a:gd name="connsiteX0" fmla="*/ 0 w 2930709"/>
              <a:gd name="connsiteY0" fmla="*/ 772160 h 4368949"/>
              <a:gd name="connsiteX1" fmla="*/ 1426248 w 2930709"/>
              <a:gd name="connsiteY1" fmla="*/ 0 h 4368949"/>
              <a:gd name="connsiteX2" fmla="*/ 2930709 w 2930709"/>
              <a:gd name="connsiteY2" fmla="*/ 21101 h 4368949"/>
              <a:gd name="connsiteX3" fmla="*/ 2930709 w 2930709"/>
              <a:gd name="connsiteY3" fmla="*/ 4368949 h 4368949"/>
              <a:gd name="connsiteX4" fmla="*/ 0 w 2930709"/>
              <a:gd name="connsiteY4" fmla="*/ 4368949 h 4368949"/>
              <a:gd name="connsiteX5" fmla="*/ 0 w 2930709"/>
              <a:gd name="connsiteY5" fmla="*/ 772160 h 4368949"/>
              <a:gd name="connsiteX0" fmla="*/ 10160 w 2940869"/>
              <a:gd name="connsiteY0" fmla="*/ 772160 h 4368949"/>
              <a:gd name="connsiteX1" fmla="*/ 1436408 w 2940869"/>
              <a:gd name="connsiteY1" fmla="*/ 0 h 4368949"/>
              <a:gd name="connsiteX2" fmla="*/ 2940869 w 2940869"/>
              <a:gd name="connsiteY2" fmla="*/ 21101 h 4368949"/>
              <a:gd name="connsiteX3" fmla="*/ 2940869 w 2940869"/>
              <a:gd name="connsiteY3" fmla="*/ 4368949 h 4368949"/>
              <a:gd name="connsiteX4" fmla="*/ 0 w 2940869"/>
              <a:gd name="connsiteY4" fmla="*/ 2662069 h 4368949"/>
              <a:gd name="connsiteX5" fmla="*/ 10160 w 2940869"/>
              <a:gd name="connsiteY5" fmla="*/ 772160 h 4368949"/>
              <a:gd name="connsiteX0" fmla="*/ 450 w 2951479"/>
              <a:gd name="connsiteY0" fmla="*/ 833120 h 4368949"/>
              <a:gd name="connsiteX1" fmla="*/ 1447018 w 2951479"/>
              <a:gd name="connsiteY1" fmla="*/ 0 h 4368949"/>
              <a:gd name="connsiteX2" fmla="*/ 2951479 w 2951479"/>
              <a:gd name="connsiteY2" fmla="*/ 21101 h 4368949"/>
              <a:gd name="connsiteX3" fmla="*/ 2951479 w 2951479"/>
              <a:gd name="connsiteY3" fmla="*/ 4368949 h 4368949"/>
              <a:gd name="connsiteX4" fmla="*/ 10610 w 2951479"/>
              <a:gd name="connsiteY4" fmla="*/ 2662069 h 4368949"/>
              <a:gd name="connsiteX5" fmla="*/ 450 w 2951479"/>
              <a:gd name="connsiteY5" fmla="*/ 833120 h 4368949"/>
              <a:gd name="connsiteX0" fmla="*/ 978 w 2941847"/>
              <a:gd name="connsiteY0" fmla="*/ 843280 h 4368949"/>
              <a:gd name="connsiteX1" fmla="*/ 1437386 w 2941847"/>
              <a:gd name="connsiteY1" fmla="*/ 0 h 4368949"/>
              <a:gd name="connsiteX2" fmla="*/ 2941847 w 2941847"/>
              <a:gd name="connsiteY2" fmla="*/ 21101 h 4368949"/>
              <a:gd name="connsiteX3" fmla="*/ 2941847 w 2941847"/>
              <a:gd name="connsiteY3" fmla="*/ 4368949 h 4368949"/>
              <a:gd name="connsiteX4" fmla="*/ 978 w 2941847"/>
              <a:gd name="connsiteY4" fmla="*/ 2662069 h 4368949"/>
              <a:gd name="connsiteX5" fmla="*/ 978 w 2941847"/>
              <a:gd name="connsiteY5" fmla="*/ 843280 h 4368949"/>
              <a:gd name="connsiteX0" fmla="*/ 978 w 2941847"/>
              <a:gd name="connsiteY0" fmla="*/ 843280 h 4368949"/>
              <a:gd name="connsiteX1" fmla="*/ 1437386 w 2941847"/>
              <a:gd name="connsiteY1" fmla="*/ 0 h 4368949"/>
              <a:gd name="connsiteX2" fmla="*/ 2931687 w 2941847"/>
              <a:gd name="connsiteY2" fmla="*/ 10941 h 4368949"/>
              <a:gd name="connsiteX3" fmla="*/ 2941847 w 2941847"/>
              <a:gd name="connsiteY3" fmla="*/ 4368949 h 4368949"/>
              <a:gd name="connsiteX4" fmla="*/ 978 w 2941847"/>
              <a:gd name="connsiteY4" fmla="*/ 2662069 h 4368949"/>
              <a:gd name="connsiteX5" fmla="*/ 978 w 2941847"/>
              <a:gd name="connsiteY5" fmla="*/ 843280 h 4368949"/>
              <a:gd name="connsiteX0" fmla="*/ 978 w 2941847"/>
              <a:gd name="connsiteY0" fmla="*/ 843280 h 4368949"/>
              <a:gd name="connsiteX1" fmla="*/ 1437386 w 2941847"/>
              <a:gd name="connsiteY1" fmla="*/ 0 h 4368949"/>
              <a:gd name="connsiteX2" fmla="*/ 2931687 w 2941847"/>
              <a:gd name="connsiteY2" fmla="*/ 781 h 4368949"/>
              <a:gd name="connsiteX3" fmla="*/ 2941847 w 2941847"/>
              <a:gd name="connsiteY3" fmla="*/ 4368949 h 4368949"/>
              <a:gd name="connsiteX4" fmla="*/ 978 w 2941847"/>
              <a:gd name="connsiteY4" fmla="*/ 2662069 h 4368949"/>
              <a:gd name="connsiteX5" fmla="*/ 978 w 2941847"/>
              <a:gd name="connsiteY5" fmla="*/ 843280 h 436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1847" h="4368949">
                <a:moveTo>
                  <a:pt x="978" y="843280"/>
                </a:moveTo>
                <a:lnTo>
                  <a:pt x="1437386" y="0"/>
                </a:lnTo>
                <a:lnTo>
                  <a:pt x="2931687" y="781"/>
                </a:lnTo>
                <a:cubicBezTo>
                  <a:pt x="2935074" y="1453450"/>
                  <a:pt x="2938460" y="2916280"/>
                  <a:pt x="2941847" y="4368949"/>
                </a:cubicBezTo>
                <a:lnTo>
                  <a:pt x="978" y="2662069"/>
                </a:lnTo>
                <a:cubicBezTo>
                  <a:pt x="4365" y="2032099"/>
                  <a:pt x="-2409" y="1473250"/>
                  <a:pt x="978" y="84328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19C5C926-46BF-BDF9-5B9A-2634FD1294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8391" y="3475243"/>
            <a:ext cx="2227550" cy="2583831"/>
          </a:xfrm>
          <a:custGeom>
            <a:avLst/>
            <a:gdLst>
              <a:gd name="connsiteX0" fmla="*/ 0 w 2217390"/>
              <a:gd name="connsiteY0" fmla="*/ 2614311 h 2614311"/>
              <a:gd name="connsiteX1" fmla="*/ 0 w 2217390"/>
              <a:gd name="connsiteY1" fmla="*/ 0 h 2614311"/>
              <a:gd name="connsiteX2" fmla="*/ 2217390 w 2217390"/>
              <a:gd name="connsiteY2" fmla="*/ 2614311 h 2614311"/>
              <a:gd name="connsiteX3" fmla="*/ 0 w 2217390"/>
              <a:gd name="connsiteY3" fmla="*/ 2614311 h 2614311"/>
              <a:gd name="connsiteX0" fmla="*/ 0 w 2217390"/>
              <a:gd name="connsiteY0" fmla="*/ 2583831 h 2583831"/>
              <a:gd name="connsiteX1" fmla="*/ 2194560 w 2217390"/>
              <a:gd name="connsiteY1" fmla="*/ 0 h 2583831"/>
              <a:gd name="connsiteX2" fmla="*/ 2217390 w 2217390"/>
              <a:gd name="connsiteY2" fmla="*/ 2583831 h 2583831"/>
              <a:gd name="connsiteX3" fmla="*/ 0 w 2217390"/>
              <a:gd name="connsiteY3" fmla="*/ 2583831 h 2583831"/>
              <a:gd name="connsiteX0" fmla="*/ 0 w 2197070"/>
              <a:gd name="connsiteY0" fmla="*/ 1283351 h 2583831"/>
              <a:gd name="connsiteX1" fmla="*/ 2174240 w 2197070"/>
              <a:gd name="connsiteY1" fmla="*/ 0 h 2583831"/>
              <a:gd name="connsiteX2" fmla="*/ 2197070 w 2197070"/>
              <a:gd name="connsiteY2" fmla="*/ 2583831 h 2583831"/>
              <a:gd name="connsiteX3" fmla="*/ 0 w 2197070"/>
              <a:gd name="connsiteY3" fmla="*/ 1283351 h 2583831"/>
              <a:gd name="connsiteX0" fmla="*/ 0 w 2227550"/>
              <a:gd name="connsiteY0" fmla="*/ 1273191 h 2583831"/>
              <a:gd name="connsiteX1" fmla="*/ 2204720 w 2227550"/>
              <a:gd name="connsiteY1" fmla="*/ 0 h 2583831"/>
              <a:gd name="connsiteX2" fmla="*/ 2227550 w 2227550"/>
              <a:gd name="connsiteY2" fmla="*/ 2583831 h 2583831"/>
              <a:gd name="connsiteX3" fmla="*/ 0 w 2227550"/>
              <a:gd name="connsiteY3" fmla="*/ 1273191 h 258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7550" h="2583831">
                <a:moveTo>
                  <a:pt x="0" y="1273191"/>
                </a:moveTo>
                <a:lnTo>
                  <a:pt x="2204720" y="0"/>
                </a:lnTo>
                <a:lnTo>
                  <a:pt x="2227550" y="2583831"/>
                </a:lnTo>
                <a:lnTo>
                  <a:pt x="0" y="1273191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0736F9FB-8563-D111-DA80-C66D6F1232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77106" y="-30480"/>
            <a:ext cx="4560695" cy="4683760"/>
          </a:xfrm>
          <a:custGeom>
            <a:avLst/>
            <a:gdLst>
              <a:gd name="connsiteX0" fmla="*/ 0 w 4570855"/>
              <a:gd name="connsiteY0" fmla="*/ 0 h 4603020"/>
              <a:gd name="connsiteX1" fmla="*/ 3809031 w 4570855"/>
              <a:gd name="connsiteY1" fmla="*/ 0 h 4603020"/>
              <a:gd name="connsiteX2" fmla="*/ 4570855 w 4570855"/>
              <a:gd name="connsiteY2" fmla="*/ 761824 h 4603020"/>
              <a:gd name="connsiteX3" fmla="*/ 4570855 w 4570855"/>
              <a:gd name="connsiteY3" fmla="*/ 4603020 h 4603020"/>
              <a:gd name="connsiteX4" fmla="*/ 0 w 4570855"/>
              <a:gd name="connsiteY4" fmla="*/ 4603020 h 4603020"/>
              <a:gd name="connsiteX5" fmla="*/ 0 w 4570855"/>
              <a:gd name="connsiteY5" fmla="*/ 0 h 4603020"/>
              <a:gd name="connsiteX0" fmla="*/ 0 w 4570855"/>
              <a:gd name="connsiteY0" fmla="*/ 0 h 4603020"/>
              <a:gd name="connsiteX1" fmla="*/ 1187751 w 4570855"/>
              <a:gd name="connsiteY1" fmla="*/ 0 h 4603020"/>
              <a:gd name="connsiteX2" fmla="*/ 4570855 w 4570855"/>
              <a:gd name="connsiteY2" fmla="*/ 761824 h 4603020"/>
              <a:gd name="connsiteX3" fmla="*/ 4570855 w 4570855"/>
              <a:gd name="connsiteY3" fmla="*/ 4603020 h 4603020"/>
              <a:gd name="connsiteX4" fmla="*/ 0 w 4570855"/>
              <a:gd name="connsiteY4" fmla="*/ 4603020 h 4603020"/>
              <a:gd name="connsiteX5" fmla="*/ 0 w 4570855"/>
              <a:gd name="connsiteY5" fmla="*/ 0 h 4603020"/>
              <a:gd name="connsiteX0" fmla="*/ 0 w 4570855"/>
              <a:gd name="connsiteY0" fmla="*/ 0 h 4603020"/>
              <a:gd name="connsiteX1" fmla="*/ 1086151 w 4570855"/>
              <a:gd name="connsiteY1" fmla="*/ 0 h 4603020"/>
              <a:gd name="connsiteX2" fmla="*/ 4570855 w 4570855"/>
              <a:gd name="connsiteY2" fmla="*/ 761824 h 4603020"/>
              <a:gd name="connsiteX3" fmla="*/ 4570855 w 4570855"/>
              <a:gd name="connsiteY3" fmla="*/ 4603020 h 4603020"/>
              <a:gd name="connsiteX4" fmla="*/ 0 w 4570855"/>
              <a:gd name="connsiteY4" fmla="*/ 4603020 h 4603020"/>
              <a:gd name="connsiteX5" fmla="*/ 0 w 4570855"/>
              <a:gd name="connsiteY5" fmla="*/ 0 h 4603020"/>
              <a:gd name="connsiteX0" fmla="*/ 0 w 4570855"/>
              <a:gd name="connsiteY0" fmla="*/ 0 h 4603020"/>
              <a:gd name="connsiteX1" fmla="*/ 1086151 w 4570855"/>
              <a:gd name="connsiteY1" fmla="*/ 0 h 4603020"/>
              <a:gd name="connsiteX2" fmla="*/ 4530215 w 4570855"/>
              <a:gd name="connsiteY2" fmla="*/ 1960704 h 4603020"/>
              <a:gd name="connsiteX3" fmla="*/ 4570855 w 4570855"/>
              <a:gd name="connsiteY3" fmla="*/ 4603020 h 4603020"/>
              <a:gd name="connsiteX4" fmla="*/ 0 w 4570855"/>
              <a:gd name="connsiteY4" fmla="*/ 4603020 h 4603020"/>
              <a:gd name="connsiteX5" fmla="*/ 0 w 4570855"/>
              <a:gd name="connsiteY5" fmla="*/ 0 h 4603020"/>
              <a:gd name="connsiteX0" fmla="*/ 0 w 4530215"/>
              <a:gd name="connsiteY0" fmla="*/ 0 h 4603020"/>
              <a:gd name="connsiteX1" fmla="*/ 1086151 w 4530215"/>
              <a:gd name="connsiteY1" fmla="*/ 0 h 4603020"/>
              <a:gd name="connsiteX2" fmla="*/ 4530215 w 4530215"/>
              <a:gd name="connsiteY2" fmla="*/ 1960704 h 4603020"/>
              <a:gd name="connsiteX3" fmla="*/ 2416935 w 4530215"/>
              <a:gd name="connsiteY3" fmla="*/ 3200940 h 4603020"/>
              <a:gd name="connsiteX4" fmla="*/ 0 w 4530215"/>
              <a:gd name="connsiteY4" fmla="*/ 4603020 h 4603020"/>
              <a:gd name="connsiteX5" fmla="*/ 0 w 4530215"/>
              <a:gd name="connsiteY5" fmla="*/ 0 h 4603020"/>
              <a:gd name="connsiteX0" fmla="*/ 0 w 4560695"/>
              <a:gd name="connsiteY0" fmla="*/ 0 h 4603020"/>
              <a:gd name="connsiteX1" fmla="*/ 1086151 w 4560695"/>
              <a:gd name="connsiteY1" fmla="*/ 0 h 4603020"/>
              <a:gd name="connsiteX2" fmla="*/ 4560695 w 4560695"/>
              <a:gd name="connsiteY2" fmla="*/ 1970864 h 4603020"/>
              <a:gd name="connsiteX3" fmla="*/ 2416935 w 4560695"/>
              <a:gd name="connsiteY3" fmla="*/ 3200940 h 4603020"/>
              <a:gd name="connsiteX4" fmla="*/ 0 w 4560695"/>
              <a:gd name="connsiteY4" fmla="*/ 4603020 h 4603020"/>
              <a:gd name="connsiteX5" fmla="*/ 0 w 4560695"/>
              <a:gd name="connsiteY5" fmla="*/ 0 h 4603020"/>
              <a:gd name="connsiteX0" fmla="*/ 0 w 4560695"/>
              <a:gd name="connsiteY0" fmla="*/ 0 h 4843087"/>
              <a:gd name="connsiteX1" fmla="*/ 1086151 w 4560695"/>
              <a:gd name="connsiteY1" fmla="*/ 240067 h 4843087"/>
              <a:gd name="connsiteX2" fmla="*/ 4560695 w 4560695"/>
              <a:gd name="connsiteY2" fmla="*/ 2210931 h 4843087"/>
              <a:gd name="connsiteX3" fmla="*/ 2416935 w 4560695"/>
              <a:gd name="connsiteY3" fmla="*/ 3441007 h 4843087"/>
              <a:gd name="connsiteX4" fmla="*/ 0 w 4560695"/>
              <a:gd name="connsiteY4" fmla="*/ 4843087 h 4843087"/>
              <a:gd name="connsiteX5" fmla="*/ 0 w 4560695"/>
              <a:gd name="connsiteY5" fmla="*/ 0 h 4843087"/>
              <a:gd name="connsiteX0" fmla="*/ 0 w 4560695"/>
              <a:gd name="connsiteY0" fmla="*/ 0 h 4843087"/>
              <a:gd name="connsiteX1" fmla="*/ 730551 w 4560695"/>
              <a:gd name="connsiteY1" fmla="*/ 31313 h 4843087"/>
              <a:gd name="connsiteX2" fmla="*/ 4560695 w 4560695"/>
              <a:gd name="connsiteY2" fmla="*/ 2210931 h 4843087"/>
              <a:gd name="connsiteX3" fmla="*/ 2416935 w 4560695"/>
              <a:gd name="connsiteY3" fmla="*/ 3441007 h 4843087"/>
              <a:gd name="connsiteX4" fmla="*/ 0 w 4560695"/>
              <a:gd name="connsiteY4" fmla="*/ 4843087 h 4843087"/>
              <a:gd name="connsiteX5" fmla="*/ 0 w 4560695"/>
              <a:gd name="connsiteY5" fmla="*/ 0 h 4843087"/>
              <a:gd name="connsiteX0" fmla="*/ 0 w 4560695"/>
              <a:gd name="connsiteY0" fmla="*/ 0 h 4811774"/>
              <a:gd name="connsiteX1" fmla="*/ 730551 w 4560695"/>
              <a:gd name="connsiteY1" fmla="*/ 0 h 4811774"/>
              <a:gd name="connsiteX2" fmla="*/ 4560695 w 4560695"/>
              <a:gd name="connsiteY2" fmla="*/ 2179618 h 4811774"/>
              <a:gd name="connsiteX3" fmla="*/ 2416935 w 4560695"/>
              <a:gd name="connsiteY3" fmla="*/ 3409694 h 4811774"/>
              <a:gd name="connsiteX4" fmla="*/ 0 w 4560695"/>
              <a:gd name="connsiteY4" fmla="*/ 4811774 h 4811774"/>
              <a:gd name="connsiteX5" fmla="*/ 0 w 4560695"/>
              <a:gd name="connsiteY5" fmla="*/ 0 h 48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60695" h="4811774">
                <a:moveTo>
                  <a:pt x="0" y="0"/>
                </a:moveTo>
                <a:lnTo>
                  <a:pt x="730551" y="0"/>
                </a:lnTo>
                <a:lnTo>
                  <a:pt x="4560695" y="2179618"/>
                </a:lnTo>
                <a:lnTo>
                  <a:pt x="2416935" y="3409694"/>
                </a:lnTo>
                <a:lnTo>
                  <a:pt x="0" y="4811774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204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62;p20">
            <a:extLst>
              <a:ext uri="{FF2B5EF4-FFF2-40B4-BE49-F238E27FC236}">
                <a16:creationId xmlns:a16="http://schemas.microsoft.com/office/drawing/2014/main" id="{A513FC77-69E0-09C6-096D-3E485B283609}"/>
              </a:ext>
            </a:extLst>
          </p:cNvPr>
          <p:cNvSpPr/>
          <p:nvPr userDrawn="1"/>
        </p:nvSpPr>
        <p:spPr>
          <a:xfrm rot="-5400000">
            <a:off x="11428193" y="3243735"/>
            <a:ext cx="819054" cy="708561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62;p20">
            <a:extLst>
              <a:ext uri="{FF2B5EF4-FFF2-40B4-BE49-F238E27FC236}">
                <a16:creationId xmlns:a16="http://schemas.microsoft.com/office/drawing/2014/main" id="{DF254EFB-FCD3-0B9A-CFE7-1813D7BA6D58}"/>
              </a:ext>
            </a:extLst>
          </p:cNvPr>
          <p:cNvSpPr/>
          <p:nvPr userDrawn="1"/>
        </p:nvSpPr>
        <p:spPr>
          <a:xfrm rot="5400000">
            <a:off x="-55247" y="3243735"/>
            <a:ext cx="819054" cy="708561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90C07D6C-FFB9-43BC-0A6D-BB7C05594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Sponsors - soutiens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7AAA45F-7DF8-AEBB-E754-F9A81DA78ADC}"/>
              </a:ext>
            </a:extLst>
          </p:cNvPr>
          <p:cNvSpPr/>
          <p:nvPr userDrawn="1"/>
        </p:nvSpPr>
        <p:spPr>
          <a:xfrm rot="10800000">
            <a:off x="0" y="661366"/>
            <a:ext cx="271512" cy="160498"/>
          </a:xfrm>
          <a:custGeom>
            <a:avLst/>
            <a:gdLst>
              <a:gd name="connsiteX0" fmla="*/ 0 w 418699"/>
              <a:gd name="connsiteY0" fmla="*/ 0 h 197317"/>
              <a:gd name="connsiteX1" fmla="*/ 418699 w 418699"/>
              <a:gd name="connsiteY1" fmla="*/ 0 h 197317"/>
              <a:gd name="connsiteX2" fmla="*/ 418699 w 418699"/>
              <a:gd name="connsiteY2" fmla="*/ 197317 h 197317"/>
              <a:gd name="connsiteX3" fmla="*/ 0 w 418699"/>
              <a:gd name="connsiteY3" fmla="*/ 197317 h 197317"/>
              <a:gd name="connsiteX4" fmla="*/ 0 w 418699"/>
              <a:gd name="connsiteY4" fmla="*/ 0 h 197317"/>
              <a:gd name="connsiteX0" fmla="*/ 168442 w 418699"/>
              <a:gd name="connsiteY0" fmla="*/ 0 h 202129"/>
              <a:gd name="connsiteX1" fmla="*/ 418699 w 418699"/>
              <a:gd name="connsiteY1" fmla="*/ 4812 h 202129"/>
              <a:gd name="connsiteX2" fmla="*/ 418699 w 418699"/>
              <a:gd name="connsiteY2" fmla="*/ 202129 h 202129"/>
              <a:gd name="connsiteX3" fmla="*/ 0 w 418699"/>
              <a:gd name="connsiteY3" fmla="*/ 202129 h 202129"/>
              <a:gd name="connsiteX4" fmla="*/ 168442 w 418699"/>
              <a:gd name="connsiteY4" fmla="*/ 0 h 202129"/>
              <a:gd name="connsiteX0" fmla="*/ 101767 w 352024"/>
              <a:gd name="connsiteY0" fmla="*/ 0 h 202129"/>
              <a:gd name="connsiteX1" fmla="*/ 352024 w 352024"/>
              <a:gd name="connsiteY1" fmla="*/ 4812 h 202129"/>
              <a:gd name="connsiteX2" fmla="*/ 352024 w 352024"/>
              <a:gd name="connsiteY2" fmla="*/ 202129 h 202129"/>
              <a:gd name="connsiteX3" fmla="*/ 0 w 352024"/>
              <a:gd name="connsiteY3" fmla="*/ 198954 h 202129"/>
              <a:gd name="connsiteX4" fmla="*/ 101767 w 352024"/>
              <a:gd name="connsiteY4" fmla="*/ 0 h 202129"/>
              <a:gd name="connsiteX0" fmla="*/ 120817 w 371074"/>
              <a:gd name="connsiteY0" fmla="*/ 0 h 202129"/>
              <a:gd name="connsiteX1" fmla="*/ 371074 w 371074"/>
              <a:gd name="connsiteY1" fmla="*/ 4812 h 202129"/>
              <a:gd name="connsiteX2" fmla="*/ 371074 w 371074"/>
              <a:gd name="connsiteY2" fmla="*/ 202129 h 202129"/>
              <a:gd name="connsiteX3" fmla="*/ 0 w 371074"/>
              <a:gd name="connsiteY3" fmla="*/ 198954 h 202129"/>
              <a:gd name="connsiteX4" fmla="*/ 120817 w 371074"/>
              <a:gd name="connsiteY4" fmla="*/ 0 h 202129"/>
              <a:gd name="connsiteX0" fmla="*/ 149392 w 371074"/>
              <a:gd name="connsiteY0" fmla="*/ 0 h 221179"/>
              <a:gd name="connsiteX1" fmla="*/ 371074 w 371074"/>
              <a:gd name="connsiteY1" fmla="*/ 23862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0 h 221179"/>
              <a:gd name="connsiteX1" fmla="*/ 371074 w 371074"/>
              <a:gd name="connsiteY1" fmla="*/ 7987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1538 h 222717"/>
              <a:gd name="connsiteX1" fmla="*/ 371074 w 371074"/>
              <a:gd name="connsiteY1" fmla="*/ 0 h 222717"/>
              <a:gd name="connsiteX2" fmla="*/ 371074 w 371074"/>
              <a:gd name="connsiteY2" fmla="*/ 222717 h 222717"/>
              <a:gd name="connsiteX3" fmla="*/ 0 w 371074"/>
              <a:gd name="connsiteY3" fmla="*/ 219542 h 222717"/>
              <a:gd name="connsiteX4" fmla="*/ 149392 w 371074"/>
              <a:gd name="connsiteY4" fmla="*/ 1538 h 222717"/>
              <a:gd name="connsiteX0" fmla="*/ 0 w 533654"/>
              <a:gd name="connsiteY0" fmla="*/ 0 h 224765"/>
              <a:gd name="connsiteX1" fmla="*/ 533654 w 533654"/>
              <a:gd name="connsiteY1" fmla="*/ 2048 h 224765"/>
              <a:gd name="connsiteX2" fmla="*/ 533654 w 533654"/>
              <a:gd name="connsiteY2" fmla="*/ 224765 h 224765"/>
              <a:gd name="connsiteX3" fmla="*/ 162580 w 533654"/>
              <a:gd name="connsiteY3" fmla="*/ 221590 h 224765"/>
              <a:gd name="connsiteX4" fmla="*/ 0 w 533654"/>
              <a:gd name="connsiteY4" fmla="*/ 0 h 224765"/>
              <a:gd name="connsiteX0" fmla="*/ 0 w 533654"/>
              <a:gd name="connsiteY0" fmla="*/ 0 h 224765"/>
              <a:gd name="connsiteX1" fmla="*/ 533654 w 533654"/>
              <a:gd name="connsiteY1" fmla="*/ 2048 h 224765"/>
              <a:gd name="connsiteX2" fmla="*/ 533654 w 533654"/>
              <a:gd name="connsiteY2" fmla="*/ 224765 h 224765"/>
              <a:gd name="connsiteX3" fmla="*/ 218963 w 533654"/>
              <a:gd name="connsiteY3" fmla="*/ 216552 h 224765"/>
              <a:gd name="connsiteX4" fmla="*/ 0 w 533654"/>
              <a:gd name="connsiteY4" fmla="*/ 0 h 224765"/>
              <a:gd name="connsiteX0" fmla="*/ 0 w 533654"/>
              <a:gd name="connsiteY0" fmla="*/ 0 h 225473"/>
              <a:gd name="connsiteX1" fmla="*/ 533654 w 533654"/>
              <a:gd name="connsiteY1" fmla="*/ 2048 h 225473"/>
              <a:gd name="connsiteX2" fmla="*/ 533654 w 533654"/>
              <a:gd name="connsiteY2" fmla="*/ 224765 h 225473"/>
              <a:gd name="connsiteX3" fmla="*/ 212723 w 533654"/>
              <a:gd name="connsiteY3" fmla="*/ 225473 h 225473"/>
              <a:gd name="connsiteX4" fmla="*/ 0 w 533654"/>
              <a:gd name="connsiteY4" fmla="*/ 0 h 2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654" h="225473">
                <a:moveTo>
                  <a:pt x="0" y="0"/>
                </a:moveTo>
                <a:lnTo>
                  <a:pt x="533654" y="2048"/>
                </a:lnTo>
                <a:lnTo>
                  <a:pt x="533654" y="224765"/>
                </a:lnTo>
                <a:lnTo>
                  <a:pt x="212723" y="2254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6128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8F1B6B-65A1-B246-815F-B8466AD7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10022677" cy="130456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304F2B-2834-2644-90C5-3D0E2E61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2033588"/>
            <a:ext cx="10022677" cy="42402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A13DD-D8AB-9446-A39A-2DFF5003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D4E2994-2712-A646-AB18-CCED8B2916AF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B056C2-0328-BB43-84B0-84686F57C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39623-CF6D-184F-A2EA-8DCEED2D9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EB199A1-A57B-62AE-932D-2E1DD3B7D4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04726" y="455612"/>
            <a:ext cx="495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78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Halyard Display" pitchFamily="2" charset="77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5"/>
        </a:buBlip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717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30289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7pPr>
      <a:lvl8pPr marL="3486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370">
          <p15:clr>
            <a:srgbClr val="F26B43"/>
          </p15:clr>
        </p15:guide>
        <p15:guide id="3" orient="horz" pos="368">
          <p15:clr>
            <a:srgbClr val="F26B43"/>
          </p15:clr>
        </p15:guide>
        <p15:guide id="4" pos="7310">
          <p15:clr>
            <a:srgbClr val="F26B43"/>
          </p15:clr>
        </p15:guide>
        <p15:guide id="5" orient="horz" pos="731">
          <p15:clr>
            <a:srgbClr val="F26B43"/>
          </p15:clr>
        </p15:guide>
        <p15:guide id="6" orient="horz" pos="822">
          <p15:clr>
            <a:srgbClr val="F26B43"/>
          </p15:clr>
        </p15:guide>
        <p15:guide id="7" orient="horz" pos="1188">
          <p15:clr>
            <a:srgbClr val="F26B43"/>
          </p15:clr>
        </p15:guide>
        <p15:guide id="8" orient="horz" pos="1648">
          <p15:clr>
            <a:srgbClr val="F26B43"/>
          </p15:clr>
        </p15:guide>
        <p15:guide id="9" orient="horz" pos="1281">
          <p15:clr>
            <a:srgbClr val="F26B43"/>
          </p15:clr>
        </p15:guide>
        <p15:guide id="10" orient="horz" pos="1752">
          <p15:clr>
            <a:srgbClr val="F26B43"/>
          </p15:clr>
        </p15:guide>
        <p15:guide id="11" orient="horz" pos="2115">
          <p15:clr>
            <a:srgbClr val="F26B43"/>
          </p15:clr>
        </p15:guide>
        <p15:guide id="12" orient="horz" pos="2205">
          <p15:clr>
            <a:srgbClr val="F26B43"/>
          </p15:clr>
        </p15:guide>
        <p15:guide id="13" orient="horz" pos="2568">
          <p15:clr>
            <a:srgbClr val="F26B43"/>
          </p15:clr>
        </p15:guide>
        <p15:guide id="14" orient="horz" pos="3022">
          <p15:clr>
            <a:srgbClr val="F26B43"/>
          </p15:clr>
        </p15:guide>
        <p15:guide id="15" orient="horz" pos="2666">
          <p15:clr>
            <a:srgbClr val="F26B43"/>
          </p15:clr>
        </p15:guide>
        <p15:guide id="16" orient="horz" pos="3126">
          <p15:clr>
            <a:srgbClr val="F26B43"/>
          </p15:clr>
        </p15:guide>
        <p15:guide id="17" orient="horz" pos="3498">
          <p15:clr>
            <a:srgbClr val="F26B43"/>
          </p15:clr>
        </p15:guide>
        <p15:guide id="18" orient="horz" pos="3589">
          <p15:clr>
            <a:srgbClr val="F26B43"/>
          </p15:clr>
        </p15:guide>
        <p15:guide id="19" pos="710">
          <p15:clr>
            <a:srgbClr val="F26B43"/>
          </p15:clr>
        </p15:guide>
        <p15:guide id="20" pos="801">
          <p15:clr>
            <a:srgbClr val="F26B43"/>
          </p15:clr>
        </p15:guide>
        <p15:guide id="21" pos="1156">
          <p15:clr>
            <a:srgbClr val="F26B43"/>
          </p15:clr>
        </p15:guide>
        <p15:guide id="22" pos="1246">
          <p15:clr>
            <a:srgbClr val="F26B43"/>
          </p15:clr>
        </p15:guide>
        <p15:guide id="23" pos="1595">
          <p15:clr>
            <a:srgbClr val="F26B43"/>
          </p15:clr>
        </p15:guide>
        <p15:guide id="24" pos="1685">
          <p15:clr>
            <a:srgbClr val="F26B43"/>
          </p15:clr>
        </p15:guide>
        <p15:guide id="25" pos="2036">
          <p15:clr>
            <a:srgbClr val="F26B43"/>
          </p15:clr>
        </p15:guide>
        <p15:guide id="26" pos="2121">
          <p15:clr>
            <a:srgbClr val="F26B43"/>
          </p15:clr>
        </p15:guide>
        <p15:guide id="27" pos="2479">
          <p15:clr>
            <a:srgbClr val="F26B43"/>
          </p15:clr>
        </p15:guide>
        <p15:guide id="28" pos="2570">
          <p15:clr>
            <a:srgbClr val="F26B43"/>
          </p15:clr>
        </p15:guide>
        <p15:guide id="29" pos="2910">
          <p15:clr>
            <a:srgbClr val="F26B43"/>
          </p15:clr>
        </p15:guide>
        <p15:guide id="30" pos="3001">
          <p15:clr>
            <a:srgbClr val="F26B43"/>
          </p15:clr>
        </p15:guide>
        <p15:guide id="31" pos="3349">
          <p15:clr>
            <a:srgbClr val="F26B43"/>
          </p15:clr>
        </p15:guide>
        <p15:guide id="32" pos="3438">
          <p15:clr>
            <a:srgbClr val="F26B43"/>
          </p15:clr>
        </p15:guide>
        <p15:guide id="33" pos="3795">
          <p15:clr>
            <a:srgbClr val="F26B43"/>
          </p15:clr>
        </p15:guide>
        <p15:guide id="34" pos="3885">
          <p15:clr>
            <a:srgbClr val="F26B43"/>
          </p15:clr>
        </p15:guide>
        <p15:guide id="35" pos="4226">
          <p15:clr>
            <a:srgbClr val="F26B43"/>
          </p15:clr>
        </p15:guide>
        <p15:guide id="36" pos="4316">
          <p15:clr>
            <a:srgbClr val="F26B43"/>
          </p15:clr>
        </p15:guide>
        <p15:guide id="37" pos="4679">
          <p15:clr>
            <a:srgbClr val="F26B43"/>
          </p15:clr>
        </p15:guide>
        <p15:guide id="38" pos="4770">
          <p15:clr>
            <a:srgbClr val="F26B43"/>
          </p15:clr>
        </p15:guide>
        <p15:guide id="39" pos="5110">
          <p15:clr>
            <a:srgbClr val="F26B43"/>
          </p15:clr>
        </p15:guide>
        <p15:guide id="40" pos="5201">
          <p15:clr>
            <a:srgbClr val="F26B43"/>
          </p15:clr>
        </p15:guide>
        <p15:guide id="41" pos="5555">
          <p15:clr>
            <a:srgbClr val="F26B43"/>
          </p15:clr>
        </p15:guide>
        <p15:guide id="42" pos="5644">
          <p15:clr>
            <a:srgbClr val="F26B43"/>
          </p15:clr>
        </p15:guide>
        <p15:guide id="43" pos="5995">
          <p15:clr>
            <a:srgbClr val="F26B43"/>
          </p15:clr>
        </p15:guide>
        <p15:guide id="44" pos="6085">
          <p15:clr>
            <a:srgbClr val="F26B43"/>
          </p15:clr>
        </p15:guide>
        <p15:guide id="45" pos="6425">
          <p15:clr>
            <a:srgbClr val="F26B43"/>
          </p15:clr>
        </p15:guide>
        <p15:guide id="46" pos="6516">
          <p15:clr>
            <a:srgbClr val="F26B43"/>
          </p15:clr>
        </p15:guide>
        <p15:guide id="47" pos="6872">
          <p15:clr>
            <a:srgbClr val="F26B43"/>
          </p15:clr>
        </p15:guide>
        <p15:guide id="48" pos="694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8F1B6B-65A1-B246-815F-B8466AD7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10321925" cy="130456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304F2B-2834-2644-90C5-3D0E2E61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2033588"/>
            <a:ext cx="10321925" cy="42402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A13DD-D8AB-9446-A39A-2DFF5003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11BE592-B1D8-E947-95D7-DBCE7E591BA7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B056C2-0328-BB43-84B0-84686F57C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39623-CF6D-184F-A2EA-8DCEED2D9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2267567-4C2D-A1A2-B579-4F9D22A8839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04726" y="455612"/>
            <a:ext cx="495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0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790" r:id="rId2"/>
    <p:sldLayoutId id="2147483873" r:id="rId3"/>
    <p:sldLayoutId id="2147483874" r:id="rId4"/>
    <p:sldLayoutId id="2147483875" r:id="rId5"/>
    <p:sldLayoutId id="2147483876" r:id="rId6"/>
    <p:sldLayoutId id="2147483877" r:id="rId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Halyard Display" pitchFamily="2" charset="77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0"/>
        </a:buBlip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717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30289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7pPr>
      <a:lvl8pPr marL="3486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370">
          <p15:clr>
            <a:srgbClr val="F26B43"/>
          </p15:clr>
        </p15:guide>
        <p15:guide id="3" orient="horz" pos="368">
          <p15:clr>
            <a:srgbClr val="F26B43"/>
          </p15:clr>
        </p15:guide>
        <p15:guide id="4" pos="7310">
          <p15:clr>
            <a:srgbClr val="F26B43"/>
          </p15:clr>
        </p15:guide>
        <p15:guide id="5" orient="horz" pos="731">
          <p15:clr>
            <a:srgbClr val="F26B43"/>
          </p15:clr>
        </p15:guide>
        <p15:guide id="6" orient="horz" pos="822">
          <p15:clr>
            <a:srgbClr val="F26B43"/>
          </p15:clr>
        </p15:guide>
        <p15:guide id="7" orient="horz" pos="1188">
          <p15:clr>
            <a:srgbClr val="F26B43"/>
          </p15:clr>
        </p15:guide>
        <p15:guide id="8" orient="horz" pos="1648">
          <p15:clr>
            <a:srgbClr val="F26B43"/>
          </p15:clr>
        </p15:guide>
        <p15:guide id="9" orient="horz" pos="1281">
          <p15:clr>
            <a:srgbClr val="F26B43"/>
          </p15:clr>
        </p15:guide>
        <p15:guide id="10" orient="horz" pos="1752">
          <p15:clr>
            <a:srgbClr val="F26B43"/>
          </p15:clr>
        </p15:guide>
        <p15:guide id="11" orient="horz" pos="2115">
          <p15:clr>
            <a:srgbClr val="F26B43"/>
          </p15:clr>
        </p15:guide>
        <p15:guide id="12" orient="horz" pos="2205">
          <p15:clr>
            <a:srgbClr val="F26B43"/>
          </p15:clr>
        </p15:guide>
        <p15:guide id="13" orient="horz" pos="2568">
          <p15:clr>
            <a:srgbClr val="F26B43"/>
          </p15:clr>
        </p15:guide>
        <p15:guide id="14" orient="horz" pos="3022" userDrawn="1">
          <p15:clr>
            <a:srgbClr val="F26B43"/>
          </p15:clr>
        </p15:guide>
        <p15:guide id="15" orient="horz" pos="2666">
          <p15:clr>
            <a:srgbClr val="F26B43"/>
          </p15:clr>
        </p15:guide>
        <p15:guide id="16" orient="horz" pos="3126">
          <p15:clr>
            <a:srgbClr val="F26B43"/>
          </p15:clr>
        </p15:guide>
        <p15:guide id="17" orient="horz" pos="3498">
          <p15:clr>
            <a:srgbClr val="F26B43"/>
          </p15:clr>
        </p15:guide>
        <p15:guide id="18" orient="horz" pos="3589">
          <p15:clr>
            <a:srgbClr val="F26B43"/>
          </p15:clr>
        </p15:guide>
        <p15:guide id="19" pos="710">
          <p15:clr>
            <a:srgbClr val="F26B43"/>
          </p15:clr>
        </p15:guide>
        <p15:guide id="20" pos="801">
          <p15:clr>
            <a:srgbClr val="F26B43"/>
          </p15:clr>
        </p15:guide>
        <p15:guide id="21" pos="1156">
          <p15:clr>
            <a:srgbClr val="F26B43"/>
          </p15:clr>
        </p15:guide>
        <p15:guide id="22" pos="1246">
          <p15:clr>
            <a:srgbClr val="F26B43"/>
          </p15:clr>
        </p15:guide>
        <p15:guide id="23" pos="1595">
          <p15:clr>
            <a:srgbClr val="F26B43"/>
          </p15:clr>
        </p15:guide>
        <p15:guide id="24" pos="1685">
          <p15:clr>
            <a:srgbClr val="F26B43"/>
          </p15:clr>
        </p15:guide>
        <p15:guide id="25" pos="2036">
          <p15:clr>
            <a:srgbClr val="F26B43"/>
          </p15:clr>
        </p15:guide>
        <p15:guide id="26" pos="2121">
          <p15:clr>
            <a:srgbClr val="F26B43"/>
          </p15:clr>
        </p15:guide>
        <p15:guide id="27" pos="2479">
          <p15:clr>
            <a:srgbClr val="F26B43"/>
          </p15:clr>
        </p15:guide>
        <p15:guide id="28" pos="2570">
          <p15:clr>
            <a:srgbClr val="F26B43"/>
          </p15:clr>
        </p15:guide>
        <p15:guide id="29" pos="2910">
          <p15:clr>
            <a:srgbClr val="F26B43"/>
          </p15:clr>
        </p15:guide>
        <p15:guide id="30" pos="3001">
          <p15:clr>
            <a:srgbClr val="F26B43"/>
          </p15:clr>
        </p15:guide>
        <p15:guide id="31" pos="3349">
          <p15:clr>
            <a:srgbClr val="F26B43"/>
          </p15:clr>
        </p15:guide>
        <p15:guide id="32" pos="3438">
          <p15:clr>
            <a:srgbClr val="F26B43"/>
          </p15:clr>
        </p15:guide>
        <p15:guide id="33" pos="3795">
          <p15:clr>
            <a:srgbClr val="F26B43"/>
          </p15:clr>
        </p15:guide>
        <p15:guide id="34" pos="3885">
          <p15:clr>
            <a:srgbClr val="F26B43"/>
          </p15:clr>
        </p15:guide>
        <p15:guide id="35" pos="4226">
          <p15:clr>
            <a:srgbClr val="F26B43"/>
          </p15:clr>
        </p15:guide>
        <p15:guide id="36" pos="4316">
          <p15:clr>
            <a:srgbClr val="F26B43"/>
          </p15:clr>
        </p15:guide>
        <p15:guide id="37" pos="4679" userDrawn="1">
          <p15:clr>
            <a:srgbClr val="F26B43"/>
          </p15:clr>
        </p15:guide>
        <p15:guide id="38" pos="4770" userDrawn="1">
          <p15:clr>
            <a:srgbClr val="F26B43"/>
          </p15:clr>
        </p15:guide>
        <p15:guide id="39" pos="5110">
          <p15:clr>
            <a:srgbClr val="F26B43"/>
          </p15:clr>
        </p15:guide>
        <p15:guide id="40" pos="5201">
          <p15:clr>
            <a:srgbClr val="F26B43"/>
          </p15:clr>
        </p15:guide>
        <p15:guide id="41" pos="5555">
          <p15:clr>
            <a:srgbClr val="F26B43"/>
          </p15:clr>
        </p15:guide>
        <p15:guide id="42" pos="5644">
          <p15:clr>
            <a:srgbClr val="F26B43"/>
          </p15:clr>
        </p15:guide>
        <p15:guide id="43" pos="5995">
          <p15:clr>
            <a:srgbClr val="F26B43"/>
          </p15:clr>
        </p15:guide>
        <p15:guide id="44" pos="6085">
          <p15:clr>
            <a:srgbClr val="F26B43"/>
          </p15:clr>
        </p15:guide>
        <p15:guide id="45" pos="6425">
          <p15:clr>
            <a:srgbClr val="F26B43"/>
          </p15:clr>
        </p15:guide>
        <p15:guide id="46" pos="6516">
          <p15:clr>
            <a:srgbClr val="F26B43"/>
          </p15:clr>
        </p15:guide>
        <p15:guide id="47" pos="6872">
          <p15:clr>
            <a:srgbClr val="F26B43"/>
          </p15:clr>
        </p15:guide>
        <p15:guide id="48" pos="694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7AC3757-CF3D-47BD-7815-11FFB6B4CFD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092096" y="455612"/>
            <a:ext cx="495300" cy="571500"/>
          </a:xfrm>
          <a:prstGeom prst="rect">
            <a:avLst/>
          </a:prstGeom>
        </p:spPr>
      </p:pic>
      <p:sp>
        <p:nvSpPr>
          <p:cNvPr id="13" name="Triangle 11">
            <a:extLst>
              <a:ext uri="{FF2B5EF4-FFF2-40B4-BE49-F238E27FC236}">
                <a16:creationId xmlns:a16="http://schemas.microsoft.com/office/drawing/2014/main" id="{6827BB92-63F3-BB77-023D-CC86DAE33B8C}"/>
              </a:ext>
            </a:extLst>
          </p:cNvPr>
          <p:cNvSpPr/>
          <p:nvPr userDrawn="1"/>
        </p:nvSpPr>
        <p:spPr>
          <a:xfrm>
            <a:off x="-11150" y="-8054"/>
            <a:ext cx="4241221" cy="4783253"/>
          </a:xfrm>
          <a:custGeom>
            <a:avLst/>
            <a:gdLst>
              <a:gd name="connsiteX0" fmla="*/ 0 w 4079219"/>
              <a:gd name="connsiteY0" fmla="*/ 4610100 h 4610100"/>
              <a:gd name="connsiteX1" fmla="*/ 2039610 w 4079219"/>
              <a:gd name="connsiteY1" fmla="*/ 0 h 4610100"/>
              <a:gd name="connsiteX2" fmla="*/ 4079219 w 4079219"/>
              <a:gd name="connsiteY2" fmla="*/ 4610100 h 4610100"/>
              <a:gd name="connsiteX3" fmla="*/ 0 w 4079219"/>
              <a:gd name="connsiteY3" fmla="*/ 4610100 h 4610100"/>
              <a:gd name="connsiteX0" fmla="*/ 0 w 4079219"/>
              <a:gd name="connsiteY0" fmla="*/ 4635500 h 4635500"/>
              <a:gd name="connsiteX1" fmla="*/ 7610 w 4079219"/>
              <a:gd name="connsiteY1" fmla="*/ 0 h 4635500"/>
              <a:gd name="connsiteX2" fmla="*/ 4079219 w 4079219"/>
              <a:gd name="connsiteY2" fmla="*/ 4635500 h 4635500"/>
              <a:gd name="connsiteX3" fmla="*/ 0 w 4079219"/>
              <a:gd name="connsiteY3" fmla="*/ 4635500 h 4635500"/>
              <a:gd name="connsiteX0" fmla="*/ 0 w 4015719"/>
              <a:gd name="connsiteY0" fmla="*/ 4635500 h 4635500"/>
              <a:gd name="connsiteX1" fmla="*/ 7610 w 4015719"/>
              <a:gd name="connsiteY1" fmla="*/ 0 h 4635500"/>
              <a:gd name="connsiteX2" fmla="*/ 4015719 w 4015719"/>
              <a:gd name="connsiteY2" fmla="*/ 25400 h 4635500"/>
              <a:gd name="connsiteX3" fmla="*/ 0 w 4015719"/>
              <a:gd name="connsiteY3" fmla="*/ 4635500 h 4635500"/>
              <a:gd name="connsiteX0" fmla="*/ 0 w 4218919"/>
              <a:gd name="connsiteY0" fmla="*/ 4635500 h 4635500"/>
              <a:gd name="connsiteX1" fmla="*/ 7610 w 4218919"/>
              <a:gd name="connsiteY1" fmla="*/ 0 h 4635500"/>
              <a:gd name="connsiteX2" fmla="*/ 4218919 w 4218919"/>
              <a:gd name="connsiteY2" fmla="*/ 25400 h 4635500"/>
              <a:gd name="connsiteX3" fmla="*/ 0 w 4218919"/>
              <a:gd name="connsiteY3" fmla="*/ 4635500 h 4635500"/>
              <a:gd name="connsiteX0" fmla="*/ 0 w 4218919"/>
              <a:gd name="connsiteY0" fmla="*/ 4775200 h 4775200"/>
              <a:gd name="connsiteX1" fmla="*/ 7610 w 4218919"/>
              <a:gd name="connsiteY1" fmla="*/ 0 h 4775200"/>
              <a:gd name="connsiteX2" fmla="*/ 4218919 w 4218919"/>
              <a:gd name="connsiteY2" fmla="*/ 25400 h 4775200"/>
              <a:gd name="connsiteX3" fmla="*/ 0 w 4218919"/>
              <a:gd name="connsiteY3" fmla="*/ 4775200 h 4775200"/>
              <a:gd name="connsiteX0" fmla="*/ 0 w 4230070"/>
              <a:gd name="connsiteY0" fmla="*/ 4775200 h 4775200"/>
              <a:gd name="connsiteX1" fmla="*/ 7610 w 4230070"/>
              <a:gd name="connsiteY1" fmla="*/ 0 h 4775200"/>
              <a:gd name="connsiteX2" fmla="*/ 4230070 w 4230070"/>
              <a:gd name="connsiteY2" fmla="*/ 14249 h 4775200"/>
              <a:gd name="connsiteX3" fmla="*/ 0 w 4230070"/>
              <a:gd name="connsiteY3" fmla="*/ 4775200 h 4775200"/>
              <a:gd name="connsiteX0" fmla="*/ 0 w 4241221"/>
              <a:gd name="connsiteY0" fmla="*/ 4783253 h 4783253"/>
              <a:gd name="connsiteX1" fmla="*/ 7610 w 4241221"/>
              <a:gd name="connsiteY1" fmla="*/ 8053 h 4783253"/>
              <a:gd name="connsiteX2" fmla="*/ 4241221 w 4241221"/>
              <a:gd name="connsiteY2" fmla="*/ 0 h 4783253"/>
              <a:gd name="connsiteX3" fmla="*/ 0 w 4241221"/>
              <a:gd name="connsiteY3" fmla="*/ 4783253 h 47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1221" h="4783253">
                <a:moveTo>
                  <a:pt x="0" y="4783253"/>
                </a:moveTo>
                <a:cubicBezTo>
                  <a:pt x="2537" y="3238086"/>
                  <a:pt x="5073" y="1553220"/>
                  <a:pt x="7610" y="8053"/>
                </a:cubicBezTo>
                <a:lnTo>
                  <a:pt x="4241221" y="0"/>
                </a:lnTo>
                <a:lnTo>
                  <a:pt x="0" y="478325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8F1B6B-65A1-B246-815F-B8466AD7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74773"/>
            <a:ext cx="10022677" cy="130456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304F2B-2834-2644-90C5-3D0E2E61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2033588"/>
            <a:ext cx="10022677" cy="42402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A13DD-D8AB-9446-A39A-2DFF5003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2867609-F87E-5348-B15E-2C77BD1EE497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39623-CF6D-184F-A2EA-8DCEED2D9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06D503E-CBC7-D34A-9758-CF3D4DD3B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D1604FB-421F-69C7-99BB-C742EBB17357}"/>
              </a:ext>
            </a:extLst>
          </p:cNvPr>
          <p:cNvSpPr/>
          <p:nvPr userDrawn="1"/>
        </p:nvSpPr>
        <p:spPr>
          <a:xfrm rot="10800000">
            <a:off x="0" y="661366"/>
            <a:ext cx="271512" cy="160498"/>
          </a:xfrm>
          <a:custGeom>
            <a:avLst/>
            <a:gdLst>
              <a:gd name="connsiteX0" fmla="*/ 0 w 418699"/>
              <a:gd name="connsiteY0" fmla="*/ 0 h 197317"/>
              <a:gd name="connsiteX1" fmla="*/ 418699 w 418699"/>
              <a:gd name="connsiteY1" fmla="*/ 0 h 197317"/>
              <a:gd name="connsiteX2" fmla="*/ 418699 w 418699"/>
              <a:gd name="connsiteY2" fmla="*/ 197317 h 197317"/>
              <a:gd name="connsiteX3" fmla="*/ 0 w 418699"/>
              <a:gd name="connsiteY3" fmla="*/ 197317 h 197317"/>
              <a:gd name="connsiteX4" fmla="*/ 0 w 418699"/>
              <a:gd name="connsiteY4" fmla="*/ 0 h 197317"/>
              <a:gd name="connsiteX0" fmla="*/ 168442 w 418699"/>
              <a:gd name="connsiteY0" fmla="*/ 0 h 202129"/>
              <a:gd name="connsiteX1" fmla="*/ 418699 w 418699"/>
              <a:gd name="connsiteY1" fmla="*/ 4812 h 202129"/>
              <a:gd name="connsiteX2" fmla="*/ 418699 w 418699"/>
              <a:gd name="connsiteY2" fmla="*/ 202129 h 202129"/>
              <a:gd name="connsiteX3" fmla="*/ 0 w 418699"/>
              <a:gd name="connsiteY3" fmla="*/ 202129 h 202129"/>
              <a:gd name="connsiteX4" fmla="*/ 168442 w 418699"/>
              <a:gd name="connsiteY4" fmla="*/ 0 h 202129"/>
              <a:gd name="connsiteX0" fmla="*/ 101767 w 352024"/>
              <a:gd name="connsiteY0" fmla="*/ 0 h 202129"/>
              <a:gd name="connsiteX1" fmla="*/ 352024 w 352024"/>
              <a:gd name="connsiteY1" fmla="*/ 4812 h 202129"/>
              <a:gd name="connsiteX2" fmla="*/ 352024 w 352024"/>
              <a:gd name="connsiteY2" fmla="*/ 202129 h 202129"/>
              <a:gd name="connsiteX3" fmla="*/ 0 w 352024"/>
              <a:gd name="connsiteY3" fmla="*/ 198954 h 202129"/>
              <a:gd name="connsiteX4" fmla="*/ 101767 w 352024"/>
              <a:gd name="connsiteY4" fmla="*/ 0 h 202129"/>
              <a:gd name="connsiteX0" fmla="*/ 120817 w 371074"/>
              <a:gd name="connsiteY0" fmla="*/ 0 h 202129"/>
              <a:gd name="connsiteX1" fmla="*/ 371074 w 371074"/>
              <a:gd name="connsiteY1" fmla="*/ 4812 h 202129"/>
              <a:gd name="connsiteX2" fmla="*/ 371074 w 371074"/>
              <a:gd name="connsiteY2" fmla="*/ 202129 h 202129"/>
              <a:gd name="connsiteX3" fmla="*/ 0 w 371074"/>
              <a:gd name="connsiteY3" fmla="*/ 198954 h 202129"/>
              <a:gd name="connsiteX4" fmla="*/ 120817 w 371074"/>
              <a:gd name="connsiteY4" fmla="*/ 0 h 202129"/>
              <a:gd name="connsiteX0" fmla="*/ 149392 w 371074"/>
              <a:gd name="connsiteY0" fmla="*/ 0 h 221179"/>
              <a:gd name="connsiteX1" fmla="*/ 371074 w 371074"/>
              <a:gd name="connsiteY1" fmla="*/ 23862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0 h 221179"/>
              <a:gd name="connsiteX1" fmla="*/ 371074 w 371074"/>
              <a:gd name="connsiteY1" fmla="*/ 7987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1538 h 222717"/>
              <a:gd name="connsiteX1" fmla="*/ 371074 w 371074"/>
              <a:gd name="connsiteY1" fmla="*/ 0 h 222717"/>
              <a:gd name="connsiteX2" fmla="*/ 371074 w 371074"/>
              <a:gd name="connsiteY2" fmla="*/ 222717 h 222717"/>
              <a:gd name="connsiteX3" fmla="*/ 0 w 371074"/>
              <a:gd name="connsiteY3" fmla="*/ 219542 h 222717"/>
              <a:gd name="connsiteX4" fmla="*/ 149392 w 371074"/>
              <a:gd name="connsiteY4" fmla="*/ 1538 h 222717"/>
              <a:gd name="connsiteX0" fmla="*/ 0 w 533654"/>
              <a:gd name="connsiteY0" fmla="*/ 0 h 224765"/>
              <a:gd name="connsiteX1" fmla="*/ 533654 w 533654"/>
              <a:gd name="connsiteY1" fmla="*/ 2048 h 224765"/>
              <a:gd name="connsiteX2" fmla="*/ 533654 w 533654"/>
              <a:gd name="connsiteY2" fmla="*/ 224765 h 224765"/>
              <a:gd name="connsiteX3" fmla="*/ 162580 w 533654"/>
              <a:gd name="connsiteY3" fmla="*/ 221590 h 224765"/>
              <a:gd name="connsiteX4" fmla="*/ 0 w 533654"/>
              <a:gd name="connsiteY4" fmla="*/ 0 h 224765"/>
              <a:gd name="connsiteX0" fmla="*/ 0 w 533654"/>
              <a:gd name="connsiteY0" fmla="*/ 0 h 224765"/>
              <a:gd name="connsiteX1" fmla="*/ 533654 w 533654"/>
              <a:gd name="connsiteY1" fmla="*/ 2048 h 224765"/>
              <a:gd name="connsiteX2" fmla="*/ 533654 w 533654"/>
              <a:gd name="connsiteY2" fmla="*/ 224765 h 224765"/>
              <a:gd name="connsiteX3" fmla="*/ 218963 w 533654"/>
              <a:gd name="connsiteY3" fmla="*/ 216552 h 224765"/>
              <a:gd name="connsiteX4" fmla="*/ 0 w 533654"/>
              <a:gd name="connsiteY4" fmla="*/ 0 h 224765"/>
              <a:gd name="connsiteX0" fmla="*/ 0 w 533654"/>
              <a:gd name="connsiteY0" fmla="*/ 0 h 225473"/>
              <a:gd name="connsiteX1" fmla="*/ 533654 w 533654"/>
              <a:gd name="connsiteY1" fmla="*/ 2048 h 225473"/>
              <a:gd name="connsiteX2" fmla="*/ 533654 w 533654"/>
              <a:gd name="connsiteY2" fmla="*/ 224765 h 225473"/>
              <a:gd name="connsiteX3" fmla="*/ 212723 w 533654"/>
              <a:gd name="connsiteY3" fmla="*/ 225473 h 225473"/>
              <a:gd name="connsiteX4" fmla="*/ 0 w 533654"/>
              <a:gd name="connsiteY4" fmla="*/ 0 h 2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654" h="225473">
                <a:moveTo>
                  <a:pt x="0" y="0"/>
                </a:moveTo>
                <a:lnTo>
                  <a:pt x="533654" y="2048"/>
                </a:lnTo>
                <a:lnTo>
                  <a:pt x="533654" y="224765"/>
                </a:lnTo>
                <a:lnTo>
                  <a:pt x="212723" y="2254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332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80" r:id="rId2"/>
    <p:sldLayoutId id="2147483869" r:id="rId3"/>
    <p:sldLayoutId id="2147483882" r:id="rId4"/>
    <p:sldLayoutId id="2147483881" r:id="rId5"/>
    <p:sldLayoutId id="2147483879" r:id="rId6"/>
    <p:sldLayoutId id="2147483883" r:id="rId7"/>
    <p:sldLayoutId id="2147483729" r:id="rId8"/>
    <p:sldLayoutId id="2147483867" r:id="rId9"/>
    <p:sldLayoutId id="2147483871" r:id="rId10"/>
    <p:sldLayoutId id="2147483731" r:id="rId11"/>
    <p:sldLayoutId id="2147483732" r:id="rId12"/>
    <p:sldLayoutId id="2147483733" r:id="rId13"/>
    <p:sldLayoutId id="2147483734" r:id="rId14"/>
    <p:sldLayoutId id="2147483843" r:id="rId15"/>
    <p:sldLayoutId id="2147483884" r:id="rId1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Halyard Display" pitchFamily="2" charset="77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Tx/>
        <a:buBlip>
          <a:blip r:embed="rId19"/>
        </a:buBlip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9"/>
        </a:buBlip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9"/>
        </a:buBlip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9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9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9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9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9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370" userDrawn="1">
          <p15:clr>
            <a:srgbClr val="F26B43"/>
          </p15:clr>
        </p15:guide>
        <p15:guide id="3" orient="horz" pos="368" userDrawn="1">
          <p15:clr>
            <a:srgbClr val="F26B43"/>
          </p15:clr>
        </p15:guide>
        <p15:guide id="4" pos="7310" userDrawn="1">
          <p15:clr>
            <a:srgbClr val="F26B43"/>
          </p15:clr>
        </p15:guide>
        <p15:guide id="5" orient="horz" pos="731" userDrawn="1">
          <p15:clr>
            <a:srgbClr val="F26B43"/>
          </p15:clr>
        </p15:guide>
        <p15:guide id="6" orient="horz" pos="822" userDrawn="1">
          <p15:clr>
            <a:srgbClr val="F26B43"/>
          </p15:clr>
        </p15:guide>
        <p15:guide id="7" orient="horz" pos="1188" userDrawn="1">
          <p15:clr>
            <a:srgbClr val="F26B43"/>
          </p15:clr>
        </p15:guide>
        <p15:guide id="8" orient="horz" pos="1648" userDrawn="1">
          <p15:clr>
            <a:srgbClr val="F26B43"/>
          </p15:clr>
        </p15:guide>
        <p15:guide id="9" orient="horz" pos="1281" userDrawn="1">
          <p15:clr>
            <a:srgbClr val="F26B43"/>
          </p15:clr>
        </p15:guide>
        <p15:guide id="10" orient="horz" pos="1752" userDrawn="1">
          <p15:clr>
            <a:srgbClr val="F26B43"/>
          </p15:clr>
        </p15:guide>
        <p15:guide id="11" orient="horz" pos="2115" userDrawn="1">
          <p15:clr>
            <a:srgbClr val="F26B43"/>
          </p15:clr>
        </p15:guide>
        <p15:guide id="12" orient="horz" pos="2205" userDrawn="1">
          <p15:clr>
            <a:srgbClr val="F26B43"/>
          </p15:clr>
        </p15:guide>
        <p15:guide id="13" orient="horz" pos="2568" userDrawn="1">
          <p15:clr>
            <a:srgbClr val="F26B43"/>
          </p15:clr>
        </p15:guide>
        <p15:guide id="14" orient="horz" pos="3036" userDrawn="1">
          <p15:clr>
            <a:srgbClr val="F26B43"/>
          </p15:clr>
        </p15:guide>
        <p15:guide id="15" orient="horz" pos="2666" userDrawn="1">
          <p15:clr>
            <a:srgbClr val="F26B43"/>
          </p15:clr>
        </p15:guide>
        <p15:guide id="16" orient="horz" pos="3126" userDrawn="1">
          <p15:clr>
            <a:srgbClr val="F26B43"/>
          </p15:clr>
        </p15:guide>
        <p15:guide id="17" orient="horz" pos="3498" userDrawn="1">
          <p15:clr>
            <a:srgbClr val="F26B43"/>
          </p15:clr>
        </p15:guide>
        <p15:guide id="18" orient="horz" pos="3589" userDrawn="1">
          <p15:clr>
            <a:srgbClr val="F26B43"/>
          </p15:clr>
        </p15:guide>
        <p15:guide id="19" pos="710" userDrawn="1">
          <p15:clr>
            <a:srgbClr val="F26B43"/>
          </p15:clr>
        </p15:guide>
        <p15:guide id="20" pos="801" userDrawn="1">
          <p15:clr>
            <a:srgbClr val="F26B43"/>
          </p15:clr>
        </p15:guide>
        <p15:guide id="21" pos="1156" userDrawn="1">
          <p15:clr>
            <a:srgbClr val="F26B43"/>
          </p15:clr>
        </p15:guide>
        <p15:guide id="22" pos="1246" userDrawn="1">
          <p15:clr>
            <a:srgbClr val="F26B43"/>
          </p15:clr>
        </p15:guide>
        <p15:guide id="23" pos="1595" userDrawn="1">
          <p15:clr>
            <a:srgbClr val="F26B43"/>
          </p15:clr>
        </p15:guide>
        <p15:guide id="24" pos="1685" userDrawn="1">
          <p15:clr>
            <a:srgbClr val="F26B43"/>
          </p15:clr>
        </p15:guide>
        <p15:guide id="25" pos="2036" userDrawn="1">
          <p15:clr>
            <a:srgbClr val="F26B43"/>
          </p15:clr>
        </p15:guide>
        <p15:guide id="26" pos="2121" userDrawn="1">
          <p15:clr>
            <a:srgbClr val="F26B43"/>
          </p15:clr>
        </p15:guide>
        <p15:guide id="27" pos="2479" userDrawn="1">
          <p15:clr>
            <a:srgbClr val="F26B43"/>
          </p15:clr>
        </p15:guide>
        <p15:guide id="28" pos="2570" userDrawn="1">
          <p15:clr>
            <a:srgbClr val="F26B43"/>
          </p15:clr>
        </p15:guide>
        <p15:guide id="29" pos="2910" userDrawn="1">
          <p15:clr>
            <a:srgbClr val="F26B43"/>
          </p15:clr>
        </p15:guide>
        <p15:guide id="30" pos="3001" userDrawn="1">
          <p15:clr>
            <a:srgbClr val="F26B43"/>
          </p15:clr>
        </p15:guide>
        <p15:guide id="31" pos="3349" userDrawn="1">
          <p15:clr>
            <a:srgbClr val="F26B43"/>
          </p15:clr>
        </p15:guide>
        <p15:guide id="32" pos="3438" userDrawn="1">
          <p15:clr>
            <a:srgbClr val="F26B43"/>
          </p15:clr>
        </p15:guide>
        <p15:guide id="33" pos="3795" userDrawn="1">
          <p15:clr>
            <a:srgbClr val="F26B43"/>
          </p15:clr>
        </p15:guide>
        <p15:guide id="34" pos="3885" userDrawn="1">
          <p15:clr>
            <a:srgbClr val="F26B43"/>
          </p15:clr>
        </p15:guide>
        <p15:guide id="35" pos="4226" userDrawn="1">
          <p15:clr>
            <a:srgbClr val="F26B43"/>
          </p15:clr>
        </p15:guide>
        <p15:guide id="36" pos="4316" userDrawn="1">
          <p15:clr>
            <a:srgbClr val="F26B43"/>
          </p15:clr>
        </p15:guide>
        <p15:guide id="37" pos="4679" userDrawn="1">
          <p15:clr>
            <a:srgbClr val="F26B43"/>
          </p15:clr>
        </p15:guide>
        <p15:guide id="38" pos="4770" userDrawn="1">
          <p15:clr>
            <a:srgbClr val="F26B43"/>
          </p15:clr>
        </p15:guide>
        <p15:guide id="39" pos="5110" userDrawn="1">
          <p15:clr>
            <a:srgbClr val="F26B43"/>
          </p15:clr>
        </p15:guide>
        <p15:guide id="40" pos="5201" userDrawn="1">
          <p15:clr>
            <a:srgbClr val="F26B43"/>
          </p15:clr>
        </p15:guide>
        <p15:guide id="41" pos="5555" userDrawn="1">
          <p15:clr>
            <a:srgbClr val="F26B43"/>
          </p15:clr>
        </p15:guide>
        <p15:guide id="42" pos="5644" userDrawn="1">
          <p15:clr>
            <a:srgbClr val="F26B43"/>
          </p15:clr>
        </p15:guide>
        <p15:guide id="43" pos="5995" userDrawn="1">
          <p15:clr>
            <a:srgbClr val="F26B43"/>
          </p15:clr>
        </p15:guide>
        <p15:guide id="44" pos="6085" userDrawn="1">
          <p15:clr>
            <a:srgbClr val="F26B43"/>
          </p15:clr>
        </p15:guide>
        <p15:guide id="45" pos="6425" userDrawn="1">
          <p15:clr>
            <a:srgbClr val="F26B43"/>
          </p15:clr>
        </p15:guide>
        <p15:guide id="46" pos="6516" userDrawn="1">
          <p15:clr>
            <a:srgbClr val="F26B43"/>
          </p15:clr>
        </p15:guide>
        <p15:guide id="47" pos="6872" userDrawn="1">
          <p15:clr>
            <a:srgbClr val="F26B43"/>
          </p15:clr>
        </p15:guide>
        <p15:guide id="48" pos="694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5C712C6-9A1B-75AA-74B5-C71D8D90C1B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749636" y="152138"/>
            <a:ext cx="267412" cy="308552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8F1B6B-65A1-B246-815F-B8466AD7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10321925" cy="130456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304F2B-2834-2644-90C5-3D0E2E61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2033588"/>
            <a:ext cx="10321925" cy="42402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A13DD-D8AB-9446-A39A-2DFF5003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CC27472-F48B-7A45-B6F8-0ACD7801C2CA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39623-CF6D-184F-A2EA-8DCEED2D9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/>
              <a:pPr algn="l"/>
              <a:t>‹#›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06D503E-CBC7-D34A-9758-CF3D4DD3B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3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61" r:id="rId2"/>
    <p:sldLayoutId id="2147483859" r:id="rId3"/>
    <p:sldLayoutId id="2147483860" r:id="rId4"/>
    <p:sldLayoutId id="2147483862" r:id="rId5"/>
    <p:sldLayoutId id="2147483863" r:id="rId6"/>
    <p:sldLayoutId id="2147483864" r:id="rId7"/>
    <p:sldLayoutId id="2147483853" r:id="rId8"/>
    <p:sldLayoutId id="2147483865" r:id="rId9"/>
    <p:sldLayoutId id="2147483855" r:id="rId10"/>
    <p:sldLayoutId id="2147483856" r:id="rId11"/>
    <p:sldLayoutId id="2147483854" r:id="rId12"/>
    <p:sldLayoutId id="2147483857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Halyard Display" pitchFamily="2" charset="77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Tx/>
        <a:buBlip>
          <a:blip r:embed="rId16"/>
        </a:buBlip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6"/>
        </a:buBlip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6"/>
        </a:buBlip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6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6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6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6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6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370">
          <p15:clr>
            <a:srgbClr val="F26B43"/>
          </p15:clr>
        </p15:guide>
        <p15:guide id="3" orient="horz" pos="368">
          <p15:clr>
            <a:srgbClr val="F26B43"/>
          </p15:clr>
        </p15:guide>
        <p15:guide id="4" pos="7310">
          <p15:clr>
            <a:srgbClr val="F26B43"/>
          </p15:clr>
        </p15:guide>
        <p15:guide id="5" orient="horz" pos="731">
          <p15:clr>
            <a:srgbClr val="F26B43"/>
          </p15:clr>
        </p15:guide>
        <p15:guide id="6" orient="horz" pos="822">
          <p15:clr>
            <a:srgbClr val="F26B43"/>
          </p15:clr>
        </p15:guide>
        <p15:guide id="7" orient="horz" pos="1188">
          <p15:clr>
            <a:srgbClr val="F26B43"/>
          </p15:clr>
        </p15:guide>
        <p15:guide id="8" orient="horz" pos="1648">
          <p15:clr>
            <a:srgbClr val="F26B43"/>
          </p15:clr>
        </p15:guide>
        <p15:guide id="9" orient="horz" pos="1281">
          <p15:clr>
            <a:srgbClr val="F26B43"/>
          </p15:clr>
        </p15:guide>
        <p15:guide id="10" orient="horz" pos="1752">
          <p15:clr>
            <a:srgbClr val="F26B43"/>
          </p15:clr>
        </p15:guide>
        <p15:guide id="11" orient="horz" pos="2115">
          <p15:clr>
            <a:srgbClr val="F26B43"/>
          </p15:clr>
        </p15:guide>
        <p15:guide id="12" orient="horz" pos="2205">
          <p15:clr>
            <a:srgbClr val="F26B43"/>
          </p15:clr>
        </p15:guide>
        <p15:guide id="13" orient="horz" pos="2568">
          <p15:clr>
            <a:srgbClr val="F26B43"/>
          </p15:clr>
        </p15:guide>
        <p15:guide id="14" orient="horz" pos="3036">
          <p15:clr>
            <a:srgbClr val="F26B43"/>
          </p15:clr>
        </p15:guide>
        <p15:guide id="15" orient="horz" pos="2666">
          <p15:clr>
            <a:srgbClr val="F26B43"/>
          </p15:clr>
        </p15:guide>
        <p15:guide id="16" orient="horz" pos="3126">
          <p15:clr>
            <a:srgbClr val="F26B43"/>
          </p15:clr>
        </p15:guide>
        <p15:guide id="17" orient="horz" pos="3498">
          <p15:clr>
            <a:srgbClr val="F26B43"/>
          </p15:clr>
        </p15:guide>
        <p15:guide id="18" orient="horz" pos="3589">
          <p15:clr>
            <a:srgbClr val="F26B43"/>
          </p15:clr>
        </p15:guide>
        <p15:guide id="19" pos="710">
          <p15:clr>
            <a:srgbClr val="F26B43"/>
          </p15:clr>
        </p15:guide>
        <p15:guide id="20" pos="801">
          <p15:clr>
            <a:srgbClr val="F26B43"/>
          </p15:clr>
        </p15:guide>
        <p15:guide id="21" pos="1156">
          <p15:clr>
            <a:srgbClr val="F26B43"/>
          </p15:clr>
        </p15:guide>
        <p15:guide id="22" pos="1246">
          <p15:clr>
            <a:srgbClr val="F26B43"/>
          </p15:clr>
        </p15:guide>
        <p15:guide id="23" pos="1595">
          <p15:clr>
            <a:srgbClr val="F26B43"/>
          </p15:clr>
        </p15:guide>
        <p15:guide id="24" pos="1685">
          <p15:clr>
            <a:srgbClr val="F26B43"/>
          </p15:clr>
        </p15:guide>
        <p15:guide id="25" pos="2036">
          <p15:clr>
            <a:srgbClr val="F26B43"/>
          </p15:clr>
        </p15:guide>
        <p15:guide id="26" pos="2121">
          <p15:clr>
            <a:srgbClr val="F26B43"/>
          </p15:clr>
        </p15:guide>
        <p15:guide id="27" pos="2479">
          <p15:clr>
            <a:srgbClr val="F26B43"/>
          </p15:clr>
        </p15:guide>
        <p15:guide id="28" pos="2570">
          <p15:clr>
            <a:srgbClr val="F26B43"/>
          </p15:clr>
        </p15:guide>
        <p15:guide id="29" pos="2910">
          <p15:clr>
            <a:srgbClr val="F26B43"/>
          </p15:clr>
        </p15:guide>
        <p15:guide id="30" pos="3001">
          <p15:clr>
            <a:srgbClr val="F26B43"/>
          </p15:clr>
        </p15:guide>
        <p15:guide id="31" pos="3349">
          <p15:clr>
            <a:srgbClr val="F26B43"/>
          </p15:clr>
        </p15:guide>
        <p15:guide id="32" pos="3438">
          <p15:clr>
            <a:srgbClr val="F26B43"/>
          </p15:clr>
        </p15:guide>
        <p15:guide id="33" pos="3795">
          <p15:clr>
            <a:srgbClr val="F26B43"/>
          </p15:clr>
        </p15:guide>
        <p15:guide id="34" pos="3885">
          <p15:clr>
            <a:srgbClr val="F26B43"/>
          </p15:clr>
        </p15:guide>
        <p15:guide id="35" pos="4226">
          <p15:clr>
            <a:srgbClr val="F26B43"/>
          </p15:clr>
        </p15:guide>
        <p15:guide id="36" pos="4316">
          <p15:clr>
            <a:srgbClr val="F26B43"/>
          </p15:clr>
        </p15:guide>
        <p15:guide id="37" pos="4679">
          <p15:clr>
            <a:srgbClr val="F26B43"/>
          </p15:clr>
        </p15:guide>
        <p15:guide id="38" pos="4770">
          <p15:clr>
            <a:srgbClr val="F26B43"/>
          </p15:clr>
        </p15:guide>
        <p15:guide id="39" pos="5110">
          <p15:clr>
            <a:srgbClr val="F26B43"/>
          </p15:clr>
        </p15:guide>
        <p15:guide id="40" pos="5201">
          <p15:clr>
            <a:srgbClr val="F26B43"/>
          </p15:clr>
        </p15:guide>
        <p15:guide id="41" pos="5555">
          <p15:clr>
            <a:srgbClr val="F26B43"/>
          </p15:clr>
        </p15:guide>
        <p15:guide id="42" pos="5644">
          <p15:clr>
            <a:srgbClr val="F26B43"/>
          </p15:clr>
        </p15:guide>
        <p15:guide id="43" pos="5995">
          <p15:clr>
            <a:srgbClr val="F26B43"/>
          </p15:clr>
        </p15:guide>
        <p15:guide id="44" pos="6085">
          <p15:clr>
            <a:srgbClr val="F26B43"/>
          </p15:clr>
        </p15:guide>
        <p15:guide id="45" pos="6425">
          <p15:clr>
            <a:srgbClr val="F26B43"/>
          </p15:clr>
        </p15:guide>
        <p15:guide id="46" pos="6516">
          <p15:clr>
            <a:srgbClr val="F26B43"/>
          </p15:clr>
        </p15:guide>
        <p15:guide id="47" pos="6872">
          <p15:clr>
            <a:srgbClr val="F26B43"/>
          </p15:clr>
        </p15:guide>
        <p15:guide id="48" pos="694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ecate.com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80BDE6-3183-4090-B1B7-08F342CA5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0830" y="2848965"/>
            <a:ext cx="7140962" cy="1160070"/>
          </a:xfrm>
        </p:spPr>
        <p:txBody>
          <a:bodyPr anchor="ctr">
            <a:noAutofit/>
          </a:bodyPr>
          <a:lstStyle/>
          <a:p>
            <a:r>
              <a:rPr lang="en-US" sz="3200" b="0" dirty="0"/>
              <a:t>Comparative Assessment of </a:t>
            </a:r>
            <a:br>
              <a:rPr lang="en-US" sz="3200" b="0" dirty="0"/>
            </a:br>
            <a:r>
              <a:rPr lang="en-US" sz="3200" b="0" dirty="0"/>
              <a:t>Fuel-Switching Options for the </a:t>
            </a:r>
            <a:br>
              <a:rPr lang="en-US" sz="3200" dirty="0"/>
            </a:br>
            <a:r>
              <a:rPr lang="en-US" sz="3200" dirty="0"/>
              <a:t>Energy Transition in the Cement Industry</a:t>
            </a:r>
            <a:endParaRPr lang="en-BE" sz="3200" b="0" i="1" dirty="0"/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0CD04AF8-0B3A-434A-A504-5295F3514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0830" y="4602480"/>
            <a:ext cx="7455748" cy="116007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Muhammad </a:t>
            </a:r>
            <a:r>
              <a:rPr lang="en-US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Salman</a:t>
            </a:r>
            <a:r>
              <a:rPr lang="en-US" sz="1600" b="1" baseline="30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Daniel Flórez-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Orrego</a:t>
            </a:r>
            <a:r>
              <a:rPr lang="en-US" sz="1600" baseline="30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,François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Maréchal</a:t>
            </a:r>
            <a:r>
              <a:rPr lang="en-US" sz="1600" baseline="30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Grégoire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Léonard</a:t>
            </a:r>
            <a:r>
              <a:rPr lang="en-US" sz="1600" baseline="30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endParaRPr lang="en-US" sz="1600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1400" baseline="30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Chemical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Engineering, University of Liège, Belgium.</a:t>
            </a:r>
          </a:p>
          <a:p>
            <a:pPr>
              <a:spcBef>
                <a:spcPts val="0"/>
              </a:spcBef>
            </a:pPr>
            <a:r>
              <a:rPr lang="en-US" sz="1400" baseline="30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IPESE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group, Federal Polytechnic School of Lausanne, Sion, Switzerland.</a:t>
            </a:r>
          </a:p>
        </p:txBody>
      </p:sp>
      <p:pic>
        <p:nvPicPr>
          <p:cNvPr id="24" name="Picture Placeholder 23" descr="A diagram of a pie chart&#10;&#10;AI-generated content may be incorrect.">
            <a:extLst>
              <a:ext uri="{FF2B5EF4-FFF2-40B4-BE49-F238E27FC236}">
                <a16:creationId xmlns:a16="http://schemas.microsoft.com/office/drawing/2014/main" id="{E56DE03D-044D-41D6-9031-82B59197A4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5588" r="16702"/>
          <a:stretch/>
        </p:blipFill>
        <p:spPr>
          <a:xfrm flipH="1">
            <a:off x="9537338" y="0"/>
            <a:ext cx="2654661" cy="4602480"/>
          </a:xfrm>
        </p:spPr>
      </p:pic>
    </p:spTree>
    <p:extLst>
      <p:ext uri="{BB962C8B-B14F-4D97-AF65-F5344CB8AC3E}">
        <p14:creationId xmlns:p14="http://schemas.microsoft.com/office/powerpoint/2010/main" val="1410060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3B0EA4-7263-4E74-905B-420FEDBFE6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16200000">
            <a:off x="0" y="3106738"/>
            <a:ext cx="5953125" cy="644525"/>
          </a:xfrm>
        </p:spPr>
        <p:txBody>
          <a:bodyPr/>
          <a:lstStyle/>
          <a:p>
            <a:pPr algn="ctr"/>
            <a:r>
              <a:rPr lang="en-US" dirty="0"/>
              <a:t>Cement Superstructure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040236-1482-44A6-A115-4B58EDD70E3C}"/>
              </a:ext>
            </a:extLst>
          </p:cNvPr>
          <p:cNvSpPr txBox="1"/>
          <p:nvPr/>
        </p:nvSpPr>
        <p:spPr>
          <a:xfrm>
            <a:off x="2335079" y="116972"/>
            <a:ext cx="6781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Typical European cement plant with 5000 tonnes of clinker production per day</a:t>
            </a:r>
            <a:endParaRPr lang="en-BE" sz="1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0FDBC2-122B-435C-9179-8C0DAABB0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7" b="8078"/>
          <a:stretch/>
        </p:blipFill>
        <p:spPr bwMode="auto">
          <a:xfrm>
            <a:off x="1096276" y="424749"/>
            <a:ext cx="9843494" cy="631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5E49E4D9-C5CD-45F9-85F8-34E424DF9783}"/>
              </a:ext>
            </a:extLst>
          </p:cNvPr>
          <p:cNvSpPr txBox="1">
            <a:spLocks/>
          </p:cNvSpPr>
          <p:nvPr/>
        </p:nvSpPr>
        <p:spPr>
          <a:xfrm rot="16200000">
            <a:off x="-2201779" y="3107383"/>
            <a:ext cx="5953001" cy="6431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Halyard Display" pitchFamily="2" charset="77"/>
                <a:cs typeface="+mj-cs"/>
              </a:defRPr>
            </a:lvl1pPr>
          </a:lstStyle>
          <a:p>
            <a:pPr algn="ctr"/>
            <a:r>
              <a:rPr lang="en-US" sz="2000" b="0" i="0" dirty="0">
                <a:solidFill>
                  <a:srgbClr val="000000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Superstructure of Decarbonisation </a:t>
            </a:r>
          </a:p>
          <a:p>
            <a:pPr algn="ctr"/>
            <a:r>
              <a:rPr lang="en-US" sz="2000" b="0" i="0" dirty="0">
                <a:solidFill>
                  <a:srgbClr val="000000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options for Cement Industry</a:t>
            </a:r>
            <a:endParaRPr lang="en-BE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E1B6F24A-B6E8-499F-A0F5-8932C9288B16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81D040-46C9-47A2-AFBD-5A269030A4C0}"/>
              </a:ext>
            </a:extLst>
          </p:cNvPr>
          <p:cNvSpPr/>
          <p:nvPr/>
        </p:nvSpPr>
        <p:spPr>
          <a:xfrm>
            <a:off x="1323191" y="645459"/>
            <a:ext cx="1861073" cy="325956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374A8B-EFA3-4F68-A092-07788EEC1C38}"/>
              </a:ext>
            </a:extLst>
          </p:cNvPr>
          <p:cNvSpPr/>
          <p:nvPr/>
        </p:nvSpPr>
        <p:spPr>
          <a:xfrm>
            <a:off x="1342110" y="4044258"/>
            <a:ext cx="1861073" cy="108939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1815DB-4EA8-4456-BAD8-7B59A4A5F3A0}"/>
              </a:ext>
            </a:extLst>
          </p:cNvPr>
          <p:cNvSpPr/>
          <p:nvPr/>
        </p:nvSpPr>
        <p:spPr>
          <a:xfrm>
            <a:off x="4502019" y="2658314"/>
            <a:ext cx="2684089" cy="195671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73B8C2-112E-49CD-B72B-F975B2846D66}"/>
              </a:ext>
            </a:extLst>
          </p:cNvPr>
          <p:cNvSpPr/>
          <p:nvPr/>
        </p:nvSpPr>
        <p:spPr>
          <a:xfrm>
            <a:off x="8411677" y="776078"/>
            <a:ext cx="2109302" cy="152605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A01EF8-FBAC-40D8-B2B3-67DF986B54D7}"/>
              </a:ext>
            </a:extLst>
          </p:cNvPr>
          <p:cNvSpPr/>
          <p:nvPr/>
        </p:nvSpPr>
        <p:spPr>
          <a:xfrm>
            <a:off x="8525033" y="4938937"/>
            <a:ext cx="2109302" cy="153734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0936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183264-23FE-4EE2-9DEB-49F8F509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1267-0E47-F245-A1EE-11773D05328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240FA3-E2A4-486C-8D75-AFEAD85A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11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8E8C1E-7AEA-4FF2-9167-1D65A0F4A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8271C7D-CB50-43EE-83BF-34D3E1FE4F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128252"/>
              </p:ext>
            </p:extLst>
          </p:nvPr>
        </p:nvGraphicFramePr>
        <p:xfrm>
          <a:off x="587375" y="856216"/>
          <a:ext cx="10999788" cy="4972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C9ED50F8-AE2A-4B45-81C8-F21FC173E1F2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640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C61B67-7BA2-460B-A5A1-3EE368FB9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C7BE-4429-5D42-8C7E-B3B21B75BB9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C565CA-8139-43D5-B849-848A73BC6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12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9874AA-6F98-4497-B3BD-449459EA7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Kiln – Fuel/Air</a:t>
            </a:r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E2B4B1-3D5A-46D1-8B3C-18D96528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071" y="1386250"/>
            <a:ext cx="8953030" cy="42481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A61B33-B20C-4D54-82E8-79A5D3474BFE}"/>
              </a:ext>
            </a:extLst>
          </p:cNvPr>
          <p:cNvSpPr txBox="1"/>
          <p:nvPr/>
        </p:nvSpPr>
        <p:spPr>
          <a:xfrm>
            <a:off x="-277797" y="6476762"/>
            <a:ext cx="11877198" cy="275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04800"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Voldsund</a:t>
            </a:r>
            <a:r>
              <a:rPr lang="en-US" sz="12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M. et al. (2019). Comparison of technologies for CO₂ capture from cement production—Part 1: Technical evaluation. Energies, 12(3), 559</a:t>
            </a:r>
            <a:endParaRPr lang="en-BE" sz="12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AD151C57-1505-43B1-BE6B-88388CD59656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484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2D76D1-F6D4-4CFE-8337-64A0E50BE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C7BE-4429-5D42-8C7E-B3B21B75BB9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6471D8-71AF-47E7-B0BC-38BFB246C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13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9D4616-81A4-429A-B5AE-D6F75B860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Oxycombustion kiln with CPU</a:t>
            </a:r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EB2F96-E187-4DC1-8809-E184000D2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326" y="1709204"/>
            <a:ext cx="10058400" cy="3938171"/>
          </a:xfrm>
          <a:prstGeom prst="rect">
            <a:avLst/>
          </a:prstGeom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08FC559A-6CDB-4AB4-B794-51D148CCC25D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5C19DB-BD57-4C3B-AE62-9CEED91056E1}"/>
              </a:ext>
            </a:extLst>
          </p:cNvPr>
          <p:cNvSpPr txBox="1"/>
          <p:nvPr/>
        </p:nvSpPr>
        <p:spPr>
          <a:xfrm>
            <a:off x="-277797" y="6476762"/>
            <a:ext cx="11877198" cy="275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04800"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Voldsund</a:t>
            </a:r>
            <a:r>
              <a:rPr lang="en-US" sz="12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M. et al. (2019). Comparison of technologies for CO₂ capture from cement production—Part 1: Technical evaluation. Energies, 12(3), 559</a:t>
            </a:r>
            <a:endParaRPr lang="en-BE" sz="12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92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4CB2B5-BE4D-4619-ACD5-E2B014D12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C7BE-4429-5D42-8C7E-B3B21B75BB9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45D697-0D50-4215-B2F7-39F5DBED9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/>
              <a:pPr algn="l"/>
              <a:t>14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CA8048-9C81-4407-9E18-61445DBF6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Electrification</a:t>
            </a:r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AA3392-7B09-4917-98C5-85E93E6FC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2" t="1600" r="1776"/>
          <a:stretch/>
        </p:blipFill>
        <p:spPr>
          <a:xfrm>
            <a:off x="6096000" y="1017618"/>
            <a:ext cx="5659279" cy="4995904"/>
          </a:xfrm>
          <a:prstGeom prst="rect">
            <a:avLst/>
          </a:prstGeom>
        </p:spPr>
      </p:pic>
      <p:pic>
        <p:nvPicPr>
          <p:cNvPr id="6" name="Picture 5" descr="A diagram of a plant&#10;&#10;AI-generated content may be incorrect.">
            <a:extLst>
              <a:ext uri="{FF2B5EF4-FFF2-40B4-BE49-F238E27FC236}">
                <a16:creationId xmlns:a16="http://schemas.microsoft.com/office/drawing/2014/main" id="{431342F2-0B57-4335-B3DA-4BBE709E3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67" y="958722"/>
            <a:ext cx="5756627" cy="4995904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9ACB1FB8-C753-4287-AD41-182DB0598733}"/>
              </a:ext>
            </a:extLst>
          </p:cNvPr>
          <p:cNvSpPr txBox="1">
            <a:spLocks/>
          </p:cNvSpPr>
          <p:nvPr/>
        </p:nvSpPr>
        <p:spPr>
          <a:xfrm>
            <a:off x="7633211" y="5965904"/>
            <a:ext cx="3098958" cy="419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Halyard Display" pitchFamily="2" charset="77"/>
                <a:cs typeface="+mj-cs"/>
              </a:defRPr>
            </a:lvl1pPr>
          </a:lstStyle>
          <a:p>
            <a:pPr algn="ctr"/>
            <a:r>
              <a:rPr lang="en-US" sz="2000" i="0" dirty="0">
                <a:solidFill>
                  <a:srgbClr val="000000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Complete Electrification</a:t>
            </a:r>
            <a:endParaRPr lang="en-BE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E03D1F8-D727-4F0A-80BC-3B765B8933B9}"/>
              </a:ext>
            </a:extLst>
          </p:cNvPr>
          <p:cNvSpPr txBox="1">
            <a:spLocks/>
          </p:cNvSpPr>
          <p:nvPr/>
        </p:nvSpPr>
        <p:spPr>
          <a:xfrm>
            <a:off x="1431994" y="5968058"/>
            <a:ext cx="3621741" cy="419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Halyard Display" pitchFamily="2" charset="77"/>
                <a:cs typeface="+mj-cs"/>
              </a:defRPr>
            </a:lvl1pPr>
          </a:lstStyle>
          <a:p>
            <a:pPr algn="ctr"/>
            <a:r>
              <a:rPr lang="en-US" sz="2000" i="0" dirty="0">
                <a:solidFill>
                  <a:srgbClr val="000000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Partial Electrification (Hybrid)</a:t>
            </a:r>
            <a:endParaRPr lang="en-BE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Date Placeholder 1">
            <a:extLst>
              <a:ext uri="{FF2B5EF4-FFF2-40B4-BE49-F238E27FC236}">
                <a16:creationId xmlns:a16="http://schemas.microsoft.com/office/drawing/2014/main" id="{F72992F5-C9A3-4E1B-A90E-B1CD12EF22DC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4729EC-9DE1-45C9-A699-FD965ED02BD5}"/>
              </a:ext>
            </a:extLst>
          </p:cNvPr>
          <p:cNvSpPr txBox="1"/>
          <p:nvPr/>
        </p:nvSpPr>
        <p:spPr>
          <a:xfrm>
            <a:off x="171367" y="6493075"/>
            <a:ext cx="11877198" cy="275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04800"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Quevedo Parra, S., &amp; Romano, M. C. (2025). Decarbonization of cement production by electrification. Journal of Cleaner Production</a:t>
            </a:r>
            <a:endParaRPr lang="en-BE" sz="12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882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183264-23FE-4EE2-9DEB-49F8F509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1267-0E47-F245-A1EE-11773D05328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240FA3-E2A4-486C-8D75-AFEAD85A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15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8E8C1E-7AEA-4FF2-9167-1D65A0F4A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8271C7D-CB50-43EE-83BF-34D3E1FE4F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1677652"/>
              </p:ext>
            </p:extLst>
          </p:nvPr>
        </p:nvGraphicFramePr>
        <p:xfrm>
          <a:off x="587375" y="856216"/>
          <a:ext cx="10999788" cy="4972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8906A897-BCE3-41E9-AC19-39C23CE49F69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136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DFA755-B8A3-4555-A9FC-269CC5933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4F7BF-DA46-4D11-88B5-530B49BEA9DF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9E460B-3C5E-40E3-93FC-FD8CCBBBD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16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B7CAD1-1B7C-4E83-9C89-D7CF95222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 Chemical Absorption Process</a:t>
            </a:r>
            <a:endParaRPr lang="en-BE" dirty="0"/>
          </a:p>
        </p:txBody>
      </p:sp>
      <p:pic>
        <p:nvPicPr>
          <p:cNvPr id="7" name="Picture 6" descr="A diagram of a diagram of a machine&#10;&#10;Description automatically generated with medium confidence">
            <a:extLst>
              <a:ext uri="{FF2B5EF4-FFF2-40B4-BE49-F238E27FC236}">
                <a16:creationId xmlns:a16="http://schemas.microsoft.com/office/drawing/2014/main" id="{9820FA47-F5FE-472D-BC08-F4A5F59E7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59" y="1152611"/>
            <a:ext cx="9880649" cy="51211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CD7F1A-2D7D-42AB-9F88-791C9ADA6DC6}"/>
              </a:ext>
            </a:extLst>
          </p:cNvPr>
          <p:cNvSpPr txBox="1"/>
          <p:nvPr/>
        </p:nvSpPr>
        <p:spPr>
          <a:xfrm>
            <a:off x="7097868" y="2901491"/>
            <a:ext cx="620487" cy="215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MEA</a:t>
            </a:r>
            <a:endParaRPr lang="en-BE" sz="10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DB0C22-AF60-44F3-8ADF-A461558E7BCF}"/>
              </a:ext>
            </a:extLst>
          </p:cNvPr>
          <p:cNvSpPr txBox="1"/>
          <p:nvPr/>
        </p:nvSpPr>
        <p:spPr>
          <a:xfrm>
            <a:off x="1312305" y="6344241"/>
            <a:ext cx="9567389" cy="473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04800"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Salman, M. et al. (2024). Techno-economic analysis of AMP/PZ solvent for CO₂ capture in a biomass CHP plant: Towards net negative emissions. Frontiers in Energy Research, 12.</a:t>
            </a:r>
            <a:endParaRPr lang="en-BE" sz="12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6362BD41-C015-43B3-9367-3A700B555094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859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1B6B4D-D4E3-48C0-957C-2DD6E7ABB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1267-0E47-F245-A1EE-11773D05328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713D01-C285-4147-8263-2980391C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17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C20F98-FF94-40DD-B4B5-6415A5431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compression and Purification Unit - CPU</a:t>
            </a:r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594854-2A87-4E7B-B246-30798DB4607D}"/>
              </a:ext>
            </a:extLst>
          </p:cNvPr>
          <p:cNvPicPr/>
          <p:nvPr/>
        </p:nvPicPr>
        <p:blipFill rotWithShape="1">
          <a:blip r:embed="rId2"/>
          <a:srcRect l="3546" t="6540" r="4720"/>
          <a:stretch/>
        </p:blipFill>
        <p:spPr bwMode="auto">
          <a:xfrm>
            <a:off x="1351413" y="1507118"/>
            <a:ext cx="9258639" cy="42580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0C064C-B522-416F-A1BD-2C5DA197CFB0}"/>
              </a:ext>
            </a:extLst>
          </p:cNvPr>
          <p:cNvSpPr txBox="1"/>
          <p:nvPr/>
        </p:nvSpPr>
        <p:spPr>
          <a:xfrm>
            <a:off x="1043492" y="6310055"/>
            <a:ext cx="9757186" cy="473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04800" algn="ctr">
              <a:lnSpc>
                <a:spcPct val="107000"/>
              </a:lnSpc>
              <a:spcAft>
                <a:spcPts val="800"/>
              </a:spcAft>
            </a:pPr>
            <a:r>
              <a:rPr lang="en-BE" sz="12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Shah, M.M., 2011. 11 - Carbon dioxide (CO2) compression and purification technology for oxy-fuel combustion, in: Zheng, L. (Ed.), Oxy-Fuel Combustion for Power Generation and Carbon Dioxide (CO2) Capture. Woodhead Publishing, pp. 228–255.</a:t>
            </a:r>
            <a:endParaRPr lang="en-BE" sz="12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3095F6B0-1CBB-491D-BCC4-402511C51D86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749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432A6C-48B8-4926-B0C1-15AFFEE24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C7BE-4429-5D42-8C7E-B3B21B75BB9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9C04F2-C525-4726-B4B2-0D6D12A93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18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BA8FA4-33E3-48CE-91D6-8C253FE63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 Process	</a:t>
            </a:r>
            <a:endParaRPr lang="en-BE" dirty="0"/>
          </a:p>
        </p:txBody>
      </p:sp>
      <p:pic>
        <p:nvPicPr>
          <p:cNvPr id="7" name="Picture 6" descr="Diagram of a diagram of a nuclear power plant&#10;&#10;AI-generated content may be incorrect.">
            <a:extLst>
              <a:ext uri="{FF2B5EF4-FFF2-40B4-BE49-F238E27FC236}">
                <a16:creationId xmlns:a16="http://schemas.microsoft.com/office/drawing/2014/main" id="{9F5252A8-359C-4E44-AA44-FC456EA30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607" y="1082166"/>
            <a:ext cx="7664837" cy="5437525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D6BE723C-19F1-42FB-9EEC-280E434EF22C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070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183264-23FE-4EE2-9DEB-49F8F509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1267-0E47-F245-A1EE-11773D05328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240FA3-E2A4-486C-8D75-AFEAD85A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19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8E8C1E-7AEA-4FF2-9167-1D65A0F4A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8271C7D-CB50-43EE-83BF-34D3E1FE4F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1264995"/>
              </p:ext>
            </p:extLst>
          </p:nvPr>
        </p:nvGraphicFramePr>
        <p:xfrm>
          <a:off x="2534511" y="942514"/>
          <a:ext cx="6835399" cy="4972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C2768-D8E3-44CC-ADDC-0A3904088370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968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E20B96-F85C-4879-8074-F14B7066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C7BE-4429-5D42-8C7E-B3B21B75BB9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8A13E9-7E47-4570-9C1B-5733708C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2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28A8FD-49F3-4B0F-A933-BD1F73335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Contents</a:t>
            </a:r>
            <a:endParaRPr lang="en-B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DF6642-9BA5-4973-8249-E386C5C470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Introduction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Methodology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Key results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Conclusion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Next steps</a:t>
            </a:r>
          </a:p>
          <a:p>
            <a:pPr>
              <a:lnSpc>
                <a:spcPct val="200000"/>
              </a:lnSpc>
            </a:pPr>
            <a:endParaRPr lang="en-US" sz="2800" dirty="0"/>
          </a:p>
          <a:p>
            <a:pPr>
              <a:lnSpc>
                <a:spcPct val="200000"/>
              </a:lnSpc>
            </a:pPr>
            <a:endParaRPr lang="en-BE" sz="2800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491A8A11-81C9-49F4-8080-63678C3CAEEA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313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1B1807-32DD-4CD7-9611-2D1BDE2B5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C7BE-4429-5D42-8C7E-B3B21B75BB9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E3C85-8797-4A1B-B7D3-3F47AB0B5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20</a:t>
            </a:fld>
            <a:endParaRPr lang="fr-F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F8BC23-76D6-4028-A5EB-692066160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73" y="260511"/>
            <a:ext cx="5092737" cy="605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FA0A71BD-C865-4111-A8DF-9CA83AE6F945}"/>
              </a:ext>
            </a:extLst>
          </p:cNvPr>
          <p:cNvSpPr txBox="1">
            <a:spLocks/>
          </p:cNvSpPr>
          <p:nvPr/>
        </p:nvSpPr>
        <p:spPr>
          <a:xfrm>
            <a:off x="953062" y="410476"/>
            <a:ext cx="2409711" cy="6797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Halyard Display" pitchFamily="2" charset="77"/>
                <a:cs typeface="+mj-cs"/>
              </a:defRPr>
            </a:lvl1pPr>
          </a:lstStyle>
          <a:p>
            <a:pPr algn="r"/>
            <a:r>
              <a:rPr lang="en-US" sz="2000" i="0" dirty="0">
                <a:solidFill>
                  <a:srgbClr val="000000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Supercritical CO</a:t>
            </a:r>
            <a:r>
              <a:rPr lang="en-US" sz="2000" i="0" baseline="-25000" dirty="0">
                <a:solidFill>
                  <a:srgbClr val="000000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r>
              <a:rPr lang="en-US" sz="2000" i="0" dirty="0">
                <a:solidFill>
                  <a:srgbClr val="000000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algn="r"/>
            <a:r>
              <a:rPr lang="en-US" sz="2000" i="0" dirty="0">
                <a:solidFill>
                  <a:srgbClr val="000000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Rankine Cycle</a:t>
            </a:r>
            <a:endParaRPr lang="en-BE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056FBEB9-A598-49A9-A5EB-D44A7E08DBA9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216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1A89EA-A0DD-420B-AFEB-4B44FC338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1267-0E47-F245-A1EE-11773D05328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62C1E6-BB45-4C06-8E1D-FD33B00A1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21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8B1B77-FBD8-4224-ABB7-3EA9EEFCA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Blueprint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FF91EC-2F66-4E13-B666-C942264F9C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Equation-oriented Lua script </a:t>
            </a:r>
            <a:r>
              <a:rPr lang="en-US" b="1" dirty="0"/>
              <a:t>models</a:t>
            </a:r>
          </a:p>
          <a:p>
            <a:pPr>
              <a:lnSpc>
                <a:spcPct val="150000"/>
              </a:lnSpc>
            </a:pPr>
            <a:r>
              <a:rPr lang="en-US" dirty="0"/>
              <a:t>Includes detailed </a:t>
            </a:r>
            <a:r>
              <a:rPr lang="en-US" b="1" dirty="0"/>
              <a:t>mass and energy </a:t>
            </a:r>
            <a:r>
              <a:rPr lang="en-US" dirty="0"/>
              <a:t>profile of a process/unit.</a:t>
            </a:r>
          </a:p>
          <a:p>
            <a:pPr>
              <a:lnSpc>
                <a:spcPct val="150000"/>
              </a:lnSpc>
            </a:pPr>
            <a:r>
              <a:rPr lang="en-US" b="1" dirty="0"/>
              <a:t>Costing</a:t>
            </a:r>
            <a:r>
              <a:rPr lang="en-US" dirty="0"/>
              <a:t> details (CAPEX and OPEX)</a:t>
            </a:r>
          </a:p>
          <a:p>
            <a:pPr>
              <a:lnSpc>
                <a:spcPct val="150000"/>
              </a:lnSpc>
            </a:pPr>
            <a:r>
              <a:rPr lang="en-US" b="1" dirty="0"/>
              <a:t>Emissions</a:t>
            </a:r>
            <a:r>
              <a:rPr lang="en-US" dirty="0"/>
              <a:t> data (Scope 1 and 2) </a:t>
            </a:r>
          </a:p>
          <a:p>
            <a:pPr>
              <a:lnSpc>
                <a:spcPct val="150000"/>
              </a:lnSpc>
            </a:pPr>
            <a:r>
              <a:rPr lang="en-US" dirty="0"/>
              <a:t>It consists of several </a:t>
            </a:r>
            <a:r>
              <a:rPr lang="en-US" b="1" dirty="0"/>
              <a:t>elements</a:t>
            </a:r>
            <a:r>
              <a:rPr lang="en-US" dirty="0"/>
              <a:t>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Units: elementary black box ‘node’ of the system.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Streams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Parameters: used in the streams and units to define size, cost, T, P etc.,)</a:t>
            </a:r>
          </a:p>
          <a:p>
            <a:pPr>
              <a:lnSpc>
                <a:spcPct val="150000"/>
              </a:lnSpc>
            </a:pPr>
            <a:r>
              <a:rPr lang="en-US" dirty="0"/>
              <a:t>It can be associated with a predefine </a:t>
            </a:r>
            <a:r>
              <a:rPr lang="en-US" b="1" dirty="0"/>
              <a:t>simulation model </a:t>
            </a:r>
            <a:r>
              <a:rPr lang="en-US" dirty="0"/>
              <a:t>(e.g. Aspen model)</a:t>
            </a:r>
          </a:p>
          <a:p>
            <a:pPr>
              <a:lnSpc>
                <a:spcPct val="150000"/>
              </a:lnSpc>
            </a:pPr>
            <a:endParaRPr lang="en-BE" dirty="0"/>
          </a:p>
          <a:p>
            <a:endParaRPr lang="en-BE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9D1EAEC3-7D3B-441C-B564-0B474CBA6EED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319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9682D2-9298-48AA-B0C1-DE352BA03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4F7BF-DA46-4D11-88B5-530B49BEA9DF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16E8CC-3F07-493B-821A-20798ED7D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22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707255-4054-4578-BF49-E272A2360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OSMOSE tool by IPESE group of EPFL </a:t>
            </a:r>
            <a:endParaRPr lang="en-B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6CF03B-3011-455E-A0E6-6CBE6D340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5" y="1088528"/>
            <a:ext cx="10999788" cy="497297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A framework for </a:t>
            </a:r>
            <a:r>
              <a:rPr lang="en-US" sz="2000" b="1" dirty="0"/>
              <a:t>process and energy </a:t>
            </a:r>
            <a:r>
              <a:rPr lang="en-US" sz="2000" dirty="0"/>
              <a:t>systems </a:t>
            </a:r>
            <a:r>
              <a:rPr lang="en-US" sz="2000" dirty="0" err="1"/>
              <a:t>optimisation</a:t>
            </a: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dirty="0"/>
              <a:t>Simultaneous </a:t>
            </a:r>
            <a:r>
              <a:rPr lang="en-US" sz="2000" b="1" dirty="0" err="1"/>
              <a:t>optimisation</a:t>
            </a:r>
            <a:r>
              <a:rPr lang="en-US" sz="2000" dirty="0"/>
              <a:t> of thermodynamic, environmental, and economic elements.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A </a:t>
            </a:r>
            <a:r>
              <a:rPr lang="en-US" sz="2000" b="1" dirty="0"/>
              <a:t>decision support </a:t>
            </a:r>
            <a:r>
              <a:rPr lang="en-US" sz="2000" dirty="0"/>
              <a:t>tool</a:t>
            </a:r>
          </a:p>
          <a:p>
            <a:pPr>
              <a:lnSpc>
                <a:spcPct val="110000"/>
              </a:lnSpc>
            </a:pPr>
            <a:r>
              <a:rPr lang="en-US" sz="2000" b="1" dirty="0"/>
              <a:t>Coupled </a:t>
            </a:r>
            <a:r>
              <a:rPr lang="en-US" sz="2000" dirty="0"/>
              <a:t>with databases, simulation tools, </a:t>
            </a:r>
            <a:r>
              <a:rPr lang="en-US" sz="2000" dirty="0" err="1"/>
              <a:t>optimisation</a:t>
            </a:r>
            <a:r>
              <a:rPr lang="en-US" sz="2000" dirty="0"/>
              <a:t> methods, solvers and post-analysis methods.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Incorporate a database of </a:t>
            </a:r>
            <a:r>
              <a:rPr lang="en-US" sz="2000" b="1" dirty="0"/>
              <a:t>Blueprints </a:t>
            </a:r>
            <a:r>
              <a:rPr lang="en-US" sz="2000" dirty="0"/>
              <a:t>(equation-oriented LUA)</a:t>
            </a:r>
            <a:r>
              <a:rPr lang="en-US" sz="2000" b="1" dirty="0"/>
              <a:t> models</a:t>
            </a: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dirty="0"/>
              <a:t> </a:t>
            </a:r>
            <a:r>
              <a:rPr lang="en-US" sz="2000" dirty="0" err="1"/>
              <a:t>Utilise</a:t>
            </a:r>
            <a:r>
              <a:rPr lang="en-US" sz="2000" dirty="0"/>
              <a:t> AMPL language to solve </a:t>
            </a:r>
            <a:r>
              <a:rPr lang="en-US" sz="2000" b="1" dirty="0"/>
              <a:t>MILP problems</a:t>
            </a:r>
          </a:p>
          <a:p>
            <a:pPr>
              <a:lnSpc>
                <a:spcPct val="110000"/>
              </a:lnSpc>
            </a:pPr>
            <a:endParaRPr lang="en-BE" sz="2000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42ABB3B-8159-4FF6-B963-27701EFD4971}"/>
              </a:ext>
            </a:extLst>
          </p:cNvPr>
          <p:cNvGraphicFramePr/>
          <p:nvPr/>
        </p:nvGraphicFramePr>
        <p:xfrm>
          <a:off x="3540247" y="4206240"/>
          <a:ext cx="5775876" cy="309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861FA6DD-8BEA-4C62-80BF-AD1C43C53D12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645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F55914-E000-4659-BD07-EEF09A1A8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A6F5D-CF45-4312-AE82-476098668EC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7CAF12-D6F0-4744-9783-D817D1DBE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23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BD6E56-0525-40A8-B431-306FFD8E7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Function</a:t>
            </a:r>
            <a:endParaRPr lang="en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42B5644A-C222-46BD-83AD-A5252BE6CAB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87375" y="1189703"/>
                <a:ext cx="11354254" cy="497297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BE" sz="3000" b="1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GB" sz="3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𝑚𝑖𝑛</m:t>
                        </m:r>
                      </m:fName>
                      <m:e>
                        <m:r>
                          <a:rPr lang="en-US" sz="3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𝒐𝒃𝒋</m:t>
                        </m:r>
                      </m:e>
                    </m:func>
                    <m:r>
                      <a:rPr lang="en-GB" sz="3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30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3000" b="0" i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min</m:t>
                        </m:r>
                      </m:fName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r>
                          <a:rPr lang="en-GB" sz="3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𝑶𝑷𝑬𝑿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0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0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€</m:t>
                                </m:r>
                              </m:num>
                              <m:den>
                                <m:r>
                                  <a:rPr lang="en-US" sz="30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</m:den>
                            </m:f>
                          </m:e>
                        </m:d>
                        <m:r>
                          <a:rPr lang="en-GB" sz="3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GB" sz="3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𝑪𝑨𝑷𝑬𝑿</m:t>
                        </m:r>
                        <m:d>
                          <m:dPr>
                            <m:ctrlP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0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0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€</m:t>
                                </m:r>
                              </m:num>
                              <m:den>
                                <m:r>
                                  <a:rPr lang="en-US" sz="30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</m:den>
                            </m:f>
                          </m:e>
                        </m:d>
                        <m:r>
                          <a:rPr lang="en-US" sz="3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𝑻𝑬𝑰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box>
                          <m:boxPr>
                            <m:ctrlP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boxPr>
                          <m:e>
                            <m:r>
                              <a:rPr lang="en-US" sz="3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en-US" sz="30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30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0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𝒕</m:t>
                                    </m:r>
                                    <m:r>
                                      <a:rPr lang="en-US" sz="30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0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𝑪𝑶</m:t>
                                    </m:r>
                                  </m:e>
                                  <m:sub>
                                    <m:r>
                                      <a:rPr lang="en-US" sz="30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30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</m:den>
                            </m:f>
                          </m:e>
                        </m:box>
                        <m:r>
                          <a:rPr lang="en-US" sz="3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3000" i="1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000" b="1" i="1" dirty="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]</m:t>
                        </m:r>
                      </m:e>
                    </m:func>
                  </m:oMath>
                </a14:m>
                <a:endParaRPr lang="en-US" b="1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b="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𝐶𝐴</m:t>
                    </m:r>
                    <m:r>
                      <a:rPr lang="en-GB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𝑃𝐸𝑋</m:t>
                    </m:r>
                    <m:sSub>
                      <m:sSubPr>
                        <m:ctrlPr>
                          <a:rPr lang="en-BE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BE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b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</m:t>
                    </m:r>
                    <m:d>
                      <m:dPr>
                        <m:ctrlPr>
                          <a:rPr lang="en-BE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𝐶𝐴𝑃𝐸𝑋</m:t>
                        </m:r>
                        <m:d>
                          <m:dPr>
                            <m:ctrlPr>
                              <a:rPr lang="en-BE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BE" sz="18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GB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𝑟𝑒𝑓</m:t>
                                </m:r>
                              </m:sub>
                            </m:sSub>
                          </m:e>
                        </m:d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BE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BE" sz="18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B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BE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GB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BE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GB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𝑟𝑒𝑓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sup>
                        </m:sSup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BE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𝐵𝑀</m:t>
                            </m:r>
                          </m:sub>
                        </m:sSub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f>
                          <m:fPr>
                            <m:ctrlPr>
                              <a:rPr lang="en-BE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BE" sz="18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𝐶𝐸𝑃𝐶𝐼</m:t>
                                </m:r>
                              </m:e>
                              <m:sub>
                                <m:r>
                                  <a:rPr lang="en-GB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202</m:t>
                                </m:r>
                                <m:r>
                                  <a:rPr lang="en-US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BE" sz="18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𝐶𝐸𝑃𝐶𝐼</m:t>
                                </m:r>
                              </m:e>
                              <m:sub>
                                <m:r>
                                  <a:rPr lang="en-GB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𝑟𝑒𝑓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f>
                      <m:fPr>
                        <m:ctrlPr>
                          <a:rPr lang="en-BE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BE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BE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	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𝑂𝑃𝐸𝑋</m:t>
                    </m:r>
                    <m:r>
                      <a:rPr lang="en-GB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BE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GB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GB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GB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𝑢𝑛𝑖𝑡𝑠</m:t>
                        </m:r>
                      </m:sub>
                      <m:sup/>
                      <m:e>
                        <m:d>
                          <m:dPr>
                            <m:ctrlPr>
                              <a:rPr lang="en-BE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limLoc m:val="undOvr"/>
                                <m:supHide m:val="on"/>
                                <m:ctrlPr>
                                  <a:rPr lang="en-BE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∈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𝑒𝑛𝑒𝑟𝑔𝑦</m:t>
                                </m:r>
                              </m:sub>
                              <m:sup/>
                              <m:e>
                                <m:d>
                                  <m:dPr>
                                    <m:ctrlPr>
                                      <a:rPr lang="en-BE" sz="1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BE" sz="1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en-BE" sz="18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8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r>
                                              <a:rPr lang="en-GB" sz="18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𝑒</m:t>
                                            </m:r>
                                          </m:sub>
                                        </m:sSub>
                                      </m:e>
                                      <m:sub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en-BE" sz="1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en-BE" sz="18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̇"/>
                                                <m:ctrlPr>
                                                  <a:rPr lang="en-BE" sz="1800" i="1"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GB" sz="1800" i="1"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𝑄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GB" sz="18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𝑒</m:t>
                                            </m:r>
                                          </m:sub>
                                        </m:sSub>
                                      </m:e>
                                      <m:sub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  <m:r>
                              <a:rPr lang="en-GB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BE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BE" sz="1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BE" sz="1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𝑒𝑚</m:t>
                                        </m:r>
                                      </m:sub>
                                    </m:sSub>
                                  </m:e>
                                  <m:sub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𝑢</m:t>
                                    </m:r>
                                  </m:sub>
                                </m:sSub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BE" sz="1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BE" sz="1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̇"/>
                                            <m:ctrlPr>
                                              <a:rPr lang="en-BE" sz="18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GB" sz="18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𝑒𝑚</m:t>
                                        </m:r>
                                      </m:sub>
                                    </m:sSub>
                                  </m:e>
                                  <m:sub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𝑢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GB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nary>
                              <m:naryPr>
                                <m:chr m:val="∑"/>
                                <m:limLoc m:val="subSup"/>
                                <m:supHide m:val="on"/>
                                <m:ctrlPr>
                                  <a:rPr lang="en-BE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∈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𝑚𝑎𝑡𝑒𝑟𝑖𝑎𝑙</m:t>
                                </m:r>
                              </m:sub>
                              <m:sup/>
                              <m:e>
                                <m:d>
                                  <m:dPr>
                                    <m:ctrlPr>
                                      <a:rPr lang="en-BE" sz="1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BE" sz="1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en-BE" sz="18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8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r>
                                              <a:rPr lang="en-GB" sz="18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</m:e>
                                      <m:sub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en-BE" sz="1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en-BE" sz="18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̇"/>
                                                <m:ctrlPr>
                                                  <a:rPr lang="en-BE" sz="1800" i="1"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GB" sz="1800" i="1"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GB" sz="18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</m:e>
                                      <m:sub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</m:e>
                    </m:nary>
                    <m:r>
                      <a:rPr lang="en-US" sz="1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𝑜𝑝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_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𝑡𝑖𝑚𝑒</m:t>
                    </m:r>
                  </m:oMath>
                </a14:m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Total emissions impact (TEI)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n-BE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𝑢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∈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𝑢𝑛𝑖𝑡𝑠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BE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BE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BE" sz="1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𝑒𝑚</m:t>
                                </m:r>
                              </m:sub>
                            </m:sSub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 + </m:t>
                        </m:r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BE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  <m:r>
                              <a:rPr lang="en-GB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𝑒𝑛𝑒𝑟𝑔𝑦</m:t>
                            </m:r>
                          </m:sub>
                          <m:sup/>
                          <m:e>
                            <m:d>
                              <m:dPr>
                                <m:ctrlPr>
                                  <a:rPr lang="en-BE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BE" sz="1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BE" sz="1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̇"/>
                                            <m:ctrlPr>
                                              <a:rPr lang="en-BE" sz="18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GB" sz="18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𝑒</m:t>
                                        </m:r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</m:nary>
                  </m:oMath>
                </a14:m>
                <a:r>
                  <a:rPr lang="en-US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… </a:t>
                </a:r>
                <a:r>
                  <a:rPr lang="en-US" sz="20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lang="en-US" sz="18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Direct + Indirect emissions</a:t>
                </a:r>
                <a:r>
                  <a:rPr lang="en-US" sz="20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</a:t>
                </a:r>
                <a:r>
                  <a:rPr lang="en-US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BE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480"/>
                  </a:spcBef>
                  <a:spcAft>
                    <a:spcPts val="480"/>
                  </a:spcAft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n-BE" sz="15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𝑢𝑛𝑖𝑡𝑠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BE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𝑢𝑡𝑖𝑙𝑖𝑡𝑦</m:t>
                            </m:r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US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en-BE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𝑢𝑛𝑖𝑡𝑠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BE" sz="15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15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𝑝𝑟𝑜𝑐𝑒𝑠𝑠</m:t>
                                </m:r>
                              </m:sub>
                            </m:sSub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BE" sz="15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15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  <m:r>
                                  <a:rPr lang="en-US" sz="15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15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BE" sz="15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15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sub>
                            </m:sSub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, ∀</m:t>
                            </m:r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…</m:t>
                            </m:r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</m:nary>
                      </m:e>
                    </m:nary>
                  </m:oMath>
                </a14:m>
                <a:r>
                  <a:rPr lang="en-US" sz="15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        </a:t>
                </a:r>
                <a:endParaRPr lang="en-BE" sz="15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480"/>
                  </a:spcBef>
                  <a:spcAft>
                    <a:spcPts val="480"/>
                  </a:spcAft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n-BE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𝑢𝑛𝑖𝑡𝑠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BE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𝑢𝑡𝑖𝑙𝑖𝑡𝑦</m:t>
                            </m:r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US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en-BE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𝑢𝑛𝑖𝑡𝑠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BE" sz="15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15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𝑝𝑟𝑜𝑐𝑒𝑠𝑠</m:t>
                                </m:r>
                              </m:sub>
                            </m:sSub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BE" sz="15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15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𝑒𝑥𝑝</m:t>
                                </m:r>
                              </m:sub>
                            </m:sSub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BE" sz="15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15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𝑖𝑚𝑝</m:t>
                                </m:r>
                              </m:sub>
                            </m:sSub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  <m:r>
                              <a:rPr lang="en-US" sz="1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nary>
                      </m:e>
                    </m:nary>
                  </m:oMath>
                </a14:m>
                <a:r>
                  <a:rPr lang="en-US" sz="15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</a:t>
                </a:r>
                <a:endParaRPr lang="en-BE" sz="15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480"/>
                  </a:spcBef>
                  <a:spcAft>
                    <a:spcPts val="48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BE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𝑖𝑚𝑝</m:t>
                        </m:r>
                      </m:sub>
                    </m:sSub>
                    <m:r>
                      <a:rPr lang="en-US" sz="1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1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1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BE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𝑒𝑥𝑝</m:t>
                        </m:r>
                      </m:sub>
                    </m:sSub>
                    <m:r>
                      <a:rPr lang="en-US" sz="1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1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1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BE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1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1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BE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  <m:r>
                          <a:rPr lang="en-US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1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1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BE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sub>
                    </m:sSub>
                    <m:r>
                      <a:rPr lang="en-US" sz="1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1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BE" sz="15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BE" sz="2800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42B5644A-C222-46BD-83AD-A5252BE6CA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87375" y="1189703"/>
                <a:ext cx="11354254" cy="4972972"/>
              </a:xfrm>
              <a:blipFill>
                <a:blip r:embed="rId3"/>
                <a:stretch>
                  <a:fillRect l="-107" t="-12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e 5">
            <a:extLst>
              <a:ext uri="{FF2B5EF4-FFF2-40B4-BE49-F238E27FC236}">
                <a16:creationId xmlns:a16="http://schemas.microsoft.com/office/drawing/2014/main" id="{77291E5A-31A6-4426-9E3C-7369D89C6696}"/>
              </a:ext>
            </a:extLst>
          </p:cNvPr>
          <p:cNvSpPr/>
          <p:nvPr/>
        </p:nvSpPr>
        <p:spPr>
          <a:xfrm>
            <a:off x="7162800" y="4766948"/>
            <a:ext cx="304800" cy="1086406"/>
          </a:xfrm>
          <a:prstGeom prst="rightBrace">
            <a:avLst>
              <a:gd name="adj1" fmla="val 3690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26176F-2459-499F-A889-58B2D595544F}"/>
              </a:ext>
            </a:extLst>
          </p:cNvPr>
          <p:cNvSpPr txBox="1"/>
          <p:nvPr/>
        </p:nvSpPr>
        <p:spPr>
          <a:xfrm>
            <a:off x="7551513" y="5038488"/>
            <a:ext cx="18437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Energy balance and </a:t>
            </a:r>
          </a:p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feasibility constraints</a:t>
            </a:r>
            <a:endParaRPr lang="en-BE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BE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D0732C65-7110-4224-B040-2428BC21FED0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057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497EC8-9E33-4DEA-B7BA-C87E213AF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Configurations</a:t>
            </a:r>
            <a:endParaRPr lang="en-BE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7FEF0A-4F1F-4F21-A35A-4FCD318B33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5" y="1082166"/>
            <a:ext cx="5361604" cy="5336777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Fuel switching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Coal-fired kiln (</a:t>
            </a:r>
            <a:r>
              <a:rPr lang="en-US" sz="2000" i="1" dirty="0"/>
              <a:t>base case</a:t>
            </a:r>
            <a:r>
              <a:rPr lang="en-US" sz="2000" dirty="0"/>
              <a:t>)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NG-fired kiln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Biogas-fired kiln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H</a:t>
            </a:r>
            <a:r>
              <a:rPr lang="en-US" sz="2000" baseline="-25000" dirty="0"/>
              <a:t>2</a:t>
            </a:r>
            <a:r>
              <a:rPr lang="en-US" sz="2000" dirty="0"/>
              <a:t>/NG co-firing (50% share)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Biomass Co-firing (50% share)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Municipal solid waste Co-firing (50% share)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Electrification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Partial Electrification</a:t>
            </a:r>
            <a:r>
              <a:rPr lang="en-US" sz="1800" dirty="0"/>
              <a:t>: Plasma </a:t>
            </a:r>
            <a:r>
              <a:rPr lang="en-US" sz="1800" b="1" dirty="0"/>
              <a:t>pre-calciner</a:t>
            </a:r>
            <a:r>
              <a:rPr lang="en-US" sz="1800" dirty="0"/>
              <a:t> + Biomass oxy-fired kiln + CPU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Full Electrification</a:t>
            </a:r>
            <a:r>
              <a:rPr lang="en-US" sz="1800" dirty="0"/>
              <a:t>: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(Plasma </a:t>
            </a:r>
            <a:r>
              <a:rPr lang="en-US" sz="1800" b="1" dirty="0"/>
              <a:t>pre-calciner</a:t>
            </a:r>
            <a:r>
              <a:rPr lang="en-US" sz="1800" dirty="0"/>
              <a:t> + Plasma </a:t>
            </a:r>
            <a:r>
              <a:rPr lang="en-US" sz="1800" b="1" dirty="0"/>
              <a:t>kiln</a:t>
            </a:r>
            <a:r>
              <a:rPr lang="en-US" sz="1800" dirty="0"/>
              <a:t> + CPU)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2000" dirty="0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2E5CD44A-1B53-4EA1-8013-D2CA12441A5D}"/>
              </a:ext>
            </a:extLst>
          </p:cNvPr>
          <p:cNvSpPr/>
          <p:nvPr/>
        </p:nvSpPr>
        <p:spPr>
          <a:xfrm>
            <a:off x="5772888" y="1445237"/>
            <a:ext cx="646223" cy="468050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6A19403-EE98-4473-AE6A-91722EEA3EF2}"/>
              </a:ext>
            </a:extLst>
          </p:cNvPr>
          <p:cNvSpPr txBox="1">
            <a:spLocks/>
          </p:cNvSpPr>
          <p:nvPr/>
        </p:nvSpPr>
        <p:spPr>
          <a:xfrm>
            <a:off x="6824288" y="1770656"/>
            <a:ext cx="4858870" cy="455484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809625" indent="-352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50000"/>
                </a:schemeClr>
              </a:buClr>
              <a:buFont typeface="Segoe UI" panose="020B0502040204020203" pitchFamily="34" charset="0"/>
              <a:buChar char="○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Tx/>
              <a:buBlip>
                <a:blip r:embed="rId3"/>
              </a:buBlip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Tx/>
              <a:buBlip>
                <a:blip r:embed="rId3"/>
              </a:buBlip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Tx/>
              <a:buBlip>
                <a:blip r:embed="rId3"/>
              </a:buBlip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Capture Options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MEA Chemical Absorption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Oxy-firing with cryogenic capture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Calcium Looping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Storage Options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Injection in depleted fields</a:t>
            </a:r>
          </a:p>
          <a:p>
            <a:pPr>
              <a:lnSpc>
                <a:spcPct val="100000"/>
              </a:lnSpc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Waste heat recovery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For Carbon Capture, Power generation or District heating</a:t>
            </a:r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3B3ECCA0-360A-4782-9568-2A941DBE5227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509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507213-7C49-43CD-A854-C47C2BD74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C7BE-4429-5D42-8C7E-B3B21B75BB9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AFCA91-B3EB-40AF-B654-0725170C1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/>
              <a:pPr algn="l"/>
              <a:t>25</a:t>
            </a:fld>
            <a:endParaRPr lang="fr-FR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A3121C76-4B6D-490A-BDED-5D05D39B62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350509"/>
              </p:ext>
            </p:extLst>
          </p:nvPr>
        </p:nvGraphicFramePr>
        <p:xfrm>
          <a:off x="0" y="-25872"/>
          <a:ext cx="12192000" cy="6883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241">
                  <a:extLst>
                    <a:ext uri="{9D8B030D-6E8A-4147-A177-3AD203B41FA5}">
                      <a16:colId xmlns:a16="http://schemas.microsoft.com/office/drawing/2014/main" val="1501451694"/>
                    </a:ext>
                  </a:extLst>
                </a:gridCol>
                <a:gridCol w="7480759">
                  <a:extLst>
                    <a:ext uri="{9D8B030D-6E8A-4147-A177-3AD203B41FA5}">
                      <a16:colId xmlns:a16="http://schemas.microsoft.com/office/drawing/2014/main" val="148677922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63039981"/>
                    </a:ext>
                  </a:extLst>
                </a:gridCol>
              </a:tblGrid>
              <a:tr h="245902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No.</a:t>
                      </a:r>
                      <a:endParaRPr lang="en-BE" sz="10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Configuration</a:t>
                      </a:r>
                      <a:endParaRPr lang="en-BE" sz="10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Abbreviation</a:t>
                      </a:r>
                      <a:endParaRPr lang="en-BE" sz="10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662802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 b="1" dirty="0"/>
                        <a:t>Coal</a:t>
                      </a:r>
                      <a:r>
                        <a:rPr lang="en-GB" sz="1050" dirty="0"/>
                        <a:t> fired kiln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 dirty="0"/>
                        <a:t>Coal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1184777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Coal-fired kiln with MEA carbon capture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Coal_CC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3214709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Coal-oxy-fired kiln with cryogenic capture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Coal_oxy_CC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1616611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Coal-fired kiln with </a:t>
                      </a:r>
                      <a:r>
                        <a:rPr lang="en-US" sz="1050" b="1"/>
                        <a:t>CaL</a:t>
                      </a:r>
                      <a:r>
                        <a:rPr lang="en-US" sz="1050"/>
                        <a:t> capture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Coal_CaL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8765765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 b="1"/>
                        <a:t>Natural Gas</a:t>
                      </a:r>
                      <a:r>
                        <a:rPr lang="en-GB" sz="1050"/>
                        <a:t> fired kiln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9797320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Natural Gas-fired kiln with MEA carbon capture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NG_CC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0821467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Natural Gas-oxy-fired kiln with cryogenic capture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NG_oxy_CC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3515390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Natural Gas-fired kiln with CaL capture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NG_CaL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4067002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 b="1"/>
                        <a:t>Biomethane</a:t>
                      </a:r>
                      <a:r>
                        <a:rPr lang="en-GB" sz="1050"/>
                        <a:t> fired kiln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BioCH4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3797342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Biomethane-fired kiln with MEA carbon capture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BioCH4_CC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7866120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Biomethane-oxy-fired kiln with cryogenic capture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BioCH4_oxy_CC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1621720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Biomethane-fired kiln with CaL capture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BioCH4_CaL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0895585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 b="1" dirty="0"/>
                        <a:t>Biomass </a:t>
                      </a:r>
                      <a:r>
                        <a:rPr lang="en-GB" sz="1050" dirty="0"/>
                        <a:t>co-firing kiln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BM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3928625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Biomass-fired kiln with MEA carbon capture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BM_CC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2655637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Biomass-oxy-fired kiln with cryogenic capture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BM_oxy_CC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19747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Biomass-fired kiln with CaL capture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BM_CaL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3697155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 b="1" dirty="0"/>
                        <a:t>Municipal waste</a:t>
                      </a:r>
                      <a:r>
                        <a:rPr lang="en-GB" sz="1050" dirty="0"/>
                        <a:t> co-firing kiln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MSW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9778791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Municipal waste co-firing kiln with MEA carbon capture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MSW_CC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3252352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Municipal waste oxy-co-firing kiln with cryogenic capture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MSW_oxy_CC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8643216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Municipal waste co-firing kiln with CaL capture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MSW_CaL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0826293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 b="1" dirty="0"/>
                        <a:t>Hydrogen </a:t>
                      </a:r>
                      <a:r>
                        <a:rPr lang="en-GB" sz="1050" dirty="0"/>
                        <a:t>co-firing kiln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H2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8931556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Hydrogen kiln with MEA carbon capture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H2_CC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1853083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Hydrogen-oxy kiln with cryogenic capture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H2_oxy_CC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3697573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Hydrogen kiln with CaL capture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H2_CaL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190368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 b="1" dirty="0"/>
                        <a:t>Plasma</a:t>
                      </a:r>
                      <a:r>
                        <a:rPr lang="en-GB" sz="1050" dirty="0"/>
                        <a:t> Pre-calciner + Plasma kiln with cryogenic capture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Plasma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3155137"/>
                  </a:ext>
                </a:extLst>
              </a:tr>
              <a:tr h="255307">
                <a:tc>
                  <a:txBody>
                    <a:bodyPr/>
                    <a:lstStyle/>
                    <a:p>
                      <a:r>
                        <a:rPr lang="en-BE" sz="1050"/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50" dirty="0"/>
                        <a:t>Plasma Pre-calciner + </a:t>
                      </a:r>
                      <a:r>
                        <a:rPr lang="en-GB" sz="1050" b="1" dirty="0"/>
                        <a:t>Biomass-oxy</a:t>
                      </a:r>
                      <a:r>
                        <a:rPr lang="en-GB" sz="1050" dirty="0"/>
                        <a:t> kiln with cryogenic capture (hybrid kiln)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Hybrid</a:t>
                      </a:r>
                      <a:endParaRPr lang="en-B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540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9383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80BDE6-3183-4090-B1B7-08F342CA5C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r>
              <a:rPr lang="en-US" sz="4000" dirty="0"/>
              <a:t>Techno-Economic Analysis</a:t>
            </a:r>
            <a:endParaRPr lang="en-BE" sz="4000" dirty="0"/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0CD04AF8-0B3A-434A-A504-5295F3514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9310" y="3678501"/>
            <a:ext cx="7287975" cy="1379384"/>
          </a:xfrm>
        </p:spPr>
        <p:txBody>
          <a:bodyPr>
            <a:normAutofit/>
          </a:bodyPr>
          <a:lstStyle/>
          <a:p>
            <a:r>
              <a:rPr lang="en-US" sz="1600" dirty="0"/>
              <a:t>Decarbonization of the Cement Industry</a:t>
            </a:r>
            <a:endParaRPr lang="en-BE" sz="1600" dirty="0"/>
          </a:p>
        </p:txBody>
      </p:sp>
      <p:pic>
        <p:nvPicPr>
          <p:cNvPr id="7" name="Picture Placeholder 6" descr="A factory with many large tanks and a fountain&#10;&#10;Description automatically generated with medium confidence">
            <a:extLst>
              <a:ext uri="{FF2B5EF4-FFF2-40B4-BE49-F238E27FC236}">
                <a16:creationId xmlns:a16="http://schemas.microsoft.com/office/drawing/2014/main" id="{7EAF0074-65F4-4F9D-8AA2-ACC9EA1C7A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52718" r="14306"/>
          <a:stretch/>
        </p:blipFill>
        <p:spPr>
          <a:xfrm flipH="1">
            <a:off x="9543847" y="393"/>
            <a:ext cx="2654661" cy="4602480"/>
          </a:xfrm>
        </p:spPr>
      </p:pic>
    </p:spTree>
    <p:extLst>
      <p:ext uri="{BB962C8B-B14F-4D97-AF65-F5344CB8AC3E}">
        <p14:creationId xmlns:p14="http://schemas.microsoft.com/office/powerpoint/2010/main" val="4273489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A36DF04-C028-49FD-B308-AFAF4183A5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5" y="1072741"/>
            <a:ext cx="11012026" cy="546627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b="1" dirty="0"/>
              <a:t>Base-case:</a:t>
            </a:r>
            <a:r>
              <a:rPr lang="en-US" sz="1600" dirty="0"/>
              <a:t> Air-fired dry kiln (4-stage cyclone preheater pre-calciner) (No CCS)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b="1" dirty="0"/>
              <a:t>Waste Heat </a:t>
            </a:r>
            <a:r>
              <a:rPr lang="en-US" sz="1600" dirty="0"/>
              <a:t>= From preheater exhaust (300 – 400 °C) + clinker cooling (200 – 300 °C)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BE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AF8C32-E55D-449F-86FD-8F3E506F9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27</a:t>
            </a:fld>
            <a:endParaRPr lang="fr-FR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A8C535C-DA4B-49DD-9386-FE6B98279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Validation – Base-case</a:t>
            </a:r>
            <a:endParaRPr lang="en-BE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E82ADF3-8E2E-4D78-BBE5-76A0EAD78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147273"/>
              </p:ext>
            </p:extLst>
          </p:nvPr>
        </p:nvGraphicFramePr>
        <p:xfrm>
          <a:off x="587375" y="1715850"/>
          <a:ext cx="11000022" cy="4993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2641">
                  <a:extLst>
                    <a:ext uri="{9D8B030D-6E8A-4147-A177-3AD203B41FA5}">
                      <a16:colId xmlns:a16="http://schemas.microsoft.com/office/drawing/2014/main" val="1411650987"/>
                    </a:ext>
                  </a:extLst>
                </a:gridCol>
                <a:gridCol w="3157253">
                  <a:extLst>
                    <a:ext uri="{9D8B030D-6E8A-4147-A177-3AD203B41FA5}">
                      <a16:colId xmlns:a16="http://schemas.microsoft.com/office/drawing/2014/main" val="771479926"/>
                    </a:ext>
                  </a:extLst>
                </a:gridCol>
                <a:gridCol w="3290128">
                  <a:extLst>
                    <a:ext uri="{9D8B030D-6E8A-4147-A177-3AD203B41FA5}">
                      <a16:colId xmlns:a16="http://schemas.microsoft.com/office/drawing/2014/main" val="3714716233"/>
                    </a:ext>
                  </a:extLst>
                </a:gridCol>
              </a:tblGrid>
              <a:tr h="384137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Value</a:t>
                      </a:r>
                      <a:endParaRPr lang="en-BE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Blueprint Model</a:t>
                      </a:r>
                      <a:endParaRPr lang="en-BE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Industry (Confidential)</a:t>
                      </a:r>
                      <a:endParaRPr lang="en-BE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816482"/>
                  </a:ext>
                </a:extLst>
              </a:tr>
              <a:tr h="38413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Clinker Capacity (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tpd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5000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tpd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6125935"/>
                  </a:ext>
                </a:extLst>
              </a:tr>
              <a:tr h="38413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Fuel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1759064"/>
                  </a:ext>
                </a:extLst>
              </a:tr>
              <a:tr h="38413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Solids mass raw material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1.9 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t/t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 range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9279323"/>
                  </a:ext>
                </a:extLst>
              </a:tr>
              <a:tr h="38413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Fuel consumption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0.12 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t/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</a:t>
                      </a:r>
                      <a:r>
                        <a:rPr lang="en-GB" sz="1400" b="0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clinker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 range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0981765"/>
                  </a:ext>
                </a:extLst>
              </a:tr>
              <a:tr h="38413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Fuel consumption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3.48 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GJ/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</a:t>
                      </a:r>
                      <a:r>
                        <a:rPr lang="en-GB" sz="1400" b="0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clinker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 range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804312"/>
                  </a:ext>
                </a:extLst>
              </a:tr>
              <a:tr h="38413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Emissions (Combustion + Process)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 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</a:t>
                      </a:r>
                      <a:r>
                        <a:rPr lang="en-GB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CO2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/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</a:t>
                      </a:r>
                      <a:r>
                        <a:rPr lang="en-GB" sz="1400" b="0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clinker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 range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1875681"/>
                  </a:ext>
                </a:extLst>
              </a:tr>
              <a:tr h="38413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Electricity Consumption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0.40 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GJ/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</a:t>
                      </a:r>
                      <a:r>
                        <a:rPr lang="en-GB" sz="1400" b="0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clinker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 range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4480260"/>
                  </a:ext>
                </a:extLst>
              </a:tr>
              <a:tr h="38413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Electricity Produced with ORC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 MW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 range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7797509"/>
                  </a:ext>
                </a:extLst>
              </a:tr>
              <a:tr h="38413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Air preheating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1000 °C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Correct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6751562"/>
                  </a:ext>
                </a:extLst>
              </a:tr>
              <a:tr h="38413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Raw material preheating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900 °C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Correct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3069900"/>
                  </a:ext>
                </a:extLst>
              </a:tr>
              <a:tr h="38413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Exhaust gases after PH and PC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250 °C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 range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7581971"/>
                  </a:ext>
                </a:extLst>
              </a:tr>
              <a:tr h="38413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Fuel Consumption Co-firing biomass (50%)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3.98 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GJ/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</a:t>
                      </a:r>
                      <a:r>
                        <a:rPr lang="en-GB" sz="1400" b="0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clinker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 range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0416162"/>
                  </a:ext>
                </a:extLst>
              </a:tr>
            </a:tbl>
          </a:graphicData>
        </a:graphic>
      </p:graphicFrame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A01E2EF-44B4-4CD2-9B95-5E412535C59B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759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7A19E2-FA47-4B16-BE8B-565334CB0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1267-0E47-F245-A1EE-11773D05328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6A4DBC-4DE3-463A-9015-4A4AF410B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28</a:t>
            </a:fld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2AA73B-44D0-41FD-9883-476FA1417500}"/>
              </a:ext>
            </a:extLst>
          </p:cNvPr>
          <p:cNvSpPr txBox="1"/>
          <p:nvPr/>
        </p:nvSpPr>
        <p:spPr>
          <a:xfrm>
            <a:off x="3431366" y="6351507"/>
            <a:ext cx="5642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Energy Consumption Analysis</a:t>
            </a:r>
            <a:r>
              <a:rPr lang="en-US" sz="20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(GJ/t of clinker)  </a:t>
            </a:r>
            <a:endParaRPr lang="en-BE" sz="20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E6B755-4CCA-4D68-B512-E67BE409B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98" y="106383"/>
            <a:ext cx="11583404" cy="62306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403B9A-A3CA-4AC6-83B7-7F666ABB3CA8}"/>
              </a:ext>
            </a:extLst>
          </p:cNvPr>
          <p:cNvSpPr txBox="1"/>
          <p:nvPr/>
        </p:nvSpPr>
        <p:spPr>
          <a:xfrm>
            <a:off x="1126024" y="514151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Base</a:t>
            </a:r>
          </a:p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Case</a:t>
            </a:r>
            <a:endParaRPr lang="en-BE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96D0DC-BA43-4629-859F-17362D14E0A8}"/>
              </a:ext>
            </a:extLst>
          </p:cNvPr>
          <p:cNvSpPr txBox="1"/>
          <p:nvPr/>
        </p:nvSpPr>
        <p:spPr>
          <a:xfrm>
            <a:off x="2019065" y="5203071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Amine-based </a:t>
            </a:r>
          </a:p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Capture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ED16B1-631E-4746-A231-C54020FB9DFB}"/>
              </a:ext>
            </a:extLst>
          </p:cNvPr>
          <p:cNvSpPr txBox="1"/>
          <p:nvPr/>
        </p:nvSpPr>
        <p:spPr>
          <a:xfrm>
            <a:off x="2745922" y="1490951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Oxyfuel-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Cryo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Capture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A8009F-ED7F-4460-9A3D-07224FFC3CA7}"/>
              </a:ext>
            </a:extLst>
          </p:cNvPr>
          <p:cNvSpPr txBox="1"/>
          <p:nvPr/>
        </p:nvSpPr>
        <p:spPr>
          <a:xfrm>
            <a:off x="4038693" y="5033794"/>
            <a:ext cx="984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Biomass </a:t>
            </a:r>
          </a:p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Co-firing</a:t>
            </a:r>
          </a:p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kiln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CCB74-AF88-4C35-80B9-AEEF9C18A836}"/>
              </a:ext>
            </a:extLst>
          </p:cNvPr>
          <p:cNvSpPr txBox="1"/>
          <p:nvPr/>
        </p:nvSpPr>
        <p:spPr>
          <a:xfrm>
            <a:off x="5007254" y="5355471"/>
            <a:ext cx="1260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Biomass-CC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ABA8BF-66CF-43F8-B68C-27F6CDF4199C}"/>
              </a:ext>
            </a:extLst>
          </p:cNvPr>
          <p:cNvSpPr txBox="1"/>
          <p:nvPr/>
        </p:nvSpPr>
        <p:spPr>
          <a:xfrm>
            <a:off x="6019893" y="1488355"/>
            <a:ext cx="1274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BiomassOxy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78F721-E922-4B5D-8FF1-EFAA41B48B81}"/>
              </a:ext>
            </a:extLst>
          </p:cNvPr>
          <p:cNvSpPr txBox="1"/>
          <p:nvPr/>
        </p:nvSpPr>
        <p:spPr>
          <a:xfrm>
            <a:off x="6875273" y="5141515"/>
            <a:ext cx="1401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Electrification</a:t>
            </a:r>
          </a:p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(Plasma)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9BAAA4-5231-4954-B649-51AA97013615}"/>
              </a:ext>
            </a:extLst>
          </p:cNvPr>
          <p:cNvSpPr txBox="1"/>
          <p:nvPr/>
        </p:nvSpPr>
        <p:spPr>
          <a:xfrm>
            <a:off x="7880516" y="1716387"/>
            <a:ext cx="792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Hybrid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41361A-A793-4262-A6D1-C52A1D227F7A}"/>
              </a:ext>
            </a:extLst>
          </p:cNvPr>
          <p:cNvSpPr txBox="1"/>
          <p:nvPr/>
        </p:nvSpPr>
        <p:spPr>
          <a:xfrm>
            <a:off x="9155303" y="5063083"/>
            <a:ext cx="926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Calcium</a:t>
            </a:r>
          </a:p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Looping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BBCA03-D776-4529-AF58-3A55838FD3F0}"/>
              </a:ext>
            </a:extLst>
          </p:cNvPr>
          <p:cNvSpPr txBox="1"/>
          <p:nvPr/>
        </p:nvSpPr>
        <p:spPr>
          <a:xfrm>
            <a:off x="10011426" y="2246179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Hydrogen</a:t>
            </a:r>
          </a:p>
        </p:txBody>
      </p:sp>
    </p:spTree>
    <p:extLst>
      <p:ext uri="{BB962C8B-B14F-4D97-AF65-F5344CB8AC3E}">
        <p14:creationId xmlns:p14="http://schemas.microsoft.com/office/powerpoint/2010/main" val="403795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2AA73B-44D0-41FD-9883-476FA1417500}"/>
              </a:ext>
            </a:extLst>
          </p:cNvPr>
          <p:cNvSpPr txBox="1"/>
          <p:nvPr/>
        </p:nvSpPr>
        <p:spPr>
          <a:xfrm>
            <a:off x="3431366" y="6351507"/>
            <a:ext cx="5642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Energy Consumption Analysis</a:t>
            </a:r>
            <a:r>
              <a:rPr lang="en-US" sz="20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(GJ/t of clinker)  </a:t>
            </a:r>
            <a:endParaRPr lang="en-BE" sz="20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E6B755-4CCA-4D68-B512-E67BE409B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98" y="106383"/>
            <a:ext cx="11583404" cy="62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14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A6D8B8-777B-417C-8CA2-3A7B173AB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C7BE-4429-5D42-8C7E-B3B21B75BB9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912CB-31AD-474E-A2D0-EF648A95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3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FA7EB6-107B-4F7C-A7F6-4FE3C6091D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7"/>
          <a:stretch/>
        </p:blipFill>
        <p:spPr>
          <a:xfrm>
            <a:off x="710005" y="425222"/>
            <a:ext cx="10299071" cy="5297846"/>
          </a:xfrm>
          <a:prstGeom prst="rect">
            <a:avLst/>
          </a:prstGeom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15C92202-3B81-4B0D-BC08-D8197D8D7065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2BD7D3-879D-4036-AE06-5B92B01C49B3}"/>
              </a:ext>
            </a:extLst>
          </p:cNvPr>
          <p:cNvSpPr txBox="1"/>
          <p:nvPr/>
        </p:nvSpPr>
        <p:spPr>
          <a:xfrm>
            <a:off x="360416" y="6488923"/>
            <a:ext cx="10648660" cy="275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04800"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https://www.globalcement.com/news/item/17601-italian-cement-association-federbeton-warns-against-cement-production-moving-out-of-eu</a:t>
            </a:r>
            <a:endParaRPr lang="en-BE" sz="12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000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942CE6-F7AC-4499-B367-64EA66DF3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C7BE-4429-5D42-8C7E-B3B21B75BB9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952D01-AD99-4DC6-A4A5-E75633B39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30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BD8726-DFFF-4AA2-BF04-911B368E3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CAPEX Assumptions</a:t>
            </a:r>
            <a:endParaRPr lang="en-BE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32E1A8C-A211-42EE-8852-24EA08E73D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130" y="1161826"/>
            <a:ext cx="11356271" cy="5475642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Modeled</a:t>
            </a:r>
            <a:r>
              <a:rPr lang="en-US" dirty="0"/>
              <a:t> Plant Capacity = 5000 tpd of clinker</a:t>
            </a:r>
          </a:p>
          <a:p>
            <a:pPr>
              <a:lnSpc>
                <a:spcPct val="100000"/>
              </a:lnSpc>
            </a:pPr>
            <a:r>
              <a:rPr lang="en-US" dirty="0"/>
              <a:t>Lifetime = 40 years</a:t>
            </a:r>
          </a:p>
          <a:p>
            <a:pPr>
              <a:lnSpc>
                <a:spcPct val="100000"/>
              </a:lnSpc>
            </a:pPr>
            <a:r>
              <a:rPr lang="en-US" dirty="0"/>
              <a:t>Discount rate for combustion-based kiln = 6%</a:t>
            </a:r>
          </a:p>
          <a:p>
            <a:pPr>
              <a:lnSpc>
                <a:spcPct val="100000"/>
              </a:lnSpc>
            </a:pPr>
            <a:r>
              <a:rPr lang="en-US" dirty="0"/>
              <a:t>Discount rate for plasma-based kiln = 8%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b="1" dirty="0"/>
              <a:t>Abbreviations</a:t>
            </a:r>
            <a:r>
              <a:rPr lang="en-US" dirty="0"/>
              <a:t>: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NG: Natural Gas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BioCH</a:t>
            </a:r>
            <a:r>
              <a:rPr lang="en-US" sz="2400" baseline="-25000" dirty="0"/>
              <a:t>4</a:t>
            </a:r>
            <a:r>
              <a:rPr lang="en-US" sz="2400" dirty="0"/>
              <a:t> = Bio-methane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BM: Biomass/coal co-firing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MSW: Municipal Solid Waste co-firing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: Hydrogen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CCUnit: Chemical absorption-based carbon capture</a:t>
            </a:r>
          </a:p>
          <a:p>
            <a:pPr lvl="1">
              <a:lnSpc>
                <a:spcPct val="100000"/>
              </a:lnSpc>
            </a:pPr>
            <a:r>
              <a:rPr lang="en-US" sz="2400" dirty="0" err="1"/>
              <a:t>Cryocap</a:t>
            </a:r>
            <a:r>
              <a:rPr lang="en-US" sz="2400" dirty="0"/>
              <a:t>: cryogenic CO</a:t>
            </a:r>
            <a:r>
              <a:rPr lang="en-US" sz="2400" baseline="-25000" dirty="0"/>
              <a:t>2</a:t>
            </a:r>
            <a:r>
              <a:rPr lang="en-US" sz="2400" dirty="0"/>
              <a:t> purification unit (CPU)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AEDF8BF1-53E5-4ADB-9375-911059C45791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148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5674C9-AC46-4533-A86C-0F88D3A5B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C7BE-4429-5D42-8C7E-B3B21B75BB9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FED2DA-1B60-4F7A-9069-C4BC73D3C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31</a:t>
            </a:fld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CDC524-3A0A-4FCC-87C2-BD0F5B4480E2}"/>
              </a:ext>
            </a:extLst>
          </p:cNvPr>
          <p:cNvSpPr txBox="1"/>
          <p:nvPr/>
        </p:nvSpPr>
        <p:spPr>
          <a:xfrm>
            <a:off x="3321699" y="6253609"/>
            <a:ext cx="5896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Annual CAPEX for each configuration (Million €/year)  </a:t>
            </a:r>
            <a:endParaRPr lang="en-BE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94B05-B3EA-44D8-85E0-894F260F5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66" y="146308"/>
            <a:ext cx="10400397" cy="6107301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78D6983E-F47F-46ED-95A0-9782B5650D74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99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CC8F85-DF09-CC7E-28B3-A6531B96A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4F7BF-DA46-4D11-88B5-530B49BEA9DF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8A2AE8-413B-BC9D-CDED-D4402AB0C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/>
              <a:pPr algn="l"/>
              <a:t>32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09AA74-B967-1870-89FD-E2B21B9B2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Scenarios</a:t>
            </a:r>
            <a:r>
              <a:rPr lang="en-US" dirty="0"/>
              <a:t> – </a:t>
            </a:r>
            <a:r>
              <a:rPr lang="en-US" i="1" dirty="0"/>
              <a:t>inspired from (Vito + IEA + ENTSO)</a:t>
            </a:r>
            <a:endParaRPr lang="en-BE" i="1" dirty="0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F48FB98F-6659-4204-A7F5-DE227DF8A0AF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745703B-26C7-4085-B99A-0DFD0F6DEE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59978"/>
              </p:ext>
            </p:extLst>
          </p:nvPr>
        </p:nvGraphicFramePr>
        <p:xfrm>
          <a:off x="575370" y="1082166"/>
          <a:ext cx="11012026" cy="5365439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3396095">
                  <a:extLst>
                    <a:ext uri="{9D8B030D-6E8A-4147-A177-3AD203B41FA5}">
                      <a16:colId xmlns:a16="http://schemas.microsoft.com/office/drawing/2014/main" val="1300717139"/>
                    </a:ext>
                  </a:extLst>
                </a:gridCol>
                <a:gridCol w="2279781">
                  <a:extLst>
                    <a:ext uri="{9D8B030D-6E8A-4147-A177-3AD203B41FA5}">
                      <a16:colId xmlns:a16="http://schemas.microsoft.com/office/drawing/2014/main" val="2471359298"/>
                    </a:ext>
                  </a:extLst>
                </a:gridCol>
                <a:gridCol w="2668075">
                  <a:extLst>
                    <a:ext uri="{9D8B030D-6E8A-4147-A177-3AD203B41FA5}">
                      <a16:colId xmlns:a16="http://schemas.microsoft.com/office/drawing/2014/main" val="2630758267"/>
                    </a:ext>
                  </a:extLst>
                </a:gridCol>
                <a:gridCol w="2668075">
                  <a:extLst>
                    <a:ext uri="{9D8B030D-6E8A-4147-A177-3AD203B41FA5}">
                      <a16:colId xmlns:a16="http://schemas.microsoft.com/office/drawing/2014/main" val="43510234"/>
                    </a:ext>
                  </a:extLst>
                </a:gridCol>
              </a:tblGrid>
              <a:tr h="337101">
                <a:tc>
                  <a:txBody>
                    <a:bodyPr/>
                    <a:lstStyle/>
                    <a:p>
                      <a:pPr algn="l" fontAlgn="b"/>
                      <a:r>
                        <a:rPr lang="en-BE" sz="18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r>
                        <a:rPr lang="en-US" sz="18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Price</a:t>
                      </a:r>
                      <a:r>
                        <a:rPr lang="en-BE" sz="18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2025</a:t>
                      </a:r>
                      <a:endParaRPr lang="en-BE" sz="1800" b="1" u="none" strike="noStrike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2040</a:t>
                      </a:r>
                      <a:endParaRPr lang="en-BE" sz="1800" b="1" u="none" strike="noStrike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2050</a:t>
                      </a:r>
                      <a:endParaRPr lang="en-BE" sz="1800" b="1" u="none" strike="noStrike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9296382"/>
                  </a:ext>
                </a:extLst>
              </a:tr>
              <a:tr h="4465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Electricity (€/MWh)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65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3567377"/>
                  </a:ext>
                </a:extLst>
              </a:tr>
              <a:tr h="49017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Biomethane (€/MWh)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70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45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45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2263728"/>
                  </a:ext>
                </a:extLst>
              </a:tr>
              <a:tr h="49017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Natural Gas (€/MWh)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210288"/>
                  </a:ext>
                </a:extLst>
              </a:tr>
              <a:tr h="4465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Coal (</a:t>
                      </a:r>
                      <a:r>
                        <a:rPr lang="en-GB" sz="1800" b="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€/MWh</a:t>
                      </a:r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2193014"/>
                  </a:ext>
                </a:extLst>
              </a:tr>
              <a:tr h="4465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Biomass (€/MWh)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16.9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0206819"/>
                  </a:ext>
                </a:extLst>
              </a:tr>
              <a:tr h="4465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MSW (€/MWh)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1056863"/>
                  </a:ext>
                </a:extLst>
              </a:tr>
              <a:tr h="4465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Hydrogen (€/MWh)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120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85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55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030884"/>
                  </a:ext>
                </a:extLst>
              </a:tr>
              <a:tr h="4465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</a:t>
                      </a:r>
                      <a:r>
                        <a:rPr lang="en-GB" sz="18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(€/tCO</a:t>
                      </a:r>
                      <a:r>
                        <a:rPr lang="en-GB" sz="18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80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140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200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6376016"/>
                  </a:ext>
                </a:extLst>
              </a:tr>
              <a:tr h="4465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</a:t>
                      </a:r>
                      <a:r>
                        <a:rPr lang="en-GB" sz="1800" b="0" u="none" strike="noStrike" baseline="-250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r>
                        <a:rPr lang="en-GB" sz="1800" b="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</a:t>
                      </a: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T&amp;S (€/tCO</a:t>
                      </a:r>
                      <a:r>
                        <a:rPr lang="en-GB" sz="18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60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40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9481961"/>
                  </a:ext>
                </a:extLst>
              </a:tr>
              <a:tr h="4465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Electricity Impact (tCO</a:t>
                      </a:r>
                      <a:r>
                        <a:rPr lang="en-GB" sz="18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/MWh)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0.14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0.06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0.057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543317"/>
                  </a:ext>
                </a:extLst>
              </a:tr>
              <a:tr h="4465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Hydrogen Impact (tCO</a:t>
                      </a:r>
                      <a:r>
                        <a:rPr lang="en-GB" sz="18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/MWh)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0.357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0.28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0.18</a:t>
                      </a:r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2778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9001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F7AE598-773C-4989-95ED-7A3F1E6CEA27}"/>
              </a:ext>
            </a:extLst>
          </p:cNvPr>
          <p:cNvSpPr txBox="1"/>
          <p:nvPr/>
        </p:nvSpPr>
        <p:spPr>
          <a:xfrm>
            <a:off x="9125820" y="373465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Scenario 2040</a:t>
            </a:r>
            <a:endParaRPr lang="en-BE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EC208E-08C7-4498-AD9A-4FA9D35D3742}"/>
              </a:ext>
            </a:extLst>
          </p:cNvPr>
          <p:cNvSpPr txBox="1"/>
          <p:nvPr/>
        </p:nvSpPr>
        <p:spPr>
          <a:xfrm>
            <a:off x="9181925" y="365757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Scenario 2025</a:t>
            </a:r>
            <a:endParaRPr lang="en-BE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1D5447-FDEF-4865-A17E-3F84550F1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36" y="253980"/>
            <a:ext cx="9949534" cy="591972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ADDDDD-287B-49F6-BFC4-0BF43BB4E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C7BE-4429-5D42-8C7E-B3B21B75BB9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DC758A-7393-470B-B0D7-FFE457895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33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43EC77-8C64-4448-B9DF-A2550AC104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93052" y="6335414"/>
            <a:ext cx="4767723" cy="51769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Operating Cost (M€/year)</a:t>
            </a:r>
            <a:endParaRPr lang="en-BE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C7E2DB1E-7AE6-4B09-A78D-9226864CA102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ED53FB-65AA-4E32-B91C-3A29E35FA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32" y="253980"/>
            <a:ext cx="9943438" cy="59197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05D339-2208-4B0A-9DBB-A8B5A91A4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40" y="253980"/>
            <a:ext cx="9943438" cy="59258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FE9A24-8615-4354-BC11-DC12C8B6F4DE}"/>
              </a:ext>
            </a:extLst>
          </p:cNvPr>
          <p:cNvSpPr txBox="1"/>
          <p:nvPr/>
        </p:nvSpPr>
        <p:spPr>
          <a:xfrm>
            <a:off x="9181925" y="365757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Scenario 2050</a:t>
            </a:r>
            <a:endParaRPr lang="en-BE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06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88FC80-E99F-434D-A6B6-21774C502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C7BE-4429-5D42-8C7E-B3B21B75BB9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CB8100-9753-4FAC-8A4B-98096626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34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9CB6AC-772B-46AD-9420-F35BA2120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Annual Cost Comparison</a:t>
            </a:r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2E186-D205-4060-A760-4D13C2F21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54" y="0"/>
            <a:ext cx="11890763" cy="6858000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BA205CB5-3D25-4C9B-8B25-FF95DAC296B2}"/>
              </a:ext>
            </a:extLst>
          </p:cNvPr>
          <p:cNvSpPr txBox="1">
            <a:spLocks/>
          </p:cNvSpPr>
          <p:nvPr/>
        </p:nvSpPr>
        <p:spPr>
          <a:xfrm>
            <a:off x="4229871" y="295728"/>
            <a:ext cx="5254292" cy="929766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ea typeface="Halyard Display" pitchFamily="2" charset="77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US" dirty="0"/>
              <a:t>Total Annual </a:t>
            </a:r>
          </a:p>
          <a:p>
            <a:pPr algn="r"/>
            <a:r>
              <a:rPr lang="en-US" dirty="0"/>
              <a:t>Cost Comparison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49816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88FC80-E99F-434D-A6B6-21774C502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C7BE-4429-5D42-8C7E-B3B21B75BB9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CB8100-9753-4FAC-8A4B-98096626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35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9CB6AC-772B-46AD-9420-F35BA2120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Annual Cost Comparison</a:t>
            </a:r>
            <a:endParaRPr lang="en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871E44-C1AB-4F18-85A3-7BF87738E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94" y="10082"/>
            <a:ext cx="11704812" cy="6837836"/>
          </a:xfrm>
          <a:prstGeom prst="rect">
            <a:avLst/>
          </a:prstGeom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D8F108E5-7B10-44B0-ABC4-4A1D890196D3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769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88FC80-E99F-434D-A6B6-21774C502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C7BE-4429-5D42-8C7E-B3B21B75BB9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CB8100-9753-4FAC-8A4B-98096626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36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9CB6AC-772B-46AD-9420-F35BA2120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Annual Cost Comparison</a:t>
            </a:r>
            <a:endParaRPr lang="en-B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1F93FC-6695-4E2D-A592-B37074E15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8"/>
          <a:stretch/>
        </p:blipFill>
        <p:spPr>
          <a:xfrm>
            <a:off x="144383" y="0"/>
            <a:ext cx="11850024" cy="6858000"/>
          </a:xfrm>
          <a:prstGeom prst="rect">
            <a:avLst/>
          </a:prstGeom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D8F108E5-7B10-44B0-ABC4-4A1D890196D3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404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80BDE6-3183-4090-B1B7-08F342CA5C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r>
              <a:rPr lang="en-US" sz="4000" dirty="0"/>
              <a:t>Conclusion</a:t>
            </a:r>
            <a:endParaRPr lang="en-BE" sz="4000" dirty="0"/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0CD04AF8-0B3A-434A-A504-5295F3514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9310" y="3678501"/>
            <a:ext cx="7287975" cy="1379384"/>
          </a:xfrm>
        </p:spPr>
        <p:txBody>
          <a:bodyPr>
            <a:normAutofit/>
          </a:bodyPr>
          <a:lstStyle/>
          <a:p>
            <a:r>
              <a:rPr lang="en-US" sz="1600" dirty="0"/>
              <a:t>Decarbonization of the Cement Industry</a:t>
            </a:r>
            <a:endParaRPr lang="en-BE" sz="1600" dirty="0"/>
          </a:p>
        </p:txBody>
      </p:sp>
      <p:pic>
        <p:nvPicPr>
          <p:cNvPr id="7" name="Picture Placeholder 6" descr="A factory with many large tanks and a fountain&#10;&#10;Description automatically generated with medium confidence">
            <a:extLst>
              <a:ext uri="{FF2B5EF4-FFF2-40B4-BE49-F238E27FC236}">
                <a16:creationId xmlns:a16="http://schemas.microsoft.com/office/drawing/2014/main" id="{7EAF0074-65F4-4F9D-8AA2-ACC9EA1C7A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52718" r="14306"/>
          <a:stretch/>
        </p:blipFill>
        <p:spPr>
          <a:xfrm flipH="1">
            <a:off x="9543847" y="393"/>
            <a:ext cx="2654661" cy="4602480"/>
          </a:xfrm>
        </p:spPr>
      </p:pic>
    </p:spTree>
    <p:extLst>
      <p:ext uri="{BB962C8B-B14F-4D97-AF65-F5344CB8AC3E}">
        <p14:creationId xmlns:p14="http://schemas.microsoft.com/office/powerpoint/2010/main" val="173589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E1C48-0F78-4B60-9EB3-49E86F775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C7BE-4429-5D42-8C7E-B3B21B75BB9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56F26E-48F4-41AB-A0C2-8DD170FB2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38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C72B89-8B76-4DC1-930A-D6A28CE87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81834E-7B62-4C4D-8363-733DF4EA39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5" y="992459"/>
            <a:ext cx="10999788" cy="573172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Waste Heat Recovery </a:t>
            </a:r>
            <a:r>
              <a:rPr lang="en-US" dirty="0"/>
              <a:t>(for power generation or CCS) has </a:t>
            </a:r>
            <a:r>
              <a:rPr lang="en-US" b="1" dirty="0"/>
              <a:t>limited</a:t>
            </a:r>
            <a:r>
              <a:rPr lang="en-US" dirty="0"/>
              <a:t> potential.</a:t>
            </a:r>
          </a:p>
          <a:p>
            <a:pPr>
              <a:lnSpc>
                <a:spcPct val="150000"/>
              </a:lnSpc>
            </a:pPr>
            <a:r>
              <a:rPr lang="en-US" dirty="0"/>
              <a:t>CCS increases CAPEX, but: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Cryogenic capture adds only </a:t>
            </a:r>
            <a:r>
              <a:rPr lang="en-US" b="1" dirty="0"/>
              <a:t>+27% </a:t>
            </a:r>
            <a:r>
              <a:rPr lang="en-US" dirty="0"/>
              <a:t>annual CAPEX over the base case.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Amine-based capture adds around </a:t>
            </a:r>
            <a:r>
              <a:rPr lang="en-US" b="1" dirty="0"/>
              <a:t>+50% </a:t>
            </a:r>
            <a:r>
              <a:rPr lang="en-US" dirty="0"/>
              <a:t>annual CAPEX.</a:t>
            </a:r>
          </a:p>
          <a:p>
            <a:pPr>
              <a:lnSpc>
                <a:spcPct val="150000"/>
              </a:lnSpc>
            </a:pPr>
            <a:r>
              <a:rPr lang="en-US" b="1" dirty="0"/>
              <a:t>OPEX</a:t>
            </a:r>
            <a:r>
              <a:rPr lang="en-US" dirty="0"/>
              <a:t> is mainly driven by </a:t>
            </a:r>
            <a:r>
              <a:rPr lang="en-US" b="1" dirty="0"/>
              <a:t>ETS price and fuel/electricity cost </a:t>
            </a:r>
            <a:r>
              <a:rPr lang="en-US" dirty="0"/>
              <a:t>across all configurations.</a:t>
            </a:r>
          </a:p>
          <a:p>
            <a:pPr>
              <a:lnSpc>
                <a:spcPct val="150000"/>
              </a:lnSpc>
            </a:pPr>
            <a:r>
              <a:rPr lang="en-US" dirty="0"/>
              <a:t>In the 2025 scenario: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Co-firing </a:t>
            </a:r>
            <a:r>
              <a:rPr lang="en-US" dirty="0"/>
              <a:t>with biomass or MSW is the most cost-effective.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CCS</a:t>
            </a:r>
            <a:r>
              <a:rPr lang="en-US" dirty="0"/>
              <a:t> options offer deep emission cuts but </a:t>
            </a:r>
            <a:r>
              <a:rPr lang="en-US" b="1" dirty="0"/>
              <a:t>remain costly</a:t>
            </a:r>
            <a:r>
              <a:rPr lang="en-US" dirty="0"/>
              <a:t>.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Electrification</a:t>
            </a:r>
            <a:r>
              <a:rPr lang="en-US" dirty="0"/>
              <a:t> and biomethane + CCS are the </a:t>
            </a:r>
            <a:r>
              <a:rPr lang="en-US" b="1" dirty="0"/>
              <a:t>most expensive </a:t>
            </a:r>
            <a:r>
              <a:rPr lang="en-US" dirty="0"/>
              <a:t>pathways.</a:t>
            </a:r>
          </a:p>
          <a:p>
            <a:pPr>
              <a:lnSpc>
                <a:spcPct val="150000"/>
              </a:lnSpc>
            </a:pPr>
            <a:r>
              <a:rPr lang="en-US" dirty="0"/>
              <a:t>By </a:t>
            </a:r>
            <a:r>
              <a:rPr lang="en-US" b="1" dirty="0"/>
              <a:t>2040–2050, CCS becomes cost-competitive</a:t>
            </a:r>
            <a:r>
              <a:rPr lang="en-US" dirty="0"/>
              <a:t>, with </a:t>
            </a:r>
            <a:r>
              <a:rPr lang="en-US" b="1" dirty="0"/>
              <a:t>cryogenic capture </a:t>
            </a:r>
            <a:r>
              <a:rPr lang="en-US" dirty="0"/>
              <a:t>emerging as the cheapest solution.</a:t>
            </a:r>
          </a:p>
          <a:p>
            <a:pPr>
              <a:lnSpc>
                <a:spcPct val="150000"/>
              </a:lnSpc>
            </a:pPr>
            <a:r>
              <a:rPr lang="en-US" b="1" dirty="0"/>
              <a:t>Alternative fuels </a:t>
            </a:r>
            <a:r>
              <a:rPr lang="en-US" dirty="0"/>
              <a:t>(MSW, Biomass) already provide </a:t>
            </a:r>
            <a:r>
              <a:rPr lang="en-US" b="1" dirty="0"/>
              <a:t>clear benefits</a:t>
            </a:r>
            <a:r>
              <a:rPr lang="en-US" dirty="0"/>
              <a:t>, and increasing their substitution rate offers additional emissions reductions in future scenarios.</a:t>
            </a:r>
          </a:p>
          <a:p>
            <a:pPr>
              <a:lnSpc>
                <a:spcPct val="150000"/>
              </a:lnSpc>
            </a:pPr>
            <a:r>
              <a:rPr lang="en-US" dirty="0"/>
              <a:t>Without a </a:t>
            </a:r>
            <a:r>
              <a:rPr lang="en-US" b="1" dirty="0"/>
              <a:t>higher ETS price</a:t>
            </a:r>
            <a:r>
              <a:rPr lang="en-US" dirty="0"/>
              <a:t>, CCS remains </a:t>
            </a:r>
            <a:r>
              <a:rPr lang="en-US" b="1" dirty="0"/>
              <a:t>cost-intensive</a:t>
            </a:r>
            <a:r>
              <a:rPr lang="en-US" dirty="0"/>
              <a:t>. However, </a:t>
            </a:r>
            <a:r>
              <a:rPr lang="en-US" b="1" dirty="0"/>
              <a:t>cryogenic capture</a:t>
            </a:r>
            <a:r>
              <a:rPr lang="en-US" dirty="0"/>
              <a:t> provides </a:t>
            </a:r>
            <a:r>
              <a:rPr lang="en-US" b="1" dirty="0"/>
              <a:t>a low-cost per ton clinker </a:t>
            </a:r>
            <a:r>
              <a:rPr lang="en-US" dirty="0"/>
              <a:t>option and becomes economically viable with only a </a:t>
            </a:r>
            <a:r>
              <a:rPr lang="en-US" b="1" dirty="0"/>
              <a:t>modest ETS increase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b="1" dirty="0"/>
              <a:t>CaL</a:t>
            </a:r>
            <a:r>
              <a:rPr lang="en-US" dirty="0"/>
              <a:t> remains the </a:t>
            </a:r>
            <a:r>
              <a:rPr lang="en-US" b="1" dirty="0"/>
              <a:t>most expensive </a:t>
            </a:r>
            <a:r>
              <a:rPr lang="en-US" dirty="0"/>
              <a:t>CC option.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B6981417-269F-4E2F-B41E-A54683985E30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9901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80BDE6-3183-4090-B1B7-08F342CA5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9309" y="2848965"/>
            <a:ext cx="7140962" cy="1160070"/>
          </a:xfrm>
        </p:spPr>
        <p:txBody>
          <a:bodyPr anchor="b">
            <a:normAutofit/>
          </a:bodyPr>
          <a:lstStyle/>
          <a:p>
            <a:r>
              <a:rPr lang="en-US" sz="4000" dirty="0"/>
              <a:t>Multi-Scenario </a:t>
            </a:r>
            <a:br>
              <a:rPr lang="en-US" sz="4000" dirty="0"/>
            </a:br>
            <a:r>
              <a:rPr lang="en-US" sz="4000" dirty="0"/>
              <a:t>Technology Mapping</a:t>
            </a:r>
            <a:endParaRPr lang="en-BE" sz="4000" dirty="0"/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0CD04AF8-0B3A-434A-A504-5295F3514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2" y="4797296"/>
            <a:ext cx="7287975" cy="1379384"/>
          </a:xfrm>
        </p:spPr>
        <p:txBody>
          <a:bodyPr>
            <a:normAutofit/>
          </a:bodyPr>
          <a:lstStyle/>
          <a:p>
            <a:r>
              <a:rPr lang="en-US" sz="4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Future Task</a:t>
            </a:r>
            <a:endParaRPr lang="en-BE" sz="4400" i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Placeholder 6" descr="A factory with many large tanks and a fountain&#10;&#10;Description automatically generated with medium confidence">
            <a:extLst>
              <a:ext uri="{FF2B5EF4-FFF2-40B4-BE49-F238E27FC236}">
                <a16:creationId xmlns:a16="http://schemas.microsoft.com/office/drawing/2014/main" id="{7EAF0074-65F4-4F9D-8AA2-ACC9EA1C7A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52718" r="14306"/>
          <a:stretch/>
        </p:blipFill>
        <p:spPr>
          <a:xfrm flipH="1">
            <a:off x="9543847" y="393"/>
            <a:ext cx="2654661" cy="4602480"/>
          </a:xfrm>
        </p:spPr>
      </p:pic>
    </p:spTree>
    <p:extLst>
      <p:ext uri="{BB962C8B-B14F-4D97-AF65-F5344CB8AC3E}">
        <p14:creationId xmlns:p14="http://schemas.microsoft.com/office/powerpoint/2010/main" val="3012501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ED2765-AFBE-4875-94A6-7CDDD358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C7BE-4429-5D42-8C7E-B3B21B75BB9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1010C2-D6BB-4C07-A899-227ED061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4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D5DC1E-8665-44D7-A176-B31356542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818B5A-438E-4C54-854A-830FDE73D5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Why Cement?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 </a:t>
            </a:r>
            <a:r>
              <a:rPr lang="en-US" b="1" dirty="0"/>
              <a:t>hard-to-abate</a:t>
            </a:r>
            <a:r>
              <a:rPr lang="en-US" dirty="0"/>
              <a:t> sector, central to infrastructure and development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Responsible for </a:t>
            </a:r>
            <a:r>
              <a:rPr lang="en-US" b="1" dirty="0"/>
              <a:t>~7–8% of global CO₂ emissions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Emissions arise from both: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Calcination (</a:t>
            </a:r>
            <a:r>
              <a:rPr lang="en-US" b="1" dirty="0"/>
              <a:t>process emissions </a:t>
            </a:r>
            <a:r>
              <a:rPr lang="en-US" dirty="0"/>
              <a:t>from limestone decomposition)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Fossil fuel </a:t>
            </a:r>
            <a:r>
              <a:rPr lang="en-US" b="1" dirty="0"/>
              <a:t>combustion</a:t>
            </a:r>
            <a:r>
              <a:rPr lang="en-US" dirty="0"/>
              <a:t> (heat for kilns)</a:t>
            </a:r>
          </a:p>
          <a:p>
            <a:pPr lvl="2"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What Are the Key Challenges?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Highly energy- and carbon-intensive process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EU ETS price increases can impact </a:t>
            </a:r>
            <a:r>
              <a:rPr lang="en-US" b="1" dirty="0"/>
              <a:t>competitiveness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Risk of </a:t>
            </a:r>
            <a:r>
              <a:rPr lang="en-US" b="1" dirty="0"/>
              <a:t>industrial relocation </a:t>
            </a:r>
            <a:r>
              <a:rPr lang="en-US" dirty="0"/>
              <a:t>(carbon leakage &amp; </a:t>
            </a:r>
            <a:r>
              <a:rPr lang="en-US" dirty="0" err="1"/>
              <a:t>deindustrialisation</a:t>
            </a:r>
            <a:r>
              <a:rPr lang="en-US" dirty="0"/>
              <a:t>)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What Do We Need to Do?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Conduct a </a:t>
            </a:r>
            <a:r>
              <a:rPr lang="en-US" b="1" dirty="0"/>
              <a:t>systematic evaluation </a:t>
            </a:r>
            <a:r>
              <a:rPr lang="en-US" dirty="0"/>
              <a:t>of all decarbonisation levers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Identify</a:t>
            </a:r>
            <a:r>
              <a:rPr lang="en-US" dirty="0"/>
              <a:t> cost-effective and low-risk pathways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9F638224-2301-47CA-B01A-7CAD75B100EE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4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014653-AB3D-4A97-8AA6-3ABA48C33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3A52D3-3FCB-4EC5-A810-CD40489C49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t">
            <a:normAutofit/>
          </a:bodyPr>
          <a:lstStyle/>
          <a:p>
            <a:r>
              <a:rPr lang="en-US" sz="2800" dirty="0"/>
              <a:t>How to free yourself as an academic from “predicting” prices and not trigger people???</a:t>
            </a:r>
            <a:endParaRPr lang="en-BE" sz="2800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16DEDDBC-2E71-4797-AD2C-F2F4B7B6913B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A person pointing at the camera&#10;&#10;AI-generated content may be incorrect.">
            <a:extLst>
              <a:ext uri="{FF2B5EF4-FFF2-40B4-BE49-F238E27FC236}">
                <a16:creationId xmlns:a16="http://schemas.microsoft.com/office/drawing/2014/main" id="{1CEE2A4D-9C1D-427B-B557-7CB18954E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208" y="2477608"/>
            <a:ext cx="4905846" cy="328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50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27EE0-0A13-FE38-26C7-994007E06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4F7BF-DA46-4D11-88B5-530B49BEA9DF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EC6D3-ECAF-9D6C-A691-D683E87F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41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D225C5-AC48-F980-5473-7201D86A6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439057"/>
            <a:ext cx="9173312" cy="643109"/>
          </a:xfrm>
        </p:spPr>
        <p:txBody>
          <a:bodyPr>
            <a:normAutofit/>
          </a:bodyPr>
          <a:lstStyle/>
          <a:p>
            <a:r>
              <a:rPr lang="en-US" dirty="0"/>
              <a:t>Multi-scenario analysis</a:t>
            </a:r>
            <a:endParaRPr lang="en-B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5322872-96B5-454F-83DF-E398D7B9C082}"/>
              </a:ext>
            </a:extLst>
          </p:cNvPr>
          <p:cNvSpPr txBox="1">
            <a:spLocks/>
          </p:cNvSpPr>
          <p:nvPr/>
        </p:nvSpPr>
        <p:spPr>
          <a:xfrm>
            <a:off x="587376" y="1189703"/>
            <a:ext cx="9561335" cy="546627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809625" indent="-352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50000"/>
                </a:schemeClr>
              </a:buClr>
              <a:buFont typeface="Segoe UI" panose="020B0502040204020203" pitchFamily="34" charset="0"/>
              <a:buChar char="○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Tx/>
              <a:buBlip>
                <a:blip r:embed="rId3"/>
              </a:buBlip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Tx/>
              <a:buBlip>
                <a:blip r:embed="rId3"/>
              </a:buBlip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Tx/>
              <a:buBlip>
                <a:blip r:embed="rId3"/>
              </a:buBlip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Tx/>
              <a:buNone/>
            </a:pPr>
            <a:r>
              <a:rPr lang="en-US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Independent Variables</a:t>
            </a:r>
          </a:p>
          <a:p>
            <a:pPr>
              <a:lnSpc>
                <a:spcPct val="120000"/>
              </a:lnSpc>
            </a:pPr>
            <a:r>
              <a:rPr lang="en-US" dirty="0"/>
              <a:t>Electricity: 			10 – 200 €/MWh</a:t>
            </a:r>
          </a:p>
          <a:p>
            <a:pPr>
              <a:lnSpc>
                <a:spcPct val="120000"/>
              </a:lnSpc>
            </a:pPr>
            <a:r>
              <a:rPr lang="en-US" dirty="0"/>
              <a:t>Hydrogen: 			10 – 200 €/MWh</a:t>
            </a:r>
          </a:p>
          <a:p>
            <a:pPr>
              <a:lnSpc>
                <a:spcPct val="120000"/>
              </a:lnSpc>
            </a:pPr>
            <a:r>
              <a:rPr lang="en-US" dirty="0"/>
              <a:t>Natural Gas: 		10 – 100 €/MWh</a:t>
            </a:r>
          </a:p>
          <a:p>
            <a:pPr>
              <a:lnSpc>
                <a:spcPct val="120000"/>
              </a:lnSpc>
            </a:pPr>
            <a:r>
              <a:rPr lang="en-US" dirty="0"/>
              <a:t>Biomass:			10 – 100 €/MWh</a:t>
            </a:r>
          </a:p>
          <a:p>
            <a:pPr>
              <a:lnSpc>
                <a:spcPct val="120000"/>
              </a:lnSpc>
            </a:pPr>
            <a:r>
              <a:rPr lang="en-US" dirty="0"/>
              <a:t>Biogas			10 – 100 €/MWh</a:t>
            </a:r>
          </a:p>
          <a:p>
            <a:pPr>
              <a:lnSpc>
                <a:spcPct val="120000"/>
              </a:lnSpc>
            </a:pPr>
            <a:r>
              <a:rPr lang="en-US" dirty="0"/>
              <a:t>Coal: 			10 – 100 €/MWh</a:t>
            </a:r>
          </a:p>
          <a:p>
            <a:pPr>
              <a:lnSpc>
                <a:spcPct val="120000"/>
              </a:lnSpc>
            </a:pPr>
            <a:r>
              <a:rPr lang="en-US" dirty="0"/>
              <a:t>MSW:			10 – 100 €/MWh</a:t>
            </a:r>
          </a:p>
          <a:p>
            <a:pPr>
              <a:lnSpc>
                <a:spcPct val="120000"/>
              </a:lnSpc>
            </a:pPr>
            <a:r>
              <a:rPr lang="en-US" dirty="0"/>
              <a:t>CO2 emissions:		75 – 250 €/tCO</a:t>
            </a:r>
            <a:r>
              <a:rPr lang="en-US" baseline="-25000" dirty="0"/>
              <a:t>2</a:t>
            </a:r>
          </a:p>
          <a:p>
            <a:pPr>
              <a:lnSpc>
                <a:spcPct val="120000"/>
              </a:lnSpc>
            </a:pPr>
            <a:r>
              <a:rPr lang="en-US" dirty="0"/>
              <a:t>CO2 T&amp;S: 			20 – 100 €/tCO</a:t>
            </a:r>
            <a:r>
              <a:rPr lang="en-US" baseline="-25000" dirty="0"/>
              <a:t>2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Approx. 1,000,000+ Simulations</a:t>
            </a:r>
            <a:endParaRPr lang="en-BE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5674A85-F452-485D-A4F4-0B915EA3A62C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1256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465862-36DE-4DDC-94D1-3BE67F00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4F7BF-DA46-4D11-88B5-530B49BEA9DF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97B4E1-CE44-41B5-A057-63330BB50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42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3C3D84-AA6A-4268-B62D-954026061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680" y="6310210"/>
            <a:ext cx="9258639" cy="419725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Technology Mapping via Parallel Coordinates</a:t>
            </a:r>
            <a:endParaRPr lang="en-BE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DC64EE-E1CE-4073-B452-441656FFD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943"/>
          <a:stretch/>
        </p:blipFill>
        <p:spPr>
          <a:xfrm>
            <a:off x="0" y="391680"/>
            <a:ext cx="12192000" cy="1423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34F6C3-61FF-454B-A9E6-733973AABB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99"/>
          <a:stretch/>
        </p:blipFill>
        <p:spPr>
          <a:xfrm>
            <a:off x="0" y="1815657"/>
            <a:ext cx="12192000" cy="436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05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277C7-0789-40DB-9BF8-CD235E3F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4F7BF-DA46-4D11-88B5-530B49BEA9DF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DDE290-BA08-46B5-A05A-F6EBD4CF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43</a:t>
            </a:fld>
            <a:endParaRPr lang="fr-FR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F11FA082-D58E-4FF8-A062-1DE36EE1C7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6497" y="6498258"/>
            <a:ext cx="9258300" cy="468312"/>
          </a:xfrm>
        </p:spPr>
        <p:txBody>
          <a:bodyPr>
            <a:normAutofit/>
          </a:bodyPr>
          <a:lstStyle/>
          <a:p>
            <a:pPr algn="ctr"/>
            <a:r>
              <a:rPr lang="en-US" sz="20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NGOxy</a:t>
            </a:r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fired furnace</a:t>
            </a:r>
            <a:endParaRPr lang="en-BE" sz="2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DD660F-0BDD-4036-9E62-E353542DC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35" y="3303684"/>
            <a:ext cx="10764752" cy="31055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D01E978-4723-4CE9-BC3E-46D1B346F7A5}"/>
              </a:ext>
            </a:extLst>
          </p:cNvPr>
          <p:cNvSpPr/>
          <p:nvPr/>
        </p:nvSpPr>
        <p:spPr>
          <a:xfrm>
            <a:off x="11099716" y="311972"/>
            <a:ext cx="604604" cy="90364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0D6663-9220-4984-A1D7-CFF08C74A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56" y="61038"/>
            <a:ext cx="10755226" cy="3210373"/>
          </a:xfrm>
          <a:prstGeom prst="rect">
            <a:avLst/>
          </a:prstGeom>
        </p:spPr>
      </p:pic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B1613886-5302-46CD-BEE2-C4BF145A33DB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716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21BEEB-E60D-4392-ABBE-088103859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1267-0E47-F245-A1EE-11773D05328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22E5F5-A4C7-40ED-8598-91124F1C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44</a:t>
            </a:fld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AB575F-D1CE-4887-8F49-57A325DE1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4639"/>
            <a:ext cx="12192000" cy="4832741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22CD207C-D216-40E0-B8AC-991574FBF8BD}"/>
              </a:ext>
            </a:extLst>
          </p:cNvPr>
          <p:cNvSpPr txBox="1">
            <a:spLocks/>
          </p:cNvSpPr>
          <p:nvPr/>
        </p:nvSpPr>
        <p:spPr>
          <a:xfrm>
            <a:off x="1466850" y="6029946"/>
            <a:ext cx="9258300" cy="46831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Halyard Display" pitchFamily="2" charset="77"/>
                <a:cs typeface="+mj-cs"/>
              </a:defRPr>
            </a:lvl1pPr>
          </a:lstStyle>
          <a:p>
            <a:pPr algn="ctr"/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Mapping of an energy scenario</a:t>
            </a:r>
            <a:endParaRPr lang="en-BE" sz="2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4A4016-CD50-43BC-8B73-848C5B005715}"/>
              </a:ext>
            </a:extLst>
          </p:cNvPr>
          <p:cNvSpPr/>
          <p:nvPr/>
        </p:nvSpPr>
        <p:spPr>
          <a:xfrm>
            <a:off x="267629" y="4371278"/>
            <a:ext cx="234176" cy="892098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9D4454-FA8D-48C1-8BCC-38DF5AF62B1C}"/>
              </a:ext>
            </a:extLst>
          </p:cNvPr>
          <p:cNvSpPr/>
          <p:nvPr/>
        </p:nvSpPr>
        <p:spPr>
          <a:xfrm>
            <a:off x="1735872" y="4077629"/>
            <a:ext cx="234176" cy="892098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E2F285-D62C-4924-82D7-D386907119EB}"/>
              </a:ext>
            </a:extLst>
          </p:cNvPr>
          <p:cNvSpPr/>
          <p:nvPr/>
        </p:nvSpPr>
        <p:spPr>
          <a:xfrm>
            <a:off x="3069368" y="4253125"/>
            <a:ext cx="403305" cy="1106102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3F3A094-3310-41C3-921F-B542534E2505}"/>
              </a:ext>
            </a:extLst>
          </p:cNvPr>
          <p:cNvSpPr/>
          <p:nvPr/>
        </p:nvSpPr>
        <p:spPr>
          <a:xfrm>
            <a:off x="4529243" y="3852474"/>
            <a:ext cx="403305" cy="1106102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624730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A82F93-BF3E-4AF6-9BDB-D5771DB0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72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0BE6BF-DE97-49C5-8A34-3FC7D5A7F2FA}"/>
              </a:ext>
            </a:extLst>
          </p:cNvPr>
          <p:cNvSpPr txBox="1"/>
          <p:nvPr/>
        </p:nvSpPr>
        <p:spPr>
          <a:xfrm>
            <a:off x="5062654" y="6294373"/>
            <a:ext cx="2055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Indecate.com</a:t>
            </a:r>
            <a:endParaRPr lang="en-BE" sz="2400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222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4D395-E3B6-4EA1-A10F-89AF3A042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1267-0E47-F245-A1EE-11773D05328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533CE6-0D1E-49FC-AABF-D969EDC5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46</a:t>
            </a:fld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D6A204-BAD8-4627-8969-4653715CC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30"/>
          <a:stretch/>
        </p:blipFill>
        <p:spPr>
          <a:xfrm>
            <a:off x="-10758" y="0"/>
            <a:ext cx="12005534" cy="68580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1DBAFC8-257B-46BA-8470-6B09E87DA20A}"/>
              </a:ext>
            </a:extLst>
          </p:cNvPr>
          <p:cNvSpPr/>
          <p:nvPr/>
        </p:nvSpPr>
        <p:spPr>
          <a:xfrm rot="2021602">
            <a:off x="903642" y="1204856"/>
            <a:ext cx="1258645" cy="441064"/>
          </a:xfrm>
          <a:prstGeom prst="rightArrow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797230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AD1C1E9-E772-4D0C-87EC-9E0F655C4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68" y="1974714"/>
            <a:ext cx="11246695" cy="3725694"/>
          </a:xfrm>
        </p:spPr>
        <p:txBody>
          <a:bodyPr>
            <a:noAutofit/>
          </a:bodyPr>
          <a:lstStyle/>
          <a:p>
            <a:pPr algn="l"/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Thanks for your attention!</a:t>
            </a:r>
            <a:b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b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Muhammad Salman</a:t>
            </a:r>
            <a:b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Daniel Flórez-Orrego</a:t>
            </a:r>
            <a:br>
              <a:rPr lang="en-US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François Maréchal</a:t>
            </a:r>
            <a:br>
              <a:rPr lang="en-US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Grégoire Léonard</a:t>
            </a:r>
            <a:b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b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Contact:</a:t>
            </a:r>
            <a:br>
              <a:rPr lang="en-US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Email: m.salman@uliege.be</a:t>
            </a:r>
            <a:br>
              <a:rPr lang="en-US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Tel: +32-465671822</a:t>
            </a:r>
            <a:endParaRPr lang="en-BE" sz="24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 descr="A green and white logo&#10;&#10;AI-generated content may be incorrect.">
            <a:extLst>
              <a:ext uri="{FF2B5EF4-FFF2-40B4-BE49-F238E27FC236}">
                <a16:creationId xmlns:a16="http://schemas.microsoft.com/office/drawing/2014/main" id="{3297801D-E205-4338-A78E-E1F02A939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690" y="477859"/>
            <a:ext cx="2839313" cy="59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46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23F5F-910D-4761-996A-B6AA6B861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1267-0E47-F245-A1EE-11773D05328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442638-588D-4F0E-971B-8EC50BB4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5</a:t>
            </a:fld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405DD5-3202-4272-97A2-2A109C919BDF}"/>
              </a:ext>
            </a:extLst>
          </p:cNvPr>
          <p:cNvSpPr txBox="1"/>
          <p:nvPr/>
        </p:nvSpPr>
        <p:spPr>
          <a:xfrm>
            <a:off x="4612126" y="6038165"/>
            <a:ext cx="3389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Cement Production Process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04CCFD-4727-4344-9AF5-518BFBD98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99" y="302954"/>
            <a:ext cx="11210316" cy="5732085"/>
          </a:xfrm>
          <a:prstGeom prst="rect">
            <a:avLst/>
          </a:prstGeom>
        </p:spPr>
      </p:pic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2B35EC8F-1AA8-4130-9FD6-E37F8A2DDB30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793D29-EEB6-48D9-80D6-CBCB149E2B17}"/>
              </a:ext>
            </a:extLst>
          </p:cNvPr>
          <p:cNvSpPr txBox="1"/>
          <p:nvPr/>
        </p:nvSpPr>
        <p:spPr>
          <a:xfrm>
            <a:off x="214949" y="6510439"/>
            <a:ext cx="11758312" cy="275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04800"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https://www.catf.us/resource/role-carbon-capture-storage-decarbonising-europes-cement-sector/</a:t>
            </a:r>
            <a:endParaRPr lang="en-BE" sz="12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89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2EC3DB-3EE7-44D4-95C6-A8DE64487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4F7BF-DA46-4D11-88B5-530B49BEA9DF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3D0AF7-CEB8-4BF6-ACE7-FDAAFE9C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/>
              <a:pPr algn="l"/>
              <a:t>6</a:t>
            </a:fld>
            <a:endParaRPr lang="fr-FR" dirty="0"/>
          </a:p>
        </p:txBody>
      </p:sp>
      <p:pic>
        <p:nvPicPr>
          <p:cNvPr id="7" name="Picture 6" descr="A diagram of different types of energy&#10;&#10;AI-generated content may be incorrect.">
            <a:extLst>
              <a:ext uri="{FF2B5EF4-FFF2-40B4-BE49-F238E27FC236}">
                <a16:creationId xmlns:a16="http://schemas.microsoft.com/office/drawing/2014/main" id="{096DFB98-DB18-4030-B59E-9EC57254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862" y="648148"/>
            <a:ext cx="8342557" cy="5561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4CDA9598-1946-4D19-9313-B57216151D81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609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AB53CA-47AF-4CAB-B5FF-09BD886FF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C7BE-4429-5D42-8C7E-B3B21B75BB9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125628-0A5A-44E7-AFAB-DD9FED2D6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7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899CAA-252F-43BC-AC14-141B32D3F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Decarbonization of the Cement Industry: </a:t>
            </a:r>
            <a:br>
              <a:rPr lang="en-US" sz="2000" dirty="0"/>
            </a:br>
            <a:r>
              <a:rPr lang="en-US" sz="2000" dirty="0"/>
              <a:t>A Comprehensive Techno-Economic Assessment of Low-Emission Pathways</a:t>
            </a:r>
            <a:endParaRPr lang="en-BE" sz="20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72485A3-377C-4437-B438-3D8FF45E7A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4069593"/>
              </p:ext>
            </p:extLst>
          </p:nvPr>
        </p:nvGraphicFramePr>
        <p:xfrm>
          <a:off x="784025" y="1609252"/>
          <a:ext cx="9826027" cy="4511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8BEE1F4F-D2E4-46E4-BBDD-73F10FF413A6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397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80BDE6-3183-4090-B1B7-08F342CA5C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r>
              <a:rPr lang="en-US" sz="4000" dirty="0"/>
              <a:t>Methodology</a:t>
            </a:r>
            <a:endParaRPr lang="en-BE" sz="4000" dirty="0"/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0CD04AF8-0B3A-434A-A504-5295F3514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9310" y="3678501"/>
            <a:ext cx="7287975" cy="1379384"/>
          </a:xfrm>
        </p:spPr>
        <p:txBody>
          <a:bodyPr>
            <a:normAutofit/>
          </a:bodyPr>
          <a:lstStyle/>
          <a:p>
            <a:r>
              <a:rPr lang="en-US" sz="1600" dirty="0"/>
              <a:t>Decarbonization of the Cement Industry</a:t>
            </a:r>
            <a:endParaRPr lang="en-BE" sz="1600" dirty="0"/>
          </a:p>
        </p:txBody>
      </p:sp>
      <p:pic>
        <p:nvPicPr>
          <p:cNvPr id="7" name="Picture Placeholder 6" descr="A factory with many large tanks and a fountain&#10;&#10;Description automatically generated with medium confidence">
            <a:extLst>
              <a:ext uri="{FF2B5EF4-FFF2-40B4-BE49-F238E27FC236}">
                <a16:creationId xmlns:a16="http://schemas.microsoft.com/office/drawing/2014/main" id="{7EAF0074-65F4-4F9D-8AA2-ACC9EA1C7A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52718" r="14306"/>
          <a:stretch/>
        </p:blipFill>
        <p:spPr>
          <a:xfrm flipH="1">
            <a:off x="9543847" y="393"/>
            <a:ext cx="2654661" cy="4602480"/>
          </a:xfrm>
        </p:spPr>
      </p:pic>
    </p:spTree>
    <p:extLst>
      <p:ext uri="{BB962C8B-B14F-4D97-AF65-F5344CB8AC3E}">
        <p14:creationId xmlns:p14="http://schemas.microsoft.com/office/powerpoint/2010/main" val="81691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E1BE05-6371-4844-B53C-321860238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A6F5D-CF45-4312-AE82-476098668ECE}" type="datetime3">
              <a:rPr lang="fr-BE" smtClean="0"/>
              <a:t>11/08/2025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7D7BF0-B47C-4C4C-B393-303E227DE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9</a:t>
            </a:fld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CF690-5839-4DA4-A359-A1A94DECBE0F}"/>
              </a:ext>
            </a:extLst>
          </p:cNvPr>
          <p:cNvSpPr txBox="1"/>
          <p:nvPr/>
        </p:nvSpPr>
        <p:spPr>
          <a:xfrm rot="16200000">
            <a:off x="-727802" y="3244334"/>
            <a:ext cx="56380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Methodology for superstructure optimization</a:t>
            </a:r>
            <a:endParaRPr lang="en-BE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AE088861-603D-4EF1-8B46-16A027B7B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79" y="0"/>
            <a:ext cx="726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2BAD182D-BB0B-4B9D-9A90-CC1A4948FA93}"/>
              </a:ext>
            </a:extLst>
          </p:cNvPr>
          <p:cNvSpPr txBox="1">
            <a:spLocks/>
          </p:cNvSpPr>
          <p:nvPr/>
        </p:nvSpPr>
        <p:spPr>
          <a:xfrm rot="16200000">
            <a:off x="-350291" y="1241401"/>
            <a:ext cx="989349" cy="25551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000" dirty="0">
                <a:latin typeface="Segoe UI" panose="020B0502040204020203" pitchFamily="34" charset="0"/>
                <a:cs typeface="Segoe UI" panose="020B0502040204020203" pitchFamily="34" charset="0"/>
              </a:rPr>
              <a:t>Salman et al.</a:t>
            </a:r>
            <a:endParaRPr lang="fr-F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739819"/>
      </p:ext>
    </p:extLst>
  </p:cSld>
  <p:clrMapOvr>
    <a:masterClrMapping/>
  </p:clrMapOvr>
</p:sld>
</file>

<file path=ppt/theme/theme1.xml><?xml version="1.0" encoding="utf-8"?>
<a:theme xmlns:a="http://schemas.openxmlformats.org/drawingml/2006/main" name="ULIEGE Cover + image">
  <a:themeElements>
    <a:clrScheme name="ULIEGE-SCIENCES APPLIQUEES">
      <a:dk1>
        <a:srgbClr val="000000"/>
      </a:dk1>
      <a:lt1>
        <a:srgbClr val="FFFFFF"/>
      </a:lt1>
      <a:dk2>
        <a:srgbClr val="006F7D"/>
      </a:dk2>
      <a:lt2>
        <a:srgbClr val="F4F0EF"/>
      </a:lt2>
      <a:accent1>
        <a:srgbClr val="FE871B"/>
      </a:accent1>
      <a:accent2>
        <a:srgbClr val="FE9200"/>
      </a:accent2>
      <a:accent3>
        <a:srgbClr val="FFA000"/>
      </a:accent3>
      <a:accent4>
        <a:srgbClr val="C4BCAE"/>
      </a:accent4>
      <a:accent5>
        <a:srgbClr val="F4F0EF"/>
      </a:accent5>
      <a:accent6>
        <a:srgbClr val="C4BDAE"/>
      </a:accent6>
      <a:hlink>
        <a:srgbClr val="FE871B"/>
      </a:hlink>
      <a:folHlink>
        <a:srgbClr val="FFA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LIEGE-PPT-MODELE" id="{F6628531-17DC-DE4E-AE9A-AB783A97C36E}" vid="{B4648868-DA83-8B42-BD35-F8EE48B67E4B}"/>
    </a:ext>
  </a:extLst>
</a:theme>
</file>

<file path=ppt/theme/theme2.xml><?xml version="1.0" encoding="utf-8"?>
<a:theme xmlns:a="http://schemas.openxmlformats.org/drawingml/2006/main" name="ULIEGE Titres, citations">
  <a:themeElements>
    <a:clrScheme name="Personnalisé 9">
      <a:dk1>
        <a:srgbClr val="000000"/>
      </a:dk1>
      <a:lt1>
        <a:srgbClr val="FFFFFF"/>
      </a:lt1>
      <a:dk2>
        <a:srgbClr val="006F7D"/>
      </a:dk2>
      <a:lt2>
        <a:srgbClr val="F4F0EF"/>
      </a:lt2>
      <a:accent1>
        <a:srgbClr val="FE871B"/>
      </a:accent1>
      <a:accent2>
        <a:srgbClr val="F8A001"/>
      </a:accent2>
      <a:accent3>
        <a:srgbClr val="F79201"/>
      </a:accent3>
      <a:accent4>
        <a:srgbClr val="C4BCAE"/>
      </a:accent4>
      <a:accent5>
        <a:srgbClr val="F4F0EF"/>
      </a:accent5>
      <a:accent6>
        <a:srgbClr val="C4BDAE"/>
      </a:accent6>
      <a:hlink>
        <a:srgbClr val="FE871B"/>
      </a:hlink>
      <a:folHlink>
        <a:srgbClr val="FFA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LIEGE-PPT-MODELE" id="{F6628531-17DC-DE4E-AE9A-AB783A97C36E}" vid="{66C47452-BD1A-484D-9314-CF28769595A4}"/>
    </a:ext>
  </a:extLst>
</a:theme>
</file>

<file path=ppt/theme/theme3.xml><?xml version="1.0" encoding="utf-8"?>
<a:theme xmlns:a="http://schemas.openxmlformats.org/drawingml/2006/main" name="ULIEGE Base">
  <a:themeElements>
    <a:clrScheme name="ULIEGE-SCIENCES APPLIQUEES">
      <a:dk1>
        <a:srgbClr val="000000"/>
      </a:dk1>
      <a:lt1>
        <a:srgbClr val="FFFFFF"/>
      </a:lt1>
      <a:dk2>
        <a:srgbClr val="006F7D"/>
      </a:dk2>
      <a:lt2>
        <a:srgbClr val="F4F0EF"/>
      </a:lt2>
      <a:accent1>
        <a:srgbClr val="FE871B"/>
      </a:accent1>
      <a:accent2>
        <a:srgbClr val="FE9200"/>
      </a:accent2>
      <a:accent3>
        <a:srgbClr val="FFA000"/>
      </a:accent3>
      <a:accent4>
        <a:srgbClr val="C4BCAE"/>
      </a:accent4>
      <a:accent5>
        <a:srgbClr val="F4F0EF"/>
      </a:accent5>
      <a:accent6>
        <a:srgbClr val="C4BDAE"/>
      </a:accent6>
      <a:hlink>
        <a:srgbClr val="FE871B"/>
      </a:hlink>
      <a:folHlink>
        <a:srgbClr val="FFA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LIEGE-PPT-MODELE" id="{F6628531-17DC-DE4E-AE9A-AB783A97C36E}" vid="{4B61F5AD-C0B1-D74B-A0DD-CDBF3B10F0CB}"/>
    </a:ext>
  </a:extLst>
</a:theme>
</file>

<file path=ppt/theme/theme4.xml><?xml version="1.0" encoding="utf-8"?>
<a:theme xmlns:a="http://schemas.openxmlformats.org/drawingml/2006/main" name="ULIEGE images grid">
  <a:themeElements>
    <a:clrScheme name="ULIEGE-SCIENCES APPLIQUEES">
      <a:dk1>
        <a:srgbClr val="000000"/>
      </a:dk1>
      <a:lt1>
        <a:srgbClr val="FFFFFF"/>
      </a:lt1>
      <a:dk2>
        <a:srgbClr val="006F7D"/>
      </a:dk2>
      <a:lt2>
        <a:srgbClr val="F4F0EF"/>
      </a:lt2>
      <a:accent1>
        <a:srgbClr val="FE871B"/>
      </a:accent1>
      <a:accent2>
        <a:srgbClr val="FE9200"/>
      </a:accent2>
      <a:accent3>
        <a:srgbClr val="FFA000"/>
      </a:accent3>
      <a:accent4>
        <a:srgbClr val="C4BCAE"/>
      </a:accent4>
      <a:accent5>
        <a:srgbClr val="F4F0EF"/>
      </a:accent5>
      <a:accent6>
        <a:srgbClr val="C4BDAE"/>
      </a:accent6>
      <a:hlink>
        <a:srgbClr val="FE871B"/>
      </a:hlink>
      <a:folHlink>
        <a:srgbClr val="FFA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LIEGE-PPT-MODELE" id="{F6628531-17DC-DE4E-AE9A-AB783A97C36E}" vid="{F1C29A9D-A4F8-9C4E-907A-8E36CC6B2682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B4CCB9CA830046A9792506F18BAFF2" ma:contentTypeVersion="18" ma:contentTypeDescription="Een nieuw document maken." ma:contentTypeScope="" ma:versionID="62308592387f6fc74b4c3ced85a9ed60">
  <xsd:schema xmlns:xsd="http://www.w3.org/2001/XMLSchema" xmlns:xs="http://www.w3.org/2001/XMLSchema" xmlns:p="http://schemas.microsoft.com/office/2006/metadata/properties" xmlns:ns3="43573350-4d79-45c8-a825-70879060108e" xmlns:ns4="1e068ca2-1bb4-41fa-8b17-5a6a06928ff3" targetNamespace="http://schemas.microsoft.com/office/2006/metadata/properties" ma:root="true" ma:fieldsID="d6df1937494f3c11c88e369c6f82dde5" ns3:_="" ns4:_="">
    <xsd:import namespace="43573350-4d79-45c8-a825-70879060108e"/>
    <xsd:import namespace="1e068ca2-1bb4-41fa-8b17-5a6a06928f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573350-4d79-45c8-a825-7087906010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68ca2-1bb4-41fa-8b17-5a6a06928ff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3573350-4d79-45c8-a825-70879060108e" xsi:nil="true"/>
  </documentManagement>
</p:properties>
</file>

<file path=customXml/itemProps1.xml><?xml version="1.0" encoding="utf-8"?>
<ds:datastoreItem xmlns:ds="http://schemas.openxmlformats.org/officeDocument/2006/customXml" ds:itemID="{49074A32-C7D2-4320-89A2-C21623E558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96A83B-FEAD-4AD2-B88E-10C8555DD2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573350-4d79-45c8-a825-70879060108e"/>
    <ds:schemaRef ds:uri="1e068ca2-1bb4-41fa-8b17-5a6a06928f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64AE696-F4C5-4B40-AB45-A53EE81C1BB6}">
  <ds:schemaRefs>
    <ds:schemaRef ds:uri="http://purl.org/dc/dcmitype/"/>
    <ds:schemaRef ds:uri="http://purl.org/dc/elements/1.1/"/>
    <ds:schemaRef ds:uri="43573350-4d79-45c8-a825-70879060108e"/>
    <ds:schemaRef ds:uri="http://schemas.microsoft.com/office/2006/documentManagement/types"/>
    <ds:schemaRef ds:uri="http://www.w3.org/XML/1998/namespace"/>
    <ds:schemaRef ds:uri="1e068ca2-1bb4-41fa-8b17-5a6a06928ff3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2175</Words>
  <Application>Microsoft Office PowerPoint</Application>
  <PresentationFormat>Widescreen</PresentationFormat>
  <Paragraphs>501</Paragraphs>
  <Slides>47</Slides>
  <Notes>19</Notes>
  <HiddenSlides>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62" baseType="lpstr">
      <vt:lpstr>Arial</vt:lpstr>
      <vt:lpstr>Calibri</vt:lpstr>
      <vt:lpstr>Cambria Math</vt:lpstr>
      <vt:lpstr>Consolas</vt:lpstr>
      <vt:lpstr>Garamond</vt:lpstr>
      <vt:lpstr>Segoe UI</vt:lpstr>
      <vt:lpstr>Segoe UI Light</vt:lpstr>
      <vt:lpstr>Segoe UI Semibold</vt:lpstr>
      <vt:lpstr>Segoe UI Semilight</vt:lpstr>
      <vt:lpstr>Times New Roman</vt:lpstr>
      <vt:lpstr>Wingdings</vt:lpstr>
      <vt:lpstr>ULIEGE Cover + image</vt:lpstr>
      <vt:lpstr>ULIEGE Titres, citations</vt:lpstr>
      <vt:lpstr>ULIEGE Base</vt:lpstr>
      <vt:lpstr>ULIEGE images grid</vt:lpstr>
      <vt:lpstr>Comparative Assessment of  Fuel-Switching Options for the  Energy Transition in the Cement Industry</vt:lpstr>
      <vt:lpstr>Contents</vt:lpstr>
      <vt:lpstr>PowerPoint Presentation</vt:lpstr>
      <vt:lpstr>Introduction</vt:lpstr>
      <vt:lpstr>PowerPoint Presentation</vt:lpstr>
      <vt:lpstr>PowerPoint Presentation</vt:lpstr>
      <vt:lpstr>Decarbonization of the Cement Industry:  A Comprehensive Techno-Economic Assessment of Low-Emission Pathways</vt:lpstr>
      <vt:lpstr>Methodology</vt:lpstr>
      <vt:lpstr>PowerPoint Presentation</vt:lpstr>
      <vt:lpstr>Cement Superstructure</vt:lpstr>
      <vt:lpstr>PowerPoint Presentation</vt:lpstr>
      <vt:lpstr>Conventional Kiln – Fuel/Air</vt:lpstr>
      <vt:lpstr>Oxycombustion kiln with CPU</vt:lpstr>
      <vt:lpstr>Electrification</vt:lpstr>
      <vt:lpstr>PowerPoint Presentation</vt:lpstr>
      <vt:lpstr>MEA Chemical Absorption Process</vt:lpstr>
      <vt:lpstr>CO2 compression and Purification Unit - CPU</vt:lpstr>
      <vt:lpstr>CaL Process </vt:lpstr>
      <vt:lpstr>PowerPoint Presentation</vt:lpstr>
      <vt:lpstr>PowerPoint Presentation</vt:lpstr>
      <vt:lpstr>Blueprint</vt:lpstr>
      <vt:lpstr>OSMOSE tool by IPESE group of EPFL </vt:lpstr>
      <vt:lpstr>Objective Function</vt:lpstr>
      <vt:lpstr>Configurations</vt:lpstr>
      <vt:lpstr>PowerPoint Presentation</vt:lpstr>
      <vt:lpstr>Techno-Economic Analysis</vt:lpstr>
      <vt:lpstr>Model Validation – Base-case</vt:lpstr>
      <vt:lpstr>PowerPoint Presentation</vt:lpstr>
      <vt:lpstr>PowerPoint Presentation</vt:lpstr>
      <vt:lpstr>CAPEX Assumptions</vt:lpstr>
      <vt:lpstr>PowerPoint Presentation</vt:lpstr>
      <vt:lpstr>Scenarios – inspired from (Vito + IEA + ENTSO)</vt:lpstr>
      <vt:lpstr>Operating Cost (M€/year)</vt:lpstr>
      <vt:lpstr>Total Annual Cost Comparison</vt:lpstr>
      <vt:lpstr>Total Annual Cost Comparison</vt:lpstr>
      <vt:lpstr>Total Annual Cost Comparison</vt:lpstr>
      <vt:lpstr>Conclusion</vt:lpstr>
      <vt:lpstr>Conclusions</vt:lpstr>
      <vt:lpstr>Multi-Scenario  Technology Mapping</vt:lpstr>
      <vt:lpstr>PowerPoint Presentation</vt:lpstr>
      <vt:lpstr>Multi-scenario analysis</vt:lpstr>
      <vt:lpstr>Technology Mapping via Parallel Coordinates</vt:lpstr>
      <vt:lpstr>NGOxy fired furnace</vt:lpstr>
      <vt:lpstr>PowerPoint Presentation</vt:lpstr>
      <vt:lpstr>PowerPoint Presentation</vt:lpstr>
      <vt:lpstr>PowerPoint Presentation</vt:lpstr>
      <vt:lpstr>Thanks for your attention!  Muhammad Salman Daniel Flórez-Orrego François Maréchal Grégoire Léonard  Contact: Email: m.salman@uliege.be Tel: +32-465671822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Pascal Schyns</dc:creator>
  <cp:keywords/>
  <dc:description/>
  <cp:lastModifiedBy>Salman Muhammad</cp:lastModifiedBy>
  <cp:revision>77</cp:revision>
  <cp:lastPrinted>2019-04-19T09:55:52Z</cp:lastPrinted>
  <dcterms:created xsi:type="dcterms:W3CDTF">2022-06-28T21:23:28Z</dcterms:created>
  <dcterms:modified xsi:type="dcterms:W3CDTF">2025-08-11T21:37:19Z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0x0101000CB4CCB9CA830046A9792506F18BAFF2</vt:lpwstr>
  </property>
  <property fmtid="{D5CDD505-2E9C-101B-9397-08002B2CF9AE}" pid="3" name="MediaServiceImageTags">
    <vt:lpwstr/>
  </property>
</Properties>
</file>