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notesMasterIdLst>
    <p:notesMasterId r:id="rId22"/>
  </p:notesMasterIdLst>
  <p:handoutMasterIdLst>
    <p:handoutMasterId r:id="rId23"/>
  </p:handoutMasterIdLst>
  <p:sldIdLst>
    <p:sldId id="373" r:id="rId2"/>
    <p:sldId id="275" r:id="rId3"/>
    <p:sldId id="410" r:id="rId4"/>
    <p:sldId id="482" r:id="rId5"/>
    <p:sldId id="484" r:id="rId6"/>
    <p:sldId id="483" r:id="rId7"/>
    <p:sldId id="376" r:id="rId8"/>
    <p:sldId id="377" r:id="rId9"/>
    <p:sldId id="378" r:id="rId10"/>
    <p:sldId id="485" r:id="rId11"/>
    <p:sldId id="486" r:id="rId12"/>
    <p:sldId id="428" r:id="rId13"/>
    <p:sldId id="487" r:id="rId14"/>
    <p:sldId id="491" r:id="rId15"/>
    <p:sldId id="467" r:id="rId16"/>
    <p:sldId id="490" r:id="rId17"/>
    <p:sldId id="492" r:id="rId18"/>
    <p:sldId id="468" r:id="rId19"/>
    <p:sldId id="419" r:id="rId20"/>
    <p:sldId id="446" r:id="rId21"/>
  </p:sldIdLst>
  <p:sldSz cx="13716000" cy="10287000"/>
  <p:notesSz cx="6858000" cy="9144000"/>
  <p:defaultTextStyle>
    <a:defPPr>
      <a:defRPr lang="en-US"/>
    </a:defPPr>
    <a:lvl1pPr marL="0" algn="l" defTabSz="1371545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73" algn="l" defTabSz="1371545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545" algn="l" defTabSz="1371545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318" algn="l" defTabSz="1371545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091" algn="l" defTabSz="1371545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864" algn="l" defTabSz="1371545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635" algn="l" defTabSz="1371545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408" algn="l" defTabSz="1371545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181" algn="l" defTabSz="1371545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CEFA"/>
    <a:srgbClr val="F5A9B8"/>
    <a:srgbClr val="FEA000"/>
    <a:srgbClr val="FF5050"/>
    <a:srgbClr val="8FD7DF"/>
    <a:srgbClr val="19354F"/>
    <a:srgbClr val="375E73"/>
    <a:srgbClr val="548697"/>
    <a:srgbClr val="72AFBB"/>
    <a:srgbClr val="66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A5D103-5ECA-4F04-8195-8F5F42C4C732}" v="2475" dt="2022-10-14T17:52:52.1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16" autoAdjust="0"/>
    <p:restoredTop sz="86502" autoAdjust="0"/>
  </p:normalViewPr>
  <p:slideViewPr>
    <p:cSldViewPr snapToGrid="0" showGuides="1">
      <p:cViewPr varScale="1">
        <p:scale>
          <a:sx n="51" d="100"/>
          <a:sy n="51" d="100"/>
        </p:scale>
        <p:origin x="900" y="48"/>
      </p:cViewPr>
      <p:guideLst/>
    </p:cSldViewPr>
  </p:slideViewPr>
  <p:outlineViewPr>
    <p:cViewPr>
      <p:scale>
        <a:sx n="33" d="100"/>
        <a:sy n="33" d="100"/>
      </p:scale>
      <p:origin x="0" y="-1885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301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xence Ouafik" userId="0b68bdbf0e302d9b" providerId="LiveId" clId="{02A5D103-5ECA-4F04-8195-8F5F42C4C732}"/>
    <pc:docChg chg="undo custSel addSld delSld modSld sldOrd delSection modSection">
      <pc:chgData name="Maxence Ouafik" userId="0b68bdbf0e302d9b" providerId="LiveId" clId="{02A5D103-5ECA-4F04-8195-8F5F42C4C732}" dt="2022-10-14T17:53:06.090" v="4171" actId="478"/>
      <pc:docMkLst>
        <pc:docMk/>
      </pc:docMkLst>
      <pc:sldChg chg="delSp modSp add del mod delAnim modAnim">
        <pc:chgData name="Maxence Ouafik" userId="0b68bdbf0e302d9b" providerId="LiveId" clId="{02A5D103-5ECA-4F04-8195-8F5F42C4C732}" dt="2022-10-13T23:07:36.349" v="841" actId="47"/>
        <pc:sldMkLst>
          <pc:docMk/>
          <pc:sldMk cId="3815016566" sldId="275"/>
        </pc:sldMkLst>
        <pc:spChg chg="mod">
          <ac:chgData name="Maxence Ouafik" userId="0b68bdbf0e302d9b" providerId="LiveId" clId="{02A5D103-5ECA-4F04-8195-8F5F42C4C732}" dt="2022-10-13T23:02:34.028" v="837" actId="20577"/>
          <ac:spMkLst>
            <pc:docMk/>
            <pc:sldMk cId="3815016566" sldId="275"/>
            <ac:spMk id="20" creationId="{00000000-0000-0000-0000-000000000000}"/>
          </ac:spMkLst>
        </pc:spChg>
        <pc:grpChg chg="del">
          <ac:chgData name="Maxence Ouafik" userId="0b68bdbf0e302d9b" providerId="LiveId" clId="{02A5D103-5ECA-4F04-8195-8F5F42C4C732}" dt="2022-10-13T23:00:29.177" v="593" actId="478"/>
          <ac:grpSpMkLst>
            <pc:docMk/>
            <pc:sldMk cId="3815016566" sldId="275"/>
            <ac:grpSpMk id="6" creationId="{00000000-0000-0000-0000-000000000000}"/>
          </ac:grpSpMkLst>
        </pc:grpChg>
      </pc:sldChg>
      <pc:sldChg chg="del">
        <pc:chgData name="Maxence Ouafik" userId="0b68bdbf0e302d9b" providerId="LiveId" clId="{02A5D103-5ECA-4F04-8195-8F5F42C4C732}" dt="2022-10-13T22:53:54.217" v="160" actId="47"/>
        <pc:sldMkLst>
          <pc:docMk/>
          <pc:sldMk cId="2397526811" sldId="362"/>
        </pc:sldMkLst>
      </pc:sldChg>
      <pc:sldChg chg="del">
        <pc:chgData name="Maxence Ouafik" userId="0b68bdbf0e302d9b" providerId="LiveId" clId="{02A5D103-5ECA-4F04-8195-8F5F42C4C732}" dt="2022-10-13T22:53:57.057" v="161" actId="47"/>
        <pc:sldMkLst>
          <pc:docMk/>
          <pc:sldMk cId="576334230" sldId="363"/>
        </pc:sldMkLst>
      </pc:sldChg>
      <pc:sldChg chg="del">
        <pc:chgData name="Maxence Ouafik" userId="0b68bdbf0e302d9b" providerId="LiveId" clId="{02A5D103-5ECA-4F04-8195-8F5F42C4C732}" dt="2022-10-13T22:53:40.632" v="159" actId="47"/>
        <pc:sldMkLst>
          <pc:docMk/>
          <pc:sldMk cId="705325996" sldId="370"/>
        </pc:sldMkLst>
      </pc:sldChg>
      <pc:sldChg chg="del">
        <pc:chgData name="Maxence Ouafik" userId="0b68bdbf0e302d9b" providerId="LiveId" clId="{02A5D103-5ECA-4F04-8195-8F5F42C4C732}" dt="2022-10-14T00:08:30.273" v="2835" actId="47"/>
        <pc:sldMkLst>
          <pc:docMk/>
          <pc:sldMk cId="1049257621" sldId="372"/>
        </pc:sldMkLst>
      </pc:sldChg>
      <pc:sldChg chg="addSp delSp modSp mod delAnim modAnim">
        <pc:chgData name="Maxence Ouafik" userId="0b68bdbf0e302d9b" providerId="LiveId" clId="{02A5D103-5ECA-4F04-8195-8F5F42C4C732}" dt="2022-10-11T21:29:21.561" v="158" actId="207"/>
        <pc:sldMkLst>
          <pc:docMk/>
          <pc:sldMk cId="3531826165" sldId="373"/>
        </pc:sldMkLst>
        <pc:spChg chg="add del">
          <ac:chgData name="Maxence Ouafik" userId="0b68bdbf0e302d9b" providerId="LiveId" clId="{02A5D103-5ECA-4F04-8195-8F5F42C4C732}" dt="2022-10-11T21:26:09.876" v="46" actId="22"/>
          <ac:spMkLst>
            <pc:docMk/>
            <pc:sldMk cId="3531826165" sldId="373"/>
            <ac:spMk id="3" creationId="{AC32D25D-F41E-99F2-207B-E5D871C31279}"/>
          </ac:spMkLst>
        </pc:spChg>
        <pc:spChg chg="mod">
          <ac:chgData name="Maxence Ouafik" userId="0b68bdbf0e302d9b" providerId="LiveId" clId="{02A5D103-5ECA-4F04-8195-8F5F42C4C732}" dt="2022-10-11T21:20:35.320" v="27" actId="207"/>
          <ac:spMkLst>
            <pc:docMk/>
            <pc:sldMk cId="3531826165" sldId="373"/>
            <ac:spMk id="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16:41.364" v="24"/>
          <ac:spMkLst>
            <pc:docMk/>
            <pc:sldMk cId="3531826165" sldId="373"/>
            <ac:spMk id="5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2:02.131" v="35" actId="207"/>
          <ac:spMkLst>
            <pc:docMk/>
            <pc:sldMk cId="3531826165" sldId="373"/>
            <ac:spMk id="7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2:02.131" v="35" actId="207"/>
          <ac:spMkLst>
            <pc:docMk/>
            <pc:sldMk cId="3531826165" sldId="373"/>
            <ac:spMk id="8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2:02.131" v="35" actId="207"/>
          <ac:spMkLst>
            <pc:docMk/>
            <pc:sldMk cId="3531826165" sldId="373"/>
            <ac:spMk id="9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2:02.131" v="35" actId="207"/>
          <ac:spMkLst>
            <pc:docMk/>
            <pc:sldMk cId="3531826165" sldId="373"/>
            <ac:spMk id="1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1:45.360" v="34" actId="207"/>
          <ac:spMkLst>
            <pc:docMk/>
            <pc:sldMk cId="3531826165" sldId="373"/>
            <ac:spMk id="11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1:45.360" v="34" actId="207"/>
          <ac:spMkLst>
            <pc:docMk/>
            <pc:sldMk cId="3531826165" sldId="373"/>
            <ac:spMk id="12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1:45.360" v="34" actId="207"/>
          <ac:spMkLst>
            <pc:docMk/>
            <pc:sldMk cId="3531826165" sldId="373"/>
            <ac:spMk id="1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1:45.360" v="34" actId="207"/>
          <ac:spMkLst>
            <pc:docMk/>
            <pc:sldMk cId="3531826165" sldId="373"/>
            <ac:spMk id="15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1:45.360" v="34" actId="207"/>
          <ac:spMkLst>
            <pc:docMk/>
            <pc:sldMk cId="3531826165" sldId="373"/>
            <ac:spMk id="16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1:45.360" v="34" actId="207"/>
          <ac:spMkLst>
            <pc:docMk/>
            <pc:sldMk cId="3531826165" sldId="373"/>
            <ac:spMk id="17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1:45.360" v="34" actId="207"/>
          <ac:spMkLst>
            <pc:docMk/>
            <pc:sldMk cId="3531826165" sldId="373"/>
            <ac:spMk id="18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1:45.360" v="34" actId="207"/>
          <ac:spMkLst>
            <pc:docMk/>
            <pc:sldMk cId="3531826165" sldId="373"/>
            <ac:spMk id="19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1:45.360" v="34" actId="207"/>
          <ac:spMkLst>
            <pc:docMk/>
            <pc:sldMk cId="3531826165" sldId="373"/>
            <ac:spMk id="2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42.999" v="44" actId="207"/>
          <ac:spMkLst>
            <pc:docMk/>
            <pc:sldMk cId="3531826165" sldId="373"/>
            <ac:spMk id="22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42.999" v="44" actId="207"/>
          <ac:spMkLst>
            <pc:docMk/>
            <pc:sldMk cId="3531826165" sldId="373"/>
            <ac:spMk id="23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42.999" v="44" actId="207"/>
          <ac:spMkLst>
            <pc:docMk/>
            <pc:sldMk cId="3531826165" sldId="373"/>
            <ac:spMk id="2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27.463" v="39" actId="207"/>
          <ac:spMkLst>
            <pc:docMk/>
            <pc:sldMk cId="3531826165" sldId="373"/>
            <ac:spMk id="25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27.463" v="39" actId="207"/>
          <ac:spMkLst>
            <pc:docMk/>
            <pc:sldMk cId="3531826165" sldId="373"/>
            <ac:spMk id="26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27.463" v="39" actId="207"/>
          <ac:spMkLst>
            <pc:docMk/>
            <pc:sldMk cId="3531826165" sldId="373"/>
            <ac:spMk id="27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27.463" v="39" actId="207"/>
          <ac:spMkLst>
            <pc:docMk/>
            <pc:sldMk cId="3531826165" sldId="373"/>
            <ac:spMk id="28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27.463" v="39" actId="207"/>
          <ac:spMkLst>
            <pc:docMk/>
            <pc:sldMk cId="3531826165" sldId="373"/>
            <ac:spMk id="3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27.463" v="39" actId="207"/>
          <ac:spMkLst>
            <pc:docMk/>
            <pc:sldMk cId="3531826165" sldId="373"/>
            <ac:spMk id="31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27.463" v="39" actId="207"/>
          <ac:spMkLst>
            <pc:docMk/>
            <pc:sldMk cId="3531826165" sldId="373"/>
            <ac:spMk id="32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27.463" v="39" actId="207"/>
          <ac:spMkLst>
            <pc:docMk/>
            <pc:sldMk cId="3531826165" sldId="373"/>
            <ac:spMk id="33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27.463" v="39" actId="207"/>
          <ac:spMkLst>
            <pc:docMk/>
            <pc:sldMk cId="3531826165" sldId="373"/>
            <ac:spMk id="3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27.463" v="39" actId="207"/>
          <ac:spMkLst>
            <pc:docMk/>
            <pc:sldMk cId="3531826165" sldId="373"/>
            <ac:spMk id="35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27.463" v="39" actId="207"/>
          <ac:spMkLst>
            <pc:docMk/>
            <pc:sldMk cId="3531826165" sldId="373"/>
            <ac:spMk id="36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27.463" v="39" actId="207"/>
          <ac:spMkLst>
            <pc:docMk/>
            <pc:sldMk cId="3531826165" sldId="373"/>
            <ac:spMk id="38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13.474" v="42" actId="207"/>
          <ac:spMkLst>
            <pc:docMk/>
            <pc:sldMk cId="3531826165" sldId="373"/>
            <ac:spMk id="39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13.474" v="42" actId="207"/>
          <ac:spMkLst>
            <pc:docMk/>
            <pc:sldMk cId="3531826165" sldId="373"/>
            <ac:spMk id="4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13.474" v="42" actId="207"/>
          <ac:spMkLst>
            <pc:docMk/>
            <pc:sldMk cId="3531826165" sldId="373"/>
            <ac:spMk id="41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13.474" v="42" actId="207"/>
          <ac:spMkLst>
            <pc:docMk/>
            <pc:sldMk cId="3531826165" sldId="373"/>
            <ac:spMk id="42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13.474" v="42" actId="207"/>
          <ac:spMkLst>
            <pc:docMk/>
            <pc:sldMk cId="3531826165" sldId="373"/>
            <ac:spMk id="43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13.474" v="42" actId="207"/>
          <ac:spMkLst>
            <pc:docMk/>
            <pc:sldMk cId="3531826165" sldId="373"/>
            <ac:spMk id="4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13.474" v="42" actId="207"/>
          <ac:spMkLst>
            <pc:docMk/>
            <pc:sldMk cId="3531826165" sldId="373"/>
            <ac:spMk id="46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13.474" v="42" actId="207"/>
          <ac:spMkLst>
            <pc:docMk/>
            <pc:sldMk cId="3531826165" sldId="373"/>
            <ac:spMk id="47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13.474" v="42" actId="207"/>
          <ac:spMkLst>
            <pc:docMk/>
            <pc:sldMk cId="3531826165" sldId="373"/>
            <ac:spMk id="48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13.474" v="42" actId="207"/>
          <ac:spMkLst>
            <pc:docMk/>
            <pc:sldMk cId="3531826165" sldId="373"/>
            <ac:spMk id="49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13.474" v="42" actId="207"/>
          <ac:spMkLst>
            <pc:docMk/>
            <pc:sldMk cId="3531826165" sldId="373"/>
            <ac:spMk id="5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13.474" v="42" actId="207"/>
          <ac:spMkLst>
            <pc:docMk/>
            <pc:sldMk cId="3531826165" sldId="373"/>
            <ac:spMk id="51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13.474" v="42" actId="207"/>
          <ac:spMkLst>
            <pc:docMk/>
            <pc:sldMk cId="3531826165" sldId="373"/>
            <ac:spMk id="52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5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55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56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57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58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59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6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61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62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63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6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65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34.477" v="43" actId="207"/>
          <ac:spMkLst>
            <pc:docMk/>
            <pc:sldMk cId="3531826165" sldId="373"/>
            <ac:spMk id="66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34.477" v="43" actId="207"/>
          <ac:spMkLst>
            <pc:docMk/>
            <pc:sldMk cId="3531826165" sldId="373"/>
            <ac:spMk id="67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34.477" v="43" actId="207"/>
          <ac:spMkLst>
            <pc:docMk/>
            <pc:sldMk cId="3531826165" sldId="373"/>
            <ac:spMk id="68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34.477" v="43" actId="207"/>
          <ac:spMkLst>
            <pc:docMk/>
            <pc:sldMk cId="3531826165" sldId="373"/>
            <ac:spMk id="69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7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71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72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73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7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75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76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77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78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79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8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81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82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83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8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85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86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87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88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89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9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91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92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93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9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96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97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98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99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10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101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102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103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10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105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106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0:00.462" v="25" actId="207"/>
          <ac:spMkLst>
            <pc:docMk/>
            <pc:sldMk cId="3531826165" sldId="373"/>
            <ac:spMk id="107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34.477" v="43" actId="207"/>
          <ac:spMkLst>
            <pc:docMk/>
            <pc:sldMk cId="3531826165" sldId="373"/>
            <ac:spMk id="108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34.477" v="43" actId="207"/>
          <ac:spMkLst>
            <pc:docMk/>
            <pc:sldMk cId="3531826165" sldId="373"/>
            <ac:spMk id="109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34.477" v="43" actId="207"/>
          <ac:spMkLst>
            <pc:docMk/>
            <pc:sldMk cId="3531826165" sldId="373"/>
            <ac:spMk id="11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4:34.477" v="43" actId="207"/>
          <ac:spMkLst>
            <pc:docMk/>
            <pc:sldMk cId="3531826165" sldId="373"/>
            <ac:spMk id="111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112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113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11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115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116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117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118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119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12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121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122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01.051" v="38" actId="207"/>
          <ac:spMkLst>
            <pc:docMk/>
            <pc:sldMk cId="3531826165" sldId="373"/>
            <ac:spMk id="123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12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125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126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127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128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129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13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131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132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133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134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135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3:50.877" v="40" actId="207"/>
          <ac:spMkLst>
            <pc:docMk/>
            <pc:sldMk cId="3531826165" sldId="373"/>
            <ac:spMk id="136" creationId="{00000000-0000-0000-0000-000000000000}"/>
          </ac:spMkLst>
        </pc:spChg>
        <pc:spChg chg="del topLvl">
          <ac:chgData name="Maxence Ouafik" userId="0b68bdbf0e302d9b" providerId="LiveId" clId="{02A5D103-5ECA-4F04-8195-8F5F42C4C732}" dt="2022-10-11T21:26:44.097" v="50" actId="478"/>
          <ac:spMkLst>
            <pc:docMk/>
            <pc:sldMk cId="3531826165" sldId="373"/>
            <ac:spMk id="138" creationId="{00000000-0000-0000-0000-000000000000}"/>
          </ac:spMkLst>
        </pc:spChg>
        <pc:spChg chg="mod topLvl">
          <ac:chgData name="Maxence Ouafik" userId="0b68bdbf0e302d9b" providerId="LiveId" clId="{02A5D103-5ECA-4F04-8195-8F5F42C4C732}" dt="2022-10-11T21:29:07.850" v="157" actId="207"/>
          <ac:spMkLst>
            <pc:docMk/>
            <pc:sldMk cId="3531826165" sldId="373"/>
            <ac:spMk id="139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9:21.561" v="158" actId="207"/>
          <ac:spMkLst>
            <pc:docMk/>
            <pc:sldMk cId="3531826165" sldId="373"/>
            <ac:spMk id="140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22:10.829" v="37" actId="1076"/>
          <ac:spMkLst>
            <pc:docMk/>
            <pc:sldMk cId="3531826165" sldId="373"/>
            <ac:spMk id="149" creationId="{00000000-0000-0000-0000-000000000000}"/>
          </ac:spMkLst>
        </pc:spChg>
        <pc:grpChg chg="del">
          <ac:chgData name="Maxence Ouafik" userId="0b68bdbf0e302d9b" providerId="LiveId" clId="{02A5D103-5ECA-4F04-8195-8F5F42C4C732}" dt="2022-10-11T21:26:44.097" v="50" actId="478"/>
          <ac:grpSpMkLst>
            <pc:docMk/>
            <pc:sldMk cId="3531826165" sldId="373"/>
            <ac:grpSpMk id="137" creationId="{00000000-0000-0000-0000-000000000000}"/>
          </ac:grpSpMkLst>
        </pc:grpChg>
      </pc:sldChg>
      <pc:sldChg chg="del">
        <pc:chgData name="Maxence Ouafik" userId="0b68bdbf0e302d9b" providerId="LiveId" clId="{02A5D103-5ECA-4F04-8195-8F5F42C4C732}" dt="2022-10-14T00:08:30.273" v="2835" actId="47"/>
        <pc:sldMkLst>
          <pc:docMk/>
          <pc:sldMk cId="35416190" sldId="374"/>
        </pc:sldMkLst>
      </pc:sldChg>
      <pc:sldChg chg="delSp modSp mod delAnim">
        <pc:chgData name="Maxence Ouafik" userId="0b68bdbf0e302d9b" providerId="LiveId" clId="{02A5D103-5ECA-4F04-8195-8F5F42C4C732}" dt="2022-10-13T23:59:19.412" v="2730" actId="20577"/>
        <pc:sldMkLst>
          <pc:docMk/>
          <pc:sldMk cId="3297429244" sldId="376"/>
        </pc:sldMkLst>
        <pc:spChg chg="mod">
          <ac:chgData name="Maxence Ouafik" userId="0b68bdbf0e302d9b" providerId="LiveId" clId="{02A5D103-5ECA-4F04-8195-8F5F42C4C732}" dt="2022-10-13T23:59:19.412" v="2730" actId="20577"/>
          <ac:spMkLst>
            <pc:docMk/>
            <pc:sldMk cId="3297429244" sldId="376"/>
            <ac:spMk id="2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59:11.916" v="2697" actId="20577"/>
          <ac:spMkLst>
            <pc:docMk/>
            <pc:sldMk cId="3297429244" sldId="376"/>
            <ac:spMk id="3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36:54.397" v="2203" actId="790"/>
          <ac:spMkLst>
            <pc:docMk/>
            <pc:sldMk cId="3297429244" sldId="376"/>
            <ac:spMk id="13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35:10.557" v="2111" actId="2711"/>
          <ac:spMkLst>
            <pc:docMk/>
            <pc:sldMk cId="3297429244" sldId="376"/>
            <ac:spMk id="14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34:09.477" v="2084" actId="2711"/>
          <ac:spMkLst>
            <pc:docMk/>
            <pc:sldMk cId="3297429244" sldId="376"/>
            <ac:spMk id="19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35:55.547" v="2167" actId="478"/>
          <ac:spMkLst>
            <pc:docMk/>
            <pc:sldMk cId="3297429244" sldId="376"/>
            <ac:spMk id="21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36:47.030" v="2202" actId="790"/>
          <ac:spMkLst>
            <pc:docMk/>
            <pc:sldMk cId="3297429244" sldId="376"/>
            <ac:spMk id="32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36:24.180" v="2169" actId="2711"/>
          <ac:spMkLst>
            <pc:docMk/>
            <pc:sldMk cId="3297429244" sldId="376"/>
            <ac:spMk id="34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36:38.208" v="2201" actId="478"/>
          <ac:spMkLst>
            <pc:docMk/>
            <pc:sldMk cId="3297429244" sldId="376"/>
            <ac:spMk id="36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37:30.546" v="2230" actId="14100"/>
          <ac:spMkLst>
            <pc:docMk/>
            <pc:sldMk cId="3297429244" sldId="376"/>
            <ac:spMk id="49" creationId="{00000000-0000-0000-0000-000000000000}"/>
          </ac:spMkLst>
        </pc:spChg>
      </pc:sldChg>
      <pc:sldChg chg="addSp delSp modSp mod delAnim modAnim">
        <pc:chgData name="Maxence Ouafik" userId="0b68bdbf0e302d9b" providerId="LiveId" clId="{02A5D103-5ECA-4F04-8195-8F5F42C4C732}" dt="2022-10-14T00:44:02.522" v="4161"/>
        <pc:sldMkLst>
          <pc:docMk/>
          <pc:sldMk cId="4061741084" sldId="377"/>
        </pc:sldMkLst>
        <pc:spChg chg="add mod">
          <ac:chgData name="Maxence Ouafik" userId="0b68bdbf0e302d9b" providerId="LiveId" clId="{02A5D103-5ECA-4F04-8195-8F5F42C4C732}" dt="2022-10-13T23:44:31.235" v="2321" actId="14100"/>
          <ac:spMkLst>
            <pc:docMk/>
            <pc:sldMk cId="4061741084" sldId="377"/>
            <ac:spMk id="6" creationId="{BF609F3D-0B64-8A9E-B550-34E35FBCB6EB}"/>
          </ac:spMkLst>
        </pc:spChg>
        <pc:spChg chg="mod">
          <ac:chgData name="Maxence Ouafik" userId="0b68bdbf0e302d9b" providerId="LiveId" clId="{02A5D103-5ECA-4F04-8195-8F5F42C4C732}" dt="2022-10-13T23:40:21.072" v="2232" actId="2711"/>
          <ac:spMkLst>
            <pc:docMk/>
            <pc:sldMk cId="4061741084" sldId="377"/>
            <ac:spMk id="19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44:14.182" v="2302" actId="20577"/>
          <ac:spMkLst>
            <pc:docMk/>
            <pc:sldMk cId="4061741084" sldId="377"/>
            <ac:spMk id="29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44:10.459" v="2290" actId="2711"/>
          <ac:spMkLst>
            <pc:docMk/>
            <pc:sldMk cId="4061741084" sldId="377"/>
            <ac:spMk id="41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44:21.993" v="2304" actId="478"/>
          <ac:spMkLst>
            <pc:docMk/>
            <pc:sldMk cId="4061741084" sldId="377"/>
            <ac:spMk id="43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45:49.537" v="2335" actId="14100"/>
          <ac:spMkLst>
            <pc:docMk/>
            <pc:sldMk cId="4061741084" sldId="377"/>
            <ac:spMk id="46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45:39.029" v="2323" actId="2711"/>
          <ac:spMkLst>
            <pc:docMk/>
            <pc:sldMk cId="4061741084" sldId="377"/>
            <ac:spMk id="48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45:51.723" v="2336" actId="478"/>
          <ac:spMkLst>
            <pc:docMk/>
            <pc:sldMk cId="4061741084" sldId="377"/>
            <ac:spMk id="50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42:59.838" v="2287" actId="20577"/>
          <ac:spMkLst>
            <pc:docMk/>
            <pc:sldMk cId="4061741084" sldId="377"/>
            <ac:spMk id="70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42:24.130" v="2264" actId="478"/>
          <ac:spMkLst>
            <pc:docMk/>
            <pc:sldMk cId="4061741084" sldId="377"/>
            <ac:spMk id="72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42:08.005" v="2247" actId="2711"/>
          <ac:spMkLst>
            <pc:docMk/>
            <pc:sldMk cId="4061741084" sldId="377"/>
            <ac:spMk id="73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42:56.848" v="2282" actId="14100"/>
          <ac:spMkLst>
            <pc:docMk/>
            <pc:sldMk cId="4061741084" sldId="377"/>
            <ac:spMk id="78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43:02.720" v="2288" actId="478"/>
          <ac:spMkLst>
            <pc:docMk/>
            <pc:sldMk cId="4061741084" sldId="377"/>
            <ac:spMk id="80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42:43.080" v="2266" actId="2711"/>
          <ac:spMkLst>
            <pc:docMk/>
            <pc:sldMk cId="4061741084" sldId="377"/>
            <ac:spMk id="81" creationId="{00000000-0000-0000-0000-000000000000}"/>
          </ac:spMkLst>
        </pc:spChg>
        <pc:grpChg chg="mod">
          <ac:chgData name="Maxence Ouafik" userId="0b68bdbf0e302d9b" providerId="LiveId" clId="{02A5D103-5ECA-4F04-8195-8F5F42C4C732}" dt="2022-10-13T23:44:19.252" v="2303" actId="14100"/>
          <ac:grpSpMkLst>
            <pc:docMk/>
            <pc:sldMk cId="4061741084" sldId="377"/>
            <ac:grpSpMk id="4" creationId="{00000000-0000-0000-0000-000000000000}"/>
          </ac:grpSpMkLst>
        </pc:grpChg>
      </pc:sldChg>
      <pc:sldChg chg="addSp delSp modSp mod delAnim modAnim">
        <pc:chgData name="Maxence Ouafik" userId="0b68bdbf0e302d9b" providerId="LiveId" clId="{02A5D103-5ECA-4F04-8195-8F5F42C4C732}" dt="2022-10-14T17:53:06.090" v="4171" actId="478"/>
        <pc:sldMkLst>
          <pc:docMk/>
          <pc:sldMk cId="1132796189" sldId="378"/>
        </pc:sldMkLst>
        <pc:spChg chg="del">
          <ac:chgData name="Maxence Ouafik" userId="0b68bdbf0e302d9b" providerId="LiveId" clId="{02A5D103-5ECA-4F04-8195-8F5F42C4C732}" dt="2022-10-14T17:53:04.090" v="4170" actId="478"/>
          <ac:spMkLst>
            <pc:docMk/>
            <pc:sldMk cId="1132796189" sldId="378"/>
            <ac:spMk id="2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17:52:48.390" v="4166" actId="478"/>
          <ac:spMkLst>
            <pc:docMk/>
            <pc:sldMk cId="1132796189" sldId="378"/>
            <ac:spMk id="3" creationId="{00000000-0000-0000-0000-000000000000}"/>
          </ac:spMkLst>
        </pc:spChg>
        <pc:spChg chg="add mod">
          <ac:chgData name="Maxence Ouafik" userId="0b68bdbf0e302d9b" providerId="LiveId" clId="{02A5D103-5ECA-4F04-8195-8F5F42C4C732}" dt="2022-10-13T23:46:36.617" v="2365" actId="14100"/>
          <ac:spMkLst>
            <pc:docMk/>
            <pc:sldMk cId="1132796189" sldId="378"/>
            <ac:spMk id="6" creationId="{2359E202-3CB0-1331-371A-837562D01EE1}"/>
          </ac:spMkLst>
        </pc:spChg>
        <pc:spChg chg="add del mod">
          <ac:chgData name="Maxence Ouafik" userId="0b68bdbf0e302d9b" providerId="LiveId" clId="{02A5D103-5ECA-4F04-8195-8F5F42C4C732}" dt="2022-10-14T17:52:51.111" v="4168" actId="478"/>
          <ac:spMkLst>
            <pc:docMk/>
            <pc:sldMk cId="1132796189" sldId="378"/>
            <ac:spMk id="9" creationId="{9764152E-9D3A-8CAA-3693-2F8E839362F4}"/>
          </ac:spMkLst>
        </pc:spChg>
        <pc:spChg chg="add mod">
          <ac:chgData name="Maxence Ouafik" userId="0b68bdbf0e302d9b" providerId="LiveId" clId="{02A5D103-5ECA-4F04-8195-8F5F42C4C732}" dt="2022-10-14T17:52:52.106" v="4169"/>
          <ac:spMkLst>
            <pc:docMk/>
            <pc:sldMk cId="1132796189" sldId="378"/>
            <ac:spMk id="10" creationId="{DA1CBA59-F1AC-90DD-2C97-88E7F96AAC43}"/>
          </ac:spMkLst>
        </pc:spChg>
        <pc:spChg chg="add del mod">
          <ac:chgData name="Maxence Ouafik" userId="0b68bdbf0e302d9b" providerId="LiveId" clId="{02A5D103-5ECA-4F04-8195-8F5F42C4C732}" dt="2022-10-14T17:53:06.090" v="4171" actId="478"/>
          <ac:spMkLst>
            <pc:docMk/>
            <pc:sldMk cId="1132796189" sldId="378"/>
            <ac:spMk id="12" creationId="{BFE0907A-F1DB-AF92-185B-954BEAADAF86}"/>
          </ac:spMkLst>
        </pc:spChg>
        <pc:spChg chg="mod">
          <ac:chgData name="Maxence Ouafik" userId="0b68bdbf0e302d9b" providerId="LiveId" clId="{02A5D103-5ECA-4F04-8195-8F5F42C4C732}" dt="2022-10-13T23:46:18.329" v="2338" actId="2711"/>
          <ac:spMkLst>
            <pc:docMk/>
            <pc:sldMk cId="1132796189" sldId="378"/>
            <ac:spMk id="19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17:52:49.646" v="4167" actId="478"/>
          <ac:spMkLst>
            <pc:docMk/>
            <pc:sldMk cId="1132796189" sldId="378"/>
            <ac:spMk id="29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50:08.275" v="2447" actId="2711"/>
          <ac:spMkLst>
            <pc:docMk/>
            <pc:sldMk cId="1132796189" sldId="378"/>
            <ac:spMk id="52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50:10.090" v="2448" actId="478"/>
          <ac:spMkLst>
            <pc:docMk/>
            <pc:sldMk cId="1132796189" sldId="378"/>
            <ac:spMk id="55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48:30.798" v="2415" actId="313"/>
          <ac:spMkLst>
            <pc:docMk/>
            <pc:sldMk cId="1132796189" sldId="378"/>
            <ac:spMk id="70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48:33.139" v="2416" actId="478"/>
          <ac:spMkLst>
            <pc:docMk/>
            <pc:sldMk cId="1132796189" sldId="378"/>
            <ac:spMk id="72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48:06.421" v="2368" actId="2711"/>
          <ac:spMkLst>
            <pc:docMk/>
            <pc:sldMk cId="1132796189" sldId="378"/>
            <ac:spMk id="73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49:13.735" v="2444" actId="14100"/>
          <ac:spMkLst>
            <pc:docMk/>
            <pc:sldMk cId="1132796189" sldId="378"/>
            <ac:spMk id="78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49:16.628" v="2445" actId="478"/>
          <ac:spMkLst>
            <pc:docMk/>
            <pc:sldMk cId="1132796189" sldId="378"/>
            <ac:spMk id="80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49:01.358" v="2418" actId="2711"/>
          <ac:spMkLst>
            <pc:docMk/>
            <pc:sldMk cId="1132796189" sldId="378"/>
            <ac:spMk id="81" creationId="{00000000-0000-0000-0000-000000000000}"/>
          </ac:spMkLst>
        </pc:spChg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131902121" sldId="379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876649537" sldId="380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2661382851" sldId="381"/>
        </pc:sldMkLst>
      </pc:sldChg>
      <pc:sldChg chg="del">
        <pc:chgData name="Maxence Ouafik" userId="0b68bdbf0e302d9b" providerId="LiveId" clId="{02A5D103-5ECA-4F04-8195-8F5F42C4C732}" dt="2022-10-13T23:50:45.703" v="2452" actId="47"/>
        <pc:sldMkLst>
          <pc:docMk/>
          <pc:sldMk cId="2700007496" sldId="389"/>
        </pc:sldMkLst>
      </pc:sldChg>
      <pc:sldChg chg="del">
        <pc:chgData name="Maxence Ouafik" userId="0b68bdbf0e302d9b" providerId="LiveId" clId="{02A5D103-5ECA-4F04-8195-8F5F42C4C732}" dt="2022-10-13T23:50:43.751" v="2450" actId="47"/>
        <pc:sldMkLst>
          <pc:docMk/>
          <pc:sldMk cId="9034057" sldId="390"/>
        </pc:sldMkLst>
      </pc:sldChg>
      <pc:sldChg chg="modSp del mod">
        <pc:chgData name="Maxence Ouafik" userId="0b68bdbf0e302d9b" providerId="LiveId" clId="{02A5D103-5ECA-4F04-8195-8F5F42C4C732}" dt="2022-10-13T23:50:44.283" v="2451" actId="47"/>
        <pc:sldMkLst>
          <pc:docMk/>
          <pc:sldMk cId="2807041106" sldId="391"/>
        </pc:sldMkLst>
        <pc:spChg chg="mod">
          <ac:chgData name="Maxence Ouafik" userId="0b68bdbf0e302d9b" providerId="LiveId" clId="{02A5D103-5ECA-4F04-8195-8F5F42C4C732}" dt="2022-10-11T21:13:39.219" v="4" actId="27636"/>
          <ac:spMkLst>
            <pc:docMk/>
            <pc:sldMk cId="2807041106" sldId="391"/>
            <ac:spMk id="15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13:39.211" v="2" actId="27636"/>
          <ac:spMkLst>
            <pc:docMk/>
            <pc:sldMk cId="2807041106" sldId="391"/>
            <ac:spMk id="16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13:39.215" v="3" actId="27636"/>
          <ac:spMkLst>
            <pc:docMk/>
            <pc:sldMk cId="2807041106" sldId="391"/>
            <ac:spMk id="17" creationId="{00000000-0000-0000-0000-000000000000}"/>
          </ac:spMkLst>
        </pc:spChg>
        <pc:spChg chg="mod">
          <ac:chgData name="Maxence Ouafik" userId="0b68bdbf0e302d9b" providerId="LiveId" clId="{02A5D103-5ECA-4F04-8195-8F5F42C4C732}" dt="2022-10-11T21:13:39.206" v="1" actId="27636"/>
          <ac:spMkLst>
            <pc:docMk/>
            <pc:sldMk cId="2807041106" sldId="391"/>
            <ac:spMk id="21" creationId="{00000000-0000-0000-0000-000000000000}"/>
          </ac:spMkLst>
        </pc:spChg>
      </pc:sldChg>
      <pc:sldChg chg="del">
        <pc:chgData name="Maxence Ouafik" userId="0b68bdbf0e302d9b" providerId="LiveId" clId="{02A5D103-5ECA-4F04-8195-8F5F42C4C732}" dt="2022-10-13T23:50:47.333" v="2453" actId="47"/>
        <pc:sldMkLst>
          <pc:docMk/>
          <pc:sldMk cId="180150981" sldId="392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138718478" sldId="393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1339130331" sldId="394"/>
        </pc:sldMkLst>
      </pc:sldChg>
      <pc:sldChg chg="modSp del mod">
        <pc:chgData name="Maxence Ouafik" userId="0b68bdbf0e302d9b" providerId="LiveId" clId="{02A5D103-5ECA-4F04-8195-8F5F42C4C732}" dt="2022-10-14T00:18:15.189" v="3054" actId="47"/>
        <pc:sldMkLst>
          <pc:docMk/>
          <pc:sldMk cId="1482403429" sldId="395"/>
        </pc:sldMkLst>
        <pc:spChg chg="mod">
          <ac:chgData name="Maxence Ouafik" userId="0b68bdbf0e302d9b" providerId="LiveId" clId="{02A5D103-5ECA-4F04-8195-8F5F42C4C732}" dt="2022-10-11T21:13:39.272" v="6" actId="27636"/>
          <ac:spMkLst>
            <pc:docMk/>
            <pc:sldMk cId="1482403429" sldId="395"/>
            <ac:spMk id="1186" creationId="{00000000-0000-0000-0000-000000000000}"/>
          </ac:spMkLst>
        </pc:spChg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2251686661" sldId="397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3326208316" sldId="398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3622349418" sldId="399"/>
        </pc:sldMkLst>
      </pc:sldChg>
      <pc:sldChg chg="add del">
        <pc:chgData name="Maxence Ouafik" userId="0b68bdbf0e302d9b" providerId="LiveId" clId="{02A5D103-5ECA-4F04-8195-8F5F42C4C732}" dt="2022-10-13T23:15:46.549" v="1301" actId="47"/>
        <pc:sldMkLst>
          <pc:docMk/>
          <pc:sldMk cId="2230330954" sldId="400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720049611" sldId="401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732476461" sldId="402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1019206710" sldId="403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4040583905" sldId="405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877896122" sldId="407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3668287842" sldId="408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420069642" sldId="409"/>
        </pc:sldMkLst>
      </pc:sldChg>
      <pc:sldChg chg="addSp delSp modSp mod ord delAnim">
        <pc:chgData name="Maxence Ouafik" userId="0b68bdbf0e302d9b" providerId="LiveId" clId="{02A5D103-5ECA-4F04-8195-8F5F42C4C732}" dt="2022-10-13T23:15:16.248" v="1300" actId="2711"/>
        <pc:sldMkLst>
          <pc:docMk/>
          <pc:sldMk cId="3259873890" sldId="410"/>
        </pc:sldMkLst>
        <pc:spChg chg="mod">
          <ac:chgData name="Maxence Ouafik" userId="0b68bdbf0e302d9b" providerId="LiveId" clId="{02A5D103-5ECA-4F04-8195-8F5F42C4C732}" dt="2022-10-13T23:10:16.590" v="1015" actId="20577"/>
          <ac:spMkLst>
            <pc:docMk/>
            <pc:sldMk cId="3259873890" sldId="410"/>
            <ac:spMk id="2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09:56.048" v="959" actId="20577"/>
          <ac:spMkLst>
            <pc:docMk/>
            <pc:sldMk cId="3259873890" sldId="410"/>
            <ac:spMk id="3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14:04.257" v="1294" actId="14100"/>
          <ac:spMkLst>
            <pc:docMk/>
            <pc:sldMk cId="3259873890" sldId="410"/>
            <ac:spMk id="4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4:10.501" v="1295" actId="478"/>
          <ac:spMkLst>
            <pc:docMk/>
            <pc:sldMk cId="3259873890" sldId="410"/>
            <ac:spMk id="5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09:01.331" v="920" actId="2711"/>
          <ac:spMkLst>
            <pc:docMk/>
            <pc:sldMk cId="3259873890" sldId="410"/>
            <ac:spMk id="10" creationId="{00000000-0000-0000-0000-000000000000}"/>
          </ac:spMkLst>
        </pc:spChg>
        <pc:spChg chg="add del mod">
          <ac:chgData name="Maxence Ouafik" userId="0b68bdbf0e302d9b" providerId="LiveId" clId="{02A5D103-5ECA-4F04-8195-8F5F42C4C732}" dt="2022-10-13T23:14:12.732" v="1296" actId="478"/>
          <ac:spMkLst>
            <pc:docMk/>
            <pc:sldMk cId="3259873890" sldId="410"/>
            <ac:spMk id="11" creationId="{3B49832D-38A3-94B9-5FF4-FDBAC1395D43}"/>
          </ac:spMkLst>
        </pc:spChg>
        <pc:spChg chg="del">
          <ac:chgData name="Maxence Ouafik" userId="0b68bdbf0e302d9b" providerId="LiveId" clId="{02A5D103-5ECA-4F04-8195-8F5F42C4C732}" dt="2022-10-13T23:14:00.963" v="1293" actId="478"/>
          <ac:spMkLst>
            <pc:docMk/>
            <pc:sldMk cId="3259873890" sldId="410"/>
            <ac:spMk id="38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12:36.549" v="1255"/>
          <ac:spMkLst>
            <pc:docMk/>
            <pc:sldMk cId="3259873890" sldId="410"/>
            <ac:spMk id="107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14:34.838" v="1298" actId="2711"/>
          <ac:spMkLst>
            <pc:docMk/>
            <pc:sldMk cId="3259873890" sldId="410"/>
            <ac:spMk id="112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13:28.177" v="1257" actId="2711"/>
          <ac:spMkLst>
            <pc:docMk/>
            <pc:sldMk cId="3259873890" sldId="410"/>
            <ac:spMk id="117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15:16.248" v="1300" actId="2711"/>
          <ac:spMkLst>
            <pc:docMk/>
            <pc:sldMk cId="3259873890" sldId="410"/>
            <ac:spMk id="122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12:10.354" v="1243" actId="2711"/>
          <ac:spMkLst>
            <pc:docMk/>
            <pc:sldMk cId="3259873890" sldId="410"/>
            <ac:spMk id="127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09:29.944" v="922" actId="2711"/>
          <ac:spMkLst>
            <pc:docMk/>
            <pc:sldMk cId="3259873890" sldId="410"/>
            <ac:spMk id="132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10:53.276" v="1068" actId="14100"/>
          <ac:spMkLst>
            <pc:docMk/>
            <pc:sldMk cId="3259873890" sldId="410"/>
            <ac:spMk id="133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13:36.218" v="1287" actId="1036"/>
          <ac:spMkLst>
            <pc:docMk/>
            <pc:sldMk cId="3259873890" sldId="410"/>
            <ac:spMk id="139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11:48.663" v="1210" actId="1035"/>
          <ac:spMkLst>
            <pc:docMk/>
            <pc:sldMk cId="3259873890" sldId="410"/>
            <ac:spMk id="140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11:53.297" v="1230" actId="1036"/>
          <ac:spMkLst>
            <pc:docMk/>
            <pc:sldMk cId="3259873890" sldId="410"/>
            <ac:spMk id="141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12:13.930" v="1254" actId="1036"/>
          <ac:spMkLst>
            <pc:docMk/>
            <pc:sldMk cId="3259873890" sldId="410"/>
            <ac:spMk id="142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3:38.648" v="1288" actId="478"/>
          <ac:spMkLst>
            <pc:docMk/>
            <pc:sldMk cId="3259873890" sldId="410"/>
            <ac:spMk id="145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3:43.775" v="1291" actId="478"/>
          <ac:spMkLst>
            <pc:docMk/>
            <pc:sldMk cId="3259873890" sldId="410"/>
            <ac:spMk id="146" creationId="{00000000-0000-0000-0000-000000000000}"/>
          </ac:spMkLst>
        </pc:spChg>
        <pc:cxnChg chg="del">
          <ac:chgData name="Maxence Ouafik" userId="0b68bdbf0e302d9b" providerId="LiveId" clId="{02A5D103-5ECA-4F04-8195-8F5F42C4C732}" dt="2022-10-13T23:13:39.771" v="1289" actId="478"/>
          <ac:cxnSpMkLst>
            <pc:docMk/>
            <pc:sldMk cId="3259873890" sldId="410"/>
            <ac:cxnSpMk id="143" creationId="{00000000-0000-0000-0000-000000000000}"/>
          </ac:cxnSpMkLst>
        </pc:cxnChg>
        <pc:cxnChg chg="del">
          <ac:chgData name="Maxence Ouafik" userId="0b68bdbf0e302d9b" providerId="LiveId" clId="{02A5D103-5ECA-4F04-8195-8F5F42C4C732}" dt="2022-10-13T23:13:41.390" v="1290" actId="478"/>
          <ac:cxnSpMkLst>
            <pc:docMk/>
            <pc:sldMk cId="3259873890" sldId="410"/>
            <ac:cxnSpMk id="144" creationId="{00000000-0000-0000-0000-000000000000}"/>
          </ac:cxnSpMkLst>
        </pc:cxnChg>
      </pc:sldChg>
      <pc:sldChg chg="modSp del mod">
        <pc:chgData name="Maxence Ouafik" userId="0b68bdbf0e302d9b" providerId="LiveId" clId="{02A5D103-5ECA-4F04-8195-8F5F42C4C732}" dt="2022-10-14T00:08:30.273" v="2835" actId="47"/>
        <pc:sldMkLst>
          <pc:docMk/>
          <pc:sldMk cId="3005780248" sldId="414"/>
        </pc:sldMkLst>
        <pc:spChg chg="mod">
          <ac:chgData name="Maxence Ouafik" userId="0b68bdbf0e302d9b" providerId="LiveId" clId="{02A5D103-5ECA-4F04-8195-8F5F42C4C732}" dt="2022-10-11T21:13:39.236" v="5" actId="27636"/>
          <ac:spMkLst>
            <pc:docMk/>
            <pc:sldMk cId="3005780248" sldId="414"/>
            <ac:spMk id="2" creationId="{00000000-0000-0000-0000-000000000000}"/>
          </ac:spMkLst>
        </pc:spChg>
      </pc:sldChg>
      <pc:sldChg chg="del">
        <pc:chgData name="Maxence Ouafik" userId="0b68bdbf0e302d9b" providerId="LiveId" clId="{02A5D103-5ECA-4F04-8195-8F5F42C4C732}" dt="2022-10-14T00:08:30.273" v="2835" actId="47"/>
        <pc:sldMkLst>
          <pc:docMk/>
          <pc:sldMk cId="3629357685" sldId="417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2738174782" sldId="418"/>
        </pc:sldMkLst>
      </pc:sldChg>
      <pc:sldChg chg="addSp delSp modSp mod addAnim delAnim modAnim">
        <pc:chgData name="Maxence Ouafik" userId="0b68bdbf0e302d9b" providerId="LiveId" clId="{02A5D103-5ECA-4F04-8195-8F5F42C4C732}" dt="2022-10-13T22:59:43.509" v="563" actId="14100"/>
        <pc:sldMkLst>
          <pc:docMk/>
          <pc:sldMk cId="2708015472" sldId="419"/>
        </pc:sldMkLst>
        <pc:spChg chg="add mod">
          <ac:chgData name="Maxence Ouafik" userId="0b68bdbf0e302d9b" providerId="LiveId" clId="{02A5D103-5ECA-4F04-8195-8F5F42C4C732}" dt="2022-10-13T22:58:56.913" v="531"/>
          <ac:spMkLst>
            <pc:docMk/>
            <pc:sldMk cId="2708015472" sldId="419"/>
            <ac:spMk id="2" creationId="{06B743BE-B34F-C715-1E8E-E150DF893FED}"/>
          </ac:spMkLst>
        </pc:spChg>
        <pc:spChg chg="add del">
          <ac:chgData name="Maxence Ouafik" userId="0b68bdbf0e302d9b" providerId="LiveId" clId="{02A5D103-5ECA-4F04-8195-8F5F42C4C732}" dt="2022-10-13T22:58:22.436" v="525" actId="478"/>
          <ac:spMkLst>
            <pc:docMk/>
            <pc:sldMk cId="2708015472" sldId="419"/>
            <ac:spMk id="4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2:56:09.266" v="406" actId="2711"/>
          <ac:spMkLst>
            <pc:docMk/>
            <pc:sldMk cId="2708015472" sldId="419"/>
            <ac:spMk id="5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2:55:26.322" v="287" actId="20577"/>
          <ac:spMkLst>
            <pc:docMk/>
            <pc:sldMk cId="2708015472" sldId="419"/>
            <ac:spMk id="12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2:55:15.992" v="252" actId="20577"/>
          <ac:spMkLst>
            <pc:docMk/>
            <pc:sldMk cId="2708015472" sldId="419"/>
            <ac:spMk id="13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2:59:43.509" v="563" actId="14100"/>
          <ac:spMkLst>
            <pc:docMk/>
            <pc:sldMk cId="2708015472" sldId="419"/>
            <ac:spMk id="17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2:56:31.593" v="457" actId="20577"/>
          <ac:spMkLst>
            <pc:docMk/>
            <pc:sldMk cId="2708015472" sldId="419"/>
            <ac:spMk id="21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2:57:15.637" v="503" actId="255"/>
          <ac:spMkLst>
            <pc:docMk/>
            <pc:sldMk cId="2708015472" sldId="419"/>
            <ac:spMk id="34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2:58:17.593" v="522" actId="478"/>
          <ac:spMkLst>
            <pc:docMk/>
            <pc:sldMk cId="2708015472" sldId="419"/>
            <ac:spMk id="35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2:56:41.330" v="458" actId="2711"/>
          <ac:spMkLst>
            <pc:docMk/>
            <pc:sldMk cId="2708015472" sldId="419"/>
            <ac:spMk id="36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2:57:48.583" v="516" actId="21"/>
          <ac:spMkLst>
            <pc:docMk/>
            <pc:sldMk cId="2708015472" sldId="419"/>
            <ac:spMk id="37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2:57:55.002" v="519" actId="478"/>
          <ac:spMkLst>
            <pc:docMk/>
            <pc:sldMk cId="2708015472" sldId="419"/>
            <ac:spMk id="38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2:59:31.387" v="561" actId="1076"/>
          <ac:spMkLst>
            <pc:docMk/>
            <pc:sldMk cId="2708015472" sldId="419"/>
            <ac:spMk id="39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2:59:35.608" v="562" actId="20577"/>
          <ac:spMkLst>
            <pc:docMk/>
            <pc:sldMk cId="2708015472" sldId="419"/>
            <ac:spMk id="40" creationId="{00000000-0000-0000-0000-000000000000}"/>
          </ac:spMkLst>
        </pc:spChg>
        <pc:spChg chg="del mod">
          <ac:chgData name="Maxence Ouafik" userId="0b68bdbf0e302d9b" providerId="LiveId" clId="{02A5D103-5ECA-4F04-8195-8F5F42C4C732}" dt="2022-10-13T22:58:30.196" v="529" actId="478"/>
          <ac:spMkLst>
            <pc:docMk/>
            <pc:sldMk cId="2708015472" sldId="419"/>
            <ac:spMk id="41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2:57:35.130" v="504" actId="2711"/>
          <ac:spMkLst>
            <pc:docMk/>
            <pc:sldMk cId="2708015472" sldId="419"/>
            <ac:spMk id="42" creationId="{00000000-0000-0000-0000-000000000000}"/>
          </ac:spMkLst>
        </pc:spChg>
        <pc:spChg chg="del mod">
          <ac:chgData name="Maxence Ouafik" userId="0b68bdbf0e302d9b" providerId="LiveId" clId="{02A5D103-5ECA-4F04-8195-8F5F42C4C732}" dt="2022-10-13T22:58:24.861" v="526" actId="478"/>
          <ac:spMkLst>
            <pc:docMk/>
            <pc:sldMk cId="2708015472" sldId="419"/>
            <ac:spMk id="43" creationId="{00000000-0000-0000-0000-000000000000}"/>
          </ac:spMkLst>
        </pc:spChg>
      </pc:sldChg>
      <pc:sldChg chg="add del">
        <pc:chgData name="Maxence Ouafik" userId="0b68bdbf0e302d9b" providerId="LiveId" clId="{02A5D103-5ECA-4F04-8195-8F5F42C4C732}" dt="2022-10-13T23:32:37.457" v="1959" actId="47"/>
        <pc:sldMkLst>
          <pc:docMk/>
          <pc:sldMk cId="3696281441" sldId="421"/>
        </pc:sldMkLst>
      </pc:sldChg>
      <pc:sldChg chg="add del">
        <pc:chgData name="Maxence Ouafik" userId="0b68bdbf0e302d9b" providerId="LiveId" clId="{02A5D103-5ECA-4F04-8195-8F5F42C4C732}" dt="2022-10-13T23:32:38.306" v="1960" actId="47"/>
        <pc:sldMkLst>
          <pc:docMk/>
          <pc:sldMk cId="1964246895" sldId="422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220980216" sldId="425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1698708893" sldId="426"/>
        </pc:sldMkLst>
      </pc:sldChg>
      <pc:sldChg chg="addSp delSp modSp mod delAnim">
        <pc:chgData name="Maxence Ouafik" userId="0b68bdbf0e302d9b" providerId="LiveId" clId="{02A5D103-5ECA-4F04-8195-8F5F42C4C732}" dt="2022-10-14T00:14:42.565" v="3053" actId="478"/>
        <pc:sldMkLst>
          <pc:docMk/>
          <pc:sldMk cId="2279351725" sldId="428"/>
        </pc:sldMkLst>
        <pc:spChg chg="mod">
          <ac:chgData name="Maxence Ouafik" userId="0b68bdbf0e302d9b" providerId="LiveId" clId="{02A5D103-5ECA-4F04-8195-8F5F42C4C732}" dt="2022-10-14T00:09:23.717" v="2917" actId="20577"/>
          <ac:spMkLst>
            <pc:docMk/>
            <pc:sldMk cId="2279351725" sldId="428"/>
            <ac:spMk id="2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08:42.335" v="2867" actId="20577"/>
          <ac:spMkLst>
            <pc:docMk/>
            <pc:sldMk cId="2279351725" sldId="428"/>
            <ac:spMk id="3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14:33.505" v="3048" actId="478"/>
          <ac:spMkLst>
            <pc:docMk/>
            <pc:sldMk cId="2279351725" sldId="428"/>
            <ac:spMk id="4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14:40.706" v="3052" actId="478"/>
          <ac:spMkLst>
            <pc:docMk/>
            <pc:sldMk cId="2279351725" sldId="428"/>
            <ac:spMk id="5" creationId="{00000000-0000-0000-0000-000000000000}"/>
          </ac:spMkLst>
        </pc:spChg>
        <pc:spChg chg="add del mod">
          <ac:chgData name="Maxence Ouafik" userId="0b68bdbf0e302d9b" providerId="LiveId" clId="{02A5D103-5ECA-4F04-8195-8F5F42C4C732}" dt="2022-10-14T00:14:34.825" v="3049" actId="478"/>
          <ac:spMkLst>
            <pc:docMk/>
            <pc:sldMk cId="2279351725" sldId="428"/>
            <ac:spMk id="13" creationId="{215E3A5C-B58A-4F1D-6C90-983941A514A5}"/>
          </ac:spMkLst>
        </pc:spChg>
        <pc:spChg chg="add mod">
          <ac:chgData name="Maxence Ouafik" userId="0b68bdbf0e302d9b" providerId="LiveId" clId="{02A5D103-5ECA-4F04-8195-8F5F42C4C732}" dt="2022-10-14T00:14:37.012" v="3051"/>
          <ac:spMkLst>
            <pc:docMk/>
            <pc:sldMk cId="2279351725" sldId="428"/>
            <ac:spMk id="14" creationId="{57BED09F-5A42-9BAE-7961-B0E349EDA457}"/>
          </ac:spMkLst>
        </pc:spChg>
        <pc:spChg chg="add del mod">
          <ac:chgData name="Maxence Ouafik" userId="0b68bdbf0e302d9b" providerId="LiveId" clId="{02A5D103-5ECA-4F04-8195-8F5F42C4C732}" dt="2022-10-14T00:14:42.565" v="3053" actId="478"/>
          <ac:spMkLst>
            <pc:docMk/>
            <pc:sldMk cId="2279351725" sldId="428"/>
            <ac:spMk id="16" creationId="{7BF4F819-8450-C572-E5E4-BAAC085CEBEE}"/>
          </ac:spMkLst>
        </pc:spChg>
        <pc:spChg chg="mod">
          <ac:chgData name="Maxence Ouafik" userId="0b68bdbf0e302d9b" providerId="LiveId" clId="{02A5D103-5ECA-4F04-8195-8F5F42C4C732}" dt="2022-10-14T00:13:12.342" v="3040" actId="2711"/>
          <ac:spMkLst>
            <pc:docMk/>
            <pc:sldMk cId="2279351725" sldId="428"/>
            <ac:spMk id="18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14:03.724" v="3045" actId="2711"/>
          <ac:spMkLst>
            <pc:docMk/>
            <pc:sldMk cId="2279351725" sldId="428"/>
            <ac:spMk id="19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12:48.106" v="3038" actId="2711"/>
          <ac:spMkLst>
            <pc:docMk/>
            <pc:sldMk cId="2279351725" sldId="428"/>
            <ac:spMk id="20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13:49.047" v="3043" actId="2711"/>
          <ac:spMkLst>
            <pc:docMk/>
            <pc:sldMk cId="2279351725" sldId="428"/>
            <ac:spMk id="21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14:23.994" v="3047" actId="2711"/>
          <ac:spMkLst>
            <pc:docMk/>
            <pc:sldMk cId="2279351725" sldId="428"/>
            <ac:spMk id="22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10:05.986" v="2919" actId="2711"/>
          <ac:spMkLst>
            <pc:docMk/>
            <pc:sldMk cId="2279351725" sldId="428"/>
            <ac:spMk id="23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10:10.253" v="2932" actId="20577"/>
          <ac:spMkLst>
            <pc:docMk/>
            <pc:sldMk cId="2279351725" sldId="428"/>
            <ac:spMk id="24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10:14.388" v="2933" actId="478"/>
          <ac:spMkLst>
            <pc:docMk/>
            <pc:sldMk cId="2279351725" sldId="428"/>
            <ac:spMk id="25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11:13.952" v="2947" actId="20577"/>
          <ac:spMkLst>
            <pc:docMk/>
            <pc:sldMk cId="2279351725" sldId="428"/>
            <ac:spMk id="26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12:16.842" v="3032" actId="478"/>
          <ac:spMkLst>
            <pc:docMk/>
            <pc:sldMk cId="2279351725" sldId="428"/>
            <ac:spMk id="27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11:27.240" v="2957" actId="20577"/>
          <ac:spMkLst>
            <pc:docMk/>
            <pc:sldMk cId="2279351725" sldId="428"/>
            <ac:spMk id="28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12:18.301" v="3033" actId="478"/>
          <ac:spMkLst>
            <pc:docMk/>
            <pc:sldMk cId="2279351725" sldId="428"/>
            <ac:spMk id="29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11:41.533" v="2984" actId="20577"/>
          <ac:spMkLst>
            <pc:docMk/>
            <pc:sldMk cId="2279351725" sldId="428"/>
            <ac:spMk id="30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12:19.605" v="3034" actId="478"/>
          <ac:spMkLst>
            <pc:docMk/>
            <pc:sldMk cId="2279351725" sldId="428"/>
            <ac:spMk id="31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11:48.998" v="2995" actId="20577"/>
          <ac:spMkLst>
            <pc:docMk/>
            <pc:sldMk cId="2279351725" sldId="428"/>
            <ac:spMk id="32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12:20.932" v="3035" actId="478"/>
          <ac:spMkLst>
            <pc:docMk/>
            <pc:sldMk cId="2279351725" sldId="428"/>
            <ac:spMk id="33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12:11.231" v="3031" actId="20577"/>
          <ac:spMkLst>
            <pc:docMk/>
            <pc:sldMk cId="2279351725" sldId="428"/>
            <ac:spMk id="34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12:22.012" v="3036" actId="478"/>
          <ac:spMkLst>
            <pc:docMk/>
            <pc:sldMk cId="2279351725" sldId="428"/>
            <ac:spMk id="35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14:35.863" v="3050" actId="478"/>
          <ac:spMkLst>
            <pc:docMk/>
            <pc:sldMk cId="2279351725" sldId="428"/>
            <ac:spMk id="37" creationId="{00000000-0000-0000-0000-000000000000}"/>
          </ac:spMkLst>
        </pc:spChg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3851415909" sldId="429"/>
        </pc:sldMkLst>
      </pc:sldChg>
      <pc:sldChg chg="del">
        <pc:chgData name="Maxence Ouafik" userId="0b68bdbf0e302d9b" providerId="LiveId" clId="{02A5D103-5ECA-4F04-8195-8F5F42C4C732}" dt="2022-10-14T00:40:23.431" v="4052" actId="47"/>
        <pc:sldMkLst>
          <pc:docMk/>
          <pc:sldMk cId="2520335031" sldId="432"/>
        </pc:sldMkLst>
      </pc:sldChg>
      <pc:sldChg chg="addSp delSp modSp del mod ord">
        <pc:chgData name="Maxence Ouafik" userId="0b68bdbf0e302d9b" providerId="LiveId" clId="{02A5D103-5ECA-4F04-8195-8F5F42C4C732}" dt="2022-10-14T00:26:30.854" v="3626" actId="47"/>
        <pc:sldMkLst>
          <pc:docMk/>
          <pc:sldMk cId="110114" sldId="433"/>
        </pc:sldMkLst>
        <pc:spChg chg="mod">
          <ac:chgData name="Maxence Ouafik" userId="0b68bdbf0e302d9b" providerId="LiveId" clId="{02A5D103-5ECA-4F04-8195-8F5F42C4C732}" dt="2022-10-14T00:24:11.800" v="3568" actId="14100"/>
          <ac:spMkLst>
            <pc:docMk/>
            <pc:sldMk cId="110114" sldId="433"/>
            <ac:spMk id="2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3:57.945" v="3520" actId="20577"/>
          <ac:spMkLst>
            <pc:docMk/>
            <pc:sldMk cId="110114" sldId="433"/>
            <ac:spMk id="3" creationId="{00000000-0000-0000-0000-000000000000}"/>
          </ac:spMkLst>
        </pc:spChg>
        <pc:spChg chg="del mod">
          <ac:chgData name="Maxence Ouafik" userId="0b68bdbf0e302d9b" providerId="LiveId" clId="{02A5D103-5ECA-4F04-8195-8F5F42C4C732}" dt="2022-10-14T00:24:37.058" v="3573" actId="478"/>
          <ac:spMkLst>
            <pc:docMk/>
            <pc:sldMk cId="110114" sldId="433"/>
            <ac:spMk id="4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24:42.769" v="3576" actId="478"/>
          <ac:spMkLst>
            <pc:docMk/>
            <pc:sldMk cId="110114" sldId="433"/>
            <ac:spMk id="5" creationId="{00000000-0000-0000-0000-000000000000}"/>
          </ac:spMkLst>
        </pc:spChg>
        <pc:spChg chg="add del mod">
          <ac:chgData name="Maxence Ouafik" userId="0b68bdbf0e302d9b" providerId="LiveId" clId="{02A5D103-5ECA-4F04-8195-8F5F42C4C732}" dt="2022-10-14T00:24:38.874" v="3574" actId="478"/>
          <ac:spMkLst>
            <pc:docMk/>
            <pc:sldMk cId="110114" sldId="433"/>
            <ac:spMk id="16" creationId="{9BE135A4-75CE-2CF6-B942-4A2BD11AF674}"/>
          </ac:spMkLst>
        </pc:spChg>
        <pc:spChg chg="add mod">
          <ac:chgData name="Maxence Ouafik" userId="0b68bdbf0e302d9b" providerId="LiveId" clId="{02A5D103-5ECA-4F04-8195-8F5F42C4C732}" dt="2022-10-14T00:24:39.606" v="3575"/>
          <ac:spMkLst>
            <pc:docMk/>
            <pc:sldMk cId="110114" sldId="433"/>
            <ac:spMk id="17" creationId="{AE45199C-74B8-8A98-DD64-48158930BA56}"/>
          </ac:spMkLst>
        </pc:spChg>
        <pc:spChg chg="add del mod">
          <ac:chgData name="Maxence Ouafik" userId="0b68bdbf0e302d9b" providerId="LiveId" clId="{02A5D103-5ECA-4F04-8195-8F5F42C4C732}" dt="2022-10-14T00:24:44.184" v="3577" actId="478"/>
          <ac:spMkLst>
            <pc:docMk/>
            <pc:sldMk cId="110114" sldId="433"/>
            <ac:spMk id="19" creationId="{71B9A4DC-46A7-8DFD-B009-825DB35A29E5}"/>
          </ac:spMkLst>
        </pc:spChg>
        <pc:spChg chg="del">
          <ac:chgData name="Maxence Ouafik" userId="0b68bdbf0e302d9b" providerId="LiveId" clId="{02A5D103-5ECA-4F04-8195-8F5F42C4C732}" dt="2022-10-14T00:24:35.004" v="3571" actId="478"/>
          <ac:spMkLst>
            <pc:docMk/>
            <pc:sldMk cId="110114" sldId="433"/>
            <ac:spMk id="43" creationId="{00000000-0000-0000-0000-000000000000}"/>
          </ac:spMkLst>
        </pc:spChg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3956256966" sldId="434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934622167" sldId="435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1980016241" sldId="436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1955626716" sldId="438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2119371751" sldId="440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2212816941" sldId="441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3648405060" sldId="444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1602992247" sldId="445"/>
        </pc:sldMkLst>
      </pc:sldChg>
      <pc:sldChg chg="modSp mod">
        <pc:chgData name="Maxence Ouafik" userId="0b68bdbf0e302d9b" providerId="LiveId" clId="{02A5D103-5ECA-4F04-8195-8F5F42C4C732}" dt="2022-10-13T22:54:51.761" v="240" actId="1038"/>
        <pc:sldMkLst>
          <pc:docMk/>
          <pc:sldMk cId="3878952033" sldId="446"/>
        </pc:sldMkLst>
        <pc:spChg chg="mod">
          <ac:chgData name="Maxence Ouafik" userId="0b68bdbf0e302d9b" providerId="LiveId" clId="{02A5D103-5ECA-4F04-8195-8F5F42C4C732}" dt="2022-10-13T22:54:47.777" v="220" actId="1038"/>
          <ac:spMkLst>
            <pc:docMk/>
            <pc:sldMk cId="3878952033" sldId="446"/>
            <ac:spMk id="21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2:54:21.637" v="182" actId="20577"/>
          <ac:spMkLst>
            <pc:docMk/>
            <pc:sldMk cId="3878952033" sldId="446"/>
            <ac:spMk id="26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2:54:51.761" v="240" actId="1038"/>
          <ac:spMkLst>
            <pc:docMk/>
            <pc:sldMk cId="3878952033" sldId="446"/>
            <ac:spMk id="27" creationId="{00000000-0000-0000-0000-000000000000}"/>
          </ac:spMkLst>
        </pc:spChg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2450257122" sldId="447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836286492" sldId="448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3508544955" sldId="450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2813820641" sldId="451"/>
        </pc:sldMkLst>
      </pc:sldChg>
      <pc:sldChg chg="add del">
        <pc:chgData name="Maxence Ouafik" userId="0b68bdbf0e302d9b" providerId="LiveId" clId="{02A5D103-5ECA-4F04-8195-8F5F42C4C732}" dt="2022-10-13T23:15:47.388" v="1302" actId="47"/>
        <pc:sldMkLst>
          <pc:docMk/>
          <pc:sldMk cId="3540727772" sldId="452"/>
        </pc:sldMkLst>
      </pc:sldChg>
      <pc:sldChg chg="add del">
        <pc:chgData name="Maxence Ouafik" userId="0b68bdbf0e302d9b" providerId="LiveId" clId="{02A5D103-5ECA-4F04-8195-8F5F42C4C732}" dt="2022-10-13T23:15:48.148" v="1303" actId="47"/>
        <pc:sldMkLst>
          <pc:docMk/>
          <pc:sldMk cId="4141151826" sldId="453"/>
        </pc:sldMkLst>
      </pc:sldChg>
      <pc:sldChg chg="add del">
        <pc:chgData name="Maxence Ouafik" userId="0b68bdbf0e302d9b" providerId="LiveId" clId="{02A5D103-5ECA-4F04-8195-8F5F42C4C732}" dt="2022-10-13T23:15:48.770" v="1304" actId="47"/>
        <pc:sldMkLst>
          <pc:docMk/>
          <pc:sldMk cId="1959789769" sldId="454"/>
        </pc:sldMkLst>
      </pc:sldChg>
      <pc:sldChg chg="add del">
        <pc:chgData name="Maxence Ouafik" userId="0b68bdbf0e302d9b" providerId="LiveId" clId="{02A5D103-5ECA-4F04-8195-8F5F42C4C732}" dt="2022-10-13T23:15:50.430" v="1305" actId="47"/>
        <pc:sldMkLst>
          <pc:docMk/>
          <pc:sldMk cId="888170307" sldId="455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366885319" sldId="456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2345443169" sldId="457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2714758567" sldId="458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2548825274" sldId="459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1342301974" sldId="460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2691505569" sldId="461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3540663940" sldId="462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2438462815" sldId="464"/>
        </pc:sldMkLst>
      </pc:sldChg>
      <pc:sldChg chg="del">
        <pc:chgData name="Maxence Ouafik" userId="0b68bdbf0e302d9b" providerId="LiveId" clId="{02A5D103-5ECA-4F04-8195-8F5F42C4C732}" dt="2022-10-14T00:40:23.431" v="4052" actId="47"/>
        <pc:sldMkLst>
          <pc:docMk/>
          <pc:sldMk cId="59037590" sldId="466"/>
        </pc:sldMkLst>
      </pc:sldChg>
      <pc:sldChg chg="addSp delSp modSp mod ord delAnim modAnim">
        <pc:chgData name="Maxence Ouafik" userId="0b68bdbf0e302d9b" providerId="LiveId" clId="{02A5D103-5ECA-4F04-8195-8F5F42C4C732}" dt="2022-10-14T00:21:27.754" v="3302" actId="20577"/>
        <pc:sldMkLst>
          <pc:docMk/>
          <pc:sldMk cId="2529118407" sldId="467"/>
        </pc:sldMkLst>
        <pc:spChg chg="mod">
          <ac:chgData name="Maxence Ouafik" userId="0b68bdbf0e302d9b" providerId="LiveId" clId="{02A5D103-5ECA-4F04-8195-8F5F42C4C732}" dt="2022-10-14T00:19:38.177" v="3179" actId="20577"/>
          <ac:spMkLst>
            <pc:docMk/>
            <pc:sldMk cId="2529118407" sldId="467"/>
            <ac:spMk id="2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19:03.936" v="3138" actId="20577"/>
          <ac:spMkLst>
            <pc:docMk/>
            <pc:sldMk cId="2529118407" sldId="467"/>
            <ac:spMk id="3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19:16.810" v="3158" actId="478"/>
          <ac:spMkLst>
            <pc:docMk/>
            <pc:sldMk cId="2529118407" sldId="467"/>
            <ac:spMk id="4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19:23.676" v="3162" actId="478"/>
          <ac:spMkLst>
            <pc:docMk/>
            <pc:sldMk cId="2529118407" sldId="467"/>
            <ac:spMk id="5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20:20.034" v="3228" actId="478"/>
          <ac:spMkLst>
            <pc:docMk/>
            <pc:sldMk cId="2529118407" sldId="467"/>
            <ac:spMk id="7" creationId="{00000000-0000-0000-0000-000000000000}"/>
          </ac:spMkLst>
        </pc:spChg>
        <pc:spChg chg="add del mod">
          <ac:chgData name="Maxence Ouafik" userId="0b68bdbf0e302d9b" providerId="LiveId" clId="{02A5D103-5ECA-4F04-8195-8F5F42C4C732}" dt="2022-10-14T00:19:18.740" v="3160" actId="478"/>
          <ac:spMkLst>
            <pc:docMk/>
            <pc:sldMk cId="2529118407" sldId="467"/>
            <ac:spMk id="19" creationId="{98640D90-5B91-042A-73E9-58A507C9B648}"/>
          </ac:spMkLst>
        </pc:spChg>
        <pc:spChg chg="add mod">
          <ac:chgData name="Maxence Ouafik" userId="0b68bdbf0e302d9b" providerId="LiveId" clId="{02A5D103-5ECA-4F04-8195-8F5F42C4C732}" dt="2022-10-14T00:19:19.716" v="3161"/>
          <ac:spMkLst>
            <pc:docMk/>
            <pc:sldMk cId="2529118407" sldId="467"/>
            <ac:spMk id="20" creationId="{0505A682-EB0F-5134-7991-4594956D2384}"/>
          </ac:spMkLst>
        </pc:spChg>
        <pc:spChg chg="add del mod">
          <ac:chgData name="Maxence Ouafik" userId="0b68bdbf0e302d9b" providerId="LiveId" clId="{02A5D103-5ECA-4F04-8195-8F5F42C4C732}" dt="2022-10-14T00:19:25.761" v="3163" actId="478"/>
          <ac:spMkLst>
            <pc:docMk/>
            <pc:sldMk cId="2529118407" sldId="467"/>
            <ac:spMk id="22" creationId="{53D06527-6D1F-FA18-98FE-3EA526776DA5}"/>
          </ac:spMkLst>
        </pc:spChg>
        <pc:spChg chg="mod">
          <ac:chgData name="Maxence Ouafik" userId="0b68bdbf0e302d9b" providerId="LiveId" clId="{02A5D103-5ECA-4F04-8195-8F5F42C4C732}" dt="2022-10-14T00:20:35.550" v="3231" actId="1076"/>
          <ac:spMkLst>
            <pc:docMk/>
            <pc:sldMk cId="2529118407" sldId="467"/>
            <ac:spMk id="33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0:35.550" v="3231" actId="1076"/>
          <ac:spMkLst>
            <pc:docMk/>
            <pc:sldMk cId="2529118407" sldId="467"/>
            <ac:spMk id="34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0:35.550" v="3231" actId="1076"/>
          <ac:spMkLst>
            <pc:docMk/>
            <pc:sldMk cId="2529118407" sldId="467"/>
            <ac:spMk id="35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0:35.550" v="3231" actId="1076"/>
          <ac:spMkLst>
            <pc:docMk/>
            <pc:sldMk cId="2529118407" sldId="467"/>
            <ac:spMk id="41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19:17.966" v="3159" actId="478"/>
          <ac:spMkLst>
            <pc:docMk/>
            <pc:sldMk cId="2529118407" sldId="467"/>
            <ac:spMk id="42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1:04.672" v="3259" actId="20577"/>
          <ac:spMkLst>
            <pc:docMk/>
            <pc:sldMk cId="2529118407" sldId="467"/>
            <ac:spMk id="73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1:17.363" v="3283" actId="20577"/>
          <ac:spMkLst>
            <pc:docMk/>
            <pc:sldMk cId="2529118407" sldId="467"/>
            <ac:spMk id="77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1:23.254" v="3294" actId="20577"/>
          <ac:spMkLst>
            <pc:docMk/>
            <pc:sldMk cId="2529118407" sldId="467"/>
            <ac:spMk id="81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1:27.754" v="3302" actId="20577"/>
          <ac:spMkLst>
            <pc:docMk/>
            <pc:sldMk cId="2529118407" sldId="467"/>
            <ac:spMk id="83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20:23.381" v="3230" actId="478"/>
          <ac:spMkLst>
            <pc:docMk/>
            <pc:sldMk cId="2529118407" sldId="467"/>
            <ac:spMk id="85" creationId="{00000000-0000-0000-0000-000000000000}"/>
          </ac:spMkLst>
        </pc:spChg>
        <pc:grpChg chg="mod">
          <ac:chgData name="Maxence Ouafik" userId="0b68bdbf0e302d9b" providerId="LiveId" clId="{02A5D103-5ECA-4F04-8195-8F5F42C4C732}" dt="2022-10-14T00:20:35.550" v="3231" actId="1076"/>
          <ac:grpSpMkLst>
            <pc:docMk/>
            <pc:sldMk cId="2529118407" sldId="467"/>
            <ac:grpSpMk id="12" creationId="{00000000-0000-0000-0000-000000000000}"/>
          </ac:grpSpMkLst>
        </pc:grpChg>
        <pc:grpChg chg="mod">
          <ac:chgData name="Maxence Ouafik" userId="0b68bdbf0e302d9b" providerId="LiveId" clId="{02A5D103-5ECA-4F04-8195-8F5F42C4C732}" dt="2022-10-14T00:20:35.550" v="3231" actId="1076"/>
          <ac:grpSpMkLst>
            <pc:docMk/>
            <pc:sldMk cId="2529118407" sldId="467"/>
            <ac:grpSpMk id="13" creationId="{00000000-0000-0000-0000-000000000000}"/>
          </ac:grpSpMkLst>
        </pc:grpChg>
        <pc:grpChg chg="mod">
          <ac:chgData name="Maxence Ouafik" userId="0b68bdbf0e302d9b" providerId="LiveId" clId="{02A5D103-5ECA-4F04-8195-8F5F42C4C732}" dt="2022-10-14T00:20:35.550" v="3231" actId="1076"/>
          <ac:grpSpMkLst>
            <pc:docMk/>
            <pc:sldMk cId="2529118407" sldId="467"/>
            <ac:grpSpMk id="14" creationId="{00000000-0000-0000-0000-000000000000}"/>
          </ac:grpSpMkLst>
        </pc:grpChg>
        <pc:grpChg chg="mod">
          <ac:chgData name="Maxence Ouafik" userId="0b68bdbf0e302d9b" providerId="LiveId" clId="{02A5D103-5ECA-4F04-8195-8F5F42C4C732}" dt="2022-10-14T00:20:35.550" v="3231" actId="1076"/>
          <ac:grpSpMkLst>
            <pc:docMk/>
            <pc:sldMk cId="2529118407" sldId="467"/>
            <ac:grpSpMk id="16" creationId="{00000000-0000-0000-0000-000000000000}"/>
          </ac:grpSpMkLst>
        </pc:grpChg>
        <pc:grpChg chg="del">
          <ac:chgData name="Maxence Ouafik" userId="0b68bdbf0e302d9b" providerId="LiveId" clId="{02A5D103-5ECA-4F04-8195-8F5F42C4C732}" dt="2022-10-14T00:20:21.560" v="3229" actId="478"/>
          <ac:grpSpMkLst>
            <pc:docMk/>
            <pc:sldMk cId="2529118407" sldId="467"/>
            <ac:grpSpMk id="17" creationId="{00000000-0000-0000-0000-000000000000}"/>
          </ac:grpSpMkLst>
        </pc:grpChg>
      </pc:sldChg>
      <pc:sldChg chg="delSp modSp add del mod delAnim">
        <pc:chgData name="Maxence Ouafik" userId="0b68bdbf0e302d9b" providerId="LiveId" clId="{02A5D103-5ECA-4F04-8195-8F5F42C4C732}" dt="2022-10-14T00:42:29.918" v="4157" actId="20577"/>
        <pc:sldMkLst>
          <pc:docMk/>
          <pc:sldMk cId="2278366459" sldId="468"/>
        </pc:sldMkLst>
        <pc:spChg chg="mod">
          <ac:chgData name="Maxence Ouafik" userId="0b68bdbf0e302d9b" providerId="LiveId" clId="{02A5D103-5ECA-4F04-8195-8F5F42C4C732}" dt="2022-10-14T00:42:02.172" v="4065" actId="20577"/>
          <ac:spMkLst>
            <pc:docMk/>
            <pc:sldMk cId="2278366459" sldId="468"/>
            <ac:spMk id="10" creationId="{00000000-0000-0000-0000-000000000000}"/>
          </ac:spMkLst>
        </pc:spChg>
        <pc:spChg chg="del mod">
          <ac:chgData name="Maxence Ouafik" userId="0b68bdbf0e302d9b" providerId="LiveId" clId="{02A5D103-5ECA-4F04-8195-8F5F42C4C732}" dt="2022-10-14T00:42:05.775" v="4067" actId="478"/>
          <ac:spMkLst>
            <pc:docMk/>
            <pc:sldMk cId="2278366459" sldId="468"/>
            <ac:spMk id="11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42:29.918" v="4157" actId="20577"/>
          <ac:spMkLst>
            <pc:docMk/>
            <pc:sldMk cId="2278366459" sldId="468"/>
            <ac:spMk id="12" creationId="{00000000-0000-0000-0000-000000000000}"/>
          </ac:spMkLst>
        </pc:spChg>
      </pc:sldChg>
      <pc:sldChg chg="addSp delSp modSp del mod ord delAnim modAnim">
        <pc:chgData name="Maxence Ouafik" userId="0b68bdbf0e302d9b" providerId="LiveId" clId="{02A5D103-5ECA-4F04-8195-8F5F42C4C732}" dt="2022-10-13T23:21:20.177" v="1550" actId="47"/>
        <pc:sldMkLst>
          <pc:docMk/>
          <pc:sldMk cId="4071341075" sldId="469"/>
        </pc:sldMkLst>
        <pc:spChg chg="mod">
          <ac:chgData name="Maxence Ouafik" userId="0b68bdbf0e302d9b" providerId="LiveId" clId="{02A5D103-5ECA-4F04-8195-8F5F42C4C732}" dt="2022-10-13T23:16:54.216" v="1367" actId="20577"/>
          <ac:spMkLst>
            <pc:docMk/>
            <pc:sldMk cId="4071341075" sldId="469"/>
            <ac:spMk id="8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16:49.425" v="1353" actId="20577"/>
          <ac:spMkLst>
            <pc:docMk/>
            <pc:sldMk cId="4071341075" sldId="469"/>
            <ac:spMk id="9" creationId="{00000000-0000-0000-0000-000000000000}"/>
          </ac:spMkLst>
        </pc:spChg>
        <pc:spChg chg="mod">
          <ac:chgData name="Maxence Ouafik" userId="0b68bdbf0e302d9b" providerId="LiveId" clId="{02A5D103-5ECA-4F04-8195-8F5F42C4C732}" dt="2022-10-13T23:18:17.600" v="1523" actId="14100"/>
          <ac:spMkLst>
            <pc:docMk/>
            <pc:sldMk cId="4071341075" sldId="469"/>
            <ac:spMk id="10" creationId="{00000000-0000-0000-0000-000000000000}"/>
          </ac:spMkLst>
        </pc:spChg>
        <pc:spChg chg="add del mod">
          <ac:chgData name="Maxence Ouafik" userId="0b68bdbf0e302d9b" providerId="LiveId" clId="{02A5D103-5ECA-4F04-8195-8F5F42C4C732}" dt="2022-10-13T23:16:35.474" v="1311" actId="478"/>
          <ac:spMkLst>
            <pc:docMk/>
            <pc:sldMk cId="4071341075" sldId="469"/>
            <ac:spMk id="11" creationId="{205E535B-FDB7-BDDD-C5A5-C8351F6E77AF}"/>
          </ac:spMkLst>
        </pc:spChg>
        <pc:spChg chg="add del mod">
          <ac:chgData name="Maxence Ouafik" userId="0b68bdbf0e302d9b" providerId="LiveId" clId="{02A5D103-5ECA-4F04-8195-8F5F42C4C732}" dt="2022-10-13T23:16:35.474" v="1311" actId="478"/>
          <ac:spMkLst>
            <pc:docMk/>
            <pc:sldMk cId="4071341075" sldId="469"/>
            <ac:spMk id="13" creationId="{FBE8DBE8-D5A8-724D-02B2-E162869F884A}"/>
          </ac:spMkLst>
        </pc:spChg>
        <pc:spChg chg="del">
          <ac:chgData name="Maxence Ouafik" userId="0b68bdbf0e302d9b" providerId="LiveId" clId="{02A5D103-5ECA-4F04-8195-8F5F42C4C732}" dt="2022-10-13T23:17:05.342" v="1369" actId="478"/>
          <ac:spMkLst>
            <pc:docMk/>
            <pc:sldMk cId="4071341075" sldId="469"/>
            <ac:spMk id="14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7:02.810" v="1368" actId="478"/>
          <ac:spMkLst>
            <pc:docMk/>
            <pc:sldMk cId="4071341075" sldId="469"/>
            <ac:spMk id="15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7:02.810" v="1368" actId="478"/>
          <ac:spMkLst>
            <pc:docMk/>
            <pc:sldMk cId="4071341075" sldId="469"/>
            <ac:spMk id="16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7:02.810" v="1368" actId="478"/>
          <ac:spMkLst>
            <pc:docMk/>
            <pc:sldMk cId="4071341075" sldId="469"/>
            <ac:spMk id="17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7:02.810" v="1368" actId="478"/>
          <ac:spMkLst>
            <pc:docMk/>
            <pc:sldMk cId="4071341075" sldId="469"/>
            <ac:spMk id="18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6:33.224" v="1310" actId="478"/>
          <ac:spMkLst>
            <pc:docMk/>
            <pc:sldMk cId="4071341075" sldId="469"/>
            <ac:spMk id="19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6:33.224" v="1310" actId="478"/>
          <ac:spMkLst>
            <pc:docMk/>
            <pc:sldMk cId="4071341075" sldId="469"/>
            <ac:spMk id="20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6:33.224" v="1310" actId="478"/>
          <ac:spMkLst>
            <pc:docMk/>
            <pc:sldMk cId="4071341075" sldId="469"/>
            <ac:spMk id="21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6:33.224" v="1310" actId="478"/>
          <ac:spMkLst>
            <pc:docMk/>
            <pc:sldMk cId="4071341075" sldId="469"/>
            <ac:spMk id="22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6:33.224" v="1310" actId="478"/>
          <ac:spMkLst>
            <pc:docMk/>
            <pc:sldMk cId="4071341075" sldId="469"/>
            <ac:spMk id="23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6:33.224" v="1310" actId="478"/>
          <ac:spMkLst>
            <pc:docMk/>
            <pc:sldMk cId="4071341075" sldId="469"/>
            <ac:spMk id="24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8:45.039" v="1529" actId="478"/>
          <ac:spMkLst>
            <pc:docMk/>
            <pc:sldMk cId="4071341075" sldId="469"/>
            <ac:spMk id="25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8:46.231" v="1530" actId="478"/>
          <ac:spMkLst>
            <pc:docMk/>
            <pc:sldMk cId="4071341075" sldId="469"/>
            <ac:spMk id="26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6:33.224" v="1310" actId="478"/>
          <ac:spMkLst>
            <pc:docMk/>
            <pc:sldMk cId="4071341075" sldId="469"/>
            <ac:spMk id="52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6:33.224" v="1310" actId="478"/>
          <ac:spMkLst>
            <pc:docMk/>
            <pc:sldMk cId="4071341075" sldId="469"/>
            <ac:spMk id="53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6:33.224" v="1310" actId="478"/>
          <ac:spMkLst>
            <pc:docMk/>
            <pc:sldMk cId="4071341075" sldId="469"/>
            <ac:spMk id="54" creationId="{00000000-0000-0000-0000-000000000000}"/>
          </ac:spMkLst>
        </pc:spChg>
        <pc:spChg chg="add del mod">
          <ac:chgData name="Maxence Ouafik" userId="0b68bdbf0e302d9b" providerId="LiveId" clId="{02A5D103-5ECA-4F04-8195-8F5F42C4C732}" dt="2022-10-13T23:16:35.474" v="1311" actId="478"/>
          <ac:spMkLst>
            <pc:docMk/>
            <pc:sldMk cId="4071341075" sldId="469"/>
            <ac:spMk id="58" creationId="{B1C6078D-C303-426A-6E5B-15408BEF2AE1}"/>
          </ac:spMkLst>
        </pc:spChg>
        <pc:spChg chg="add del mod">
          <ac:chgData name="Maxence Ouafik" userId="0b68bdbf0e302d9b" providerId="LiveId" clId="{02A5D103-5ECA-4F04-8195-8F5F42C4C732}" dt="2022-10-13T23:16:35.474" v="1311" actId="478"/>
          <ac:spMkLst>
            <pc:docMk/>
            <pc:sldMk cId="4071341075" sldId="469"/>
            <ac:spMk id="60" creationId="{6AF56274-05CA-A165-D42E-A59FA361C62D}"/>
          </ac:spMkLst>
        </pc:spChg>
        <pc:spChg chg="add del mod">
          <ac:chgData name="Maxence Ouafik" userId="0b68bdbf0e302d9b" providerId="LiveId" clId="{02A5D103-5ECA-4F04-8195-8F5F42C4C732}" dt="2022-10-13T23:16:35.474" v="1311" actId="478"/>
          <ac:spMkLst>
            <pc:docMk/>
            <pc:sldMk cId="4071341075" sldId="469"/>
            <ac:spMk id="62" creationId="{B420196E-A281-63E3-7531-927BF125FC24}"/>
          </ac:spMkLst>
        </pc:spChg>
        <pc:spChg chg="add del mod">
          <ac:chgData name="Maxence Ouafik" userId="0b68bdbf0e302d9b" providerId="LiveId" clId="{02A5D103-5ECA-4F04-8195-8F5F42C4C732}" dt="2022-10-13T23:16:35.474" v="1311" actId="478"/>
          <ac:spMkLst>
            <pc:docMk/>
            <pc:sldMk cId="4071341075" sldId="469"/>
            <ac:spMk id="64" creationId="{B2453076-8583-8797-E726-5C690C36153B}"/>
          </ac:spMkLst>
        </pc:spChg>
        <pc:spChg chg="add del mod">
          <ac:chgData name="Maxence Ouafik" userId="0b68bdbf0e302d9b" providerId="LiveId" clId="{02A5D103-5ECA-4F04-8195-8F5F42C4C732}" dt="2022-10-13T23:17:05.342" v="1369" actId="478"/>
          <ac:spMkLst>
            <pc:docMk/>
            <pc:sldMk cId="4071341075" sldId="469"/>
            <ac:spMk id="66" creationId="{7E2D3339-CA80-A3E4-A403-7E3FB24FEF70}"/>
          </ac:spMkLst>
        </pc:spChg>
        <pc:spChg chg="add del mod">
          <ac:chgData name="Maxence Ouafik" userId="0b68bdbf0e302d9b" providerId="LiveId" clId="{02A5D103-5ECA-4F04-8195-8F5F42C4C732}" dt="2022-10-13T23:17:05.342" v="1369" actId="478"/>
          <ac:spMkLst>
            <pc:docMk/>
            <pc:sldMk cId="4071341075" sldId="469"/>
            <ac:spMk id="68" creationId="{D99891E1-1BF7-B230-889D-7310951A4220}"/>
          </ac:spMkLst>
        </pc:spChg>
        <pc:spChg chg="add del mod">
          <ac:chgData name="Maxence Ouafik" userId="0b68bdbf0e302d9b" providerId="LiveId" clId="{02A5D103-5ECA-4F04-8195-8F5F42C4C732}" dt="2022-10-13T23:17:05.342" v="1369" actId="478"/>
          <ac:spMkLst>
            <pc:docMk/>
            <pc:sldMk cId="4071341075" sldId="469"/>
            <ac:spMk id="70" creationId="{F84CF500-4659-5A5F-4F89-B42A74C385A9}"/>
          </ac:spMkLst>
        </pc:spChg>
        <pc:spChg chg="add del mod">
          <ac:chgData name="Maxence Ouafik" userId="0b68bdbf0e302d9b" providerId="LiveId" clId="{02A5D103-5ECA-4F04-8195-8F5F42C4C732}" dt="2022-10-13T23:17:05.342" v="1369" actId="478"/>
          <ac:spMkLst>
            <pc:docMk/>
            <pc:sldMk cId="4071341075" sldId="469"/>
            <ac:spMk id="72" creationId="{E85B06EA-8133-D253-5D28-63391FC0AF3D}"/>
          </ac:spMkLst>
        </pc:spChg>
        <pc:spChg chg="add del mod">
          <ac:chgData name="Maxence Ouafik" userId="0b68bdbf0e302d9b" providerId="LiveId" clId="{02A5D103-5ECA-4F04-8195-8F5F42C4C732}" dt="2022-10-13T23:17:05.342" v="1369" actId="478"/>
          <ac:spMkLst>
            <pc:docMk/>
            <pc:sldMk cId="4071341075" sldId="469"/>
            <ac:spMk id="74" creationId="{F847D89E-59A5-F4CB-ABF8-5ACDEB6D30D6}"/>
          </ac:spMkLst>
        </pc:spChg>
        <pc:spChg chg="add del mod">
          <ac:chgData name="Maxence Ouafik" userId="0b68bdbf0e302d9b" providerId="LiveId" clId="{02A5D103-5ECA-4F04-8195-8F5F42C4C732}" dt="2022-10-13T23:17:05.342" v="1369" actId="478"/>
          <ac:spMkLst>
            <pc:docMk/>
            <pc:sldMk cId="4071341075" sldId="469"/>
            <ac:spMk id="76" creationId="{D9136E91-7050-7D78-09AF-0ADA958E7F02}"/>
          </ac:spMkLst>
        </pc:spChg>
        <pc:spChg chg="del">
          <ac:chgData name="Maxence Ouafik" userId="0b68bdbf0e302d9b" providerId="LiveId" clId="{02A5D103-5ECA-4F04-8195-8F5F42C4C732}" dt="2022-10-13T23:20:24.771" v="1533" actId="931"/>
          <ac:spMkLst>
            <pc:docMk/>
            <pc:sldMk cId="4071341075" sldId="469"/>
            <ac:spMk id="77" creationId="{00000000-0000-0000-0000-000000000000}"/>
          </ac:spMkLst>
        </pc:spChg>
        <pc:spChg chg="add del mod">
          <ac:chgData name="Maxence Ouafik" userId="0b68bdbf0e302d9b" providerId="LiveId" clId="{02A5D103-5ECA-4F04-8195-8F5F42C4C732}" dt="2022-10-13T23:17:05.342" v="1369" actId="478"/>
          <ac:spMkLst>
            <pc:docMk/>
            <pc:sldMk cId="4071341075" sldId="469"/>
            <ac:spMk id="79" creationId="{EC1A56E7-D41E-6CE2-FA07-C940BBD95FCF}"/>
          </ac:spMkLst>
        </pc:spChg>
        <pc:spChg chg="add del mod">
          <ac:chgData name="Maxence Ouafik" userId="0b68bdbf0e302d9b" providerId="LiveId" clId="{02A5D103-5ECA-4F04-8195-8F5F42C4C732}" dt="2022-10-13T23:17:05.342" v="1369" actId="478"/>
          <ac:spMkLst>
            <pc:docMk/>
            <pc:sldMk cId="4071341075" sldId="469"/>
            <ac:spMk id="81" creationId="{06E97E37-4A70-E786-7A30-F85E263E1083}"/>
          </ac:spMkLst>
        </pc:spChg>
        <pc:spChg chg="add del mod">
          <ac:chgData name="Maxence Ouafik" userId="0b68bdbf0e302d9b" providerId="LiveId" clId="{02A5D103-5ECA-4F04-8195-8F5F42C4C732}" dt="2022-10-13T23:17:07.423" v="1370" actId="478"/>
          <ac:spMkLst>
            <pc:docMk/>
            <pc:sldMk cId="4071341075" sldId="469"/>
            <ac:spMk id="83" creationId="{2DDC0199-C310-B958-85FA-51E046F3A4FB}"/>
          </ac:spMkLst>
        </pc:spChg>
        <pc:spChg chg="add del mod">
          <ac:chgData name="Maxence Ouafik" userId="0b68bdbf0e302d9b" providerId="LiveId" clId="{02A5D103-5ECA-4F04-8195-8F5F42C4C732}" dt="2022-10-13T23:17:07.423" v="1370" actId="478"/>
          <ac:spMkLst>
            <pc:docMk/>
            <pc:sldMk cId="4071341075" sldId="469"/>
            <ac:spMk id="85" creationId="{90B839F1-DCD8-7B7A-55F0-4577F2A6E321}"/>
          </ac:spMkLst>
        </pc:spChg>
        <pc:spChg chg="del">
          <ac:chgData name="Maxence Ouafik" userId="0b68bdbf0e302d9b" providerId="LiveId" clId="{02A5D103-5ECA-4F04-8195-8F5F42C4C732}" dt="2022-10-13T23:18:30.430" v="1526" actId="478"/>
          <ac:spMkLst>
            <pc:docMk/>
            <pc:sldMk cId="4071341075" sldId="469"/>
            <ac:spMk id="86" creationId="{00000000-0000-0000-0000-000000000000}"/>
          </ac:spMkLst>
        </pc:spChg>
        <pc:spChg chg="add del mod">
          <ac:chgData name="Maxence Ouafik" userId="0b68bdbf0e302d9b" providerId="LiveId" clId="{02A5D103-5ECA-4F04-8195-8F5F42C4C732}" dt="2022-10-13T23:18:29.505" v="1525" actId="478"/>
          <ac:spMkLst>
            <pc:docMk/>
            <pc:sldMk cId="4071341075" sldId="469"/>
            <ac:spMk id="88" creationId="{10F4B612-BC4C-F538-BE7E-1233192E33B1}"/>
          </ac:spMkLst>
        </pc:spChg>
        <pc:spChg chg="add del mod">
          <ac:chgData name="Maxence Ouafik" userId="0b68bdbf0e302d9b" providerId="LiveId" clId="{02A5D103-5ECA-4F04-8195-8F5F42C4C732}" dt="2022-10-13T23:18:34.032" v="1528" actId="478"/>
          <ac:spMkLst>
            <pc:docMk/>
            <pc:sldMk cId="4071341075" sldId="469"/>
            <ac:spMk id="90" creationId="{05344A30-D65B-B3CA-DB69-502FE35A7C27}"/>
          </ac:spMkLst>
        </pc:spChg>
        <pc:spChg chg="add del mod">
          <ac:chgData name="Maxence Ouafik" userId="0b68bdbf0e302d9b" providerId="LiveId" clId="{02A5D103-5ECA-4F04-8195-8F5F42C4C732}" dt="2022-10-13T23:18:48.431" v="1531" actId="478"/>
          <ac:spMkLst>
            <pc:docMk/>
            <pc:sldMk cId="4071341075" sldId="469"/>
            <ac:spMk id="92" creationId="{BE1F6D65-0433-726A-CA09-4D300CAAF8C8}"/>
          </ac:spMkLst>
        </pc:spChg>
        <pc:spChg chg="add del mod">
          <ac:chgData name="Maxence Ouafik" userId="0b68bdbf0e302d9b" providerId="LiveId" clId="{02A5D103-5ECA-4F04-8195-8F5F42C4C732}" dt="2022-10-13T23:18:50.613" v="1532" actId="478"/>
          <ac:spMkLst>
            <pc:docMk/>
            <pc:sldMk cId="4071341075" sldId="469"/>
            <ac:spMk id="94" creationId="{40A71ACA-5F36-4EA7-CDA6-32F0D70D1ACE}"/>
          </ac:spMkLst>
        </pc:spChg>
        <pc:spChg chg="del">
          <ac:chgData name="Maxence Ouafik" userId="0b68bdbf0e302d9b" providerId="LiveId" clId="{02A5D103-5ECA-4F04-8195-8F5F42C4C732}" dt="2022-10-13T23:18:32.117" v="1527" actId="478"/>
          <ac:spMkLst>
            <pc:docMk/>
            <pc:sldMk cId="4071341075" sldId="469"/>
            <ac:spMk id="95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8:26.744" v="1524" actId="478"/>
          <ac:spMkLst>
            <pc:docMk/>
            <pc:sldMk cId="4071341075" sldId="469"/>
            <ac:spMk id="96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7:05.342" v="1369" actId="478"/>
          <ac:spMkLst>
            <pc:docMk/>
            <pc:sldMk cId="4071341075" sldId="469"/>
            <ac:spMk id="98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7:02.810" v="1368" actId="478"/>
          <ac:spMkLst>
            <pc:docMk/>
            <pc:sldMk cId="4071341075" sldId="469"/>
            <ac:spMk id="99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7:02.810" v="1368" actId="478"/>
          <ac:spMkLst>
            <pc:docMk/>
            <pc:sldMk cId="4071341075" sldId="469"/>
            <ac:spMk id="100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7:02.810" v="1368" actId="478"/>
          <ac:spMkLst>
            <pc:docMk/>
            <pc:sldMk cId="4071341075" sldId="469"/>
            <ac:spMk id="101" creationId="{00000000-0000-0000-0000-000000000000}"/>
          </ac:spMkLst>
        </pc:spChg>
        <pc:spChg chg="del">
          <ac:chgData name="Maxence Ouafik" userId="0b68bdbf0e302d9b" providerId="LiveId" clId="{02A5D103-5ECA-4F04-8195-8F5F42C4C732}" dt="2022-10-13T23:17:02.810" v="1368" actId="478"/>
          <ac:spMkLst>
            <pc:docMk/>
            <pc:sldMk cId="4071341075" sldId="469"/>
            <ac:spMk id="102" creationId="{00000000-0000-0000-0000-000000000000}"/>
          </ac:spMkLst>
        </pc:spChg>
        <pc:grpChg chg="del">
          <ac:chgData name="Maxence Ouafik" userId="0b68bdbf0e302d9b" providerId="LiveId" clId="{02A5D103-5ECA-4F04-8195-8F5F42C4C732}" dt="2022-10-13T23:17:02.810" v="1368" actId="478"/>
          <ac:grpSpMkLst>
            <pc:docMk/>
            <pc:sldMk cId="4071341075" sldId="469"/>
            <ac:grpSpMk id="2" creationId="{00000000-0000-0000-0000-000000000000}"/>
          </ac:grpSpMkLst>
        </pc:grpChg>
        <pc:grpChg chg="del">
          <ac:chgData name="Maxence Ouafik" userId="0b68bdbf0e302d9b" providerId="LiveId" clId="{02A5D103-5ECA-4F04-8195-8F5F42C4C732}" dt="2022-10-13T23:17:02.810" v="1368" actId="478"/>
          <ac:grpSpMkLst>
            <pc:docMk/>
            <pc:sldMk cId="4071341075" sldId="469"/>
            <ac:grpSpMk id="3" creationId="{00000000-0000-0000-0000-000000000000}"/>
          </ac:grpSpMkLst>
        </pc:grpChg>
        <pc:grpChg chg="del">
          <ac:chgData name="Maxence Ouafik" userId="0b68bdbf0e302d9b" providerId="LiveId" clId="{02A5D103-5ECA-4F04-8195-8F5F42C4C732}" dt="2022-10-13T23:17:02.810" v="1368" actId="478"/>
          <ac:grpSpMkLst>
            <pc:docMk/>
            <pc:sldMk cId="4071341075" sldId="469"/>
            <ac:grpSpMk id="4" creationId="{00000000-0000-0000-0000-000000000000}"/>
          </ac:grpSpMkLst>
        </pc:grpChg>
        <pc:grpChg chg="del">
          <ac:chgData name="Maxence Ouafik" userId="0b68bdbf0e302d9b" providerId="LiveId" clId="{02A5D103-5ECA-4F04-8195-8F5F42C4C732}" dt="2022-10-13T23:17:02.810" v="1368" actId="478"/>
          <ac:grpSpMkLst>
            <pc:docMk/>
            <pc:sldMk cId="4071341075" sldId="469"/>
            <ac:grpSpMk id="5" creationId="{00000000-0000-0000-0000-000000000000}"/>
          </ac:grpSpMkLst>
        </pc:grpChg>
        <pc:grpChg chg="del">
          <ac:chgData name="Maxence Ouafik" userId="0b68bdbf0e302d9b" providerId="LiveId" clId="{02A5D103-5ECA-4F04-8195-8F5F42C4C732}" dt="2022-10-13T23:17:02.810" v="1368" actId="478"/>
          <ac:grpSpMkLst>
            <pc:docMk/>
            <pc:sldMk cId="4071341075" sldId="469"/>
            <ac:grpSpMk id="6" creationId="{00000000-0000-0000-0000-000000000000}"/>
          </ac:grpSpMkLst>
        </pc:grpChg>
        <pc:picChg chg="add mod modCrop">
          <ac:chgData name="Maxence Ouafik" userId="0b68bdbf0e302d9b" providerId="LiveId" clId="{02A5D103-5ECA-4F04-8195-8F5F42C4C732}" dt="2022-10-13T23:21:14.894" v="1549" actId="18131"/>
          <ac:picMkLst>
            <pc:docMk/>
            <pc:sldMk cId="4071341075" sldId="469"/>
            <ac:picMk id="103" creationId="{9B26D736-C496-845F-202E-5BCDC6131651}"/>
          </ac:picMkLst>
        </pc:picChg>
      </pc:sldChg>
      <pc:sldChg chg="del">
        <pc:chgData name="Maxence Ouafik" userId="0b68bdbf0e302d9b" providerId="LiveId" clId="{02A5D103-5ECA-4F04-8195-8F5F42C4C732}" dt="2022-10-13T23:50:43.017" v="2449" actId="47"/>
        <pc:sldMkLst>
          <pc:docMk/>
          <pc:sldMk cId="4292785024" sldId="470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1803636465" sldId="471"/>
        </pc:sldMkLst>
      </pc:sldChg>
      <pc:sldChg chg="del">
        <pc:chgData name="Maxence Ouafik" userId="0b68bdbf0e302d9b" providerId="LiveId" clId="{02A5D103-5ECA-4F04-8195-8F5F42C4C732}" dt="2022-10-14T00:08:30.273" v="2835" actId="47"/>
        <pc:sldMkLst>
          <pc:docMk/>
          <pc:sldMk cId="2908882032" sldId="472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1095568966" sldId="473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1671258181" sldId="474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3195076951" sldId="475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3076664005" sldId="476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680323376" sldId="477"/>
        </pc:sldMkLst>
      </pc:sldChg>
      <pc:sldChg chg="del">
        <pc:chgData name="Maxence Ouafik" userId="0b68bdbf0e302d9b" providerId="LiveId" clId="{02A5D103-5ECA-4F04-8195-8F5F42C4C732}" dt="2022-10-14T00:08:30.273" v="2835" actId="47"/>
        <pc:sldMkLst>
          <pc:docMk/>
          <pc:sldMk cId="383594068" sldId="478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714487571" sldId="479"/>
        </pc:sldMkLst>
      </pc:sldChg>
      <pc:sldChg chg="del">
        <pc:chgData name="Maxence Ouafik" userId="0b68bdbf0e302d9b" providerId="LiveId" clId="{02A5D103-5ECA-4F04-8195-8F5F42C4C732}" dt="2022-10-14T00:18:15.189" v="3054" actId="47"/>
        <pc:sldMkLst>
          <pc:docMk/>
          <pc:sldMk cId="1782023986" sldId="480"/>
        </pc:sldMkLst>
      </pc:sldChg>
      <pc:sldChg chg="del">
        <pc:chgData name="Maxence Ouafik" userId="0b68bdbf0e302d9b" providerId="LiveId" clId="{02A5D103-5ECA-4F04-8195-8F5F42C4C732}" dt="2022-10-14T00:40:23.431" v="4052" actId="47"/>
        <pc:sldMkLst>
          <pc:docMk/>
          <pc:sldMk cId="1389309099" sldId="481"/>
        </pc:sldMkLst>
      </pc:sldChg>
      <pc:sldChg chg="add del">
        <pc:chgData name="Maxence Ouafik" userId="0b68bdbf0e302d9b" providerId="LiveId" clId="{02A5D103-5ECA-4F04-8195-8F5F42C4C732}" dt="2022-10-13T23:15:53.417" v="1307" actId="47"/>
        <pc:sldMkLst>
          <pc:docMk/>
          <pc:sldMk cId="458376273" sldId="482"/>
        </pc:sldMkLst>
      </pc:sldChg>
      <pc:sldChg chg="addSp delSp modSp new mod modClrScheme modAnim chgLayout">
        <pc:chgData name="Maxence Ouafik" userId="0b68bdbf0e302d9b" providerId="LiveId" clId="{02A5D103-5ECA-4F04-8195-8F5F42C4C732}" dt="2022-10-13T23:24:23.412" v="1645" actId="478"/>
        <pc:sldMkLst>
          <pc:docMk/>
          <pc:sldMk cId="925802554" sldId="482"/>
        </pc:sldMkLst>
        <pc:spChg chg="del mod ord">
          <ac:chgData name="Maxence Ouafik" userId="0b68bdbf0e302d9b" providerId="LiveId" clId="{02A5D103-5ECA-4F04-8195-8F5F42C4C732}" dt="2022-10-13T23:21:50.867" v="1552" actId="700"/>
          <ac:spMkLst>
            <pc:docMk/>
            <pc:sldMk cId="925802554" sldId="482"/>
            <ac:spMk id="2" creationId="{1742A797-FD6B-AB16-5919-4E6215F8B594}"/>
          </ac:spMkLst>
        </pc:spChg>
        <pc:spChg chg="del mod ord">
          <ac:chgData name="Maxence Ouafik" userId="0b68bdbf0e302d9b" providerId="LiveId" clId="{02A5D103-5ECA-4F04-8195-8F5F42C4C732}" dt="2022-10-13T23:21:50.867" v="1552" actId="700"/>
          <ac:spMkLst>
            <pc:docMk/>
            <pc:sldMk cId="925802554" sldId="482"/>
            <ac:spMk id="3" creationId="{6A246081-791F-A0CE-94A5-FF9AEFB342EE}"/>
          </ac:spMkLst>
        </pc:spChg>
        <pc:spChg chg="del mod ord">
          <ac:chgData name="Maxence Ouafik" userId="0b68bdbf0e302d9b" providerId="LiveId" clId="{02A5D103-5ECA-4F04-8195-8F5F42C4C732}" dt="2022-10-13T23:21:50.867" v="1552" actId="700"/>
          <ac:spMkLst>
            <pc:docMk/>
            <pc:sldMk cId="925802554" sldId="482"/>
            <ac:spMk id="4" creationId="{EB775387-AAE6-948F-84C2-C8FC060D1568}"/>
          </ac:spMkLst>
        </pc:spChg>
        <pc:spChg chg="del mod ord">
          <ac:chgData name="Maxence Ouafik" userId="0b68bdbf0e302d9b" providerId="LiveId" clId="{02A5D103-5ECA-4F04-8195-8F5F42C4C732}" dt="2022-10-13T23:21:50.867" v="1552" actId="700"/>
          <ac:spMkLst>
            <pc:docMk/>
            <pc:sldMk cId="925802554" sldId="482"/>
            <ac:spMk id="5" creationId="{8C43D4D7-848B-101E-D3D3-B4BF0EA51B91}"/>
          </ac:spMkLst>
        </pc:spChg>
        <pc:spChg chg="add del mod ord">
          <ac:chgData name="Maxence Ouafik" userId="0b68bdbf0e302d9b" providerId="LiveId" clId="{02A5D103-5ECA-4F04-8195-8F5F42C4C732}" dt="2022-10-13T23:22:44.059" v="1558" actId="700"/>
          <ac:spMkLst>
            <pc:docMk/>
            <pc:sldMk cId="925802554" sldId="482"/>
            <ac:spMk id="6" creationId="{5A68A3F7-B7EF-C28E-6354-D479F3E74464}"/>
          </ac:spMkLst>
        </pc:spChg>
        <pc:spChg chg="add del mod ord">
          <ac:chgData name="Maxence Ouafik" userId="0b68bdbf0e302d9b" providerId="LiveId" clId="{02A5D103-5ECA-4F04-8195-8F5F42C4C732}" dt="2022-10-13T23:22:44.059" v="1558" actId="700"/>
          <ac:spMkLst>
            <pc:docMk/>
            <pc:sldMk cId="925802554" sldId="482"/>
            <ac:spMk id="7" creationId="{FB033B15-75D5-2AE5-4A39-DE355FA31ADC}"/>
          </ac:spMkLst>
        </pc:spChg>
        <pc:spChg chg="add del mod ord">
          <ac:chgData name="Maxence Ouafik" userId="0b68bdbf0e302d9b" providerId="LiveId" clId="{02A5D103-5ECA-4F04-8195-8F5F42C4C732}" dt="2022-10-13T23:22:44.059" v="1558" actId="700"/>
          <ac:spMkLst>
            <pc:docMk/>
            <pc:sldMk cId="925802554" sldId="482"/>
            <ac:spMk id="8" creationId="{1C8E4D73-93F3-D7E4-933C-F8F758DDB114}"/>
          </ac:spMkLst>
        </pc:spChg>
        <pc:spChg chg="add del mod ord">
          <ac:chgData name="Maxence Ouafik" userId="0b68bdbf0e302d9b" providerId="LiveId" clId="{02A5D103-5ECA-4F04-8195-8F5F42C4C732}" dt="2022-10-13T23:22:44.059" v="1558" actId="700"/>
          <ac:spMkLst>
            <pc:docMk/>
            <pc:sldMk cId="925802554" sldId="482"/>
            <ac:spMk id="9" creationId="{9C2ABDC9-8022-2410-20C3-D6AE6D4C5015}"/>
          </ac:spMkLst>
        </pc:spChg>
        <pc:spChg chg="add del mod ord">
          <ac:chgData name="Maxence Ouafik" userId="0b68bdbf0e302d9b" providerId="LiveId" clId="{02A5D103-5ECA-4F04-8195-8F5F42C4C732}" dt="2022-10-13T23:22:44.059" v="1558" actId="700"/>
          <ac:spMkLst>
            <pc:docMk/>
            <pc:sldMk cId="925802554" sldId="482"/>
            <ac:spMk id="10" creationId="{CAEBFB0D-5755-3FCD-0E92-BB4A0FB69D95}"/>
          </ac:spMkLst>
        </pc:spChg>
        <pc:spChg chg="add mod ord">
          <ac:chgData name="Maxence Ouafik" userId="0b68bdbf0e302d9b" providerId="LiveId" clId="{02A5D103-5ECA-4F04-8195-8F5F42C4C732}" dt="2022-10-13T23:23:35.600" v="1640" actId="20577"/>
          <ac:spMkLst>
            <pc:docMk/>
            <pc:sldMk cId="925802554" sldId="482"/>
            <ac:spMk id="13" creationId="{EBFC5B4E-EF8D-637D-BBFE-2CDF601B528F}"/>
          </ac:spMkLst>
        </pc:spChg>
        <pc:spChg chg="add mod ord">
          <ac:chgData name="Maxence Ouafik" userId="0b68bdbf0e302d9b" providerId="LiveId" clId="{02A5D103-5ECA-4F04-8195-8F5F42C4C732}" dt="2022-10-13T23:23:27.521" v="1606" actId="20577"/>
          <ac:spMkLst>
            <pc:docMk/>
            <pc:sldMk cId="925802554" sldId="482"/>
            <ac:spMk id="14" creationId="{BEC27D64-3C29-0E4F-86A3-2370B2167787}"/>
          </ac:spMkLst>
        </pc:spChg>
        <pc:spChg chg="add del mod ord">
          <ac:chgData name="Maxence Ouafik" userId="0b68bdbf0e302d9b" providerId="LiveId" clId="{02A5D103-5ECA-4F04-8195-8F5F42C4C732}" dt="2022-10-13T23:24:23.412" v="1645" actId="478"/>
          <ac:spMkLst>
            <pc:docMk/>
            <pc:sldMk cId="925802554" sldId="482"/>
            <ac:spMk id="15" creationId="{3909FE77-B93D-A196-C621-3B9EF095736B}"/>
          </ac:spMkLst>
        </pc:spChg>
        <pc:spChg chg="add del mod ord">
          <ac:chgData name="Maxence Ouafik" userId="0b68bdbf0e302d9b" providerId="LiveId" clId="{02A5D103-5ECA-4F04-8195-8F5F42C4C732}" dt="2022-10-13T23:24:14.557" v="1643"/>
          <ac:spMkLst>
            <pc:docMk/>
            <pc:sldMk cId="925802554" sldId="482"/>
            <ac:spMk id="16" creationId="{731498BC-7E49-933A-DFDD-943B2E7F2DDC}"/>
          </ac:spMkLst>
        </pc:spChg>
        <pc:spChg chg="add mod">
          <ac:chgData name="Maxence Ouafik" userId="0b68bdbf0e302d9b" providerId="LiveId" clId="{02A5D103-5ECA-4F04-8195-8F5F42C4C732}" dt="2022-10-13T23:24:17.529" v="1644" actId="14100"/>
          <ac:spMkLst>
            <pc:docMk/>
            <pc:sldMk cId="925802554" sldId="482"/>
            <ac:spMk id="19" creationId="{DE15F1AF-164D-05A1-16ED-F42DC2EAB019}"/>
          </ac:spMkLst>
        </pc:spChg>
        <pc:picChg chg="add del mod">
          <ac:chgData name="Maxence Ouafik" userId="0b68bdbf0e302d9b" providerId="LiveId" clId="{02A5D103-5ECA-4F04-8195-8F5F42C4C732}" dt="2022-10-13T23:22:39.940" v="1557"/>
          <ac:picMkLst>
            <pc:docMk/>
            <pc:sldMk cId="925802554" sldId="482"/>
            <ac:picMk id="12" creationId="{2D47F9F0-B356-0A79-C00F-27C002078832}"/>
          </ac:picMkLst>
        </pc:picChg>
        <pc:picChg chg="add mod">
          <ac:chgData name="Maxence Ouafik" userId="0b68bdbf0e302d9b" providerId="LiveId" clId="{02A5D103-5ECA-4F04-8195-8F5F42C4C732}" dt="2022-10-13T23:22:57.150" v="1563" actId="1076"/>
          <ac:picMkLst>
            <pc:docMk/>
            <pc:sldMk cId="925802554" sldId="482"/>
            <ac:picMk id="18" creationId="{DBCD42D2-C73A-4C56-DC4B-0BF4864C6604}"/>
          </ac:picMkLst>
        </pc:picChg>
      </pc:sldChg>
      <pc:sldChg chg="addSp delSp modSp new mod modClrScheme chgLayout modNotesTx">
        <pc:chgData name="Maxence Ouafik" userId="0b68bdbf0e302d9b" providerId="LiveId" clId="{02A5D103-5ECA-4F04-8195-8F5F42C4C732}" dt="2022-10-13T23:31:32.091" v="1957" actId="20577"/>
        <pc:sldMkLst>
          <pc:docMk/>
          <pc:sldMk cId="1840002411" sldId="483"/>
        </pc:sldMkLst>
        <pc:spChg chg="del mod ord">
          <ac:chgData name="Maxence Ouafik" userId="0b68bdbf0e302d9b" providerId="LiveId" clId="{02A5D103-5ECA-4F04-8195-8F5F42C4C732}" dt="2022-10-13T23:26:52.111" v="1647" actId="700"/>
          <ac:spMkLst>
            <pc:docMk/>
            <pc:sldMk cId="1840002411" sldId="483"/>
            <ac:spMk id="2" creationId="{E09F548A-18AC-B279-6AAC-C5995BF04544}"/>
          </ac:spMkLst>
        </pc:spChg>
        <pc:spChg chg="del mod ord">
          <ac:chgData name="Maxence Ouafik" userId="0b68bdbf0e302d9b" providerId="LiveId" clId="{02A5D103-5ECA-4F04-8195-8F5F42C4C732}" dt="2022-10-13T23:26:52.111" v="1647" actId="700"/>
          <ac:spMkLst>
            <pc:docMk/>
            <pc:sldMk cId="1840002411" sldId="483"/>
            <ac:spMk id="3" creationId="{A2A241B3-F4F0-2435-612F-21BB48F33260}"/>
          </ac:spMkLst>
        </pc:spChg>
        <pc:spChg chg="del mod ord">
          <ac:chgData name="Maxence Ouafik" userId="0b68bdbf0e302d9b" providerId="LiveId" clId="{02A5D103-5ECA-4F04-8195-8F5F42C4C732}" dt="2022-10-13T23:26:52.111" v="1647" actId="700"/>
          <ac:spMkLst>
            <pc:docMk/>
            <pc:sldMk cId="1840002411" sldId="483"/>
            <ac:spMk id="4" creationId="{94DD1560-1F4E-7436-4FEC-A1B604411B13}"/>
          </ac:spMkLst>
        </pc:spChg>
        <pc:spChg chg="del mod ord">
          <ac:chgData name="Maxence Ouafik" userId="0b68bdbf0e302d9b" providerId="LiveId" clId="{02A5D103-5ECA-4F04-8195-8F5F42C4C732}" dt="2022-10-13T23:26:52.111" v="1647" actId="700"/>
          <ac:spMkLst>
            <pc:docMk/>
            <pc:sldMk cId="1840002411" sldId="483"/>
            <ac:spMk id="5" creationId="{C5CBE825-1463-3A96-9DBA-98E751FDB62B}"/>
          </ac:spMkLst>
        </pc:spChg>
        <pc:spChg chg="add mod ord">
          <ac:chgData name="Maxence Ouafik" userId="0b68bdbf0e302d9b" providerId="LiveId" clId="{02A5D103-5ECA-4F04-8195-8F5F42C4C732}" dt="2022-10-13T23:27:20.268" v="1688" actId="20577"/>
          <ac:spMkLst>
            <pc:docMk/>
            <pc:sldMk cId="1840002411" sldId="483"/>
            <ac:spMk id="6" creationId="{D50DDC49-9B68-D857-4B22-935F4300C21B}"/>
          </ac:spMkLst>
        </pc:spChg>
        <pc:spChg chg="add mod ord">
          <ac:chgData name="Maxence Ouafik" userId="0b68bdbf0e302d9b" providerId="LiveId" clId="{02A5D103-5ECA-4F04-8195-8F5F42C4C732}" dt="2022-10-13T23:27:05.246" v="1649" actId="20577"/>
          <ac:spMkLst>
            <pc:docMk/>
            <pc:sldMk cId="1840002411" sldId="483"/>
            <ac:spMk id="7" creationId="{865D3928-9BAA-46FF-05E6-D793E95F81A3}"/>
          </ac:spMkLst>
        </pc:spChg>
        <pc:spChg chg="add mod ord">
          <ac:chgData name="Maxence Ouafik" userId="0b68bdbf0e302d9b" providerId="LiveId" clId="{02A5D103-5ECA-4F04-8195-8F5F42C4C732}" dt="2022-10-13T23:26:52.111" v="1647" actId="700"/>
          <ac:spMkLst>
            <pc:docMk/>
            <pc:sldMk cId="1840002411" sldId="483"/>
            <ac:spMk id="8" creationId="{7FE3C773-A2CD-A050-3B0F-11959E282052}"/>
          </ac:spMkLst>
        </pc:spChg>
        <pc:spChg chg="add del mod ord">
          <ac:chgData name="Maxence Ouafik" userId="0b68bdbf0e302d9b" providerId="LiveId" clId="{02A5D103-5ECA-4F04-8195-8F5F42C4C732}" dt="2022-10-13T23:28:14.359" v="1724" actId="478"/>
          <ac:spMkLst>
            <pc:docMk/>
            <pc:sldMk cId="1840002411" sldId="483"/>
            <ac:spMk id="9" creationId="{58E2545D-E817-9D5C-C799-D09C215D28EF}"/>
          </ac:spMkLst>
        </pc:spChg>
        <pc:spChg chg="add del mod ord">
          <ac:chgData name="Maxence Ouafik" userId="0b68bdbf0e302d9b" providerId="LiveId" clId="{02A5D103-5ECA-4F04-8195-8F5F42C4C732}" dt="2022-10-13T23:29:53.204" v="1773" actId="478"/>
          <ac:spMkLst>
            <pc:docMk/>
            <pc:sldMk cId="1840002411" sldId="483"/>
            <ac:spMk id="10" creationId="{DAE8F322-40F6-AB91-3EA4-C6A1EB9D09DC}"/>
          </ac:spMkLst>
        </pc:spChg>
        <pc:spChg chg="add del mod ord">
          <ac:chgData name="Maxence Ouafik" userId="0b68bdbf0e302d9b" providerId="LiveId" clId="{02A5D103-5ECA-4F04-8195-8F5F42C4C732}" dt="2022-10-13T23:28:38.212" v="1725" actId="478"/>
          <ac:spMkLst>
            <pc:docMk/>
            <pc:sldMk cId="1840002411" sldId="483"/>
            <ac:spMk id="11" creationId="{AAFCABA4-DE61-7A79-0724-330DD46C40EA}"/>
          </ac:spMkLst>
        </pc:spChg>
        <pc:spChg chg="add mod ord">
          <ac:chgData name="Maxence Ouafik" userId="0b68bdbf0e302d9b" providerId="LiveId" clId="{02A5D103-5ECA-4F04-8195-8F5F42C4C732}" dt="2022-10-13T23:28:10.504" v="1723" actId="14100"/>
          <ac:spMkLst>
            <pc:docMk/>
            <pc:sldMk cId="1840002411" sldId="483"/>
            <ac:spMk id="12" creationId="{8B5BB52C-F9A0-5458-ED1B-5FF6C73C1B0F}"/>
          </ac:spMkLst>
        </pc:spChg>
        <pc:spChg chg="add mod ord">
          <ac:chgData name="Maxence Ouafik" userId="0b68bdbf0e302d9b" providerId="LiveId" clId="{02A5D103-5ECA-4F04-8195-8F5F42C4C732}" dt="2022-10-13T23:27:52.894" v="1691" actId="2711"/>
          <ac:spMkLst>
            <pc:docMk/>
            <pc:sldMk cId="1840002411" sldId="483"/>
            <ac:spMk id="13" creationId="{4FC1E89F-5659-9C15-7309-98128E66FDCF}"/>
          </ac:spMkLst>
        </pc:spChg>
        <pc:spChg chg="add mod ord">
          <ac:chgData name="Maxence Ouafik" userId="0b68bdbf0e302d9b" providerId="LiveId" clId="{02A5D103-5ECA-4F04-8195-8F5F42C4C732}" dt="2022-10-13T23:29:09.551" v="1728" actId="2711"/>
          <ac:spMkLst>
            <pc:docMk/>
            <pc:sldMk cId="1840002411" sldId="483"/>
            <ac:spMk id="14" creationId="{32ACEF40-F2D5-A372-954F-2443E2A2228D}"/>
          </ac:spMkLst>
        </pc:spChg>
        <pc:spChg chg="add mod ord">
          <ac:chgData name="Maxence Ouafik" userId="0b68bdbf0e302d9b" providerId="LiveId" clId="{02A5D103-5ECA-4F04-8195-8F5F42C4C732}" dt="2022-10-13T23:30:37.760" v="1775" actId="2711"/>
          <ac:spMkLst>
            <pc:docMk/>
            <pc:sldMk cId="1840002411" sldId="483"/>
            <ac:spMk id="15" creationId="{010BB6AE-EECA-FB87-00A5-F2D226BAE0E5}"/>
          </ac:spMkLst>
        </pc:spChg>
        <pc:spChg chg="add del mod ord">
          <ac:chgData name="Maxence Ouafik" userId="0b68bdbf0e302d9b" providerId="LiveId" clId="{02A5D103-5ECA-4F04-8195-8F5F42C4C732}" dt="2022-10-13T23:29:28.206" v="1752" actId="478"/>
          <ac:spMkLst>
            <pc:docMk/>
            <pc:sldMk cId="1840002411" sldId="483"/>
            <ac:spMk id="16" creationId="{720A9AC0-D131-2DB7-A241-34CDF3F566F7}"/>
          </ac:spMkLst>
        </pc:spChg>
        <pc:spChg chg="add mod ord">
          <ac:chgData name="Maxence Ouafik" userId="0b68bdbf0e302d9b" providerId="LiveId" clId="{02A5D103-5ECA-4F04-8195-8F5F42C4C732}" dt="2022-10-13T23:29:44.342" v="1772" actId="14100"/>
          <ac:spMkLst>
            <pc:docMk/>
            <pc:sldMk cId="1840002411" sldId="483"/>
            <ac:spMk id="17" creationId="{21EC4372-AD8A-72ED-5D87-4ED68B7FCA81}"/>
          </ac:spMkLst>
        </pc:spChg>
        <pc:spChg chg="add del mod ord">
          <ac:chgData name="Maxence Ouafik" userId="0b68bdbf0e302d9b" providerId="LiveId" clId="{02A5D103-5ECA-4F04-8195-8F5F42C4C732}" dt="2022-10-13T23:30:48.620" v="1797" actId="478"/>
          <ac:spMkLst>
            <pc:docMk/>
            <pc:sldMk cId="1840002411" sldId="483"/>
            <ac:spMk id="18" creationId="{B1AC9325-506B-1E1C-7B2D-3865415A0707}"/>
          </ac:spMkLst>
        </pc:spChg>
        <pc:spChg chg="add mod ord">
          <ac:chgData name="Maxence Ouafik" userId="0b68bdbf0e302d9b" providerId="LiveId" clId="{02A5D103-5ECA-4F04-8195-8F5F42C4C732}" dt="2022-10-13T23:31:09.803" v="1844" actId="14100"/>
          <ac:spMkLst>
            <pc:docMk/>
            <pc:sldMk cId="1840002411" sldId="483"/>
            <ac:spMk id="19" creationId="{8B79526F-F38F-D3CC-987E-5998173F26EA}"/>
          </ac:spMkLst>
        </pc:spChg>
        <pc:spChg chg="add mod">
          <ac:chgData name="Maxence Ouafik" userId="0b68bdbf0e302d9b" providerId="LiveId" clId="{02A5D103-5ECA-4F04-8195-8F5F42C4C732}" dt="2022-10-13T23:28:38.529" v="1726"/>
          <ac:spMkLst>
            <pc:docMk/>
            <pc:sldMk cId="1840002411" sldId="483"/>
            <ac:spMk id="20" creationId="{55E09F67-E157-3BEB-6AF3-F98BE9A32720}"/>
          </ac:spMkLst>
        </pc:spChg>
      </pc:sldChg>
      <pc:sldChg chg="new del">
        <pc:chgData name="Maxence Ouafik" userId="0b68bdbf0e302d9b" providerId="LiveId" clId="{02A5D103-5ECA-4F04-8195-8F5F42C4C732}" dt="2022-10-13T23:52:05.900" v="2455" actId="47"/>
        <pc:sldMkLst>
          <pc:docMk/>
          <pc:sldMk cId="1545852075" sldId="484"/>
        </pc:sldMkLst>
      </pc:sldChg>
      <pc:sldChg chg="addSp delSp modSp add mod delAnim modAnim">
        <pc:chgData name="Maxence Ouafik" userId="0b68bdbf0e302d9b" providerId="LiveId" clId="{02A5D103-5ECA-4F04-8195-8F5F42C4C732}" dt="2022-10-13T23:57:16.275" v="2583" actId="20577"/>
        <pc:sldMkLst>
          <pc:docMk/>
          <pc:sldMk cId="3597046112" sldId="484"/>
        </pc:sldMkLst>
        <pc:spChg chg="add mod">
          <ac:chgData name="Maxence Ouafik" userId="0b68bdbf0e302d9b" providerId="LiveId" clId="{02A5D103-5ECA-4F04-8195-8F5F42C4C732}" dt="2022-10-13T23:57:16.275" v="2583" actId="20577"/>
          <ac:spMkLst>
            <pc:docMk/>
            <pc:sldMk cId="3597046112" sldId="484"/>
            <ac:spMk id="3" creationId="{A6FC98A3-2201-94F3-8C01-86397F638EEF}"/>
          </ac:spMkLst>
        </pc:spChg>
        <pc:spChg chg="mod">
          <ac:chgData name="Maxence Ouafik" userId="0b68bdbf0e302d9b" providerId="LiveId" clId="{02A5D103-5ECA-4F04-8195-8F5F42C4C732}" dt="2022-10-13T23:52:17.532" v="2488" actId="20577"/>
          <ac:spMkLst>
            <pc:docMk/>
            <pc:sldMk cId="3597046112" sldId="484"/>
            <ac:spMk id="13" creationId="{EBFC5B4E-EF8D-637D-BBFE-2CDF601B528F}"/>
          </ac:spMkLst>
        </pc:spChg>
        <pc:graphicFrameChg chg="add mod modGraphic">
          <ac:chgData name="Maxence Ouafik" userId="0b68bdbf0e302d9b" providerId="LiveId" clId="{02A5D103-5ECA-4F04-8195-8F5F42C4C732}" dt="2022-10-13T23:54:30.675" v="2555" actId="1076"/>
          <ac:graphicFrameMkLst>
            <pc:docMk/>
            <pc:sldMk cId="3597046112" sldId="484"/>
            <ac:graphicFrameMk id="2" creationId="{178CCDAC-DB60-6242-83A5-FEFA05196536}"/>
          </ac:graphicFrameMkLst>
        </pc:graphicFrameChg>
        <pc:picChg chg="del">
          <ac:chgData name="Maxence Ouafik" userId="0b68bdbf0e302d9b" providerId="LiveId" clId="{02A5D103-5ECA-4F04-8195-8F5F42C4C732}" dt="2022-10-13T23:52:09.883" v="2457" actId="478"/>
          <ac:picMkLst>
            <pc:docMk/>
            <pc:sldMk cId="3597046112" sldId="484"/>
            <ac:picMk id="18" creationId="{DBCD42D2-C73A-4C56-DC4B-0BF4864C6604}"/>
          </ac:picMkLst>
        </pc:picChg>
      </pc:sldChg>
      <pc:sldChg chg="addSp delSp modSp add mod ord delAnim modAnim modNotesTx">
        <pc:chgData name="Maxence Ouafik" userId="0b68bdbf0e302d9b" providerId="LiveId" clId="{02A5D103-5ECA-4F04-8195-8F5F42C4C732}" dt="2022-10-14T00:03:54.864" v="2830" actId="20577"/>
        <pc:sldMkLst>
          <pc:docMk/>
          <pc:sldMk cId="3917652328" sldId="485"/>
        </pc:sldMkLst>
        <pc:spChg chg="del">
          <ac:chgData name="Maxence Ouafik" userId="0b68bdbf0e302d9b" providerId="LiveId" clId="{02A5D103-5ECA-4F04-8195-8F5F42C4C732}" dt="2022-10-13T23:58:24.137" v="2588" actId="478"/>
          <ac:spMkLst>
            <pc:docMk/>
            <pc:sldMk cId="3917652328" sldId="485"/>
            <ac:spMk id="3" creationId="{A6FC98A3-2201-94F3-8C01-86397F638EEF}"/>
          </ac:spMkLst>
        </pc:spChg>
        <pc:spChg chg="mod">
          <ac:chgData name="Maxence Ouafik" userId="0b68bdbf0e302d9b" providerId="LiveId" clId="{02A5D103-5ECA-4F04-8195-8F5F42C4C732}" dt="2022-10-14T00:03:36.481" v="2766" actId="20577"/>
          <ac:spMkLst>
            <pc:docMk/>
            <pc:sldMk cId="3917652328" sldId="485"/>
            <ac:spMk id="13" creationId="{EBFC5B4E-EF8D-637D-BBFE-2CDF601B528F}"/>
          </ac:spMkLst>
        </pc:spChg>
        <pc:spChg chg="mod">
          <ac:chgData name="Maxence Ouafik" userId="0b68bdbf0e302d9b" providerId="LiveId" clId="{02A5D103-5ECA-4F04-8195-8F5F42C4C732}" dt="2022-10-13T23:58:31.667" v="2612" actId="20577"/>
          <ac:spMkLst>
            <pc:docMk/>
            <pc:sldMk cId="3917652328" sldId="485"/>
            <ac:spMk id="14" creationId="{BEC27D64-3C29-0E4F-86A3-2370B2167787}"/>
          </ac:spMkLst>
        </pc:spChg>
        <pc:graphicFrameChg chg="del">
          <ac:chgData name="Maxence Ouafik" userId="0b68bdbf0e302d9b" providerId="LiveId" clId="{02A5D103-5ECA-4F04-8195-8F5F42C4C732}" dt="2022-10-13T23:58:22.790" v="2587" actId="478"/>
          <ac:graphicFrameMkLst>
            <pc:docMk/>
            <pc:sldMk cId="3917652328" sldId="485"/>
            <ac:graphicFrameMk id="2" creationId="{178CCDAC-DB60-6242-83A5-FEFA05196536}"/>
          </ac:graphicFrameMkLst>
        </pc:graphicFrameChg>
        <pc:picChg chg="add del mod">
          <ac:chgData name="Maxence Ouafik" userId="0b68bdbf0e302d9b" providerId="LiveId" clId="{02A5D103-5ECA-4F04-8195-8F5F42C4C732}" dt="2022-10-14T00:00:18.969" v="2739" actId="478"/>
          <ac:picMkLst>
            <pc:docMk/>
            <pc:sldMk cId="3917652328" sldId="485"/>
            <ac:picMk id="5" creationId="{C206FF76-88E8-3830-1EF4-452E6270E93B}"/>
          </ac:picMkLst>
        </pc:picChg>
        <pc:picChg chg="add del mod">
          <ac:chgData name="Maxence Ouafik" userId="0b68bdbf0e302d9b" providerId="LiveId" clId="{02A5D103-5ECA-4F04-8195-8F5F42C4C732}" dt="2022-10-14T00:00:19.668" v="2740" actId="478"/>
          <ac:picMkLst>
            <pc:docMk/>
            <pc:sldMk cId="3917652328" sldId="485"/>
            <ac:picMk id="7" creationId="{E90C1150-F91A-C762-C3AB-8227F3DC57D3}"/>
          </ac:picMkLst>
        </pc:picChg>
        <pc:picChg chg="add mod">
          <ac:chgData name="Maxence Ouafik" userId="0b68bdbf0e302d9b" providerId="LiveId" clId="{02A5D103-5ECA-4F04-8195-8F5F42C4C732}" dt="2022-10-14T00:01:41.638" v="2754" actId="1076"/>
          <ac:picMkLst>
            <pc:docMk/>
            <pc:sldMk cId="3917652328" sldId="485"/>
            <ac:picMk id="1026" creationId="{F97D757D-282F-3539-4DDF-4175811E21F8}"/>
          </ac:picMkLst>
        </pc:picChg>
      </pc:sldChg>
      <pc:sldChg chg="modSp add mod modAnim">
        <pc:chgData name="Maxence Ouafik" userId="0b68bdbf0e302d9b" providerId="LiveId" clId="{02A5D103-5ECA-4F04-8195-8F5F42C4C732}" dt="2022-10-14T00:07:03.806" v="2834"/>
        <pc:sldMkLst>
          <pc:docMk/>
          <pc:sldMk cId="2339221650" sldId="486"/>
        </pc:sldMkLst>
        <pc:picChg chg="mod">
          <ac:chgData name="Maxence Ouafik" userId="0b68bdbf0e302d9b" providerId="LiveId" clId="{02A5D103-5ECA-4F04-8195-8F5F42C4C732}" dt="2022-10-14T00:00:58.140" v="2748" actId="1076"/>
          <ac:picMkLst>
            <pc:docMk/>
            <pc:sldMk cId="2339221650" sldId="486"/>
            <ac:picMk id="5" creationId="{C206FF76-88E8-3830-1EF4-452E6270E93B}"/>
          </ac:picMkLst>
        </pc:picChg>
        <pc:picChg chg="mod">
          <ac:chgData name="Maxence Ouafik" userId="0b68bdbf0e302d9b" providerId="LiveId" clId="{02A5D103-5ECA-4F04-8195-8F5F42C4C732}" dt="2022-10-14T00:00:50.160" v="2747" actId="1076"/>
          <ac:picMkLst>
            <pc:docMk/>
            <pc:sldMk cId="2339221650" sldId="486"/>
            <ac:picMk id="7" creationId="{E90C1150-F91A-C762-C3AB-8227F3DC57D3}"/>
          </ac:picMkLst>
        </pc:picChg>
      </pc:sldChg>
      <pc:sldChg chg="delSp modSp add mod delAnim modAnim">
        <pc:chgData name="Maxence Ouafik" userId="0b68bdbf0e302d9b" providerId="LiveId" clId="{02A5D103-5ECA-4F04-8195-8F5F42C4C732}" dt="2022-10-14T00:23:24.014" v="3447" actId="20577"/>
        <pc:sldMkLst>
          <pc:docMk/>
          <pc:sldMk cId="113284872" sldId="487"/>
        </pc:sldMkLst>
        <pc:spChg chg="mod">
          <ac:chgData name="Maxence Ouafik" userId="0b68bdbf0e302d9b" providerId="LiveId" clId="{02A5D103-5ECA-4F04-8195-8F5F42C4C732}" dt="2022-10-14T00:19:43.444" v="3191" actId="20577"/>
          <ac:spMkLst>
            <pc:docMk/>
            <pc:sldMk cId="113284872" sldId="487"/>
            <ac:spMk id="2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22:48.803" v="3410" actId="478"/>
          <ac:spMkLst>
            <pc:docMk/>
            <pc:sldMk cId="113284872" sldId="487"/>
            <ac:spMk id="7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3:24.014" v="3447" actId="20577"/>
          <ac:spMkLst>
            <pc:docMk/>
            <pc:sldMk cId="113284872" sldId="487"/>
            <ac:spMk id="33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3:18.794" v="3439" actId="20577"/>
          <ac:spMkLst>
            <pc:docMk/>
            <pc:sldMk cId="113284872" sldId="487"/>
            <ac:spMk id="34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3:14.205" v="3430" actId="20577"/>
          <ac:spMkLst>
            <pc:docMk/>
            <pc:sldMk cId="113284872" sldId="487"/>
            <ac:spMk id="35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3:09.545" v="3422" actId="20577"/>
          <ac:spMkLst>
            <pc:docMk/>
            <pc:sldMk cId="113284872" sldId="487"/>
            <ac:spMk id="41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2:58.324" v="3412" actId="1076"/>
          <ac:spMkLst>
            <pc:docMk/>
            <pc:sldMk cId="113284872" sldId="487"/>
            <ac:spMk id="73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2:58.324" v="3412" actId="1076"/>
          <ac:spMkLst>
            <pc:docMk/>
            <pc:sldMk cId="113284872" sldId="487"/>
            <ac:spMk id="77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2:58.324" v="3412" actId="1076"/>
          <ac:spMkLst>
            <pc:docMk/>
            <pc:sldMk cId="113284872" sldId="487"/>
            <ac:spMk id="81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2:58.324" v="3412" actId="1076"/>
          <ac:spMkLst>
            <pc:docMk/>
            <pc:sldMk cId="113284872" sldId="487"/>
            <ac:spMk id="83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22:48.803" v="3410" actId="478"/>
          <ac:spMkLst>
            <pc:docMk/>
            <pc:sldMk cId="113284872" sldId="487"/>
            <ac:spMk id="85" creationId="{00000000-0000-0000-0000-000000000000}"/>
          </ac:spMkLst>
        </pc:spChg>
        <pc:grpChg chg="mod">
          <ac:chgData name="Maxence Ouafik" userId="0b68bdbf0e302d9b" providerId="LiveId" clId="{02A5D103-5ECA-4F04-8195-8F5F42C4C732}" dt="2022-10-14T00:22:58.324" v="3412" actId="1076"/>
          <ac:grpSpMkLst>
            <pc:docMk/>
            <pc:sldMk cId="113284872" sldId="487"/>
            <ac:grpSpMk id="12" creationId="{00000000-0000-0000-0000-000000000000}"/>
          </ac:grpSpMkLst>
        </pc:grpChg>
        <pc:grpChg chg="mod">
          <ac:chgData name="Maxence Ouafik" userId="0b68bdbf0e302d9b" providerId="LiveId" clId="{02A5D103-5ECA-4F04-8195-8F5F42C4C732}" dt="2022-10-14T00:22:58.324" v="3412" actId="1076"/>
          <ac:grpSpMkLst>
            <pc:docMk/>
            <pc:sldMk cId="113284872" sldId="487"/>
            <ac:grpSpMk id="13" creationId="{00000000-0000-0000-0000-000000000000}"/>
          </ac:grpSpMkLst>
        </pc:grpChg>
        <pc:grpChg chg="mod">
          <ac:chgData name="Maxence Ouafik" userId="0b68bdbf0e302d9b" providerId="LiveId" clId="{02A5D103-5ECA-4F04-8195-8F5F42C4C732}" dt="2022-10-14T00:22:58.324" v="3412" actId="1076"/>
          <ac:grpSpMkLst>
            <pc:docMk/>
            <pc:sldMk cId="113284872" sldId="487"/>
            <ac:grpSpMk id="14" creationId="{00000000-0000-0000-0000-000000000000}"/>
          </ac:grpSpMkLst>
        </pc:grpChg>
        <pc:grpChg chg="mod">
          <ac:chgData name="Maxence Ouafik" userId="0b68bdbf0e302d9b" providerId="LiveId" clId="{02A5D103-5ECA-4F04-8195-8F5F42C4C732}" dt="2022-10-14T00:22:58.324" v="3412" actId="1076"/>
          <ac:grpSpMkLst>
            <pc:docMk/>
            <pc:sldMk cId="113284872" sldId="487"/>
            <ac:grpSpMk id="16" creationId="{00000000-0000-0000-0000-000000000000}"/>
          </ac:grpSpMkLst>
        </pc:grpChg>
        <pc:grpChg chg="del">
          <ac:chgData name="Maxence Ouafik" userId="0b68bdbf0e302d9b" providerId="LiveId" clId="{02A5D103-5ECA-4F04-8195-8F5F42C4C732}" dt="2022-10-14T00:22:49.881" v="3411" actId="478"/>
          <ac:grpSpMkLst>
            <pc:docMk/>
            <pc:sldMk cId="113284872" sldId="487"/>
            <ac:grpSpMk id="17" creationId="{00000000-0000-0000-0000-000000000000}"/>
          </ac:grpSpMkLst>
        </pc:grpChg>
      </pc:sldChg>
      <pc:sldChg chg="add del">
        <pc:chgData name="Maxence Ouafik" userId="0b68bdbf0e302d9b" providerId="LiveId" clId="{02A5D103-5ECA-4F04-8195-8F5F42C4C732}" dt="2022-10-14T00:18:39.156" v="3058" actId="47"/>
        <pc:sldMkLst>
          <pc:docMk/>
          <pc:sldMk cId="1510682630" sldId="487"/>
        </pc:sldMkLst>
      </pc:sldChg>
      <pc:sldChg chg="delSp modSp add del mod ord">
        <pc:chgData name="Maxence Ouafik" userId="0b68bdbf0e302d9b" providerId="LiveId" clId="{02A5D103-5ECA-4F04-8195-8F5F42C4C732}" dt="2022-10-14T00:26:54.434" v="3631" actId="47"/>
        <pc:sldMkLst>
          <pc:docMk/>
          <pc:sldMk cId="3258299226" sldId="488"/>
        </pc:sldMkLst>
        <pc:spChg chg="mod">
          <ac:chgData name="Maxence Ouafik" userId="0b68bdbf0e302d9b" providerId="LiveId" clId="{02A5D103-5ECA-4F04-8195-8F5F42C4C732}" dt="2022-10-14T00:25:10.711" v="3602" actId="20577"/>
          <ac:spMkLst>
            <pc:docMk/>
            <pc:sldMk cId="3258299226" sldId="488"/>
            <ac:spMk id="2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5:55.497" v="3622" actId="1076"/>
          <ac:spMkLst>
            <pc:docMk/>
            <pc:sldMk cId="3258299226" sldId="488"/>
            <ac:spMk id="24" creationId="{00000000-0000-0000-0000-000000000000}"/>
          </ac:spMkLst>
        </pc:spChg>
        <pc:spChg chg="del">
          <ac:chgData name="Maxence Ouafik" userId="0b68bdbf0e302d9b" providerId="LiveId" clId="{02A5D103-5ECA-4F04-8195-8F5F42C4C732}" dt="2022-10-14T00:25:47.479" v="3610" actId="478"/>
          <ac:spMkLst>
            <pc:docMk/>
            <pc:sldMk cId="3258299226" sldId="488"/>
            <ac:spMk id="25" creationId="{00000000-0000-0000-0000-000000000000}"/>
          </ac:spMkLst>
        </pc:spChg>
      </pc:sldChg>
      <pc:sldChg chg="add del ord">
        <pc:chgData name="Maxence Ouafik" userId="0b68bdbf0e302d9b" providerId="LiveId" clId="{02A5D103-5ECA-4F04-8195-8F5F42C4C732}" dt="2022-10-14T00:27:13.726" v="3682" actId="47"/>
        <pc:sldMkLst>
          <pc:docMk/>
          <pc:sldMk cId="3762454278" sldId="489"/>
        </pc:sldMkLst>
      </pc:sldChg>
      <pc:sldChg chg="modSp add mod ord">
        <pc:chgData name="Maxence Ouafik" userId="0b68bdbf0e302d9b" providerId="LiveId" clId="{02A5D103-5ECA-4F04-8195-8F5F42C4C732}" dt="2022-10-14T00:29:57.660" v="3790" actId="20577"/>
        <pc:sldMkLst>
          <pc:docMk/>
          <pc:sldMk cId="1604211769" sldId="490"/>
        </pc:sldMkLst>
        <pc:spChg chg="mod">
          <ac:chgData name="Maxence Ouafik" userId="0b68bdbf0e302d9b" providerId="LiveId" clId="{02A5D103-5ECA-4F04-8195-8F5F42C4C732}" dt="2022-10-14T00:27:02.345" v="3632" actId="14100"/>
          <ac:spMkLst>
            <pc:docMk/>
            <pc:sldMk cId="1604211769" sldId="490"/>
            <ac:spMk id="2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7:09.896" v="3681" actId="20577"/>
          <ac:spMkLst>
            <pc:docMk/>
            <pc:sldMk cId="1604211769" sldId="490"/>
            <ac:spMk id="3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9:34.575" v="3775"/>
          <ac:spMkLst>
            <pc:docMk/>
            <pc:sldMk cId="1604211769" sldId="490"/>
            <ac:spMk id="18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9:36.266" v="3776"/>
          <ac:spMkLst>
            <pc:docMk/>
            <pc:sldMk cId="1604211769" sldId="490"/>
            <ac:spMk id="19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9:48.345" v="3779"/>
          <ac:spMkLst>
            <pc:docMk/>
            <pc:sldMk cId="1604211769" sldId="490"/>
            <ac:spMk id="20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9:32.664" v="3774"/>
          <ac:spMkLst>
            <pc:docMk/>
            <pc:sldMk cId="1604211769" sldId="490"/>
            <ac:spMk id="21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9:37.928" v="3777"/>
          <ac:spMkLst>
            <pc:docMk/>
            <pc:sldMk cId="1604211769" sldId="490"/>
            <ac:spMk id="22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9:46.794" v="3778"/>
          <ac:spMkLst>
            <pc:docMk/>
            <pc:sldMk cId="1604211769" sldId="490"/>
            <ac:spMk id="23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7:35.051" v="3692" actId="20577"/>
          <ac:spMkLst>
            <pc:docMk/>
            <pc:sldMk cId="1604211769" sldId="490"/>
            <ac:spMk id="24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7:50.983" v="3696" actId="20577"/>
          <ac:spMkLst>
            <pc:docMk/>
            <pc:sldMk cId="1604211769" sldId="490"/>
            <ac:spMk id="26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8:12.628" v="3736" actId="20577"/>
          <ac:spMkLst>
            <pc:docMk/>
            <pc:sldMk cId="1604211769" sldId="490"/>
            <ac:spMk id="28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9:57.660" v="3790" actId="20577"/>
          <ac:spMkLst>
            <pc:docMk/>
            <pc:sldMk cId="1604211769" sldId="490"/>
            <ac:spMk id="30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8:37.399" v="3763" actId="20577"/>
          <ac:spMkLst>
            <pc:docMk/>
            <pc:sldMk cId="1604211769" sldId="490"/>
            <ac:spMk id="32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28:44.533" v="3767" actId="20577"/>
          <ac:spMkLst>
            <pc:docMk/>
            <pc:sldMk cId="1604211769" sldId="490"/>
            <ac:spMk id="34" creationId="{00000000-0000-0000-0000-000000000000}"/>
          </ac:spMkLst>
        </pc:spChg>
      </pc:sldChg>
      <pc:sldChg chg="modSp add mod ord modNotesTx">
        <pc:chgData name="Maxence Ouafik" userId="0b68bdbf0e302d9b" providerId="LiveId" clId="{02A5D103-5ECA-4F04-8195-8F5F42C4C732}" dt="2022-10-14T00:35:43.602" v="3963" actId="20577"/>
        <pc:sldMkLst>
          <pc:docMk/>
          <pc:sldMk cId="3496699025" sldId="491"/>
        </pc:sldMkLst>
        <pc:spChg chg="mod">
          <ac:chgData name="Maxence Ouafik" userId="0b68bdbf0e302d9b" providerId="LiveId" clId="{02A5D103-5ECA-4F04-8195-8F5F42C4C732}" dt="2022-10-14T00:30:38.747" v="3801" actId="20577"/>
          <ac:spMkLst>
            <pc:docMk/>
            <pc:sldMk cId="3496699025" sldId="491"/>
            <ac:spMk id="2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32:37.151" v="3887"/>
          <ac:spMkLst>
            <pc:docMk/>
            <pc:sldMk cId="3496699025" sldId="491"/>
            <ac:spMk id="18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33:01.249" v="3889"/>
          <ac:spMkLst>
            <pc:docMk/>
            <pc:sldMk cId="3496699025" sldId="491"/>
            <ac:spMk id="19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32:34.244" v="3886"/>
          <ac:spMkLst>
            <pc:docMk/>
            <pc:sldMk cId="3496699025" sldId="491"/>
            <ac:spMk id="20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32:43.762" v="3888"/>
          <ac:spMkLst>
            <pc:docMk/>
            <pc:sldMk cId="3496699025" sldId="491"/>
            <ac:spMk id="21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33:03.293" v="3890"/>
          <ac:spMkLst>
            <pc:docMk/>
            <pc:sldMk cId="3496699025" sldId="491"/>
            <ac:spMk id="22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32:30.111" v="3885"/>
          <ac:spMkLst>
            <pc:docMk/>
            <pc:sldMk cId="3496699025" sldId="491"/>
            <ac:spMk id="23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31:09.727" v="3808" actId="20577"/>
          <ac:spMkLst>
            <pc:docMk/>
            <pc:sldMk cId="3496699025" sldId="491"/>
            <ac:spMk id="24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34:52.617" v="3929" actId="20577"/>
          <ac:spMkLst>
            <pc:docMk/>
            <pc:sldMk cId="3496699025" sldId="491"/>
            <ac:spMk id="26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31:40.736" v="3847" actId="20577"/>
          <ac:spMkLst>
            <pc:docMk/>
            <pc:sldMk cId="3496699025" sldId="491"/>
            <ac:spMk id="28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32:16.106" v="3869" actId="20577"/>
          <ac:spMkLst>
            <pc:docMk/>
            <pc:sldMk cId="3496699025" sldId="491"/>
            <ac:spMk id="30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32:23.663" v="3884" actId="20577"/>
          <ac:spMkLst>
            <pc:docMk/>
            <pc:sldMk cId="3496699025" sldId="491"/>
            <ac:spMk id="32" creationId="{00000000-0000-0000-0000-000000000000}"/>
          </ac:spMkLst>
        </pc:spChg>
        <pc:spChg chg="mod">
          <ac:chgData name="Maxence Ouafik" userId="0b68bdbf0e302d9b" providerId="LiveId" clId="{02A5D103-5ECA-4F04-8195-8F5F42C4C732}" dt="2022-10-14T00:31:17.984" v="3812" actId="20577"/>
          <ac:spMkLst>
            <pc:docMk/>
            <pc:sldMk cId="3496699025" sldId="491"/>
            <ac:spMk id="34" creationId="{00000000-0000-0000-0000-000000000000}"/>
          </ac:spMkLst>
        </pc:spChg>
      </pc:sldChg>
      <pc:sldChg chg="addSp delSp modSp new mod modAnim">
        <pc:chgData name="Maxence Ouafik" userId="0b68bdbf0e302d9b" providerId="LiveId" clId="{02A5D103-5ECA-4F04-8195-8F5F42C4C732}" dt="2022-10-14T00:45:27.092" v="4165"/>
        <pc:sldMkLst>
          <pc:docMk/>
          <pc:sldMk cId="718102095" sldId="492"/>
        </pc:sldMkLst>
        <pc:spChg chg="mod">
          <ac:chgData name="Maxence Ouafik" userId="0b68bdbf0e302d9b" providerId="LiveId" clId="{02A5D103-5ECA-4F04-8195-8F5F42C4C732}" dt="2022-10-14T00:39:44.674" v="4046" actId="20577"/>
          <ac:spMkLst>
            <pc:docMk/>
            <pc:sldMk cId="718102095" sldId="492"/>
            <ac:spMk id="2" creationId="{70CD7724-11D6-A287-FCB7-4A97646ACEB9}"/>
          </ac:spMkLst>
        </pc:spChg>
        <pc:spChg chg="mod">
          <ac:chgData name="Maxence Ouafik" userId="0b68bdbf0e302d9b" providerId="LiveId" clId="{02A5D103-5ECA-4F04-8195-8F5F42C4C732}" dt="2022-10-14T00:39:38.169" v="4025" actId="20577"/>
          <ac:spMkLst>
            <pc:docMk/>
            <pc:sldMk cId="718102095" sldId="492"/>
            <ac:spMk id="3" creationId="{EFF5DD8B-1709-B7C6-5F0C-54FB0875F79B}"/>
          </ac:spMkLst>
        </pc:spChg>
        <pc:spChg chg="add del">
          <ac:chgData name="Maxence Ouafik" userId="0b68bdbf0e302d9b" providerId="LiveId" clId="{02A5D103-5ECA-4F04-8195-8F5F42C4C732}" dt="2022-10-14T00:39:56.643" v="4049" actId="478"/>
          <ac:spMkLst>
            <pc:docMk/>
            <pc:sldMk cId="718102095" sldId="492"/>
            <ac:spMk id="4" creationId="{8AD40FF8-10CE-5C28-CF3A-51778BC7FC61}"/>
          </ac:spMkLst>
        </pc:spChg>
        <pc:spChg chg="del">
          <ac:chgData name="Maxence Ouafik" userId="0b68bdbf0e302d9b" providerId="LiveId" clId="{02A5D103-5ECA-4F04-8195-8F5F42C4C732}" dt="2022-10-14T00:40:00.898" v="4051" actId="478"/>
          <ac:spMkLst>
            <pc:docMk/>
            <pc:sldMk cId="718102095" sldId="492"/>
            <ac:spMk id="5" creationId="{992A51D6-76DB-CCCC-74CA-1B901C55340B}"/>
          </ac:spMkLst>
        </pc:spChg>
        <pc:spChg chg="add del mod">
          <ac:chgData name="Maxence Ouafik" userId="0b68bdbf0e302d9b" providerId="LiveId" clId="{02A5D103-5ECA-4F04-8195-8F5F42C4C732}" dt="2022-10-14T00:39:55.091" v="4048"/>
          <ac:spMkLst>
            <pc:docMk/>
            <pc:sldMk cId="718102095" sldId="492"/>
            <ac:spMk id="8" creationId="{55763E44-4915-A63E-1321-ADD7072A1A87}"/>
          </ac:spMkLst>
        </pc:spChg>
        <pc:spChg chg="add mod">
          <ac:chgData name="Maxence Ouafik" userId="0b68bdbf0e302d9b" providerId="LiveId" clId="{02A5D103-5ECA-4F04-8195-8F5F42C4C732}" dt="2022-10-14T00:39:57.662" v="4050"/>
          <ac:spMkLst>
            <pc:docMk/>
            <pc:sldMk cId="718102095" sldId="492"/>
            <ac:spMk id="9" creationId="{3275EBDF-9919-6B9A-B16B-D9BC5E84B9CF}"/>
          </ac:spMkLst>
        </pc:spChg>
        <pc:picChg chg="add mod">
          <ac:chgData name="Maxence Ouafik" userId="0b68bdbf0e302d9b" providerId="LiveId" clId="{02A5D103-5ECA-4F04-8195-8F5F42C4C732}" dt="2022-10-14T00:39:28.249" v="3972" actId="1076"/>
          <ac:picMkLst>
            <pc:docMk/>
            <pc:sldMk cId="718102095" sldId="492"/>
            <ac:picMk id="7" creationId="{82CC19D2-4533-4AF5-99C5-AB5E76643B05}"/>
          </ac:picMkLst>
        </pc:picChg>
      </pc:sldChg>
      <pc:sldChg chg="new del">
        <pc:chgData name="Maxence Ouafik" userId="0b68bdbf0e302d9b" providerId="LiveId" clId="{02A5D103-5ECA-4F04-8195-8F5F42C4C732}" dt="2022-10-14T00:41:58.186" v="4055" actId="47"/>
        <pc:sldMkLst>
          <pc:docMk/>
          <pc:sldMk cId="2072732337" sldId="493"/>
        </pc:sldMkLst>
      </pc:sldChg>
      <pc:sldMasterChg chg="addSldLayout delSldLayout">
        <pc:chgData name="Maxence Ouafik" userId="0b68bdbf0e302d9b" providerId="LiveId" clId="{02A5D103-5ECA-4F04-8195-8F5F42C4C732}" dt="2022-10-14T00:40:23.431" v="4052" actId="47"/>
        <pc:sldMasterMkLst>
          <pc:docMk/>
          <pc:sldMasterMk cId="3328376128" sldId="2147483846"/>
        </pc:sldMasterMkLst>
        <pc:sldLayoutChg chg="add del">
          <pc:chgData name="Maxence Ouafik" userId="0b68bdbf0e302d9b" providerId="LiveId" clId="{02A5D103-5ECA-4F04-8195-8F5F42C4C732}" dt="2022-10-13T23:07:36.349" v="841" actId="47"/>
          <pc:sldLayoutMkLst>
            <pc:docMk/>
            <pc:sldMasterMk cId="3328376128" sldId="2147483846"/>
            <pc:sldLayoutMk cId="403039113" sldId="2147483860"/>
          </pc:sldLayoutMkLst>
        </pc:sldLayoutChg>
        <pc:sldLayoutChg chg="add del">
          <pc:chgData name="Maxence Ouafik" userId="0b68bdbf0e302d9b" providerId="LiveId" clId="{02A5D103-5ECA-4F04-8195-8F5F42C4C732}" dt="2022-10-13T23:15:53.417" v="1307" actId="47"/>
          <pc:sldLayoutMkLst>
            <pc:docMk/>
            <pc:sldMasterMk cId="3328376128" sldId="2147483846"/>
            <pc:sldLayoutMk cId="4202178897" sldId="2147483861"/>
          </pc:sldLayoutMkLst>
        </pc:sldLayoutChg>
        <pc:sldLayoutChg chg="add del">
          <pc:chgData name="Maxence Ouafik" userId="0b68bdbf0e302d9b" providerId="LiveId" clId="{02A5D103-5ECA-4F04-8195-8F5F42C4C732}" dt="2022-10-13T23:32:37.457" v="1959" actId="47"/>
          <pc:sldLayoutMkLst>
            <pc:docMk/>
            <pc:sldMasterMk cId="3328376128" sldId="2147483846"/>
            <pc:sldLayoutMk cId="1817510391" sldId="2147483862"/>
          </pc:sldLayoutMkLst>
        </pc:sldLayoutChg>
        <pc:sldLayoutChg chg="add del">
          <pc:chgData name="Maxence Ouafik" userId="0b68bdbf0e302d9b" providerId="LiveId" clId="{02A5D103-5ECA-4F04-8195-8F5F42C4C732}" dt="2022-10-13T23:32:38.306" v="1960" actId="47"/>
          <pc:sldLayoutMkLst>
            <pc:docMk/>
            <pc:sldMasterMk cId="3328376128" sldId="2147483846"/>
            <pc:sldLayoutMk cId="3086416408" sldId="2147483863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2780488892" sldId="2147483867"/>
          </pc:sldLayoutMkLst>
        </pc:sldLayoutChg>
        <pc:sldLayoutChg chg="del">
          <pc:chgData name="Maxence Ouafik" userId="0b68bdbf0e302d9b" providerId="LiveId" clId="{02A5D103-5ECA-4F04-8195-8F5F42C4C732}" dt="2022-10-13T23:50:43.751" v="2450" actId="47"/>
          <pc:sldLayoutMkLst>
            <pc:docMk/>
            <pc:sldMasterMk cId="3328376128" sldId="2147483846"/>
            <pc:sldLayoutMk cId="3165812487" sldId="2147483868"/>
          </pc:sldLayoutMkLst>
        </pc:sldLayoutChg>
        <pc:sldLayoutChg chg="del">
          <pc:chgData name="Maxence Ouafik" userId="0b68bdbf0e302d9b" providerId="LiveId" clId="{02A5D103-5ECA-4F04-8195-8F5F42C4C732}" dt="2022-10-13T23:50:44.283" v="2451" actId="47"/>
          <pc:sldLayoutMkLst>
            <pc:docMk/>
            <pc:sldMasterMk cId="3328376128" sldId="2147483846"/>
            <pc:sldLayoutMk cId="894701886" sldId="2147483869"/>
          </pc:sldLayoutMkLst>
        </pc:sldLayoutChg>
        <pc:sldLayoutChg chg="del">
          <pc:chgData name="Maxence Ouafik" userId="0b68bdbf0e302d9b" providerId="LiveId" clId="{02A5D103-5ECA-4F04-8195-8F5F42C4C732}" dt="2022-10-13T23:50:45.703" v="2452" actId="47"/>
          <pc:sldLayoutMkLst>
            <pc:docMk/>
            <pc:sldMasterMk cId="3328376128" sldId="2147483846"/>
            <pc:sldLayoutMk cId="3724794440" sldId="2147483870"/>
          </pc:sldLayoutMkLst>
        </pc:sldLayoutChg>
        <pc:sldLayoutChg chg="del">
          <pc:chgData name="Maxence Ouafik" userId="0b68bdbf0e302d9b" providerId="LiveId" clId="{02A5D103-5ECA-4F04-8195-8F5F42C4C732}" dt="2022-10-13T23:50:47.333" v="2453" actId="47"/>
          <pc:sldLayoutMkLst>
            <pc:docMk/>
            <pc:sldMasterMk cId="3328376128" sldId="2147483846"/>
            <pc:sldLayoutMk cId="2802106773" sldId="2147483871"/>
          </pc:sldLayoutMkLst>
        </pc:sldLayoutChg>
        <pc:sldLayoutChg chg="del">
          <pc:chgData name="Maxence Ouafik" userId="0b68bdbf0e302d9b" providerId="LiveId" clId="{02A5D103-5ECA-4F04-8195-8F5F42C4C732}" dt="2022-10-13T23:21:20.177" v="1550" actId="47"/>
          <pc:sldLayoutMkLst>
            <pc:docMk/>
            <pc:sldMasterMk cId="3328376128" sldId="2147483846"/>
            <pc:sldLayoutMk cId="1535259994" sldId="2147483872"/>
          </pc:sldLayoutMkLst>
        </pc:sldLayoutChg>
        <pc:sldLayoutChg chg="del">
          <pc:chgData name="Maxence Ouafik" userId="0b68bdbf0e302d9b" providerId="LiveId" clId="{02A5D103-5ECA-4F04-8195-8F5F42C4C732}" dt="2022-10-14T00:08:30.273" v="2835" actId="47"/>
          <pc:sldLayoutMkLst>
            <pc:docMk/>
            <pc:sldMasterMk cId="3328376128" sldId="2147483846"/>
            <pc:sldLayoutMk cId="2852039801" sldId="2147483873"/>
          </pc:sldLayoutMkLst>
        </pc:sldLayoutChg>
        <pc:sldLayoutChg chg="del">
          <pc:chgData name="Maxence Ouafik" userId="0b68bdbf0e302d9b" providerId="LiveId" clId="{02A5D103-5ECA-4F04-8195-8F5F42C4C732}" dt="2022-10-14T00:08:30.273" v="2835" actId="47"/>
          <pc:sldLayoutMkLst>
            <pc:docMk/>
            <pc:sldMasterMk cId="3328376128" sldId="2147483846"/>
            <pc:sldLayoutMk cId="2732391912" sldId="2147483874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1738015167" sldId="2147483876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3098099188" sldId="2147483877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2568100683" sldId="2147483878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2150812408" sldId="2147483879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1236314371" sldId="2147483880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304040511" sldId="2147483881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2167839242" sldId="2147483882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1747847759" sldId="2147483883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2723016383" sldId="2147483884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294343893" sldId="2147483885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3180198386" sldId="2147483886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873486026" sldId="2147483887"/>
          </pc:sldLayoutMkLst>
        </pc:sldLayoutChg>
        <pc:sldLayoutChg chg="del">
          <pc:chgData name="Maxence Ouafik" userId="0b68bdbf0e302d9b" providerId="LiveId" clId="{02A5D103-5ECA-4F04-8195-8F5F42C4C732}" dt="2022-10-14T00:18:15.189" v="3054" actId="47"/>
          <pc:sldLayoutMkLst>
            <pc:docMk/>
            <pc:sldMasterMk cId="3328376128" sldId="2147483846"/>
            <pc:sldLayoutMk cId="3212287981" sldId="2147483888"/>
          </pc:sldLayoutMkLst>
        </pc:sldLayoutChg>
        <pc:sldLayoutChg chg="del">
          <pc:chgData name="Maxence Ouafik" userId="0b68bdbf0e302d9b" providerId="LiveId" clId="{02A5D103-5ECA-4F04-8195-8F5F42C4C732}" dt="2022-10-14T00:40:23.431" v="4052" actId="47"/>
          <pc:sldLayoutMkLst>
            <pc:docMk/>
            <pc:sldMasterMk cId="3328376128" sldId="2147483846"/>
            <pc:sldLayoutMk cId="3153446330" sldId="2147483889"/>
          </pc:sldLayoutMkLst>
        </pc:sldLayoutChg>
        <pc:sldLayoutChg chg="del">
          <pc:chgData name="Maxence Ouafik" userId="0b68bdbf0e302d9b" providerId="LiveId" clId="{02A5D103-5ECA-4F04-8195-8F5F42C4C732}" dt="2022-10-14T00:40:23.431" v="4052" actId="47"/>
          <pc:sldLayoutMkLst>
            <pc:docMk/>
            <pc:sldMasterMk cId="3328376128" sldId="2147483846"/>
            <pc:sldLayoutMk cId="3121517399" sldId="2147483890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7F7EE5-2C97-4402-B49D-43794EC47218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BE"/>
        </a:p>
      </dgm:t>
    </dgm:pt>
    <dgm:pt modelId="{D4C77E4E-6DB0-4D38-AB4C-15D9AB548130}">
      <dgm:prSet phldrT="[Texte]"/>
      <dgm:spPr/>
      <dgm:t>
        <a:bodyPr/>
        <a:lstStyle/>
        <a:p>
          <a:r>
            <a:rPr lang="fr-BE" dirty="0"/>
            <a:t>Décision médicale partagée</a:t>
          </a:r>
        </a:p>
      </dgm:t>
    </dgm:pt>
    <dgm:pt modelId="{8A3BA1AD-5C67-44BC-B08E-C56C17ED8F16}" type="parTrans" cxnId="{BF3EDFE0-1AE4-4CCE-AFC9-CDCDF1D00FB5}">
      <dgm:prSet/>
      <dgm:spPr/>
      <dgm:t>
        <a:bodyPr/>
        <a:lstStyle/>
        <a:p>
          <a:endParaRPr lang="fr-BE"/>
        </a:p>
      </dgm:t>
    </dgm:pt>
    <dgm:pt modelId="{E7930CF3-A1B5-43D1-9AC6-A62E33D7EBB0}" type="sibTrans" cxnId="{BF3EDFE0-1AE4-4CCE-AFC9-CDCDF1D00FB5}">
      <dgm:prSet/>
      <dgm:spPr/>
      <dgm:t>
        <a:bodyPr/>
        <a:lstStyle/>
        <a:p>
          <a:endParaRPr lang="fr-BE"/>
        </a:p>
      </dgm:t>
    </dgm:pt>
    <dgm:pt modelId="{0EABD315-E5CC-4B29-8F46-A491D092B2A0}">
      <dgm:prSet phldrT="[Texte]"/>
      <dgm:spPr/>
      <dgm:t>
        <a:bodyPr/>
        <a:lstStyle/>
        <a:p>
          <a:r>
            <a:rPr lang="fr-BE" dirty="0"/>
            <a:t>Décision</a:t>
          </a:r>
        </a:p>
      </dgm:t>
    </dgm:pt>
    <dgm:pt modelId="{CD0F66BD-19D7-4BDA-9160-A61DCB7CFCCD}" type="parTrans" cxnId="{C3086C84-1652-45B2-BEC6-0D7FAA4C0BDE}">
      <dgm:prSet/>
      <dgm:spPr/>
      <dgm:t>
        <a:bodyPr/>
        <a:lstStyle/>
        <a:p>
          <a:endParaRPr lang="fr-BE"/>
        </a:p>
      </dgm:t>
    </dgm:pt>
    <dgm:pt modelId="{8F973D54-2051-410B-8B21-0BE0F9E2608F}" type="sibTrans" cxnId="{C3086C84-1652-45B2-BEC6-0D7FAA4C0BDE}">
      <dgm:prSet/>
      <dgm:spPr/>
      <dgm:t>
        <a:bodyPr/>
        <a:lstStyle/>
        <a:p>
          <a:endParaRPr lang="fr-BE"/>
        </a:p>
      </dgm:t>
    </dgm:pt>
    <dgm:pt modelId="{269D9931-3E44-437C-B53E-CD13E7CEE237}">
      <dgm:prSet phldrT="[Texte]"/>
      <dgm:spPr/>
      <dgm:t>
        <a:bodyPr/>
        <a:lstStyle/>
        <a:p>
          <a:r>
            <a:rPr lang="fr-BE" dirty="0"/>
            <a:t>Relation</a:t>
          </a:r>
        </a:p>
      </dgm:t>
    </dgm:pt>
    <dgm:pt modelId="{6057DA62-18CE-4F54-A910-296FB0EDFFA1}" type="parTrans" cxnId="{2F11C5F0-4B05-43D4-9B3E-E817FC430C28}">
      <dgm:prSet/>
      <dgm:spPr/>
      <dgm:t>
        <a:bodyPr/>
        <a:lstStyle/>
        <a:p>
          <a:endParaRPr lang="fr-BE"/>
        </a:p>
      </dgm:t>
    </dgm:pt>
    <dgm:pt modelId="{C59598F3-C651-47F0-B587-8075AD2A2854}" type="sibTrans" cxnId="{2F11C5F0-4B05-43D4-9B3E-E817FC430C28}">
      <dgm:prSet/>
      <dgm:spPr/>
      <dgm:t>
        <a:bodyPr/>
        <a:lstStyle/>
        <a:p>
          <a:endParaRPr lang="fr-BE"/>
        </a:p>
      </dgm:t>
    </dgm:pt>
    <dgm:pt modelId="{007186FF-A819-42E7-BDDC-58FC01AACB10}">
      <dgm:prSet phldrT="[Texte]"/>
      <dgm:spPr/>
      <dgm:t>
        <a:bodyPr/>
        <a:lstStyle/>
        <a:p>
          <a:r>
            <a:rPr lang="fr-BE" dirty="0"/>
            <a:t>Rôles</a:t>
          </a:r>
        </a:p>
      </dgm:t>
    </dgm:pt>
    <dgm:pt modelId="{8FC8489F-F9F5-47FB-907C-BFBBA9EB9826}" type="parTrans" cxnId="{A414BE95-9BA2-42D6-8FA5-FE691F1E0A30}">
      <dgm:prSet/>
      <dgm:spPr/>
      <dgm:t>
        <a:bodyPr/>
        <a:lstStyle/>
        <a:p>
          <a:endParaRPr lang="fr-BE"/>
        </a:p>
      </dgm:t>
    </dgm:pt>
    <dgm:pt modelId="{91F4D5FC-FDF7-47A8-BFFB-68E675904E16}" type="sibTrans" cxnId="{A414BE95-9BA2-42D6-8FA5-FE691F1E0A30}">
      <dgm:prSet/>
      <dgm:spPr/>
      <dgm:t>
        <a:bodyPr/>
        <a:lstStyle/>
        <a:p>
          <a:endParaRPr lang="fr-BE"/>
        </a:p>
      </dgm:t>
    </dgm:pt>
    <dgm:pt modelId="{0B972A01-9F4C-47EA-B429-F586BFBBF290}">
      <dgm:prSet phldrT="[Texte]"/>
      <dgm:spPr/>
      <dgm:t>
        <a:bodyPr/>
        <a:lstStyle/>
        <a:p>
          <a:r>
            <a:rPr lang="fr-BE" dirty="0"/>
            <a:t>Communication</a:t>
          </a:r>
        </a:p>
      </dgm:t>
    </dgm:pt>
    <dgm:pt modelId="{AEAB92BA-6CB5-470B-8E48-7E3ED58A1E1F}" type="parTrans" cxnId="{A91CD67A-FDBE-4168-8747-31654F7C5D21}">
      <dgm:prSet/>
      <dgm:spPr/>
      <dgm:t>
        <a:bodyPr/>
        <a:lstStyle/>
        <a:p>
          <a:endParaRPr lang="fr-BE"/>
        </a:p>
      </dgm:t>
    </dgm:pt>
    <dgm:pt modelId="{67F1C403-FF01-42C2-8ABA-E75C9A791AA0}" type="sibTrans" cxnId="{A91CD67A-FDBE-4168-8747-31654F7C5D21}">
      <dgm:prSet/>
      <dgm:spPr/>
      <dgm:t>
        <a:bodyPr/>
        <a:lstStyle/>
        <a:p>
          <a:endParaRPr lang="fr-BE"/>
        </a:p>
      </dgm:t>
    </dgm:pt>
    <dgm:pt modelId="{FE161210-7FB8-40D0-88E6-8ACCB8D24A17}" type="pres">
      <dgm:prSet presAssocID="{A27F7EE5-2C97-4402-B49D-43794EC4721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4E60C7C-D191-44DB-851C-3A3F17621508}" type="pres">
      <dgm:prSet presAssocID="{D4C77E4E-6DB0-4D38-AB4C-15D9AB548130}" presName="centerShape" presStyleLbl="node0" presStyleIdx="0" presStyleCnt="1"/>
      <dgm:spPr/>
    </dgm:pt>
    <dgm:pt modelId="{6BD0F1BD-BF4D-4F85-B0A7-C1064379EE00}" type="pres">
      <dgm:prSet presAssocID="{0EABD315-E5CC-4B29-8F46-A491D092B2A0}" presName="node" presStyleLbl="node1" presStyleIdx="0" presStyleCnt="4">
        <dgm:presLayoutVars>
          <dgm:bulletEnabled val="1"/>
        </dgm:presLayoutVars>
      </dgm:prSet>
      <dgm:spPr/>
    </dgm:pt>
    <dgm:pt modelId="{01B84652-314B-406C-BB5B-88B87F6F12CF}" type="pres">
      <dgm:prSet presAssocID="{0EABD315-E5CC-4B29-8F46-A491D092B2A0}" presName="dummy" presStyleCnt="0"/>
      <dgm:spPr/>
    </dgm:pt>
    <dgm:pt modelId="{D9C618EA-91E0-43F2-A5B5-3C25D7886651}" type="pres">
      <dgm:prSet presAssocID="{8F973D54-2051-410B-8B21-0BE0F9E2608F}" presName="sibTrans" presStyleLbl="sibTrans2D1" presStyleIdx="0" presStyleCnt="4"/>
      <dgm:spPr/>
    </dgm:pt>
    <dgm:pt modelId="{E36A3E2F-F869-4237-B0E0-F9A691EAC215}" type="pres">
      <dgm:prSet presAssocID="{269D9931-3E44-437C-B53E-CD13E7CEE237}" presName="node" presStyleLbl="node1" presStyleIdx="1" presStyleCnt="4">
        <dgm:presLayoutVars>
          <dgm:bulletEnabled val="1"/>
        </dgm:presLayoutVars>
      </dgm:prSet>
      <dgm:spPr/>
    </dgm:pt>
    <dgm:pt modelId="{5BE30FC0-2D0C-442F-BC9C-61580AAE3591}" type="pres">
      <dgm:prSet presAssocID="{269D9931-3E44-437C-B53E-CD13E7CEE237}" presName="dummy" presStyleCnt="0"/>
      <dgm:spPr/>
    </dgm:pt>
    <dgm:pt modelId="{51351E5D-3B8C-4D30-BE25-D2C8B3502B92}" type="pres">
      <dgm:prSet presAssocID="{C59598F3-C651-47F0-B587-8075AD2A2854}" presName="sibTrans" presStyleLbl="sibTrans2D1" presStyleIdx="1" presStyleCnt="4"/>
      <dgm:spPr/>
    </dgm:pt>
    <dgm:pt modelId="{4933434C-28CB-4E11-B105-927EE6BDB511}" type="pres">
      <dgm:prSet presAssocID="{007186FF-A819-42E7-BDDC-58FC01AACB10}" presName="node" presStyleLbl="node1" presStyleIdx="2" presStyleCnt="4">
        <dgm:presLayoutVars>
          <dgm:bulletEnabled val="1"/>
        </dgm:presLayoutVars>
      </dgm:prSet>
      <dgm:spPr/>
    </dgm:pt>
    <dgm:pt modelId="{4446B1A2-7BEE-4CDF-B611-F00D32B77DAC}" type="pres">
      <dgm:prSet presAssocID="{007186FF-A819-42E7-BDDC-58FC01AACB10}" presName="dummy" presStyleCnt="0"/>
      <dgm:spPr/>
    </dgm:pt>
    <dgm:pt modelId="{29686B01-229E-4ED8-9800-430FB4C006E5}" type="pres">
      <dgm:prSet presAssocID="{91F4D5FC-FDF7-47A8-BFFB-68E675904E16}" presName="sibTrans" presStyleLbl="sibTrans2D1" presStyleIdx="2" presStyleCnt="4"/>
      <dgm:spPr/>
    </dgm:pt>
    <dgm:pt modelId="{4D07D257-EC5A-42E3-9300-1DE0DE4E9BF9}" type="pres">
      <dgm:prSet presAssocID="{0B972A01-9F4C-47EA-B429-F586BFBBF290}" presName="node" presStyleLbl="node1" presStyleIdx="3" presStyleCnt="4">
        <dgm:presLayoutVars>
          <dgm:bulletEnabled val="1"/>
        </dgm:presLayoutVars>
      </dgm:prSet>
      <dgm:spPr/>
    </dgm:pt>
    <dgm:pt modelId="{FBF38D2B-A8FB-4129-B9B0-7C7739980FF7}" type="pres">
      <dgm:prSet presAssocID="{0B972A01-9F4C-47EA-B429-F586BFBBF290}" presName="dummy" presStyleCnt="0"/>
      <dgm:spPr/>
    </dgm:pt>
    <dgm:pt modelId="{E30E10AB-CC4A-4896-B4E3-CE89EF73BF96}" type="pres">
      <dgm:prSet presAssocID="{67F1C403-FF01-42C2-8ABA-E75C9A791AA0}" presName="sibTrans" presStyleLbl="sibTrans2D1" presStyleIdx="3" presStyleCnt="4"/>
      <dgm:spPr/>
    </dgm:pt>
  </dgm:ptLst>
  <dgm:cxnLst>
    <dgm:cxn modelId="{BE2C8B26-855A-4FD4-A0AB-8E045A426888}" type="presOf" srcId="{0B972A01-9F4C-47EA-B429-F586BFBBF290}" destId="{4D07D257-EC5A-42E3-9300-1DE0DE4E9BF9}" srcOrd="0" destOrd="0" presId="urn:microsoft.com/office/officeart/2005/8/layout/radial6"/>
    <dgm:cxn modelId="{1EEDDE29-3D15-45B4-BFDD-4E9237DCB95F}" type="presOf" srcId="{67F1C403-FF01-42C2-8ABA-E75C9A791AA0}" destId="{E30E10AB-CC4A-4896-B4E3-CE89EF73BF96}" srcOrd="0" destOrd="0" presId="urn:microsoft.com/office/officeart/2005/8/layout/radial6"/>
    <dgm:cxn modelId="{B704A73A-3628-4A90-8B8A-A935CDA7BA78}" type="presOf" srcId="{D4C77E4E-6DB0-4D38-AB4C-15D9AB548130}" destId="{C4E60C7C-D191-44DB-851C-3A3F17621508}" srcOrd="0" destOrd="0" presId="urn:microsoft.com/office/officeart/2005/8/layout/radial6"/>
    <dgm:cxn modelId="{BA3C163F-64BC-4540-90E3-CC127C2C46DB}" type="presOf" srcId="{269D9931-3E44-437C-B53E-CD13E7CEE237}" destId="{E36A3E2F-F869-4237-B0E0-F9A691EAC215}" srcOrd="0" destOrd="0" presId="urn:microsoft.com/office/officeart/2005/8/layout/radial6"/>
    <dgm:cxn modelId="{B8C9CC67-CCC9-485C-87F7-B3BC3A19BE07}" type="presOf" srcId="{C59598F3-C651-47F0-B587-8075AD2A2854}" destId="{51351E5D-3B8C-4D30-BE25-D2C8B3502B92}" srcOrd="0" destOrd="0" presId="urn:microsoft.com/office/officeart/2005/8/layout/radial6"/>
    <dgm:cxn modelId="{6A33F64B-EF47-487A-82E6-3BEA87002698}" type="presOf" srcId="{0EABD315-E5CC-4B29-8F46-A491D092B2A0}" destId="{6BD0F1BD-BF4D-4F85-B0A7-C1064379EE00}" srcOrd="0" destOrd="0" presId="urn:microsoft.com/office/officeart/2005/8/layout/radial6"/>
    <dgm:cxn modelId="{A91CD67A-FDBE-4168-8747-31654F7C5D21}" srcId="{D4C77E4E-6DB0-4D38-AB4C-15D9AB548130}" destId="{0B972A01-9F4C-47EA-B429-F586BFBBF290}" srcOrd="3" destOrd="0" parTransId="{AEAB92BA-6CB5-470B-8E48-7E3ED58A1E1F}" sibTransId="{67F1C403-FF01-42C2-8ABA-E75C9A791AA0}"/>
    <dgm:cxn modelId="{7EEAF980-6559-4939-97A5-36081C241D58}" type="presOf" srcId="{91F4D5FC-FDF7-47A8-BFFB-68E675904E16}" destId="{29686B01-229E-4ED8-9800-430FB4C006E5}" srcOrd="0" destOrd="0" presId="urn:microsoft.com/office/officeart/2005/8/layout/radial6"/>
    <dgm:cxn modelId="{C3086C84-1652-45B2-BEC6-0D7FAA4C0BDE}" srcId="{D4C77E4E-6DB0-4D38-AB4C-15D9AB548130}" destId="{0EABD315-E5CC-4B29-8F46-A491D092B2A0}" srcOrd="0" destOrd="0" parTransId="{CD0F66BD-19D7-4BDA-9160-A61DCB7CFCCD}" sibTransId="{8F973D54-2051-410B-8B21-0BE0F9E2608F}"/>
    <dgm:cxn modelId="{A414BE95-9BA2-42D6-8FA5-FE691F1E0A30}" srcId="{D4C77E4E-6DB0-4D38-AB4C-15D9AB548130}" destId="{007186FF-A819-42E7-BDDC-58FC01AACB10}" srcOrd="2" destOrd="0" parTransId="{8FC8489F-F9F5-47FB-907C-BFBBA9EB9826}" sibTransId="{91F4D5FC-FDF7-47A8-BFFB-68E675904E16}"/>
    <dgm:cxn modelId="{A7BD11A0-AD45-419B-90FB-F63C22E740A3}" type="presOf" srcId="{A27F7EE5-2C97-4402-B49D-43794EC47218}" destId="{FE161210-7FB8-40D0-88E6-8ACCB8D24A17}" srcOrd="0" destOrd="0" presId="urn:microsoft.com/office/officeart/2005/8/layout/radial6"/>
    <dgm:cxn modelId="{CFE962D4-D55C-473E-9053-FC20F8CEC4A6}" type="presOf" srcId="{007186FF-A819-42E7-BDDC-58FC01AACB10}" destId="{4933434C-28CB-4E11-B105-927EE6BDB511}" srcOrd="0" destOrd="0" presId="urn:microsoft.com/office/officeart/2005/8/layout/radial6"/>
    <dgm:cxn modelId="{BF3EDFE0-1AE4-4CCE-AFC9-CDCDF1D00FB5}" srcId="{A27F7EE5-2C97-4402-B49D-43794EC47218}" destId="{D4C77E4E-6DB0-4D38-AB4C-15D9AB548130}" srcOrd="0" destOrd="0" parTransId="{8A3BA1AD-5C67-44BC-B08E-C56C17ED8F16}" sibTransId="{E7930CF3-A1B5-43D1-9AC6-A62E33D7EBB0}"/>
    <dgm:cxn modelId="{2F11C5F0-4B05-43D4-9B3E-E817FC430C28}" srcId="{D4C77E4E-6DB0-4D38-AB4C-15D9AB548130}" destId="{269D9931-3E44-437C-B53E-CD13E7CEE237}" srcOrd="1" destOrd="0" parTransId="{6057DA62-18CE-4F54-A910-296FB0EDFFA1}" sibTransId="{C59598F3-C651-47F0-B587-8075AD2A2854}"/>
    <dgm:cxn modelId="{4CA339F6-A59B-47B8-AB6A-18B4057CCB66}" type="presOf" srcId="{8F973D54-2051-410B-8B21-0BE0F9E2608F}" destId="{D9C618EA-91E0-43F2-A5B5-3C25D7886651}" srcOrd="0" destOrd="0" presId="urn:microsoft.com/office/officeart/2005/8/layout/radial6"/>
    <dgm:cxn modelId="{1EC1EBCE-3FFE-4F5B-A611-87856B62199E}" type="presParOf" srcId="{FE161210-7FB8-40D0-88E6-8ACCB8D24A17}" destId="{C4E60C7C-D191-44DB-851C-3A3F17621508}" srcOrd="0" destOrd="0" presId="urn:microsoft.com/office/officeart/2005/8/layout/radial6"/>
    <dgm:cxn modelId="{4054D45C-F7BA-4E6C-9439-2601B5CDD1C0}" type="presParOf" srcId="{FE161210-7FB8-40D0-88E6-8ACCB8D24A17}" destId="{6BD0F1BD-BF4D-4F85-B0A7-C1064379EE00}" srcOrd="1" destOrd="0" presId="urn:microsoft.com/office/officeart/2005/8/layout/radial6"/>
    <dgm:cxn modelId="{0277F2F8-A099-4A91-BBEF-A6D78DBAA409}" type="presParOf" srcId="{FE161210-7FB8-40D0-88E6-8ACCB8D24A17}" destId="{01B84652-314B-406C-BB5B-88B87F6F12CF}" srcOrd="2" destOrd="0" presId="urn:microsoft.com/office/officeart/2005/8/layout/radial6"/>
    <dgm:cxn modelId="{0933E859-C911-4189-8B7C-9FD2FA8D0F70}" type="presParOf" srcId="{FE161210-7FB8-40D0-88E6-8ACCB8D24A17}" destId="{D9C618EA-91E0-43F2-A5B5-3C25D7886651}" srcOrd="3" destOrd="0" presId="urn:microsoft.com/office/officeart/2005/8/layout/radial6"/>
    <dgm:cxn modelId="{91E77D29-BDCC-4A7C-A159-B56F77C29EDD}" type="presParOf" srcId="{FE161210-7FB8-40D0-88E6-8ACCB8D24A17}" destId="{E36A3E2F-F869-4237-B0E0-F9A691EAC215}" srcOrd="4" destOrd="0" presId="urn:microsoft.com/office/officeart/2005/8/layout/radial6"/>
    <dgm:cxn modelId="{A06C80A8-636D-4FF0-A02A-58CF83A9BF4A}" type="presParOf" srcId="{FE161210-7FB8-40D0-88E6-8ACCB8D24A17}" destId="{5BE30FC0-2D0C-442F-BC9C-61580AAE3591}" srcOrd="5" destOrd="0" presId="urn:microsoft.com/office/officeart/2005/8/layout/radial6"/>
    <dgm:cxn modelId="{56D21762-1FF4-4886-958E-178F04F6097C}" type="presParOf" srcId="{FE161210-7FB8-40D0-88E6-8ACCB8D24A17}" destId="{51351E5D-3B8C-4D30-BE25-D2C8B3502B92}" srcOrd="6" destOrd="0" presId="urn:microsoft.com/office/officeart/2005/8/layout/radial6"/>
    <dgm:cxn modelId="{E921AA05-B175-43A0-95A4-77219A8F030A}" type="presParOf" srcId="{FE161210-7FB8-40D0-88E6-8ACCB8D24A17}" destId="{4933434C-28CB-4E11-B105-927EE6BDB511}" srcOrd="7" destOrd="0" presId="urn:microsoft.com/office/officeart/2005/8/layout/radial6"/>
    <dgm:cxn modelId="{84BBD3B4-7FF7-413D-B73B-32BEE862589B}" type="presParOf" srcId="{FE161210-7FB8-40D0-88E6-8ACCB8D24A17}" destId="{4446B1A2-7BEE-4CDF-B611-F00D32B77DAC}" srcOrd="8" destOrd="0" presId="urn:microsoft.com/office/officeart/2005/8/layout/radial6"/>
    <dgm:cxn modelId="{98F0AE5C-197B-4289-B113-FBF43DE1C41C}" type="presParOf" srcId="{FE161210-7FB8-40D0-88E6-8ACCB8D24A17}" destId="{29686B01-229E-4ED8-9800-430FB4C006E5}" srcOrd="9" destOrd="0" presId="urn:microsoft.com/office/officeart/2005/8/layout/radial6"/>
    <dgm:cxn modelId="{AF469F4A-4F21-4BAB-B751-3A39945F67A7}" type="presParOf" srcId="{FE161210-7FB8-40D0-88E6-8ACCB8D24A17}" destId="{4D07D257-EC5A-42E3-9300-1DE0DE4E9BF9}" srcOrd="10" destOrd="0" presId="urn:microsoft.com/office/officeart/2005/8/layout/radial6"/>
    <dgm:cxn modelId="{63CB9232-187A-40A8-BE73-2B34E8CFCDBD}" type="presParOf" srcId="{FE161210-7FB8-40D0-88E6-8ACCB8D24A17}" destId="{FBF38D2B-A8FB-4129-B9B0-7C7739980FF7}" srcOrd="11" destOrd="0" presId="urn:microsoft.com/office/officeart/2005/8/layout/radial6"/>
    <dgm:cxn modelId="{30739504-2CE5-43E2-8B73-B670A2BD0378}" type="presParOf" srcId="{FE161210-7FB8-40D0-88E6-8ACCB8D24A17}" destId="{E30E10AB-CC4A-4896-B4E3-CE89EF73BF96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E10AB-CC4A-4896-B4E3-CE89EF73BF96}">
      <dsp:nvSpPr>
        <dsp:cNvPr id="0" name=""/>
        <dsp:cNvSpPr/>
      </dsp:nvSpPr>
      <dsp:spPr>
        <a:xfrm>
          <a:off x="2950399" y="801380"/>
          <a:ext cx="5354298" cy="5354298"/>
        </a:xfrm>
        <a:prstGeom prst="blockArc">
          <a:avLst>
            <a:gd name="adj1" fmla="val 10800000"/>
            <a:gd name="adj2" fmla="val 16200000"/>
            <a:gd name="adj3" fmla="val 463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86B01-229E-4ED8-9800-430FB4C006E5}">
      <dsp:nvSpPr>
        <dsp:cNvPr id="0" name=""/>
        <dsp:cNvSpPr/>
      </dsp:nvSpPr>
      <dsp:spPr>
        <a:xfrm>
          <a:off x="2950399" y="801380"/>
          <a:ext cx="5354298" cy="5354298"/>
        </a:xfrm>
        <a:prstGeom prst="blockArc">
          <a:avLst>
            <a:gd name="adj1" fmla="val 5400000"/>
            <a:gd name="adj2" fmla="val 10800000"/>
            <a:gd name="adj3" fmla="val 463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351E5D-3B8C-4D30-BE25-D2C8B3502B92}">
      <dsp:nvSpPr>
        <dsp:cNvPr id="0" name=""/>
        <dsp:cNvSpPr/>
      </dsp:nvSpPr>
      <dsp:spPr>
        <a:xfrm>
          <a:off x="2950399" y="801380"/>
          <a:ext cx="5354298" cy="5354298"/>
        </a:xfrm>
        <a:prstGeom prst="blockArc">
          <a:avLst>
            <a:gd name="adj1" fmla="val 0"/>
            <a:gd name="adj2" fmla="val 5400000"/>
            <a:gd name="adj3" fmla="val 463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C618EA-91E0-43F2-A5B5-3C25D7886651}">
      <dsp:nvSpPr>
        <dsp:cNvPr id="0" name=""/>
        <dsp:cNvSpPr/>
      </dsp:nvSpPr>
      <dsp:spPr>
        <a:xfrm>
          <a:off x="2950399" y="801380"/>
          <a:ext cx="5354298" cy="5354298"/>
        </a:xfrm>
        <a:prstGeom prst="blockArc">
          <a:avLst>
            <a:gd name="adj1" fmla="val 16200000"/>
            <a:gd name="adj2" fmla="val 0"/>
            <a:gd name="adj3" fmla="val 463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E60C7C-D191-44DB-851C-3A3F17621508}">
      <dsp:nvSpPr>
        <dsp:cNvPr id="0" name=""/>
        <dsp:cNvSpPr/>
      </dsp:nvSpPr>
      <dsp:spPr>
        <a:xfrm>
          <a:off x="4396522" y="2247503"/>
          <a:ext cx="2462052" cy="24620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 dirty="0"/>
            <a:t>Décision médicale partagée</a:t>
          </a:r>
        </a:p>
      </dsp:txBody>
      <dsp:txXfrm>
        <a:off x="4757081" y="2608062"/>
        <a:ext cx="1740934" cy="1740934"/>
      </dsp:txXfrm>
    </dsp:sp>
    <dsp:sp modelId="{6BD0F1BD-BF4D-4F85-B0A7-C1064379EE00}">
      <dsp:nvSpPr>
        <dsp:cNvPr id="0" name=""/>
        <dsp:cNvSpPr/>
      </dsp:nvSpPr>
      <dsp:spPr>
        <a:xfrm>
          <a:off x="4765830" y="1706"/>
          <a:ext cx="1723436" cy="172343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 dirty="0"/>
            <a:t>Décision</a:t>
          </a:r>
        </a:p>
      </dsp:txBody>
      <dsp:txXfrm>
        <a:off x="5018221" y="254097"/>
        <a:ext cx="1218654" cy="1218654"/>
      </dsp:txXfrm>
    </dsp:sp>
    <dsp:sp modelId="{E36A3E2F-F869-4237-B0E0-F9A691EAC215}">
      <dsp:nvSpPr>
        <dsp:cNvPr id="0" name=""/>
        <dsp:cNvSpPr/>
      </dsp:nvSpPr>
      <dsp:spPr>
        <a:xfrm>
          <a:off x="7380936" y="2616811"/>
          <a:ext cx="1723436" cy="17234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 dirty="0"/>
            <a:t>Relation</a:t>
          </a:r>
        </a:p>
      </dsp:txBody>
      <dsp:txXfrm>
        <a:off x="7633327" y="2869202"/>
        <a:ext cx="1218654" cy="1218654"/>
      </dsp:txXfrm>
    </dsp:sp>
    <dsp:sp modelId="{4933434C-28CB-4E11-B105-927EE6BDB511}">
      <dsp:nvSpPr>
        <dsp:cNvPr id="0" name=""/>
        <dsp:cNvSpPr/>
      </dsp:nvSpPr>
      <dsp:spPr>
        <a:xfrm>
          <a:off x="4765830" y="5231917"/>
          <a:ext cx="1723436" cy="172343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 dirty="0"/>
            <a:t>Rôles</a:t>
          </a:r>
        </a:p>
      </dsp:txBody>
      <dsp:txXfrm>
        <a:off x="5018221" y="5484308"/>
        <a:ext cx="1218654" cy="1218654"/>
      </dsp:txXfrm>
    </dsp:sp>
    <dsp:sp modelId="{4D07D257-EC5A-42E3-9300-1DE0DE4E9BF9}">
      <dsp:nvSpPr>
        <dsp:cNvPr id="0" name=""/>
        <dsp:cNvSpPr/>
      </dsp:nvSpPr>
      <dsp:spPr>
        <a:xfrm>
          <a:off x="2150725" y="2616811"/>
          <a:ext cx="1723436" cy="172343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 dirty="0"/>
            <a:t>Communication</a:t>
          </a:r>
        </a:p>
      </dsp:txBody>
      <dsp:txXfrm>
        <a:off x="2403116" y="2869202"/>
        <a:ext cx="1218654" cy="1218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A5F24-B239-4464-B5E3-2C52A1F113CB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AB080-FBA9-4FB9-A8D3-D51D2F556CC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19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58A3C-7858-4914-8051-4EF7E83F7F6B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EBE00-25C2-4AEC-B276-F8927612A9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330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5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73" algn="l" defTabSz="13715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545" algn="l" defTabSz="13715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318" algn="l" defTabSz="13715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091" algn="l" defTabSz="13715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864" algn="l" defTabSz="13715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635" algn="l" defTabSz="13715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408" algn="l" defTabSz="13715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181" algn="l" defTabSz="13715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EBE00-25C2-4AEC-B276-F8927612A98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213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Parler des limites et intérêts de chaque réseau</a:t>
            </a:r>
          </a:p>
          <a:p>
            <a:r>
              <a:rPr lang="fr-BE" dirty="0"/>
              <a:t>S’étendre sur les grosses difficultés d’accès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EBE00-25C2-4AEC-B276-F8927612A9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92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Demander au public comment la puberté commence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EBE00-25C2-4AEC-B276-F8927612A9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75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EBE00-25C2-4AEC-B276-F8927612A9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84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1311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9611688"/>
            <a:ext cx="13716000" cy="6753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1234440"/>
            <a:ext cx="11315700" cy="822960"/>
          </a:xfrm>
        </p:spPr>
        <p:txBody>
          <a:bodyPr lIns="0" anchor="ctr">
            <a:noAutofit/>
          </a:bodyPr>
          <a:lstStyle>
            <a:lvl1pPr algn="ctr">
              <a:defRPr sz="3600" spc="338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685800"/>
            <a:ext cx="11315700" cy="548640"/>
          </a:xfrm>
        </p:spPr>
        <p:txBody>
          <a:bodyPr lIns="0" anchor="ctr">
            <a:noAutofit/>
          </a:bodyPr>
          <a:lstStyle>
            <a:lvl1pPr marL="0" indent="0" algn="ctr">
              <a:buNone/>
              <a:defRPr sz="1800" spc="338">
                <a:solidFill>
                  <a:schemeClr val="accent5"/>
                </a:solidFill>
                <a:latin typeface="+mj-lt"/>
              </a:defRPr>
            </a:lvl1pPr>
            <a:lvl2pPr marL="514305" indent="0" algn="ctr">
              <a:buNone/>
              <a:defRPr sz="2250"/>
            </a:lvl2pPr>
            <a:lvl3pPr marL="1028608" indent="0" algn="ctr">
              <a:buNone/>
              <a:defRPr sz="2025"/>
            </a:lvl3pPr>
            <a:lvl4pPr marL="1542912" indent="0" algn="ctr">
              <a:buNone/>
              <a:defRPr sz="1800"/>
            </a:lvl4pPr>
            <a:lvl5pPr marL="2057216" indent="0" algn="ctr">
              <a:buNone/>
              <a:defRPr sz="1800"/>
            </a:lvl5pPr>
            <a:lvl6pPr marL="2571518" indent="0" algn="ctr">
              <a:buNone/>
              <a:defRPr sz="1800"/>
            </a:lvl6pPr>
            <a:lvl7pPr marL="3085821" indent="0" algn="ctr">
              <a:buNone/>
              <a:defRPr sz="1800"/>
            </a:lvl7pPr>
            <a:lvl8pPr marL="3600126" indent="0" algn="ctr">
              <a:buNone/>
              <a:defRPr sz="1800"/>
            </a:lvl8pPr>
            <a:lvl9pPr marL="4114431" indent="0" algn="ctr">
              <a:buNone/>
              <a:defRPr sz="18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3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1500188" y="9756809"/>
            <a:ext cx="2340000" cy="385074"/>
          </a:xfrm>
        </p:spPr>
        <p:txBody>
          <a:bodyPr lIns="0" anchor="ctr">
            <a:normAutofit/>
          </a:bodyPr>
          <a:lstStyle>
            <a:lvl1pPr marL="0" indent="0" algn="l">
              <a:buNone/>
              <a:defRPr sz="1050" b="0" spc="338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Business Name</a:t>
            </a:r>
          </a:p>
        </p:txBody>
      </p:sp>
      <p:sp>
        <p:nvSpPr>
          <p:cNvPr id="34" name="Oval 33">
            <a:hlinkClick r:id="" action="ppaction://hlinkshowjump?jump=previousslide"/>
          </p:cNvPr>
          <p:cNvSpPr/>
          <p:nvPr userDrawn="1"/>
        </p:nvSpPr>
        <p:spPr>
          <a:xfrm>
            <a:off x="6239682" y="9790539"/>
            <a:ext cx="317884" cy="31761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37" name="Oval 36">
            <a:hlinkClick r:id="" action="ppaction://hlinkshowjump?jump=nextslide"/>
          </p:cNvPr>
          <p:cNvSpPr/>
          <p:nvPr userDrawn="1"/>
        </p:nvSpPr>
        <p:spPr>
          <a:xfrm>
            <a:off x="7153239" y="9790539"/>
            <a:ext cx="317884" cy="31761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39" name="Freeform 98">
            <a:hlinkClick r:id="" action="ppaction://hlinkshowjump?jump=previousslide"/>
          </p:cNvPr>
          <p:cNvSpPr>
            <a:spLocks/>
          </p:cNvSpPr>
          <p:nvPr userDrawn="1"/>
        </p:nvSpPr>
        <p:spPr bwMode="auto">
          <a:xfrm>
            <a:off x="6362189" y="9895317"/>
            <a:ext cx="51435" cy="108063"/>
          </a:xfrm>
          <a:custGeom>
            <a:avLst/>
            <a:gdLst>
              <a:gd name="T0" fmla="*/ 13 w 28"/>
              <a:gd name="T1" fmla="*/ 22 h 44"/>
              <a:gd name="T2" fmla="*/ 27 w 28"/>
              <a:gd name="T3" fmla="*/ 36 h 44"/>
              <a:gd name="T4" fmla="*/ 27 w 28"/>
              <a:gd name="T5" fmla="*/ 39 h 44"/>
              <a:gd name="T6" fmla="*/ 23 w 28"/>
              <a:gd name="T7" fmla="*/ 43 h 44"/>
              <a:gd name="T8" fmla="*/ 20 w 28"/>
              <a:gd name="T9" fmla="*/ 43 h 44"/>
              <a:gd name="T10" fmla="*/ 0 w 28"/>
              <a:gd name="T11" fmla="*/ 23 h 44"/>
              <a:gd name="T12" fmla="*/ 0 w 28"/>
              <a:gd name="T13" fmla="*/ 21 h 44"/>
              <a:gd name="T14" fmla="*/ 20 w 28"/>
              <a:gd name="T15" fmla="*/ 1 h 44"/>
              <a:gd name="T16" fmla="*/ 23 w 28"/>
              <a:gd name="T17" fmla="*/ 1 h 44"/>
              <a:gd name="T18" fmla="*/ 27 w 28"/>
              <a:gd name="T19" fmla="*/ 5 h 44"/>
              <a:gd name="T20" fmla="*/ 27 w 28"/>
              <a:gd name="T21" fmla="*/ 8 h 44"/>
              <a:gd name="T22" fmla="*/ 13 w 28"/>
              <a:gd name="T23" fmla="*/ 22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" h="44">
                <a:moveTo>
                  <a:pt x="13" y="22"/>
                </a:moveTo>
                <a:cubicBezTo>
                  <a:pt x="27" y="36"/>
                  <a:pt x="27" y="36"/>
                  <a:pt x="27" y="36"/>
                </a:cubicBezTo>
                <a:cubicBezTo>
                  <a:pt x="28" y="37"/>
                  <a:pt x="28" y="38"/>
                  <a:pt x="27" y="39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4"/>
                  <a:pt x="21" y="44"/>
                  <a:pt x="20" y="4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0" y="21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2" y="0"/>
                  <a:pt x="23" y="1"/>
                </a:cubicBezTo>
                <a:cubicBezTo>
                  <a:pt x="27" y="5"/>
                  <a:pt x="27" y="5"/>
                  <a:pt x="27" y="5"/>
                </a:cubicBezTo>
                <a:cubicBezTo>
                  <a:pt x="28" y="6"/>
                  <a:pt x="28" y="7"/>
                  <a:pt x="27" y="8"/>
                </a:cubicBezTo>
                <a:lnTo>
                  <a:pt x="13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2870" tIns="51435" rIns="102870" bIns="51435" numCol="1" anchor="t" anchorCtr="0" compatLnSpc="1">
            <a:prstTxWarp prst="textNoShape">
              <a:avLst/>
            </a:prstTxWarp>
          </a:bodyPr>
          <a:lstStyle/>
          <a:p>
            <a:endParaRPr lang="id-ID" sz="2430"/>
          </a:p>
        </p:txBody>
      </p:sp>
      <p:sp>
        <p:nvSpPr>
          <p:cNvPr id="40" name="Freeform 99">
            <a:hlinkClick r:id="" action="ppaction://hlinkshowjump?jump=nextslide"/>
          </p:cNvPr>
          <p:cNvSpPr>
            <a:spLocks/>
          </p:cNvSpPr>
          <p:nvPr userDrawn="1"/>
        </p:nvSpPr>
        <p:spPr bwMode="auto">
          <a:xfrm>
            <a:off x="7297177" y="9896874"/>
            <a:ext cx="51435" cy="104949"/>
          </a:xfrm>
          <a:custGeom>
            <a:avLst/>
            <a:gdLst>
              <a:gd name="T0" fmla="*/ 8 w 28"/>
              <a:gd name="T1" fmla="*/ 43 h 43"/>
              <a:gd name="T2" fmla="*/ 5 w 28"/>
              <a:gd name="T3" fmla="*/ 43 h 43"/>
              <a:gd name="T4" fmla="*/ 1 w 28"/>
              <a:gd name="T5" fmla="*/ 38 h 43"/>
              <a:gd name="T6" fmla="*/ 1 w 28"/>
              <a:gd name="T7" fmla="*/ 36 h 43"/>
              <a:gd name="T8" fmla="*/ 15 w 28"/>
              <a:gd name="T9" fmla="*/ 22 h 43"/>
              <a:gd name="T10" fmla="*/ 1 w 28"/>
              <a:gd name="T11" fmla="*/ 8 h 43"/>
              <a:gd name="T12" fmla="*/ 1 w 28"/>
              <a:gd name="T13" fmla="*/ 5 h 43"/>
              <a:gd name="T14" fmla="*/ 5 w 28"/>
              <a:gd name="T15" fmla="*/ 1 h 43"/>
              <a:gd name="T16" fmla="*/ 8 w 28"/>
              <a:gd name="T17" fmla="*/ 1 h 43"/>
              <a:gd name="T18" fmla="*/ 27 w 28"/>
              <a:gd name="T19" fmla="*/ 21 h 43"/>
              <a:gd name="T20" fmla="*/ 27 w 28"/>
              <a:gd name="T21" fmla="*/ 23 h 43"/>
              <a:gd name="T22" fmla="*/ 8 w 28"/>
              <a:gd name="T23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" h="43">
                <a:moveTo>
                  <a:pt x="8" y="43"/>
                </a:moveTo>
                <a:cubicBezTo>
                  <a:pt x="7" y="43"/>
                  <a:pt x="6" y="43"/>
                  <a:pt x="5" y="43"/>
                </a:cubicBezTo>
                <a:cubicBezTo>
                  <a:pt x="1" y="38"/>
                  <a:pt x="1" y="38"/>
                  <a:pt x="1" y="38"/>
                </a:cubicBezTo>
                <a:cubicBezTo>
                  <a:pt x="0" y="38"/>
                  <a:pt x="0" y="37"/>
                  <a:pt x="1" y="36"/>
                </a:cubicBezTo>
                <a:cubicBezTo>
                  <a:pt x="15" y="22"/>
                  <a:pt x="15" y="22"/>
                  <a:pt x="15" y="22"/>
                </a:cubicBezTo>
                <a:cubicBezTo>
                  <a:pt x="1" y="8"/>
                  <a:pt x="1" y="8"/>
                  <a:pt x="1" y="8"/>
                </a:cubicBezTo>
                <a:cubicBezTo>
                  <a:pt x="0" y="7"/>
                  <a:pt x="0" y="6"/>
                  <a:pt x="1" y="5"/>
                </a:cubicBezTo>
                <a:cubicBezTo>
                  <a:pt x="5" y="1"/>
                  <a:pt x="5" y="1"/>
                  <a:pt x="5" y="1"/>
                </a:cubicBezTo>
                <a:cubicBezTo>
                  <a:pt x="6" y="0"/>
                  <a:pt x="7" y="0"/>
                  <a:pt x="8" y="1"/>
                </a:cubicBezTo>
                <a:cubicBezTo>
                  <a:pt x="27" y="21"/>
                  <a:pt x="27" y="21"/>
                  <a:pt x="27" y="21"/>
                </a:cubicBezTo>
                <a:cubicBezTo>
                  <a:pt x="28" y="21"/>
                  <a:pt x="28" y="22"/>
                  <a:pt x="27" y="23"/>
                </a:cubicBezTo>
                <a:lnTo>
                  <a:pt x="8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2870" tIns="51435" rIns="102870" bIns="51435" numCol="1" anchor="t" anchorCtr="0" compatLnSpc="1">
            <a:prstTxWarp prst="textNoShape">
              <a:avLst/>
            </a:prstTxWarp>
          </a:bodyPr>
          <a:lstStyle/>
          <a:p>
            <a:endParaRPr lang="id-ID" sz="2430"/>
          </a:p>
        </p:txBody>
      </p:sp>
      <p:sp>
        <p:nvSpPr>
          <p:cNvPr id="41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9925024" y="9756809"/>
            <a:ext cx="2590828" cy="385074"/>
          </a:xfrm>
        </p:spPr>
        <p:txBody>
          <a:bodyPr lIns="0" rIns="0" anchor="ctr">
            <a:noAutofit/>
          </a:bodyPr>
          <a:lstStyle>
            <a:lvl1pPr marL="0" indent="0" algn="r">
              <a:buNone/>
              <a:defRPr sz="1050" b="0" spc="338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Website or Slogan</a:t>
            </a:r>
          </a:p>
        </p:txBody>
      </p:sp>
      <p:sp>
        <p:nvSpPr>
          <p:cNvPr id="42" name="Oval 41">
            <a:hlinkClick r:id="" action="ppaction://hlinkshowjump?jump=previousslide"/>
          </p:cNvPr>
          <p:cNvSpPr/>
          <p:nvPr userDrawn="1"/>
        </p:nvSpPr>
        <p:spPr>
          <a:xfrm>
            <a:off x="6614681" y="9708825"/>
            <a:ext cx="481444" cy="48103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6638373" y="9797103"/>
            <a:ext cx="439254" cy="304482"/>
          </a:xfrm>
          <a:prstGeom prst="rect">
            <a:avLst/>
          </a:prstGeom>
          <a:noFill/>
        </p:spPr>
        <p:txBody>
          <a:bodyPr vert="horz" lIns="0" tIns="51435" rIns="0" bIns="51435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67EBE71-DAF8-4D13-BFB5-6F24DAF3B2C2}" type="slidenum">
              <a:rPr lang="en-US" sz="1350" smtClean="0">
                <a:solidFill>
                  <a:schemeClr val="bg1"/>
                </a:solidFill>
              </a:rPr>
              <a:pPr/>
              <a:t>‹N°›</a:t>
            </a:fld>
            <a:endParaRPr lang="en-US" sz="1350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9561254"/>
            <a:ext cx="13726672" cy="54864"/>
            <a:chOff x="0" y="6374169"/>
            <a:chExt cx="12201486" cy="36576"/>
          </a:xfrm>
        </p:grpSpPr>
        <p:sp>
          <p:nvSpPr>
            <p:cNvPr id="32" name="Rectangle 31"/>
            <p:cNvSpPr/>
            <p:nvPr userDrawn="1"/>
          </p:nvSpPr>
          <p:spPr>
            <a:xfrm>
              <a:off x="0" y="6374169"/>
              <a:ext cx="3054096" cy="365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049130" y="6374169"/>
              <a:ext cx="3054096" cy="365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098260" y="6374169"/>
              <a:ext cx="3054096" cy="3657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9147390" y="6374169"/>
              <a:ext cx="3054096" cy="3657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0" y="1085"/>
            <a:ext cx="13726672" cy="54864"/>
            <a:chOff x="0" y="6374169"/>
            <a:chExt cx="12201486" cy="36576"/>
          </a:xfrm>
        </p:grpSpPr>
        <p:sp>
          <p:nvSpPr>
            <p:cNvPr id="21" name="Rectangle 20"/>
            <p:cNvSpPr/>
            <p:nvPr userDrawn="1"/>
          </p:nvSpPr>
          <p:spPr>
            <a:xfrm>
              <a:off x="0" y="6374169"/>
              <a:ext cx="3054096" cy="365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3049130" y="6374169"/>
              <a:ext cx="3054096" cy="365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6098260" y="6374169"/>
              <a:ext cx="3054096" cy="3657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9147390" y="6374169"/>
              <a:ext cx="3054096" cy="3657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</p:grpSp>
    </p:spTree>
    <p:extLst>
      <p:ext uri="{BB962C8B-B14F-4D97-AF65-F5344CB8AC3E}">
        <p14:creationId xmlns:p14="http://schemas.microsoft.com/office/powerpoint/2010/main" val="404545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1234440"/>
            <a:ext cx="11315700" cy="822960"/>
          </a:xfrm>
        </p:spPr>
        <p:txBody>
          <a:bodyPr lIns="0" anchor="ctr">
            <a:noAutofit/>
          </a:bodyPr>
          <a:lstStyle>
            <a:lvl1pPr algn="ctr">
              <a:defRPr sz="3600" spc="338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685800"/>
            <a:ext cx="11315700" cy="548640"/>
          </a:xfrm>
        </p:spPr>
        <p:txBody>
          <a:bodyPr lIns="0" anchor="ctr">
            <a:noAutofit/>
          </a:bodyPr>
          <a:lstStyle>
            <a:lvl1pPr marL="0" indent="0" algn="ctr">
              <a:buNone/>
              <a:defRPr sz="1800" spc="338">
                <a:solidFill>
                  <a:schemeClr val="accent5"/>
                </a:solidFill>
                <a:latin typeface="+mj-lt"/>
              </a:defRPr>
            </a:lvl1pPr>
            <a:lvl2pPr marL="514305" indent="0" algn="ctr">
              <a:buNone/>
              <a:defRPr sz="2250"/>
            </a:lvl2pPr>
            <a:lvl3pPr marL="1028608" indent="0" algn="ctr">
              <a:buNone/>
              <a:defRPr sz="2025"/>
            </a:lvl3pPr>
            <a:lvl4pPr marL="1542912" indent="0" algn="ctr">
              <a:buNone/>
              <a:defRPr sz="1800"/>
            </a:lvl4pPr>
            <a:lvl5pPr marL="2057216" indent="0" algn="ctr">
              <a:buNone/>
              <a:defRPr sz="1800"/>
            </a:lvl5pPr>
            <a:lvl6pPr marL="2571518" indent="0" algn="ctr">
              <a:buNone/>
              <a:defRPr sz="1800"/>
            </a:lvl6pPr>
            <a:lvl7pPr marL="3085821" indent="0" algn="ctr">
              <a:buNone/>
              <a:defRPr sz="1800"/>
            </a:lvl7pPr>
            <a:lvl8pPr marL="3600126" indent="0" algn="ctr">
              <a:buNone/>
              <a:defRPr sz="1800"/>
            </a:lvl8pPr>
            <a:lvl9pPr marL="4114431" indent="0" algn="ctr">
              <a:buNone/>
              <a:defRPr sz="18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0" y="1085"/>
            <a:ext cx="13726672" cy="54864"/>
            <a:chOff x="0" y="6374169"/>
            <a:chExt cx="12201486" cy="36576"/>
          </a:xfrm>
        </p:grpSpPr>
        <p:sp>
          <p:nvSpPr>
            <p:cNvPr id="21" name="Rectangle 20"/>
            <p:cNvSpPr/>
            <p:nvPr userDrawn="1"/>
          </p:nvSpPr>
          <p:spPr>
            <a:xfrm>
              <a:off x="0" y="6374169"/>
              <a:ext cx="3054096" cy="365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3049130" y="6374169"/>
              <a:ext cx="3054096" cy="365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6098260" y="6374169"/>
              <a:ext cx="3054096" cy="3657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9147390" y="6374169"/>
              <a:ext cx="3054096" cy="3657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</p:grpSp>
    </p:spTree>
    <p:extLst>
      <p:ext uri="{BB962C8B-B14F-4D97-AF65-F5344CB8AC3E}">
        <p14:creationId xmlns:p14="http://schemas.microsoft.com/office/powerpoint/2010/main" val="140539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oter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9611688"/>
            <a:ext cx="13716000" cy="6753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33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1500188" y="9756809"/>
            <a:ext cx="2340000" cy="385074"/>
          </a:xfrm>
        </p:spPr>
        <p:txBody>
          <a:bodyPr lIns="0" anchor="ctr">
            <a:normAutofit/>
          </a:bodyPr>
          <a:lstStyle>
            <a:lvl1pPr marL="0" indent="0" algn="l">
              <a:buNone/>
              <a:defRPr sz="1050" b="0" spc="338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Business Name</a:t>
            </a:r>
          </a:p>
        </p:txBody>
      </p:sp>
      <p:sp>
        <p:nvSpPr>
          <p:cNvPr id="41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9925024" y="9756809"/>
            <a:ext cx="2590828" cy="385074"/>
          </a:xfrm>
        </p:spPr>
        <p:txBody>
          <a:bodyPr lIns="0" rIns="0" anchor="ctr">
            <a:noAutofit/>
          </a:bodyPr>
          <a:lstStyle>
            <a:lvl1pPr marL="0" indent="0" algn="r">
              <a:buNone/>
              <a:defRPr sz="1050" b="0" spc="338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Website or Slogan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9561254"/>
            <a:ext cx="13726672" cy="54864"/>
            <a:chOff x="0" y="6374169"/>
            <a:chExt cx="12201486" cy="36576"/>
          </a:xfrm>
        </p:grpSpPr>
        <p:sp>
          <p:nvSpPr>
            <p:cNvPr id="32" name="Rectangle 31"/>
            <p:cNvSpPr/>
            <p:nvPr userDrawn="1"/>
          </p:nvSpPr>
          <p:spPr>
            <a:xfrm>
              <a:off x="0" y="6374169"/>
              <a:ext cx="3054096" cy="365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049130" y="6374169"/>
              <a:ext cx="3054096" cy="365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098260" y="6374169"/>
              <a:ext cx="3054096" cy="3657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9147390" y="6374169"/>
              <a:ext cx="3054096" cy="3657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</p:grpSp>
      <p:sp>
        <p:nvSpPr>
          <p:cNvPr id="17" name="Oval 16">
            <a:hlinkClick r:id="" action="ppaction://hlinkshowjump?jump=previousslide"/>
          </p:cNvPr>
          <p:cNvSpPr/>
          <p:nvPr userDrawn="1"/>
        </p:nvSpPr>
        <p:spPr>
          <a:xfrm>
            <a:off x="6239682" y="9790539"/>
            <a:ext cx="317884" cy="31761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19" name="Oval 18">
            <a:hlinkClick r:id="" action="ppaction://hlinkshowjump?jump=nextslide"/>
          </p:cNvPr>
          <p:cNvSpPr/>
          <p:nvPr userDrawn="1"/>
        </p:nvSpPr>
        <p:spPr>
          <a:xfrm>
            <a:off x="7153239" y="9790539"/>
            <a:ext cx="317884" cy="31761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20" name="Freeform 98">
            <a:hlinkClick r:id="" action="ppaction://hlinkshowjump?jump=previousslide"/>
          </p:cNvPr>
          <p:cNvSpPr>
            <a:spLocks/>
          </p:cNvSpPr>
          <p:nvPr userDrawn="1"/>
        </p:nvSpPr>
        <p:spPr bwMode="auto">
          <a:xfrm>
            <a:off x="6362189" y="9895317"/>
            <a:ext cx="51435" cy="108063"/>
          </a:xfrm>
          <a:custGeom>
            <a:avLst/>
            <a:gdLst>
              <a:gd name="T0" fmla="*/ 13 w 28"/>
              <a:gd name="T1" fmla="*/ 22 h 44"/>
              <a:gd name="T2" fmla="*/ 27 w 28"/>
              <a:gd name="T3" fmla="*/ 36 h 44"/>
              <a:gd name="T4" fmla="*/ 27 w 28"/>
              <a:gd name="T5" fmla="*/ 39 h 44"/>
              <a:gd name="T6" fmla="*/ 23 w 28"/>
              <a:gd name="T7" fmla="*/ 43 h 44"/>
              <a:gd name="T8" fmla="*/ 20 w 28"/>
              <a:gd name="T9" fmla="*/ 43 h 44"/>
              <a:gd name="T10" fmla="*/ 0 w 28"/>
              <a:gd name="T11" fmla="*/ 23 h 44"/>
              <a:gd name="T12" fmla="*/ 0 w 28"/>
              <a:gd name="T13" fmla="*/ 21 h 44"/>
              <a:gd name="T14" fmla="*/ 20 w 28"/>
              <a:gd name="T15" fmla="*/ 1 h 44"/>
              <a:gd name="T16" fmla="*/ 23 w 28"/>
              <a:gd name="T17" fmla="*/ 1 h 44"/>
              <a:gd name="T18" fmla="*/ 27 w 28"/>
              <a:gd name="T19" fmla="*/ 5 h 44"/>
              <a:gd name="T20" fmla="*/ 27 w 28"/>
              <a:gd name="T21" fmla="*/ 8 h 44"/>
              <a:gd name="T22" fmla="*/ 13 w 28"/>
              <a:gd name="T23" fmla="*/ 22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" h="44">
                <a:moveTo>
                  <a:pt x="13" y="22"/>
                </a:moveTo>
                <a:cubicBezTo>
                  <a:pt x="27" y="36"/>
                  <a:pt x="27" y="36"/>
                  <a:pt x="27" y="36"/>
                </a:cubicBezTo>
                <a:cubicBezTo>
                  <a:pt x="28" y="37"/>
                  <a:pt x="28" y="38"/>
                  <a:pt x="27" y="39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4"/>
                  <a:pt x="21" y="44"/>
                  <a:pt x="20" y="4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0" y="21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2" y="0"/>
                  <a:pt x="23" y="1"/>
                </a:cubicBezTo>
                <a:cubicBezTo>
                  <a:pt x="27" y="5"/>
                  <a:pt x="27" y="5"/>
                  <a:pt x="27" y="5"/>
                </a:cubicBezTo>
                <a:cubicBezTo>
                  <a:pt x="28" y="6"/>
                  <a:pt x="28" y="7"/>
                  <a:pt x="27" y="8"/>
                </a:cubicBezTo>
                <a:lnTo>
                  <a:pt x="13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2870" tIns="51435" rIns="102870" bIns="51435" numCol="1" anchor="t" anchorCtr="0" compatLnSpc="1">
            <a:prstTxWarp prst="textNoShape">
              <a:avLst/>
            </a:prstTxWarp>
          </a:bodyPr>
          <a:lstStyle/>
          <a:p>
            <a:endParaRPr lang="id-ID" sz="2430"/>
          </a:p>
        </p:txBody>
      </p:sp>
      <p:sp>
        <p:nvSpPr>
          <p:cNvPr id="21" name="Freeform 99">
            <a:hlinkClick r:id="" action="ppaction://hlinkshowjump?jump=nextslide"/>
          </p:cNvPr>
          <p:cNvSpPr>
            <a:spLocks/>
          </p:cNvSpPr>
          <p:nvPr userDrawn="1"/>
        </p:nvSpPr>
        <p:spPr bwMode="auto">
          <a:xfrm>
            <a:off x="7297177" y="9896874"/>
            <a:ext cx="51435" cy="104949"/>
          </a:xfrm>
          <a:custGeom>
            <a:avLst/>
            <a:gdLst>
              <a:gd name="T0" fmla="*/ 8 w 28"/>
              <a:gd name="T1" fmla="*/ 43 h 43"/>
              <a:gd name="T2" fmla="*/ 5 w 28"/>
              <a:gd name="T3" fmla="*/ 43 h 43"/>
              <a:gd name="T4" fmla="*/ 1 w 28"/>
              <a:gd name="T5" fmla="*/ 38 h 43"/>
              <a:gd name="T6" fmla="*/ 1 w 28"/>
              <a:gd name="T7" fmla="*/ 36 h 43"/>
              <a:gd name="T8" fmla="*/ 15 w 28"/>
              <a:gd name="T9" fmla="*/ 22 h 43"/>
              <a:gd name="T10" fmla="*/ 1 w 28"/>
              <a:gd name="T11" fmla="*/ 8 h 43"/>
              <a:gd name="T12" fmla="*/ 1 w 28"/>
              <a:gd name="T13" fmla="*/ 5 h 43"/>
              <a:gd name="T14" fmla="*/ 5 w 28"/>
              <a:gd name="T15" fmla="*/ 1 h 43"/>
              <a:gd name="T16" fmla="*/ 8 w 28"/>
              <a:gd name="T17" fmla="*/ 1 h 43"/>
              <a:gd name="T18" fmla="*/ 27 w 28"/>
              <a:gd name="T19" fmla="*/ 21 h 43"/>
              <a:gd name="T20" fmla="*/ 27 w 28"/>
              <a:gd name="T21" fmla="*/ 23 h 43"/>
              <a:gd name="T22" fmla="*/ 8 w 28"/>
              <a:gd name="T23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" h="43">
                <a:moveTo>
                  <a:pt x="8" y="43"/>
                </a:moveTo>
                <a:cubicBezTo>
                  <a:pt x="7" y="43"/>
                  <a:pt x="6" y="43"/>
                  <a:pt x="5" y="43"/>
                </a:cubicBezTo>
                <a:cubicBezTo>
                  <a:pt x="1" y="38"/>
                  <a:pt x="1" y="38"/>
                  <a:pt x="1" y="38"/>
                </a:cubicBezTo>
                <a:cubicBezTo>
                  <a:pt x="0" y="38"/>
                  <a:pt x="0" y="37"/>
                  <a:pt x="1" y="36"/>
                </a:cubicBezTo>
                <a:cubicBezTo>
                  <a:pt x="15" y="22"/>
                  <a:pt x="15" y="22"/>
                  <a:pt x="15" y="22"/>
                </a:cubicBezTo>
                <a:cubicBezTo>
                  <a:pt x="1" y="8"/>
                  <a:pt x="1" y="8"/>
                  <a:pt x="1" y="8"/>
                </a:cubicBezTo>
                <a:cubicBezTo>
                  <a:pt x="0" y="7"/>
                  <a:pt x="0" y="6"/>
                  <a:pt x="1" y="5"/>
                </a:cubicBezTo>
                <a:cubicBezTo>
                  <a:pt x="5" y="1"/>
                  <a:pt x="5" y="1"/>
                  <a:pt x="5" y="1"/>
                </a:cubicBezTo>
                <a:cubicBezTo>
                  <a:pt x="6" y="0"/>
                  <a:pt x="7" y="0"/>
                  <a:pt x="8" y="1"/>
                </a:cubicBezTo>
                <a:cubicBezTo>
                  <a:pt x="27" y="21"/>
                  <a:pt x="27" y="21"/>
                  <a:pt x="27" y="21"/>
                </a:cubicBezTo>
                <a:cubicBezTo>
                  <a:pt x="28" y="21"/>
                  <a:pt x="28" y="22"/>
                  <a:pt x="27" y="23"/>
                </a:cubicBezTo>
                <a:lnTo>
                  <a:pt x="8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2870" tIns="51435" rIns="102870" bIns="51435" numCol="1" anchor="t" anchorCtr="0" compatLnSpc="1">
            <a:prstTxWarp prst="textNoShape">
              <a:avLst/>
            </a:prstTxWarp>
          </a:bodyPr>
          <a:lstStyle/>
          <a:p>
            <a:endParaRPr lang="id-ID" sz="2430"/>
          </a:p>
        </p:txBody>
      </p:sp>
      <p:sp>
        <p:nvSpPr>
          <p:cNvPr id="22" name="Oval 21">
            <a:hlinkClick r:id="" action="ppaction://hlinkshowjump?jump=previousslide"/>
          </p:cNvPr>
          <p:cNvSpPr/>
          <p:nvPr userDrawn="1"/>
        </p:nvSpPr>
        <p:spPr>
          <a:xfrm>
            <a:off x="6614681" y="9708825"/>
            <a:ext cx="481444" cy="48103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23" name="Slide Number Placeholder 5"/>
          <p:cNvSpPr txBox="1">
            <a:spLocks/>
          </p:cNvSpPr>
          <p:nvPr userDrawn="1"/>
        </p:nvSpPr>
        <p:spPr>
          <a:xfrm>
            <a:off x="6638373" y="9797103"/>
            <a:ext cx="439254" cy="304482"/>
          </a:xfrm>
          <a:prstGeom prst="rect">
            <a:avLst/>
          </a:prstGeom>
          <a:noFill/>
        </p:spPr>
        <p:txBody>
          <a:bodyPr vert="horz" lIns="0" tIns="51435" rIns="0" bIns="51435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67EBE71-DAF8-4D13-BFB5-6F24DAF3B2C2}" type="slidenum">
              <a:rPr lang="en-US" sz="1350" smtClean="0">
                <a:solidFill>
                  <a:schemeClr val="bg1"/>
                </a:solidFill>
              </a:rPr>
              <a:pPr/>
              <a:t>‹N°›</a:t>
            </a:fld>
            <a:endParaRPr lang="en-US" sz="13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453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ro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55948"/>
            <a:ext cx="13716000" cy="10231052"/>
          </a:xfrm>
          <a:solidFill>
            <a:schemeClr val="tx2"/>
          </a:solidFill>
          <a:ln>
            <a:noFill/>
          </a:ln>
        </p:spPr>
        <p:txBody>
          <a:bodyPr anchor="ctr"/>
          <a:lstStyle>
            <a:lvl1pPr marL="0" marR="0" indent="0" algn="ctr" defTabSz="1028608" rtl="0" eaLnBrk="1" fontAlgn="auto" latinLnBrk="0" hangingPunct="1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Drag and drop image OR click the icon to add background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1085"/>
            <a:ext cx="13726672" cy="54864"/>
            <a:chOff x="0" y="6374169"/>
            <a:chExt cx="12201486" cy="36576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6374169"/>
              <a:ext cx="3054096" cy="365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5" name="Rectangle 4"/>
            <p:cNvSpPr/>
            <p:nvPr userDrawn="1"/>
          </p:nvSpPr>
          <p:spPr>
            <a:xfrm>
              <a:off x="3049130" y="6374169"/>
              <a:ext cx="3054096" cy="365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6098260" y="6374169"/>
              <a:ext cx="3054096" cy="3657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9147390" y="6374169"/>
              <a:ext cx="3054096" cy="3657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</p:grpSp>
    </p:spTree>
    <p:extLst>
      <p:ext uri="{BB962C8B-B14F-4D97-AF65-F5344CB8AC3E}">
        <p14:creationId xmlns:p14="http://schemas.microsoft.com/office/powerpoint/2010/main" val="1068323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ro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600450"/>
            <a:ext cx="6193484" cy="3086100"/>
          </a:xfrm>
          <a:custGeom>
            <a:avLst/>
            <a:gdLst>
              <a:gd name="connsiteX0" fmla="*/ 0 w 8257978"/>
              <a:gd name="connsiteY0" fmla="*/ 0 h 4114800"/>
              <a:gd name="connsiteX1" fmla="*/ 8257978 w 8257978"/>
              <a:gd name="connsiteY1" fmla="*/ 0 h 4114800"/>
              <a:gd name="connsiteX2" fmla="*/ 5763298 w 8257978"/>
              <a:gd name="connsiteY2" fmla="*/ 4114800 h 4114800"/>
              <a:gd name="connsiteX3" fmla="*/ 0 w 8257978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7978" h="4114800">
                <a:moveTo>
                  <a:pt x="0" y="0"/>
                </a:moveTo>
                <a:lnTo>
                  <a:pt x="8257978" y="0"/>
                </a:lnTo>
                <a:lnTo>
                  <a:pt x="576329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1028608" rtl="0" eaLnBrk="1" fontAlgn="auto" latinLnBrk="0" hangingPunct="1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Drag and drop image OR click the icon to add photo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0" y="1085"/>
            <a:ext cx="13726672" cy="54864"/>
            <a:chOff x="0" y="6374169"/>
            <a:chExt cx="12201486" cy="36576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6374169"/>
              <a:ext cx="3054096" cy="365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3049130" y="6374169"/>
              <a:ext cx="3054096" cy="365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6098260" y="6374169"/>
              <a:ext cx="3054096" cy="3657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9147390" y="6374169"/>
              <a:ext cx="3054096" cy="3657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</p:grpSp>
      <p:sp>
        <p:nvSpPr>
          <p:cNvPr id="11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4320444" y="3600450"/>
            <a:ext cx="9395557" cy="3086100"/>
          </a:xfrm>
          <a:custGeom>
            <a:avLst/>
            <a:gdLst>
              <a:gd name="connsiteX0" fmla="*/ 2497373 w 12527409"/>
              <a:gd name="connsiteY0" fmla="*/ 0 h 4114800"/>
              <a:gd name="connsiteX1" fmla="*/ 12527409 w 12527409"/>
              <a:gd name="connsiteY1" fmla="*/ 0 h 4114800"/>
              <a:gd name="connsiteX2" fmla="*/ 12527409 w 12527409"/>
              <a:gd name="connsiteY2" fmla="*/ 4114800 h 4114800"/>
              <a:gd name="connsiteX3" fmla="*/ 0 w 12527409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27409" h="4114800">
                <a:moveTo>
                  <a:pt x="2497373" y="0"/>
                </a:moveTo>
                <a:lnTo>
                  <a:pt x="12527409" y="0"/>
                </a:lnTo>
                <a:lnTo>
                  <a:pt x="12527409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1028608" rtl="0" eaLnBrk="1" fontAlgn="auto" latinLnBrk="0" hangingPunct="1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Drag and drop image OR click the icon to add photo</a:t>
            </a:r>
          </a:p>
        </p:txBody>
      </p:sp>
    </p:spTree>
    <p:extLst>
      <p:ext uri="{BB962C8B-B14F-4D97-AF65-F5344CB8AC3E}">
        <p14:creationId xmlns:p14="http://schemas.microsoft.com/office/powerpoint/2010/main" val="40303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55949"/>
            <a:ext cx="13716000" cy="5636185"/>
          </a:xfrm>
          <a:solidFill>
            <a:schemeClr val="tx2"/>
          </a:solidFill>
          <a:ln>
            <a:noFill/>
          </a:ln>
        </p:spPr>
        <p:txBody>
          <a:bodyPr anchor="ctr">
            <a:normAutofit/>
          </a:bodyPr>
          <a:lstStyle>
            <a:lvl1pPr marL="0" marR="0" indent="0" algn="ctr" defTabSz="1028608" rtl="0" eaLnBrk="1" fontAlgn="auto" latinLnBrk="0" hangingPunct="1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Drag and drop image OR click the icon to add background</a:t>
            </a:r>
          </a:p>
        </p:txBody>
      </p:sp>
      <p:sp>
        <p:nvSpPr>
          <p:cNvPr id="25" name="Rectangle 24"/>
          <p:cNvSpPr/>
          <p:nvPr userDrawn="1"/>
        </p:nvSpPr>
        <p:spPr>
          <a:xfrm>
            <a:off x="0" y="9611688"/>
            <a:ext cx="13716000" cy="6753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1234440"/>
            <a:ext cx="11315700" cy="822960"/>
          </a:xfrm>
        </p:spPr>
        <p:txBody>
          <a:bodyPr lIns="0" anchor="ctr">
            <a:noAutofit/>
          </a:bodyPr>
          <a:lstStyle>
            <a:lvl1pPr algn="ctr">
              <a:defRPr sz="3600" spc="338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685800"/>
            <a:ext cx="11315700" cy="548640"/>
          </a:xfrm>
        </p:spPr>
        <p:txBody>
          <a:bodyPr lIns="0" anchor="ctr">
            <a:noAutofit/>
          </a:bodyPr>
          <a:lstStyle>
            <a:lvl1pPr marL="0" indent="0" algn="ctr">
              <a:buNone/>
              <a:defRPr sz="1800" spc="338">
                <a:solidFill>
                  <a:schemeClr val="bg1"/>
                </a:solidFill>
                <a:latin typeface="+mj-lt"/>
              </a:defRPr>
            </a:lvl1pPr>
            <a:lvl2pPr marL="514305" indent="0" algn="ctr">
              <a:buNone/>
              <a:defRPr sz="2250"/>
            </a:lvl2pPr>
            <a:lvl3pPr marL="1028608" indent="0" algn="ctr">
              <a:buNone/>
              <a:defRPr sz="2025"/>
            </a:lvl3pPr>
            <a:lvl4pPr marL="1542912" indent="0" algn="ctr">
              <a:buNone/>
              <a:defRPr sz="1800"/>
            </a:lvl4pPr>
            <a:lvl5pPr marL="2057216" indent="0" algn="ctr">
              <a:buNone/>
              <a:defRPr sz="1800"/>
            </a:lvl5pPr>
            <a:lvl6pPr marL="2571518" indent="0" algn="ctr">
              <a:buNone/>
              <a:defRPr sz="1800"/>
            </a:lvl6pPr>
            <a:lvl7pPr marL="3085821" indent="0" algn="ctr">
              <a:buNone/>
              <a:defRPr sz="1800"/>
            </a:lvl7pPr>
            <a:lvl8pPr marL="3600126" indent="0" algn="ctr">
              <a:buNone/>
              <a:defRPr sz="1800"/>
            </a:lvl8pPr>
            <a:lvl9pPr marL="4114431" indent="0" algn="ctr">
              <a:buNone/>
              <a:defRPr sz="18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3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1500188" y="9756809"/>
            <a:ext cx="2340000" cy="385074"/>
          </a:xfrm>
        </p:spPr>
        <p:txBody>
          <a:bodyPr lIns="0" anchor="ctr">
            <a:normAutofit/>
          </a:bodyPr>
          <a:lstStyle>
            <a:lvl1pPr marL="0" indent="0" algn="l">
              <a:buNone/>
              <a:defRPr sz="1050" b="0" spc="338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Business Name</a:t>
            </a:r>
          </a:p>
        </p:txBody>
      </p:sp>
      <p:sp>
        <p:nvSpPr>
          <p:cNvPr id="41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9925024" y="9756809"/>
            <a:ext cx="2590828" cy="385074"/>
          </a:xfrm>
        </p:spPr>
        <p:txBody>
          <a:bodyPr lIns="0" rIns="0" anchor="ctr">
            <a:noAutofit/>
          </a:bodyPr>
          <a:lstStyle>
            <a:lvl1pPr marL="0" indent="0" algn="r">
              <a:buNone/>
              <a:defRPr sz="1050" b="0" spc="338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Website or Slogan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9561254"/>
            <a:ext cx="13726672" cy="54864"/>
            <a:chOff x="0" y="6374169"/>
            <a:chExt cx="12201486" cy="36576"/>
          </a:xfrm>
        </p:grpSpPr>
        <p:sp>
          <p:nvSpPr>
            <p:cNvPr id="32" name="Rectangle 31"/>
            <p:cNvSpPr/>
            <p:nvPr userDrawn="1"/>
          </p:nvSpPr>
          <p:spPr>
            <a:xfrm>
              <a:off x="0" y="6374169"/>
              <a:ext cx="3054096" cy="365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049130" y="6374169"/>
              <a:ext cx="3054096" cy="365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098260" y="6374169"/>
              <a:ext cx="3054096" cy="3657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9147390" y="6374169"/>
              <a:ext cx="3054096" cy="3657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0" y="1085"/>
            <a:ext cx="13726672" cy="54864"/>
            <a:chOff x="0" y="6374169"/>
            <a:chExt cx="12201486" cy="36576"/>
          </a:xfrm>
        </p:grpSpPr>
        <p:sp>
          <p:nvSpPr>
            <p:cNvPr id="21" name="Rectangle 20"/>
            <p:cNvSpPr/>
            <p:nvPr userDrawn="1"/>
          </p:nvSpPr>
          <p:spPr>
            <a:xfrm>
              <a:off x="0" y="6374169"/>
              <a:ext cx="3054096" cy="365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3049130" y="6374169"/>
              <a:ext cx="3054096" cy="365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6098260" y="6374169"/>
              <a:ext cx="3054096" cy="3657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9147390" y="6374169"/>
              <a:ext cx="3054096" cy="3657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30"/>
            </a:p>
          </p:txBody>
        </p:sp>
      </p:grpSp>
      <p:sp>
        <p:nvSpPr>
          <p:cNvPr id="28" name="Text Placeholder 48"/>
          <p:cNvSpPr>
            <a:spLocks noGrp="1"/>
          </p:cNvSpPr>
          <p:nvPr>
            <p:ph type="body" sz="quarter" idx="14" hasCustomPrompt="1"/>
          </p:nvPr>
        </p:nvSpPr>
        <p:spPr>
          <a:xfrm>
            <a:off x="1714500" y="7635472"/>
            <a:ext cx="3086100" cy="1108479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Integer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libero.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cursus</a:t>
            </a:r>
            <a:r>
              <a:rPr lang="en-US" dirty="0"/>
              <a:t> ante </a:t>
            </a:r>
            <a:r>
              <a:rPr lang="en-US" dirty="0" err="1"/>
              <a:t>dapibus</a:t>
            </a:r>
            <a:r>
              <a:rPr lang="en-US" dirty="0"/>
              <a:t> diam. </a:t>
            </a:r>
            <a:r>
              <a:rPr lang="en-US" dirty="0" err="1"/>
              <a:t>Sed</a:t>
            </a:r>
            <a:r>
              <a:rPr lang="en-US" dirty="0"/>
              <a:t> nisi. </a:t>
            </a:r>
          </a:p>
        </p:txBody>
      </p:sp>
      <p:sp>
        <p:nvSpPr>
          <p:cNvPr id="31" name="Text Placeholder 48"/>
          <p:cNvSpPr>
            <a:spLocks noGrp="1"/>
          </p:cNvSpPr>
          <p:nvPr>
            <p:ph type="body" sz="quarter" idx="26" hasCustomPrompt="1"/>
          </p:nvPr>
        </p:nvSpPr>
        <p:spPr>
          <a:xfrm>
            <a:off x="1714500" y="6818168"/>
            <a:ext cx="3086100" cy="474573"/>
          </a:xfrm>
        </p:spPr>
        <p:txBody>
          <a:bodyPr>
            <a:noAutofit/>
          </a:bodyPr>
          <a:lstStyle>
            <a:lvl1pPr marL="0" indent="0" algn="ctr">
              <a:buNone/>
              <a:defRPr sz="2400" b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35" name="Text Placeholder 48"/>
          <p:cNvSpPr>
            <a:spLocks noGrp="1"/>
          </p:cNvSpPr>
          <p:nvPr>
            <p:ph type="body" sz="quarter" idx="36" hasCustomPrompt="1"/>
          </p:nvPr>
        </p:nvSpPr>
        <p:spPr>
          <a:xfrm>
            <a:off x="5313147" y="7635472"/>
            <a:ext cx="3086100" cy="1108479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Integer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libero.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cursus</a:t>
            </a:r>
            <a:r>
              <a:rPr lang="en-US" dirty="0"/>
              <a:t> ante </a:t>
            </a:r>
            <a:r>
              <a:rPr lang="en-US" dirty="0" err="1"/>
              <a:t>dapibus</a:t>
            </a:r>
            <a:r>
              <a:rPr lang="en-US" dirty="0"/>
              <a:t> diam. </a:t>
            </a:r>
            <a:r>
              <a:rPr lang="en-US" dirty="0" err="1"/>
              <a:t>Sed</a:t>
            </a:r>
            <a:r>
              <a:rPr lang="en-US" dirty="0"/>
              <a:t> nisi. </a:t>
            </a:r>
          </a:p>
        </p:txBody>
      </p:sp>
      <p:sp>
        <p:nvSpPr>
          <p:cNvPr id="38" name="Text Placeholder 48"/>
          <p:cNvSpPr>
            <a:spLocks noGrp="1"/>
          </p:cNvSpPr>
          <p:nvPr>
            <p:ph type="body" sz="quarter" idx="38" hasCustomPrompt="1"/>
          </p:nvPr>
        </p:nvSpPr>
        <p:spPr>
          <a:xfrm>
            <a:off x="5313147" y="6818168"/>
            <a:ext cx="3086100" cy="474573"/>
          </a:xfrm>
        </p:spPr>
        <p:txBody>
          <a:bodyPr>
            <a:noAutofit/>
          </a:bodyPr>
          <a:lstStyle>
            <a:lvl1pPr marL="0" indent="0" algn="ctr">
              <a:buNone/>
              <a:defRPr sz="2400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43" name="Text Placeholder 48"/>
          <p:cNvSpPr>
            <a:spLocks noGrp="1"/>
          </p:cNvSpPr>
          <p:nvPr>
            <p:ph type="body" sz="quarter" idx="40" hasCustomPrompt="1"/>
          </p:nvPr>
        </p:nvSpPr>
        <p:spPr>
          <a:xfrm>
            <a:off x="8915368" y="7635472"/>
            <a:ext cx="3086100" cy="1108479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Integer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libero.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cursus</a:t>
            </a:r>
            <a:r>
              <a:rPr lang="en-US" dirty="0"/>
              <a:t> ante </a:t>
            </a:r>
            <a:r>
              <a:rPr lang="en-US" dirty="0" err="1"/>
              <a:t>dapibus</a:t>
            </a:r>
            <a:r>
              <a:rPr lang="en-US" dirty="0"/>
              <a:t> diam. </a:t>
            </a:r>
            <a:r>
              <a:rPr lang="en-US" dirty="0" err="1"/>
              <a:t>Sed</a:t>
            </a:r>
            <a:r>
              <a:rPr lang="en-US" dirty="0"/>
              <a:t> nisi. </a:t>
            </a:r>
          </a:p>
        </p:txBody>
      </p:sp>
      <p:sp>
        <p:nvSpPr>
          <p:cNvPr id="45" name="Text Placeholder 48"/>
          <p:cNvSpPr>
            <a:spLocks noGrp="1"/>
          </p:cNvSpPr>
          <p:nvPr>
            <p:ph type="body" sz="quarter" idx="42" hasCustomPrompt="1"/>
          </p:nvPr>
        </p:nvSpPr>
        <p:spPr>
          <a:xfrm>
            <a:off x="8915368" y="6818168"/>
            <a:ext cx="3086100" cy="474573"/>
          </a:xfrm>
        </p:spPr>
        <p:txBody>
          <a:bodyPr>
            <a:noAutofit/>
          </a:bodyPr>
          <a:lstStyle>
            <a:lvl1pPr marL="0" indent="0" algn="ctr">
              <a:buNone/>
              <a:defRPr sz="24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27" hasCustomPrompt="1"/>
          </p:nvPr>
        </p:nvSpPr>
        <p:spPr>
          <a:xfrm>
            <a:off x="2434950" y="4870214"/>
            <a:ext cx="1645200" cy="1645920"/>
          </a:xfrm>
          <a:prstGeom prst="diamond">
            <a:avLst/>
          </a:prstGeom>
          <a:solidFill>
            <a:schemeClr val="accent5"/>
          </a:solidFill>
          <a:ln w="25400">
            <a:solidFill>
              <a:schemeClr val="bg1"/>
            </a:solidFill>
          </a:ln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50000"/>
              </a:lnSpc>
              <a:buNone/>
              <a:defRPr sz="2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0" name="Text Placeholder 48"/>
          <p:cNvSpPr>
            <a:spLocks noGrp="1"/>
          </p:cNvSpPr>
          <p:nvPr>
            <p:ph type="body" sz="quarter" idx="30" hasCustomPrompt="1"/>
          </p:nvPr>
        </p:nvSpPr>
        <p:spPr>
          <a:xfrm>
            <a:off x="6026888" y="4870214"/>
            <a:ext cx="1645200" cy="1645920"/>
          </a:xfrm>
          <a:prstGeom prst="diamond">
            <a:avLst/>
          </a:prstGeom>
          <a:solidFill>
            <a:schemeClr val="accent4"/>
          </a:solidFill>
          <a:ln w="25400">
            <a:solidFill>
              <a:schemeClr val="bg1"/>
            </a:solidFill>
          </a:ln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50000"/>
              </a:lnSpc>
              <a:buNone/>
              <a:defRPr sz="2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51" name="Text Placeholder 48"/>
          <p:cNvSpPr>
            <a:spLocks noGrp="1"/>
          </p:cNvSpPr>
          <p:nvPr>
            <p:ph type="body" sz="quarter" idx="33" hasCustomPrompt="1"/>
          </p:nvPr>
        </p:nvSpPr>
        <p:spPr>
          <a:xfrm>
            <a:off x="9635818" y="4870214"/>
            <a:ext cx="1645200" cy="1645920"/>
          </a:xfrm>
          <a:prstGeom prst="diamond">
            <a:avLst/>
          </a:prstGeom>
          <a:solidFill>
            <a:schemeClr val="accent3"/>
          </a:solidFill>
          <a:ln w="25400">
            <a:solidFill>
              <a:schemeClr val="bg1"/>
            </a:solidFill>
          </a:ln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150000"/>
              </a:lnSpc>
              <a:buNone/>
              <a:defRPr sz="2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</a:p>
        </p:txBody>
      </p:sp>
      <p:sp>
        <p:nvSpPr>
          <p:cNvPr id="36" name="Oval 35">
            <a:hlinkClick r:id="" action="ppaction://hlinkshowjump?jump=previousslide"/>
          </p:cNvPr>
          <p:cNvSpPr/>
          <p:nvPr userDrawn="1"/>
        </p:nvSpPr>
        <p:spPr>
          <a:xfrm>
            <a:off x="6239682" y="9790539"/>
            <a:ext cx="317884" cy="31761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44" name="Oval 43">
            <a:hlinkClick r:id="" action="ppaction://hlinkshowjump?jump=nextslide"/>
          </p:cNvPr>
          <p:cNvSpPr/>
          <p:nvPr userDrawn="1"/>
        </p:nvSpPr>
        <p:spPr>
          <a:xfrm>
            <a:off x="7153239" y="9790539"/>
            <a:ext cx="317884" cy="31761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46" name="Freeform 98">
            <a:hlinkClick r:id="" action="ppaction://hlinkshowjump?jump=previousslide"/>
          </p:cNvPr>
          <p:cNvSpPr>
            <a:spLocks/>
          </p:cNvSpPr>
          <p:nvPr userDrawn="1"/>
        </p:nvSpPr>
        <p:spPr bwMode="auto">
          <a:xfrm>
            <a:off x="6362189" y="9895317"/>
            <a:ext cx="51435" cy="108063"/>
          </a:xfrm>
          <a:custGeom>
            <a:avLst/>
            <a:gdLst>
              <a:gd name="T0" fmla="*/ 13 w 28"/>
              <a:gd name="T1" fmla="*/ 22 h 44"/>
              <a:gd name="T2" fmla="*/ 27 w 28"/>
              <a:gd name="T3" fmla="*/ 36 h 44"/>
              <a:gd name="T4" fmla="*/ 27 w 28"/>
              <a:gd name="T5" fmla="*/ 39 h 44"/>
              <a:gd name="T6" fmla="*/ 23 w 28"/>
              <a:gd name="T7" fmla="*/ 43 h 44"/>
              <a:gd name="T8" fmla="*/ 20 w 28"/>
              <a:gd name="T9" fmla="*/ 43 h 44"/>
              <a:gd name="T10" fmla="*/ 0 w 28"/>
              <a:gd name="T11" fmla="*/ 23 h 44"/>
              <a:gd name="T12" fmla="*/ 0 w 28"/>
              <a:gd name="T13" fmla="*/ 21 h 44"/>
              <a:gd name="T14" fmla="*/ 20 w 28"/>
              <a:gd name="T15" fmla="*/ 1 h 44"/>
              <a:gd name="T16" fmla="*/ 23 w 28"/>
              <a:gd name="T17" fmla="*/ 1 h 44"/>
              <a:gd name="T18" fmla="*/ 27 w 28"/>
              <a:gd name="T19" fmla="*/ 5 h 44"/>
              <a:gd name="T20" fmla="*/ 27 w 28"/>
              <a:gd name="T21" fmla="*/ 8 h 44"/>
              <a:gd name="T22" fmla="*/ 13 w 28"/>
              <a:gd name="T23" fmla="*/ 22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" h="44">
                <a:moveTo>
                  <a:pt x="13" y="22"/>
                </a:moveTo>
                <a:cubicBezTo>
                  <a:pt x="27" y="36"/>
                  <a:pt x="27" y="36"/>
                  <a:pt x="27" y="36"/>
                </a:cubicBezTo>
                <a:cubicBezTo>
                  <a:pt x="28" y="37"/>
                  <a:pt x="28" y="38"/>
                  <a:pt x="27" y="39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4"/>
                  <a:pt x="21" y="44"/>
                  <a:pt x="20" y="4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0" y="21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2" y="0"/>
                  <a:pt x="23" y="1"/>
                </a:cubicBezTo>
                <a:cubicBezTo>
                  <a:pt x="27" y="5"/>
                  <a:pt x="27" y="5"/>
                  <a:pt x="27" y="5"/>
                </a:cubicBezTo>
                <a:cubicBezTo>
                  <a:pt x="28" y="6"/>
                  <a:pt x="28" y="7"/>
                  <a:pt x="27" y="8"/>
                </a:cubicBezTo>
                <a:lnTo>
                  <a:pt x="13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2870" tIns="51435" rIns="102870" bIns="51435" numCol="1" anchor="t" anchorCtr="0" compatLnSpc="1">
            <a:prstTxWarp prst="textNoShape">
              <a:avLst/>
            </a:prstTxWarp>
          </a:bodyPr>
          <a:lstStyle/>
          <a:p>
            <a:endParaRPr lang="id-ID" sz="2430"/>
          </a:p>
        </p:txBody>
      </p:sp>
      <p:sp>
        <p:nvSpPr>
          <p:cNvPr id="47" name="Freeform 99">
            <a:hlinkClick r:id="" action="ppaction://hlinkshowjump?jump=nextslide"/>
          </p:cNvPr>
          <p:cNvSpPr>
            <a:spLocks/>
          </p:cNvSpPr>
          <p:nvPr userDrawn="1"/>
        </p:nvSpPr>
        <p:spPr bwMode="auto">
          <a:xfrm>
            <a:off x="7297177" y="9896874"/>
            <a:ext cx="51435" cy="104949"/>
          </a:xfrm>
          <a:custGeom>
            <a:avLst/>
            <a:gdLst>
              <a:gd name="T0" fmla="*/ 8 w 28"/>
              <a:gd name="T1" fmla="*/ 43 h 43"/>
              <a:gd name="T2" fmla="*/ 5 w 28"/>
              <a:gd name="T3" fmla="*/ 43 h 43"/>
              <a:gd name="T4" fmla="*/ 1 w 28"/>
              <a:gd name="T5" fmla="*/ 38 h 43"/>
              <a:gd name="T6" fmla="*/ 1 w 28"/>
              <a:gd name="T7" fmla="*/ 36 h 43"/>
              <a:gd name="T8" fmla="*/ 15 w 28"/>
              <a:gd name="T9" fmla="*/ 22 h 43"/>
              <a:gd name="T10" fmla="*/ 1 w 28"/>
              <a:gd name="T11" fmla="*/ 8 h 43"/>
              <a:gd name="T12" fmla="*/ 1 w 28"/>
              <a:gd name="T13" fmla="*/ 5 h 43"/>
              <a:gd name="T14" fmla="*/ 5 w 28"/>
              <a:gd name="T15" fmla="*/ 1 h 43"/>
              <a:gd name="T16" fmla="*/ 8 w 28"/>
              <a:gd name="T17" fmla="*/ 1 h 43"/>
              <a:gd name="T18" fmla="*/ 27 w 28"/>
              <a:gd name="T19" fmla="*/ 21 h 43"/>
              <a:gd name="T20" fmla="*/ 27 w 28"/>
              <a:gd name="T21" fmla="*/ 23 h 43"/>
              <a:gd name="T22" fmla="*/ 8 w 28"/>
              <a:gd name="T23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" h="43">
                <a:moveTo>
                  <a:pt x="8" y="43"/>
                </a:moveTo>
                <a:cubicBezTo>
                  <a:pt x="7" y="43"/>
                  <a:pt x="6" y="43"/>
                  <a:pt x="5" y="43"/>
                </a:cubicBezTo>
                <a:cubicBezTo>
                  <a:pt x="1" y="38"/>
                  <a:pt x="1" y="38"/>
                  <a:pt x="1" y="38"/>
                </a:cubicBezTo>
                <a:cubicBezTo>
                  <a:pt x="0" y="38"/>
                  <a:pt x="0" y="37"/>
                  <a:pt x="1" y="36"/>
                </a:cubicBezTo>
                <a:cubicBezTo>
                  <a:pt x="15" y="22"/>
                  <a:pt x="15" y="22"/>
                  <a:pt x="15" y="22"/>
                </a:cubicBezTo>
                <a:cubicBezTo>
                  <a:pt x="1" y="8"/>
                  <a:pt x="1" y="8"/>
                  <a:pt x="1" y="8"/>
                </a:cubicBezTo>
                <a:cubicBezTo>
                  <a:pt x="0" y="7"/>
                  <a:pt x="0" y="6"/>
                  <a:pt x="1" y="5"/>
                </a:cubicBezTo>
                <a:cubicBezTo>
                  <a:pt x="5" y="1"/>
                  <a:pt x="5" y="1"/>
                  <a:pt x="5" y="1"/>
                </a:cubicBezTo>
                <a:cubicBezTo>
                  <a:pt x="6" y="0"/>
                  <a:pt x="7" y="0"/>
                  <a:pt x="8" y="1"/>
                </a:cubicBezTo>
                <a:cubicBezTo>
                  <a:pt x="27" y="21"/>
                  <a:pt x="27" y="21"/>
                  <a:pt x="27" y="21"/>
                </a:cubicBezTo>
                <a:cubicBezTo>
                  <a:pt x="28" y="21"/>
                  <a:pt x="28" y="22"/>
                  <a:pt x="27" y="23"/>
                </a:cubicBezTo>
                <a:lnTo>
                  <a:pt x="8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2870" tIns="51435" rIns="102870" bIns="51435" numCol="1" anchor="t" anchorCtr="0" compatLnSpc="1">
            <a:prstTxWarp prst="textNoShape">
              <a:avLst/>
            </a:prstTxWarp>
          </a:bodyPr>
          <a:lstStyle/>
          <a:p>
            <a:endParaRPr lang="id-ID" sz="2430"/>
          </a:p>
        </p:txBody>
      </p:sp>
      <p:sp>
        <p:nvSpPr>
          <p:cNvPr id="48" name="Oval 47">
            <a:hlinkClick r:id="" action="ppaction://hlinkshowjump?jump=previousslide"/>
          </p:cNvPr>
          <p:cNvSpPr/>
          <p:nvPr userDrawn="1"/>
        </p:nvSpPr>
        <p:spPr>
          <a:xfrm>
            <a:off x="6614681" y="9708825"/>
            <a:ext cx="481444" cy="48103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870" tIns="51435" rIns="102870" bIns="5143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52" name="Slide Number Placeholder 5"/>
          <p:cNvSpPr txBox="1">
            <a:spLocks/>
          </p:cNvSpPr>
          <p:nvPr userDrawn="1"/>
        </p:nvSpPr>
        <p:spPr>
          <a:xfrm>
            <a:off x="6638373" y="9797103"/>
            <a:ext cx="439254" cy="304482"/>
          </a:xfrm>
          <a:prstGeom prst="rect">
            <a:avLst/>
          </a:prstGeom>
          <a:noFill/>
        </p:spPr>
        <p:txBody>
          <a:bodyPr vert="horz" lIns="0" tIns="51435" rIns="0" bIns="51435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67EBE71-DAF8-4D13-BFB5-6F24DAF3B2C2}" type="slidenum">
              <a:rPr lang="en-US" sz="1350" smtClean="0">
                <a:solidFill>
                  <a:schemeClr val="bg1"/>
                </a:solidFill>
              </a:rPr>
              <a:pPr/>
              <a:t>‹N°›</a:t>
            </a:fld>
            <a:endParaRPr lang="en-US" sz="13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04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D8972-E5AB-4624-8A08-7D7949FEB55B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CD0DF-C990-47E5-91B8-BA1687A940F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7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6" r:id="rId2"/>
    <p:sldLayoutId id="2147483864" r:id="rId3"/>
    <p:sldLayoutId id="2147483865" r:id="rId4"/>
    <p:sldLayoutId id="2147483859" r:id="rId5"/>
    <p:sldLayoutId id="2147483860" r:id="rId6"/>
    <p:sldLayoutId id="2147483875" r:id="rId7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508" userDrawn="1">
          <p15:clr>
            <a:srgbClr val="F26B43"/>
          </p15:clr>
        </p15:guide>
        <p15:guide id="2" pos="756" userDrawn="1">
          <p15:clr>
            <a:srgbClr val="F26B43"/>
          </p15:clr>
        </p15:guide>
        <p15:guide id="3" pos="7884" userDrawn="1">
          <p15:clr>
            <a:srgbClr val="F26B43"/>
          </p15:clr>
        </p15:guide>
        <p15:guide id="4" orient="horz" pos="432" userDrawn="1">
          <p15:clr>
            <a:srgbClr val="F26B43"/>
          </p15:clr>
        </p15:guide>
        <p15:guide id="5" orient="horz" pos="16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"/>
            <a:ext cx="13716000" cy="1028699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41" name="Rectangle 140"/>
          <p:cNvSpPr/>
          <p:nvPr/>
        </p:nvSpPr>
        <p:spPr>
          <a:xfrm>
            <a:off x="0" y="1"/>
            <a:ext cx="1371600" cy="1027101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43" name="Rectangle 142"/>
          <p:cNvSpPr/>
          <p:nvPr/>
        </p:nvSpPr>
        <p:spPr>
          <a:xfrm>
            <a:off x="2743200" y="1"/>
            <a:ext cx="1371600" cy="1027101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45" name="Rectangle 144"/>
          <p:cNvSpPr/>
          <p:nvPr/>
        </p:nvSpPr>
        <p:spPr>
          <a:xfrm>
            <a:off x="5486400" y="1"/>
            <a:ext cx="1371600" cy="1027101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47" name="Rectangle 146"/>
          <p:cNvSpPr/>
          <p:nvPr/>
        </p:nvSpPr>
        <p:spPr>
          <a:xfrm>
            <a:off x="8229600" y="1"/>
            <a:ext cx="1371600" cy="1027101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49" name="Rectangle 148"/>
          <p:cNvSpPr/>
          <p:nvPr/>
        </p:nvSpPr>
        <p:spPr>
          <a:xfrm>
            <a:off x="10972800" y="1"/>
            <a:ext cx="1371600" cy="1027101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3083999" y="3229394"/>
            <a:ext cx="7548003" cy="1414463"/>
          </a:xfrm>
          <a:prstGeom prst="rect">
            <a:avLst/>
          </a:prstGeom>
        </p:spPr>
        <p:txBody>
          <a:bodyPr/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fr-FR" sz="3000" spc="45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L’accompagnement médical des mineur·e·s transgenres</a:t>
            </a:r>
            <a:endParaRPr lang="en-US" sz="3000" spc="45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119016" y="6886557"/>
            <a:ext cx="212272" cy="3369591"/>
          </a:xfrm>
          <a:prstGeom prst="triangle">
            <a:avLst/>
          </a:prstGeom>
          <a:gradFill flip="none" rotWithShape="1">
            <a:gsLst>
              <a:gs pos="0">
                <a:srgbClr val="5BCEFA">
                  <a:shade val="30000"/>
                  <a:satMod val="115000"/>
                </a:srgbClr>
              </a:gs>
              <a:gs pos="50000">
                <a:srgbClr val="5BCEFA">
                  <a:shade val="67500"/>
                  <a:satMod val="115000"/>
                </a:srgbClr>
              </a:gs>
              <a:gs pos="100000">
                <a:srgbClr val="5BCEF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8" name="Rectangle 126"/>
          <p:cNvSpPr/>
          <p:nvPr/>
        </p:nvSpPr>
        <p:spPr>
          <a:xfrm>
            <a:off x="451297" y="8157486"/>
            <a:ext cx="212272" cy="2098662"/>
          </a:xfrm>
          <a:prstGeom prst="triangle">
            <a:avLst/>
          </a:prstGeom>
          <a:gradFill flip="none" rotWithShape="1">
            <a:gsLst>
              <a:gs pos="0">
                <a:srgbClr val="5BCEFA">
                  <a:shade val="30000"/>
                  <a:satMod val="115000"/>
                </a:srgbClr>
              </a:gs>
              <a:gs pos="50000">
                <a:srgbClr val="5BCEFA">
                  <a:shade val="67500"/>
                  <a:satMod val="115000"/>
                </a:srgbClr>
              </a:gs>
              <a:gs pos="100000">
                <a:srgbClr val="5BCEF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9" name="Rectangle 127"/>
          <p:cNvSpPr/>
          <p:nvPr/>
        </p:nvSpPr>
        <p:spPr>
          <a:xfrm>
            <a:off x="783578" y="7414481"/>
            <a:ext cx="212272" cy="2841667"/>
          </a:xfrm>
          <a:prstGeom prst="triangle">
            <a:avLst/>
          </a:prstGeom>
          <a:gradFill flip="none" rotWithShape="1">
            <a:gsLst>
              <a:gs pos="0">
                <a:srgbClr val="5BCEFA">
                  <a:shade val="30000"/>
                  <a:satMod val="115000"/>
                </a:srgbClr>
              </a:gs>
              <a:gs pos="50000">
                <a:srgbClr val="5BCEFA">
                  <a:shade val="67500"/>
                  <a:satMod val="115000"/>
                </a:srgbClr>
              </a:gs>
              <a:gs pos="100000">
                <a:srgbClr val="5BCEF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0" name="Rectangle 128"/>
          <p:cNvSpPr/>
          <p:nvPr/>
        </p:nvSpPr>
        <p:spPr>
          <a:xfrm>
            <a:off x="1115859" y="6150072"/>
            <a:ext cx="212272" cy="4106078"/>
          </a:xfrm>
          <a:prstGeom prst="triangle">
            <a:avLst/>
          </a:prstGeom>
          <a:gradFill flip="none" rotWithShape="1">
            <a:gsLst>
              <a:gs pos="0">
                <a:srgbClr val="5BCEFA">
                  <a:shade val="30000"/>
                  <a:satMod val="115000"/>
                </a:srgbClr>
              </a:gs>
              <a:gs pos="50000">
                <a:srgbClr val="5BCEFA">
                  <a:shade val="67500"/>
                  <a:satMod val="115000"/>
                </a:srgbClr>
              </a:gs>
              <a:gs pos="100000">
                <a:srgbClr val="5BCEF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1" name="Rectangle 129"/>
          <p:cNvSpPr/>
          <p:nvPr/>
        </p:nvSpPr>
        <p:spPr>
          <a:xfrm>
            <a:off x="1448140" y="7838125"/>
            <a:ext cx="212272" cy="2418024"/>
          </a:xfrm>
          <a:prstGeom prst="triangle">
            <a:avLst/>
          </a:prstGeom>
          <a:gradFill flip="none" rotWithShape="1">
            <a:gsLst>
              <a:gs pos="0">
                <a:srgbClr val="5BCEFA">
                  <a:shade val="30000"/>
                  <a:satMod val="115000"/>
                </a:srgbClr>
              </a:gs>
              <a:gs pos="50000">
                <a:srgbClr val="5BCEFA">
                  <a:shade val="67500"/>
                  <a:satMod val="115000"/>
                </a:srgbClr>
              </a:gs>
              <a:gs pos="100000">
                <a:srgbClr val="5BCEF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2" name="Rectangle 130"/>
          <p:cNvSpPr/>
          <p:nvPr/>
        </p:nvSpPr>
        <p:spPr>
          <a:xfrm>
            <a:off x="1780422" y="8581130"/>
            <a:ext cx="212272" cy="1675019"/>
          </a:xfrm>
          <a:prstGeom prst="triangle">
            <a:avLst/>
          </a:prstGeom>
          <a:gradFill flip="none" rotWithShape="1">
            <a:gsLst>
              <a:gs pos="0">
                <a:srgbClr val="5BCEFA">
                  <a:shade val="30000"/>
                  <a:satMod val="115000"/>
                </a:srgbClr>
              </a:gs>
              <a:gs pos="50000">
                <a:srgbClr val="5BCEFA">
                  <a:shade val="67500"/>
                  <a:satMod val="115000"/>
                </a:srgbClr>
              </a:gs>
              <a:gs pos="100000">
                <a:srgbClr val="5BCEF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4" name="Rectangle 131"/>
          <p:cNvSpPr/>
          <p:nvPr/>
        </p:nvSpPr>
        <p:spPr>
          <a:xfrm>
            <a:off x="2112702" y="8605941"/>
            <a:ext cx="212272" cy="1650206"/>
          </a:xfrm>
          <a:prstGeom prst="triangle">
            <a:avLst/>
          </a:prstGeom>
          <a:gradFill flip="none" rotWithShape="1">
            <a:gsLst>
              <a:gs pos="0">
                <a:srgbClr val="5BCEFA">
                  <a:shade val="30000"/>
                  <a:satMod val="115000"/>
                </a:srgbClr>
              </a:gs>
              <a:gs pos="50000">
                <a:srgbClr val="5BCEFA">
                  <a:shade val="67500"/>
                  <a:satMod val="115000"/>
                </a:srgbClr>
              </a:gs>
              <a:gs pos="100000">
                <a:srgbClr val="5BCEF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5" name="Rectangle 132"/>
          <p:cNvSpPr/>
          <p:nvPr/>
        </p:nvSpPr>
        <p:spPr>
          <a:xfrm>
            <a:off x="2444984" y="7955859"/>
            <a:ext cx="212272" cy="2300288"/>
          </a:xfrm>
          <a:prstGeom prst="triangle">
            <a:avLst/>
          </a:prstGeom>
          <a:gradFill flip="none" rotWithShape="1">
            <a:gsLst>
              <a:gs pos="0">
                <a:srgbClr val="5BCEFA">
                  <a:shade val="30000"/>
                  <a:satMod val="115000"/>
                </a:srgbClr>
              </a:gs>
              <a:gs pos="50000">
                <a:srgbClr val="5BCEFA">
                  <a:shade val="67500"/>
                  <a:satMod val="115000"/>
                </a:srgbClr>
              </a:gs>
              <a:gs pos="100000">
                <a:srgbClr val="5BCEF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6" name="Rectangle 133"/>
          <p:cNvSpPr/>
          <p:nvPr/>
        </p:nvSpPr>
        <p:spPr>
          <a:xfrm>
            <a:off x="2777265" y="7670109"/>
            <a:ext cx="212272" cy="2586038"/>
          </a:xfrm>
          <a:prstGeom prst="triangle">
            <a:avLst/>
          </a:prstGeom>
          <a:gradFill flip="none" rotWithShape="1">
            <a:gsLst>
              <a:gs pos="0">
                <a:srgbClr val="5BCEFA">
                  <a:shade val="30000"/>
                  <a:satMod val="115000"/>
                </a:srgbClr>
              </a:gs>
              <a:gs pos="50000">
                <a:srgbClr val="5BCEFA">
                  <a:shade val="67500"/>
                  <a:satMod val="115000"/>
                </a:srgbClr>
              </a:gs>
              <a:gs pos="100000">
                <a:srgbClr val="5BCEF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7" name="Rectangle 134"/>
          <p:cNvSpPr/>
          <p:nvPr/>
        </p:nvSpPr>
        <p:spPr>
          <a:xfrm>
            <a:off x="3109546" y="8977416"/>
            <a:ext cx="212272" cy="1278731"/>
          </a:xfrm>
          <a:prstGeom prst="triangle">
            <a:avLst/>
          </a:prstGeom>
          <a:gradFill flip="none" rotWithShape="1">
            <a:gsLst>
              <a:gs pos="0">
                <a:srgbClr val="5BCEFA">
                  <a:shade val="30000"/>
                  <a:satMod val="115000"/>
                </a:srgbClr>
              </a:gs>
              <a:gs pos="50000">
                <a:srgbClr val="5BCEFA">
                  <a:shade val="67500"/>
                  <a:satMod val="115000"/>
                </a:srgbClr>
              </a:gs>
              <a:gs pos="100000">
                <a:srgbClr val="5BCEF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8" name="Rectangle 135"/>
          <p:cNvSpPr/>
          <p:nvPr/>
        </p:nvSpPr>
        <p:spPr>
          <a:xfrm>
            <a:off x="3441827" y="8291616"/>
            <a:ext cx="212272" cy="1964531"/>
          </a:xfrm>
          <a:prstGeom prst="triangle">
            <a:avLst/>
          </a:prstGeom>
          <a:gradFill flip="none" rotWithShape="1">
            <a:gsLst>
              <a:gs pos="0">
                <a:srgbClr val="5BCEFA">
                  <a:shade val="30000"/>
                  <a:satMod val="115000"/>
                </a:srgbClr>
              </a:gs>
              <a:gs pos="50000">
                <a:srgbClr val="5BCEFA">
                  <a:shade val="67500"/>
                  <a:satMod val="115000"/>
                </a:srgbClr>
              </a:gs>
              <a:gs pos="100000">
                <a:srgbClr val="5BCEF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9" name="Rectangle 136"/>
          <p:cNvSpPr/>
          <p:nvPr/>
        </p:nvSpPr>
        <p:spPr>
          <a:xfrm>
            <a:off x="3774108" y="9584634"/>
            <a:ext cx="212272" cy="671513"/>
          </a:xfrm>
          <a:prstGeom prst="triangle">
            <a:avLst/>
          </a:prstGeom>
          <a:gradFill flip="none" rotWithShape="1">
            <a:gsLst>
              <a:gs pos="0">
                <a:srgbClr val="5BCEFA">
                  <a:shade val="30000"/>
                  <a:satMod val="115000"/>
                </a:srgbClr>
              </a:gs>
              <a:gs pos="50000">
                <a:srgbClr val="5BCEFA">
                  <a:shade val="67500"/>
                  <a:satMod val="115000"/>
                </a:srgbClr>
              </a:gs>
              <a:gs pos="100000">
                <a:srgbClr val="5BCEF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20" name="Rectangle 137"/>
          <p:cNvSpPr/>
          <p:nvPr/>
        </p:nvSpPr>
        <p:spPr>
          <a:xfrm>
            <a:off x="4106389" y="8420204"/>
            <a:ext cx="212272" cy="1835944"/>
          </a:xfrm>
          <a:prstGeom prst="triangle">
            <a:avLst/>
          </a:prstGeom>
          <a:gradFill flip="none" rotWithShape="1">
            <a:gsLst>
              <a:gs pos="0">
                <a:srgbClr val="5BCEFA">
                  <a:shade val="30000"/>
                  <a:satMod val="115000"/>
                </a:srgbClr>
              </a:gs>
              <a:gs pos="50000">
                <a:srgbClr val="5BCEFA">
                  <a:shade val="67500"/>
                  <a:satMod val="115000"/>
                </a:srgbClr>
              </a:gs>
              <a:gs pos="100000">
                <a:srgbClr val="5BCEF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22" name="Rectangle 138"/>
          <p:cNvSpPr/>
          <p:nvPr/>
        </p:nvSpPr>
        <p:spPr>
          <a:xfrm>
            <a:off x="4438670" y="7955859"/>
            <a:ext cx="212272" cy="2300288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23" name="Rectangle 139"/>
          <p:cNvSpPr/>
          <p:nvPr/>
        </p:nvSpPr>
        <p:spPr>
          <a:xfrm>
            <a:off x="4770951" y="8777391"/>
            <a:ext cx="212272" cy="1478756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24" name="Rectangle 140"/>
          <p:cNvSpPr/>
          <p:nvPr/>
        </p:nvSpPr>
        <p:spPr>
          <a:xfrm>
            <a:off x="5103232" y="9941822"/>
            <a:ext cx="212272" cy="314325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25" name="Rectangle 141"/>
          <p:cNvSpPr/>
          <p:nvPr/>
        </p:nvSpPr>
        <p:spPr>
          <a:xfrm>
            <a:off x="5435514" y="9270309"/>
            <a:ext cx="212272" cy="985838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26" name="Rectangle 142"/>
          <p:cNvSpPr/>
          <p:nvPr/>
        </p:nvSpPr>
        <p:spPr>
          <a:xfrm>
            <a:off x="5767794" y="10076124"/>
            <a:ext cx="212272" cy="180023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27" name="Rectangle 143"/>
          <p:cNvSpPr/>
          <p:nvPr/>
        </p:nvSpPr>
        <p:spPr>
          <a:xfrm>
            <a:off x="6100076" y="9681789"/>
            <a:ext cx="212272" cy="574358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28" name="Rectangle 144"/>
          <p:cNvSpPr/>
          <p:nvPr/>
        </p:nvSpPr>
        <p:spPr>
          <a:xfrm>
            <a:off x="6432357" y="8977416"/>
            <a:ext cx="212272" cy="1278731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30" name="Isosceles Triangle 29"/>
          <p:cNvSpPr/>
          <p:nvPr/>
        </p:nvSpPr>
        <p:spPr>
          <a:xfrm>
            <a:off x="6764638" y="9584635"/>
            <a:ext cx="212272" cy="671513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31" name="Isosceles Triangle 30"/>
          <p:cNvSpPr/>
          <p:nvPr/>
        </p:nvSpPr>
        <p:spPr>
          <a:xfrm>
            <a:off x="7096920" y="8492150"/>
            <a:ext cx="212272" cy="1763998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32" name="Isosceles Triangle 31"/>
          <p:cNvSpPr/>
          <p:nvPr/>
        </p:nvSpPr>
        <p:spPr>
          <a:xfrm>
            <a:off x="7429200" y="7794347"/>
            <a:ext cx="212272" cy="2461801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33" name="Isosceles Triangle 32"/>
          <p:cNvSpPr/>
          <p:nvPr/>
        </p:nvSpPr>
        <p:spPr>
          <a:xfrm>
            <a:off x="7761482" y="8045791"/>
            <a:ext cx="212272" cy="2210357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34" name="Isosceles Triangle 33"/>
          <p:cNvSpPr/>
          <p:nvPr/>
        </p:nvSpPr>
        <p:spPr>
          <a:xfrm>
            <a:off x="8093763" y="9003807"/>
            <a:ext cx="212272" cy="1252341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35" name="Isosceles Triangle 34"/>
          <p:cNvSpPr/>
          <p:nvPr/>
        </p:nvSpPr>
        <p:spPr>
          <a:xfrm>
            <a:off x="8426044" y="7355784"/>
            <a:ext cx="212272" cy="2900364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36" name="Isosceles Triangle 35"/>
          <p:cNvSpPr/>
          <p:nvPr/>
        </p:nvSpPr>
        <p:spPr>
          <a:xfrm>
            <a:off x="8758325" y="9247453"/>
            <a:ext cx="212272" cy="1008695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38" name="Isosceles Triangle 37"/>
          <p:cNvSpPr/>
          <p:nvPr/>
        </p:nvSpPr>
        <p:spPr>
          <a:xfrm>
            <a:off x="9090606" y="8131553"/>
            <a:ext cx="212272" cy="2124594"/>
          </a:xfrm>
          <a:prstGeom prst="triangle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39" name="Isosceles Triangle 38"/>
          <p:cNvSpPr/>
          <p:nvPr/>
        </p:nvSpPr>
        <p:spPr>
          <a:xfrm>
            <a:off x="9422887" y="8630540"/>
            <a:ext cx="212272" cy="1625607"/>
          </a:xfrm>
          <a:prstGeom prst="triangle">
            <a:avLst/>
          </a:prstGeom>
          <a:gradFill flip="none" rotWithShape="1">
            <a:gsLst>
              <a:gs pos="0">
                <a:srgbClr val="F5A9B8">
                  <a:shade val="30000"/>
                  <a:satMod val="115000"/>
                </a:srgbClr>
              </a:gs>
              <a:gs pos="50000">
                <a:srgbClr val="F5A9B8">
                  <a:shade val="67500"/>
                  <a:satMod val="115000"/>
                </a:srgbClr>
              </a:gs>
              <a:gs pos="100000">
                <a:srgbClr val="F5A9B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40" name="Isosceles Triangle 39"/>
          <p:cNvSpPr/>
          <p:nvPr/>
        </p:nvSpPr>
        <p:spPr>
          <a:xfrm>
            <a:off x="9755168" y="9583683"/>
            <a:ext cx="212272" cy="672464"/>
          </a:xfrm>
          <a:prstGeom prst="triangle">
            <a:avLst/>
          </a:prstGeom>
          <a:gradFill flip="none" rotWithShape="1">
            <a:gsLst>
              <a:gs pos="0">
                <a:srgbClr val="F5A9B8">
                  <a:shade val="30000"/>
                  <a:satMod val="115000"/>
                </a:srgbClr>
              </a:gs>
              <a:gs pos="50000">
                <a:srgbClr val="F5A9B8">
                  <a:shade val="67500"/>
                  <a:satMod val="115000"/>
                </a:srgbClr>
              </a:gs>
              <a:gs pos="100000">
                <a:srgbClr val="F5A9B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41" name="Isosceles Triangle 40"/>
          <p:cNvSpPr/>
          <p:nvPr/>
        </p:nvSpPr>
        <p:spPr>
          <a:xfrm>
            <a:off x="10087449" y="8829355"/>
            <a:ext cx="212272" cy="1426792"/>
          </a:xfrm>
          <a:prstGeom prst="triangle">
            <a:avLst/>
          </a:prstGeom>
          <a:gradFill flip="none" rotWithShape="1">
            <a:gsLst>
              <a:gs pos="0">
                <a:srgbClr val="F5A9B8">
                  <a:shade val="30000"/>
                  <a:satMod val="115000"/>
                </a:srgbClr>
              </a:gs>
              <a:gs pos="50000">
                <a:srgbClr val="F5A9B8">
                  <a:shade val="67500"/>
                  <a:satMod val="115000"/>
                </a:srgbClr>
              </a:gs>
              <a:gs pos="100000">
                <a:srgbClr val="F5A9B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42" name="Isosceles Triangle 41"/>
          <p:cNvSpPr/>
          <p:nvPr/>
        </p:nvSpPr>
        <p:spPr>
          <a:xfrm>
            <a:off x="10419730" y="9681789"/>
            <a:ext cx="212272" cy="574358"/>
          </a:xfrm>
          <a:prstGeom prst="triangle">
            <a:avLst/>
          </a:prstGeom>
          <a:gradFill flip="none" rotWithShape="1">
            <a:gsLst>
              <a:gs pos="0">
                <a:srgbClr val="F5A9B8">
                  <a:shade val="30000"/>
                  <a:satMod val="115000"/>
                </a:srgbClr>
              </a:gs>
              <a:gs pos="50000">
                <a:srgbClr val="F5A9B8">
                  <a:shade val="67500"/>
                  <a:satMod val="115000"/>
                </a:srgbClr>
              </a:gs>
              <a:gs pos="100000">
                <a:srgbClr val="F5A9B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43" name="Isosceles Triangle 42"/>
          <p:cNvSpPr/>
          <p:nvPr/>
        </p:nvSpPr>
        <p:spPr>
          <a:xfrm>
            <a:off x="10752012" y="9107432"/>
            <a:ext cx="212272" cy="1148715"/>
          </a:xfrm>
          <a:prstGeom prst="triangle">
            <a:avLst/>
          </a:prstGeom>
          <a:gradFill flip="none" rotWithShape="1">
            <a:gsLst>
              <a:gs pos="0">
                <a:srgbClr val="F5A9B8">
                  <a:shade val="30000"/>
                  <a:satMod val="115000"/>
                </a:srgbClr>
              </a:gs>
              <a:gs pos="50000">
                <a:srgbClr val="F5A9B8">
                  <a:shade val="67500"/>
                  <a:satMod val="115000"/>
                </a:srgbClr>
              </a:gs>
              <a:gs pos="100000">
                <a:srgbClr val="F5A9B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44" name="Isosceles Triangle 43"/>
          <p:cNvSpPr/>
          <p:nvPr/>
        </p:nvSpPr>
        <p:spPr>
          <a:xfrm>
            <a:off x="11084292" y="9941822"/>
            <a:ext cx="212272" cy="314325"/>
          </a:xfrm>
          <a:prstGeom prst="triangle">
            <a:avLst/>
          </a:prstGeom>
          <a:gradFill flip="none" rotWithShape="1">
            <a:gsLst>
              <a:gs pos="0">
                <a:srgbClr val="F5A9B8">
                  <a:shade val="30000"/>
                  <a:satMod val="115000"/>
                </a:srgbClr>
              </a:gs>
              <a:gs pos="50000">
                <a:srgbClr val="F5A9B8">
                  <a:shade val="67500"/>
                  <a:satMod val="115000"/>
                </a:srgbClr>
              </a:gs>
              <a:gs pos="100000">
                <a:srgbClr val="F5A9B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46" name="Isosceles Triangle 45"/>
          <p:cNvSpPr/>
          <p:nvPr/>
        </p:nvSpPr>
        <p:spPr>
          <a:xfrm>
            <a:off x="11416574" y="9433187"/>
            <a:ext cx="212272" cy="822960"/>
          </a:xfrm>
          <a:prstGeom prst="triangle">
            <a:avLst/>
          </a:prstGeom>
          <a:gradFill flip="none" rotWithShape="1">
            <a:gsLst>
              <a:gs pos="0">
                <a:srgbClr val="F5A9B8">
                  <a:shade val="30000"/>
                  <a:satMod val="115000"/>
                </a:srgbClr>
              </a:gs>
              <a:gs pos="50000">
                <a:srgbClr val="F5A9B8">
                  <a:shade val="67500"/>
                  <a:satMod val="115000"/>
                </a:srgbClr>
              </a:gs>
              <a:gs pos="100000">
                <a:srgbClr val="F5A9B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47" name="Isosceles Triangle 46"/>
          <p:cNvSpPr/>
          <p:nvPr/>
        </p:nvSpPr>
        <p:spPr>
          <a:xfrm>
            <a:off x="11748855" y="9844667"/>
            <a:ext cx="212272" cy="411480"/>
          </a:xfrm>
          <a:prstGeom prst="triangle">
            <a:avLst/>
          </a:prstGeom>
          <a:gradFill flip="none" rotWithShape="1">
            <a:gsLst>
              <a:gs pos="0">
                <a:srgbClr val="F5A9B8">
                  <a:shade val="30000"/>
                  <a:satMod val="115000"/>
                </a:srgbClr>
              </a:gs>
              <a:gs pos="50000">
                <a:srgbClr val="F5A9B8">
                  <a:shade val="67500"/>
                  <a:satMod val="115000"/>
                </a:srgbClr>
              </a:gs>
              <a:gs pos="100000">
                <a:srgbClr val="F5A9B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48" name="Isosceles Triangle 47"/>
          <p:cNvSpPr/>
          <p:nvPr/>
        </p:nvSpPr>
        <p:spPr>
          <a:xfrm>
            <a:off x="12081136" y="10076124"/>
            <a:ext cx="212272" cy="180023"/>
          </a:xfrm>
          <a:prstGeom prst="triangle">
            <a:avLst/>
          </a:prstGeom>
          <a:gradFill flip="none" rotWithShape="1">
            <a:gsLst>
              <a:gs pos="0">
                <a:srgbClr val="F5A9B8">
                  <a:shade val="30000"/>
                  <a:satMod val="115000"/>
                </a:srgbClr>
              </a:gs>
              <a:gs pos="50000">
                <a:srgbClr val="F5A9B8">
                  <a:shade val="67500"/>
                  <a:satMod val="115000"/>
                </a:srgbClr>
              </a:gs>
              <a:gs pos="100000">
                <a:srgbClr val="F5A9B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49" name="Isosceles Triangle 48"/>
          <p:cNvSpPr/>
          <p:nvPr/>
        </p:nvSpPr>
        <p:spPr>
          <a:xfrm>
            <a:off x="12413418" y="9584634"/>
            <a:ext cx="212272" cy="671513"/>
          </a:xfrm>
          <a:prstGeom prst="triangle">
            <a:avLst/>
          </a:prstGeom>
          <a:gradFill flip="none" rotWithShape="1">
            <a:gsLst>
              <a:gs pos="0">
                <a:srgbClr val="F5A9B8">
                  <a:shade val="30000"/>
                  <a:satMod val="115000"/>
                </a:srgbClr>
              </a:gs>
              <a:gs pos="50000">
                <a:srgbClr val="F5A9B8">
                  <a:shade val="67500"/>
                  <a:satMod val="115000"/>
                </a:srgbClr>
              </a:gs>
              <a:gs pos="100000">
                <a:srgbClr val="F5A9B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50" name="Isosceles Triangle 49"/>
          <p:cNvSpPr/>
          <p:nvPr/>
        </p:nvSpPr>
        <p:spPr>
          <a:xfrm>
            <a:off x="12745698" y="8879190"/>
            <a:ext cx="212272" cy="1376957"/>
          </a:xfrm>
          <a:prstGeom prst="triangle">
            <a:avLst/>
          </a:prstGeom>
          <a:gradFill flip="none" rotWithShape="1">
            <a:gsLst>
              <a:gs pos="0">
                <a:srgbClr val="F5A9B8">
                  <a:shade val="30000"/>
                  <a:satMod val="115000"/>
                </a:srgbClr>
              </a:gs>
              <a:gs pos="50000">
                <a:srgbClr val="F5A9B8">
                  <a:shade val="67500"/>
                  <a:satMod val="115000"/>
                </a:srgbClr>
              </a:gs>
              <a:gs pos="100000">
                <a:srgbClr val="F5A9B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51" name="Isosceles Triangle 50"/>
          <p:cNvSpPr/>
          <p:nvPr/>
        </p:nvSpPr>
        <p:spPr>
          <a:xfrm>
            <a:off x="13077980" y="9041709"/>
            <a:ext cx="212272" cy="1214438"/>
          </a:xfrm>
          <a:prstGeom prst="triangle">
            <a:avLst/>
          </a:prstGeom>
          <a:gradFill flip="none" rotWithShape="1">
            <a:gsLst>
              <a:gs pos="0">
                <a:srgbClr val="F5A9B8">
                  <a:shade val="30000"/>
                  <a:satMod val="115000"/>
                </a:srgbClr>
              </a:gs>
              <a:gs pos="50000">
                <a:srgbClr val="F5A9B8">
                  <a:shade val="67500"/>
                  <a:satMod val="115000"/>
                </a:srgbClr>
              </a:gs>
              <a:gs pos="100000">
                <a:srgbClr val="F5A9B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52" name="Isosceles Triangle 51"/>
          <p:cNvSpPr/>
          <p:nvPr/>
        </p:nvSpPr>
        <p:spPr>
          <a:xfrm>
            <a:off x="13410267" y="8420204"/>
            <a:ext cx="212272" cy="1835944"/>
          </a:xfrm>
          <a:prstGeom prst="triangle">
            <a:avLst/>
          </a:prstGeom>
          <a:gradFill flip="none" rotWithShape="1">
            <a:gsLst>
              <a:gs pos="0">
                <a:srgbClr val="F5A9B8">
                  <a:shade val="30000"/>
                  <a:satMod val="115000"/>
                </a:srgbClr>
              </a:gs>
              <a:gs pos="50000">
                <a:srgbClr val="F5A9B8">
                  <a:shade val="67500"/>
                  <a:satMod val="115000"/>
                </a:srgbClr>
              </a:gs>
              <a:gs pos="100000">
                <a:srgbClr val="F5A9B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54" name="Rectangle 179"/>
          <p:cNvSpPr/>
          <p:nvPr/>
        </p:nvSpPr>
        <p:spPr>
          <a:xfrm>
            <a:off x="173716" y="5406717"/>
            <a:ext cx="102870" cy="102870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55" name="Rectangle 180"/>
          <p:cNvSpPr/>
          <p:nvPr/>
        </p:nvSpPr>
        <p:spPr>
          <a:xfrm>
            <a:off x="505997" y="7196271"/>
            <a:ext cx="102870" cy="102870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56" name="Rectangle 181"/>
          <p:cNvSpPr/>
          <p:nvPr/>
        </p:nvSpPr>
        <p:spPr>
          <a:xfrm>
            <a:off x="838278" y="6150070"/>
            <a:ext cx="102870" cy="102870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57" name="Rectangle 182"/>
          <p:cNvSpPr/>
          <p:nvPr/>
        </p:nvSpPr>
        <p:spPr>
          <a:xfrm>
            <a:off x="1170560" y="4916193"/>
            <a:ext cx="102870" cy="102870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58" name="Rectangle 183"/>
          <p:cNvSpPr/>
          <p:nvPr/>
        </p:nvSpPr>
        <p:spPr>
          <a:xfrm>
            <a:off x="1502840" y="6746588"/>
            <a:ext cx="102870" cy="102870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59" name="Rectangle 184"/>
          <p:cNvSpPr/>
          <p:nvPr/>
        </p:nvSpPr>
        <p:spPr>
          <a:xfrm>
            <a:off x="1835122" y="7965624"/>
            <a:ext cx="102870" cy="102870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60" name="Rectangle 185"/>
          <p:cNvSpPr/>
          <p:nvPr/>
        </p:nvSpPr>
        <p:spPr>
          <a:xfrm>
            <a:off x="2167403" y="8031396"/>
            <a:ext cx="102870" cy="102870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61" name="Rectangle 186"/>
          <p:cNvSpPr/>
          <p:nvPr/>
        </p:nvSpPr>
        <p:spPr>
          <a:xfrm>
            <a:off x="2499684" y="5772453"/>
            <a:ext cx="102870" cy="102870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62" name="Rectangle 187"/>
          <p:cNvSpPr/>
          <p:nvPr/>
        </p:nvSpPr>
        <p:spPr>
          <a:xfrm>
            <a:off x="2831965" y="7319105"/>
            <a:ext cx="102870" cy="102870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63" name="Rectangle 188"/>
          <p:cNvSpPr/>
          <p:nvPr/>
        </p:nvSpPr>
        <p:spPr>
          <a:xfrm>
            <a:off x="3164246" y="7988056"/>
            <a:ext cx="102870" cy="102870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64" name="Rectangle 189"/>
          <p:cNvSpPr/>
          <p:nvPr/>
        </p:nvSpPr>
        <p:spPr>
          <a:xfrm>
            <a:off x="3496527" y="6908880"/>
            <a:ext cx="102870" cy="102870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65" name="Rectangle 190"/>
          <p:cNvSpPr/>
          <p:nvPr/>
        </p:nvSpPr>
        <p:spPr>
          <a:xfrm>
            <a:off x="3828809" y="8768120"/>
            <a:ext cx="102870" cy="102870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66" name="Rectangle 191"/>
          <p:cNvSpPr/>
          <p:nvPr/>
        </p:nvSpPr>
        <p:spPr>
          <a:xfrm>
            <a:off x="4161089" y="7948139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67" name="Rectangle 192"/>
          <p:cNvSpPr/>
          <p:nvPr/>
        </p:nvSpPr>
        <p:spPr>
          <a:xfrm>
            <a:off x="4493371" y="6339097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68" name="Rectangle 193"/>
          <p:cNvSpPr/>
          <p:nvPr/>
        </p:nvSpPr>
        <p:spPr>
          <a:xfrm>
            <a:off x="4825652" y="7780026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69" name="Rectangle 194"/>
          <p:cNvSpPr/>
          <p:nvPr/>
        </p:nvSpPr>
        <p:spPr>
          <a:xfrm>
            <a:off x="5157933" y="9167440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70" name="Rectangle 195"/>
          <p:cNvSpPr/>
          <p:nvPr/>
        </p:nvSpPr>
        <p:spPr>
          <a:xfrm>
            <a:off x="5490214" y="8190802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71" name="Rectangle 196"/>
          <p:cNvSpPr/>
          <p:nvPr/>
        </p:nvSpPr>
        <p:spPr>
          <a:xfrm>
            <a:off x="5822495" y="9439880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72" name="Rectangle 197"/>
          <p:cNvSpPr/>
          <p:nvPr/>
        </p:nvSpPr>
        <p:spPr>
          <a:xfrm>
            <a:off x="6154776" y="8801513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73" name="Rectangle 198"/>
          <p:cNvSpPr/>
          <p:nvPr/>
        </p:nvSpPr>
        <p:spPr>
          <a:xfrm>
            <a:off x="6487058" y="8508608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74" name="Rectangle 199"/>
          <p:cNvSpPr/>
          <p:nvPr/>
        </p:nvSpPr>
        <p:spPr>
          <a:xfrm>
            <a:off x="6819338" y="9288672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75" name="Rectangle 200"/>
          <p:cNvSpPr/>
          <p:nvPr/>
        </p:nvSpPr>
        <p:spPr>
          <a:xfrm>
            <a:off x="7151620" y="8115612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76" name="Rectangle 201"/>
          <p:cNvSpPr/>
          <p:nvPr/>
        </p:nvSpPr>
        <p:spPr>
          <a:xfrm>
            <a:off x="7483901" y="7186317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77" name="Rectangle 202"/>
          <p:cNvSpPr/>
          <p:nvPr/>
        </p:nvSpPr>
        <p:spPr>
          <a:xfrm>
            <a:off x="7816182" y="7665187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78" name="Rectangle 203"/>
          <p:cNvSpPr/>
          <p:nvPr/>
        </p:nvSpPr>
        <p:spPr>
          <a:xfrm>
            <a:off x="8148463" y="8670781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79" name="Rectangle 204"/>
          <p:cNvSpPr/>
          <p:nvPr/>
        </p:nvSpPr>
        <p:spPr>
          <a:xfrm>
            <a:off x="8480744" y="6580970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80" name="Rectangle 205"/>
          <p:cNvSpPr/>
          <p:nvPr/>
        </p:nvSpPr>
        <p:spPr>
          <a:xfrm>
            <a:off x="8813025" y="8855510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81" name="Rectangle 206"/>
          <p:cNvSpPr/>
          <p:nvPr/>
        </p:nvSpPr>
        <p:spPr>
          <a:xfrm>
            <a:off x="9145307" y="5515107"/>
            <a:ext cx="102870" cy="102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82" name="Rectangle 207"/>
          <p:cNvSpPr/>
          <p:nvPr/>
        </p:nvSpPr>
        <p:spPr>
          <a:xfrm>
            <a:off x="9477587" y="7431576"/>
            <a:ext cx="102870" cy="102870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83" name="Rectangle 208"/>
          <p:cNvSpPr/>
          <p:nvPr/>
        </p:nvSpPr>
        <p:spPr>
          <a:xfrm>
            <a:off x="9809869" y="8920801"/>
            <a:ext cx="102870" cy="102870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84" name="Rectangle 209"/>
          <p:cNvSpPr/>
          <p:nvPr/>
        </p:nvSpPr>
        <p:spPr>
          <a:xfrm>
            <a:off x="10142150" y="8345830"/>
            <a:ext cx="102870" cy="102870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85" name="Rectangle 210"/>
          <p:cNvSpPr/>
          <p:nvPr/>
        </p:nvSpPr>
        <p:spPr>
          <a:xfrm>
            <a:off x="10474431" y="9413481"/>
            <a:ext cx="102870" cy="102870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86" name="Rectangle 211"/>
          <p:cNvSpPr/>
          <p:nvPr/>
        </p:nvSpPr>
        <p:spPr>
          <a:xfrm>
            <a:off x="10806712" y="6810791"/>
            <a:ext cx="102870" cy="102870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87" name="Rectangle 212"/>
          <p:cNvSpPr/>
          <p:nvPr/>
        </p:nvSpPr>
        <p:spPr>
          <a:xfrm>
            <a:off x="11138993" y="8916325"/>
            <a:ext cx="102870" cy="102870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88" name="Rectangle 213"/>
          <p:cNvSpPr/>
          <p:nvPr/>
        </p:nvSpPr>
        <p:spPr>
          <a:xfrm>
            <a:off x="11471274" y="8579105"/>
            <a:ext cx="102870" cy="102870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89" name="Rectangle 214"/>
          <p:cNvSpPr/>
          <p:nvPr/>
        </p:nvSpPr>
        <p:spPr>
          <a:xfrm>
            <a:off x="11803556" y="8080118"/>
            <a:ext cx="102870" cy="102870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90" name="Rectangle 215"/>
          <p:cNvSpPr/>
          <p:nvPr/>
        </p:nvSpPr>
        <p:spPr>
          <a:xfrm>
            <a:off x="12135836" y="9920062"/>
            <a:ext cx="102870" cy="102870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91" name="Rectangle 216"/>
          <p:cNvSpPr/>
          <p:nvPr/>
        </p:nvSpPr>
        <p:spPr>
          <a:xfrm>
            <a:off x="12468118" y="9288672"/>
            <a:ext cx="102870" cy="102870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92" name="Rectangle 217"/>
          <p:cNvSpPr/>
          <p:nvPr/>
        </p:nvSpPr>
        <p:spPr>
          <a:xfrm>
            <a:off x="12800399" y="7144836"/>
            <a:ext cx="102870" cy="102870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93" name="Rectangle 218"/>
          <p:cNvSpPr/>
          <p:nvPr/>
        </p:nvSpPr>
        <p:spPr>
          <a:xfrm>
            <a:off x="13132680" y="7924469"/>
            <a:ext cx="102870" cy="102870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94" name="Rectangle 219"/>
          <p:cNvSpPr/>
          <p:nvPr/>
        </p:nvSpPr>
        <p:spPr>
          <a:xfrm>
            <a:off x="13487400" y="6662907"/>
            <a:ext cx="80438" cy="77348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96" name="Rectangle 179"/>
          <p:cNvSpPr/>
          <p:nvPr/>
        </p:nvSpPr>
        <p:spPr>
          <a:xfrm>
            <a:off x="197837" y="5253399"/>
            <a:ext cx="51435" cy="51435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97" name="Rectangle 180"/>
          <p:cNvSpPr/>
          <p:nvPr/>
        </p:nvSpPr>
        <p:spPr>
          <a:xfrm>
            <a:off x="530119" y="7042954"/>
            <a:ext cx="51435" cy="51435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98" name="Rectangle 181"/>
          <p:cNvSpPr/>
          <p:nvPr/>
        </p:nvSpPr>
        <p:spPr>
          <a:xfrm>
            <a:off x="862400" y="5996753"/>
            <a:ext cx="51435" cy="51435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99" name="Rectangle 182"/>
          <p:cNvSpPr/>
          <p:nvPr/>
        </p:nvSpPr>
        <p:spPr>
          <a:xfrm>
            <a:off x="1194681" y="2961356"/>
            <a:ext cx="51435" cy="51435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00" name="Rectangle 183"/>
          <p:cNvSpPr/>
          <p:nvPr/>
        </p:nvSpPr>
        <p:spPr>
          <a:xfrm>
            <a:off x="1526962" y="6593271"/>
            <a:ext cx="51435" cy="51435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01" name="Rectangle 184"/>
          <p:cNvSpPr/>
          <p:nvPr/>
        </p:nvSpPr>
        <p:spPr>
          <a:xfrm>
            <a:off x="1859243" y="7639470"/>
            <a:ext cx="51435" cy="51435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02" name="Rectangle 185"/>
          <p:cNvSpPr/>
          <p:nvPr/>
        </p:nvSpPr>
        <p:spPr>
          <a:xfrm>
            <a:off x="2191524" y="7878078"/>
            <a:ext cx="51435" cy="51435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03" name="Rectangle 186"/>
          <p:cNvSpPr/>
          <p:nvPr/>
        </p:nvSpPr>
        <p:spPr>
          <a:xfrm>
            <a:off x="2523806" y="7042954"/>
            <a:ext cx="51435" cy="51435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04" name="Rectangle 187"/>
          <p:cNvSpPr/>
          <p:nvPr/>
        </p:nvSpPr>
        <p:spPr>
          <a:xfrm>
            <a:off x="2856086" y="6675865"/>
            <a:ext cx="51435" cy="51435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05" name="Rectangle 188"/>
          <p:cNvSpPr/>
          <p:nvPr/>
        </p:nvSpPr>
        <p:spPr>
          <a:xfrm>
            <a:off x="3188368" y="8355291"/>
            <a:ext cx="51435" cy="51435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06" name="Rectangle 189"/>
          <p:cNvSpPr/>
          <p:nvPr/>
        </p:nvSpPr>
        <p:spPr>
          <a:xfrm>
            <a:off x="3520649" y="7474281"/>
            <a:ext cx="51435" cy="51435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07" name="Rectangle 190"/>
          <p:cNvSpPr/>
          <p:nvPr/>
        </p:nvSpPr>
        <p:spPr>
          <a:xfrm>
            <a:off x="3852930" y="9135355"/>
            <a:ext cx="51435" cy="51435"/>
          </a:xfrm>
          <a:prstGeom prst="ellipse">
            <a:avLst/>
          </a:prstGeom>
          <a:solidFill>
            <a:srgbClr val="5BC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08" name="Rectangle 191"/>
          <p:cNvSpPr/>
          <p:nvPr/>
        </p:nvSpPr>
        <p:spPr>
          <a:xfrm>
            <a:off x="4185211" y="7639470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09" name="Rectangle 192"/>
          <p:cNvSpPr/>
          <p:nvPr/>
        </p:nvSpPr>
        <p:spPr>
          <a:xfrm>
            <a:off x="4517492" y="7042954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10" name="Rectangle 193"/>
          <p:cNvSpPr/>
          <p:nvPr/>
        </p:nvSpPr>
        <p:spPr>
          <a:xfrm>
            <a:off x="4849773" y="8098330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11" name="Rectangle 194"/>
          <p:cNvSpPr/>
          <p:nvPr/>
        </p:nvSpPr>
        <p:spPr>
          <a:xfrm>
            <a:off x="5182055" y="9594214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12" name="Rectangle 195"/>
          <p:cNvSpPr/>
          <p:nvPr/>
        </p:nvSpPr>
        <p:spPr>
          <a:xfrm>
            <a:off x="5514335" y="8731557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13" name="Rectangle 196"/>
          <p:cNvSpPr/>
          <p:nvPr/>
        </p:nvSpPr>
        <p:spPr>
          <a:xfrm>
            <a:off x="5846617" y="9766745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14" name="Rectangle 197"/>
          <p:cNvSpPr/>
          <p:nvPr/>
        </p:nvSpPr>
        <p:spPr>
          <a:xfrm>
            <a:off x="6178898" y="9260163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15" name="Rectangle 198"/>
          <p:cNvSpPr/>
          <p:nvPr/>
        </p:nvSpPr>
        <p:spPr>
          <a:xfrm>
            <a:off x="6511179" y="8355291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16" name="Rectangle 199"/>
          <p:cNvSpPr/>
          <p:nvPr/>
        </p:nvSpPr>
        <p:spPr>
          <a:xfrm>
            <a:off x="6843460" y="9135355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17" name="Rectangle 200"/>
          <p:cNvSpPr/>
          <p:nvPr/>
        </p:nvSpPr>
        <p:spPr>
          <a:xfrm>
            <a:off x="7175741" y="7731895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18" name="Rectangle 201"/>
          <p:cNvSpPr/>
          <p:nvPr/>
        </p:nvSpPr>
        <p:spPr>
          <a:xfrm>
            <a:off x="7508022" y="6835465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19" name="Rectangle 202"/>
          <p:cNvSpPr/>
          <p:nvPr/>
        </p:nvSpPr>
        <p:spPr>
          <a:xfrm>
            <a:off x="7840304" y="7158482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20" name="Rectangle 203"/>
          <p:cNvSpPr/>
          <p:nvPr/>
        </p:nvSpPr>
        <p:spPr>
          <a:xfrm>
            <a:off x="8172584" y="8389194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21" name="Rectangle 204"/>
          <p:cNvSpPr/>
          <p:nvPr/>
        </p:nvSpPr>
        <p:spPr>
          <a:xfrm>
            <a:off x="8504866" y="6272068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22" name="Rectangle 205"/>
          <p:cNvSpPr/>
          <p:nvPr/>
        </p:nvSpPr>
        <p:spPr>
          <a:xfrm>
            <a:off x="8837147" y="8702192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23" name="Rectangle 206"/>
          <p:cNvSpPr/>
          <p:nvPr/>
        </p:nvSpPr>
        <p:spPr>
          <a:xfrm>
            <a:off x="9169428" y="7268658"/>
            <a:ext cx="51435" cy="514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24" name="Rectangle 207"/>
          <p:cNvSpPr/>
          <p:nvPr/>
        </p:nvSpPr>
        <p:spPr>
          <a:xfrm>
            <a:off x="9501709" y="7909679"/>
            <a:ext cx="51435" cy="51435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25" name="Rectangle 208"/>
          <p:cNvSpPr/>
          <p:nvPr/>
        </p:nvSpPr>
        <p:spPr>
          <a:xfrm>
            <a:off x="9833990" y="9134131"/>
            <a:ext cx="51435" cy="51435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26" name="Rectangle 209"/>
          <p:cNvSpPr/>
          <p:nvPr/>
        </p:nvSpPr>
        <p:spPr>
          <a:xfrm>
            <a:off x="10166271" y="8165085"/>
            <a:ext cx="51435" cy="51435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27" name="Rectangle 210"/>
          <p:cNvSpPr/>
          <p:nvPr/>
        </p:nvSpPr>
        <p:spPr>
          <a:xfrm>
            <a:off x="10498553" y="9260163"/>
            <a:ext cx="51435" cy="51435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28" name="Rectangle 211"/>
          <p:cNvSpPr/>
          <p:nvPr/>
        </p:nvSpPr>
        <p:spPr>
          <a:xfrm>
            <a:off x="10830833" y="8522317"/>
            <a:ext cx="51435" cy="51435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29" name="Rectangle 212"/>
          <p:cNvSpPr/>
          <p:nvPr/>
        </p:nvSpPr>
        <p:spPr>
          <a:xfrm>
            <a:off x="11163115" y="9594214"/>
            <a:ext cx="51435" cy="51435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30" name="Rectangle 213"/>
          <p:cNvSpPr/>
          <p:nvPr/>
        </p:nvSpPr>
        <p:spPr>
          <a:xfrm>
            <a:off x="11495396" y="8940797"/>
            <a:ext cx="51435" cy="51435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31" name="Rectangle 214"/>
          <p:cNvSpPr/>
          <p:nvPr/>
        </p:nvSpPr>
        <p:spPr>
          <a:xfrm>
            <a:off x="11827677" y="9469403"/>
            <a:ext cx="51435" cy="51435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32" name="Rectangle 215"/>
          <p:cNvSpPr/>
          <p:nvPr/>
        </p:nvSpPr>
        <p:spPr>
          <a:xfrm>
            <a:off x="12159958" y="9766745"/>
            <a:ext cx="51435" cy="51435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33" name="Rectangle 216"/>
          <p:cNvSpPr/>
          <p:nvPr/>
        </p:nvSpPr>
        <p:spPr>
          <a:xfrm>
            <a:off x="12492239" y="9135355"/>
            <a:ext cx="51435" cy="51435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34" name="Rectangle 217"/>
          <p:cNvSpPr/>
          <p:nvPr/>
        </p:nvSpPr>
        <p:spPr>
          <a:xfrm>
            <a:off x="12824520" y="8229105"/>
            <a:ext cx="51435" cy="51435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35" name="Rectangle 218"/>
          <p:cNvSpPr/>
          <p:nvPr/>
        </p:nvSpPr>
        <p:spPr>
          <a:xfrm>
            <a:off x="13156802" y="8437886"/>
            <a:ext cx="51435" cy="51435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36" name="Rectangle 219"/>
          <p:cNvSpPr/>
          <p:nvPr/>
        </p:nvSpPr>
        <p:spPr>
          <a:xfrm>
            <a:off x="13489089" y="7639470"/>
            <a:ext cx="51435" cy="51435"/>
          </a:xfrm>
          <a:prstGeom prst="ellipse">
            <a:avLst/>
          </a:prstGeom>
          <a:solidFill>
            <a:srgbClr val="F5A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 dirty="0"/>
          </a:p>
        </p:txBody>
      </p:sp>
      <p:sp>
        <p:nvSpPr>
          <p:cNvPr id="139" name="Title 1"/>
          <p:cNvSpPr txBox="1">
            <a:spLocks/>
          </p:cNvSpPr>
          <p:nvPr/>
        </p:nvSpPr>
        <p:spPr>
          <a:xfrm>
            <a:off x="5103233" y="5004477"/>
            <a:ext cx="3322812" cy="377554"/>
          </a:xfrm>
          <a:prstGeom prst="rect">
            <a:avLst/>
          </a:prstGeom>
        </p:spPr>
        <p:txBody>
          <a:bodyPr lIns="102870" anchor="ctr">
            <a:noAutofit/>
          </a:bodyPr>
          <a:lstStyle>
            <a:lvl1pPr algn="ctr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210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210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210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  <p:sp>
        <p:nvSpPr>
          <p:cNvPr id="140" name="Subtitle 2"/>
          <p:cNvSpPr txBox="1">
            <a:spLocks/>
          </p:cNvSpPr>
          <p:nvPr/>
        </p:nvSpPr>
        <p:spPr>
          <a:xfrm>
            <a:off x="3933448" y="5742649"/>
            <a:ext cx="5849107" cy="564128"/>
          </a:xfrm>
          <a:prstGeom prst="rect">
            <a:avLst/>
          </a:prstGeom>
        </p:spPr>
        <p:txBody>
          <a:bodyPr vert="horz" lIns="102870" tIns="51435" rIns="102870" bIns="51435" rtlCol="0" anchor="t">
            <a:noAutofit/>
          </a:bodyPr>
          <a:lstStyle>
            <a:lvl1pPr marL="0" indent="0" algn="l" defTabSz="914354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fr-FR" sz="135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LA TRANSIDENTITÉ CHEZ LES ENFANTS ET LES ADOLESCENTS</a:t>
            </a:r>
          </a:p>
          <a:p>
            <a:pPr algn="ctr">
              <a:lnSpc>
                <a:spcPct val="100000"/>
              </a:lnSpc>
            </a:pPr>
            <a:r>
              <a:rPr lang="fr-FR" sz="135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17 Octobre 2022  — La Cité Miroir</a:t>
            </a:r>
          </a:p>
        </p:txBody>
      </p:sp>
    </p:spTree>
    <p:extLst>
      <p:ext uri="{BB962C8B-B14F-4D97-AF65-F5344CB8AC3E}">
        <p14:creationId xmlns:p14="http://schemas.microsoft.com/office/powerpoint/2010/main" val="35318261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50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" dur="50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" dur="50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50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" dur="50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" dur="50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7" presetClass="emph" presetSubtype="0" repeatCount="indefinite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" dur="50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50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7" presetClass="emph" presetSubtype="0" repeatCount="indefinite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" dur="50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7" presetClass="emph" presetSubtype="0" repeatCount="indefinite" fill="remove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" dur="5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" dur="5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7" presetClass="emph" presetSubtype="0" repeatCount="indefinite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50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" dur="50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50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7" presetClass="emph" presetSubtype="0" repeatCount="indefinite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50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" dur="50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50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7" presetClass="emph" presetSubtype="0" repeatCount="indefinite" fill="remove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50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8" dur="50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" dur="50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7" presetClass="emph" presetSubtype="0" repeatCount="indefinite" fill="remove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" dur="50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50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8" dur="50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50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7" presetClass="emph" presetSubtype="0" repeatCount="indefinite" fill="remove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3" dur="50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4" dur="50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7" presetClass="emph" presetSubtype="0" repeatCount="indefinite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8" dur="50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9" dur="50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7" presetClass="emph" presetSubtype="0" repeatCount="indefinite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50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3" dur="50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50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50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8" dur="50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9" dur="50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50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7" presetClass="emph" presetSubtype="0" repeatCount="indefinite" fill="remove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50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3" dur="50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4" dur="50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7" presetClass="emph" presetSubtype="0" repeatCount="indefinite" fill="remove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50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8" dur="50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9" dur="50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7" presetClass="emph" presetSubtype="0" repeatCount="indefinite" fill="remove" grpId="0" nodeType="withEffect">
                                  <p:stCondLst>
                                    <p:cond delay="3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50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3" dur="50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4" dur="50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7" presetClass="emph" presetSubtype="0" repeatCount="indefinite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50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8" dur="50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9" dur="50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50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7" presetClass="emph" presetSubtype="0" repeatCount="indefinite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3" dur="50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4" dur="50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7" presetClass="emph" presetSubtype="0" repeatCount="indefinite" fill="remove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50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8" dur="50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9" dur="50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7" presetClass="emph" presetSubtype="0" repeatCount="indefinite" fill="remove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50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3" dur="50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4" dur="50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50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7" dur="50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8" dur="50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9" dur="50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50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7" presetClass="emph" presetSubtype="0" repeatCount="indefinite" fill="remove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50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3" dur="50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4" dur="50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7" presetClass="emph" presetSubtype="0" repeatCount="indefinite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7" dur="50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8" dur="50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9" dur="50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50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7" presetClass="emph" presetSubtype="0" repeatCount="indefinite" fill="remove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50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3" dur="50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4" dur="50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50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7" presetClass="emph" presetSubtype="0" repeatCount="indefinite" fill="remove" grpId="0" nodeType="withEffect">
                                  <p:stCondLst>
                                    <p:cond delay="4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7" dur="50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8" dur="50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9" dur="50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50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7" presetClass="emph" presetSubtype="0" repeatCount="indefinite" fill="remove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50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3" dur="50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4" dur="50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7" presetClass="emph" presetSubtype="0" repeatCount="indefinite" fill="remove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7" dur="50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8" dur="50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9" dur="50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50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7" presetClass="emph" presetSubtype="0" repeatCount="indefinite" fill="remove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2" dur="500" autoRev="1" fill="remove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3" dur="500" autoRev="1" fill="remove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4" dur="500" autoRev="1" fill="remove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500" autoRev="1" fill="remove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7" presetClass="emph" presetSubtype="0" repeatCount="indefinite" fill="remove" grpId="0" nodeType="withEffect">
                                  <p:stCondLst>
                                    <p:cond delay="3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7" dur="500" autoRev="1" fill="remove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8" dur="500" autoRev="1" fill="remove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9" dur="500" autoRev="1" fill="remove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500" autoRev="1" fill="remove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2" dur="50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3" dur="50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4" dur="50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50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7" presetClass="emph" presetSubtype="0" repeatCount="indefinite" fill="remove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7" dur="50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8" dur="50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9" dur="50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50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7" presetClass="emph" presetSubtype="0" repeatCount="indefinite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2" dur="50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3" dur="50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4" dur="50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7" presetClass="emph" presetSubtype="0" repeatCount="indefinite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7" dur="50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8" dur="50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9" dur="50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27" presetClass="emph" presetSubtype="0" repeatCount="indefinite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2" dur="50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3" dur="50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4" dur="50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50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7" presetClass="emph" presetSubtype="0" repeatCount="indefinite" fill="remove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7" dur="50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8" dur="50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9" dur="50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50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7" presetClass="emph" presetSubtype="0" repeatCount="indefinite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2" dur="50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3" dur="50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4" dur="50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50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7" presetClass="emph" presetSubtype="0" repeatCount="indefinite" fill="remove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7" dur="50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8" dur="50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9" dur="50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50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2" dur="50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3" dur="50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4" dur="50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50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7" presetClass="emph" presetSubtype="0" repeatCount="indefinite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7" dur="50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8" dur="50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9" dur="50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50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6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3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26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3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6" dur="1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7" presetID="26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9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0" presetID="26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3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2" dur="1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26" presetClass="emp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2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5" dur="10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6" presetID="26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3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8" dur="1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26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2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1" dur="10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26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3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4" dur="1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26" presetClass="emp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2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7" dur="10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8" presetID="26" presetClass="emp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3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0" dur="1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26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2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3" dur="10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4" presetID="26" presetClass="emp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3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6" dur="1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2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9" dur="10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3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2" dur="1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3" presetID="26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5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6" presetID="26" presetClass="emp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3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8" dur="1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2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1" dur="1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2" presetID="26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3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4" dur="1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5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2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7" dur="10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8" presetID="26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3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0" dur="15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2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3" dur="10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4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3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6" dur="15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7" presetID="26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20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9" dur="100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0" presetID="26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3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2" dur="1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3" presetID="26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2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5" dur="10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6" presetID="26" presetClass="emph" presetSubtype="0" repeatCount="indefinite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30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8" dur="150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9" presetID="26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2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1" dur="10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30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4" dur="150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5" presetID="26" presetClass="emp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20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7" dur="10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8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3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0" dur="15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1" presetID="26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2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3" dur="10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4" presetID="26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3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6" dur="1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7" presetID="26" presetClass="emph" presetSubtype="0" repeatCount="indefinite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20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9" dur="10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0" presetID="26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30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2" dur="15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20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5" dur="100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6" presetID="26" presetClass="emp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30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8" dur="150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9" presetID="26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20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1" dur="100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2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30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4" dur="150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5" presetID="26" presetClass="emph" presetSubtype="0" repeatCount="indefinite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20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7" dur="100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8" presetID="26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30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0" dur="150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1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20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3" dur="100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4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5000" tmFilter="0, 0; .2, .5; .8, .5; 1, 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6" dur="2500" autoRev="1" fill="hold"/>
                                        <p:tgtEl>
                                          <p:spTgt spid="1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3000" tmFilter="0, 0; .2, .5; .8, .5; 1, 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9" dur="1500" autoRev="1" fill="hold"/>
                                        <p:tgtEl>
                                          <p:spTgt spid="1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0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0" tmFilter="0, 0; .2, .5; .8, .5; 1, 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2" dur="2500" autoRev="1" fill="hold"/>
                                        <p:tgtEl>
                                          <p:spTgt spid="1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3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3000" tmFilter="0, 0; .2, .5; .8, .5; 1, 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5" dur="1500" autoRev="1" fill="hold"/>
                                        <p:tgtEl>
                                          <p:spTgt spid="1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6" presetID="26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5000" tmFilter="0, 0; .2, .5; .8, .5; 1, 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8" dur="2500" autoRev="1" fill="hold"/>
                                        <p:tgtEl>
                                          <p:spTgt spid="1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9" presetID="27" presetClass="emph" presetSubtype="0" repeatCount="indefinite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0" dur="100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1" dur="100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2" dur="100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3" dur="100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5" dur="100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6" dur="100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7" dur="100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8" dur="100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0" dur="1000" autoRev="1" fill="remove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1" dur="1000" autoRev="1" fill="remove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2" dur="1000" autoRev="1" fill="remove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1000" autoRev="1" fill="remove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5" dur="1000" autoRev="1" fill="remove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6" dur="1000" autoRev="1" fill="remove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7" dur="1000" autoRev="1" fill="remove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1000" autoRev="1" fill="remove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27" presetClass="emph" presetSubtype="0" repeatCount="indefinite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0" dur="1000" autoRev="1" fill="remove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1" dur="1000" autoRev="1" fill="remove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2" dur="1000" autoRev="1" fill="remove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3" dur="1000" autoRev="1" fill="remove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27" presetClass="emph" presetSubtype="0" repeatCount="indefinite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5" dur="1000" autoRev="1" fill="remov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6" dur="1000" autoRev="1" fill="remov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7" dur="1000" autoRev="1" fill="remov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8" dur="1000" autoRev="1" fill="remov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0" dur="1000" autoRev="1" fill="remov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91" dur="1000" autoRev="1" fill="remov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2" dur="1000" autoRev="1" fill="remov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3" dur="1000" autoRev="1" fill="remov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5" dur="1000" autoRev="1" fill="remov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96" dur="1000" autoRev="1" fill="remov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7" dur="1000" autoRev="1" fill="remov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8" dur="1000" autoRev="1" fill="remov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0" dur="1000" autoRev="1" fill="remov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01" dur="1000" autoRev="1" fill="remov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2" dur="1000" autoRev="1" fill="remov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3" dur="1000" autoRev="1" fill="remov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27" presetClass="emph" presetSubtype="0" repeatCount="indefinite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5" dur="1000" autoRev="1" fill="remov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06" dur="1000" autoRev="1" fill="remov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7" dur="1000" autoRev="1" fill="remov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8" dur="1000" autoRev="1" fill="remov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27" presetClass="emph" presetSubtype="0" repeatCount="indefinite" fill="remove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0" dur="1000" autoRev="1" fill="remove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1" dur="1000" autoRev="1" fill="remove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2" dur="1000" autoRev="1" fill="remove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3" dur="1000" autoRev="1" fill="remove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5" dur="100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6" dur="100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7" dur="100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8" dur="100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27" presetClass="emph" presetSubtype="0" repeatCount="indefinite" fill="remove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0" dur="1000" autoRev="1" fill="remov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1" dur="1000" autoRev="1" fill="remov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2" dur="1000" autoRev="1" fill="remov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3" dur="1000" autoRev="1" fill="remov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27" presetClass="emph" presetSubtype="0" repeatCount="indefinite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5" dur="1000" autoRev="1" fill="remov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6" dur="1000" autoRev="1" fill="remov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7" dur="1000" autoRev="1" fill="remov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8" dur="1000" autoRev="1" fill="remov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0" dur="1000" autoRev="1" fill="remove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1" dur="1000" autoRev="1" fill="remove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2" dur="1000" autoRev="1" fill="remove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3" dur="1000" autoRev="1" fill="remove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27" presetClass="emph" presetSubtype="0" repeatCount="indefinite" fill="remove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5" dur="1000" autoRev="1" fill="remov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6" dur="1000" autoRev="1" fill="remov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7" dur="1000" autoRev="1" fill="remov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8" dur="1000" autoRev="1" fill="remov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27" presetClass="emph" presetSubtype="0" repeatCount="indefinite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0" dur="100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41" dur="100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2" dur="100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3" dur="100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5" dur="1000" autoRev="1" fill="remov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46" dur="1000" autoRev="1" fill="remov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7" dur="1000" autoRev="1" fill="remov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8" dur="1000" autoRev="1" fill="remov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27" presetClass="emph" presetSubtype="0" repeatCount="indefinite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0" dur="1000" autoRev="1" fill="remove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51" dur="1000" autoRev="1" fill="remove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2" dur="1000" autoRev="1" fill="remove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3" dur="1000" autoRev="1" fill="remove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27" presetClass="emph" presetSubtype="0" repeatCount="indefinite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5" dur="100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56" dur="100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7" dur="100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8" dur="100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27" presetClass="emph" presetSubtype="0" repeatCount="indefinite" fill="remove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0" dur="1000" autoRev="1" fill="remove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1" dur="1000" autoRev="1" fill="remove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62" dur="1000" autoRev="1" fill="remove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3" dur="1000" autoRev="1" fill="remove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27" presetClass="emph" presetSubtype="0" repeatCount="indefinite" fill="remove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5" dur="100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6" dur="100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67" dur="100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8" dur="100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0" dur="100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1" dur="100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2" dur="100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3" dur="100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27" presetClass="emph" presetSubtype="0" repeatCount="indefinite" fill="remove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5" dur="100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6" dur="100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7" dur="100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8" dur="100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0" dur="100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1" dur="100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2" dur="100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3" dur="100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27" presetClass="emph" presetSubtype="0" repeatCount="indefinite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5" dur="1000" autoRev="1" fill="remove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6" dur="1000" autoRev="1" fill="remove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7" dur="1000" autoRev="1" fill="remove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8" dur="1000" autoRev="1" fill="remove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27" presetClass="emph" presetSubtype="0" repeatCount="indefinite" fill="remove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0" dur="1000" autoRev="1" fill="remove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1" dur="1000" autoRev="1" fill="remove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2" dur="1000" autoRev="1" fill="remove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3" dur="1000" autoRev="1" fill="remove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5" dur="100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6" dur="100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7" dur="100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8" dur="100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27" presetClass="emph" presetSubtype="0" repeatCount="indefinite" fill="remove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0" dur="1000" autoRev="1" fill="remove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1" dur="1000" autoRev="1" fill="remove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2" dur="1000" autoRev="1" fill="remove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3" dur="1000" autoRev="1" fill="remove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27" presetClass="emph" presetSubtype="0" repeatCount="indefinite" fill="remove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5" dur="100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6" dur="100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7" dur="100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8" dur="100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27" presetClass="emph" presetSubtype="0" repeatCount="indefinite" fill="remove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0" dur="1000" autoRev="1" fill="remove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11" dur="1000" autoRev="1" fill="remove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2" dur="1000" autoRev="1" fill="remove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3" dur="1000" autoRev="1" fill="remove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27" presetClass="emph" presetSubtype="0" repeatCount="indefinite" fill="remove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5" dur="100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16" dur="100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7" dur="100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8" dur="100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27" presetClass="emph" presetSubtype="0" repeatCount="indefinite" fill="remove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0" dur="1000" autoRev="1" fill="remove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21" dur="1000" autoRev="1" fill="remove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2" dur="1000" autoRev="1" fill="remove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3" dur="1000" autoRev="1" fill="remove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5" dur="1000" autoRev="1" fill="remov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26" dur="1000" autoRev="1" fill="remov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7" dur="1000" autoRev="1" fill="remov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8" dur="1000" autoRev="1" fill="remov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27" presetClass="emph" presetSubtype="0" repeatCount="indefinite" fill="remove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0" dur="1000" autoRev="1" fill="remov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1" dur="1000" autoRev="1" fill="remov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2" dur="1000" autoRev="1" fill="remov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3" dur="1000" autoRev="1" fill="remov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27" presetClass="emph" presetSubtype="0" repeatCount="indefinite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5" dur="1000" autoRev="1" fill="remove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6" dur="1000" autoRev="1" fill="remove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7" dur="1000" autoRev="1" fill="remove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8" dur="1000" autoRev="1" fill="remove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9" presetID="27" presetClass="emph" presetSubtype="0" repeatCount="indefinite" fill="remove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0" dur="1000" autoRev="1" fill="remove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41" dur="1000" autoRev="1" fill="remove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2" dur="1000" autoRev="1" fill="remove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3" dur="1000" autoRev="1" fill="remove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27" presetClass="emph" presetSubtype="0" repeatCount="indefinite" fill="remove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5" dur="1000" autoRev="1" fill="remove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46" dur="1000" autoRev="1" fill="remove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7" dur="1000" autoRev="1" fill="remove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8" dur="1000" autoRev="1" fill="remove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27" presetClass="emph" presetSubtype="0" repeatCount="indefinite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0" dur="1000" autoRev="1" fill="remove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1" dur="1000" autoRev="1" fill="remove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2" dur="1000" autoRev="1" fill="remove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3" dur="1000" autoRev="1" fill="remove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27" presetClass="emph" presetSubtype="0" repeatCount="indefinite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5" dur="1000" autoRev="1" fill="remove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6" dur="1000" autoRev="1" fill="remove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7" dur="1000" autoRev="1" fill="remove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8" dur="1000" autoRev="1" fill="remove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27" presetClass="emph" presetSubtype="0" repeatCount="indefinite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0" dur="1000" autoRev="1" fill="remov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1" dur="1000" autoRev="1" fill="remov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2" dur="1000" autoRev="1" fill="remov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3" dur="1000" autoRev="1" fill="remov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43" grpId="0" animBg="1"/>
      <p:bldP spid="145" grpId="0" animBg="1"/>
      <p:bldP spid="147" grpId="0" animBg="1"/>
      <p:bldP spid="149" grpId="0" animBg="1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4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320444" y="3600450"/>
            <a:ext cx="9395557" cy="3086100"/>
          </a:xfrm>
        </p:spPr>
        <p:txBody>
          <a:bodyPr/>
          <a:lstStyle/>
          <a:p>
            <a:endParaRPr lang="fr-BE"/>
          </a:p>
        </p:txBody>
      </p:sp>
      <p:sp>
        <p:nvSpPr>
          <p:cNvPr id="17" name="Freeform 16"/>
          <p:cNvSpPr/>
          <p:nvPr/>
        </p:nvSpPr>
        <p:spPr>
          <a:xfrm>
            <a:off x="4320444" y="3600450"/>
            <a:ext cx="9395556" cy="3086100"/>
          </a:xfrm>
          <a:custGeom>
            <a:avLst/>
            <a:gdLst>
              <a:gd name="connsiteX0" fmla="*/ 2497373 w 12527408"/>
              <a:gd name="connsiteY0" fmla="*/ 0 h 4114800"/>
              <a:gd name="connsiteX1" fmla="*/ 12527408 w 12527408"/>
              <a:gd name="connsiteY1" fmla="*/ 0 h 4114800"/>
              <a:gd name="connsiteX2" fmla="*/ 12527408 w 12527408"/>
              <a:gd name="connsiteY2" fmla="*/ 4114800 h 4114800"/>
              <a:gd name="connsiteX3" fmla="*/ 0 w 12527408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27408" h="4114800">
                <a:moveTo>
                  <a:pt x="2497373" y="0"/>
                </a:moveTo>
                <a:lnTo>
                  <a:pt x="12527408" y="0"/>
                </a:lnTo>
                <a:lnTo>
                  <a:pt x="12527408" y="4114800"/>
                </a:lnTo>
                <a:lnTo>
                  <a:pt x="0" y="4114800"/>
                </a:lnTo>
                <a:close/>
              </a:path>
            </a:pathLst>
          </a:cu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038" dirty="0"/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6193483" y="3991522"/>
            <a:ext cx="6322367" cy="1946000"/>
          </a:xfrm>
          <a:prstGeom prst="rect">
            <a:avLst/>
          </a:prstGeom>
        </p:spPr>
        <p:txBody>
          <a:bodyPr vert="horz" lIns="0" tIns="51435" rIns="102870" bIns="51435" rtlCol="0" anchor="t">
            <a:noAutofit/>
          </a:bodyPr>
          <a:lstStyle>
            <a:lvl1pPr marL="0" indent="0" algn="l" defTabSz="914354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1800" b="1" spc="225" dirty="0">
                <a:solidFill>
                  <a:schemeClr val="tx2">
                    <a:lumMod val="20000"/>
                    <a:lumOff val="80000"/>
                  </a:schemeClr>
                </a:solidFill>
                <a:latin typeface="Montserrat" panose="00000500000000000000" pitchFamily="50" charset="0"/>
              </a:rPr>
              <a:t>OBJECTIFS</a:t>
            </a:r>
            <a:r>
              <a:rPr lang="fr-BE" sz="1800" spc="225" dirty="0">
                <a:solidFill>
                  <a:schemeClr val="tx2">
                    <a:lumMod val="20000"/>
                    <a:lumOff val="80000"/>
                  </a:schemeClr>
                </a:solidFill>
                <a:latin typeface="Montserrat" panose="00000500000000000000" pitchFamily="50" charset="0"/>
              </a:rPr>
              <a:t> DE LA PRÉSENTATION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fr-BE" sz="135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Présenter le contexte de soin auquel les mineur·e·s transgenres sont confronté·e·s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fr-BE" sz="135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Donner une vue d’ensemble des possibilités d’intervention médicale chez les mineur·e·s transgenres </a:t>
            </a:r>
          </a:p>
        </p:txBody>
      </p:sp>
      <p:sp>
        <p:nvSpPr>
          <p:cNvPr id="26" name="Freeform 25"/>
          <p:cNvSpPr/>
          <p:nvPr/>
        </p:nvSpPr>
        <p:spPr>
          <a:xfrm flipV="1">
            <a:off x="3382546" y="3600450"/>
            <a:ext cx="2810938" cy="3086100"/>
          </a:xfrm>
          <a:custGeom>
            <a:avLst/>
            <a:gdLst>
              <a:gd name="connsiteX0" fmla="*/ 2497373 w 3747917"/>
              <a:gd name="connsiteY0" fmla="*/ 4114800 h 4114800"/>
              <a:gd name="connsiteX1" fmla="*/ 3747917 w 3747917"/>
              <a:gd name="connsiteY1" fmla="*/ 4114800 h 4114800"/>
              <a:gd name="connsiteX2" fmla="*/ 1253237 w 3747917"/>
              <a:gd name="connsiteY2" fmla="*/ 0 h 4114800"/>
              <a:gd name="connsiteX3" fmla="*/ 0 w 3747917"/>
              <a:gd name="connsiteY3" fmla="*/ 0 h 4114800"/>
              <a:gd name="connsiteX4" fmla="*/ 0 w 3747917"/>
              <a:gd name="connsiteY4" fmla="*/ 2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7917" h="4114800">
                <a:moveTo>
                  <a:pt x="2497373" y="4114800"/>
                </a:moveTo>
                <a:lnTo>
                  <a:pt x="3747917" y="4114800"/>
                </a:lnTo>
                <a:lnTo>
                  <a:pt x="1253237" y="0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gradFill flip="none" rotWithShape="1">
            <a:gsLst>
              <a:gs pos="25000">
                <a:schemeClr val="accent3">
                  <a:alpha val="80000"/>
                </a:schemeClr>
              </a:gs>
              <a:gs pos="100000">
                <a:schemeClr val="accent5">
                  <a:alpha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038" dirty="0"/>
          </a:p>
        </p:txBody>
      </p:sp>
    </p:spTree>
    <p:extLst>
      <p:ext uri="{BB962C8B-B14F-4D97-AF65-F5344CB8AC3E}">
        <p14:creationId xmlns:p14="http://schemas.microsoft.com/office/powerpoint/2010/main" val="38150165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DÉROULEMENT DE L’INTERVENTION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PLAN DE LA PRÉSENTATION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904666" y="9756809"/>
            <a:ext cx="2935522" cy="385074"/>
          </a:xfrm>
        </p:spPr>
        <p:txBody>
          <a:bodyPr>
            <a:normAutofit/>
          </a:bodyPr>
          <a:lstStyle/>
          <a:p>
            <a:pPr algn="l"/>
            <a:r>
              <a:rPr lang="en-US" sz="105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105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105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04666" y="7204889"/>
            <a:ext cx="11611184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 rot="16200000">
            <a:off x="707231" y="6985433"/>
            <a:ext cx="438912" cy="438910"/>
            <a:chOff x="715643" y="2846320"/>
            <a:chExt cx="700021" cy="700021"/>
          </a:xfrm>
        </p:grpSpPr>
        <p:sp>
          <p:nvSpPr>
            <p:cNvPr id="9" name="Teardrop 8"/>
            <p:cNvSpPr/>
            <p:nvPr/>
          </p:nvSpPr>
          <p:spPr>
            <a:xfrm rot="8100000">
              <a:off x="715643" y="2846320"/>
              <a:ext cx="700021" cy="700021"/>
            </a:xfrm>
            <a:prstGeom prst="teardrop">
              <a:avLst>
                <a:gd name="adj" fmla="val 9891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30"/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768274" y="2945921"/>
              <a:ext cx="570644" cy="4786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AU" sz="135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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 flipV="1">
            <a:off x="2471524" y="6176761"/>
            <a:ext cx="694917" cy="1028128"/>
            <a:chOff x="2768028" y="2732605"/>
            <a:chExt cx="551993" cy="816672"/>
          </a:xfrm>
        </p:grpSpPr>
        <p:cxnSp>
          <p:nvCxnSpPr>
            <p:cNvPr id="106" name="Straight Connector 105"/>
            <p:cNvCxnSpPr/>
            <p:nvPr/>
          </p:nvCxnSpPr>
          <p:spPr>
            <a:xfrm rot="10800000">
              <a:off x="3044025" y="2732605"/>
              <a:ext cx="0" cy="360191"/>
            </a:xfrm>
            <a:prstGeom prst="line">
              <a:avLst/>
            </a:prstGeom>
            <a:ln w="38100">
              <a:solidFill>
                <a:schemeClr val="accent5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Oval 106"/>
            <p:cNvSpPr>
              <a:spLocks noChangeAspect="1"/>
            </p:cNvSpPr>
            <p:nvPr/>
          </p:nvSpPr>
          <p:spPr>
            <a:xfrm flipV="1">
              <a:off x="2768028" y="2997285"/>
              <a:ext cx="551993" cy="55199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AU" sz="2025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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 flipV="1">
            <a:off x="6512123" y="6176761"/>
            <a:ext cx="694917" cy="1028128"/>
            <a:chOff x="5757806" y="2732605"/>
            <a:chExt cx="551993" cy="816672"/>
          </a:xfrm>
        </p:grpSpPr>
        <p:cxnSp>
          <p:nvCxnSpPr>
            <p:cNvPr id="111" name="Straight Connector 110"/>
            <p:cNvCxnSpPr/>
            <p:nvPr/>
          </p:nvCxnSpPr>
          <p:spPr>
            <a:xfrm rot="10800000">
              <a:off x="6033804" y="2732605"/>
              <a:ext cx="0" cy="360191"/>
            </a:xfrm>
            <a:prstGeom prst="line">
              <a:avLst/>
            </a:prstGeom>
            <a:ln w="38100">
              <a:solidFill>
                <a:schemeClr val="accent3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111"/>
            <p:cNvSpPr>
              <a:spLocks noChangeAspect="1"/>
            </p:cNvSpPr>
            <p:nvPr/>
          </p:nvSpPr>
          <p:spPr>
            <a:xfrm flipV="1">
              <a:off x="5757806" y="2997285"/>
              <a:ext cx="551993" cy="5519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25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</a:t>
              </a:r>
            </a:p>
          </p:txBody>
        </p:sp>
      </p:grpSp>
      <p:grpSp>
        <p:nvGrpSpPr>
          <p:cNvPr id="115" name="Group 114"/>
          <p:cNvGrpSpPr/>
          <p:nvPr/>
        </p:nvGrpSpPr>
        <p:grpSpPr>
          <a:xfrm flipV="1">
            <a:off x="4491824" y="4466947"/>
            <a:ext cx="694917" cy="2737942"/>
            <a:chOff x="4048267" y="2732606"/>
            <a:chExt cx="551993" cy="2174827"/>
          </a:xfrm>
        </p:grpSpPr>
        <p:cxnSp>
          <p:nvCxnSpPr>
            <p:cNvPr id="116" name="Straight Connector 115"/>
            <p:cNvCxnSpPr/>
            <p:nvPr/>
          </p:nvCxnSpPr>
          <p:spPr>
            <a:xfrm flipV="1">
              <a:off x="4324265" y="2732606"/>
              <a:ext cx="0" cy="1848567"/>
            </a:xfrm>
            <a:prstGeom prst="line">
              <a:avLst/>
            </a:prstGeom>
            <a:ln w="38100">
              <a:solidFill>
                <a:schemeClr val="accent4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Oval 116"/>
            <p:cNvSpPr>
              <a:spLocks noChangeAspect="1"/>
            </p:cNvSpPr>
            <p:nvPr/>
          </p:nvSpPr>
          <p:spPr>
            <a:xfrm flipV="1">
              <a:off x="4048267" y="4355441"/>
              <a:ext cx="551993" cy="5519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AU" sz="2025" dirty="0">
                  <a:solidFill>
                    <a:srgbClr val="FFFFFF"/>
                  </a:solidFill>
                  <a:latin typeface="Font Awesome 6 Free Solid" panose="02000903000000000000" pitchFamily="50" charset="0"/>
                </a:rPr>
                <a:t>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 flipV="1">
            <a:off x="8532423" y="4466947"/>
            <a:ext cx="694917" cy="2737942"/>
            <a:chOff x="7540429" y="2732606"/>
            <a:chExt cx="551993" cy="2174827"/>
          </a:xfrm>
        </p:grpSpPr>
        <p:cxnSp>
          <p:nvCxnSpPr>
            <p:cNvPr id="121" name="Straight Connector 120"/>
            <p:cNvCxnSpPr/>
            <p:nvPr/>
          </p:nvCxnSpPr>
          <p:spPr>
            <a:xfrm flipV="1">
              <a:off x="7816426" y="2732606"/>
              <a:ext cx="0" cy="1848567"/>
            </a:xfrm>
            <a:prstGeom prst="line">
              <a:avLst/>
            </a:prstGeom>
            <a:ln w="38100">
              <a:solidFill>
                <a:schemeClr val="accent2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Oval 121"/>
            <p:cNvSpPr>
              <a:spLocks noChangeAspect="1"/>
            </p:cNvSpPr>
            <p:nvPr/>
          </p:nvSpPr>
          <p:spPr>
            <a:xfrm flipV="1">
              <a:off x="7540429" y="4355441"/>
              <a:ext cx="551993" cy="5519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AU" sz="2025" dirty="0">
                  <a:solidFill>
                    <a:srgbClr val="FFFFFF"/>
                  </a:solidFill>
                  <a:latin typeface="Font Awesome 6 Free Solid" panose="02000903000000000000" pitchFamily="50" charset="0"/>
                </a:rPr>
                <a:t>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 flipV="1">
            <a:off x="10552723" y="6176761"/>
            <a:ext cx="694917" cy="1028128"/>
            <a:chOff x="8747587" y="2732605"/>
            <a:chExt cx="551993" cy="816672"/>
          </a:xfrm>
        </p:grpSpPr>
        <p:cxnSp>
          <p:nvCxnSpPr>
            <p:cNvPr id="126" name="Straight Connector 125"/>
            <p:cNvCxnSpPr/>
            <p:nvPr/>
          </p:nvCxnSpPr>
          <p:spPr>
            <a:xfrm rot="10800000">
              <a:off x="9023583" y="2732605"/>
              <a:ext cx="0" cy="360191"/>
            </a:xfrm>
            <a:prstGeom prst="line">
              <a:avLst/>
            </a:prstGeom>
            <a:ln w="38100">
              <a:solidFill>
                <a:schemeClr val="accent1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/>
            <p:cNvSpPr>
              <a:spLocks noChangeAspect="1"/>
            </p:cNvSpPr>
            <p:nvPr/>
          </p:nvSpPr>
          <p:spPr>
            <a:xfrm flipV="1">
              <a:off x="8747587" y="2997285"/>
              <a:ext cx="551993" cy="5519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r>
                <a:rPr lang="en-AU" sz="2025" dirty="0">
                  <a:solidFill>
                    <a:srgbClr val="FFFFFF"/>
                  </a:solidFill>
                  <a:latin typeface="Font Awesome 6 Free Solid" panose="02000903000000000000" pitchFamily="50" charset="0"/>
                </a:rPr>
                <a:t></a:t>
              </a:r>
              <a:endParaRPr lang="en-US" sz="2025" dirty="0">
                <a:solidFill>
                  <a:srgbClr val="FFFFFF"/>
                </a:solidFill>
                <a:latin typeface="Font Awesome 6 Free Solid" panose="02000903000000000000" pitchFamily="50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 rot="5400000" flipH="1">
            <a:off x="12573022" y="6985434"/>
            <a:ext cx="438912" cy="438910"/>
            <a:chOff x="715643" y="2846320"/>
            <a:chExt cx="700021" cy="700021"/>
          </a:xfrm>
        </p:grpSpPr>
        <p:sp>
          <p:nvSpPr>
            <p:cNvPr id="131" name="Teardrop 130"/>
            <p:cNvSpPr/>
            <p:nvPr/>
          </p:nvSpPr>
          <p:spPr>
            <a:xfrm rot="8100000">
              <a:off x="715643" y="2846320"/>
              <a:ext cx="700021" cy="700021"/>
            </a:xfrm>
            <a:prstGeom prst="teardrop">
              <a:avLst>
                <a:gd name="adj" fmla="val 9891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30"/>
            </a:p>
          </p:txBody>
        </p:sp>
        <p:sp>
          <p:nvSpPr>
            <p:cNvPr id="132" name="Rectangle 131"/>
            <p:cNvSpPr/>
            <p:nvPr/>
          </p:nvSpPr>
          <p:spPr>
            <a:xfrm rot="5400000">
              <a:off x="768274" y="2945919"/>
              <a:ext cx="570644" cy="4786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AU" sz="1350" dirty="0">
                  <a:solidFill>
                    <a:schemeClr val="bg1"/>
                  </a:solidFill>
                  <a:latin typeface="Font Awesome 6 Free Regular" panose="02000503000000000000" pitchFamily="50" charset="0"/>
                </a:rPr>
                <a:t></a:t>
              </a:r>
            </a:p>
          </p:txBody>
        </p:sp>
      </p:grpSp>
      <p:sp>
        <p:nvSpPr>
          <p:cNvPr id="133" name="Subtitle 2"/>
          <p:cNvSpPr txBox="1">
            <a:spLocks/>
          </p:cNvSpPr>
          <p:nvPr/>
        </p:nvSpPr>
        <p:spPr>
          <a:xfrm>
            <a:off x="1518155" y="5239474"/>
            <a:ext cx="2610990" cy="694916"/>
          </a:xfrm>
          <a:prstGeom prst="rect">
            <a:avLst/>
          </a:prstGeom>
        </p:spPr>
        <p:txBody>
          <a:bodyPr vert="horz" lIns="0" tIns="51435" rIns="0" bIns="51435" rtlCol="0" anchor="t">
            <a:noAutofit/>
          </a:bodyPr>
          <a:lstStyle>
            <a:lvl1pPr marL="0" indent="0" algn="l" defTabSz="914354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 err="1">
                <a:solidFill>
                  <a:schemeClr val="accent5"/>
                </a:solidFill>
              </a:rPr>
              <a:t>Contexte</a:t>
            </a:r>
            <a:r>
              <a:rPr lang="en-US" sz="1350" b="1" dirty="0">
                <a:solidFill>
                  <a:schemeClr val="accent5"/>
                </a:solidFill>
              </a:rPr>
              <a:t> de </a:t>
            </a:r>
            <a:r>
              <a:rPr lang="en-US" sz="1350" b="1" dirty="0" err="1">
                <a:solidFill>
                  <a:schemeClr val="accent5"/>
                </a:solidFill>
              </a:rPr>
              <a:t>soin</a:t>
            </a:r>
            <a:r>
              <a:rPr lang="en-US" sz="1350" b="1" dirty="0">
                <a:solidFill>
                  <a:schemeClr val="accent5"/>
                </a:solidFill>
              </a:rPr>
              <a:t> des mineur·e·s </a:t>
            </a:r>
            <a:r>
              <a:rPr lang="en-US" sz="1350" b="1" dirty="0" err="1">
                <a:solidFill>
                  <a:schemeClr val="accent5"/>
                </a:solidFill>
              </a:rPr>
              <a:t>transgenres</a:t>
            </a:r>
            <a:endParaRPr lang="en-US" sz="1050" b="1" dirty="0">
              <a:solidFill>
                <a:schemeClr val="tx2"/>
              </a:solidFill>
            </a:endParaRPr>
          </a:p>
        </p:txBody>
      </p:sp>
      <p:sp>
        <p:nvSpPr>
          <p:cNvPr id="139" name="Subtitle 2"/>
          <p:cNvSpPr txBox="1">
            <a:spLocks/>
          </p:cNvSpPr>
          <p:nvPr/>
        </p:nvSpPr>
        <p:spPr>
          <a:xfrm>
            <a:off x="3533787" y="4037976"/>
            <a:ext cx="2610990" cy="441160"/>
          </a:xfrm>
          <a:prstGeom prst="rect">
            <a:avLst/>
          </a:prstGeom>
        </p:spPr>
        <p:txBody>
          <a:bodyPr vert="horz" lIns="0" tIns="51435" rIns="0" bIns="51435" rtlCol="0" anchor="t">
            <a:noAutofit/>
          </a:bodyPr>
          <a:lstStyle>
            <a:lvl1pPr marL="0" indent="0" algn="l" defTabSz="914354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accent4"/>
                </a:solidFill>
              </a:rPr>
              <a:t>Les trois temps de la transition</a:t>
            </a:r>
            <a:endParaRPr lang="en-US" sz="1050" b="1" dirty="0">
              <a:solidFill>
                <a:schemeClr val="tx2"/>
              </a:solidFill>
            </a:endParaRPr>
          </a:p>
        </p:txBody>
      </p:sp>
      <p:sp>
        <p:nvSpPr>
          <p:cNvPr id="140" name="Subtitle 2"/>
          <p:cNvSpPr txBox="1">
            <a:spLocks/>
          </p:cNvSpPr>
          <p:nvPr/>
        </p:nvSpPr>
        <p:spPr>
          <a:xfrm>
            <a:off x="5549898" y="5720298"/>
            <a:ext cx="2610990" cy="441160"/>
          </a:xfrm>
          <a:prstGeom prst="rect">
            <a:avLst/>
          </a:prstGeom>
        </p:spPr>
        <p:txBody>
          <a:bodyPr vert="horz" lIns="0" tIns="51435" rIns="0" bIns="51435" rtlCol="0" anchor="t">
            <a:noAutofit/>
          </a:bodyPr>
          <a:lstStyle>
            <a:lvl1pPr marL="0" indent="0" algn="l" defTabSz="914354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accent3"/>
                </a:solidFill>
              </a:rPr>
              <a:t>Les </a:t>
            </a:r>
            <a:r>
              <a:rPr lang="en-US" sz="1350" b="1" dirty="0" err="1">
                <a:solidFill>
                  <a:schemeClr val="accent3"/>
                </a:solidFill>
              </a:rPr>
              <a:t>bloqueurs</a:t>
            </a:r>
            <a:r>
              <a:rPr lang="en-US" sz="1350" b="1" dirty="0">
                <a:solidFill>
                  <a:schemeClr val="accent3"/>
                </a:solidFill>
              </a:rPr>
              <a:t> de </a:t>
            </a:r>
            <a:r>
              <a:rPr lang="en-US" sz="1350" b="1" dirty="0" err="1">
                <a:solidFill>
                  <a:schemeClr val="accent3"/>
                </a:solidFill>
              </a:rPr>
              <a:t>puberté</a:t>
            </a:r>
            <a:endParaRPr lang="en-US" sz="1050" b="1" dirty="0">
              <a:solidFill>
                <a:schemeClr val="accent3"/>
              </a:solidFill>
            </a:endParaRPr>
          </a:p>
        </p:txBody>
      </p:sp>
      <p:sp>
        <p:nvSpPr>
          <p:cNvPr id="141" name="Subtitle 2"/>
          <p:cNvSpPr txBox="1">
            <a:spLocks/>
          </p:cNvSpPr>
          <p:nvPr/>
        </p:nvSpPr>
        <p:spPr>
          <a:xfrm>
            <a:off x="7574387" y="3690798"/>
            <a:ext cx="2610990" cy="751516"/>
          </a:xfrm>
          <a:prstGeom prst="rect">
            <a:avLst/>
          </a:prstGeom>
        </p:spPr>
        <p:txBody>
          <a:bodyPr vert="horz" lIns="0" tIns="51435" rIns="0" bIns="51435" rtlCol="0" anchor="t">
            <a:noAutofit/>
          </a:bodyPr>
          <a:lstStyle>
            <a:lvl1pPr marL="0" indent="0" algn="l" defTabSz="914354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accent2"/>
                </a:solidFill>
              </a:rPr>
              <a:t>Les </a:t>
            </a:r>
            <a:r>
              <a:rPr lang="en-US" sz="1350" b="1" dirty="0" err="1">
                <a:solidFill>
                  <a:schemeClr val="accent2"/>
                </a:solidFill>
              </a:rPr>
              <a:t>traitements</a:t>
            </a:r>
            <a:r>
              <a:rPr lang="en-US" sz="1350" b="1" dirty="0">
                <a:solidFill>
                  <a:schemeClr val="accent2"/>
                </a:solidFill>
              </a:rPr>
              <a:t> </a:t>
            </a:r>
            <a:r>
              <a:rPr lang="en-US" sz="1350" b="1" dirty="0" err="1">
                <a:solidFill>
                  <a:schemeClr val="accent2"/>
                </a:solidFill>
              </a:rPr>
              <a:t>hormonaux</a:t>
            </a:r>
            <a:r>
              <a:rPr lang="en-US" sz="1350" b="1" dirty="0">
                <a:solidFill>
                  <a:schemeClr val="accent2"/>
                </a:solidFill>
              </a:rPr>
              <a:t> </a:t>
            </a:r>
            <a:r>
              <a:rPr lang="en-US" sz="1350" b="1" dirty="0" err="1">
                <a:solidFill>
                  <a:schemeClr val="accent2"/>
                </a:solidFill>
              </a:rPr>
              <a:t>d’affirmation</a:t>
            </a:r>
            <a:r>
              <a:rPr lang="en-US" sz="1350" b="1" dirty="0">
                <a:solidFill>
                  <a:schemeClr val="accent2"/>
                </a:solidFill>
              </a:rPr>
              <a:t> de genre</a:t>
            </a:r>
            <a:endParaRPr lang="en-US" sz="1050" b="1" dirty="0">
              <a:solidFill>
                <a:schemeClr val="tx2"/>
              </a:solidFill>
            </a:endParaRPr>
          </a:p>
        </p:txBody>
      </p:sp>
      <p:sp>
        <p:nvSpPr>
          <p:cNvPr id="142" name="Subtitle 2"/>
          <p:cNvSpPr txBox="1">
            <a:spLocks/>
          </p:cNvSpPr>
          <p:nvPr/>
        </p:nvSpPr>
        <p:spPr>
          <a:xfrm>
            <a:off x="9594685" y="5658235"/>
            <a:ext cx="2610990" cy="386621"/>
          </a:xfrm>
          <a:prstGeom prst="rect">
            <a:avLst/>
          </a:prstGeom>
        </p:spPr>
        <p:txBody>
          <a:bodyPr vert="horz" lIns="0" tIns="51435" rIns="0" bIns="51435" rtlCol="0" anchor="t">
            <a:noAutofit/>
          </a:bodyPr>
          <a:lstStyle>
            <a:lvl1pPr marL="0" indent="0" algn="l" defTabSz="914354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accent1"/>
                </a:solidFill>
              </a:rPr>
              <a:t>Conclusion</a:t>
            </a:r>
            <a:endParaRPr lang="en-US" sz="105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8738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9" grpId="0"/>
      <p:bldP spid="140" grpId="0"/>
      <p:bldP spid="141" grpId="0"/>
      <p:bldP spid="1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EBFC5B4E-EF8D-637D-BBFE-2CDF601B52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Les barrières à l’accès au soin</a:t>
            </a:r>
          </a:p>
        </p:txBody>
      </p:sp>
      <p:sp>
        <p:nvSpPr>
          <p:cNvPr id="14" name="Sous-titre 13">
            <a:extLst>
              <a:ext uri="{FF2B5EF4-FFF2-40B4-BE49-F238E27FC236}">
                <a16:creationId xmlns:a16="http://schemas.microsoft.com/office/drawing/2014/main" id="{BEC27D64-3C29-0E4F-86A3-2370B21677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Contexte de soin des mineur·e·s transgenres</a:t>
            </a:r>
          </a:p>
        </p:txBody>
      </p:sp>
      <p:pic>
        <p:nvPicPr>
          <p:cNvPr id="18" name="Image 17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CD42D2-C73A-4C56-DC4B-0BF4864C6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018" y="2239973"/>
            <a:ext cx="10079964" cy="7090083"/>
          </a:xfrm>
          <a:prstGeom prst="rect">
            <a:avLst/>
          </a:prstGeom>
        </p:spPr>
      </p:pic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DE15F1AF-164D-05A1-16ED-F42DC2EAB0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00148" y="9756775"/>
            <a:ext cx="2640015" cy="385763"/>
          </a:xfrm>
        </p:spPr>
        <p:txBody>
          <a:bodyPr>
            <a:normAutofit/>
          </a:bodyPr>
          <a:lstStyle/>
          <a:p>
            <a:pPr algn="l"/>
            <a:r>
              <a:rPr lang="en-US" sz="105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105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105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</p:spTree>
    <p:extLst>
      <p:ext uri="{BB962C8B-B14F-4D97-AF65-F5344CB8AC3E}">
        <p14:creationId xmlns:p14="http://schemas.microsoft.com/office/powerpoint/2010/main" val="92580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EBFC5B4E-EF8D-637D-BBFE-2CDF601B52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La décision médicale partagée</a:t>
            </a:r>
          </a:p>
        </p:txBody>
      </p:sp>
      <p:sp>
        <p:nvSpPr>
          <p:cNvPr id="14" name="Sous-titre 13">
            <a:extLst>
              <a:ext uri="{FF2B5EF4-FFF2-40B4-BE49-F238E27FC236}">
                <a16:creationId xmlns:a16="http://schemas.microsoft.com/office/drawing/2014/main" id="{BEC27D64-3C29-0E4F-86A3-2370B21677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Contexte de soin des mineur·e·s transgenres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DE15F1AF-164D-05A1-16ED-F42DC2EAB0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00148" y="9756775"/>
            <a:ext cx="2640015" cy="385763"/>
          </a:xfrm>
        </p:spPr>
        <p:txBody>
          <a:bodyPr>
            <a:normAutofit/>
          </a:bodyPr>
          <a:lstStyle/>
          <a:p>
            <a:pPr algn="l"/>
            <a:r>
              <a:rPr lang="en-US" sz="105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105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105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178CCDAC-DB60-6242-83A5-FEFA051965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4629237"/>
              </p:ext>
            </p:extLst>
          </p:nvPr>
        </p:nvGraphicFramePr>
        <p:xfrm>
          <a:off x="1230451" y="1994065"/>
          <a:ext cx="11255098" cy="6957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A6FC98A3-2201-94F3-8C01-86397F638EEF}"/>
              </a:ext>
            </a:extLst>
          </p:cNvPr>
          <p:cNvSpPr/>
          <p:nvPr/>
        </p:nvSpPr>
        <p:spPr>
          <a:xfrm>
            <a:off x="3393713" y="8951125"/>
            <a:ext cx="6928574" cy="59607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/>
              <a:t>Temps</a:t>
            </a:r>
          </a:p>
        </p:txBody>
      </p:sp>
    </p:spTree>
    <p:extLst>
      <p:ext uri="{BB962C8B-B14F-4D97-AF65-F5344CB8AC3E}">
        <p14:creationId xmlns:p14="http://schemas.microsoft.com/office/powerpoint/2010/main" val="359704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FE3C773-A2CD-A050-3B0F-11959E2820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50DDC49-9B68-D857-4B22-935F4300C2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Le paysage de soins en FWB</a:t>
            </a:r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865D3928-9BAA-46FF-05E6-D793E95F81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Contexte de soin des mineur·e·s transgenres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8B5BB52C-F9A0-5458-ED1B-5FF6C73C1B0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714500" y="6818168"/>
            <a:ext cx="3086100" cy="817304"/>
          </a:xfrm>
        </p:spPr>
        <p:txBody>
          <a:bodyPr/>
          <a:lstStyle/>
          <a:p>
            <a:r>
              <a:rPr lang="fr-BE" dirty="0"/>
              <a:t>Équipe de genre pédiatrique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21EC4372-AD8A-72ED-5D87-4ED68B7FCA8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13147" y="6818168"/>
            <a:ext cx="3086100" cy="730235"/>
          </a:xfrm>
        </p:spPr>
        <p:txBody>
          <a:bodyPr/>
          <a:lstStyle/>
          <a:p>
            <a:r>
              <a:rPr lang="fr-BE" dirty="0"/>
              <a:t>Réseaux de professionnels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B79526F-F38F-D3CC-987E-5998173F26EA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915368" y="6818168"/>
            <a:ext cx="3086100" cy="730235"/>
          </a:xfrm>
        </p:spPr>
        <p:txBody>
          <a:bodyPr/>
          <a:lstStyle/>
          <a:p>
            <a:r>
              <a:rPr lang="fr-BE" dirty="0"/>
              <a:t>Soignants hors réseau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FC1E89F-5659-9C15-7309-98128E66FDC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fr-BE" dirty="0">
                <a:latin typeface="Font Awesome 6 Free Solid" panose="02000903000000000000" pitchFamily="50" charset="0"/>
              </a:rPr>
              <a:t>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2ACEF40-F2D5-A372-954F-2443E2A222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fr-BE" dirty="0">
                <a:latin typeface="Font Awesome 6 Free Solid" panose="02000903000000000000" pitchFamily="50" charset="0"/>
              </a:rPr>
              <a:t>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0BB6AE-EECA-FB87-00A5-F2D226BAE0E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fr-BE" dirty="0">
                <a:latin typeface="Font Awesome 6 Free Solid" panose="02000903000000000000" pitchFamily="50" charset="0"/>
              </a:rPr>
              <a:t>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55E09F67-E157-3BEB-6AF3-F98BE9A327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00148" y="9756775"/>
            <a:ext cx="2640015" cy="385763"/>
          </a:xfrm>
        </p:spPr>
        <p:txBody>
          <a:bodyPr>
            <a:normAutofit/>
          </a:bodyPr>
          <a:lstStyle/>
          <a:p>
            <a:pPr algn="l"/>
            <a:r>
              <a:rPr lang="en-US" sz="105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105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105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</p:spTree>
    <p:extLst>
      <p:ext uri="{BB962C8B-B14F-4D97-AF65-F5344CB8AC3E}">
        <p14:creationId xmlns:p14="http://schemas.microsoft.com/office/powerpoint/2010/main" val="1840002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2"/>
                </a:solidFill>
              </a:rPr>
              <a:t>Séquences</a:t>
            </a:r>
            <a:r>
              <a:rPr lang="en-US" dirty="0">
                <a:solidFill>
                  <a:schemeClr val="tx2"/>
                </a:solidFill>
              </a:rPr>
              <a:t> du </a:t>
            </a:r>
            <a:r>
              <a:rPr lang="en-US" dirty="0" err="1">
                <a:solidFill>
                  <a:schemeClr val="tx2"/>
                </a:solidFill>
              </a:rPr>
              <a:t>parcours</a:t>
            </a:r>
            <a:r>
              <a:rPr lang="en-US" dirty="0">
                <a:solidFill>
                  <a:schemeClr val="tx2"/>
                </a:solidFill>
              </a:rPr>
              <a:t> de </a:t>
            </a:r>
            <a:r>
              <a:rPr lang="en-US" dirty="0" err="1">
                <a:solidFill>
                  <a:schemeClr val="tx2"/>
                </a:solidFill>
              </a:rPr>
              <a:t>soin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Les trois temps de la transition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7999" y="4660447"/>
            <a:ext cx="0" cy="5626553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 rot="16200000">
            <a:off x="6466582" y="3968249"/>
            <a:ext cx="782837" cy="985155"/>
            <a:chOff x="11325977" y="3779526"/>
            <a:chExt cx="1043782" cy="1313540"/>
          </a:xfrm>
          <a:solidFill>
            <a:schemeClr val="accent5"/>
          </a:solidFill>
        </p:grpSpPr>
        <p:sp>
          <p:nvSpPr>
            <p:cNvPr id="19" name="Rounded Rectangle 18"/>
            <p:cNvSpPr/>
            <p:nvPr/>
          </p:nvSpPr>
          <p:spPr>
            <a:xfrm rot="5400000">
              <a:off x="11255789" y="3979096"/>
              <a:ext cx="1313540" cy="914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25" b="1" dirty="0">
                  <a:latin typeface="Font Awesome 6 Free Solid" panose="02000903000000000000" pitchFamily="50" charset="0"/>
                </a:rPr>
                <a:t></a:t>
              </a:r>
            </a:p>
          </p:txBody>
        </p:sp>
        <p:sp>
          <p:nvSpPr>
            <p:cNvPr id="20" name="Isosceles Triangle 19"/>
            <p:cNvSpPr/>
            <p:nvPr/>
          </p:nvSpPr>
          <p:spPr>
            <a:xfrm rot="16200000">
              <a:off x="11248940" y="4371602"/>
              <a:ext cx="283460" cy="1293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774913" y="5645069"/>
            <a:ext cx="5740932" cy="685803"/>
            <a:chOff x="9033217" y="5812254"/>
            <a:chExt cx="7654576" cy="914403"/>
          </a:xfrm>
        </p:grpSpPr>
        <p:cxnSp>
          <p:nvCxnSpPr>
            <p:cNvPr id="9" name="Straight Connector 8"/>
            <p:cNvCxnSpPr>
              <a:endCxn id="15" idx="3"/>
            </p:cNvCxnSpPr>
            <p:nvPr/>
          </p:nvCxnSpPr>
          <p:spPr>
            <a:xfrm>
              <a:off x="9067800" y="6269454"/>
              <a:ext cx="1658900" cy="1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9033217" y="6167035"/>
              <a:ext cx="210366" cy="21036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800" b="1" dirty="0"/>
            </a:p>
          </p:txBody>
        </p:sp>
        <p:sp>
          <p:nvSpPr>
            <p:cNvPr id="13" name="Round Same Side Corner Rectangle 12"/>
            <p:cNvSpPr/>
            <p:nvPr/>
          </p:nvSpPr>
          <p:spPr>
            <a:xfrm rot="5400000">
              <a:off x="13707246" y="3746110"/>
              <a:ext cx="914398" cy="5046696"/>
            </a:xfrm>
            <a:prstGeom prst="round2Same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205740" tIns="205740" rIns="205740" bIns="205740" rtlCol="0" anchor="ctr"/>
            <a:lstStyle/>
            <a:p>
              <a:pPr algn="ctr"/>
              <a:r>
                <a:rPr lang="fr-BE" sz="2025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Vêtements, coiffure, prénom social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0597314" y="5812254"/>
              <a:ext cx="1043783" cy="914400"/>
              <a:chOff x="11325977" y="3979094"/>
              <a:chExt cx="1043783" cy="914400"/>
            </a:xfrm>
          </p:grpSpPr>
          <p:sp>
            <p:nvSpPr>
              <p:cNvPr id="14" name="Round Same Side Corner Rectangle 13"/>
              <p:cNvSpPr/>
              <p:nvPr/>
            </p:nvSpPr>
            <p:spPr>
              <a:xfrm rot="16200000">
                <a:off x="11455360" y="3979094"/>
                <a:ext cx="914400" cy="914400"/>
              </a:xfrm>
              <a:prstGeom prst="round2Same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100" dirty="0">
                    <a:latin typeface="Font Awesome 6 Free Solid" panose="02000903000000000000" pitchFamily="50" charset="0"/>
                  </a:rPr>
                  <a:t></a:t>
                </a:r>
                <a:endParaRPr lang="en-US" sz="2025" dirty="0">
                  <a:latin typeface="Font Awesome 6 Free Solid" panose="02000903000000000000" pitchFamily="50" charset="0"/>
                </a:endParaRPr>
              </a:p>
            </p:txBody>
          </p:sp>
          <p:sp>
            <p:nvSpPr>
              <p:cNvPr id="15" name="Isosceles Triangle 14"/>
              <p:cNvSpPr/>
              <p:nvPr/>
            </p:nvSpPr>
            <p:spPr>
              <a:xfrm rot="16200000">
                <a:off x="11248940" y="4371602"/>
                <a:ext cx="283460" cy="129385"/>
              </a:xfrm>
              <a:prstGeom prst="triangl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25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1982223" y="6860214"/>
            <a:ext cx="4950465" cy="685802"/>
            <a:chOff x="2642963" y="7432449"/>
            <a:chExt cx="6600620" cy="914402"/>
          </a:xfrm>
        </p:grpSpPr>
        <p:cxnSp>
          <p:nvCxnSpPr>
            <p:cNvPr id="30" name="Straight Connector 29"/>
            <p:cNvCxnSpPr>
              <a:endCxn id="35" idx="3"/>
            </p:cNvCxnSpPr>
            <p:nvPr/>
          </p:nvCxnSpPr>
          <p:spPr>
            <a:xfrm flipH="1">
              <a:off x="7550100" y="7889649"/>
              <a:ext cx="1658900" cy="1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 flipH="1">
              <a:off x="9033217" y="7787230"/>
              <a:ext cx="210366" cy="21036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800" b="1" dirty="0"/>
            </a:p>
          </p:txBody>
        </p:sp>
        <p:sp>
          <p:nvSpPr>
            <p:cNvPr id="32" name="Round Same Side Corner Rectangle 31"/>
            <p:cNvSpPr/>
            <p:nvPr/>
          </p:nvSpPr>
          <p:spPr>
            <a:xfrm rot="16200000" flipH="1">
              <a:off x="4182135" y="5893281"/>
              <a:ext cx="914398" cy="3992742"/>
            </a:xfrm>
            <a:prstGeom prst="round2Same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205740" tIns="205740" rIns="205740" bIns="205740" rtlCol="0" anchor="ctr"/>
            <a:lstStyle/>
            <a:p>
              <a:pPr algn="ctr"/>
              <a:r>
                <a:rPr lang="en-US" sz="2025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Importance de </a:t>
              </a:r>
              <a:r>
                <a:rPr lang="fr-BE" sz="2025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l’école</a:t>
              </a:r>
            </a:p>
          </p:txBody>
        </p:sp>
        <p:grpSp>
          <p:nvGrpSpPr>
            <p:cNvPr id="33" name="Group 32"/>
            <p:cNvGrpSpPr/>
            <p:nvPr/>
          </p:nvGrpSpPr>
          <p:grpSpPr>
            <a:xfrm flipH="1">
              <a:off x="6635703" y="7432449"/>
              <a:ext cx="1043783" cy="914400"/>
              <a:chOff x="11325977" y="3979094"/>
              <a:chExt cx="1043783" cy="914400"/>
            </a:xfrm>
            <a:solidFill>
              <a:schemeClr val="accent5"/>
            </a:solidFill>
          </p:grpSpPr>
          <p:sp>
            <p:nvSpPr>
              <p:cNvPr id="34" name="Round Same Side Corner Rectangle 33"/>
              <p:cNvSpPr/>
              <p:nvPr/>
            </p:nvSpPr>
            <p:spPr>
              <a:xfrm rot="16200000">
                <a:off x="11455360" y="3979094"/>
                <a:ext cx="914400" cy="914400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2100" dirty="0">
                    <a:latin typeface="Font Awesome 6 Free Solid" panose="02000903000000000000" pitchFamily="50" charset="0"/>
                  </a:rPr>
                  <a:t></a:t>
                </a:r>
                <a:endParaRPr lang="en-US" sz="2025" dirty="0">
                  <a:latin typeface="Font Awesome 6 Free Solid" panose="02000903000000000000" pitchFamily="50" charset="0"/>
                </a:endParaRPr>
              </a:p>
            </p:txBody>
          </p:sp>
          <p:sp>
            <p:nvSpPr>
              <p:cNvPr id="35" name="Isosceles Triangle 34"/>
              <p:cNvSpPr/>
              <p:nvPr/>
            </p:nvSpPr>
            <p:spPr>
              <a:xfrm rot="16200000">
                <a:off x="11248940" y="4371602"/>
                <a:ext cx="283460" cy="1293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25"/>
              </a:p>
            </p:txBody>
          </p:sp>
        </p:grpSp>
      </p:grpSp>
      <p:sp>
        <p:nvSpPr>
          <p:cNvPr id="49" name="Subtitle 2"/>
          <p:cNvSpPr txBox="1">
            <a:spLocks/>
          </p:cNvSpPr>
          <p:nvPr/>
        </p:nvSpPr>
        <p:spPr>
          <a:xfrm>
            <a:off x="4686301" y="3083887"/>
            <a:ext cx="4343400" cy="904562"/>
          </a:xfrm>
          <a:prstGeom prst="rect">
            <a:avLst/>
          </a:prstGeom>
        </p:spPr>
        <p:txBody>
          <a:bodyPr vert="horz" lIns="0" tIns="51435" rIns="0" bIns="51435" rtlCol="0" anchor="t">
            <a:noAutofit/>
          </a:bodyPr>
          <a:lstStyle>
            <a:lvl1pPr marL="0" indent="0" algn="l" defTabSz="914354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2"/>
                </a:solidFill>
              </a:rPr>
              <a:t>Enfants </a:t>
            </a:r>
            <a:r>
              <a:rPr lang="fr-BE" sz="2000" b="1" dirty="0">
                <a:solidFill>
                  <a:schemeClr val="tx2"/>
                </a:solidFill>
              </a:rPr>
              <a:t>prépubères : transition sociale</a:t>
            </a:r>
            <a:endParaRPr lang="fr-BE" sz="20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4292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6858000" y="0"/>
            <a:ext cx="0" cy="102870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 rot="16200000">
            <a:off x="6466582" y="1596216"/>
            <a:ext cx="782837" cy="985155"/>
            <a:chOff x="11325977" y="3779526"/>
            <a:chExt cx="1043782" cy="1313540"/>
          </a:xfrm>
          <a:solidFill>
            <a:schemeClr val="accent4"/>
          </a:solidFill>
        </p:grpSpPr>
        <p:sp>
          <p:nvSpPr>
            <p:cNvPr id="19" name="Rounded Rectangle 18"/>
            <p:cNvSpPr/>
            <p:nvPr/>
          </p:nvSpPr>
          <p:spPr>
            <a:xfrm rot="5400000">
              <a:off x="11255789" y="3979096"/>
              <a:ext cx="1313540" cy="914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b="1" dirty="0">
                  <a:latin typeface="Font Awesome 6 Free Solid" panose="02000903000000000000" pitchFamily="50" charset="0"/>
                </a:rPr>
                <a:t></a:t>
              </a:r>
              <a:endParaRPr lang="en-US" sz="2025" b="1" dirty="0">
                <a:latin typeface="Font Awesome 6 Free Solid" panose="02000903000000000000" pitchFamily="50" charset="0"/>
              </a:endParaRPr>
            </a:p>
          </p:txBody>
        </p:sp>
        <p:sp>
          <p:nvSpPr>
            <p:cNvPr id="20" name="Isosceles Triangle 19"/>
            <p:cNvSpPr/>
            <p:nvPr/>
          </p:nvSpPr>
          <p:spPr>
            <a:xfrm rot="16200000">
              <a:off x="11248940" y="4371602"/>
              <a:ext cx="283460" cy="1293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774913" y="5645066"/>
            <a:ext cx="3940137" cy="685801"/>
            <a:chOff x="9033217" y="5812254"/>
            <a:chExt cx="4854233" cy="914401"/>
          </a:xfrm>
        </p:grpSpPr>
        <p:cxnSp>
          <p:nvCxnSpPr>
            <p:cNvPr id="27" name="Straight Connector 26"/>
            <p:cNvCxnSpPr>
              <a:endCxn id="42" idx="3"/>
            </p:cNvCxnSpPr>
            <p:nvPr/>
          </p:nvCxnSpPr>
          <p:spPr>
            <a:xfrm>
              <a:off x="9067800" y="6269454"/>
              <a:ext cx="1658900" cy="1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/>
            <p:cNvSpPr/>
            <p:nvPr/>
          </p:nvSpPr>
          <p:spPr>
            <a:xfrm>
              <a:off x="9033217" y="6167035"/>
              <a:ext cx="210366" cy="21036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800" b="1" dirty="0"/>
            </a:p>
          </p:txBody>
        </p:sp>
        <p:sp>
          <p:nvSpPr>
            <p:cNvPr id="29" name="Round Same Side Corner Rectangle 28"/>
            <p:cNvSpPr/>
            <p:nvPr/>
          </p:nvSpPr>
          <p:spPr>
            <a:xfrm rot="5400000">
              <a:off x="12307075" y="5146279"/>
              <a:ext cx="914398" cy="2246353"/>
            </a:xfrm>
            <a:prstGeom prst="round2Same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205740" tIns="205740" rIns="205740" bIns="205740" rtlCol="0" anchor="ctr"/>
            <a:lstStyle/>
            <a:p>
              <a:pPr algn="ctr"/>
              <a:r>
                <a:rPr lang="en-US" sz="2025" dirty="0" err="1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Apaisement</a:t>
              </a:r>
              <a:endParaRPr lang="en-US" sz="2025" dirty="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10597314" y="5812254"/>
              <a:ext cx="1043783" cy="914400"/>
              <a:chOff x="11325977" y="3979094"/>
              <a:chExt cx="1043783" cy="914400"/>
            </a:xfrm>
            <a:solidFill>
              <a:schemeClr val="accent4"/>
            </a:solidFill>
          </p:grpSpPr>
          <p:sp>
            <p:nvSpPr>
              <p:cNvPr id="41" name="Round Same Side Corner Rectangle 40"/>
              <p:cNvSpPr/>
              <p:nvPr/>
            </p:nvSpPr>
            <p:spPr>
              <a:xfrm rot="16200000">
                <a:off x="11455360" y="3979094"/>
                <a:ext cx="914400" cy="914400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100" dirty="0">
                    <a:latin typeface="Font Awesome 6 Free Solid" panose="02000903000000000000" pitchFamily="50" charset="0"/>
                  </a:rPr>
                  <a:t></a:t>
                </a:r>
                <a:endParaRPr lang="en-US" sz="2025" dirty="0">
                  <a:latin typeface="Font Awesome 6 Free Solid" panose="02000903000000000000" pitchFamily="50" charset="0"/>
                </a:endParaRPr>
              </a:p>
            </p:txBody>
          </p:sp>
          <p:sp>
            <p:nvSpPr>
              <p:cNvPr id="42" name="Isosceles Triangle 41"/>
              <p:cNvSpPr/>
              <p:nvPr/>
            </p:nvSpPr>
            <p:spPr>
              <a:xfrm rot="16200000">
                <a:off x="11248940" y="4371602"/>
                <a:ext cx="283460" cy="1293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25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3105278" y="6860211"/>
            <a:ext cx="3827410" cy="685801"/>
            <a:chOff x="4140369" y="7432447"/>
            <a:chExt cx="5103214" cy="914401"/>
          </a:xfrm>
        </p:grpSpPr>
        <p:cxnSp>
          <p:nvCxnSpPr>
            <p:cNvPr id="44" name="Straight Connector 43"/>
            <p:cNvCxnSpPr>
              <a:endCxn id="49" idx="3"/>
            </p:cNvCxnSpPr>
            <p:nvPr/>
          </p:nvCxnSpPr>
          <p:spPr>
            <a:xfrm flipH="1">
              <a:off x="7550100" y="7889647"/>
              <a:ext cx="1658900" cy="1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 flipH="1">
              <a:off x="9033217" y="7787228"/>
              <a:ext cx="210366" cy="21036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800" b="1" dirty="0"/>
            </a:p>
          </p:txBody>
        </p:sp>
        <p:sp>
          <p:nvSpPr>
            <p:cNvPr id="46" name="Round Same Side Corner Rectangle 45"/>
            <p:cNvSpPr/>
            <p:nvPr/>
          </p:nvSpPr>
          <p:spPr>
            <a:xfrm rot="16200000" flipH="1">
              <a:off x="4930838" y="6641981"/>
              <a:ext cx="914398" cy="2495335"/>
            </a:xfrm>
            <a:prstGeom prst="round2Same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205740" tIns="205740" rIns="205740" bIns="205740" rtlCol="0" anchor="ctr"/>
            <a:lstStyle/>
            <a:p>
              <a:pPr algn="ctr"/>
              <a:r>
                <a:rPr lang="en-US" sz="2025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Exploration</a:t>
              </a:r>
            </a:p>
          </p:txBody>
        </p:sp>
        <p:grpSp>
          <p:nvGrpSpPr>
            <p:cNvPr id="47" name="Group 46"/>
            <p:cNvGrpSpPr/>
            <p:nvPr/>
          </p:nvGrpSpPr>
          <p:grpSpPr>
            <a:xfrm flipH="1">
              <a:off x="6635703" y="7432447"/>
              <a:ext cx="1043783" cy="914400"/>
              <a:chOff x="11325977" y="3979094"/>
              <a:chExt cx="1043783" cy="914400"/>
            </a:xfrm>
            <a:solidFill>
              <a:schemeClr val="accent4"/>
            </a:solidFill>
          </p:grpSpPr>
          <p:sp>
            <p:nvSpPr>
              <p:cNvPr id="48" name="Round Same Side Corner Rectangle 47"/>
              <p:cNvSpPr/>
              <p:nvPr/>
            </p:nvSpPr>
            <p:spPr>
              <a:xfrm rot="16200000">
                <a:off x="11455360" y="3979094"/>
                <a:ext cx="914400" cy="914400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2100" dirty="0">
                    <a:latin typeface="Font Awesome 6 Brands Regular" panose="02000503000000000000" pitchFamily="50" charset="0"/>
                  </a:rPr>
                  <a:t></a:t>
                </a:r>
                <a:endParaRPr lang="en-US" sz="2025" dirty="0">
                  <a:latin typeface="Font Awesome 6 Brands Regular" panose="02000503000000000000" pitchFamily="50" charset="0"/>
                </a:endParaRPr>
              </a:p>
            </p:txBody>
          </p:sp>
          <p:sp>
            <p:nvSpPr>
              <p:cNvPr id="49" name="Isosceles Triangle 48"/>
              <p:cNvSpPr/>
              <p:nvPr/>
            </p:nvSpPr>
            <p:spPr>
              <a:xfrm rot="16200000">
                <a:off x="11248940" y="4371602"/>
                <a:ext cx="283460" cy="1293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25"/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6774913" y="3223335"/>
            <a:ext cx="4381992" cy="685801"/>
            <a:chOff x="9033217" y="2583279"/>
            <a:chExt cx="5842656" cy="914401"/>
          </a:xfrm>
        </p:grpSpPr>
        <p:cxnSp>
          <p:nvCxnSpPr>
            <p:cNvPr id="68" name="Straight Connector 67"/>
            <p:cNvCxnSpPr>
              <a:endCxn id="74" idx="3"/>
            </p:cNvCxnSpPr>
            <p:nvPr/>
          </p:nvCxnSpPr>
          <p:spPr>
            <a:xfrm>
              <a:off x="9067800" y="3040479"/>
              <a:ext cx="1658900" cy="1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/>
            <p:cNvSpPr/>
            <p:nvPr/>
          </p:nvSpPr>
          <p:spPr>
            <a:xfrm>
              <a:off x="9033217" y="2938060"/>
              <a:ext cx="210366" cy="21036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800" b="1" dirty="0"/>
            </a:p>
          </p:txBody>
        </p:sp>
        <p:sp>
          <p:nvSpPr>
            <p:cNvPr id="70" name="Round Same Side Corner Rectangle 69"/>
            <p:cNvSpPr/>
            <p:nvPr/>
          </p:nvSpPr>
          <p:spPr>
            <a:xfrm rot="5400000">
              <a:off x="12801286" y="1423092"/>
              <a:ext cx="914398" cy="3234777"/>
            </a:xfrm>
            <a:prstGeom prst="round2Same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205740" tIns="205740" rIns="205740" bIns="205740" rtlCol="0" anchor="ctr"/>
            <a:lstStyle/>
            <a:p>
              <a:pPr algn="ctr"/>
              <a:r>
                <a:rPr lang="en-US" sz="2025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Temps</a:t>
              </a: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10597314" y="2583279"/>
              <a:ext cx="1043783" cy="914400"/>
              <a:chOff x="11325977" y="3979094"/>
              <a:chExt cx="1043783" cy="914400"/>
            </a:xfrm>
            <a:solidFill>
              <a:schemeClr val="accent4"/>
            </a:solidFill>
          </p:grpSpPr>
          <p:sp>
            <p:nvSpPr>
              <p:cNvPr id="73" name="Round Same Side Corner Rectangle 72"/>
              <p:cNvSpPr/>
              <p:nvPr/>
            </p:nvSpPr>
            <p:spPr>
              <a:xfrm rot="16200000">
                <a:off x="11455360" y="3979094"/>
                <a:ext cx="914400" cy="914400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100" dirty="0">
                    <a:latin typeface="Font Awesome 6 Free Solid" panose="02000903000000000000" pitchFamily="50" charset="0"/>
                  </a:rPr>
                  <a:t></a:t>
                </a:r>
                <a:endParaRPr lang="en-US" sz="2025" dirty="0">
                  <a:latin typeface="Font Awesome 6 Free Solid" panose="02000903000000000000" pitchFamily="50" charset="0"/>
                </a:endParaRPr>
              </a:p>
            </p:txBody>
          </p:sp>
          <p:sp>
            <p:nvSpPr>
              <p:cNvPr id="74" name="Isosceles Triangle 73"/>
              <p:cNvSpPr/>
              <p:nvPr/>
            </p:nvSpPr>
            <p:spPr>
              <a:xfrm rot="16200000">
                <a:off x="11248940" y="4371602"/>
                <a:ext cx="283460" cy="1293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25"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3019361" y="4438480"/>
            <a:ext cx="3913327" cy="685802"/>
            <a:chOff x="4025813" y="4203472"/>
            <a:chExt cx="5217770" cy="914402"/>
          </a:xfrm>
        </p:grpSpPr>
        <p:cxnSp>
          <p:nvCxnSpPr>
            <p:cNvPr id="76" name="Straight Connector 75"/>
            <p:cNvCxnSpPr>
              <a:endCxn id="82" idx="3"/>
            </p:cNvCxnSpPr>
            <p:nvPr/>
          </p:nvCxnSpPr>
          <p:spPr>
            <a:xfrm flipH="1">
              <a:off x="7550100" y="4660672"/>
              <a:ext cx="1658900" cy="1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76"/>
            <p:cNvSpPr/>
            <p:nvPr/>
          </p:nvSpPr>
          <p:spPr>
            <a:xfrm flipH="1">
              <a:off x="9033217" y="4558253"/>
              <a:ext cx="210366" cy="21036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800" b="1" dirty="0"/>
            </a:p>
          </p:txBody>
        </p:sp>
        <p:sp>
          <p:nvSpPr>
            <p:cNvPr id="78" name="Round Same Side Corner Rectangle 77"/>
            <p:cNvSpPr/>
            <p:nvPr/>
          </p:nvSpPr>
          <p:spPr>
            <a:xfrm rot="16200000" flipH="1">
              <a:off x="4873560" y="3355729"/>
              <a:ext cx="914398" cy="2609891"/>
            </a:xfrm>
            <a:prstGeom prst="round2Same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205740" tIns="205740" rIns="205740" bIns="205740" rtlCol="0" anchor="ctr"/>
            <a:lstStyle/>
            <a:p>
              <a:pPr algn="ctr"/>
              <a:r>
                <a:rPr lang="en-US" sz="2025" dirty="0" err="1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Réversibilité</a:t>
              </a:r>
              <a:endParaRPr lang="en-US" sz="2025" dirty="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grpSp>
          <p:nvGrpSpPr>
            <p:cNvPr id="79" name="Group 78"/>
            <p:cNvGrpSpPr/>
            <p:nvPr/>
          </p:nvGrpSpPr>
          <p:grpSpPr>
            <a:xfrm flipH="1">
              <a:off x="6635703" y="4203472"/>
              <a:ext cx="1043783" cy="914400"/>
              <a:chOff x="11325977" y="3979094"/>
              <a:chExt cx="1043783" cy="914400"/>
            </a:xfrm>
            <a:solidFill>
              <a:schemeClr val="accent4"/>
            </a:solidFill>
          </p:grpSpPr>
          <p:sp>
            <p:nvSpPr>
              <p:cNvPr id="81" name="Round Same Side Corner Rectangle 80"/>
              <p:cNvSpPr/>
              <p:nvPr/>
            </p:nvSpPr>
            <p:spPr>
              <a:xfrm rot="16200000">
                <a:off x="11455360" y="3979094"/>
                <a:ext cx="914400" cy="914400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2100" dirty="0">
                    <a:latin typeface="Font Awesome 6 Free Solid" panose="02000903000000000000" pitchFamily="50" charset="0"/>
                  </a:rPr>
                  <a:t></a:t>
                </a:r>
                <a:endParaRPr lang="en-US" sz="2025" dirty="0">
                  <a:latin typeface="Font Awesome 6 Free Solid" panose="02000903000000000000" pitchFamily="50" charset="0"/>
                </a:endParaRPr>
              </a:p>
            </p:txBody>
          </p:sp>
          <p:sp>
            <p:nvSpPr>
              <p:cNvPr id="82" name="Isosceles Triangle 81"/>
              <p:cNvSpPr/>
              <p:nvPr/>
            </p:nvSpPr>
            <p:spPr>
              <a:xfrm rot="16200000">
                <a:off x="11248940" y="4371602"/>
                <a:ext cx="283460" cy="1293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25"/>
              </a:p>
            </p:txBody>
          </p:sp>
        </p:grpSp>
      </p:grpSp>
      <p:sp>
        <p:nvSpPr>
          <p:cNvPr id="6" name="Subtitle 2">
            <a:extLst>
              <a:ext uri="{FF2B5EF4-FFF2-40B4-BE49-F238E27FC236}">
                <a16:creationId xmlns:a16="http://schemas.microsoft.com/office/drawing/2014/main" id="{BF609F3D-0B64-8A9E-B550-34E35FBCB6EB}"/>
              </a:ext>
            </a:extLst>
          </p:cNvPr>
          <p:cNvSpPr txBox="1">
            <a:spLocks/>
          </p:cNvSpPr>
          <p:nvPr/>
        </p:nvSpPr>
        <p:spPr>
          <a:xfrm>
            <a:off x="7208572" y="1697371"/>
            <a:ext cx="2628899" cy="685801"/>
          </a:xfrm>
          <a:prstGeom prst="rect">
            <a:avLst/>
          </a:prstGeom>
        </p:spPr>
        <p:txBody>
          <a:bodyPr vert="horz" lIns="0" tIns="51435" rIns="0" bIns="51435" rtlCol="0" anchor="t">
            <a:noAutofit/>
          </a:bodyPr>
          <a:lstStyle>
            <a:lvl1pPr marL="0" indent="0" algn="l" defTabSz="914354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2000" b="1" dirty="0">
                <a:solidFill>
                  <a:schemeClr val="tx2"/>
                </a:solidFill>
              </a:rPr>
              <a:t>Puberté : bloqueurs</a:t>
            </a:r>
            <a:endParaRPr lang="fr-BE" sz="20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741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6858000" y="0"/>
            <a:ext cx="0" cy="65151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 rot="16200000">
            <a:off x="6466582" y="1596216"/>
            <a:ext cx="782837" cy="985155"/>
            <a:chOff x="11325977" y="3779526"/>
            <a:chExt cx="1043782" cy="1313540"/>
          </a:xfrm>
          <a:solidFill>
            <a:schemeClr val="accent3"/>
          </a:solidFill>
        </p:grpSpPr>
        <p:sp>
          <p:nvSpPr>
            <p:cNvPr id="19" name="Rounded Rectangle 18"/>
            <p:cNvSpPr/>
            <p:nvPr/>
          </p:nvSpPr>
          <p:spPr>
            <a:xfrm rot="5400000">
              <a:off x="11255789" y="3979096"/>
              <a:ext cx="1313540" cy="914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b="1" dirty="0">
                  <a:latin typeface="Font Awesome 6 Free Solid" panose="02000903000000000000" pitchFamily="50" charset="0"/>
                </a:rPr>
                <a:t></a:t>
              </a:r>
              <a:endParaRPr lang="en-US" sz="2025" b="1" dirty="0">
                <a:latin typeface="Font Awesome 6 Free Solid" panose="02000903000000000000" pitchFamily="50" charset="0"/>
              </a:endParaRPr>
            </a:p>
          </p:txBody>
        </p:sp>
        <p:sp>
          <p:nvSpPr>
            <p:cNvPr id="20" name="Isosceles Triangle 19"/>
            <p:cNvSpPr/>
            <p:nvPr/>
          </p:nvSpPr>
          <p:spPr>
            <a:xfrm rot="16200000">
              <a:off x="11248940" y="4371602"/>
              <a:ext cx="283460" cy="1293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774913" y="3223335"/>
            <a:ext cx="5198199" cy="685801"/>
            <a:chOff x="9033217" y="2583279"/>
            <a:chExt cx="6930932" cy="914401"/>
          </a:xfrm>
        </p:grpSpPr>
        <p:cxnSp>
          <p:nvCxnSpPr>
            <p:cNvPr id="68" name="Straight Connector 67"/>
            <p:cNvCxnSpPr>
              <a:endCxn id="74" idx="3"/>
            </p:cNvCxnSpPr>
            <p:nvPr/>
          </p:nvCxnSpPr>
          <p:spPr>
            <a:xfrm>
              <a:off x="9067800" y="3040479"/>
              <a:ext cx="1658900" cy="1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/>
            <p:cNvSpPr/>
            <p:nvPr/>
          </p:nvSpPr>
          <p:spPr>
            <a:xfrm>
              <a:off x="9033217" y="2938060"/>
              <a:ext cx="210366" cy="21036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800" b="1" dirty="0"/>
            </a:p>
          </p:txBody>
        </p:sp>
        <p:sp>
          <p:nvSpPr>
            <p:cNvPr id="70" name="Round Same Side Corner Rectangle 69"/>
            <p:cNvSpPr/>
            <p:nvPr/>
          </p:nvSpPr>
          <p:spPr>
            <a:xfrm rot="5400000">
              <a:off x="13345424" y="878955"/>
              <a:ext cx="914398" cy="4323052"/>
            </a:xfrm>
            <a:prstGeom prst="round2Same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205740" tIns="205740" rIns="205740" bIns="205740" rtlCol="0" anchor="ctr"/>
            <a:lstStyle/>
            <a:p>
              <a:pPr algn="ctr"/>
              <a:r>
                <a:rPr lang="fr-BE" sz="2025" dirty="0"/>
                <a:t>Irréversibilité partielle</a:t>
              </a: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10597314" y="2583279"/>
              <a:ext cx="1043783" cy="914400"/>
              <a:chOff x="11325977" y="3979094"/>
              <a:chExt cx="1043783" cy="914400"/>
            </a:xfrm>
            <a:solidFill>
              <a:schemeClr val="accent4"/>
            </a:solidFill>
          </p:grpSpPr>
          <p:sp>
            <p:nvSpPr>
              <p:cNvPr id="73" name="Round Same Side Corner Rectangle 72"/>
              <p:cNvSpPr/>
              <p:nvPr/>
            </p:nvSpPr>
            <p:spPr>
              <a:xfrm rot="16200000">
                <a:off x="11455360" y="3979094"/>
                <a:ext cx="914400" cy="914400"/>
              </a:xfrm>
              <a:prstGeom prst="round2Same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100" dirty="0">
                    <a:latin typeface="Font Awesome 6 Free Solid" panose="02000903000000000000" pitchFamily="50" charset="0"/>
                  </a:rPr>
                  <a:t></a:t>
                </a:r>
                <a:endParaRPr lang="en-US" sz="2025" dirty="0">
                  <a:latin typeface="Font Awesome 6 Free Solid" panose="02000903000000000000" pitchFamily="50" charset="0"/>
                </a:endParaRPr>
              </a:p>
            </p:txBody>
          </p:sp>
          <p:sp>
            <p:nvSpPr>
              <p:cNvPr id="74" name="Isosceles Triangle 73"/>
              <p:cNvSpPr/>
              <p:nvPr/>
            </p:nvSpPr>
            <p:spPr>
              <a:xfrm rot="16200000">
                <a:off x="11248940" y="4371602"/>
                <a:ext cx="283460" cy="129385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25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1597230" y="4438479"/>
            <a:ext cx="5335458" cy="685801"/>
            <a:chOff x="2129638" y="4203472"/>
            <a:chExt cx="7113945" cy="914401"/>
          </a:xfrm>
        </p:grpSpPr>
        <p:cxnSp>
          <p:nvCxnSpPr>
            <p:cNvPr id="76" name="Straight Connector 75"/>
            <p:cNvCxnSpPr>
              <a:endCxn id="82" idx="3"/>
            </p:cNvCxnSpPr>
            <p:nvPr/>
          </p:nvCxnSpPr>
          <p:spPr>
            <a:xfrm flipH="1">
              <a:off x="7550100" y="4660672"/>
              <a:ext cx="1658900" cy="1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76"/>
            <p:cNvSpPr/>
            <p:nvPr/>
          </p:nvSpPr>
          <p:spPr>
            <a:xfrm flipH="1">
              <a:off x="9033217" y="4558253"/>
              <a:ext cx="210366" cy="21036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800" b="1" dirty="0"/>
            </a:p>
          </p:txBody>
        </p:sp>
        <p:sp>
          <p:nvSpPr>
            <p:cNvPr id="78" name="Round Same Side Corner Rectangle 77"/>
            <p:cNvSpPr/>
            <p:nvPr/>
          </p:nvSpPr>
          <p:spPr>
            <a:xfrm rot="16200000" flipH="1">
              <a:off x="3925472" y="2407641"/>
              <a:ext cx="914398" cy="4506066"/>
            </a:xfrm>
            <a:prstGeom prst="round2Same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205740" tIns="205740" rIns="205740" bIns="205740" rtlCol="0" anchor="ctr"/>
            <a:lstStyle/>
            <a:p>
              <a:pPr algn="ctr"/>
              <a:r>
                <a:rPr lang="en-US" sz="2025" dirty="0" err="1"/>
                <a:t>Amélioration</a:t>
              </a:r>
              <a:r>
                <a:rPr lang="en-US" sz="2025" dirty="0"/>
                <a:t> du bien-</a:t>
              </a:r>
              <a:r>
                <a:rPr lang="en-US" sz="2025" dirty="0" err="1"/>
                <a:t>être</a:t>
              </a:r>
              <a:endParaRPr lang="en-US" sz="2025" dirty="0"/>
            </a:p>
          </p:txBody>
        </p:sp>
        <p:grpSp>
          <p:nvGrpSpPr>
            <p:cNvPr id="79" name="Group 78"/>
            <p:cNvGrpSpPr/>
            <p:nvPr/>
          </p:nvGrpSpPr>
          <p:grpSpPr>
            <a:xfrm flipH="1">
              <a:off x="6635703" y="4203472"/>
              <a:ext cx="1043783" cy="914400"/>
              <a:chOff x="11325977" y="3979094"/>
              <a:chExt cx="1043783" cy="914400"/>
            </a:xfrm>
            <a:solidFill>
              <a:schemeClr val="accent4"/>
            </a:solidFill>
          </p:grpSpPr>
          <p:sp>
            <p:nvSpPr>
              <p:cNvPr id="81" name="Round Same Side Corner Rectangle 80"/>
              <p:cNvSpPr/>
              <p:nvPr/>
            </p:nvSpPr>
            <p:spPr>
              <a:xfrm rot="16200000">
                <a:off x="11455360" y="3979094"/>
                <a:ext cx="914400" cy="914400"/>
              </a:xfrm>
              <a:prstGeom prst="round2Same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sz="2100" dirty="0">
                    <a:latin typeface="Font Awesome 6 Free Solid" panose="02000903000000000000" pitchFamily="50" charset="0"/>
                  </a:rPr>
                  <a:t></a:t>
                </a:r>
                <a:endParaRPr lang="en-US" sz="2025" dirty="0">
                  <a:latin typeface="Font Awesome 6 Free Solid" panose="02000903000000000000" pitchFamily="50" charset="0"/>
                </a:endParaRPr>
              </a:p>
            </p:txBody>
          </p:sp>
          <p:sp>
            <p:nvSpPr>
              <p:cNvPr id="82" name="Isosceles Triangle 81"/>
              <p:cNvSpPr/>
              <p:nvPr/>
            </p:nvSpPr>
            <p:spPr>
              <a:xfrm rot="16200000">
                <a:off x="11248940" y="4371602"/>
                <a:ext cx="283460" cy="129385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25"/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 rot="5400000" flipV="1">
            <a:off x="6466582" y="5925509"/>
            <a:ext cx="782837" cy="985155"/>
            <a:chOff x="11325977" y="3779526"/>
            <a:chExt cx="1043782" cy="1313540"/>
          </a:xfrm>
          <a:solidFill>
            <a:schemeClr val="accent2"/>
          </a:solidFill>
        </p:grpSpPr>
        <p:sp>
          <p:nvSpPr>
            <p:cNvPr id="52" name="Rounded Rectangle 51"/>
            <p:cNvSpPr/>
            <p:nvPr/>
          </p:nvSpPr>
          <p:spPr>
            <a:xfrm rot="5400000" flipV="1">
              <a:off x="11255789" y="3979096"/>
              <a:ext cx="1313540" cy="914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b="1" dirty="0">
                  <a:latin typeface="Font Awesome 6 Free Solid" panose="02000903000000000000" pitchFamily="50" charset="0"/>
                </a:rPr>
                <a:t></a:t>
              </a:r>
              <a:endParaRPr lang="en-US" sz="2025" b="1" dirty="0">
                <a:latin typeface="Font Awesome 6 Free Solid" panose="02000903000000000000" pitchFamily="50" charset="0"/>
              </a:endParaRPr>
            </a:p>
          </p:txBody>
        </p:sp>
        <p:sp>
          <p:nvSpPr>
            <p:cNvPr id="53" name="Isosceles Triangle 52"/>
            <p:cNvSpPr/>
            <p:nvPr/>
          </p:nvSpPr>
          <p:spPr>
            <a:xfrm rot="16200000">
              <a:off x="11248940" y="4371602"/>
              <a:ext cx="283460" cy="1293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</p:grpSp>
      <p:sp>
        <p:nvSpPr>
          <p:cNvPr id="6" name="Subtitle 2">
            <a:extLst>
              <a:ext uri="{FF2B5EF4-FFF2-40B4-BE49-F238E27FC236}">
                <a16:creationId xmlns:a16="http://schemas.microsoft.com/office/drawing/2014/main" id="{2359E202-3CB0-1331-371A-837562D01EE1}"/>
              </a:ext>
            </a:extLst>
          </p:cNvPr>
          <p:cNvSpPr txBox="1">
            <a:spLocks/>
          </p:cNvSpPr>
          <p:nvPr/>
        </p:nvSpPr>
        <p:spPr>
          <a:xfrm>
            <a:off x="7208572" y="1697371"/>
            <a:ext cx="3435132" cy="685801"/>
          </a:xfrm>
          <a:prstGeom prst="rect">
            <a:avLst/>
          </a:prstGeom>
        </p:spPr>
        <p:txBody>
          <a:bodyPr vert="horz" lIns="0" tIns="51435" rIns="0" bIns="51435" rtlCol="0" anchor="t">
            <a:noAutofit/>
          </a:bodyPr>
          <a:lstStyle>
            <a:lvl1pPr marL="0" indent="0" algn="l" defTabSz="914354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2000" b="1" dirty="0">
                <a:solidFill>
                  <a:schemeClr val="tx2"/>
                </a:solidFill>
              </a:rPr>
              <a:t>Fin d’adolescence : THAG</a:t>
            </a:r>
            <a:endParaRPr lang="fr-BE" sz="2000" b="1" dirty="0">
              <a:solidFill>
                <a:schemeClr val="accent5"/>
              </a:solidFill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A1CBA59-F1AC-90DD-2C97-88E7F96AAC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00148" y="9756775"/>
            <a:ext cx="2640015" cy="385763"/>
          </a:xfrm>
        </p:spPr>
        <p:txBody>
          <a:bodyPr>
            <a:normAutofit/>
          </a:bodyPr>
          <a:lstStyle/>
          <a:p>
            <a:pPr algn="l"/>
            <a:r>
              <a:rPr lang="en-US" sz="105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105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105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</p:spTree>
    <p:extLst>
      <p:ext uri="{BB962C8B-B14F-4D97-AF65-F5344CB8AC3E}">
        <p14:creationId xmlns:p14="http://schemas.microsoft.com/office/powerpoint/2010/main" val="11327961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EBFC5B4E-EF8D-637D-BBFE-2CDF601B52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La puberté</a:t>
            </a:r>
          </a:p>
        </p:txBody>
      </p:sp>
      <p:sp>
        <p:nvSpPr>
          <p:cNvPr id="14" name="Sous-titre 13">
            <a:extLst>
              <a:ext uri="{FF2B5EF4-FFF2-40B4-BE49-F238E27FC236}">
                <a16:creationId xmlns:a16="http://schemas.microsoft.com/office/drawing/2014/main" id="{BEC27D64-3C29-0E4F-86A3-2370B21677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Les bloqueurs de puberté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DE15F1AF-164D-05A1-16ED-F42DC2EAB0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00148" y="9756775"/>
            <a:ext cx="2640015" cy="385763"/>
          </a:xfrm>
        </p:spPr>
        <p:txBody>
          <a:bodyPr>
            <a:normAutofit/>
          </a:bodyPr>
          <a:lstStyle/>
          <a:p>
            <a:pPr algn="l"/>
            <a:r>
              <a:rPr lang="en-US" sz="105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105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105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  <p:pic>
        <p:nvPicPr>
          <p:cNvPr id="1026" name="Picture 2" descr="Control of puberty onset and fertility by gonadotropin-releasing hormone  neurons | Nature Reviews Endocrinology">
            <a:extLst>
              <a:ext uri="{FF2B5EF4-FFF2-40B4-BE49-F238E27FC236}">
                <a16:creationId xmlns:a16="http://schemas.microsoft.com/office/drawing/2014/main" id="{F97D757D-282F-3539-4DDF-4175811E2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449" y="2171204"/>
            <a:ext cx="5959101" cy="704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65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EBFC5B4E-EF8D-637D-BBFE-2CDF601B52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Timing de l’initiation du traitement</a:t>
            </a:r>
          </a:p>
        </p:txBody>
      </p:sp>
      <p:sp>
        <p:nvSpPr>
          <p:cNvPr id="14" name="Sous-titre 13">
            <a:extLst>
              <a:ext uri="{FF2B5EF4-FFF2-40B4-BE49-F238E27FC236}">
                <a16:creationId xmlns:a16="http://schemas.microsoft.com/office/drawing/2014/main" id="{BEC27D64-3C29-0E4F-86A3-2370B21677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Les bloqueurs de puberté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DE15F1AF-164D-05A1-16ED-F42DC2EAB0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00148" y="9756775"/>
            <a:ext cx="2640015" cy="385763"/>
          </a:xfrm>
        </p:spPr>
        <p:txBody>
          <a:bodyPr>
            <a:normAutofit/>
          </a:bodyPr>
          <a:lstStyle/>
          <a:p>
            <a:pPr algn="l"/>
            <a:r>
              <a:rPr lang="en-US" sz="105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105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105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06FF76-88E8-3830-1EF4-452E6270E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48" y="2606040"/>
            <a:ext cx="3419440" cy="5556590"/>
          </a:xfrm>
          <a:prstGeom prst="rect">
            <a:avLst/>
          </a:prstGeom>
        </p:spPr>
      </p:pic>
      <p:pic>
        <p:nvPicPr>
          <p:cNvPr id="7" name="Image 6" descr="Une image contenant texte, différent&#10;&#10;Description générée automatiquement">
            <a:extLst>
              <a:ext uri="{FF2B5EF4-FFF2-40B4-BE49-F238E27FC236}">
                <a16:creationId xmlns:a16="http://schemas.microsoft.com/office/drawing/2014/main" id="{E90C1150-F91A-C762-C3AB-8227F3DC5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033" y="2606040"/>
            <a:ext cx="4936817" cy="555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2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Effets</a:t>
            </a:r>
            <a:r>
              <a:rPr lang="en-US" dirty="0"/>
              <a:t> </a:t>
            </a:r>
            <a:r>
              <a:rPr lang="en-US" dirty="0" err="1"/>
              <a:t>indésirables</a:t>
            </a:r>
            <a:r>
              <a:rPr lang="en-US" dirty="0"/>
              <a:t>, </a:t>
            </a:r>
            <a:r>
              <a:rPr lang="en-US" dirty="0" err="1"/>
              <a:t>risques</a:t>
            </a:r>
            <a:r>
              <a:rPr lang="en-US" dirty="0"/>
              <a:t> et inconnues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Les </a:t>
            </a:r>
            <a:r>
              <a:rPr lang="en-US" dirty="0" err="1"/>
              <a:t>bloqueurs</a:t>
            </a:r>
            <a:r>
              <a:rPr lang="en-US" dirty="0"/>
              <a:t> de </a:t>
            </a:r>
            <a:r>
              <a:rPr lang="en-US" dirty="0" err="1"/>
              <a:t>puberté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200154" y="3214689"/>
            <a:ext cx="3098360" cy="548640"/>
            <a:chOff x="1600205" y="2571752"/>
            <a:chExt cx="4131146" cy="731520"/>
          </a:xfrm>
        </p:grpSpPr>
        <p:sp>
          <p:nvSpPr>
            <p:cNvPr id="23" name="Rounded Rectangle 22"/>
            <p:cNvSpPr>
              <a:spLocks noChangeAspect="1"/>
            </p:cNvSpPr>
            <p:nvPr/>
          </p:nvSpPr>
          <p:spPr>
            <a:xfrm>
              <a:off x="1600205" y="2571752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AU" sz="150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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830345" y="2752849"/>
              <a:ext cx="290100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 err="1">
                  <a:solidFill>
                    <a:schemeClr val="accent6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Santé</a:t>
              </a:r>
              <a:r>
                <a:rPr lang="en-AU" sz="1800" dirty="0">
                  <a:solidFill>
                    <a:schemeClr val="accent6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</a:t>
              </a:r>
              <a:r>
                <a:rPr lang="en-AU" sz="1800" dirty="0" err="1">
                  <a:solidFill>
                    <a:schemeClr val="accent6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osseuse</a:t>
              </a:r>
              <a:endParaRPr lang="en-AU" sz="1800" dirty="0">
                <a:solidFill>
                  <a:schemeClr val="accent6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361534" y="3214689"/>
            <a:ext cx="3098360" cy="548640"/>
            <a:chOff x="7148711" y="2571752"/>
            <a:chExt cx="4131147" cy="731520"/>
          </a:xfrm>
        </p:grpSpPr>
        <p:sp>
          <p:nvSpPr>
            <p:cNvPr id="20" name="Rounded Rectangle 19"/>
            <p:cNvSpPr>
              <a:spLocks noChangeAspect="1"/>
            </p:cNvSpPr>
            <p:nvPr/>
          </p:nvSpPr>
          <p:spPr>
            <a:xfrm>
              <a:off x="7148711" y="2571752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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378852" y="2752849"/>
              <a:ext cx="290100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>
                  <a:solidFill>
                    <a:schemeClr val="accent4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Prise de </a:t>
              </a:r>
              <a:r>
                <a:rPr lang="en-AU" sz="1800" dirty="0" err="1">
                  <a:solidFill>
                    <a:schemeClr val="accent4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poids</a:t>
              </a:r>
              <a:endParaRPr lang="en-AU" sz="1800" dirty="0">
                <a:solidFill>
                  <a:schemeClr val="accent4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417491" y="3214688"/>
            <a:ext cx="3098363" cy="548640"/>
            <a:chOff x="12556652" y="2571750"/>
            <a:chExt cx="4131150" cy="731520"/>
          </a:xfrm>
        </p:grpSpPr>
        <p:sp>
          <p:nvSpPr>
            <p:cNvPr id="18" name="Rounded Rectangle 17"/>
            <p:cNvSpPr>
              <a:spLocks noChangeAspect="1"/>
            </p:cNvSpPr>
            <p:nvPr/>
          </p:nvSpPr>
          <p:spPr>
            <a:xfrm>
              <a:off x="12556652" y="2571750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AU" sz="1500" dirty="0">
                  <a:solidFill>
                    <a:srgbClr val="FFFFFF"/>
                  </a:solidFill>
                  <a:latin typeface="Font Awesome 6 Free Solid" panose="02000903000000000000" pitchFamily="50" charset="0"/>
                </a:rPr>
                <a:t></a:t>
              </a:r>
              <a:endParaRPr lang="en-US" sz="1500" dirty="0">
                <a:latin typeface="Font Awesome 6 Free Solid" panose="02000903000000000000" pitchFamily="50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3786794" y="2752849"/>
              <a:ext cx="290100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 err="1">
                  <a:solidFill>
                    <a:schemeClr val="accent2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Croissance</a:t>
              </a:r>
              <a:endParaRPr lang="en-AU" sz="1800" dirty="0">
                <a:solidFill>
                  <a:schemeClr val="accent2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00151" y="6220265"/>
            <a:ext cx="3098363" cy="553998"/>
            <a:chOff x="1600200" y="5918603"/>
            <a:chExt cx="4131151" cy="738664"/>
          </a:xfrm>
        </p:grpSpPr>
        <p:sp>
          <p:nvSpPr>
            <p:cNvPr id="21" name="Rounded Rectangle 20"/>
            <p:cNvSpPr>
              <a:spLocks noChangeAspect="1"/>
            </p:cNvSpPr>
            <p:nvPr/>
          </p:nvSpPr>
          <p:spPr>
            <a:xfrm>
              <a:off x="1600200" y="5922171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AU" sz="1500" dirty="0">
                  <a:solidFill>
                    <a:srgbClr val="FFFFFF"/>
                  </a:solidFill>
                  <a:latin typeface="Font Awesome 6 Free Solid" panose="02000903000000000000" pitchFamily="50" charset="0"/>
                </a:rPr>
                <a:t></a:t>
              </a:r>
              <a:endParaRPr lang="en-US" sz="1500" dirty="0">
                <a:solidFill>
                  <a:srgbClr val="FFFFFF"/>
                </a:solidFill>
                <a:latin typeface="Font Awesome 6 Free Solid" panose="02000903000000000000" pitchFamily="50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830345" y="5918603"/>
              <a:ext cx="2901006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 err="1">
                  <a:solidFill>
                    <a:schemeClr val="accent5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Développement</a:t>
              </a:r>
              <a:r>
                <a:rPr lang="en-AU" sz="1800" dirty="0">
                  <a:solidFill>
                    <a:schemeClr val="accent5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</a:t>
              </a:r>
              <a:r>
                <a:rPr lang="en-AU" sz="1800" dirty="0" err="1">
                  <a:solidFill>
                    <a:schemeClr val="accent5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neurocognitif</a:t>
              </a:r>
              <a:endParaRPr lang="en-AU" sz="1800" dirty="0">
                <a:solidFill>
                  <a:schemeClr val="accent5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361534" y="6222941"/>
            <a:ext cx="3098360" cy="548640"/>
            <a:chOff x="7148711" y="5922171"/>
            <a:chExt cx="4131147" cy="731520"/>
          </a:xfrm>
        </p:grpSpPr>
        <p:sp>
          <p:nvSpPr>
            <p:cNvPr id="19" name="Rounded Rectangle 18"/>
            <p:cNvSpPr>
              <a:spLocks noChangeAspect="1"/>
            </p:cNvSpPr>
            <p:nvPr/>
          </p:nvSpPr>
          <p:spPr>
            <a:xfrm>
              <a:off x="7148711" y="5922171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8580" rtlCol="0" anchor="ctr"/>
            <a:lstStyle/>
            <a:p>
              <a:pPr algn="ctr"/>
              <a:r>
                <a:rPr lang="en-AU" sz="135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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378852" y="6103268"/>
              <a:ext cx="290100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 err="1">
                  <a:solidFill>
                    <a:schemeClr val="accent3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Fertilité</a:t>
              </a:r>
              <a:endParaRPr lang="en-AU" sz="1800" dirty="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417491" y="6220265"/>
            <a:ext cx="3098363" cy="553998"/>
            <a:chOff x="12556652" y="5918602"/>
            <a:chExt cx="4131150" cy="738664"/>
          </a:xfrm>
        </p:grpSpPr>
        <p:sp>
          <p:nvSpPr>
            <p:cNvPr id="22" name="Rounded Rectangle 21"/>
            <p:cNvSpPr>
              <a:spLocks noChangeAspect="1"/>
            </p:cNvSpPr>
            <p:nvPr/>
          </p:nvSpPr>
          <p:spPr>
            <a:xfrm>
              <a:off x="12556652" y="5920098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AU" sz="135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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3786794" y="5918602"/>
              <a:ext cx="2901008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>
                  <a:solidFill>
                    <a:schemeClr val="accent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Fatigue, </a:t>
              </a:r>
              <a:r>
                <a:rPr lang="en-AU" sz="1800" dirty="0" err="1">
                  <a:solidFill>
                    <a:schemeClr val="accent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bouffées</a:t>
              </a:r>
              <a:r>
                <a:rPr lang="en-AU" sz="1800" dirty="0">
                  <a:solidFill>
                    <a:schemeClr val="accent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de </a:t>
              </a:r>
              <a:r>
                <a:rPr lang="en-AU" sz="1800" dirty="0" err="1">
                  <a:solidFill>
                    <a:schemeClr val="accent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chaleur</a:t>
              </a:r>
              <a:r>
                <a:rPr lang="en-AU" sz="1800" dirty="0">
                  <a:solidFill>
                    <a:schemeClr val="accent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, </a:t>
              </a:r>
              <a:r>
                <a:rPr lang="en-AU" sz="1800" dirty="0" err="1">
                  <a:solidFill>
                    <a:schemeClr val="accent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humeur</a:t>
              </a:r>
              <a:endParaRPr lang="en-AU" sz="1800" dirty="0">
                <a:solidFill>
                  <a:schemeClr val="accent1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</p:grp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7BED09F-5A42-9BAE-7961-B0E349EDA4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00148" y="9756775"/>
            <a:ext cx="2640015" cy="385763"/>
          </a:xfrm>
        </p:spPr>
        <p:txBody>
          <a:bodyPr>
            <a:normAutofit/>
          </a:bodyPr>
          <a:lstStyle/>
          <a:p>
            <a:pPr algn="l"/>
            <a:r>
              <a:rPr lang="en-US" sz="105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105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105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</p:spTree>
    <p:extLst>
      <p:ext uri="{BB962C8B-B14F-4D97-AF65-F5344CB8AC3E}">
        <p14:creationId xmlns:p14="http://schemas.microsoft.com/office/powerpoint/2010/main" val="227935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Effets</a:t>
            </a:r>
            <a:r>
              <a:rPr lang="en-US" dirty="0"/>
              <a:t> </a:t>
            </a:r>
            <a:r>
              <a:rPr lang="en-US" dirty="0" err="1"/>
              <a:t>féminisants</a:t>
            </a:r>
            <a:r>
              <a:rPr lang="en-US" dirty="0"/>
              <a:t> </a:t>
            </a:r>
            <a:r>
              <a:rPr lang="en-US" dirty="0" err="1"/>
              <a:t>principaux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Les </a:t>
            </a:r>
            <a:r>
              <a:rPr lang="en-US" dirty="0" err="1"/>
              <a:t>traitements</a:t>
            </a:r>
            <a:r>
              <a:rPr lang="en-US" dirty="0"/>
              <a:t> </a:t>
            </a:r>
            <a:r>
              <a:rPr lang="en-US" dirty="0" err="1"/>
              <a:t>hormonaux</a:t>
            </a:r>
            <a:r>
              <a:rPr lang="en-US" dirty="0"/>
              <a:t> </a:t>
            </a:r>
            <a:r>
              <a:rPr lang="en-US" dirty="0" err="1"/>
              <a:t>d’affirmation</a:t>
            </a:r>
            <a:r>
              <a:rPr lang="en-US" dirty="0"/>
              <a:t> de genre</a:t>
            </a:r>
          </a:p>
        </p:txBody>
      </p:sp>
      <p:sp>
        <p:nvSpPr>
          <p:cNvPr id="33" name="Rectangle 32"/>
          <p:cNvSpPr/>
          <p:nvPr/>
        </p:nvSpPr>
        <p:spPr>
          <a:xfrm flipH="1">
            <a:off x="9339553" y="3704162"/>
            <a:ext cx="2263140" cy="54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Variable</a:t>
            </a:r>
            <a:endParaRPr lang="id-ID" sz="1400" b="1" dirty="0"/>
          </a:p>
        </p:txBody>
      </p:sp>
      <p:sp>
        <p:nvSpPr>
          <p:cNvPr id="35" name="Rectangle 34"/>
          <p:cNvSpPr/>
          <p:nvPr/>
        </p:nvSpPr>
        <p:spPr>
          <a:xfrm flipH="1">
            <a:off x="4813273" y="4784162"/>
            <a:ext cx="2263140" cy="54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3-6 </a:t>
            </a:r>
            <a:r>
              <a:rPr lang="en-US" sz="1400" b="1" dirty="0" err="1"/>
              <a:t>mois</a:t>
            </a:r>
            <a:endParaRPr lang="id-ID" sz="1400" b="1" dirty="0"/>
          </a:p>
        </p:txBody>
      </p:sp>
      <p:sp>
        <p:nvSpPr>
          <p:cNvPr id="41" name="Rectangle 40"/>
          <p:cNvSpPr/>
          <p:nvPr/>
        </p:nvSpPr>
        <p:spPr>
          <a:xfrm flipH="1">
            <a:off x="2550133" y="5324162"/>
            <a:ext cx="2263140" cy="54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1-3 </a:t>
            </a:r>
            <a:r>
              <a:rPr lang="en-US" sz="1400" b="1" dirty="0" err="1"/>
              <a:t>mois</a:t>
            </a:r>
            <a:endParaRPr lang="id-ID" sz="1400" b="1" dirty="0"/>
          </a:p>
        </p:txBody>
      </p:sp>
      <p:sp>
        <p:nvSpPr>
          <p:cNvPr id="34" name="Rectangle 33"/>
          <p:cNvSpPr/>
          <p:nvPr/>
        </p:nvSpPr>
        <p:spPr>
          <a:xfrm flipH="1">
            <a:off x="7076412" y="4244162"/>
            <a:ext cx="2263140" cy="54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6-12 </a:t>
            </a:r>
            <a:r>
              <a:rPr lang="en-US" sz="1400" b="1" dirty="0" err="1"/>
              <a:t>mois</a:t>
            </a:r>
            <a:endParaRPr lang="id-ID" sz="1400" b="1" dirty="0"/>
          </a:p>
        </p:txBody>
      </p:sp>
      <p:sp>
        <p:nvSpPr>
          <p:cNvPr id="73" name="Text Placeholder 32"/>
          <p:cNvSpPr txBox="1">
            <a:spLocks/>
          </p:cNvSpPr>
          <p:nvPr/>
        </p:nvSpPr>
        <p:spPr>
          <a:xfrm>
            <a:off x="2779210" y="5982635"/>
            <a:ext cx="1804986" cy="10134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200" dirty="0" err="1">
                <a:solidFill>
                  <a:schemeClr val="tx2"/>
                </a:solidFill>
                <a:latin typeface="+mn-lt"/>
              </a:rPr>
              <a:t>Fonction</a:t>
            </a:r>
            <a:r>
              <a:rPr lang="en-US" sz="12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latin typeface="+mn-lt"/>
              </a:rPr>
              <a:t>sexuelle</a:t>
            </a:r>
            <a:endParaRPr lang="en-US" sz="1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7" name="Text Placeholder 32"/>
          <p:cNvSpPr txBox="1">
            <a:spLocks/>
          </p:cNvSpPr>
          <p:nvPr/>
        </p:nvSpPr>
        <p:spPr>
          <a:xfrm>
            <a:off x="5039423" y="5448111"/>
            <a:ext cx="1804986" cy="15479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2"/>
                </a:solidFill>
                <a:latin typeface="+mn-lt"/>
              </a:rPr>
              <a:t>Composition </a:t>
            </a:r>
            <a:r>
              <a:rPr lang="en-US" sz="1200" dirty="0" err="1">
                <a:solidFill>
                  <a:schemeClr val="tx2"/>
                </a:solidFill>
                <a:latin typeface="+mn-lt"/>
              </a:rPr>
              <a:t>corporelle</a:t>
            </a:r>
            <a:endParaRPr lang="en-US" sz="1200" dirty="0">
              <a:solidFill>
                <a:schemeClr val="tx2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2"/>
                </a:solidFill>
                <a:latin typeface="+mn-lt"/>
              </a:rPr>
              <a:t>Peau</a:t>
            </a:r>
            <a:endParaRPr lang="en-US" sz="1200" dirty="0">
              <a:solidFill>
                <a:schemeClr val="tx2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2"/>
                </a:solidFill>
                <a:latin typeface="+mn-lt"/>
              </a:rPr>
              <a:t>Testicules</a:t>
            </a:r>
            <a:endParaRPr lang="en-US" sz="1200" dirty="0">
              <a:solidFill>
                <a:schemeClr val="tx2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2"/>
                </a:solidFill>
                <a:latin typeface="+mn-lt"/>
              </a:rPr>
              <a:t>Poitrine</a:t>
            </a:r>
          </a:p>
        </p:txBody>
      </p:sp>
      <p:sp>
        <p:nvSpPr>
          <p:cNvPr id="81" name="Text Placeholder 32"/>
          <p:cNvSpPr txBox="1">
            <a:spLocks/>
          </p:cNvSpPr>
          <p:nvPr/>
        </p:nvSpPr>
        <p:spPr>
          <a:xfrm>
            <a:off x="7302563" y="4913587"/>
            <a:ext cx="1804986" cy="10134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200" dirty="0" err="1">
                <a:solidFill>
                  <a:schemeClr val="tx2"/>
                </a:solidFill>
                <a:latin typeface="+mn-lt"/>
              </a:rPr>
              <a:t>Pilosité</a:t>
            </a:r>
            <a:endParaRPr lang="en-US" sz="1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3" name="Text Placeholder 32"/>
          <p:cNvSpPr txBox="1">
            <a:spLocks/>
          </p:cNvSpPr>
          <p:nvPr/>
        </p:nvSpPr>
        <p:spPr>
          <a:xfrm>
            <a:off x="9571556" y="4379062"/>
            <a:ext cx="1804986" cy="10134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200" dirty="0" err="1">
                <a:solidFill>
                  <a:schemeClr val="tx2"/>
                </a:solidFill>
                <a:latin typeface="+mn-lt"/>
              </a:rPr>
              <a:t>Cheveux</a:t>
            </a:r>
            <a:endParaRPr lang="en-US" sz="1200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330677" y="4667829"/>
            <a:ext cx="438912" cy="2459691"/>
            <a:chOff x="1307592" y="5464362"/>
            <a:chExt cx="585216" cy="3279588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1600200" y="5863950"/>
              <a:ext cx="0" cy="2880000"/>
            </a:xfrm>
            <a:prstGeom prst="line">
              <a:avLst/>
            </a:prstGeom>
            <a:ln w="50800">
              <a:solidFill>
                <a:schemeClr val="accent6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/>
            <p:cNvGrpSpPr/>
            <p:nvPr/>
          </p:nvGrpSpPr>
          <p:grpSpPr>
            <a:xfrm>
              <a:off x="1307592" y="5464362"/>
              <a:ext cx="585216" cy="585213"/>
              <a:chOff x="1307592" y="5449848"/>
              <a:chExt cx="585216" cy="585213"/>
            </a:xfrm>
          </p:grpSpPr>
          <p:sp>
            <p:nvSpPr>
              <p:cNvPr id="43" name="Teardrop 42"/>
              <p:cNvSpPr/>
              <p:nvPr/>
            </p:nvSpPr>
            <p:spPr>
              <a:xfrm rot="8100000">
                <a:off x="1307592" y="5449848"/>
                <a:ext cx="585216" cy="585213"/>
              </a:xfrm>
              <a:prstGeom prst="teardrop">
                <a:avLst>
                  <a:gd name="adj" fmla="val 9891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30" dirty="0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416141" y="5548500"/>
                <a:ext cx="378736" cy="40010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AU" sz="1350" b="1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594338" y="4125464"/>
            <a:ext cx="438912" cy="3002056"/>
            <a:chOff x="4325807" y="4741209"/>
            <a:chExt cx="585216" cy="4002741"/>
          </a:xfrm>
        </p:grpSpPr>
        <p:cxnSp>
          <p:nvCxnSpPr>
            <p:cNvPr id="48" name="Straight Connector 47"/>
            <p:cNvCxnSpPr/>
            <p:nvPr/>
          </p:nvCxnSpPr>
          <p:spPr>
            <a:xfrm flipV="1">
              <a:off x="4617720" y="5143950"/>
              <a:ext cx="0" cy="3600000"/>
            </a:xfrm>
            <a:prstGeom prst="line">
              <a:avLst/>
            </a:prstGeom>
            <a:ln w="50800">
              <a:solidFill>
                <a:schemeClr val="accent5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/>
            <p:cNvGrpSpPr/>
            <p:nvPr/>
          </p:nvGrpSpPr>
          <p:grpSpPr>
            <a:xfrm>
              <a:off x="4325807" y="4741209"/>
              <a:ext cx="585216" cy="585213"/>
              <a:chOff x="4325807" y="4632354"/>
              <a:chExt cx="585216" cy="585213"/>
            </a:xfrm>
          </p:grpSpPr>
          <p:sp>
            <p:nvSpPr>
              <p:cNvPr id="46" name="Teardrop 45"/>
              <p:cNvSpPr/>
              <p:nvPr/>
            </p:nvSpPr>
            <p:spPr>
              <a:xfrm rot="8100000">
                <a:off x="4325807" y="4632354"/>
                <a:ext cx="585216" cy="585213"/>
              </a:xfrm>
              <a:prstGeom prst="teardrop">
                <a:avLst>
                  <a:gd name="adj" fmla="val 98912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30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4434356" y="4731006"/>
                <a:ext cx="378736" cy="400109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AU" sz="1350" b="1" dirty="0">
                    <a:solidFill>
                      <a:schemeClr val="bg1"/>
                    </a:solidFill>
                  </a:rPr>
                  <a:t>2</a:t>
                </a:r>
                <a:endParaRPr lang="en-US" sz="135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9121661" y="3040735"/>
            <a:ext cx="438912" cy="4086785"/>
            <a:chOff x="10362237" y="3294903"/>
            <a:chExt cx="585216" cy="5449047"/>
          </a:xfrm>
        </p:grpSpPr>
        <p:cxnSp>
          <p:nvCxnSpPr>
            <p:cNvPr id="52" name="Straight Connector 51"/>
            <p:cNvCxnSpPr/>
            <p:nvPr/>
          </p:nvCxnSpPr>
          <p:spPr>
            <a:xfrm flipV="1">
              <a:off x="10660564" y="3703950"/>
              <a:ext cx="0" cy="5040000"/>
            </a:xfrm>
            <a:prstGeom prst="line">
              <a:avLst/>
            </a:prstGeom>
            <a:ln w="50800">
              <a:solidFill>
                <a:schemeClr val="accent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/>
            <p:cNvGrpSpPr/>
            <p:nvPr/>
          </p:nvGrpSpPr>
          <p:grpSpPr>
            <a:xfrm>
              <a:off x="10362237" y="3294903"/>
              <a:ext cx="585216" cy="585213"/>
              <a:chOff x="10362237" y="3258618"/>
              <a:chExt cx="585216" cy="585213"/>
            </a:xfrm>
          </p:grpSpPr>
          <p:sp>
            <p:nvSpPr>
              <p:cNvPr id="55" name="Teardrop 54"/>
              <p:cNvSpPr/>
              <p:nvPr/>
            </p:nvSpPr>
            <p:spPr>
              <a:xfrm rot="8100000">
                <a:off x="10362237" y="3258618"/>
                <a:ext cx="585216" cy="585213"/>
              </a:xfrm>
              <a:prstGeom prst="teardrop">
                <a:avLst>
                  <a:gd name="adj" fmla="val 9891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30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10470786" y="3357270"/>
                <a:ext cx="378736" cy="400109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AU" sz="1350" b="1" dirty="0">
                    <a:solidFill>
                      <a:schemeClr val="bg1"/>
                    </a:solidFill>
                  </a:rPr>
                  <a:t>4</a:t>
                </a:r>
                <a:endParaRPr lang="en-US" sz="135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6858000" y="3583099"/>
            <a:ext cx="438912" cy="3544421"/>
            <a:chOff x="7344022" y="4018056"/>
            <a:chExt cx="585216" cy="4725894"/>
          </a:xfrm>
        </p:grpSpPr>
        <p:cxnSp>
          <p:nvCxnSpPr>
            <p:cNvPr id="49" name="Straight Connector 48"/>
            <p:cNvCxnSpPr/>
            <p:nvPr/>
          </p:nvCxnSpPr>
          <p:spPr>
            <a:xfrm flipV="1">
              <a:off x="7635239" y="4423950"/>
              <a:ext cx="0" cy="4320000"/>
            </a:xfrm>
            <a:prstGeom prst="line">
              <a:avLst/>
            </a:prstGeom>
            <a:ln w="50800">
              <a:solidFill>
                <a:schemeClr val="accent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/>
            <p:cNvGrpSpPr/>
            <p:nvPr/>
          </p:nvGrpSpPr>
          <p:grpSpPr>
            <a:xfrm>
              <a:off x="7344022" y="4018056"/>
              <a:ext cx="585216" cy="585213"/>
              <a:chOff x="7344022" y="3945486"/>
              <a:chExt cx="585216" cy="585213"/>
            </a:xfrm>
          </p:grpSpPr>
          <p:sp>
            <p:nvSpPr>
              <p:cNvPr id="59" name="Teardrop 58"/>
              <p:cNvSpPr/>
              <p:nvPr/>
            </p:nvSpPr>
            <p:spPr>
              <a:xfrm rot="8100000">
                <a:off x="7344022" y="3945486"/>
                <a:ext cx="585216" cy="585213"/>
              </a:xfrm>
              <a:prstGeom prst="teardrop">
                <a:avLst>
                  <a:gd name="adj" fmla="val 9891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30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7452571" y="4044138"/>
                <a:ext cx="378736" cy="400109"/>
              </a:xfrm>
              <a:prstGeom prst="rect">
                <a:avLst/>
              </a:prstGeom>
              <a:solidFill>
                <a:schemeClr val="accent4"/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AU" sz="1350" b="1" dirty="0">
                    <a:solidFill>
                      <a:schemeClr val="bg1"/>
                    </a:solidFill>
                  </a:rPr>
                  <a:t>3</a:t>
                </a:r>
                <a:endParaRPr lang="en-US" sz="135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0505A682-EB0F-5134-7991-4594956D23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00148" y="9756775"/>
            <a:ext cx="2640015" cy="385763"/>
          </a:xfrm>
        </p:spPr>
        <p:txBody>
          <a:bodyPr>
            <a:normAutofit/>
          </a:bodyPr>
          <a:lstStyle/>
          <a:p>
            <a:pPr algn="l"/>
            <a:r>
              <a:rPr lang="en-US" sz="105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105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105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</p:spTree>
    <p:extLst>
      <p:ext uri="{BB962C8B-B14F-4D97-AF65-F5344CB8AC3E}">
        <p14:creationId xmlns:p14="http://schemas.microsoft.com/office/powerpoint/2010/main" val="11328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41" grpId="0" animBg="1"/>
      <p:bldP spid="34" grpId="0" animBg="1"/>
      <p:bldP spid="73" grpId="0"/>
      <p:bldP spid="77" grpId="0"/>
      <p:bldP spid="81" grpId="0"/>
      <p:bldP spid="8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150" y="1234440"/>
            <a:ext cx="11315700" cy="1262180"/>
          </a:xfrm>
        </p:spPr>
        <p:txBody>
          <a:bodyPr/>
          <a:lstStyle/>
          <a:p>
            <a:r>
              <a:rPr lang="en-US" dirty="0" err="1"/>
              <a:t>Effets</a:t>
            </a:r>
            <a:r>
              <a:rPr lang="en-US" dirty="0"/>
              <a:t> </a:t>
            </a:r>
            <a:r>
              <a:rPr lang="en-US" dirty="0" err="1"/>
              <a:t>indésirables</a:t>
            </a:r>
            <a:r>
              <a:rPr lang="en-US" dirty="0"/>
              <a:t> des </a:t>
            </a:r>
            <a:r>
              <a:rPr lang="en-US" dirty="0" err="1"/>
              <a:t>traitements</a:t>
            </a:r>
            <a:r>
              <a:rPr lang="en-US" dirty="0"/>
              <a:t> </a:t>
            </a:r>
            <a:r>
              <a:rPr lang="en-US" dirty="0" err="1"/>
              <a:t>féminisants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Les </a:t>
            </a:r>
            <a:r>
              <a:rPr lang="en-US" dirty="0" err="1"/>
              <a:t>traitements</a:t>
            </a:r>
            <a:r>
              <a:rPr lang="en-US" dirty="0"/>
              <a:t> </a:t>
            </a:r>
            <a:r>
              <a:rPr lang="en-US" dirty="0" err="1"/>
              <a:t>hormonaux</a:t>
            </a:r>
            <a:r>
              <a:rPr lang="en-US" dirty="0"/>
              <a:t> </a:t>
            </a:r>
            <a:r>
              <a:rPr lang="en-US" dirty="0" err="1"/>
              <a:t>d’affirmation</a:t>
            </a:r>
            <a:r>
              <a:rPr lang="en-US" dirty="0"/>
              <a:t> de genre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200154" y="3214689"/>
            <a:ext cx="3098360" cy="548640"/>
            <a:chOff x="1600205" y="2571752"/>
            <a:chExt cx="4131146" cy="731520"/>
          </a:xfrm>
        </p:grpSpPr>
        <p:sp>
          <p:nvSpPr>
            <p:cNvPr id="23" name="Rounded Rectangle 22"/>
            <p:cNvSpPr>
              <a:spLocks noChangeAspect="1"/>
            </p:cNvSpPr>
            <p:nvPr/>
          </p:nvSpPr>
          <p:spPr>
            <a:xfrm>
              <a:off x="1600205" y="2571752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AU" sz="150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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830345" y="2752849"/>
              <a:ext cx="290100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>
                  <a:solidFill>
                    <a:schemeClr val="accent6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Lipides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361534" y="3214689"/>
            <a:ext cx="3098360" cy="548640"/>
            <a:chOff x="7148711" y="2571752"/>
            <a:chExt cx="4131147" cy="731520"/>
          </a:xfrm>
        </p:grpSpPr>
        <p:sp>
          <p:nvSpPr>
            <p:cNvPr id="20" name="Rounded Rectangle 19"/>
            <p:cNvSpPr>
              <a:spLocks noChangeAspect="1"/>
            </p:cNvSpPr>
            <p:nvPr/>
          </p:nvSpPr>
          <p:spPr>
            <a:xfrm>
              <a:off x="7148711" y="2571752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AU" sz="140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</a:t>
              </a:r>
              <a:endParaRPr lang="en-US" sz="1350" dirty="0">
                <a:solidFill>
                  <a:schemeClr val="bg1"/>
                </a:solidFill>
                <a:latin typeface="Font Awesome 6 Free Solid" panose="02000903000000000000" pitchFamily="50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378852" y="2752849"/>
              <a:ext cx="290100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>
                  <a:solidFill>
                    <a:schemeClr val="accent4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Thromboses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417491" y="3214688"/>
            <a:ext cx="3098363" cy="548640"/>
            <a:chOff x="12556652" y="2571750"/>
            <a:chExt cx="4131150" cy="731520"/>
          </a:xfrm>
        </p:grpSpPr>
        <p:sp>
          <p:nvSpPr>
            <p:cNvPr id="18" name="Rounded Rectangle 17"/>
            <p:cNvSpPr>
              <a:spLocks noChangeAspect="1"/>
            </p:cNvSpPr>
            <p:nvPr/>
          </p:nvSpPr>
          <p:spPr>
            <a:xfrm>
              <a:off x="12556652" y="2571750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AU" sz="150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</a:t>
              </a:r>
              <a:endParaRPr lang="en-US" sz="1500" dirty="0">
                <a:latin typeface="Font Awesome 6 Free Solid" panose="02000903000000000000" pitchFamily="50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3786794" y="2752849"/>
              <a:ext cx="290100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>
                  <a:solidFill>
                    <a:schemeClr val="accent2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Cancers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00151" y="6222941"/>
            <a:ext cx="3098363" cy="548640"/>
            <a:chOff x="1600200" y="5922171"/>
            <a:chExt cx="4131151" cy="731520"/>
          </a:xfrm>
        </p:grpSpPr>
        <p:sp>
          <p:nvSpPr>
            <p:cNvPr id="21" name="Rounded Rectangle 20"/>
            <p:cNvSpPr>
              <a:spLocks noChangeAspect="1"/>
            </p:cNvSpPr>
            <p:nvPr/>
          </p:nvSpPr>
          <p:spPr>
            <a:xfrm>
              <a:off x="1600200" y="5922171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AU" sz="150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</a:t>
              </a:r>
              <a:endParaRPr lang="en-US" sz="1500" dirty="0">
                <a:solidFill>
                  <a:srgbClr val="FFFFFF"/>
                </a:solidFill>
                <a:latin typeface="Font Awesome 6 Free Solid" panose="02000903000000000000" pitchFamily="50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830345" y="6103268"/>
              <a:ext cx="290100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 err="1">
                  <a:solidFill>
                    <a:schemeClr val="accent5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Fertilité</a:t>
              </a:r>
              <a:endParaRPr lang="en-AU" sz="1800" dirty="0">
                <a:solidFill>
                  <a:schemeClr val="accent5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361534" y="6222941"/>
            <a:ext cx="3098360" cy="548640"/>
            <a:chOff x="7148711" y="5922171"/>
            <a:chExt cx="4131147" cy="731520"/>
          </a:xfrm>
        </p:grpSpPr>
        <p:sp>
          <p:nvSpPr>
            <p:cNvPr id="19" name="Rounded Rectangle 18"/>
            <p:cNvSpPr>
              <a:spLocks noChangeAspect="1"/>
            </p:cNvSpPr>
            <p:nvPr/>
          </p:nvSpPr>
          <p:spPr>
            <a:xfrm>
              <a:off x="7148711" y="5922171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8580" rtlCol="0" anchor="ctr"/>
            <a:lstStyle/>
            <a:p>
              <a:pPr algn="ctr"/>
              <a:r>
                <a:rPr lang="en-AU" sz="135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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378852" y="6103268"/>
              <a:ext cx="290100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 err="1">
                  <a:solidFill>
                    <a:schemeClr val="accent3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Santé</a:t>
              </a:r>
              <a:r>
                <a:rPr lang="en-AU" sz="1800" dirty="0">
                  <a:solidFill>
                    <a:schemeClr val="accent3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</a:t>
              </a:r>
              <a:r>
                <a:rPr lang="en-AU" sz="1800" dirty="0" err="1">
                  <a:solidFill>
                    <a:schemeClr val="accent3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osseuse</a:t>
              </a:r>
              <a:endParaRPr lang="en-AU" sz="1800" dirty="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417491" y="6221387"/>
            <a:ext cx="3098363" cy="548640"/>
            <a:chOff x="12556652" y="5920098"/>
            <a:chExt cx="4131150" cy="731520"/>
          </a:xfrm>
        </p:grpSpPr>
        <p:sp>
          <p:nvSpPr>
            <p:cNvPr id="22" name="Rounded Rectangle 21"/>
            <p:cNvSpPr>
              <a:spLocks noChangeAspect="1"/>
            </p:cNvSpPr>
            <p:nvPr/>
          </p:nvSpPr>
          <p:spPr>
            <a:xfrm>
              <a:off x="12556652" y="5920098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AU" sz="135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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3786794" y="6103267"/>
              <a:ext cx="290100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>
                  <a:solidFill>
                    <a:schemeClr val="accent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Foie</a:t>
              </a:r>
            </a:p>
          </p:txBody>
        </p:sp>
      </p:grp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7BED09F-5A42-9BAE-7961-B0E349EDA4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00148" y="9756775"/>
            <a:ext cx="2640015" cy="385763"/>
          </a:xfrm>
        </p:spPr>
        <p:txBody>
          <a:bodyPr>
            <a:normAutofit/>
          </a:bodyPr>
          <a:lstStyle/>
          <a:p>
            <a:pPr algn="l"/>
            <a:r>
              <a:rPr lang="en-US" sz="105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105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105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</p:spTree>
    <p:extLst>
      <p:ext uri="{BB962C8B-B14F-4D97-AF65-F5344CB8AC3E}">
        <p14:creationId xmlns:p14="http://schemas.microsoft.com/office/powerpoint/2010/main" val="349669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Effets</a:t>
            </a:r>
            <a:r>
              <a:rPr lang="en-US" dirty="0"/>
              <a:t> </a:t>
            </a:r>
            <a:r>
              <a:rPr lang="en-US" dirty="0" err="1"/>
              <a:t>masculinisants</a:t>
            </a:r>
            <a:r>
              <a:rPr lang="en-US" dirty="0"/>
              <a:t> </a:t>
            </a:r>
            <a:r>
              <a:rPr lang="en-US" dirty="0" err="1"/>
              <a:t>principaux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Les </a:t>
            </a:r>
            <a:r>
              <a:rPr lang="en-US" dirty="0" err="1"/>
              <a:t>traitements</a:t>
            </a:r>
            <a:r>
              <a:rPr lang="en-US" dirty="0"/>
              <a:t> </a:t>
            </a:r>
            <a:r>
              <a:rPr lang="en-US" dirty="0" err="1"/>
              <a:t>hormonaux</a:t>
            </a:r>
            <a:r>
              <a:rPr lang="en-US" dirty="0"/>
              <a:t> </a:t>
            </a:r>
            <a:r>
              <a:rPr lang="en-US" dirty="0" err="1"/>
              <a:t>d’affirmation</a:t>
            </a:r>
            <a:r>
              <a:rPr lang="en-US" dirty="0"/>
              <a:t> de genre</a:t>
            </a:r>
          </a:p>
        </p:txBody>
      </p:sp>
      <p:sp>
        <p:nvSpPr>
          <p:cNvPr id="33" name="Rectangle 32"/>
          <p:cNvSpPr/>
          <p:nvPr/>
        </p:nvSpPr>
        <p:spPr>
          <a:xfrm flipH="1">
            <a:off x="9132570" y="3536560"/>
            <a:ext cx="2263140" cy="54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&gt; 12 </a:t>
            </a:r>
            <a:r>
              <a:rPr lang="en-US" sz="1400" b="1" dirty="0" err="1"/>
              <a:t>mois</a:t>
            </a:r>
            <a:endParaRPr lang="id-ID" sz="1400" b="1" dirty="0"/>
          </a:p>
        </p:txBody>
      </p:sp>
      <p:sp>
        <p:nvSpPr>
          <p:cNvPr id="35" name="Rectangle 34"/>
          <p:cNvSpPr/>
          <p:nvPr/>
        </p:nvSpPr>
        <p:spPr>
          <a:xfrm flipH="1">
            <a:off x="4606290" y="4616560"/>
            <a:ext cx="2263140" cy="54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3-6 </a:t>
            </a:r>
            <a:r>
              <a:rPr lang="en-US" sz="1400" b="1" dirty="0" err="1"/>
              <a:t>mois</a:t>
            </a:r>
            <a:endParaRPr lang="id-ID" sz="1400" b="1" dirty="0"/>
          </a:p>
        </p:txBody>
      </p:sp>
      <p:sp>
        <p:nvSpPr>
          <p:cNvPr id="41" name="Rectangle 40"/>
          <p:cNvSpPr/>
          <p:nvPr/>
        </p:nvSpPr>
        <p:spPr>
          <a:xfrm flipH="1">
            <a:off x="2343150" y="5156560"/>
            <a:ext cx="2263140" cy="54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1-6 </a:t>
            </a:r>
            <a:r>
              <a:rPr lang="en-US" sz="1400" b="1" dirty="0" err="1"/>
              <a:t>mois</a:t>
            </a:r>
            <a:endParaRPr lang="id-ID" sz="1400" b="1" dirty="0"/>
          </a:p>
        </p:txBody>
      </p:sp>
      <p:sp>
        <p:nvSpPr>
          <p:cNvPr id="34" name="Rectangle 33"/>
          <p:cNvSpPr/>
          <p:nvPr/>
        </p:nvSpPr>
        <p:spPr>
          <a:xfrm flipH="1">
            <a:off x="6869429" y="4076560"/>
            <a:ext cx="2263140" cy="54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6-12 </a:t>
            </a:r>
            <a:r>
              <a:rPr lang="en-US" sz="1400" b="1" dirty="0" err="1"/>
              <a:t>mois</a:t>
            </a:r>
            <a:endParaRPr lang="id-ID" sz="1400" b="1" dirty="0"/>
          </a:p>
        </p:txBody>
      </p:sp>
      <p:sp>
        <p:nvSpPr>
          <p:cNvPr id="73" name="Text Placeholder 32"/>
          <p:cNvSpPr txBox="1">
            <a:spLocks/>
          </p:cNvSpPr>
          <p:nvPr/>
        </p:nvSpPr>
        <p:spPr>
          <a:xfrm>
            <a:off x="2572227" y="5815033"/>
            <a:ext cx="1804986" cy="10134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2"/>
                </a:solidFill>
                <a:latin typeface="+mn-lt"/>
              </a:rPr>
              <a:t>Acné</a:t>
            </a:r>
            <a:endParaRPr lang="en-US" sz="1200" dirty="0">
              <a:solidFill>
                <a:schemeClr val="tx2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2"/>
                </a:solidFill>
                <a:latin typeface="+mn-lt"/>
              </a:rPr>
              <a:t>Aménorrhée</a:t>
            </a:r>
            <a:endParaRPr lang="en-US" sz="1200" dirty="0">
              <a:solidFill>
                <a:schemeClr val="tx2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2"/>
                </a:solidFill>
                <a:latin typeface="+mn-lt"/>
              </a:rPr>
              <a:t>Dickclit</a:t>
            </a:r>
            <a:endParaRPr lang="en-US" sz="1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7" name="Text Placeholder 32"/>
          <p:cNvSpPr txBox="1">
            <a:spLocks/>
          </p:cNvSpPr>
          <p:nvPr/>
        </p:nvSpPr>
        <p:spPr>
          <a:xfrm>
            <a:off x="4832440" y="5280509"/>
            <a:ext cx="1804986" cy="10134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2"/>
                </a:solidFill>
                <a:latin typeface="+mn-lt"/>
              </a:rPr>
              <a:t>Voix</a:t>
            </a:r>
          </a:p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2"/>
                </a:solidFill>
                <a:latin typeface="+mn-lt"/>
              </a:rPr>
              <a:t>Pilosité</a:t>
            </a:r>
            <a:endParaRPr lang="en-US" sz="1200" dirty="0">
              <a:solidFill>
                <a:schemeClr val="tx2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2"/>
                </a:solidFill>
                <a:latin typeface="+mn-lt"/>
              </a:rPr>
              <a:t>Graisses</a:t>
            </a:r>
            <a:endParaRPr lang="en-US" sz="1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1" name="Text Placeholder 32"/>
          <p:cNvSpPr txBox="1">
            <a:spLocks/>
          </p:cNvSpPr>
          <p:nvPr/>
        </p:nvSpPr>
        <p:spPr>
          <a:xfrm>
            <a:off x="7095580" y="4745985"/>
            <a:ext cx="1804986" cy="10134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/>
              </a:rPr>
              <a:t>Musculature</a:t>
            </a:r>
          </a:p>
        </p:txBody>
      </p:sp>
      <p:sp>
        <p:nvSpPr>
          <p:cNvPr id="83" name="Text Placeholder 32"/>
          <p:cNvSpPr txBox="1">
            <a:spLocks/>
          </p:cNvSpPr>
          <p:nvPr/>
        </p:nvSpPr>
        <p:spPr>
          <a:xfrm>
            <a:off x="9364573" y="4211460"/>
            <a:ext cx="1804986" cy="10134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200" dirty="0" err="1">
                <a:solidFill>
                  <a:schemeClr val="tx2"/>
                </a:solidFill>
                <a:latin typeface="+mn-lt"/>
              </a:rPr>
              <a:t>Calvitie</a:t>
            </a:r>
            <a:endParaRPr lang="en-US" sz="1200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123694" y="4500227"/>
            <a:ext cx="438912" cy="2459691"/>
            <a:chOff x="1307592" y="5464362"/>
            <a:chExt cx="585216" cy="3279588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1600200" y="5863950"/>
              <a:ext cx="0" cy="2880000"/>
            </a:xfrm>
            <a:prstGeom prst="line">
              <a:avLst/>
            </a:prstGeom>
            <a:ln w="50800">
              <a:solidFill>
                <a:schemeClr val="accent6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/>
            <p:cNvGrpSpPr/>
            <p:nvPr/>
          </p:nvGrpSpPr>
          <p:grpSpPr>
            <a:xfrm>
              <a:off x="1307592" y="5464362"/>
              <a:ext cx="585216" cy="585213"/>
              <a:chOff x="1307592" y="5449848"/>
              <a:chExt cx="585216" cy="585213"/>
            </a:xfrm>
          </p:grpSpPr>
          <p:sp>
            <p:nvSpPr>
              <p:cNvPr id="43" name="Teardrop 42"/>
              <p:cNvSpPr/>
              <p:nvPr/>
            </p:nvSpPr>
            <p:spPr>
              <a:xfrm rot="8100000">
                <a:off x="1307592" y="5449848"/>
                <a:ext cx="585216" cy="585213"/>
              </a:xfrm>
              <a:prstGeom prst="teardrop">
                <a:avLst>
                  <a:gd name="adj" fmla="val 9891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30" dirty="0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416141" y="5548500"/>
                <a:ext cx="378736" cy="40010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AU" sz="1350" b="1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387355" y="3957862"/>
            <a:ext cx="438912" cy="3002056"/>
            <a:chOff x="4325807" y="4741209"/>
            <a:chExt cx="585216" cy="4002741"/>
          </a:xfrm>
        </p:grpSpPr>
        <p:cxnSp>
          <p:nvCxnSpPr>
            <p:cNvPr id="48" name="Straight Connector 47"/>
            <p:cNvCxnSpPr/>
            <p:nvPr/>
          </p:nvCxnSpPr>
          <p:spPr>
            <a:xfrm flipV="1">
              <a:off x="4617720" y="5143950"/>
              <a:ext cx="0" cy="3600000"/>
            </a:xfrm>
            <a:prstGeom prst="line">
              <a:avLst/>
            </a:prstGeom>
            <a:ln w="50800">
              <a:solidFill>
                <a:schemeClr val="accent5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/>
            <p:cNvGrpSpPr/>
            <p:nvPr/>
          </p:nvGrpSpPr>
          <p:grpSpPr>
            <a:xfrm>
              <a:off x="4325807" y="4741209"/>
              <a:ext cx="585216" cy="585213"/>
              <a:chOff x="4325807" y="4632354"/>
              <a:chExt cx="585216" cy="585213"/>
            </a:xfrm>
          </p:grpSpPr>
          <p:sp>
            <p:nvSpPr>
              <p:cNvPr id="46" name="Teardrop 45"/>
              <p:cNvSpPr/>
              <p:nvPr/>
            </p:nvSpPr>
            <p:spPr>
              <a:xfrm rot="8100000">
                <a:off x="4325807" y="4632354"/>
                <a:ext cx="585216" cy="585213"/>
              </a:xfrm>
              <a:prstGeom prst="teardrop">
                <a:avLst>
                  <a:gd name="adj" fmla="val 98912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30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4434356" y="4731006"/>
                <a:ext cx="378736" cy="400109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AU" sz="1350" b="1" dirty="0">
                    <a:solidFill>
                      <a:schemeClr val="bg1"/>
                    </a:solidFill>
                  </a:rPr>
                  <a:t>2</a:t>
                </a:r>
                <a:endParaRPr lang="en-US" sz="135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8914678" y="2873133"/>
            <a:ext cx="438912" cy="4086785"/>
            <a:chOff x="10362237" y="3294903"/>
            <a:chExt cx="585216" cy="5449047"/>
          </a:xfrm>
        </p:grpSpPr>
        <p:cxnSp>
          <p:nvCxnSpPr>
            <p:cNvPr id="52" name="Straight Connector 51"/>
            <p:cNvCxnSpPr/>
            <p:nvPr/>
          </p:nvCxnSpPr>
          <p:spPr>
            <a:xfrm flipV="1">
              <a:off x="10660564" y="3703950"/>
              <a:ext cx="0" cy="5040000"/>
            </a:xfrm>
            <a:prstGeom prst="line">
              <a:avLst/>
            </a:prstGeom>
            <a:ln w="50800">
              <a:solidFill>
                <a:schemeClr val="accent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/>
            <p:cNvGrpSpPr/>
            <p:nvPr/>
          </p:nvGrpSpPr>
          <p:grpSpPr>
            <a:xfrm>
              <a:off x="10362237" y="3294903"/>
              <a:ext cx="585216" cy="585213"/>
              <a:chOff x="10362237" y="3258618"/>
              <a:chExt cx="585216" cy="585213"/>
            </a:xfrm>
          </p:grpSpPr>
          <p:sp>
            <p:nvSpPr>
              <p:cNvPr id="55" name="Teardrop 54"/>
              <p:cNvSpPr/>
              <p:nvPr/>
            </p:nvSpPr>
            <p:spPr>
              <a:xfrm rot="8100000">
                <a:off x="10362237" y="3258618"/>
                <a:ext cx="585216" cy="585213"/>
              </a:xfrm>
              <a:prstGeom prst="teardrop">
                <a:avLst>
                  <a:gd name="adj" fmla="val 9891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30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10470786" y="3357270"/>
                <a:ext cx="378736" cy="400109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AU" sz="1350" b="1" dirty="0">
                    <a:solidFill>
                      <a:schemeClr val="bg1"/>
                    </a:solidFill>
                  </a:rPr>
                  <a:t>4</a:t>
                </a:r>
                <a:endParaRPr lang="en-US" sz="135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6651017" y="3415497"/>
            <a:ext cx="438912" cy="3544421"/>
            <a:chOff x="7344022" y="4018056"/>
            <a:chExt cx="585216" cy="4725894"/>
          </a:xfrm>
        </p:grpSpPr>
        <p:cxnSp>
          <p:nvCxnSpPr>
            <p:cNvPr id="49" name="Straight Connector 48"/>
            <p:cNvCxnSpPr/>
            <p:nvPr/>
          </p:nvCxnSpPr>
          <p:spPr>
            <a:xfrm flipV="1">
              <a:off x="7635239" y="4423950"/>
              <a:ext cx="0" cy="4320000"/>
            </a:xfrm>
            <a:prstGeom prst="line">
              <a:avLst/>
            </a:prstGeom>
            <a:ln w="50800">
              <a:solidFill>
                <a:schemeClr val="accent4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/>
            <p:cNvGrpSpPr/>
            <p:nvPr/>
          </p:nvGrpSpPr>
          <p:grpSpPr>
            <a:xfrm>
              <a:off x="7344022" y="4018056"/>
              <a:ext cx="585216" cy="585213"/>
              <a:chOff x="7344022" y="3945486"/>
              <a:chExt cx="585216" cy="585213"/>
            </a:xfrm>
          </p:grpSpPr>
          <p:sp>
            <p:nvSpPr>
              <p:cNvPr id="59" name="Teardrop 58"/>
              <p:cNvSpPr/>
              <p:nvPr/>
            </p:nvSpPr>
            <p:spPr>
              <a:xfrm rot="8100000">
                <a:off x="7344022" y="3945486"/>
                <a:ext cx="585216" cy="585213"/>
              </a:xfrm>
              <a:prstGeom prst="teardrop">
                <a:avLst>
                  <a:gd name="adj" fmla="val 9891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30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7452571" y="4044138"/>
                <a:ext cx="378736" cy="400109"/>
              </a:xfrm>
              <a:prstGeom prst="rect">
                <a:avLst/>
              </a:prstGeom>
              <a:solidFill>
                <a:schemeClr val="accent4"/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AU" sz="1350" b="1" dirty="0">
                    <a:solidFill>
                      <a:schemeClr val="bg1"/>
                    </a:solidFill>
                  </a:rPr>
                  <a:t>3</a:t>
                </a:r>
                <a:endParaRPr lang="en-US" sz="135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0505A682-EB0F-5134-7991-4594956D23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00148" y="9756775"/>
            <a:ext cx="2640015" cy="385763"/>
          </a:xfrm>
        </p:spPr>
        <p:txBody>
          <a:bodyPr>
            <a:normAutofit/>
          </a:bodyPr>
          <a:lstStyle/>
          <a:p>
            <a:pPr algn="l"/>
            <a:r>
              <a:rPr lang="en-US" sz="105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105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105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</p:spTree>
    <p:extLst>
      <p:ext uri="{BB962C8B-B14F-4D97-AF65-F5344CB8AC3E}">
        <p14:creationId xmlns:p14="http://schemas.microsoft.com/office/powerpoint/2010/main" val="252911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41" grpId="0" animBg="1"/>
      <p:bldP spid="34" grpId="0" animBg="1"/>
      <p:bldP spid="73" grpId="0"/>
      <p:bldP spid="77" grpId="0"/>
      <p:bldP spid="81" grpId="0"/>
      <p:bldP spid="8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150" y="1234440"/>
            <a:ext cx="11315700" cy="1262180"/>
          </a:xfrm>
        </p:spPr>
        <p:txBody>
          <a:bodyPr/>
          <a:lstStyle/>
          <a:p>
            <a:r>
              <a:rPr lang="en-US" dirty="0" err="1"/>
              <a:t>Effets</a:t>
            </a:r>
            <a:r>
              <a:rPr lang="en-US" dirty="0"/>
              <a:t> </a:t>
            </a:r>
            <a:r>
              <a:rPr lang="en-US" dirty="0" err="1"/>
              <a:t>indésirables</a:t>
            </a:r>
            <a:r>
              <a:rPr lang="en-US" dirty="0"/>
              <a:t> des </a:t>
            </a:r>
            <a:r>
              <a:rPr lang="en-US" dirty="0" err="1"/>
              <a:t>traitements</a:t>
            </a:r>
            <a:r>
              <a:rPr lang="en-US" dirty="0"/>
              <a:t> </a:t>
            </a:r>
            <a:r>
              <a:rPr lang="en-US" dirty="0" err="1"/>
              <a:t>masculinisants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Les </a:t>
            </a:r>
            <a:r>
              <a:rPr lang="en-US" dirty="0" err="1"/>
              <a:t>traitements</a:t>
            </a:r>
            <a:r>
              <a:rPr lang="en-US" dirty="0"/>
              <a:t> </a:t>
            </a:r>
            <a:r>
              <a:rPr lang="en-US" dirty="0" err="1"/>
              <a:t>hormonaux</a:t>
            </a:r>
            <a:r>
              <a:rPr lang="en-US" dirty="0"/>
              <a:t> </a:t>
            </a:r>
            <a:r>
              <a:rPr lang="en-US" dirty="0" err="1"/>
              <a:t>d’affirmation</a:t>
            </a:r>
            <a:r>
              <a:rPr lang="en-US" dirty="0"/>
              <a:t> de genre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200154" y="3214689"/>
            <a:ext cx="3098360" cy="548640"/>
            <a:chOff x="1600205" y="2571752"/>
            <a:chExt cx="4131146" cy="731520"/>
          </a:xfrm>
        </p:grpSpPr>
        <p:sp>
          <p:nvSpPr>
            <p:cNvPr id="23" name="Rounded Rectangle 22"/>
            <p:cNvSpPr>
              <a:spLocks noChangeAspect="1"/>
            </p:cNvSpPr>
            <p:nvPr/>
          </p:nvSpPr>
          <p:spPr>
            <a:xfrm>
              <a:off x="1600205" y="2571752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AU" sz="150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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830345" y="2752849"/>
              <a:ext cx="290100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>
                  <a:solidFill>
                    <a:schemeClr val="accent6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Lipides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361534" y="3214689"/>
            <a:ext cx="3098360" cy="548640"/>
            <a:chOff x="7148711" y="2571752"/>
            <a:chExt cx="4131147" cy="731520"/>
          </a:xfrm>
        </p:grpSpPr>
        <p:sp>
          <p:nvSpPr>
            <p:cNvPr id="20" name="Rounded Rectangle 19"/>
            <p:cNvSpPr>
              <a:spLocks noChangeAspect="1"/>
            </p:cNvSpPr>
            <p:nvPr/>
          </p:nvSpPr>
          <p:spPr>
            <a:xfrm>
              <a:off x="7148711" y="2571752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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378852" y="2752849"/>
              <a:ext cx="290100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>
                  <a:solidFill>
                    <a:schemeClr val="accent4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Sang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417491" y="3214688"/>
            <a:ext cx="3098363" cy="548640"/>
            <a:chOff x="12556652" y="2571750"/>
            <a:chExt cx="4131150" cy="731520"/>
          </a:xfrm>
        </p:grpSpPr>
        <p:sp>
          <p:nvSpPr>
            <p:cNvPr id="18" name="Rounded Rectangle 17"/>
            <p:cNvSpPr>
              <a:spLocks noChangeAspect="1"/>
            </p:cNvSpPr>
            <p:nvPr/>
          </p:nvSpPr>
          <p:spPr>
            <a:xfrm>
              <a:off x="12556652" y="2571750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AU" sz="1500" dirty="0">
                  <a:solidFill>
                    <a:srgbClr val="FFFFFF"/>
                  </a:solidFill>
                  <a:latin typeface="Font Awesome 6 Free Solid" panose="02000903000000000000" pitchFamily="50" charset="0"/>
                </a:rPr>
                <a:t></a:t>
              </a:r>
              <a:endParaRPr lang="en-US" sz="1500" dirty="0">
                <a:latin typeface="Font Awesome 6 Free Solid" panose="02000903000000000000" pitchFamily="50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3786794" y="2752849"/>
              <a:ext cx="290100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>
                  <a:solidFill>
                    <a:schemeClr val="accent2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Cancers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00151" y="6220265"/>
            <a:ext cx="3098363" cy="553998"/>
            <a:chOff x="1600200" y="5918603"/>
            <a:chExt cx="4131151" cy="738664"/>
          </a:xfrm>
        </p:grpSpPr>
        <p:sp>
          <p:nvSpPr>
            <p:cNvPr id="21" name="Rounded Rectangle 20"/>
            <p:cNvSpPr>
              <a:spLocks noChangeAspect="1"/>
            </p:cNvSpPr>
            <p:nvPr/>
          </p:nvSpPr>
          <p:spPr>
            <a:xfrm>
              <a:off x="1600200" y="5922171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/>
              <a:r>
                <a:rPr lang="en-AU" sz="1500" dirty="0">
                  <a:solidFill>
                    <a:srgbClr val="FFFFFF"/>
                  </a:solidFill>
                  <a:latin typeface="Font Awesome 6 Free Solid" panose="02000903000000000000" pitchFamily="50" charset="0"/>
                </a:rPr>
                <a:t></a:t>
              </a:r>
              <a:endParaRPr lang="en-US" sz="1500" dirty="0">
                <a:solidFill>
                  <a:srgbClr val="FFFFFF"/>
                </a:solidFill>
                <a:latin typeface="Font Awesome 6 Free Solid" panose="02000903000000000000" pitchFamily="50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830345" y="5918603"/>
              <a:ext cx="2901006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>
                  <a:solidFill>
                    <a:schemeClr val="accent5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AVC, </a:t>
              </a:r>
              <a:r>
                <a:rPr lang="en-AU" sz="1800" dirty="0" err="1">
                  <a:solidFill>
                    <a:schemeClr val="accent5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infarctus</a:t>
              </a:r>
              <a:r>
                <a:rPr lang="en-AU" sz="1800" dirty="0">
                  <a:solidFill>
                    <a:schemeClr val="accent5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, thrombose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361534" y="6222941"/>
            <a:ext cx="3098360" cy="548640"/>
            <a:chOff x="7148711" y="5922171"/>
            <a:chExt cx="4131147" cy="731520"/>
          </a:xfrm>
        </p:grpSpPr>
        <p:sp>
          <p:nvSpPr>
            <p:cNvPr id="19" name="Rounded Rectangle 18"/>
            <p:cNvSpPr>
              <a:spLocks noChangeAspect="1"/>
            </p:cNvSpPr>
            <p:nvPr/>
          </p:nvSpPr>
          <p:spPr>
            <a:xfrm>
              <a:off x="7148711" y="5922171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8580" rtlCol="0" anchor="ctr"/>
            <a:lstStyle/>
            <a:p>
              <a:pPr algn="ctr"/>
              <a:r>
                <a:rPr lang="en-AU" sz="135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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378852" y="6103268"/>
              <a:ext cx="290100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 err="1">
                  <a:solidFill>
                    <a:schemeClr val="accent3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Santé</a:t>
              </a:r>
              <a:r>
                <a:rPr lang="en-AU" sz="1800" dirty="0">
                  <a:solidFill>
                    <a:schemeClr val="accent3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 </a:t>
              </a:r>
              <a:r>
                <a:rPr lang="en-AU" sz="1800" dirty="0" err="1">
                  <a:solidFill>
                    <a:schemeClr val="accent3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osseuse</a:t>
              </a:r>
              <a:endParaRPr lang="en-AU" sz="1800" dirty="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417491" y="6221387"/>
            <a:ext cx="3098363" cy="548640"/>
            <a:chOff x="12556652" y="5920098"/>
            <a:chExt cx="4131150" cy="731520"/>
          </a:xfrm>
        </p:grpSpPr>
        <p:sp>
          <p:nvSpPr>
            <p:cNvPr id="22" name="Rounded Rectangle 21"/>
            <p:cNvSpPr>
              <a:spLocks noChangeAspect="1"/>
            </p:cNvSpPr>
            <p:nvPr/>
          </p:nvSpPr>
          <p:spPr>
            <a:xfrm>
              <a:off x="12556652" y="5920098"/>
              <a:ext cx="731520" cy="73152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AU" sz="1350" dirty="0">
                  <a:solidFill>
                    <a:schemeClr val="bg1"/>
                  </a:solidFill>
                  <a:latin typeface="Font Awesome 6 Free Solid" panose="02000903000000000000" pitchFamily="50" charset="0"/>
                </a:rPr>
                <a:t>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3786794" y="6103267"/>
              <a:ext cx="290100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AU" sz="1800" dirty="0">
                  <a:solidFill>
                    <a:schemeClr val="accent1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Foie</a:t>
              </a:r>
            </a:p>
          </p:txBody>
        </p:sp>
      </p:grp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7BED09F-5A42-9BAE-7961-B0E349EDA4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00148" y="9756775"/>
            <a:ext cx="2640015" cy="385763"/>
          </a:xfrm>
        </p:spPr>
        <p:txBody>
          <a:bodyPr>
            <a:normAutofit/>
          </a:bodyPr>
          <a:lstStyle/>
          <a:p>
            <a:pPr algn="l"/>
            <a:r>
              <a:rPr lang="en-US" sz="105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105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105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</p:spTree>
    <p:extLst>
      <p:ext uri="{BB962C8B-B14F-4D97-AF65-F5344CB8AC3E}">
        <p14:creationId xmlns:p14="http://schemas.microsoft.com/office/powerpoint/2010/main" val="160421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CD7724-11D6-A287-FCB7-4A97646ACE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Pluralité des besoins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FF5DD8B-1709-B7C6-5F0C-54FB0875F7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Les traitements hormonaux d’affirmation de genre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CC19D2-4533-4AF5-99C5-AB5E76643B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0" y="3194607"/>
            <a:ext cx="11315700" cy="5027943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275EBDF-9919-6B9A-B16B-D9BC5E84B9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00148" y="9756775"/>
            <a:ext cx="2640015" cy="385763"/>
          </a:xfrm>
        </p:spPr>
        <p:txBody>
          <a:bodyPr>
            <a:normAutofit/>
          </a:bodyPr>
          <a:lstStyle/>
          <a:p>
            <a:pPr algn="l"/>
            <a:r>
              <a:rPr lang="en-US" sz="1050" b="0" dirty="0">
                <a:solidFill>
                  <a:srgbClr val="F5A9B8"/>
                </a:solidFill>
                <a:latin typeface="Font Awesome 6 Free Solid" panose="02000903000000000000" pitchFamily="50" charset="0"/>
              </a:rPr>
              <a:t> </a:t>
            </a:r>
            <a:r>
              <a:rPr lang="en-US" sz="1050" b="0" dirty="0">
                <a:solidFill>
                  <a:srgbClr val="F5A9B8"/>
                </a:solidFill>
                <a:latin typeface="+mj-lt"/>
              </a:rPr>
              <a:t>Dr Ouafik </a:t>
            </a:r>
            <a:r>
              <a:rPr lang="en-US" sz="1050" b="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Maxence</a:t>
            </a:r>
          </a:p>
        </p:txBody>
      </p:sp>
    </p:spTree>
    <p:extLst>
      <p:ext uri="{BB962C8B-B14F-4D97-AF65-F5344CB8AC3E}">
        <p14:creationId xmlns:p14="http://schemas.microsoft.com/office/powerpoint/2010/main" val="71810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3"/>
          </p:nvPr>
        </p:nvSpPr>
        <p:spPr>
          <a:solidFill>
            <a:schemeClr val="tx2"/>
          </a:solidFill>
        </p:spPr>
        <p:txBody>
          <a:bodyPr/>
          <a:lstStyle/>
          <a:p>
            <a:endParaRPr lang="fr-BE"/>
          </a:p>
        </p:txBody>
      </p:sp>
      <p:sp>
        <p:nvSpPr>
          <p:cNvPr id="10" name="TextBox 9"/>
          <p:cNvSpPr txBox="1"/>
          <p:nvPr/>
        </p:nvSpPr>
        <p:spPr>
          <a:xfrm>
            <a:off x="1200150" y="5369194"/>
            <a:ext cx="7962900" cy="1015663"/>
          </a:xfrm>
          <a:prstGeom prst="rect">
            <a:avLst/>
          </a:prstGeom>
          <a:gradFill>
            <a:gsLst>
              <a:gs pos="25000">
                <a:schemeClr val="accent5">
                  <a:lumMod val="75000"/>
                  <a:alpha val="90000"/>
                </a:schemeClr>
              </a:gs>
              <a:gs pos="100000">
                <a:schemeClr val="accent3">
                  <a:alpha val="50000"/>
                </a:schemeClr>
              </a:gs>
            </a:gsLst>
            <a:lin ang="10800000" scaled="1"/>
          </a:gradFill>
          <a:ln>
            <a:noFill/>
          </a:ln>
        </p:spPr>
        <p:txBody>
          <a:bodyPr wrap="square" lIns="274320" tIns="137160" rIns="0" bIns="137160" rtlCol="0" anchor="ctr">
            <a:spAutoFit/>
          </a:bodyPr>
          <a:lstStyle/>
          <a:p>
            <a:r>
              <a:rPr lang="en-US" sz="4800" spc="300" dirty="0">
                <a:solidFill>
                  <a:schemeClr val="bg1"/>
                </a:solidFill>
                <a:latin typeface="+mj-lt"/>
                <a:ea typeface="Roboto" panose="02000000000000000000" pitchFamily="2" charset="0"/>
              </a:rPr>
              <a:t>Conclusion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0150" y="7820620"/>
            <a:ext cx="796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Importance de </a:t>
            </a:r>
            <a:r>
              <a:rPr lang="en-US" sz="1800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l’écoute</a:t>
            </a:r>
            <a:r>
              <a:rPr lang="en-US" sz="18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, de la </a:t>
            </a:r>
            <a:r>
              <a:rPr lang="en-US" sz="1800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bienveillance</a:t>
            </a:r>
            <a:r>
              <a:rPr lang="en-US" sz="18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et </a:t>
            </a:r>
            <a:r>
              <a:rPr lang="en-US" sz="1800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d’une</a:t>
            </a:r>
            <a:r>
              <a:rPr lang="en-US" sz="18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prise</a:t>
            </a:r>
            <a:r>
              <a:rPr lang="en-US" sz="18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en</a:t>
            </a:r>
            <a:r>
              <a:rPr lang="en-US" sz="18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charge affirmative. </a:t>
            </a:r>
          </a:p>
        </p:txBody>
      </p:sp>
    </p:spTree>
    <p:extLst>
      <p:ext uri="{BB962C8B-B14F-4D97-AF65-F5344CB8AC3E}">
        <p14:creationId xmlns:p14="http://schemas.microsoft.com/office/powerpoint/2010/main" val="22783664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reeform 2"/>
          <p:cNvSpPr/>
          <p:nvPr/>
        </p:nvSpPr>
        <p:spPr>
          <a:xfrm flipV="1">
            <a:off x="1229284" y="55947"/>
            <a:ext cx="9359518" cy="10231051"/>
          </a:xfrm>
          <a:custGeom>
            <a:avLst/>
            <a:gdLst>
              <a:gd name="connsiteX0" fmla="*/ 0 w 6273800"/>
              <a:gd name="connsiteY0" fmla="*/ 0 h 6858000"/>
              <a:gd name="connsiteX1" fmla="*/ 6273800 w 6273800"/>
              <a:gd name="connsiteY1" fmla="*/ 0 h 6858000"/>
              <a:gd name="connsiteX2" fmla="*/ 6273800 w 6273800"/>
              <a:gd name="connsiteY2" fmla="*/ 6858000 h 6858000"/>
              <a:gd name="connsiteX3" fmla="*/ 4162288 w 6273800"/>
              <a:gd name="connsiteY3" fmla="*/ 6858000 h 6858000"/>
              <a:gd name="connsiteX4" fmla="*/ 0 w 6273800"/>
              <a:gd name="connsiteY4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3800" h="6858000">
                <a:moveTo>
                  <a:pt x="0" y="0"/>
                </a:moveTo>
                <a:lnTo>
                  <a:pt x="6273800" y="0"/>
                </a:lnTo>
                <a:lnTo>
                  <a:pt x="6273800" y="6858000"/>
                </a:lnTo>
                <a:lnTo>
                  <a:pt x="4162288" y="6858000"/>
                </a:lnTo>
                <a:lnTo>
                  <a:pt x="0" y="1"/>
                </a:lnTo>
                <a:close/>
              </a:path>
            </a:pathLst>
          </a:custGeom>
          <a:gradFill>
            <a:gsLst>
              <a:gs pos="25000">
                <a:schemeClr val="accent3">
                  <a:alpha val="80000"/>
                </a:schemeClr>
              </a:gs>
              <a:gs pos="100000">
                <a:schemeClr val="accent5">
                  <a:alpha val="5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/>
          </a:p>
        </p:txBody>
      </p:sp>
      <p:sp>
        <p:nvSpPr>
          <p:cNvPr id="4" name="Freeform 3"/>
          <p:cNvSpPr/>
          <p:nvPr/>
        </p:nvSpPr>
        <p:spPr>
          <a:xfrm flipV="1">
            <a:off x="2107401" y="55947"/>
            <a:ext cx="13172198" cy="10231051"/>
          </a:xfrm>
          <a:custGeom>
            <a:avLst/>
            <a:gdLst>
              <a:gd name="connsiteX0" fmla="*/ 0 w 6273800"/>
              <a:gd name="connsiteY0" fmla="*/ 0 h 6858000"/>
              <a:gd name="connsiteX1" fmla="*/ 6273800 w 6273800"/>
              <a:gd name="connsiteY1" fmla="*/ 0 h 6858000"/>
              <a:gd name="connsiteX2" fmla="*/ 6273800 w 6273800"/>
              <a:gd name="connsiteY2" fmla="*/ 6858000 h 6858000"/>
              <a:gd name="connsiteX3" fmla="*/ 4162288 w 6273800"/>
              <a:gd name="connsiteY3" fmla="*/ 6858000 h 6858000"/>
              <a:gd name="connsiteX4" fmla="*/ 0 w 6273800"/>
              <a:gd name="connsiteY4" fmla="*/ 1 h 6858000"/>
              <a:gd name="connsiteX0" fmla="*/ 0 w 8826500"/>
              <a:gd name="connsiteY0" fmla="*/ 0 h 6858000"/>
              <a:gd name="connsiteX1" fmla="*/ 6273800 w 8826500"/>
              <a:gd name="connsiteY1" fmla="*/ 0 h 6858000"/>
              <a:gd name="connsiteX2" fmla="*/ 8826500 w 8826500"/>
              <a:gd name="connsiteY2" fmla="*/ 6845300 h 6858000"/>
              <a:gd name="connsiteX3" fmla="*/ 4162288 w 8826500"/>
              <a:gd name="connsiteY3" fmla="*/ 6858000 h 6858000"/>
              <a:gd name="connsiteX4" fmla="*/ 0 w 8826500"/>
              <a:gd name="connsiteY4" fmla="*/ 1 h 6858000"/>
              <a:gd name="connsiteX5" fmla="*/ 0 w 8826500"/>
              <a:gd name="connsiteY5" fmla="*/ 0 h 6858000"/>
              <a:gd name="connsiteX0" fmla="*/ 0 w 8851900"/>
              <a:gd name="connsiteY0" fmla="*/ 0 h 6858000"/>
              <a:gd name="connsiteX1" fmla="*/ 8851900 w 8851900"/>
              <a:gd name="connsiteY1" fmla="*/ 0 h 6858000"/>
              <a:gd name="connsiteX2" fmla="*/ 8826500 w 8851900"/>
              <a:gd name="connsiteY2" fmla="*/ 6845300 h 6858000"/>
              <a:gd name="connsiteX3" fmla="*/ 4162288 w 8851900"/>
              <a:gd name="connsiteY3" fmla="*/ 6858000 h 6858000"/>
              <a:gd name="connsiteX4" fmla="*/ 0 w 8851900"/>
              <a:gd name="connsiteY4" fmla="*/ 1 h 6858000"/>
              <a:gd name="connsiteX5" fmla="*/ 0 w 8851900"/>
              <a:gd name="connsiteY5" fmla="*/ 0 h 6858000"/>
              <a:gd name="connsiteX0" fmla="*/ 0 w 8851900"/>
              <a:gd name="connsiteY0" fmla="*/ 0 h 6858000"/>
              <a:gd name="connsiteX1" fmla="*/ 8851900 w 8851900"/>
              <a:gd name="connsiteY1" fmla="*/ 0 h 6858000"/>
              <a:gd name="connsiteX2" fmla="*/ 8837011 w 8851900"/>
              <a:gd name="connsiteY2" fmla="*/ 6855811 h 6858000"/>
              <a:gd name="connsiteX3" fmla="*/ 4162288 w 8851900"/>
              <a:gd name="connsiteY3" fmla="*/ 6858000 h 6858000"/>
              <a:gd name="connsiteX4" fmla="*/ 0 w 8851900"/>
              <a:gd name="connsiteY4" fmla="*/ 1 h 6858000"/>
              <a:gd name="connsiteX5" fmla="*/ 0 w 8851900"/>
              <a:gd name="connsiteY5" fmla="*/ 0 h 6858000"/>
              <a:gd name="connsiteX0" fmla="*/ 0 w 8851900"/>
              <a:gd name="connsiteY0" fmla="*/ 0 h 6858000"/>
              <a:gd name="connsiteX1" fmla="*/ 8851900 w 8851900"/>
              <a:gd name="connsiteY1" fmla="*/ 0 h 6858000"/>
              <a:gd name="connsiteX2" fmla="*/ 8620079 w 8851900"/>
              <a:gd name="connsiteY2" fmla="*/ 6600172 h 6858000"/>
              <a:gd name="connsiteX3" fmla="*/ 4162288 w 8851900"/>
              <a:gd name="connsiteY3" fmla="*/ 6858000 h 6858000"/>
              <a:gd name="connsiteX4" fmla="*/ 0 w 8851900"/>
              <a:gd name="connsiteY4" fmla="*/ 1 h 6858000"/>
              <a:gd name="connsiteX5" fmla="*/ 0 w 8851900"/>
              <a:gd name="connsiteY5" fmla="*/ 0 h 6858000"/>
              <a:gd name="connsiteX0" fmla="*/ 0 w 8852119"/>
              <a:gd name="connsiteY0" fmla="*/ 0 h 6858000"/>
              <a:gd name="connsiteX1" fmla="*/ 8851900 w 8852119"/>
              <a:gd name="connsiteY1" fmla="*/ 0 h 6858000"/>
              <a:gd name="connsiteX2" fmla="*/ 8849337 w 8852119"/>
              <a:gd name="connsiteY2" fmla="*/ 6857347 h 6858000"/>
              <a:gd name="connsiteX3" fmla="*/ 4162288 w 8852119"/>
              <a:gd name="connsiteY3" fmla="*/ 6858000 h 6858000"/>
              <a:gd name="connsiteX4" fmla="*/ 0 w 8852119"/>
              <a:gd name="connsiteY4" fmla="*/ 1 h 6858000"/>
              <a:gd name="connsiteX5" fmla="*/ 0 w 8852119"/>
              <a:gd name="connsiteY5" fmla="*/ 0 h 6858000"/>
              <a:gd name="connsiteX0" fmla="*/ 0 w 8854895"/>
              <a:gd name="connsiteY0" fmla="*/ 0 h 6858000"/>
              <a:gd name="connsiteX1" fmla="*/ 8851900 w 8854895"/>
              <a:gd name="connsiteY1" fmla="*/ 0 h 6858000"/>
              <a:gd name="connsiteX2" fmla="*/ 8852521 w 8854895"/>
              <a:gd name="connsiteY2" fmla="*/ 6857347 h 6858000"/>
              <a:gd name="connsiteX3" fmla="*/ 4162288 w 8854895"/>
              <a:gd name="connsiteY3" fmla="*/ 6858000 h 6858000"/>
              <a:gd name="connsiteX4" fmla="*/ 0 w 8854895"/>
              <a:gd name="connsiteY4" fmla="*/ 1 h 6858000"/>
              <a:gd name="connsiteX5" fmla="*/ 0 w 8854895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54895" h="6858000">
                <a:moveTo>
                  <a:pt x="0" y="0"/>
                </a:moveTo>
                <a:lnTo>
                  <a:pt x="8851900" y="0"/>
                </a:lnTo>
                <a:cubicBezTo>
                  <a:pt x="8843433" y="2281767"/>
                  <a:pt x="8860988" y="4575580"/>
                  <a:pt x="8852521" y="6857347"/>
                </a:cubicBezTo>
                <a:lnTo>
                  <a:pt x="4162288" y="6858000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5885509" y="5364620"/>
            <a:ext cx="477916" cy="477916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" tIns="34290" rIns="34290" bIns="0" rtlCol="0" anchor="t"/>
          <a:lstStyle/>
          <a:p>
            <a:r>
              <a:rPr lang="en-US" sz="1800" i="1" dirty="0">
                <a:latin typeface="Font Awesome 6 Free Solid" panose="02000903000000000000" pitchFamily="50" charset="0"/>
              </a:rPr>
              <a:t></a:t>
            </a:r>
            <a:endParaRPr lang="id-ID" sz="1800" b="1" dirty="0">
              <a:latin typeface="Font Awesome 6 Free Solid" panose="02000903000000000000" pitchFamily="50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500937" y="2211705"/>
            <a:ext cx="5014913" cy="617220"/>
          </a:xfrm>
          <a:prstGeom prst="rect">
            <a:avLst/>
          </a:prstGeom>
        </p:spPr>
        <p:txBody>
          <a:bodyPr lIns="0" anchor="ctr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spc="338" dirty="0">
                <a:solidFill>
                  <a:schemeClr val="tx2">
                    <a:lumMod val="75000"/>
                  </a:schemeClr>
                </a:solidFill>
              </a:rPr>
              <a:t>Contact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7500937" y="1800225"/>
            <a:ext cx="5014913" cy="411480"/>
          </a:xfrm>
          <a:prstGeom prst="rect">
            <a:avLst/>
          </a:prstGeom>
        </p:spPr>
        <p:txBody>
          <a:bodyPr lIns="0" anchor="ctr"/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00" spc="338" dirty="0">
                <a:solidFill>
                  <a:schemeClr val="accent5"/>
                </a:solidFill>
                <a:latin typeface="+mj-lt"/>
              </a:rPr>
              <a:t>À PROPOS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05837" y="3480634"/>
            <a:ext cx="5710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2"/>
                </a:solidFill>
              </a:rPr>
              <a:t>Pour </a:t>
            </a:r>
            <a:r>
              <a:rPr lang="en-US" sz="1200" dirty="0" err="1">
                <a:solidFill>
                  <a:schemeClr val="tx2"/>
                </a:solidFill>
              </a:rPr>
              <a:t>toute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demande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d’information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complémentaire</a:t>
            </a:r>
            <a:r>
              <a:rPr lang="en-US" sz="1200" dirty="0">
                <a:solidFill>
                  <a:schemeClr val="tx2"/>
                </a:solidFill>
              </a:rPr>
              <a:t>, formation, </a:t>
            </a:r>
            <a:r>
              <a:rPr lang="en-US" sz="1200" dirty="0" err="1">
                <a:solidFill>
                  <a:schemeClr val="tx2"/>
                </a:solidFill>
              </a:rPr>
              <a:t>ou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err="1">
                <a:solidFill>
                  <a:schemeClr val="tx2"/>
                </a:solidFill>
              </a:rPr>
              <a:t>conférence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54933" y="5387336"/>
            <a:ext cx="2618596" cy="41549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0486 29 29 19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54933" y="6462847"/>
            <a:ext cx="2618596" cy="333425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maxence.ouafik@outlook.com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5885509" y="6469680"/>
            <a:ext cx="477916" cy="477916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" tIns="34290" rIns="34290" bIns="0" rtlCol="0" anchor="t"/>
          <a:lstStyle/>
          <a:p>
            <a:pPr algn="ctr"/>
            <a:r>
              <a:rPr lang="en-US" sz="1500" dirty="0">
                <a:latin typeface="Font Awesome 6 Free Solid" panose="02000903000000000000" pitchFamily="50" charset="0"/>
              </a:rPr>
              <a:t></a:t>
            </a:r>
            <a:endParaRPr lang="id-ID" sz="1500" b="1" dirty="0">
              <a:latin typeface="Font Awesome 6 Free Solid" panose="02000903000000000000" pitchFamily="50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897254" y="5472773"/>
            <a:ext cx="2618596" cy="26161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50" b="1" dirty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https://medium.com/@maxence.ouafik/</a:t>
            </a:r>
            <a:endParaRPr lang="en-US" sz="1050" dirty="0">
              <a:solidFill>
                <a:schemeClr val="tx2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897254" y="6462847"/>
            <a:ext cx="2618596" cy="41549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@Queerologie</a:t>
            </a:r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9327830" y="6469680"/>
            <a:ext cx="477916" cy="477916"/>
          </a:xfrm>
          <a:prstGeom prst="ellipse">
            <a:avLst/>
          </a:prstGeom>
          <a:solidFill>
            <a:srgbClr val="00B0F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" tIns="34290" rIns="34290" bIns="0" rtlCol="0" anchor="t"/>
          <a:lstStyle/>
          <a:p>
            <a:pPr algn="ctr"/>
            <a:r>
              <a:rPr lang="en-US" sz="1500" dirty="0">
                <a:latin typeface="Font Awesome 6 Brands Regular" panose="02000503000000000000" pitchFamily="50" charset="0"/>
              </a:rPr>
              <a:t></a:t>
            </a:r>
          </a:p>
        </p:txBody>
      </p:sp>
      <p:sp>
        <p:nvSpPr>
          <p:cNvPr id="23" name="Freeform 22"/>
          <p:cNvSpPr/>
          <p:nvPr/>
        </p:nvSpPr>
        <p:spPr>
          <a:xfrm>
            <a:off x="12209916" y="7805496"/>
            <a:ext cx="1506085" cy="2481502"/>
          </a:xfrm>
          <a:custGeom>
            <a:avLst/>
            <a:gdLst>
              <a:gd name="connsiteX0" fmla="*/ 1514321 w 1514321"/>
              <a:gd name="connsiteY0" fmla="*/ 0 h 2495072"/>
              <a:gd name="connsiteX1" fmla="*/ 1514321 w 1514321"/>
              <a:gd name="connsiteY1" fmla="*/ 2495072 h 2495072"/>
              <a:gd name="connsiteX2" fmla="*/ 0 w 1514321"/>
              <a:gd name="connsiteY2" fmla="*/ 2495072 h 2495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4321" h="2495072">
                <a:moveTo>
                  <a:pt x="1514321" y="0"/>
                </a:moveTo>
                <a:lnTo>
                  <a:pt x="1514321" y="2495072"/>
                </a:lnTo>
                <a:lnTo>
                  <a:pt x="0" y="2495072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  <a:alpha val="90000"/>
                </a:schemeClr>
              </a:gs>
              <a:gs pos="100000">
                <a:schemeClr val="accent5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038"/>
          </a:p>
        </p:txBody>
      </p:sp>
      <p:sp>
        <p:nvSpPr>
          <p:cNvPr id="2" name="Oval 36">
            <a:extLst>
              <a:ext uri="{FF2B5EF4-FFF2-40B4-BE49-F238E27FC236}">
                <a16:creationId xmlns:a16="http://schemas.microsoft.com/office/drawing/2014/main" id="{06B743BE-B34F-C715-1E8E-E150DF893FED}"/>
              </a:ext>
            </a:extLst>
          </p:cNvPr>
          <p:cNvSpPr>
            <a:spLocks noChangeAspect="1"/>
          </p:cNvSpPr>
          <p:nvPr/>
        </p:nvSpPr>
        <p:spPr>
          <a:xfrm>
            <a:off x="9327830" y="5364620"/>
            <a:ext cx="477916" cy="477916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" tIns="34290" rIns="34290" bIns="0" rtlCol="0" anchor="t"/>
          <a:lstStyle/>
          <a:p>
            <a:pPr algn="ctr"/>
            <a:r>
              <a:rPr lang="id-ID" sz="1500" b="1" dirty="0">
                <a:latin typeface="Font Awesome 6 Brands Regular" panose="02000503000000000000" pitchFamily="50" charset="0"/>
              </a:rPr>
              <a:t></a:t>
            </a:r>
          </a:p>
        </p:txBody>
      </p:sp>
    </p:spTree>
    <p:extLst>
      <p:ext uri="{BB962C8B-B14F-4D97-AF65-F5344CB8AC3E}">
        <p14:creationId xmlns:p14="http://schemas.microsoft.com/office/powerpoint/2010/main" val="27080154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2" grpId="0"/>
      <p:bldP spid="13" grpId="0"/>
      <p:bldP spid="17" grpId="0"/>
      <p:bldP spid="21" grpId="0"/>
      <p:bldP spid="34" grpId="0"/>
      <p:bldP spid="36" grpId="0" animBg="1"/>
      <p:bldP spid="39" grpId="0"/>
      <p:bldP spid="40" grpId="0"/>
      <p:bldP spid="42" grpId="0" animBg="1"/>
      <p:bldP spid="23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9" name="Freeform 18"/>
          <p:cNvSpPr/>
          <p:nvPr/>
        </p:nvSpPr>
        <p:spPr>
          <a:xfrm flipH="1">
            <a:off x="1297217" y="0"/>
            <a:ext cx="9410700" cy="10287000"/>
          </a:xfrm>
          <a:custGeom>
            <a:avLst/>
            <a:gdLst>
              <a:gd name="connsiteX0" fmla="*/ 0 w 6273800"/>
              <a:gd name="connsiteY0" fmla="*/ 0 h 6858000"/>
              <a:gd name="connsiteX1" fmla="*/ 6273800 w 6273800"/>
              <a:gd name="connsiteY1" fmla="*/ 0 h 6858000"/>
              <a:gd name="connsiteX2" fmla="*/ 6273800 w 6273800"/>
              <a:gd name="connsiteY2" fmla="*/ 6858000 h 6858000"/>
              <a:gd name="connsiteX3" fmla="*/ 4162288 w 6273800"/>
              <a:gd name="connsiteY3" fmla="*/ 6858000 h 6858000"/>
              <a:gd name="connsiteX4" fmla="*/ 0 w 6273800"/>
              <a:gd name="connsiteY4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3800" h="6858000">
                <a:moveTo>
                  <a:pt x="0" y="0"/>
                </a:moveTo>
                <a:lnTo>
                  <a:pt x="6273800" y="0"/>
                </a:lnTo>
                <a:lnTo>
                  <a:pt x="6273800" y="6858000"/>
                </a:lnTo>
                <a:lnTo>
                  <a:pt x="4162288" y="6858000"/>
                </a:lnTo>
                <a:lnTo>
                  <a:pt x="0" y="1"/>
                </a:lnTo>
                <a:close/>
              </a:path>
            </a:pathLst>
          </a:custGeom>
          <a:gradFill>
            <a:gsLst>
              <a:gs pos="25000">
                <a:schemeClr val="accent3">
                  <a:alpha val="80000"/>
                </a:schemeClr>
              </a:gs>
              <a:gs pos="100000">
                <a:schemeClr val="accent5">
                  <a:alpha val="5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/>
          </a:p>
        </p:txBody>
      </p:sp>
      <p:sp>
        <p:nvSpPr>
          <p:cNvPr id="20" name="Freeform 19"/>
          <p:cNvSpPr/>
          <p:nvPr/>
        </p:nvSpPr>
        <p:spPr>
          <a:xfrm flipH="1">
            <a:off x="0" y="0"/>
            <a:ext cx="9410700" cy="10287000"/>
          </a:xfrm>
          <a:custGeom>
            <a:avLst/>
            <a:gdLst>
              <a:gd name="connsiteX0" fmla="*/ 0 w 6273800"/>
              <a:gd name="connsiteY0" fmla="*/ 0 h 6858000"/>
              <a:gd name="connsiteX1" fmla="*/ 6273800 w 6273800"/>
              <a:gd name="connsiteY1" fmla="*/ 0 h 6858000"/>
              <a:gd name="connsiteX2" fmla="*/ 6273800 w 6273800"/>
              <a:gd name="connsiteY2" fmla="*/ 6858000 h 6858000"/>
              <a:gd name="connsiteX3" fmla="*/ 4162288 w 6273800"/>
              <a:gd name="connsiteY3" fmla="*/ 6858000 h 6858000"/>
              <a:gd name="connsiteX4" fmla="*/ 0 w 6273800"/>
              <a:gd name="connsiteY4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3800" h="6858000">
                <a:moveTo>
                  <a:pt x="0" y="0"/>
                </a:moveTo>
                <a:lnTo>
                  <a:pt x="6273800" y="0"/>
                </a:lnTo>
                <a:lnTo>
                  <a:pt x="6273800" y="6858000"/>
                </a:lnTo>
                <a:lnTo>
                  <a:pt x="4162288" y="6858000"/>
                </a:ln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/>
          </a:p>
        </p:txBody>
      </p:sp>
      <p:sp>
        <p:nvSpPr>
          <p:cNvPr id="21" name="Isosceles Triangle 20"/>
          <p:cNvSpPr/>
          <p:nvPr/>
        </p:nvSpPr>
        <p:spPr>
          <a:xfrm>
            <a:off x="3644002" y="2936896"/>
            <a:ext cx="5301808" cy="4367766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75000"/>
                  <a:alpha val="90000"/>
                </a:schemeClr>
              </a:gs>
              <a:gs pos="100000">
                <a:schemeClr val="accent4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/>
          </a:p>
        </p:txBody>
      </p:sp>
      <p:sp>
        <p:nvSpPr>
          <p:cNvPr id="22" name="Isosceles Triangle 21"/>
          <p:cNvSpPr/>
          <p:nvPr/>
        </p:nvSpPr>
        <p:spPr>
          <a:xfrm rot="10800000">
            <a:off x="1678720" y="1484478"/>
            <a:ext cx="3237760" cy="2667350"/>
          </a:xfrm>
          <a:prstGeom prst="triangle">
            <a:avLst/>
          </a:prstGeom>
          <a:gradFill flip="none" rotWithShape="1">
            <a:gsLst>
              <a:gs pos="0">
                <a:schemeClr val="accent2">
                  <a:lumMod val="75000"/>
                  <a:alpha val="9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/>
          </a:p>
        </p:txBody>
      </p:sp>
      <p:sp>
        <p:nvSpPr>
          <p:cNvPr id="24" name="Isosceles Triangle 23"/>
          <p:cNvSpPr/>
          <p:nvPr/>
        </p:nvSpPr>
        <p:spPr>
          <a:xfrm>
            <a:off x="0" y="3889056"/>
            <a:ext cx="1561412" cy="1286332"/>
          </a:xfrm>
          <a:prstGeom prst="triangle">
            <a:avLst/>
          </a:prstGeom>
          <a:gradFill flip="none" rotWithShape="1">
            <a:gsLst>
              <a:gs pos="0">
                <a:schemeClr val="accent6">
                  <a:lumMod val="75000"/>
                  <a:alpha val="90000"/>
                </a:schemeClr>
              </a:gs>
              <a:gs pos="100000">
                <a:schemeClr val="accent6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/>
          </a:p>
        </p:txBody>
      </p:sp>
      <p:sp>
        <p:nvSpPr>
          <p:cNvPr id="26" name="TextBox 25"/>
          <p:cNvSpPr txBox="1"/>
          <p:nvPr/>
        </p:nvSpPr>
        <p:spPr>
          <a:xfrm>
            <a:off x="2067742" y="4106013"/>
            <a:ext cx="6102953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0" dirty="0">
                <a:latin typeface="Montserrat Black" panose="00000A00000000000000" pitchFamily="50" charset="0"/>
              </a:rPr>
              <a:t>MERCI </a:t>
            </a:r>
            <a:r>
              <a:rPr lang="en-US" sz="6750" dirty="0">
                <a:solidFill>
                  <a:schemeClr val="bg1"/>
                </a:solidFill>
                <a:latin typeface="Montserrat" panose="00000500000000000000" pitchFamily="50" charset="0"/>
              </a:rPr>
              <a:t>POUR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73302" y="5077458"/>
            <a:ext cx="72875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Montserrat Black" panose="00000A00000000000000" pitchFamily="50" charset="0"/>
              </a:rPr>
              <a:t>VOTRE ATTENTION</a:t>
            </a:r>
          </a:p>
        </p:txBody>
      </p:sp>
      <p:sp>
        <p:nvSpPr>
          <p:cNvPr id="17" name="Freeform 16"/>
          <p:cNvSpPr/>
          <p:nvPr/>
        </p:nvSpPr>
        <p:spPr>
          <a:xfrm flipV="1">
            <a:off x="10446948" y="4907977"/>
            <a:ext cx="3269052" cy="5368241"/>
          </a:xfrm>
          <a:custGeom>
            <a:avLst/>
            <a:gdLst>
              <a:gd name="connsiteX0" fmla="*/ 6191088 w 6211868"/>
              <a:gd name="connsiteY0" fmla="*/ 10200756 h 10200756"/>
              <a:gd name="connsiteX1" fmla="*/ 6211868 w 6211868"/>
              <a:gd name="connsiteY1" fmla="*/ 10200756 h 10200756"/>
              <a:gd name="connsiteX2" fmla="*/ 6211868 w 6211868"/>
              <a:gd name="connsiteY2" fmla="*/ 0 h 10200756"/>
              <a:gd name="connsiteX3" fmla="*/ 0 w 6211868"/>
              <a:gd name="connsiteY3" fmla="*/ 0 h 10200756"/>
              <a:gd name="connsiteX4" fmla="*/ 0 w 6211868"/>
              <a:gd name="connsiteY4" fmla="*/ 2 h 1020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1868" h="10200756">
                <a:moveTo>
                  <a:pt x="6191088" y="10200756"/>
                </a:moveTo>
                <a:lnTo>
                  <a:pt x="6211868" y="10200756"/>
                </a:lnTo>
                <a:lnTo>
                  <a:pt x="6211868" y="0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038"/>
          </a:p>
        </p:txBody>
      </p:sp>
      <p:sp>
        <p:nvSpPr>
          <p:cNvPr id="31" name="Freeform 30"/>
          <p:cNvSpPr/>
          <p:nvPr/>
        </p:nvSpPr>
        <p:spPr>
          <a:xfrm>
            <a:off x="0" y="4942114"/>
            <a:ext cx="4973568" cy="5344886"/>
          </a:xfrm>
          <a:custGeom>
            <a:avLst/>
            <a:gdLst>
              <a:gd name="connsiteX0" fmla="*/ 1729622 w 4973566"/>
              <a:gd name="connsiteY0" fmla="*/ 0 h 5344886"/>
              <a:gd name="connsiteX1" fmla="*/ 4973566 w 4973566"/>
              <a:gd name="connsiteY1" fmla="*/ 5344886 h 5344886"/>
              <a:gd name="connsiteX2" fmla="*/ 0 w 4973566"/>
              <a:gd name="connsiteY2" fmla="*/ 5344886 h 5344886"/>
              <a:gd name="connsiteX3" fmla="*/ 0 w 4973566"/>
              <a:gd name="connsiteY3" fmla="*/ 2849814 h 534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3566" h="5344886">
                <a:moveTo>
                  <a:pt x="1729622" y="0"/>
                </a:moveTo>
                <a:lnTo>
                  <a:pt x="4973566" y="5344886"/>
                </a:lnTo>
                <a:lnTo>
                  <a:pt x="0" y="5344886"/>
                </a:lnTo>
                <a:lnTo>
                  <a:pt x="0" y="2849814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  <a:alpha val="90000"/>
                </a:schemeClr>
              </a:gs>
              <a:gs pos="50000">
                <a:schemeClr val="accent5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038"/>
          </a:p>
        </p:txBody>
      </p:sp>
      <p:sp>
        <p:nvSpPr>
          <p:cNvPr id="25" name="Isosceles Triangle 24"/>
          <p:cNvSpPr/>
          <p:nvPr/>
        </p:nvSpPr>
        <p:spPr>
          <a:xfrm rot="10800000" flipV="1">
            <a:off x="2035071" y="5774753"/>
            <a:ext cx="2525056" cy="2080204"/>
          </a:xfrm>
          <a:prstGeom prst="triangle">
            <a:avLst/>
          </a:prstGeom>
          <a:gradFill flip="none" rotWithShape="1">
            <a:gsLst>
              <a:gs pos="0">
                <a:schemeClr val="accent3">
                  <a:lumMod val="75000"/>
                  <a:alpha val="90000"/>
                </a:schemeClr>
              </a:gs>
              <a:gs pos="100000">
                <a:schemeClr val="accent3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38"/>
          </a:p>
        </p:txBody>
      </p:sp>
    </p:spTree>
    <p:extLst>
      <p:ext uri="{BB962C8B-B14F-4D97-AF65-F5344CB8AC3E}">
        <p14:creationId xmlns:p14="http://schemas.microsoft.com/office/powerpoint/2010/main" val="38789520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4" grpId="0" animBg="1"/>
      <p:bldP spid="26" grpId="0"/>
      <p:bldP spid="27" grpId="0"/>
      <p:bldP spid="17" grpId="0" animBg="1"/>
      <p:bldP spid="25" grpId="0" animBg="1"/>
    </p:bldLst>
  </p:timing>
</p:sld>
</file>

<file path=ppt/theme/theme1.xml><?xml version="1.0" encoding="utf-8"?>
<a:theme xmlns:a="http://schemas.openxmlformats.org/drawingml/2006/main" name="2_Office Theme">
  <a:themeElements>
    <a:clrScheme name="Original">
      <a:dk1>
        <a:srgbClr val="000000"/>
      </a:dk1>
      <a:lt1>
        <a:srgbClr val="FFFFFF"/>
      </a:lt1>
      <a:dk2>
        <a:srgbClr val="282828"/>
      </a:dk2>
      <a:lt2>
        <a:srgbClr val="E7E6E6"/>
      </a:lt2>
      <a:accent1>
        <a:srgbClr val="1785A7"/>
      </a:accent1>
      <a:accent2>
        <a:srgbClr val="65B1C3"/>
      </a:accent2>
      <a:accent3>
        <a:srgbClr val="7CCBEC"/>
      </a:accent3>
      <a:accent4>
        <a:srgbClr val="8C8CD2"/>
      </a:accent4>
      <a:accent5>
        <a:srgbClr val="F47264"/>
      </a:accent5>
      <a:accent6>
        <a:srgbClr val="FF9933"/>
      </a:accent6>
      <a:hlink>
        <a:srgbClr val="0070C0"/>
      </a:hlink>
      <a:folHlink>
        <a:srgbClr val="0070C0"/>
      </a:folHlink>
    </a:clrScheme>
    <a:fontScheme name="Prime">
      <a:majorFont>
        <a:latin typeface="Montserrat Light"/>
        <a:ea typeface=""/>
        <a:cs typeface=""/>
      </a:majorFont>
      <a:minorFont>
        <a:latin typeface="Robo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6526</TotalTime>
  <Words>531</Words>
  <Application>Microsoft Office PowerPoint</Application>
  <PresentationFormat>Personnalisé</PresentationFormat>
  <Paragraphs>182</Paragraphs>
  <Slides>20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32" baseType="lpstr">
      <vt:lpstr>Arial</vt:lpstr>
      <vt:lpstr>Calibri</vt:lpstr>
      <vt:lpstr>Font Awesome 6 Brands Regular</vt:lpstr>
      <vt:lpstr>Font Awesome 6 Free Regular</vt:lpstr>
      <vt:lpstr>Font Awesome 6 Free Solid</vt:lpstr>
      <vt:lpstr>Montserrat</vt:lpstr>
      <vt:lpstr>Montserrat Black</vt:lpstr>
      <vt:lpstr>Montserrat Light</vt:lpstr>
      <vt:lpstr>Open Sans</vt:lpstr>
      <vt:lpstr>Roboto</vt:lpstr>
      <vt:lpstr>Roboto Medium</vt:lpstr>
      <vt:lpstr>2_Office Theme</vt:lpstr>
      <vt:lpstr>Présentation PowerPoint</vt:lpstr>
      <vt:lpstr>Présentation PowerPoint</vt:lpstr>
      <vt:lpstr>DÉROULEMENT DE L’INTERVENTION</vt:lpstr>
      <vt:lpstr>Les barrières à l’accès au soin</vt:lpstr>
      <vt:lpstr>La décision médicale partagée</vt:lpstr>
      <vt:lpstr>Le paysage de soins en FWB</vt:lpstr>
      <vt:lpstr>Séquences du parcours de soin</vt:lpstr>
      <vt:lpstr>Présentation PowerPoint</vt:lpstr>
      <vt:lpstr>Présentation PowerPoint</vt:lpstr>
      <vt:lpstr>La puberté</vt:lpstr>
      <vt:lpstr>Timing de l’initiation du traitement</vt:lpstr>
      <vt:lpstr>Effets indésirables, risques et inconnues</vt:lpstr>
      <vt:lpstr>Effets féminisants principaux</vt:lpstr>
      <vt:lpstr>Effets indésirables des traitements féminisants</vt:lpstr>
      <vt:lpstr>Effets masculinisants principaux</vt:lpstr>
      <vt:lpstr>Effets indésirables des traitements masculinisants</vt:lpstr>
      <vt:lpstr>Pluralité des besoins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sesar</dc:creator>
  <cp:lastModifiedBy>Maxence Ouafik</cp:lastModifiedBy>
  <cp:revision>495</cp:revision>
  <dcterms:created xsi:type="dcterms:W3CDTF">2015-02-17T17:28:18Z</dcterms:created>
  <dcterms:modified xsi:type="dcterms:W3CDTF">2026-02-23T02:40:40Z</dcterms:modified>
</cp:coreProperties>
</file>