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sldIdLst>
    <p:sldId id="410" r:id="rId6"/>
    <p:sldId id="438" r:id="rId7"/>
    <p:sldId id="444" r:id="rId8"/>
    <p:sldId id="446" r:id="rId9"/>
    <p:sldId id="447" r:id="rId10"/>
    <p:sldId id="451" r:id="rId11"/>
    <p:sldId id="450" r:id="rId12"/>
    <p:sldId id="449" r:id="rId13"/>
    <p:sldId id="448" r:id="rId14"/>
    <p:sldId id="445" r:id="rId1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is Tambour" initials="YT" lastIdx="1" clrIdx="0">
    <p:extLst>
      <p:ext uri="{19B8F6BF-5375-455C-9EA6-DF929625EA0E}">
        <p15:presenceInfo xmlns:p15="http://schemas.microsoft.com/office/powerpoint/2012/main" userId="Yanis Tambo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34FFD-ADC1-484B-8EC1-F9BE3DBA057C}" v="120" dt="2026-02-05T15:18:18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8" autoAdjust="0"/>
    <p:restoredTop sz="96362" autoAdjust="0"/>
  </p:normalViewPr>
  <p:slideViewPr>
    <p:cSldViewPr snapToGrid="0" showGuides="1">
      <p:cViewPr varScale="1">
        <p:scale>
          <a:sx n="49" d="100"/>
          <a:sy n="49" d="100"/>
        </p:scale>
        <p:origin x="898" y="65"/>
      </p:cViewPr>
      <p:guideLst>
        <p:guide orient="horz" pos="2183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bour Yanis" userId="51779955-9066-466a-adf0-309e4a6ffd4a" providerId="ADAL" clId="{69E34FFD-ADC1-484B-8EC1-F9BE3DBA057C}"/>
    <pc:docChg chg="undo custSel addSld delSld modSld">
      <pc:chgData name="Tambour Yanis" userId="51779955-9066-466a-adf0-309e4a6ffd4a" providerId="ADAL" clId="{69E34FFD-ADC1-484B-8EC1-F9BE3DBA057C}" dt="2026-02-05T15:22:34.716" v="1464" actId="9405"/>
      <pc:docMkLst>
        <pc:docMk/>
      </pc:docMkLst>
      <pc:sldChg chg="modSp mod">
        <pc:chgData name="Tambour Yanis" userId="51779955-9066-466a-adf0-309e4a6ffd4a" providerId="ADAL" clId="{69E34FFD-ADC1-484B-8EC1-F9BE3DBA057C}" dt="2026-02-05T14:13:58.848" v="23" actId="14100"/>
        <pc:sldMkLst>
          <pc:docMk/>
          <pc:sldMk cId="1576408107" sldId="410"/>
        </pc:sldMkLst>
        <pc:spChg chg="mod">
          <ac:chgData name="Tambour Yanis" userId="51779955-9066-466a-adf0-309e4a6ffd4a" providerId="ADAL" clId="{69E34FFD-ADC1-484B-8EC1-F9BE3DBA057C}" dt="2026-02-05T14:13:58.848" v="23" actId="14100"/>
          <ac:spMkLst>
            <pc:docMk/>
            <pc:sldMk cId="1576408107" sldId="410"/>
            <ac:spMk id="2" creationId="{00000000-0000-0000-0000-000000000000}"/>
          </ac:spMkLst>
        </pc:spChg>
        <pc:spChg chg="mod">
          <ac:chgData name="Tambour Yanis" userId="51779955-9066-466a-adf0-309e4a6ffd4a" providerId="ADAL" clId="{69E34FFD-ADC1-484B-8EC1-F9BE3DBA057C}" dt="2026-02-05T14:12:09.223" v="10" actId="20577"/>
          <ac:spMkLst>
            <pc:docMk/>
            <pc:sldMk cId="1576408107" sldId="410"/>
            <ac:spMk id="3" creationId="{00000000-0000-0000-0000-000000000000}"/>
          </ac:spMkLst>
        </pc:spChg>
      </pc:sldChg>
      <pc:sldChg chg="del">
        <pc:chgData name="Tambour Yanis" userId="51779955-9066-466a-adf0-309e4a6ffd4a" providerId="ADAL" clId="{69E34FFD-ADC1-484B-8EC1-F9BE3DBA057C}" dt="2026-02-05T14:49:59.781" v="998" actId="2696"/>
        <pc:sldMkLst>
          <pc:docMk/>
          <pc:sldMk cId="140185451" sldId="427"/>
        </pc:sldMkLst>
      </pc:sldChg>
      <pc:sldChg chg="del">
        <pc:chgData name="Tambour Yanis" userId="51779955-9066-466a-adf0-309e4a6ffd4a" providerId="ADAL" clId="{69E34FFD-ADC1-484B-8EC1-F9BE3DBA057C}" dt="2026-02-05T14:50:08.346" v="1000" actId="2696"/>
        <pc:sldMkLst>
          <pc:docMk/>
          <pc:sldMk cId="3236178825" sldId="434"/>
        </pc:sldMkLst>
      </pc:sldChg>
      <pc:sldChg chg="addSp delSp modSp mod">
        <pc:chgData name="Tambour Yanis" userId="51779955-9066-466a-adf0-309e4a6ffd4a" providerId="ADAL" clId="{69E34FFD-ADC1-484B-8EC1-F9BE3DBA057C}" dt="2026-02-05T15:19:31.144" v="1447" actId="115"/>
        <pc:sldMkLst>
          <pc:docMk/>
          <pc:sldMk cId="870363899" sldId="438"/>
        </pc:sldMkLst>
        <pc:spChg chg="mod">
          <ac:chgData name="Tambour Yanis" userId="51779955-9066-466a-adf0-309e4a6ffd4a" providerId="ADAL" clId="{69E34FFD-ADC1-484B-8EC1-F9BE3DBA057C}" dt="2026-02-05T15:19:16.591" v="1444" actId="115"/>
          <ac:spMkLst>
            <pc:docMk/>
            <pc:sldMk cId="870363899" sldId="438"/>
            <ac:spMk id="2" creationId="{E37708F1-2BEA-4BA2-32E6-A74BF66A5A62}"/>
          </ac:spMkLst>
        </pc:spChg>
        <pc:spChg chg="mod">
          <ac:chgData name="Tambour Yanis" userId="51779955-9066-466a-adf0-309e4a6ffd4a" providerId="ADAL" clId="{69E34FFD-ADC1-484B-8EC1-F9BE3DBA057C}" dt="2026-02-05T15:19:31.144" v="1447" actId="115"/>
          <ac:spMkLst>
            <pc:docMk/>
            <pc:sldMk cId="870363899" sldId="438"/>
            <ac:spMk id="3" creationId="{21473584-E525-E7E1-F702-F037C7B26A22}"/>
          </ac:spMkLst>
        </pc:spChg>
        <pc:spChg chg="mod">
          <ac:chgData name="Tambour Yanis" userId="51779955-9066-466a-adf0-309e4a6ffd4a" providerId="ADAL" clId="{69E34FFD-ADC1-484B-8EC1-F9BE3DBA057C}" dt="2026-02-05T14:17:59.667" v="244" actId="790"/>
          <ac:spMkLst>
            <pc:docMk/>
            <pc:sldMk cId="870363899" sldId="438"/>
            <ac:spMk id="4" creationId="{3FF60E71-9432-A202-BF7E-E6E13CB27035}"/>
          </ac:spMkLst>
        </pc:spChg>
        <pc:spChg chg="mod">
          <ac:chgData name="Tambour Yanis" userId="51779955-9066-466a-adf0-309e4a6ffd4a" providerId="ADAL" clId="{69E34FFD-ADC1-484B-8EC1-F9BE3DBA057C}" dt="2026-02-05T14:17:59.667" v="244" actId="790"/>
          <ac:spMkLst>
            <pc:docMk/>
            <pc:sldMk cId="870363899" sldId="438"/>
            <ac:spMk id="5" creationId="{00000000-0000-0000-0000-000000000000}"/>
          </ac:spMkLst>
        </pc:spChg>
        <pc:spChg chg="mod">
          <ac:chgData name="Tambour Yanis" userId="51779955-9066-466a-adf0-309e4a6ffd4a" providerId="ADAL" clId="{69E34FFD-ADC1-484B-8EC1-F9BE3DBA057C}" dt="2026-02-05T14:17:59.667" v="244" actId="790"/>
          <ac:spMkLst>
            <pc:docMk/>
            <pc:sldMk cId="870363899" sldId="438"/>
            <ac:spMk id="7" creationId="{00000000-0000-0000-0000-000000000000}"/>
          </ac:spMkLst>
        </pc:spChg>
        <pc:picChg chg="add mod">
          <ac:chgData name="Tambour Yanis" userId="51779955-9066-466a-adf0-309e4a6ffd4a" providerId="ADAL" clId="{69E34FFD-ADC1-484B-8EC1-F9BE3DBA057C}" dt="2026-02-05T14:34:04.300" v="794" actId="1076"/>
          <ac:picMkLst>
            <pc:docMk/>
            <pc:sldMk cId="870363899" sldId="438"/>
            <ac:picMk id="6" creationId="{07D70727-39DC-F7A0-E294-1ED379DBA675}"/>
          </ac:picMkLst>
        </pc:picChg>
        <pc:picChg chg="add del mod">
          <ac:chgData name="Tambour Yanis" userId="51779955-9066-466a-adf0-309e4a6ffd4a" providerId="ADAL" clId="{69E34FFD-ADC1-484B-8EC1-F9BE3DBA057C}" dt="2026-02-05T14:27:06.563" v="727" actId="478"/>
          <ac:picMkLst>
            <pc:docMk/>
            <pc:sldMk cId="870363899" sldId="438"/>
            <ac:picMk id="8" creationId="{A11FFAA2-2A8B-BFE3-D26C-9285497F1EFC}"/>
          </ac:picMkLst>
        </pc:picChg>
        <pc:picChg chg="add mod">
          <ac:chgData name="Tambour Yanis" userId="51779955-9066-466a-adf0-309e4a6ffd4a" providerId="ADAL" clId="{69E34FFD-ADC1-484B-8EC1-F9BE3DBA057C}" dt="2026-02-05T14:27:47.804" v="734" actId="14100"/>
          <ac:picMkLst>
            <pc:docMk/>
            <pc:sldMk cId="870363899" sldId="438"/>
            <ac:picMk id="9" creationId="{9AA096A5-5486-94DF-CA43-9AB9473359CB}"/>
          </ac:picMkLst>
        </pc:picChg>
        <pc:picChg chg="del mod">
          <ac:chgData name="Tambour Yanis" userId="51779955-9066-466a-adf0-309e4a6ffd4a" providerId="ADAL" clId="{69E34FFD-ADC1-484B-8EC1-F9BE3DBA057C}" dt="2026-02-05T14:19:03.703" v="394" actId="478"/>
          <ac:picMkLst>
            <pc:docMk/>
            <pc:sldMk cId="870363899" sldId="438"/>
            <ac:picMk id="11" creationId="{00000000-0000-0000-0000-000000000000}"/>
          </ac:picMkLst>
        </pc:picChg>
        <pc:picChg chg="del">
          <ac:chgData name="Tambour Yanis" userId="51779955-9066-466a-adf0-309e4a6ffd4a" providerId="ADAL" clId="{69E34FFD-ADC1-484B-8EC1-F9BE3DBA057C}" dt="2026-02-05T14:19:04.228" v="395" actId="478"/>
          <ac:picMkLst>
            <pc:docMk/>
            <pc:sldMk cId="870363899" sldId="438"/>
            <ac:picMk id="2056" creationId="{00000000-0000-0000-0000-000000000000}"/>
          </ac:picMkLst>
        </pc:picChg>
      </pc:sldChg>
      <pc:sldChg chg="del">
        <pc:chgData name="Tambour Yanis" userId="51779955-9066-466a-adf0-309e4a6ffd4a" providerId="ADAL" clId="{69E34FFD-ADC1-484B-8EC1-F9BE3DBA057C}" dt="2026-02-05T14:14:22.451" v="24" actId="2696"/>
        <pc:sldMkLst>
          <pc:docMk/>
          <pc:sldMk cId="2545668514" sldId="440"/>
        </pc:sldMkLst>
      </pc:sldChg>
      <pc:sldChg chg="del">
        <pc:chgData name="Tambour Yanis" userId="51779955-9066-466a-adf0-309e4a6ffd4a" providerId="ADAL" clId="{69E34FFD-ADC1-484B-8EC1-F9BE3DBA057C}" dt="2026-02-05T14:49:58.134" v="997" actId="2696"/>
        <pc:sldMkLst>
          <pc:docMk/>
          <pc:sldMk cId="1070163600" sldId="441"/>
        </pc:sldMkLst>
      </pc:sldChg>
      <pc:sldChg chg="del">
        <pc:chgData name="Tambour Yanis" userId="51779955-9066-466a-adf0-309e4a6ffd4a" providerId="ADAL" clId="{69E34FFD-ADC1-484B-8EC1-F9BE3DBA057C}" dt="2026-02-05T14:50:01.454" v="999" actId="2696"/>
        <pc:sldMkLst>
          <pc:docMk/>
          <pc:sldMk cId="986020621" sldId="442"/>
        </pc:sldMkLst>
      </pc:sldChg>
      <pc:sldChg chg="del">
        <pc:chgData name="Tambour Yanis" userId="51779955-9066-466a-adf0-309e4a6ffd4a" providerId="ADAL" clId="{69E34FFD-ADC1-484B-8EC1-F9BE3DBA057C}" dt="2026-02-05T14:50:10.438" v="1001" actId="2696"/>
        <pc:sldMkLst>
          <pc:docMk/>
          <pc:sldMk cId="2721470629" sldId="443"/>
        </pc:sldMkLst>
      </pc:sldChg>
      <pc:sldChg chg="addSp delSp modSp add mod delAnim modAnim">
        <pc:chgData name="Tambour Yanis" userId="51779955-9066-466a-adf0-309e4a6ffd4a" providerId="ADAL" clId="{69E34FFD-ADC1-484B-8EC1-F9BE3DBA057C}" dt="2026-02-05T15:19:36.333" v="1448" actId="115"/>
        <pc:sldMkLst>
          <pc:docMk/>
          <pc:sldMk cId="3433878762" sldId="444"/>
        </pc:sldMkLst>
        <pc:spChg chg="mod">
          <ac:chgData name="Tambour Yanis" userId="51779955-9066-466a-adf0-309e4a6ffd4a" providerId="ADAL" clId="{69E34FFD-ADC1-484B-8EC1-F9BE3DBA057C}" dt="2026-02-05T15:19:36.333" v="1448" actId="115"/>
          <ac:spMkLst>
            <pc:docMk/>
            <pc:sldMk cId="3433878762" sldId="444"/>
            <ac:spMk id="2" creationId="{D915EF0B-8B21-BCCC-8BC8-EA23E6913D4E}"/>
          </ac:spMkLst>
        </pc:spChg>
        <pc:spChg chg="mod">
          <ac:chgData name="Tambour Yanis" userId="51779955-9066-466a-adf0-309e4a6ffd4a" providerId="ADAL" clId="{69E34FFD-ADC1-484B-8EC1-F9BE3DBA057C}" dt="2026-02-05T14:30:29.739" v="757" actId="20577"/>
          <ac:spMkLst>
            <pc:docMk/>
            <pc:sldMk cId="3433878762" sldId="444"/>
            <ac:spMk id="3" creationId="{98F7A3A3-268D-FCC3-BF38-D7B8C14ED8A0}"/>
          </ac:spMkLst>
        </pc:spChg>
        <pc:spChg chg="add mod">
          <ac:chgData name="Tambour Yanis" userId="51779955-9066-466a-adf0-309e4a6ffd4a" providerId="ADAL" clId="{69E34FFD-ADC1-484B-8EC1-F9BE3DBA057C}" dt="2026-02-05T14:35:24.651" v="811"/>
          <ac:spMkLst>
            <pc:docMk/>
            <pc:sldMk cId="3433878762" sldId="444"/>
            <ac:spMk id="10" creationId="{98A62A55-3FAA-CCE3-469C-50D540F67F2A}"/>
          </ac:spMkLst>
        </pc:spChg>
        <pc:spChg chg="add mod">
          <ac:chgData name="Tambour Yanis" userId="51779955-9066-466a-adf0-309e4a6ffd4a" providerId="ADAL" clId="{69E34FFD-ADC1-484B-8EC1-F9BE3DBA057C}" dt="2026-02-05T14:35:28.717" v="812"/>
          <ac:spMkLst>
            <pc:docMk/>
            <pc:sldMk cId="3433878762" sldId="444"/>
            <ac:spMk id="11" creationId="{12725A3C-154E-B1E2-6666-0F545823BE8A}"/>
          </ac:spMkLst>
        </pc:spChg>
        <pc:spChg chg="add mod">
          <ac:chgData name="Tambour Yanis" userId="51779955-9066-466a-adf0-309e4a6ffd4a" providerId="ADAL" clId="{69E34FFD-ADC1-484B-8EC1-F9BE3DBA057C}" dt="2026-02-05T14:35:33.264" v="813"/>
          <ac:spMkLst>
            <pc:docMk/>
            <pc:sldMk cId="3433878762" sldId="444"/>
            <ac:spMk id="12" creationId="{63223429-F681-CA7C-FF04-BF3403E07016}"/>
          </ac:spMkLst>
        </pc:spChg>
        <pc:spChg chg="add mod">
          <ac:chgData name="Tambour Yanis" userId="51779955-9066-466a-adf0-309e4a6ffd4a" providerId="ADAL" clId="{69E34FFD-ADC1-484B-8EC1-F9BE3DBA057C}" dt="2026-02-05T14:35:39.064" v="814"/>
          <ac:spMkLst>
            <pc:docMk/>
            <pc:sldMk cId="3433878762" sldId="444"/>
            <ac:spMk id="13" creationId="{3E10C5F2-CADC-6FFC-A023-6AFFED43B9A6}"/>
          </ac:spMkLst>
        </pc:spChg>
        <pc:spChg chg="add del mod">
          <ac:chgData name="Tambour Yanis" userId="51779955-9066-466a-adf0-309e4a6ffd4a" providerId="ADAL" clId="{69E34FFD-ADC1-484B-8EC1-F9BE3DBA057C}" dt="2026-02-05T15:05:18.271" v="1251" actId="478"/>
          <ac:spMkLst>
            <pc:docMk/>
            <pc:sldMk cId="3433878762" sldId="444"/>
            <ac:spMk id="16" creationId="{C5737D5D-DE01-6FCF-2E99-BA62A508A0C3}"/>
          </ac:spMkLst>
        </pc:spChg>
        <pc:spChg chg="add del mod">
          <ac:chgData name="Tambour Yanis" userId="51779955-9066-466a-adf0-309e4a6ffd4a" providerId="ADAL" clId="{69E34FFD-ADC1-484B-8EC1-F9BE3DBA057C}" dt="2026-02-05T15:05:22.831" v="1257" actId="478"/>
          <ac:spMkLst>
            <pc:docMk/>
            <pc:sldMk cId="3433878762" sldId="444"/>
            <ac:spMk id="17" creationId="{FDCAB01B-3601-85A1-A5E9-E2093EF55A84}"/>
          </ac:spMkLst>
        </pc:spChg>
        <pc:spChg chg="add mod">
          <ac:chgData name="Tambour Yanis" userId="51779955-9066-466a-adf0-309e4a6ffd4a" providerId="ADAL" clId="{69E34FFD-ADC1-484B-8EC1-F9BE3DBA057C}" dt="2026-02-05T15:05:07.413" v="1247" actId="208"/>
          <ac:spMkLst>
            <pc:docMk/>
            <pc:sldMk cId="3433878762" sldId="444"/>
            <ac:spMk id="18" creationId="{64B031EA-2DC2-2FA2-527C-17F4E24521B9}"/>
          </ac:spMkLst>
        </pc:spChg>
        <pc:spChg chg="add mod">
          <ac:chgData name="Tambour Yanis" userId="51779955-9066-466a-adf0-309e4a6ffd4a" providerId="ADAL" clId="{69E34FFD-ADC1-484B-8EC1-F9BE3DBA057C}" dt="2026-02-05T15:15:25.572" v="1382" actId="20577"/>
          <ac:spMkLst>
            <pc:docMk/>
            <pc:sldMk cId="3433878762" sldId="444"/>
            <ac:spMk id="19" creationId="{E214D12B-DD71-A64B-CE3C-99A39159ED45}"/>
          </ac:spMkLst>
        </pc:spChg>
        <pc:spChg chg="add del mod">
          <ac:chgData name="Tambour Yanis" userId="51779955-9066-466a-adf0-309e4a6ffd4a" providerId="ADAL" clId="{69E34FFD-ADC1-484B-8EC1-F9BE3DBA057C}" dt="2026-02-05T15:05:23.972" v="1258" actId="478"/>
          <ac:spMkLst>
            <pc:docMk/>
            <pc:sldMk cId="3433878762" sldId="444"/>
            <ac:spMk id="20" creationId="{09B49E20-BB8F-8AE3-1900-450EE3E39488}"/>
          </ac:spMkLst>
        </pc:spChg>
        <pc:spChg chg="add del mod ord">
          <ac:chgData name="Tambour Yanis" userId="51779955-9066-466a-adf0-309e4a6ffd4a" providerId="ADAL" clId="{69E34FFD-ADC1-484B-8EC1-F9BE3DBA057C}" dt="2026-02-05T15:05:19.181" v="1252" actId="478"/>
          <ac:spMkLst>
            <pc:docMk/>
            <pc:sldMk cId="3433878762" sldId="444"/>
            <ac:spMk id="21" creationId="{45C24C14-9269-BD54-48D8-2612B57B8673}"/>
          </ac:spMkLst>
        </pc:spChg>
        <pc:spChg chg="add del mod">
          <ac:chgData name="Tambour Yanis" userId="51779955-9066-466a-adf0-309e4a6ffd4a" providerId="ADAL" clId="{69E34FFD-ADC1-484B-8EC1-F9BE3DBA057C}" dt="2026-02-05T15:05:25.074" v="1259" actId="478"/>
          <ac:spMkLst>
            <pc:docMk/>
            <pc:sldMk cId="3433878762" sldId="444"/>
            <ac:spMk id="25" creationId="{1AA55255-73E3-01C1-E2E0-269FD1CECA60}"/>
          </ac:spMkLst>
        </pc:spChg>
        <pc:spChg chg="add del mod ord">
          <ac:chgData name="Tambour Yanis" userId="51779955-9066-466a-adf0-309e4a6ffd4a" providerId="ADAL" clId="{69E34FFD-ADC1-484B-8EC1-F9BE3DBA057C}" dt="2026-02-05T15:05:20.632" v="1255" actId="478"/>
          <ac:spMkLst>
            <pc:docMk/>
            <pc:sldMk cId="3433878762" sldId="444"/>
            <ac:spMk id="26" creationId="{975C21DB-63D1-7631-5F9B-D52D239AA68E}"/>
          </ac:spMkLst>
        </pc:spChg>
        <pc:picChg chg="del">
          <ac:chgData name="Tambour Yanis" userId="51779955-9066-466a-adf0-309e4a6ffd4a" providerId="ADAL" clId="{69E34FFD-ADC1-484B-8EC1-F9BE3DBA057C}" dt="2026-02-05T14:30:53.998" v="773" actId="478"/>
          <ac:picMkLst>
            <pc:docMk/>
            <pc:sldMk cId="3433878762" sldId="444"/>
            <ac:picMk id="6" creationId="{E92E3403-8F71-ED11-4A16-5455F1989FF9}"/>
          </ac:picMkLst>
        </pc:picChg>
        <pc:picChg chg="add mod">
          <ac:chgData name="Tambour Yanis" userId="51779955-9066-466a-adf0-309e4a6ffd4a" providerId="ADAL" clId="{69E34FFD-ADC1-484B-8EC1-F9BE3DBA057C}" dt="2026-02-05T14:30:59.853" v="774" actId="1076"/>
          <ac:picMkLst>
            <pc:docMk/>
            <pc:sldMk cId="3433878762" sldId="444"/>
            <ac:picMk id="8" creationId="{1359481F-68F5-94DF-9BD5-64EDCF450B84}"/>
          </ac:picMkLst>
        </pc:picChg>
        <pc:picChg chg="del">
          <ac:chgData name="Tambour Yanis" userId="51779955-9066-466a-adf0-309e4a6ffd4a" providerId="ADAL" clId="{69E34FFD-ADC1-484B-8EC1-F9BE3DBA057C}" dt="2026-02-05T14:30:26.288" v="753" actId="478"/>
          <ac:picMkLst>
            <pc:docMk/>
            <pc:sldMk cId="3433878762" sldId="444"/>
            <ac:picMk id="9" creationId="{6C7C4F5A-9816-8647-F450-083909DFCB8A}"/>
          </ac:picMkLst>
        </pc:picChg>
        <pc:cxnChg chg="add mod">
          <ac:chgData name="Tambour Yanis" userId="51779955-9066-466a-adf0-309e4a6ffd4a" providerId="ADAL" clId="{69E34FFD-ADC1-484B-8EC1-F9BE3DBA057C}" dt="2026-02-05T14:35:44.162" v="815"/>
          <ac:cxnSpMkLst>
            <pc:docMk/>
            <pc:sldMk cId="3433878762" sldId="444"/>
            <ac:cxnSpMk id="14" creationId="{96867219-169F-3596-1DCE-2782876FB301}"/>
          </ac:cxnSpMkLst>
        </pc:cxnChg>
        <pc:cxnChg chg="add mod">
          <ac:chgData name="Tambour Yanis" userId="51779955-9066-466a-adf0-309e4a6ffd4a" providerId="ADAL" clId="{69E34FFD-ADC1-484B-8EC1-F9BE3DBA057C}" dt="2026-02-05T14:35:49.055" v="816"/>
          <ac:cxnSpMkLst>
            <pc:docMk/>
            <pc:sldMk cId="3433878762" sldId="444"/>
            <ac:cxnSpMk id="15" creationId="{0596BC24-75F9-8AF9-4BCF-6893E474DDFE}"/>
          </ac:cxnSpMkLst>
        </pc:cxnChg>
        <pc:cxnChg chg="add del mod">
          <ac:chgData name="Tambour Yanis" userId="51779955-9066-466a-adf0-309e4a6ffd4a" providerId="ADAL" clId="{69E34FFD-ADC1-484B-8EC1-F9BE3DBA057C}" dt="2026-02-05T15:05:21.406" v="1256" actId="478"/>
          <ac:cxnSpMkLst>
            <pc:docMk/>
            <pc:sldMk cId="3433878762" sldId="444"/>
            <ac:cxnSpMk id="22" creationId="{D7D94B43-3659-6C6B-E57E-C12CECC53F5A}"/>
          </ac:cxnSpMkLst>
        </pc:cxnChg>
        <pc:cxnChg chg="add del mod">
          <ac:chgData name="Tambour Yanis" userId="51779955-9066-466a-adf0-309e4a6ffd4a" providerId="ADAL" clId="{69E34FFD-ADC1-484B-8EC1-F9BE3DBA057C}" dt="2026-02-05T15:05:20.211" v="1254" actId="478"/>
          <ac:cxnSpMkLst>
            <pc:docMk/>
            <pc:sldMk cId="3433878762" sldId="444"/>
            <ac:cxnSpMk id="23" creationId="{2CAAAD64-027E-B70E-C1E7-A8D45DC864E0}"/>
          </ac:cxnSpMkLst>
        </pc:cxnChg>
        <pc:cxnChg chg="add del mod">
          <ac:chgData name="Tambour Yanis" userId="51779955-9066-466a-adf0-309e4a6ffd4a" providerId="ADAL" clId="{69E34FFD-ADC1-484B-8EC1-F9BE3DBA057C}" dt="2026-02-05T15:05:19.806" v="1253" actId="478"/>
          <ac:cxnSpMkLst>
            <pc:docMk/>
            <pc:sldMk cId="3433878762" sldId="444"/>
            <ac:cxnSpMk id="24" creationId="{C2134361-6DA0-4691-17FE-B196F26F67AA}"/>
          </ac:cxnSpMkLst>
        </pc:cxnChg>
      </pc:sldChg>
      <pc:sldChg chg="addSp delSp modSp add mod">
        <pc:chgData name="Tambour Yanis" userId="51779955-9066-466a-adf0-309e4a6ffd4a" providerId="ADAL" clId="{69E34FFD-ADC1-484B-8EC1-F9BE3DBA057C}" dt="2026-02-05T15:22:34.716" v="1464" actId="9405"/>
        <pc:sldMkLst>
          <pc:docMk/>
          <pc:sldMk cId="980158160" sldId="445"/>
        </pc:sldMkLst>
        <pc:spChg chg="del mod">
          <ac:chgData name="Tambour Yanis" userId="51779955-9066-466a-adf0-309e4a6ffd4a" providerId="ADAL" clId="{69E34FFD-ADC1-484B-8EC1-F9BE3DBA057C}" dt="2026-02-05T15:17:28.746" v="1399" actId="478"/>
          <ac:spMkLst>
            <pc:docMk/>
            <pc:sldMk cId="980158160" sldId="445"/>
            <ac:spMk id="2" creationId="{0E101B8E-BE72-77E3-B89C-A534862C441F}"/>
          </ac:spMkLst>
        </pc:spChg>
        <pc:spChg chg="add del mod">
          <ac:chgData name="Tambour Yanis" userId="51779955-9066-466a-adf0-309e4a6ffd4a" providerId="ADAL" clId="{69E34FFD-ADC1-484B-8EC1-F9BE3DBA057C}" dt="2026-02-05T15:17:18.274" v="1394" actId="478"/>
          <ac:spMkLst>
            <pc:docMk/>
            <pc:sldMk cId="980158160" sldId="445"/>
            <ac:spMk id="9" creationId="{B95FDF66-FB3C-1A18-4863-2506D135AACE}"/>
          </ac:spMkLst>
        </pc:spChg>
        <pc:spChg chg="add">
          <ac:chgData name="Tambour Yanis" userId="51779955-9066-466a-adf0-309e4a6ffd4a" providerId="ADAL" clId="{69E34FFD-ADC1-484B-8EC1-F9BE3DBA057C}" dt="2026-02-05T14:59:33.644" v="1204"/>
          <ac:spMkLst>
            <pc:docMk/>
            <pc:sldMk cId="980158160" sldId="445"/>
            <ac:spMk id="10" creationId="{922259AB-6553-78A2-FF28-AF2DE8390960}"/>
          </ac:spMkLst>
        </pc:spChg>
        <pc:spChg chg="add mod">
          <ac:chgData name="Tambour Yanis" userId="51779955-9066-466a-adf0-309e4a6ffd4a" providerId="ADAL" clId="{69E34FFD-ADC1-484B-8EC1-F9BE3DBA057C}" dt="2026-02-05T15:21:32.872" v="1456" actId="1076"/>
          <ac:spMkLst>
            <pc:docMk/>
            <pc:sldMk cId="980158160" sldId="445"/>
            <ac:spMk id="13" creationId="{47F9583D-BAA0-4112-62D4-8032C0840C5D}"/>
          </ac:spMkLst>
        </pc:spChg>
        <pc:spChg chg="add del mod">
          <ac:chgData name="Tambour Yanis" userId="51779955-9066-466a-adf0-309e4a6ffd4a" providerId="ADAL" clId="{69E34FFD-ADC1-484B-8EC1-F9BE3DBA057C}" dt="2026-02-05T15:18:44.151" v="1442" actId="478"/>
          <ac:spMkLst>
            <pc:docMk/>
            <pc:sldMk cId="980158160" sldId="445"/>
            <ac:spMk id="14" creationId="{0A932702-A78F-4857-192B-758BA416CE82}"/>
          </ac:spMkLst>
        </pc:spChg>
        <pc:picChg chg="add del mod">
          <ac:chgData name="Tambour Yanis" userId="51779955-9066-466a-adf0-309e4a6ffd4a" providerId="ADAL" clId="{69E34FFD-ADC1-484B-8EC1-F9BE3DBA057C}" dt="2026-02-05T15:17:16.049" v="1393" actId="478"/>
          <ac:picMkLst>
            <pc:docMk/>
            <pc:sldMk cId="980158160" sldId="445"/>
            <ac:picMk id="6" creationId="{43BB4BCF-3193-F1CB-D94C-EC5FF05169D9}"/>
          </ac:picMkLst>
        </pc:picChg>
        <pc:picChg chg="del">
          <ac:chgData name="Tambour Yanis" userId="51779955-9066-466a-adf0-309e4a6ffd4a" providerId="ADAL" clId="{69E34FFD-ADC1-484B-8EC1-F9BE3DBA057C}" dt="2026-02-05T14:33:32.640" v="786" actId="478"/>
          <ac:picMkLst>
            <pc:docMk/>
            <pc:sldMk cId="980158160" sldId="445"/>
            <ac:picMk id="8" creationId="{D9A659C2-3E20-1E76-0E0F-D3A75D6B2EA8}"/>
          </ac:picMkLst>
        </pc:picChg>
        <pc:picChg chg="add del mod">
          <ac:chgData name="Tambour Yanis" userId="51779955-9066-466a-adf0-309e4a6ffd4a" providerId="ADAL" clId="{69E34FFD-ADC1-484B-8EC1-F9BE3DBA057C}" dt="2026-02-05T15:17:19.850" v="1397" actId="478"/>
          <ac:picMkLst>
            <pc:docMk/>
            <pc:sldMk cId="980158160" sldId="445"/>
            <ac:picMk id="11" creationId="{43461619-F150-C9DB-B1B6-1D17EFE3F34B}"/>
          </ac:picMkLst>
        </pc:picChg>
        <pc:picChg chg="add del mod">
          <ac:chgData name="Tambour Yanis" userId="51779955-9066-466a-adf0-309e4a6ffd4a" providerId="ADAL" clId="{69E34FFD-ADC1-484B-8EC1-F9BE3DBA057C}" dt="2026-02-05T15:00:38.217" v="1217" actId="478"/>
          <ac:picMkLst>
            <pc:docMk/>
            <pc:sldMk cId="980158160" sldId="445"/>
            <ac:picMk id="1028" creationId="{70281473-E506-9EE0-3890-E6B43A2F6146}"/>
          </ac:picMkLst>
        </pc:picChg>
        <pc:picChg chg="add del mod">
          <ac:chgData name="Tambour Yanis" userId="51779955-9066-466a-adf0-309e4a6ffd4a" providerId="ADAL" clId="{69E34FFD-ADC1-484B-8EC1-F9BE3DBA057C}" dt="2026-02-05T15:17:19.522" v="1396" actId="478"/>
          <ac:picMkLst>
            <pc:docMk/>
            <pc:sldMk cId="980158160" sldId="445"/>
            <ac:picMk id="1030" creationId="{99551D19-4A79-C922-CFB4-665448636531}"/>
          </ac:picMkLst>
        </pc:picChg>
        <pc:picChg chg="add mod">
          <ac:chgData name="Tambour Yanis" userId="51779955-9066-466a-adf0-309e4a6ffd4a" providerId="ADAL" clId="{69E34FFD-ADC1-484B-8EC1-F9BE3DBA057C}" dt="2026-02-05T15:01:16.442" v="1228" actId="14100"/>
          <ac:picMkLst>
            <pc:docMk/>
            <pc:sldMk cId="980158160" sldId="445"/>
            <ac:picMk id="1032" creationId="{6152BB2A-B697-AD41-2CAF-6B3951472BD6}"/>
          </ac:picMkLst>
        </pc:picChg>
        <pc:picChg chg="add del mod">
          <ac:chgData name="Tambour Yanis" userId="51779955-9066-466a-adf0-309e4a6ffd4a" providerId="ADAL" clId="{69E34FFD-ADC1-484B-8EC1-F9BE3DBA057C}" dt="2026-02-05T15:17:19.073" v="1395" actId="478"/>
          <ac:picMkLst>
            <pc:docMk/>
            <pc:sldMk cId="980158160" sldId="445"/>
            <ac:picMk id="1034" creationId="{41A451A6-6DA5-8094-3607-252A233848AD}"/>
          </ac:picMkLst>
        </pc:picChg>
        <pc:picChg chg="add del">
          <ac:chgData name="Tambour Yanis" userId="51779955-9066-466a-adf0-309e4a6ffd4a" providerId="ADAL" clId="{69E34FFD-ADC1-484B-8EC1-F9BE3DBA057C}" dt="2026-02-05T15:17:46.083" v="1431" actId="478"/>
          <ac:picMkLst>
            <pc:docMk/>
            <pc:sldMk cId="980158160" sldId="445"/>
            <ac:picMk id="1036" creationId="{635B9766-C364-AD58-8535-43604CA70583}"/>
          </ac:picMkLst>
        </pc:picChg>
        <pc:inkChg chg="add del">
          <ac:chgData name="Tambour Yanis" userId="51779955-9066-466a-adf0-309e4a6ffd4a" providerId="ADAL" clId="{69E34FFD-ADC1-484B-8EC1-F9BE3DBA057C}" dt="2026-02-05T15:22:20.369" v="1458" actId="9405"/>
          <ac:inkMkLst>
            <pc:docMk/>
            <pc:sldMk cId="980158160" sldId="445"/>
            <ac:inkMk id="15" creationId="{097F4AD9-1083-BB6E-EDB0-CA40CF10FE4A}"/>
          </ac:inkMkLst>
        </pc:inkChg>
        <pc:inkChg chg="add del">
          <ac:chgData name="Tambour Yanis" userId="51779955-9066-466a-adf0-309e4a6ffd4a" providerId="ADAL" clId="{69E34FFD-ADC1-484B-8EC1-F9BE3DBA057C}" dt="2026-02-05T15:22:26.753" v="1460" actId="9405"/>
          <ac:inkMkLst>
            <pc:docMk/>
            <pc:sldMk cId="980158160" sldId="445"/>
            <ac:inkMk id="16" creationId="{99134A30-52F3-B22C-9F54-538E9250435C}"/>
          </ac:inkMkLst>
        </pc:inkChg>
        <pc:inkChg chg="add del">
          <ac:chgData name="Tambour Yanis" userId="51779955-9066-466a-adf0-309e4a6ffd4a" providerId="ADAL" clId="{69E34FFD-ADC1-484B-8EC1-F9BE3DBA057C}" dt="2026-02-05T15:22:30.590" v="1462" actId="9405"/>
          <ac:inkMkLst>
            <pc:docMk/>
            <pc:sldMk cId="980158160" sldId="445"/>
            <ac:inkMk id="17" creationId="{3A1F0DEA-71A1-2831-829E-7B8E5CFB642B}"/>
          </ac:inkMkLst>
        </pc:inkChg>
        <pc:inkChg chg="add del">
          <ac:chgData name="Tambour Yanis" userId="51779955-9066-466a-adf0-309e4a6ffd4a" providerId="ADAL" clId="{69E34FFD-ADC1-484B-8EC1-F9BE3DBA057C}" dt="2026-02-05T15:22:34.716" v="1464" actId="9405"/>
          <ac:inkMkLst>
            <pc:docMk/>
            <pc:sldMk cId="980158160" sldId="445"/>
            <ac:inkMk id="18" creationId="{24B4821B-2315-0425-3C23-35B81F84B130}"/>
          </ac:inkMkLst>
        </pc:inkChg>
      </pc:sldChg>
      <pc:sldChg chg="delSp modSp add mod delAnim">
        <pc:chgData name="Tambour Yanis" userId="51779955-9066-466a-adf0-309e4a6ffd4a" providerId="ADAL" clId="{69E34FFD-ADC1-484B-8EC1-F9BE3DBA057C}" dt="2026-02-05T15:19:41.688" v="1449" actId="115"/>
        <pc:sldMkLst>
          <pc:docMk/>
          <pc:sldMk cId="2818516976" sldId="446"/>
        </pc:sldMkLst>
        <pc:spChg chg="mod">
          <ac:chgData name="Tambour Yanis" userId="51779955-9066-466a-adf0-309e4a6ffd4a" providerId="ADAL" clId="{69E34FFD-ADC1-484B-8EC1-F9BE3DBA057C}" dt="2026-02-05T15:19:41.688" v="1449" actId="115"/>
          <ac:spMkLst>
            <pc:docMk/>
            <pc:sldMk cId="2818516976" sldId="446"/>
            <ac:spMk id="2" creationId="{AD82B199-63FC-22FA-484D-E34EE4E88B20}"/>
          </ac:spMkLst>
        </pc:spChg>
        <pc:spChg chg="del">
          <ac:chgData name="Tambour Yanis" userId="51779955-9066-466a-adf0-309e4a6ffd4a" providerId="ADAL" clId="{69E34FFD-ADC1-484B-8EC1-F9BE3DBA057C}" dt="2026-02-05T15:05:38.173" v="1267" actId="478"/>
          <ac:spMkLst>
            <pc:docMk/>
            <pc:sldMk cId="2818516976" sldId="446"/>
            <ac:spMk id="16" creationId="{BBC71D08-4416-7E09-426F-504D9582D46E}"/>
          </ac:spMkLst>
        </pc:spChg>
        <pc:spChg chg="del">
          <ac:chgData name="Tambour Yanis" userId="51779955-9066-466a-adf0-309e4a6ffd4a" providerId="ADAL" clId="{69E34FFD-ADC1-484B-8EC1-F9BE3DBA057C}" dt="2026-02-05T15:05:37.341" v="1266" actId="478"/>
          <ac:spMkLst>
            <pc:docMk/>
            <pc:sldMk cId="2818516976" sldId="446"/>
            <ac:spMk id="17" creationId="{F2A72057-8606-9A36-74CA-A328FA7188A9}"/>
          </ac:spMkLst>
        </pc:spChg>
        <pc:spChg chg="mod">
          <ac:chgData name="Tambour Yanis" userId="51779955-9066-466a-adf0-309e4a6ffd4a" providerId="ADAL" clId="{69E34FFD-ADC1-484B-8EC1-F9BE3DBA057C}" dt="2026-02-05T15:05:54.440" v="1270" actId="20577"/>
          <ac:spMkLst>
            <pc:docMk/>
            <pc:sldMk cId="2818516976" sldId="446"/>
            <ac:spMk id="18" creationId="{B7B44CEA-0383-BABA-877F-DE33F2FB5B45}"/>
          </ac:spMkLst>
        </pc:spChg>
        <pc:spChg chg="del">
          <ac:chgData name="Tambour Yanis" userId="51779955-9066-466a-adf0-309e4a6ffd4a" providerId="ADAL" clId="{69E34FFD-ADC1-484B-8EC1-F9BE3DBA057C}" dt="2026-02-05T15:05:36.722" v="1265" actId="478"/>
          <ac:spMkLst>
            <pc:docMk/>
            <pc:sldMk cId="2818516976" sldId="446"/>
            <ac:spMk id="20" creationId="{0A8C5956-86FB-4782-D90D-EEA2A094EF32}"/>
          </ac:spMkLst>
        </pc:spChg>
        <pc:spChg chg="del">
          <ac:chgData name="Tambour Yanis" userId="51779955-9066-466a-adf0-309e4a6ffd4a" providerId="ADAL" clId="{69E34FFD-ADC1-484B-8EC1-F9BE3DBA057C}" dt="2026-02-05T15:05:32.974" v="1260" actId="478"/>
          <ac:spMkLst>
            <pc:docMk/>
            <pc:sldMk cId="2818516976" sldId="446"/>
            <ac:spMk id="21" creationId="{107AA860-8823-6B20-564C-004574F76453}"/>
          </ac:spMkLst>
        </pc:spChg>
        <pc:spChg chg="del mod">
          <ac:chgData name="Tambour Yanis" userId="51779955-9066-466a-adf0-309e4a6ffd4a" providerId="ADAL" clId="{69E34FFD-ADC1-484B-8EC1-F9BE3DBA057C}" dt="2026-02-05T15:05:42.454" v="1269" actId="478"/>
          <ac:spMkLst>
            <pc:docMk/>
            <pc:sldMk cId="2818516976" sldId="446"/>
            <ac:spMk id="25" creationId="{965338E0-C1D2-6C8A-C5E3-10F182A73B47}"/>
          </ac:spMkLst>
        </pc:spChg>
        <pc:spChg chg="del">
          <ac:chgData name="Tambour Yanis" userId="51779955-9066-466a-adf0-309e4a6ffd4a" providerId="ADAL" clId="{69E34FFD-ADC1-484B-8EC1-F9BE3DBA057C}" dt="2026-02-05T15:05:35.159" v="1264" actId="478"/>
          <ac:spMkLst>
            <pc:docMk/>
            <pc:sldMk cId="2818516976" sldId="446"/>
            <ac:spMk id="26" creationId="{EF3D07E5-10AB-A5E2-F741-B86CA7F49F82}"/>
          </ac:spMkLst>
        </pc:spChg>
        <pc:cxnChg chg="del">
          <ac:chgData name="Tambour Yanis" userId="51779955-9066-466a-adf0-309e4a6ffd4a" providerId="ADAL" clId="{69E34FFD-ADC1-484B-8EC1-F9BE3DBA057C}" dt="2026-02-05T15:05:34.663" v="1263" actId="478"/>
          <ac:cxnSpMkLst>
            <pc:docMk/>
            <pc:sldMk cId="2818516976" sldId="446"/>
            <ac:cxnSpMk id="22" creationId="{94AD9BE8-4DC2-0FB3-1BD4-E02E98419977}"/>
          </ac:cxnSpMkLst>
        </pc:cxnChg>
        <pc:cxnChg chg="del">
          <ac:chgData name="Tambour Yanis" userId="51779955-9066-466a-adf0-309e4a6ffd4a" providerId="ADAL" clId="{69E34FFD-ADC1-484B-8EC1-F9BE3DBA057C}" dt="2026-02-05T15:05:34.055" v="1262" actId="478"/>
          <ac:cxnSpMkLst>
            <pc:docMk/>
            <pc:sldMk cId="2818516976" sldId="446"/>
            <ac:cxnSpMk id="23" creationId="{D900E291-A1B7-47ED-5205-8B58EA655ED6}"/>
          </ac:cxnSpMkLst>
        </pc:cxnChg>
        <pc:cxnChg chg="del">
          <ac:chgData name="Tambour Yanis" userId="51779955-9066-466a-adf0-309e4a6ffd4a" providerId="ADAL" clId="{69E34FFD-ADC1-484B-8EC1-F9BE3DBA057C}" dt="2026-02-05T15:05:33.622" v="1261" actId="478"/>
          <ac:cxnSpMkLst>
            <pc:docMk/>
            <pc:sldMk cId="2818516976" sldId="446"/>
            <ac:cxnSpMk id="24" creationId="{67624712-E0EA-F875-18E3-FE8097973D6B}"/>
          </ac:cxnSpMkLst>
        </pc:cxnChg>
      </pc:sldChg>
      <pc:sldChg chg="delSp modSp add mod delAnim">
        <pc:chgData name="Tambour Yanis" userId="51779955-9066-466a-adf0-309e4a6ffd4a" providerId="ADAL" clId="{69E34FFD-ADC1-484B-8EC1-F9BE3DBA057C}" dt="2026-02-05T15:19:44.481" v="1450" actId="115"/>
        <pc:sldMkLst>
          <pc:docMk/>
          <pc:sldMk cId="2368926224" sldId="447"/>
        </pc:sldMkLst>
        <pc:spChg chg="mod">
          <ac:chgData name="Tambour Yanis" userId="51779955-9066-466a-adf0-309e4a6ffd4a" providerId="ADAL" clId="{69E34FFD-ADC1-484B-8EC1-F9BE3DBA057C}" dt="2026-02-05T15:19:44.481" v="1450" actId="115"/>
          <ac:spMkLst>
            <pc:docMk/>
            <pc:sldMk cId="2368926224" sldId="447"/>
            <ac:spMk id="2" creationId="{238349E8-6F34-949A-4A45-9AA15457CE4E}"/>
          </ac:spMkLst>
        </pc:spChg>
        <pc:spChg chg="mod">
          <ac:chgData name="Tambour Yanis" userId="51779955-9066-466a-adf0-309e4a6ffd4a" providerId="ADAL" clId="{69E34FFD-ADC1-484B-8EC1-F9BE3DBA057C}" dt="2026-02-05T15:06:48.449" v="1282" actId="208"/>
          <ac:spMkLst>
            <pc:docMk/>
            <pc:sldMk cId="2368926224" sldId="447"/>
            <ac:spMk id="16" creationId="{2E326CB5-267E-B1EB-5DB9-1E360BAEDCB3}"/>
          </ac:spMkLst>
        </pc:spChg>
        <pc:spChg chg="mod">
          <ac:chgData name="Tambour Yanis" userId="51779955-9066-466a-adf0-309e4a6ffd4a" providerId="ADAL" clId="{69E34FFD-ADC1-484B-8EC1-F9BE3DBA057C}" dt="2026-02-05T15:06:51.095" v="1283" actId="207"/>
          <ac:spMkLst>
            <pc:docMk/>
            <pc:sldMk cId="2368926224" sldId="447"/>
            <ac:spMk id="17" creationId="{0360D82B-F301-873A-E8E1-FD91E5913463}"/>
          </ac:spMkLst>
        </pc:spChg>
        <pc:spChg chg="mod">
          <ac:chgData name="Tambour Yanis" userId="51779955-9066-466a-adf0-309e4a6ffd4a" providerId="ADAL" clId="{69E34FFD-ADC1-484B-8EC1-F9BE3DBA057C}" dt="2026-02-05T15:06:22.301" v="1274" actId="20577"/>
          <ac:spMkLst>
            <pc:docMk/>
            <pc:sldMk cId="2368926224" sldId="447"/>
            <ac:spMk id="18" creationId="{5D19BC01-3CFF-32CD-AC11-C254BF0DC075}"/>
          </ac:spMkLst>
        </pc:spChg>
        <pc:spChg chg="del">
          <ac:chgData name="Tambour Yanis" userId="51779955-9066-466a-adf0-309e4a6ffd4a" providerId="ADAL" clId="{69E34FFD-ADC1-484B-8EC1-F9BE3DBA057C}" dt="2026-02-05T15:06:39.545" v="1280" actId="478"/>
          <ac:spMkLst>
            <pc:docMk/>
            <pc:sldMk cId="2368926224" sldId="447"/>
            <ac:spMk id="20" creationId="{00AA3AFE-E5BB-3BD6-D158-E9CE474CF7B8}"/>
          </ac:spMkLst>
        </pc:spChg>
        <pc:spChg chg="del">
          <ac:chgData name="Tambour Yanis" userId="51779955-9066-466a-adf0-309e4a6ffd4a" providerId="ADAL" clId="{69E34FFD-ADC1-484B-8EC1-F9BE3DBA057C}" dt="2026-02-05T15:06:36.177" v="1275" actId="478"/>
          <ac:spMkLst>
            <pc:docMk/>
            <pc:sldMk cId="2368926224" sldId="447"/>
            <ac:spMk id="21" creationId="{82C0FE80-AF6E-98AD-9AB8-4FFADD329A47}"/>
          </ac:spMkLst>
        </pc:spChg>
        <pc:spChg chg="del">
          <ac:chgData name="Tambour Yanis" userId="51779955-9066-466a-adf0-309e4a6ffd4a" providerId="ADAL" clId="{69E34FFD-ADC1-484B-8EC1-F9BE3DBA057C}" dt="2026-02-05T15:06:41.170" v="1281" actId="478"/>
          <ac:spMkLst>
            <pc:docMk/>
            <pc:sldMk cId="2368926224" sldId="447"/>
            <ac:spMk id="25" creationId="{FC81FD43-D177-CA9A-7F76-30BD537AF28B}"/>
          </ac:spMkLst>
        </pc:spChg>
        <pc:spChg chg="del">
          <ac:chgData name="Tambour Yanis" userId="51779955-9066-466a-adf0-309e4a6ffd4a" providerId="ADAL" clId="{69E34FFD-ADC1-484B-8EC1-F9BE3DBA057C}" dt="2026-02-05T15:06:38.009" v="1279" actId="478"/>
          <ac:spMkLst>
            <pc:docMk/>
            <pc:sldMk cId="2368926224" sldId="447"/>
            <ac:spMk id="26" creationId="{E4DCA4DB-6864-AA58-C7E4-0EA5BC541E51}"/>
          </ac:spMkLst>
        </pc:spChg>
        <pc:cxnChg chg="del">
          <ac:chgData name="Tambour Yanis" userId="51779955-9066-466a-adf0-309e4a6ffd4a" providerId="ADAL" clId="{69E34FFD-ADC1-484B-8EC1-F9BE3DBA057C}" dt="2026-02-05T15:06:37.631" v="1278" actId="478"/>
          <ac:cxnSpMkLst>
            <pc:docMk/>
            <pc:sldMk cId="2368926224" sldId="447"/>
            <ac:cxnSpMk id="22" creationId="{A3A1F115-33BF-F423-41C7-1C85C44C9693}"/>
          </ac:cxnSpMkLst>
        </pc:cxnChg>
        <pc:cxnChg chg="del">
          <ac:chgData name="Tambour Yanis" userId="51779955-9066-466a-adf0-309e4a6ffd4a" providerId="ADAL" clId="{69E34FFD-ADC1-484B-8EC1-F9BE3DBA057C}" dt="2026-02-05T15:06:36.652" v="1276" actId="478"/>
          <ac:cxnSpMkLst>
            <pc:docMk/>
            <pc:sldMk cId="2368926224" sldId="447"/>
            <ac:cxnSpMk id="23" creationId="{76E17278-2C9E-1C66-43D0-4BED91E38E58}"/>
          </ac:cxnSpMkLst>
        </pc:cxnChg>
        <pc:cxnChg chg="del">
          <ac:chgData name="Tambour Yanis" userId="51779955-9066-466a-adf0-309e4a6ffd4a" providerId="ADAL" clId="{69E34FFD-ADC1-484B-8EC1-F9BE3DBA057C}" dt="2026-02-05T15:06:37.252" v="1277" actId="478"/>
          <ac:cxnSpMkLst>
            <pc:docMk/>
            <pc:sldMk cId="2368926224" sldId="447"/>
            <ac:cxnSpMk id="24" creationId="{0252DF5A-6003-4AB6-72B3-B530D956BBB9}"/>
          </ac:cxnSpMkLst>
        </pc:cxnChg>
      </pc:sldChg>
      <pc:sldChg chg="modSp add mod">
        <pc:chgData name="Tambour Yanis" userId="51779955-9066-466a-adf0-309e4a6ffd4a" providerId="ADAL" clId="{69E34FFD-ADC1-484B-8EC1-F9BE3DBA057C}" dt="2026-02-05T15:19:56.807" v="1454" actId="115"/>
        <pc:sldMkLst>
          <pc:docMk/>
          <pc:sldMk cId="3939520062" sldId="448"/>
        </pc:sldMkLst>
        <pc:spChg chg="mod">
          <ac:chgData name="Tambour Yanis" userId="51779955-9066-466a-adf0-309e4a6ffd4a" providerId="ADAL" clId="{69E34FFD-ADC1-484B-8EC1-F9BE3DBA057C}" dt="2026-02-05T15:19:56.807" v="1454" actId="115"/>
          <ac:spMkLst>
            <pc:docMk/>
            <pc:sldMk cId="3939520062" sldId="448"/>
            <ac:spMk id="2" creationId="{72466C25-2408-7A95-8A4A-DBE391E208A6}"/>
          </ac:spMkLst>
        </pc:spChg>
        <pc:spChg chg="mod">
          <ac:chgData name="Tambour Yanis" userId="51779955-9066-466a-adf0-309e4a6ffd4a" providerId="ADAL" clId="{69E34FFD-ADC1-484B-8EC1-F9BE3DBA057C}" dt="2026-02-05T15:16:52.521" v="1390" actId="20577"/>
          <ac:spMkLst>
            <pc:docMk/>
            <pc:sldMk cId="3939520062" sldId="448"/>
            <ac:spMk id="16" creationId="{55F7D732-A21F-7E0C-1584-9D2D0663DDCA}"/>
          </ac:spMkLst>
        </pc:spChg>
        <pc:spChg chg="mod">
          <ac:chgData name="Tambour Yanis" userId="51779955-9066-466a-adf0-309e4a6ffd4a" providerId="ADAL" clId="{69E34FFD-ADC1-484B-8EC1-F9BE3DBA057C}" dt="2026-02-05T15:16:55.511" v="1392" actId="20577"/>
          <ac:spMkLst>
            <pc:docMk/>
            <pc:sldMk cId="3939520062" sldId="448"/>
            <ac:spMk id="18" creationId="{CB468D68-FCAD-701E-2955-4C2D2D161EB6}"/>
          </ac:spMkLst>
        </pc:spChg>
        <pc:spChg chg="mod">
          <ac:chgData name="Tambour Yanis" userId="51779955-9066-466a-adf0-309e4a6ffd4a" providerId="ADAL" clId="{69E34FFD-ADC1-484B-8EC1-F9BE3DBA057C}" dt="2026-02-05T15:16:54.034" v="1391" actId="20577"/>
          <ac:spMkLst>
            <pc:docMk/>
            <pc:sldMk cId="3939520062" sldId="448"/>
            <ac:spMk id="21" creationId="{6E19F0DF-EC0E-11E8-14E7-42C99BEB6768}"/>
          </ac:spMkLst>
        </pc:spChg>
      </pc:sldChg>
      <pc:sldChg chg="delSp modSp add mod delAnim">
        <pc:chgData name="Tambour Yanis" userId="51779955-9066-466a-adf0-309e4a6ffd4a" providerId="ADAL" clId="{69E34FFD-ADC1-484B-8EC1-F9BE3DBA057C}" dt="2026-02-05T15:19:54.182" v="1453" actId="115"/>
        <pc:sldMkLst>
          <pc:docMk/>
          <pc:sldMk cId="2684354268" sldId="449"/>
        </pc:sldMkLst>
        <pc:spChg chg="mod">
          <ac:chgData name="Tambour Yanis" userId="51779955-9066-466a-adf0-309e4a6ffd4a" providerId="ADAL" clId="{69E34FFD-ADC1-484B-8EC1-F9BE3DBA057C}" dt="2026-02-05T15:19:54.182" v="1453" actId="115"/>
          <ac:spMkLst>
            <pc:docMk/>
            <pc:sldMk cId="2684354268" sldId="449"/>
            <ac:spMk id="2" creationId="{46502E5E-B6E4-F007-5A81-3CA61B50EAE8}"/>
          </ac:spMkLst>
        </pc:spChg>
        <pc:spChg chg="mod">
          <ac:chgData name="Tambour Yanis" userId="51779955-9066-466a-adf0-309e4a6ffd4a" providerId="ADAL" clId="{69E34FFD-ADC1-484B-8EC1-F9BE3DBA057C}" dt="2026-02-05T15:15:46.544" v="1386" actId="20577"/>
          <ac:spMkLst>
            <pc:docMk/>
            <pc:sldMk cId="2684354268" sldId="449"/>
            <ac:spMk id="16" creationId="{DAB7A24A-5A51-68FF-F3C3-CFEB20E565BD}"/>
          </ac:spMkLst>
        </pc:spChg>
        <pc:spChg chg="mod">
          <ac:chgData name="Tambour Yanis" userId="51779955-9066-466a-adf0-309e4a6ffd4a" providerId="ADAL" clId="{69E34FFD-ADC1-484B-8EC1-F9BE3DBA057C}" dt="2026-02-05T15:15:49" v="1387" actId="20577"/>
          <ac:spMkLst>
            <pc:docMk/>
            <pc:sldMk cId="2684354268" sldId="449"/>
            <ac:spMk id="18" creationId="{555139D2-314B-A243-3683-A24AE9E97356}"/>
          </ac:spMkLst>
        </pc:spChg>
        <pc:spChg chg="mod">
          <ac:chgData name="Tambour Yanis" userId="51779955-9066-466a-adf0-309e4a6ffd4a" providerId="ADAL" clId="{69E34FFD-ADC1-484B-8EC1-F9BE3DBA057C}" dt="2026-02-05T15:15:43.144" v="1383" actId="20577"/>
          <ac:spMkLst>
            <pc:docMk/>
            <pc:sldMk cId="2684354268" sldId="449"/>
            <ac:spMk id="21" creationId="{CD9AC5C7-E6E3-87A8-BE4E-F86F48DC75ED}"/>
          </ac:spMkLst>
        </pc:spChg>
        <pc:spChg chg="del">
          <ac:chgData name="Tambour Yanis" userId="51779955-9066-466a-adf0-309e4a6ffd4a" providerId="ADAL" clId="{69E34FFD-ADC1-484B-8EC1-F9BE3DBA057C}" dt="2026-02-05T15:16:00.125" v="1389" actId="478"/>
          <ac:spMkLst>
            <pc:docMk/>
            <pc:sldMk cId="2684354268" sldId="449"/>
            <ac:spMk id="25" creationId="{46E9DB65-9BEB-1726-3267-9A2996BC9ACB}"/>
          </ac:spMkLst>
        </pc:spChg>
        <pc:spChg chg="del">
          <ac:chgData name="Tambour Yanis" userId="51779955-9066-466a-adf0-309e4a6ffd4a" providerId="ADAL" clId="{69E34FFD-ADC1-484B-8EC1-F9BE3DBA057C}" dt="2026-02-05T15:15:57.807" v="1388" actId="478"/>
          <ac:spMkLst>
            <pc:docMk/>
            <pc:sldMk cId="2684354268" sldId="449"/>
            <ac:spMk id="26" creationId="{FCAFE4D6-823E-C048-5263-C3B78EE4EE87}"/>
          </ac:spMkLst>
        </pc:spChg>
      </pc:sldChg>
      <pc:sldChg chg="delSp modSp add mod delAnim">
        <pc:chgData name="Tambour Yanis" userId="51779955-9066-466a-adf0-309e4a6ffd4a" providerId="ADAL" clId="{69E34FFD-ADC1-484B-8EC1-F9BE3DBA057C}" dt="2026-02-05T15:19:51.365" v="1452" actId="115"/>
        <pc:sldMkLst>
          <pc:docMk/>
          <pc:sldMk cId="992901885" sldId="450"/>
        </pc:sldMkLst>
        <pc:spChg chg="mod">
          <ac:chgData name="Tambour Yanis" userId="51779955-9066-466a-adf0-309e4a6ffd4a" providerId="ADAL" clId="{69E34FFD-ADC1-484B-8EC1-F9BE3DBA057C}" dt="2026-02-05T15:19:51.365" v="1452" actId="115"/>
          <ac:spMkLst>
            <pc:docMk/>
            <pc:sldMk cId="992901885" sldId="450"/>
            <ac:spMk id="2" creationId="{CABD12D4-C338-2531-EE3C-AA8B50D391F2}"/>
          </ac:spMkLst>
        </pc:spChg>
        <pc:spChg chg="mod">
          <ac:chgData name="Tambour Yanis" userId="51779955-9066-466a-adf0-309e4a6ffd4a" providerId="ADAL" clId="{69E34FFD-ADC1-484B-8EC1-F9BE3DBA057C}" dt="2026-02-05T15:07:25.442" v="1297" actId="20577"/>
          <ac:spMkLst>
            <pc:docMk/>
            <pc:sldMk cId="992901885" sldId="450"/>
            <ac:spMk id="16" creationId="{F3F4C20B-0596-792C-EE4A-7AA91D09FDDB}"/>
          </ac:spMkLst>
        </pc:spChg>
        <pc:spChg chg="mod">
          <ac:chgData name="Tambour Yanis" userId="51779955-9066-466a-adf0-309e4a6ffd4a" providerId="ADAL" clId="{69E34FFD-ADC1-484B-8EC1-F9BE3DBA057C}" dt="2026-02-05T15:07:28.632" v="1298" actId="20577"/>
          <ac:spMkLst>
            <pc:docMk/>
            <pc:sldMk cId="992901885" sldId="450"/>
            <ac:spMk id="18" creationId="{9DB67D1E-5B7F-8D5A-0001-448827E2C844}"/>
          </ac:spMkLst>
        </pc:spChg>
        <pc:spChg chg="mod">
          <ac:chgData name="Tambour Yanis" userId="51779955-9066-466a-adf0-309e4a6ffd4a" providerId="ADAL" clId="{69E34FFD-ADC1-484B-8EC1-F9BE3DBA057C}" dt="2026-02-05T15:07:54.343" v="1305" actId="207"/>
          <ac:spMkLst>
            <pc:docMk/>
            <pc:sldMk cId="992901885" sldId="450"/>
            <ac:spMk id="20" creationId="{A485D17A-A286-E7D6-C43A-A303254CEEBA}"/>
          </ac:spMkLst>
        </pc:spChg>
        <pc:spChg chg="mod">
          <ac:chgData name="Tambour Yanis" userId="51779955-9066-466a-adf0-309e4a6ffd4a" providerId="ADAL" clId="{69E34FFD-ADC1-484B-8EC1-F9BE3DBA057C}" dt="2026-02-05T15:07:49.719" v="1304" actId="208"/>
          <ac:spMkLst>
            <pc:docMk/>
            <pc:sldMk cId="992901885" sldId="450"/>
            <ac:spMk id="21" creationId="{DEE93C36-2FF7-ABEE-7740-A1C513A902B6}"/>
          </ac:spMkLst>
        </pc:spChg>
        <pc:spChg chg="del mod">
          <ac:chgData name="Tambour Yanis" userId="51779955-9066-466a-adf0-309e4a6ffd4a" providerId="ADAL" clId="{69E34FFD-ADC1-484B-8EC1-F9BE3DBA057C}" dt="2026-02-05T15:07:58.911" v="1307" actId="478"/>
          <ac:spMkLst>
            <pc:docMk/>
            <pc:sldMk cId="992901885" sldId="450"/>
            <ac:spMk id="25" creationId="{B80D5849-E12E-7E9F-083C-5654FF104464}"/>
          </ac:spMkLst>
        </pc:spChg>
        <pc:spChg chg="del">
          <ac:chgData name="Tambour Yanis" userId="51779955-9066-466a-adf0-309e4a6ffd4a" providerId="ADAL" clId="{69E34FFD-ADC1-484B-8EC1-F9BE3DBA057C}" dt="2026-02-05T15:07:34.601" v="1301" actId="478"/>
          <ac:spMkLst>
            <pc:docMk/>
            <pc:sldMk cId="992901885" sldId="450"/>
            <ac:spMk id="26" creationId="{2AD09EB5-CFC5-4C4F-107B-1C69C1AC2CD6}"/>
          </ac:spMkLst>
        </pc:spChg>
      </pc:sldChg>
      <pc:sldChg chg="delSp modSp add mod delAnim">
        <pc:chgData name="Tambour Yanis" userId="51779955-9066-466a-adf0-309e4a6ffd4a" providerId="ADAL" clId="{69E34FFD-ADC1-484B-8EC1-F9BE3DBA057C}" dt="2026-02-05T15:19:47.400" v="1451" actId="115"/>
        <pc:sldMkLst>
          <pc:docMk/>
          <pc:sldMk cId="2155585196" sldId="451"/>
        </pc:sldMkLst>
        <pc:spChg chg="mod">
          <ac:chgData name="Tambour Yanis" userId="51779955-9066-466a-adf0-309e4a6ffd4a" providerId="ADAL" clId="{69E34FFD-ADC1-484B-8EC1-F9BE3DBA057C}" dt="2026-02-05T15:19:47.400" v="1451" actId="115"/>
          <ac:spMkLst>
            <pc:docMk/>
            <pc:sldMk cId="2155585196" sldId="451"/>
            <ac:spMk id="2" creationId="{8E2A0AA9-1CF6-441A-0794-01F05C4546E0}"/>
          </ac:spMkLst>
        </pc:spChg>
        <pc:spChg chg="mod">
          <ac:chgData name="Tambour Yanis" userId="51779955-9066-466a-adf0-309e4a6ffd4a" providerId="ADAL" clId="{69E34FFD-ADC1-484B-8EC1-F9BE3DBA057C}" dt="2026-02-05T15:06:56.121" v="1284" actId="20577"/>
          <ac:spMkLst>
            <pc:docMk/>
            <pc:sldMk cId="2155585196" sldId="451"/>
            <ac:spMk id="16" creationId="{3D473C97-DC18-CE7F-B4A9-0B141EA8D20D}"/>
          </ac:spMkLst>
        </pc:spChg>
        <pc:spChg chg="mod">
          <ac:chgData name="Tambour Yanis" userId="51779955-9066-466a-adf0-309e4a6ffd4a" providerId="ADAL" clId="{69E34FFD-ADC1-484B-8EC1-F9BE3DBA057C}" dt="2026-02-05T15:07:14.177" v="1296" actId="20577"/>
          <ac:spMkLst>
            <pc:docMk/>
            <pc:sldMk cId="2155585196" sldId="451"/>
            <ac:spMk id="18" creationId="{2FF4A0A3-840B-0204-14C9-F733572AB103}"/>
          </ac:spMkLst>
        </pc:spChg>
        <pc:spChg chg="del">
          <ac:chgData name="Tambour Yanis" userId="51779955-9066-466a-adf0-309e4a6ffd4a" providerId="ADAL" clId="{69E34FFD-ADC1-484B-8EC1-F9BE3DBA057C}" dt="2026-02-05T15:07:01.641" v="1290" actId="478"/>
          <ac:spMkLst>
            <pc:docMk/>
            <pc:sldMk cId="2155585196" sldId="451"/>
            <ac:spMk id="20" creationId="{726B0D07-629E-5A1F-80DE-5B02D4DC4086}"/>
          </ac:spMkLst>
        </pc:spChg>
        <pc:spChg chg="del">
          <ac:chgData name="Tambour Yanis" userId="51779955-9066-466a-adf0-309e4a6ffd4a" providerId="ADAL" clId="{69E34FFD-ADC1-484B-8EC1-F9BE3DBA057C}" dt="2026-02-05T15:06:58.804" v="1286" actId="478"/>
          <ac:spMkLst>
            <pc:docMk/>
            <pc:sldMk cId="2155585196" sldId="451"/>
            <ac:spMk id="21" creationId="{961ACC59-28FC-58DC-8F2E-033209EB385D}"/>
          </ac:spMkLst>
        </pc:spChg>
        <pc:spChg chg="del">
          <ac:chgData name="Tambour Yanis" userId="51779955-9066-466a-adf0-309e4a6ffd4a" providerId="ADAL" clId="{69E34FFD-ADC1-484B-8EC1-F9BE3DBA057C}" dt="2026-02-05T15:07:03.146" v="1291" actId="478"/>
          <ac:spMkLst>
            <pc:docMk/>
            <pc:sldMk cId="2155585196" sldId="451"/>
            <ac:spMk id="25" creationId="{48E4C6D3-C156-C6FE-0A2E-ED75714AC5DE}"/>
          </ac:spMkLst>
        </pc:spChg>
        <pc:spChg chg="del">
          <ac:chgData name="Tambour Yanis" userId="51779955-9066-466a-adf0-309e4a6ffd4a" providerId="ADAL" clId="{69E34FFD-ADC1-484B-8EC1-F9BE3DBA057C}" dt="2026-02-05T15:06:58.025" v="1285" actId="478"/>
          <ac:spMkLst>
            <pc:docMk/>
            <pc:sldMk cId="2155585196" sldId="451"/>
            <ac:spMk id="26" creationId="{AE727C38-FF00-ACE3-F1C1-2BB76B774644}"/>
          </ac:spMkLst>
        </pc:spChg>
        <pc:cxnChg chg="del">
          <ac:chgData name="Tambour Yanis" userId="51779955-9066-466a-adf0-309e4a6ffd4a" providerId="ADAL" clId="{69E34FFD-ADC1-484B-8EC1-F9BE3DBA057C}" dt="2026-02-05T15:07:00.424" v="1289" actId="478"/>
          <ac:cxnSpMkLst>
            <pc:docMk/>
            <pc:sldMk cId="2155585196" sldId="451"/>
            <ac:cxnSpMk id="22" creationId="{3B71D056-472C-FC64-1483-C06AE5C42BC1}"/>
          </ac:cxnSpMkLst>
        </pc:cxnChg>
        <pc:cxnChg chg="del">
          <ac:chgData name="Tambour Yanis" userId="51779955-9066-466a-adf0-309e4a6ffd4a" providerId="ADAL" clId="{69E34FFD-ADC1-484B-8EC1-F9BE3DBA057C}" dt="2026-02-05T15:06:59.424" v="1287" actId="478"/>
          <ac:cxnSpMkLst>
            <pc:docMk/>
            <pc:sldMk cId="2155585196" sldId="451"/>
            <ac:cxnSpMk id="23" creationId="{42AA03C9-A48D-6956-4DD5-B67996D3CD44}"/>
          </ac:cxnSpMkLst>
        </pc:cxnChg>
        <pc:cxnChg chg="del">
          <ac:chgData name="Tambour Yanis" userId="51779955-9066-466a-adf0-309e4a6ffd4a" providerId="ADAL" clId="{69E34FFD-ADC1-484B-8EC1-F9BE3DBA057C}" dt="2026-02-05T15:06:59.936" v="1288" actId="478"/>
          <ac:cxnSpMkLst>
            <pc:docMk/>
            <pc:sldMk cId="2155585196" sldId="451"/>
            <ac:cxnSpMk id="24" creationId="{83F1DD18-8E6B-915E-3DDF-ECB3D6B7EE2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60337-C0C9-4B7D-9858-A5C51D9FE8A1}" type="datetimeFigureOut">
              <a:rPr lang="fr-BE" smtClean="0"/>
              <a:t>06-02-26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17970-4D57-44DD-86E9-C3FFCB92E68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434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7970-4D57-44DD-86E9-C3FFCB92E684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15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704A-D208-9CB0-C083-29E008F6C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0ED25-69D0-73C5-00A4-A72274FE0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CDFCC-462C-40A5-3F4C-A77F927A2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7B75-4F92-48BB-9867-6C5D730BC8D7}" type="datetime1">
              <a:rPr lang="fr-BE" smtClean="0"/>
              <a:t>06-02-26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7B2BC-CD0E-3688-9946-C2D7C665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045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AE55C-6A76-E34B-6B43-D06559448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20CF0-C62B-BD7B-7F9C-05F3E10A9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54704-ADE1-29CD-9365-5199E351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F1DF-99F7-4369-B961-9A5D70E8F0AC}" type="datetime1">
              <a:rPr lang="fr-BE" smtClean="0"/>
              <a:t>06-02-26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CBF30-1CEF-3479-6586-49764E4C2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FDE45-1505-076E-29A9-24AA4245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3637-4595-45FE-861B-E0FCACC3AB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363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7500DD-0837-597B-F56D-9AB7FE76A3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EA981-CFC0-1ACB-7455-36FCD2E0E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9C438-33E4-AAFE-2576-06D8DB4C5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8A06-169F-43D2-9460-00E6519E16BC}" type="datetime1">
              <a:rPr lang="fr-BE" smtClean="0"/>
              <a:t>06-02-26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15C28-DF84-DAC0-6C25-961A0AAE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03591-88B2-2CFE-84DB-AE529D35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3637-4595-45FE-861B-E0FCACC3AB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5665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2150" y="2098160"/>
            <a:ext cx="9144000" cy="1198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>
                    <a:lumMod val="95000"/>
                  </a:schemeClr>
                </a:solidFill>
                <a:latin typeface="Source Sans Pro Bold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2150" y="3503564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3000" baseline="0">
                <a:solidFill>
                  <a:schemeClr val="bg1">
                    <a:lumMod val="95000"/>
                  </a:schemeClr>
                </a:solidFill>
                <a:latin typeface="Source Sans Pr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</a:t>
            </a:r>
          </a:p>
          <a:p>
            <a:r>
              <a:rPr lang="fr-FR" dirty="0"/>
              <a:t>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2150" y="8477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5FA4B0"/>
                </a:solidFill>
                <a:latin typeface="Source Sans Pro" charset="0"/>
              </a:defRPr>
            </a:lvl1pPr>
          </a:lstStyle>
          <a:p>
            <a:fld id="{F82CAE53-0109-4146-A91C-34CA7307E99B}" type="datetime1">
              <a:rPr lang="fr-BE" smtClean="0"/>
              <a:t>06-02-26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32150" y="582610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800" baseline="0"/>
            </a:lvl1pPr>
          </a:lstStyle>
          <a:p>
            <a:endParaRPr lang="fr-FR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30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215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FA4B0"/>
                </a:solidFill>
                <a:latin typeface="Source Sans Pro" charset="0"/>
              </a:defRPr>
            </a:lvl1pPr>
          </a:lstStyle>
          <a:p>
            <a:fld id="{208CD085-301A-4C3C-9404-50B4AF37233B}" type="datetime1">
              <a:rPr lang="fr-BE" smtClean="0"/>
              <a:t>06-02-26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3255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FA4B0"/>
                </a:solidFill>
                <a:latin typeface="Source Sans Pro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04550" y="6356350"/>
            <a:ext cx="3309112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FA4B0"/>
                </a:solidFill>
                <a:latin typeface="Source Sans Pro" charset="0"/>
              </a:defRPr>
            </a:lvl1pPr>
          </a:lstStyle>
          <a:p>
            <a:fld id="{A96295AA-E393-1849-ABD9-937E1AFAD5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18"/>
          <p:cNvSpPr>
            <a:spLocks noGrp="1"/>
          </p:cNvSpPr>
          <p:nvPr>
            <p:ph type="title"/>
          </p:nvPr>
        </p:nvSpPr>
        <p:spPr>
          <a:xfrm>
            <a:off x="532150" y="602853"/>
            <a:ext cx="10515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idx="1"/>
          </p:nvPr>
        </p:nvSpPr>
        <p:spPr>
          <a:xfrm>
            <a:off x="532150" y="161389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7305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337E83-890C-EA3B-3CDD-0141BC55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D4D7-9B9E-4DFB-8EF0-15EDB9D82DBA}" type="datetime1">
              <a:rPr lang="fr-BE" smtClean="0"/>
              <a:t>06-02-26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5D1ABC-74D1-AC9D-CB86-5D407AED3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CB1741-51E2-5B78-CC1D-FBE2729C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95AA-E393-1849-ABD9-937E1AFAD5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49C9A92-0197-CB1C-6A9A-E6BA79AD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67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9453F6-D54D-43A1-AB70-D2261A8DF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62BE8B-F023-4611-B3F8-729C5A17E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88E8B-0C66-4625-80AA-C07B7A23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2455-0B73-4F87-9251-96D8076341C0}" type="datetime1">
              <a:rPr lang="fr-BE" smtClean="0"/>
              <a:t>06-02-26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F302FA-B049-4B7B-9A6B-BD5A885D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B26DE4-9B89-4C96-8818-0441C618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0224-2BCE-4924-8A27-B9A23D5044F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730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7B55-4FD3-FD7C-4586-2AE1F509C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DEE09-C1F7-2A9E-0393-A0410884C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C554E-2956-5CCD-7262-220DD9D4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E36E-1E85-480B-8481-C1BA8F2C00C8}" type="datetime1">
              <a:rPr lang="fr-BE" smtClean="0"/>
              <a:t>06-02-26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60D52-41C2-F5A0-3637-7271FF472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4EA95-0FB2-3980-0A01-C7ACF2D1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3637-4595-45FE-861B-E0FCACC3AB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2216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67924-0398-31B6-C5E2-513C596BF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91102-DFDA-FAB3-12B0-89844811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079B6-3577-D4A4-A1E0-00418B92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D465-E795-4EA6-87DC-ABD251CA0C19}" type="datetime1">
              <a:rPr lang="fr-BE" smtClean="0"/>
              <a:t>06-02-26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7D71C-012A-EE38-0DB7-752417A6F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133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6DD6E-EC78-1158-9010-3A808D0EA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0B7C8-F6FF-1CB6-3176-279BBF57D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96CBB-F97C-21CD-1C8A-6F6BFEF06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D038B-F0FF-8B47-9A24-886D49A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62BC-716B-4DF4-997E-A3665E8C6CE5}" type="datetime1">
              <a:rPr lang="fr-BE" smtClean="0"/>
              <a:t>06-02-26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18AAF-CC9F-A15B-8370-6E52E790A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DEBA8-7E29-7EDD-152A-89384E3E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3637-4595-45FE-861B-E0FCACC3AB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57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F818A-93B8-A498-3BDB-1C64B192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706AE-3B55-4AA9-8947-259AFED14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18EB7-C686-FCDC-DB93-956AEADF8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B89D56-FF06-DD1A-1079-A118C6BA1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16BD19-76C7-4FDE-D0B9-18AEAC20D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D4C009-2DC9-04E0-0E62-0F7973B3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85A4-7E4A-49C9-B0BE-817EF261E917}" type="datetime1">
              <a:rPr lang="fr-BE" smtClean="0"/>
              <a:t>06-02-26</a:t>
            </a:fld>
            <a:endParaRPr lang="fr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E9F759-BDC7-1978-FD89-92E8D0DF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C30E6A-5BBF-60B6-88CA-D9E2B44E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3637-4595-45FE-861B-E0FCACC3AB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603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BC02-7B19-6AA5-79B7-30DC2D104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005324-D348-DA09-F487-4E5DEDA82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B4B0-9150-4FAD-BF65-E1CE2B306AA5}" type="datetime1">
              <a:rPr lang="fr-BE" smtClean="0"/>
              <a:t>06-02-26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2EF32-54B8-07EF-92CE-30B979FCF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67D33-053E-8814-EE4C-BCCCC83B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3637-4595-45FE-861B-E0FCACC3AB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370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56EC0F-BFC5-87B7-E837-515B85543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820-C521-4A60-9D93-7D3BF827E97E}" type="datetime1">
              <a:rPr lang="fr-BE" smtClean="0"/>
              <a:t>06-02-26</a:t>
            </a:fld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0484F-EEA7-C4EB-8878-2CB8D6C7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F5BCD-F13D-D7C3-C07D-C3350BB3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3637-4595-45FE-861B-E0FCACC3AB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484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2FBD-23DC-D031-A7F4-0D6CE098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1D0ED-B6CB-B26C-567B-36F44EA46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1380C-C917-B7ED-8363-5973B0851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1EA26-DE27-64B8-EB48-3295CF04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F8EC-9196-487F-8BD4-DBFA1B88BEE3}" type="datetime1">
              <a:rPr lang="fr-BE" smtClean="0"/>
              <a:t>06-02-26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47F31-9E51-10BB-2567-29593AE2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36E74-3D8F-4653-20F5-BE6C9FF6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3637-4595-45FE-861B-E0FCACC3AB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283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B164E-8FA2-C72B-592C-4B969645D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98F6ED-32EC-C7C7-81DE-412DC9188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45C84-3B4F-9BBF-C37D-1D86D4E9D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8E43E-4F2F-62BB-E0DC-CCA6FBEAC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A716-7DB3-4627-830A-FA04226DD774}" type="datetime1">
              <a:rPr lang="fr-BE" smtClean="0"/>
              <a:t>06-02-26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F2A71-99C2-DE73-980A-A8151BFD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D6DDE-CE24-D7CA-9CED-274A324D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3637-4595-45FE-861B-E0FCACC3AB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41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BF460D-F644-EE42-158C-7753DE73A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fr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4FEC9-77D5-9A95-899A-628FAE098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r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D706D-53CC-4871-40FF-1729B5970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0294EC-AFBF-4C95-989C-DA97DA0FBFA5}" type="datetime1">
              <a:rPr lang="fr-BE" smtClean="0"/>
              <a:t>06-02-26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347EB-2756-864C-55E5-77FD04571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3BA83-D424-75B3-A33A-A841A9CAD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23637-4595-45FE-861B-E0FCACC3AB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798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215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FA4B0"/>
                </a:solidFill>
                <a:latin typeface="Source Sans Pro" charset="0"/>
              </a:defRPr>
            </a:lvl1pPr>
          </a:lstStyle>
          <a:p>
            <a:fld id="{C6689A7E-5AF0-40DC-8285-3B8111FDE222}" type="datetime1">
              <a:rPr lang="fr-BE" smtClean="0"/>
              <a:t>06-02-26</a:t>
            </a:fld>
            <a:endParaRPr lang="fr-FR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3255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FA4B0"/>
                </a:solidFill>
                <a:latin typeface="Source Sans Pro" charset="0"/>
              </a:defRPr>
            </a:lvl1pPr>
          </a:lstStyle>
          <a:p>
            <a:endParaRPr lang="fr-FR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4550" y="6356350"/>
            <a:ext cx="3309112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FA4B0"/>
                </a:solidFill>
                <a:latin typeface="Source Sans Pro" charset="0"/>
              </a:defRPr>
            </a:lvl1pPr>
          </a:lstStyle>
          <a:p>
            <a:fld id="{A96295AA-E393-1849-ABD9-937E1AFAD5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titre 18"/>
          <p:cNvSpPr>
            <a:spLocks noGrp="1"/>
          </p:cNvSpPr>
          <p:nvPr>
            <p:ph type="title"/>
          </p:nvPr>
        </p:nvSpPr>
        <p:spPr>
          <a:xfrm>
            <a:off x="532150" y="602853"/>
            <a:ext cx="10515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idx="1"/>
          </p:nvPr>
        </p:nvSpPr>
        <p:spPr>
          <a:xfrm>
            <a:off x="532150" y="161389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1048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rgbClr val="6F3990"/>
          </a:solidFill>
          <a:latin typeface="Source Sans Pro Bold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000" kern="1200" baseline="0">
          <a:solidFill>
            <a:srgbClr val="5FA4B0"/>
          </a:solidFill>
          <a:latin typeface="source sans pro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source sans pro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source sans pro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source sans pro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source sans pro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9666" y="2230121"/>
            <a:ext cx="7434624" cy="2278818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ptos Display" panose="020B0004020202020204" pitchFamily="34" charset="0"/>
              </a:rPr>
              <a:t>A plural Belgian police system? </a:t>
            </a:r>
            <a:r>
              <a:rPr lang="en-US" dirty="0">
                <a:latin typeface="Aptos Display" panose="020B0004020202020204" pitchFamily="34" charset="0"/>
              </a:rPr>
              <a:t>Analysis of integration mechanisms related to information and staff exchanges</a:t>
            </a:r>
            <a:endParaRPr lang="fr-FR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776" y="5094692"/>
            <a:ext cx="4900241" cy="1588460"/>
          </a:xfrm>
        </p:spPr>
        <p:txBody>
          <a:bodyPr>
            <a:normAutofit fontScale="92500" lnSpcReduction="20000"/>
          </a:bodyPr>
          <a:lstStyle/>
          <a:p>
            <a:endParaRPr lang="fr-BE" dirty="0">
              <a:latin typeface="Garamond" panose="02020404030301010803" pitchFamily="18" charset="0"/>
            </a:endParaRPr>
          </a:p>
          <a:p>
            <a:r>
              <a:rPr lang="fr-BE" sz="2800" i="1" dirty="0">
                <a:latin typeface="Arial" panose="020B0604020202020204" pitchFamily="34" charset="0"/>
                <a:cs typeface="Arial" panose="020B0604020202020204" pitchFamily="34" charset="0"/>
              </a:rPr>
              <a:t>Yanis Tambour</a:t>
            </a:r>
          </a:p>
          <a:p>
            <a:r>
              <a:rPr lang="fr-BE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Student (ULiège)</a:t>
            </a:r>
          </a:p>
          <a:p>
            <a:r>
              <a:rPr lang="fr-BE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Yanis.tambour@uliege.be</a:t>
            </a:r>
            <a:endParaRPr lang="fr-FR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FAQ Espace de téléchargement">
            <a:extLst>
              <a:ext uri="{FF2B5EF4-FFF2-40B4-BE49-F238E27FC236}">
                <a16:creationId xmlns:a16="http://schemas.microsoft.com/office/drawing/2014/main" id="{4E4DA136-3857-3DB5-E01E-F3168A4CC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" t="9093" r="11144" b="12759"/>
          <a:stretch/>
        </p:blipFill>
        <p:spPr bwMode="auto">
          <a:xfrm>
            <a:off x="8402593" y="5703028"/>
            <a:ext cx="3583462" cy="980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40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8E599-177F-277E-E65E-A32DCDB81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C1450-706B-E431-BAD8-48D77135A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30167"/>
            <a:ext cx="10359188" cy="579130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44AB5-9B1A-5DAB-36E5-E401F0062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3637-4595-45FE-861B-E0FCACC3AB6F}" type="slidenum">
              <a:rPr lang="fr-FR" sz="2000" noProof="1" smtClean="0"/>
              <a:t>10</a:t>
            </a:fld>
            <a:endParaRPr lang="fr-FR" sz="2000" noProof="1"/>
          </a:p>
        </p:txBody>
      </p:sp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1AD74E2B-4535-4273-B148-C413C89B80D4}"/>
              </a:ext>
            </a:extLst>
          </p:cNvPr>
          <p:cNvSpPr/>
          <p:nvPr/>
        </p:nvSpPr>
        <p:spPr>
          <a:xfrm rot="5400000" flipH="1">
            <a:off x="41273" y="5459941"/>
            <a:ext cx="1356786" cy="1439333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5" name="AutoShape 2" descr="La zone de police unique à Bruxelles, formule magique ou pari risqué? |  L'Echo">
            <a:extLst>
              <a:ext uri="{FF2B5EF4-FFF2-40B4-BE49-F238E27FC236}">
                <a16:creationId xmlns:a16="http://schemas.microsoft.com/office/drawing/2014/main" id="{7759F841-2A99-EA43-FCE4-8E2050BE1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noProof="1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47F9583D-BAA0-4112-62D4-8032C0840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16" y="2317695"/>
            <a:ext cx="8903368" cy="1325563"/>
          </a:xfrm>
        </p:spPr>
        <p:txBody>
          <a:bodyPr>
            <a:noAutofit/>
          </a:bodyPr>
          <a:lstStyle/>
          <a:p>
            <a:pPr algn="ctr"/>
            <a:r>
              <a:rPr lang="fr-FR" sz="7200" dirty="0"/>
              <a:t>Thank you for listening</a:t>
            </a:r>
            <a:endParaRPr lang="fr-BE" sz="7200" dirty="0"/>
          </a:p>
        </p:txBody>
      </p:sp>
    </p:spTree>
    <p:extLst>
      <p:ext uri="{BB962C8B-B14F-4D97-AF65-F5344CB8AC3E}">
        <p14:creationId xmlns:p14="http://schemas.microsoft.com/office/powerpoint/2010/main" val="98015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08F1-2BEA-4BA2-32E6-A74BF66A5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noProof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br>
              <a:rPr lang="fr-FR" sz="4000" b="1" u="sng" noProof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000" b="1" u="sng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73584-E525-E7E1-F702-F037C7B26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30167"/>
            <a:ext cx="10359188" cy="5791308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noProof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fr-FR" u="sng" noProof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 of the study</a:t>
            </a:r>
          </a:p>
          <a:p>
            <a:pPr lvl="1"/>
            <a:r>
              <a:rPr lang="fr-FR" noProof="1">
                <a:latin typeface="Arial" panose="020B0604020202020204" pitchFamily="34" charset="0"/>
                <a:cs typeface="Arial" panose="020B0604020202020204" pitchFamily="34" charset="0"/>
              </a:rPr>
              <a:t>Master’s thesis in criminology</a:t>
            </a:r>
          </a:p>
          <a:p>
            <a:pPr lvl="1"/>
            <a:r>
              <a:rPr lang="fr-FR" noProof="1">
                <a:latin typeface="Arial" panose="020B0604020202020204" pitchFamily="34" charset="0"/>
                <a:cs typeface="Arial" panose="020B0604020202020204" pitchFamily="34" charset="0"/>
              </a:rPr>
              <a:t>PhD thesis in political sciences </a:t>
            </a:r>
          </a:p>
          <a:p>
            <a:pPr marL="457200" lvl="1" indent="0">
              <a:buNone/>
            </a:pPr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noProof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fr-FR" u="sng" noProof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Belgian police: some key points</a:t>
            </a:r>
          </a:p>
          <a:p>
            <a:pPr lvl="1"/>
            <a:r>
              <a:rPr lang="fr-FR" noProof="1">
                <a:latin typeface="Arial" panose="020B0604020202020204" pitchFamily="34" charset="0"/>
                <a:cs typeface="Arial" panose="020B0604020202020204" pitchFamily="34" charset="0"/>
              </a:rPr>
              <a:t>History of the Belgian police system (1830-1998)</a:t>
            </a:r>
          </a:p>
          <a:p>
            <a:pPr lvl="1"/>
            <a:r>
              <a:rPr lang="fr-FR" noProof="1">
                <a:latin typeface="Arial" panose="020B0604020202020204" pitchFamily="34" charset="0"/>
                <a:cs typeface="Arial" panose="020B0604020202020204" pitchFamily="34" charset="0"/>
              </a:rPr>
              <a:t>The Octopus agreements (1998-)</a:t>
            </a:r>
          </a:p>
          <a:p>
            <a:pPr lvl="2"/>
            <a:r>
              <a:rPr lang="fr-FR" noProof="1">
                <a:latin typeface="Arial" panose="020B0604020202020204" pitchFamily="34" charset="0"/>
                <a:cs typeface="Arial" panose="020B0604020202020204" pitchFamily="34" charset="0"/>
              </a:rPr>
              <a:t>Two levels: the local police and the federal police</a:t>
            </a:r>
          </a:p>
          <a:p>
            <a:pPr lvl="2"/>
            <a:r>
              <a:rPr lang="fr-FR" noProof="1">
                <a:latin typeface="Arial" panose="020B0604020202020204" pitchFamily="34" charset="0"/>
                <a:cs typeface="Arial" panose="020B0604020202020204" pitchFamily="34" charset="0"/>
              </a:rPr>
              <a:t>The « integrated » nature of the administration</a:t>
            </a:r>
          </a:p>
          <a:p>
            <a:pPr marL="914400" lvl="2" indent="0">
              <a:buNone/>
            </a:pPr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noProof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u="sng" noProof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Research question</a:t>
            </a:r>
          </a:p>
          <a:p>
            <a:pPr lvl="1"/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Focus: Integration mechanisms related to information and staff flows </a:t>
            </a:r>
          </a:p>
          <a:p>
            <a:pPr lvl="1"/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Question: </a:t>
            </a:r>
            <a:r>
              <a:rPr lang="en-US" b="1" noProof="1">
                <a:latin typeface="Arial" panose="020B0604020202020204" pitchFamily="34" charset="0"/>
                <a:cs typeface="Arial" panose="020B0604020202020204" pitchFamily="34" charset="0"/>
              </a:rPr>
              <a:t>“How can the Belgian police model be characterised in terms of coordination and centralisation dynamics?”</a:t>
            </a:r>
          </a:p>
          <a:p>
            <a:pPr lvl="1"/>
            <a:r>
              <a:rPr lang="fr-FR" noProof="1">
                <a:latin typeface="Arial" panose="020B0604020202020204" pitchFamily="34" charset="0"/>
                <a:cs typeface="Arial" panose="020B0604020202020204" pitchFamily="34" charset="0"/>
              </a:rPr>
              <a:t>Two main goals in this research: empirical and theoretical </a:t>
            </a:r>
          </a:p>
          <a:p>
            <a:pPr marL="914400" lvl="2" indent="0">
              <a:buNone/>
            </a:pPr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60E71-9432-A202-BF7E-E6E13CB2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3637-4595-45FE-861B-E0FCACC3AB6F}" type="slidenum">
              <a:rPr lang="fr-FR" sz="2000" noProof="1" smtClean="0"/>
              <a:t>2</a:t>
            </a:fld>
            <a:endParaRPr lang="fr-FR" sz="2000" noProof="1"/>
          </a:p>
        </p:txBody>
      </p:sp>
      <p:sp>
        <p:nvSpPr>
          <p:cNvPr id="7" name="Triangle rectangle 6"/>
          <p:cNvSpPr/>
          <p:nvPr/>
        </p:nvSpPr>
        <p:spPr>
          <a:xfrm rot="5400000" flipH="1">
            <a:off x="41273" y="5459941"/>
            <a:ext cx="1356786" cy="1439333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5" name="AutoShape 2" descr="La zone de police unique à Bruxelles, formule magique ou pari risqué? |  L'Ec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noProof="1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AA096A5-5486-94DF-CA43-9AB947335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793642"/>
            <a:ext cx="2743200" cy="3566160"/>
          </a:xfrm>
          <a:prstGeom prst="rect">
            <a:avLst/>
          </a:prstGeom>
        </p:spPr>
      </p:pic>
      <p:pic>
        <p:nvPicPr>
          <p:cNvPr id="6" name="Picture 18" descr="Recherche - Icônes la toile gratuites">
            <a:extLst>
              <a:ext uri="{FF2B5EF4-FFF2-40B4-BE49-F238E27FC236}">
                <a16:creationId xmlns:a16="http://schemas.microsoft.com/office/drawing/2014/main" id="{07D70727-39DC-F7A0-E294-1ED379DBA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589" y="228599"/>
            <a:ext cx="1353746" cy="13537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6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B618C-376F-BD5F-D56F-130E9A46F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5EF0B-8B21-BCCC-8BC8-EA23E691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noProof="1">
                <a:latin typeface="Arial" panose="020B0604020202020204" pitchFamily="34" charset="0"/>
                <a:cs typeface="Arial" panose="020B0604020202020204" pitchFamily="34" charset="0"/>
              </a:rPr>
              <a:t>Empirical results</a:t>
            </a:r>
            <a:br>
              <a:rPr lang="fr-FR" sz="4000" b="1" noProof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0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7A3A3-268D-FCC3-BF38-D7B8C14ED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30167"/>
            <a:ext cx="10359188" cy="579130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0826F-A417-63EA-F0D8-21DD0BD9D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3637-4595-45FE-861B-E0FCACC3AB6F}" type="slidenum">
              <a:rPr lang="fr-FR" sz="2000" noProof="1" smtClean="0"/>
              <a:t>3</a:t>
            </a:fld>
            <a:endParaRPr lang="fr-FR" sz="2000" noProof="1"/>
          </a:p>
        </p:txBody>
      </p:sp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B243368F-54A3-0DB6-1F0C-894311120411}"/>
              </a:ext>
            </a:extLst>
          </p:cNvPr>
          <p:cNvSpPr/>
          <p:nvPr/>
        </p:nvSpPr>
        <p:spPr>
          <a:xfrm rot="5400000" flipH="1">
            <a:off x="41273" y="5459941"/>
            <a:ext cx="1356786" cy="1439333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5" name="AutoShape 2" descr="La zone de police unique à Bruxelles, formule magique ou pari risqué? |  L'Echo">
            <a:extLst>
              <a:ext uri="{FF2B5EF4-FFF2-40B4-BE49-F238E27FC236}">
                <a16:creationId xmlns:a16="http://schemas.microsoft.com/office/drawing/2014/main" id="{CCBA3BC7-5959-AFC3-EA7E-C204DEBED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noProof="1"/>
          </a:p>
        </p:txBody>
      </p:sp>
      <p:pic>
        <p:nvPicPr>
          <p:cNvPr id="8" name="Picture 6" descr="Résultat - Icônes fichiers et dossiers gratuites">
            <a:extLst>
              <a:ext uri="{FF2B5EF4-FFF2-40B4-BE49-F238E27FC236}">
                <a16:creationId xmlns:a16="http://schemas.microsoft.com/office/drawing/2014/main" id="{1359481F-68F5-94DF-9BD5-64EDCF450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527" y="183993"/>
            <a:ext cx="1506695" cy="15066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 de texte 6">
            <a:extLst>
              <a:ext uri="{FF2B5EF4-FFF2-40B4-BE49-F238E27FC236}">
                <a16:creationId xmlns:a16="http://schemas.microsoft.com/office/drawing/2014/main" id="{98A62A55-3FAA-CCE3-469C-50D540F67F2A}"/>
              </a:ext>
            </a:extLst>
          </p:cNvPr>
          <p:cNvSpPr txBox="1"/>
          <p:nvPr/>
        </p:nvSpPr>
        <p:spPr>
          <a:xfrm>
            <a:off x="5164297" y="1361123"/>
            <a:ext cx="1863406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Centralised</a:t>
            </a:r>
          </a:p>
        </p:txBody>
      </p:sp>
      <p:sp>
        <p:nvSpPr>
          <p:cNvPr id="11" name="Zone de texte 6">
            <a:extLst>
              <a:ext uri="{FF2B5EF4-FFF2-40B4-BE49-F238E27FC236}">
                <a16:creationId xmlns:a16="http://schemas.microsoft.com/office/drawing/2014/main" id="{12725A3C-154E-B1E2-6666-0F545823BE8A}"/>
              </a:ext>
            </a:extLst>
          </p:cNvPr>
          <p:cNvSpPr txBox="1"/>
          <p:nvPr/>
        </p:nvSpPr>
        <p:spPr>
          <a:xfrm>
            <a:off x="4957048" y="5884862"/>
            <a:ext cx="2277903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Decentralised</a:t>
            </a:r>
          </a:p>
        </p:txBody>
      </p:sp>
      <p:sp>
        <p:nvSpPr>
          <p:cNvPr id="12" name="Zone de texte 6">
            <a:extLst>
              <a:ext uri="{FF2B5EF4-FFF2-40B4-BE49-F238E27FC236}">
                <a16:creationId xmlns:a16="http://schemas.microsoft.com/office/drawing/2014/main" id="{63223429-F681-CA7C-FF04-BF3403E07016}"/>
              </a:ext>
            </a:extLst>
          </p:cNvPr>
          <p:cNvSpPr txBox="1"/>
          <p:nvPr/>
        </p:nvSpPr>
        <p:spPr>
          <a:xfrm>
            <a:off x="460375" y="3030538"/>
            <a:ext cx="2493803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Uncoordinated</a:t>
            </a:r>
            <a:endParaRPr lang="fr-BE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 de texte 6">
            <a:extLst>
              <a:ext uri="{FF2B5EF4-FFF2-40B4-BE49-F238E27FC236}">
                <a16:creationId xmlns:a16="http://schemas.microsoft.com/office/drawing/2014/main" id="{3E10C5F2-CADC-6FFC-A023-6AFFED43B9A6}"/>
              </a:ext>
            </a:extLst>
          </p:cNvPr>
          <p:cNvSpPr txBox="1"/>
          <p:nvPr/>
        </p:nvSpPr>
        <p:spPr>
          <a:xfrm>
            <a:off x="9982200" y="3072765"/>
            <a:ext cx="1800224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Coordinated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6867219-169F-3596-1DCE-2782876FB301}"/>
              </a:ext>
            </a:extLst>
          </p:cNvPr>
          <p:cNvCxnSpPr>
            <a:cxnSpLocks/>
          </p:cNvCxnSpPr>
          <p:nvPr/>
        </p:nvCxnSpPr>
        <p:spPr>
          <a:xfrm>
            <a:off x="6096000" y="1892300"/>
            <a:ext cx="0" cy="396240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596BC24-75F9-8AF9-4BCF-6893E474DDFE}"/>
              </a:ext>
            </a:extLst>
          </p:cNvPr>
          <p:cNvCxnSpPr>
            <a:cxnSpLocks/>
          </p:cNvCxnSpPr>
          <p:nvPr/>
        </p:nvCxnSpPr>
        <p:spPr>
          <a:xfrm flipH="1">
            <a:off x="1333500" y="3733165"/>
            <a:ext cx="952500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8" name="Organigramme : Connecteur 17">
            <a:extLst>
              <a:ext uri="{FF2B5EF4-FFF2-40B4-BE49-F238E27FC236}">
                <a16:creationId xmlns:a16="http://schemas.microsoft.com/office/drawing/2014/main" id="{64B031EA-2DC2-2FA2-527C-17F4E24521B9}"/>
              </a:ext>
            </a:extLst>
          </p:cNvPr>
          <p:cNvSpPr/>
          <p:nvPr/>
        </p:nvSpPr>
        <p:spPr>
          <a:xfrm>
            <a:off x="5716236" y="2313038"/>
            <a:ext cx="759528" cy="718996"/>
          </a:xfrm>
          <a:prstGeom prst="flowChartConnector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H1</a:t>
            </a:r>
            <a:endParaRPr lang="fr-B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214D12B-DD71-A64B-CE3C-99A39159ED45}"/>
              </a:ext>
            </a:extLst>
          </p:cNvPr>
          <p:cNvSpPr txBox="1"/>
          <p:nvPr/>
        </p:nvSpPr>
        <p:spPr>
          <a:xfrm>
            <a:off x="6538963" y="2475808"/>
            <a:ext cx="45952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local police under federal control</a:t>
            </a:r>
            <a:endParaRPr lang="fr-BE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7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348C0-BB99-76C8-3ACE-CBC4A566A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2B199-63FC-22FA-484D-E34EE4E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noProof="1">
                <a:latin typeface="Arial" panose="020B0604020202020204" pitchFamily="34" charset="0"/>
                <a:cs typeface="Arial" panose="020B0604020202020204" pitchFamily="34" charset="0"/>
              </a:rPr>
              <a:t>Empirical results</a:t>
            </a:r>
            <a:br>
              <a:rPr lang="fr-FR" sz="4000" b="1" noProof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0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11F16-50B3-FED1-3AF8-58283C780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30167"/>
            <a:ext cx="10359188" cy="579130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8788B-0F97-93B6-D1FE-6B6AAA5BB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3637-4595-45FE-861B-E0FCACC3AB6F}" type="slidenum">
              <a:rPr lang="fr-FR" sz="2000" noProof="1" smtClean="0"/>
              <a:t>4</a:t>
            </a:fld>
            <a:endParaRPr lang="fr-FR" sz="2000" noProof="1"/>
          </a:p>
        </p:txBody>
      </p:sp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9139D4B3-1685-D0BF-2CB2-A2CE55AADCC6}"/>
              </a:ext>
            </a:extLst>
          </p:cNvPr>
          <p:cNvSpPr/>
          <p:nvPr/>
        </p:nvSpPr>
        <p:spPr>
          <a:xfrm rot="5400000" flipH="1">
            <a:off x="41273" y="5459941"/>
            <a:ext cx="1356786" cy="1439333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5" name="AutoShape 2" descr="La zone de police unique à Bruxelles, formule magique ou pari risqué? |  L'Echo">
            <a:extLst>
              <a:ext uri="{FF2B5EF4-FFF2-40B4-BE49-F238E27FC236}">
                <a16:creationId xmlns:a16="http://schemas.microsoft.com/office/drawing/2014/main" id="{3FCEC8AB-21A8-ED9A-70B9-75A477C55B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noProof="1"/>
          </a:p>
        </p:txBody>
      </p:sp>
      <p:pic>
        <p:nvPicPr>
          <p:cNvPr id="8" name="Picture 6" descr="Résultat - Icônes fichiers et dossiers gratuites">
            <a:extLst>
              <a:ext uri="{FF2B5EF4-FFF2-40B4-BE49-F238E27FC236}">
                <a16:creationId xmlns:a16="http://schemas.microsoft.com/office/drawing/2014/main" id="{49A7F7A8-DB7E-E1D0-70B1-CE92AB8A6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527" y="183993"/>
            <a:ext cx="1506695" cy="15066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 de texte 6">
            <a:extLst>
              <a:ext uri="{FF2B5EF4-FFF2-40B4-BE49-F238E27FC236}">
                <a16:creationId xmlns:a16="http://schemas.microsoft.com/office/drawing/2014/main" id="{11F439EA-8448-C778-D3A5-8A702F228ACE}"/>
              </a:ext>
            </a:extLst>
          </p:cNvPr>
          <p:cNvSpPr txBox="1"/>
          <p:nvPr/>
        </p:nvSpPr>
        <p:spPr>
          <a:xfrm>
            <a:off x="5164297" y="1361123"/>
            <a:ext cx="1863406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Centralised</a:t>
            </a:r>
          </a:p>
        </p:txBody>
      </p:sp>
      <p:sp>
        <p:nvSpPr>
          <p:cNvPr id="11" name="Zone de texte 6">
            <a:extLst>
              <a:ext uri="{FF2B5EF4-FFF2-40B4-BE49-F238E27FC236}">
                <a16:creationId xmlns:a16="http://schemas.microsoft.com/office/drawing/2014/main" id="{E162051F-FF15-0C21-1A6E-3FFB3AC3965F}"/>
              </a:ext>
            </a:extLst>
          </p:cNvPr>
          <p:cNvSpPr txBox="1"/>
          <p:nvPr/>
        </p:nvSpPr>
        <p:spPr>
          <a:xfrm>
            <a:off x="4957048" y="5884862"/>
            <a:ext cx="2277903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Decentralised</a:t>
            </a:r>
          </a:p>
        </p:txBody>
      </p:sp>
      <p:sp>
        <p:nvSpPr>
          <p:cNvPr id="12" name="Zone de texte 6">
            <a:extLst>
              <a:ext uri="{FF2B5EF4-FFF2-40B4-BE49-F238E27FC236}">
                <a16:creationId xmlns:a16="http://schemas.microsoft.com/office/drawing/2014/main" id="{0DACB83E-A26F-920E-0C64-5436AB02C6EA}"/>
              </a:ext>
            </a:extLst>
          </p:cNvPr>
          <p:cNvSpPr txBox="1"/>
          <p:nvPr/>
        </p:nvSpPr>
        <p:spPr>
          <a:xfrm>
            <a:off x="460375" y="3030538"/>
            <a:ext cx="2493803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Uncoordinated</a:t>
            </a:r>
            <a:endParaRPr lang="fr-BE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 de texte 6">
            <a:extLst>
              <a:ext uri="{FF2B5EF4-FFF2-40B4-BE49-F238E27FC236}">
                <a16:creationId xmlns:a16="http://schemas.microsoft.com/office/drawing/2014/main" id="{6C9F40EE-7BF8-F8C9-8B62-30C3DB8FC376}"/>
              </a:ext>
            </a:extLst>
          </p:cNvPr>
          <p:cNvSpPr txBox="1"/>
          <p:nvPr/>
        </p:nvSpPr>
        <p:spPr>
          <a:xfrm>
            <a:off x="9982200" y="3072765"/>
            <a:ext cx="1800224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Coordinated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BB155D2-F896-0670-45A1-D0A6CDB98244}"/>
              </a:ext>
            </a:extLst>
          </p:cNvPr>
          <p:cNvCxnSpPr>
            <a:cxnSpLocks/>
          </p:cNvCxnSpPr>
          <p:nvPr/>
        </p:nvCxnSpPr>
        <p:spPr>
          <a:xfrm>
            <a:off x="6096000" y="1892300"/>
            <a:ext cx="0" cy="396240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511EDE1-1322-F881-17C3-D48B277B2691}"/>
              </a:ext>
            </a:extLst>
          </p:cNvPr>
          <p:cNvCxnSpPr>
            <a:cxnSpLocks/>
          </p:cNvCxnSpPr>
          <p:nvPr/>
        </p:nvCxnSpPr>
        <p:spPr>
          <a:xfrm flipH="1">
            <a:off x="1333500" y="3733165"/>
            <a:ext cx="952500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8" name="Organigramme : Connecteur 17">
            <a:extLst>
              <a:ext uri="{FF2B5EF4-FFF2-40B4-BE49-F238E27FC236}">
                <a16:creationId xmlns:a16="http://schemas.microsoft.com/office/drawing/2014/main" id="{B7B44CEA-0383-BABA-877F-DE33F2FB5B45}"/>
              </a:ext>
            </a:extLst>
          </p:cNvPr>
          <p:cNvSpPr/>
          <p:nvPr/>
        </p:nvSpPr>
        <p:spPr>
          <a:xfrm>
            <a:off x="5716236" y="4791287"/>
            <a:ext cx="759528" cy="718996"/>
          </a:xfrm>
          <a:prstGeom prst="flowChartConnector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R1</a:t>
            </a:r>
            <a:endParaRPr lang="fr-B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28BBCF6-0473-58F5-C586-CBF698021756}"/>
              </a:ext>
            </a:extLst>
          </p:cNvPr>
          <p:cNvSpPr txBox="1"/>
          <p:nvPr/>
        </p:nvSpPr>
        <p:spPr>
          <a:xfrm>
            <a:off x="6475764" y="5073697"/>
            <a:ext cx="36133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lang="en-US" sz="20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autonomous local police and the non-binding federal police</a:t>
            </a:r>
            <a:endParaRPr lang="fr-B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1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69363-F895-8ECE-F82D-1FC562C9E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349E8-6F34-949A-4A45-9AA15457C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noProof="1">
                <a:latin typeface="Arial" panose="020B0604020202020204" pitchFamily="34" charset="0"/>
                <a:cs typeface="Arial" panose="020B0604020202020204" pitchFamily="34" charset="0"/>
              </a:rPr>
              <a:t>Empirical results</a:t>
            </a:r>
            <a:br>
              <a:rPr lang="fr-FR" sz="4000" b="1" noProof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0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E714E-B05E-E674-EEFA-21EE0395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30167"/>
            <a:ext cx="10359188" cy="579130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F73E7-90AF-28C0-2DAF-9287DC4F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3637-4595-45FE-861B-E0FCACC3AB6F}" type="slidenum">
              <a:rPr lang="fr-FR" sz="2000" noProof="1" smtClean="0"/>
              <a:t>5</a:t>
            </a:fld>
            <a:endParaRPr lang="fr-FR" sz="2000" noProof="1"/>
          </a:p>
        </p:txBody>
      </p:sp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512A9118-D1BF-8D84-2644-918071969B84}"/>
              </a:ext>
            </a:extLst>
          </p:cNvPr>
          <p:cNvSpPr/>
          <p:nvPr/>
        </p:nvSpPr>
        <p:spPr>
          <a:xfrm rot="5400000" flipH="1">
            <a:off x="41273" y="5459941"/>
            <a:ext cx="1356786" cy="1439333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5" name="AutoShape 2" descr="La zone de police unique à Bruxelles, formule magique ou pari risqué? |  L'Echo">
            <a:extLst>
              <a:ext uri="{FF2B5EF4-FFF2-40B4-BE49-F238E27FC236}">
                <a16:creationId xmlns:a16="http://schemas.microsoft.com/office/drawing/2014/main" id="{BD9311B8-7848-5D92-5E57-0052111EAD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noProof="1"/>
          </a:p>
        </p:txBody>
      </p:sp>
      <p:pic>
        <p:nvPicPr>
          <p:cNvPr id="8" name="Picture 6" descr="Résultat - Icônes fichiers et dossiers gratuites">
            <a:extLst>
              <a:ext uri="{FF2B5EF4-FFF2-40B4-BE49-F238E27FC236}">
                <a16:creationId xmlns:a16="http://schemas.microsoft.com/office/drawing/2014/main" id="{E485309D-A66B-C0D5-01EC-1039827A0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527" y="183993"/>
            <a:ext cx="1506695" cy="15066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 de texte 6">
            <a:extLst>
              <a:ext uri="{FF2B5EF4-FFF2-40B4-BE49-F238E27FC236}">
                <a16:creationId xmlns:a16="http://schemas.microsoft.com/office/drawing/2014/main" id="{82E792E4-AC51-EC87-D8F4-5D44E567C09A}"/>
              </a:ext>
            </a:extLst>
          </p:cNvPr>
          <p:cNvSpPr txBox="1"/>
          <p:nvPr/>
        </p:nvSpPr>
        <p:spPr>
          <a:xfrm>
            <a:off x="5164297" y="1361123"/>
            <a:ext cx="1863406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Centralised</a:t>
            </a:r>
          </a:p>
        </p:txBody>
      </p:sp>
      <p:sp>
        <p:nvSpPr>
          <p:cNvPr id="11" name="Zone de texte 6">
            <a:extLst>
              <a:ext uri="{FF2B5EF4-FFF2-40B4-BE49-F238E27FC236}">
                <a16:creationId xmlns:a16="http://schemas.microsoft.com/office/drawing/2014/main" id="{F7F54DE5-7B73-3332-3107-66C5278E3282}"/>
              </a:ext>
            </a:extLst>
          </p:cNvPr>
          <p:cNvSpPr txBox="1"/>
          <p:nvPr/>
        </p:nvSpPr>
        <p:spPr>
          <a:xfrm>
            <a:off x="4957048" y="5884862"/>
            <a:ext cx="2277903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Decentralised</a:t>
            </a:r>
          </a:p>
        </p:txBody>
      </p:sp>
      <p:sp>
        <p:nvSpPr>
          <p:cNvPr id="12" name="Zone de texte 6">
            <a:extLst>
              <a:ext uri="{FF2B5EF4-FFF2-40B4-BE49-F238E27FC236}">
                <a16:creationId xmlns:a16="http://schemas.microsoft.com/office/drawing/2014/main" id="{4BDAAB2E-D3AD-237B-4C60-7926ECD64B94}"/>
              </a:ext>
            </a:extLst>
          </p:cNvPr>
          <p:cNvSpPr txBox="1"/>
          <p:nvPr/>
        </p:nvSpPr>
        <p:spPr>
          <a:xfrm>
            <a:off x="460375" y="3030538"/>
            <a:ext cx="2493803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Uncoordinated</a:t>
            </a:r>
            <a:endParaRPr lang="fr-BE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 de texte 6">
            <a:extLst>
              <a:ext uri="{FF2B5EF4-FFF2-40B4-BE49-F238E27FC236}">
                <a16:creationId xmlns:a16="http://schemas.microsoft.com/office/drawing/2014/main" id="{E569489C-048D-5AFB-8752-4DA0331F13C7}"/>
              </a:ext>
            </a:extLst>
          </p:cNvPr>
          <p:cNvSpPr txBox="1"/>
          <p:nvPr/>
        </p:nvSpPr>
        <p:spPr>
          <a:xfrm>
            <a:off x="9982200" y="3072765"/>
            <a:ext cx="1800224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Coordinated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7562FE6-DC3E-4FAD-5305-C0C1A23A5EA6}"/>
              </a:ext>
            </a:extLst>
          </p:cNvPr>
          <p:cNvCxnSpPr>
            <a:cxnSpLocks/>
          </p:cNvCxnSpPr>
          <p:nvPr/>
        </p:nvCxnSpPr>
        <p:spPr>
          <a:xfrm>
            <a:off x="6096000" y="1892300"/>
            <a:ext cx="0" cy="396240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BBE1EC5-D53C-A33B-0DE0-B1F1AACA8541}"/>
              </a:ext>
            </a:extLst>
          </p:cNvPr>
          <p:cNvCxnSpPr>
            <a:cxnSpLocks/>
          </p:cNvCxnSpPr>
          <p:nvPr/>
        </p:nvCxnSpPr>
        <p:spPr>
          <a:xfrm flipH="1">
            <a:off x="1333500" y="3733165"/>
            <a:ext cx="952500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id="{2E326CB5-267E-B1EB-5DB9-1E360BAEDCB3}"/>
              </a:ext>
            </a:extLst>
          </p:cNvPr>
          <p:cNvSpPr/>
          <p:nvPr/>
        </p:nvSpPr>
        <p:spPr>
          <a:xfrm>
            <a:off x="8097486" y="3373667"/>
            <a:ext cx="759528" cy="718996"/>
          </a:xfrm>
          <a:prstGeom prst="flowChartConnector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H2</a:t>
            </a:r>
            <a:endParaRPr lang="fr-B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360D82B-F301-873A-E8E1-FD91E5913463}"/>
              </a:ext>
            </a:extLst>
          </p:cNvPr>
          <p:cNvSpPr txBox="1"/>
          <p:nvPr/>
        </p:nvSpPr>
        <p:spPr>
          <a:xfrm>
            <a:off x="8857014" y="3765372"/>
            <a:ext cx="23403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lang="fr-BE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Coordination not fully achieved</a:t>
            </a:r>
          </a:p>
        </p:txBody>
      </p:sp>
      <p:sp>
        <p:nvSpPr>
          <p:cNvPr id="18" name="Organigramme : Connecteur 17">
            <a:extLst>
              <a:ext uri="{FF2B5EF4-FFF2-40B4-BE49-F238E27FC236}">
                <a16:creationId xmlns:a16="http://schemas.microsoft.com/office/drawing/2014/main" id="{5D19BC01-3CFF-32CD-AC11-C254BF0DC075}"/>
              </a:ext>
            </a:extLst>
          </p:cNvPr>
          <p:cNvSpPr/>
          <p:nvPr/>
        </p:nvSpPr>
        <p:spPr>
          <a:xfrm>
            <a:off x="5716236" y="4791287"/>
            <a:ext cx="759528" cy="718996"/>
          </a:xfrm>
          <a:prstGeom prst="flowChartConnector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R1</a:t>
            </a:r>
            <a:endParaRPr lang="fr-B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15C9494-4448-B632-CB92-469DF43469BD}"/>
              </a:ext>
            </a:extLst>
          </p:cNvPr>
          <p:cNvSpPr txBox="1"/>
          <p:nvPr/>
        </p:nvSpPr>
        <p:spPr>
          <a:xfrm>
            <a:off x="6475764" y="5073697"/>
            <a:ext cx="36133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lang="en-US" sz="20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autonomous local police and the non-binding federal police</a:t>
            </a:r>
            <a:endParaRPr lang="fr-B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2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4D0C0-3D20-42A5-157D-C84BC69BD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0AA9-1CF6-441A-0794-01F05C454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noProof="1">
                <a:latin typeface="Arial" panose="020B0604020202020204" pitchFamily="34" charset="0"/>
                <a:cs typeface="Arial" panose="020B0604020202020204" pitchFamily="34" charset="0"/>
              </a:rPr>
              <a:t>Empirical results</a:t>
            </a:r>
            <a:br>
              <a:rPr lang="fr-FR" sz="4000" b="1" noProof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0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E3E0E-79B9-E533-05A6-75F14247D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30167"/>
            <a:ext cx="10359188" cy="579130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062CB-723D-7AC9-D0E3-FCDAECCE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3637-4595-45FE-861B-E0FCACC3AB6F}" type="slidenum">
              <a:rPr lang="fr-FR" sz="2000" noProof="1" smtClean="0"/>
              <a:t>6</a:t>
            </a:fld>
            <a:endParaRPr lang="fr-FR" sz="2000" noProof="1"/>
          </a:p>
        </p:txBody>
      </p:sp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617E9D60-4182-B997-B196-02BD4CC85DFC}"/>
              </a:ext>
            </a:extLst>
          </p:cNvPr>
          <p:cNvSpPr/>
          <p:nvPr/>
        </p:nvSpPr>
        <p:spPr>
          <a:xfrm rot="5400000" flipH="1">
            <a:off x="41273" y="5459941"/>
            <a:ext cx="1356786" cy="1439333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5" name="AutoShape 2" descr="La zone de police unique à Bruxelles, formule magique ou pari risqué? |  L'Echo">
            <a:extLst>
              <a:ext uri="{FF2B5EF4-FFF2-40B4-BE49-F238E27FC236}">
                <a16:creationId xmlns:a16="http://schemas.microsoft.com/office/drawing/2014/main" id="{201DB153-E8F2-ACE3-BF76-933BCDB570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noProof="1"/>
          </a:p>
        </p:txBody>
      </p:sp>
      <p:pic>
        <p:nvPicPr>
          <p:cNvPr id="8" name="Picture 6" descr="Résultat - Icônes fichiers et dossiers gratuites">
            <a:extLst>
              <a:ext uri="{FF2B5EF4-FFF2-40B4-BE49-F238E27FC236}">
                <a16:creationId xmlns:a16="http://schemas.microsoft.com/office/drawing/2014/main" id="{900489DC-DDC5-E02B-7D5A-31F15B90A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527" y="183993"/>
            <a:ext cx="1506695" cy="15066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 de texte 6">
            <a:extLst>
              <a:ext uri="{FF2B5EF4-FFF2-40B4-BE49-F238E27FC236}">
                <a16:creationId xmlns:a16="http://schemas.microsoft.com/office/drawing/2014/main" id="{9D97368B-F159-7560-9E2B-2A245739BDA4}"/>
              </a:ext>
            </a:extLst>
          </p:cNvPr>
          <p:cNvSpPr txBox="1"/>
          <p:nvPr/>
        </p:nvSpPr>
        <p:spPr>
          <a:xfrm>
            <a:off x="5164297" y="1361123"/>
            <a:ext cx="1863406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Centralised</a:t>
            </a:r>
          </a:p>
        </p:txBody>
      </p:sp>
      <p:sp>
        <p:nvSpPr>
          <p:cNvPr id="11" name="Zone de texte 6">
            <a:extLst>
              <a:ext uri="{FF2B5EF4-FFF2-40B4-BE49-F238E27FC236}">
                <a16:creationId xmlns:a16="http://schemas.microsoft.com/office/drawing/2014/main" id="{B95620DF-95ED-DD55-86BD-4AE48B822BEE}"/>
              </a:ext>
            </a:extLst>
          </p:cNvPr>
          <p:cNvSpPr txBox="1"/>
          <p:nvPr/>
        </p:nvSpPr>
        <p:spPr>
          <a:xfrm>
            <a:off x="4957048" y="5884862"/>
            <a:ext cx="2277903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Decentralised</a:t>
            </a:r>
          </a:p>
        </p:txBody>
      </p:sp>
      <p:sp>
        <p:nvSpPr>
          <p:cNvPr id="12" name="Zone de texte 6">
            <a:extLst>
              <a:ext uri="{FF2B5EF4-FFF2-40B4-BE49-F238E27FC236}">
                <a16:creationId xmlns:a16="http://schemas.microsoft.com/office/drawing/2014/main" id="{C065C04A-0E88-EC5E-A326-0997EF2F83A4}"/>
              </a:ext>
            </a:extLst>
          </p:cNvPr>
          <p:cNvSpPr txBox="1"/>
          <p:nvPr/>
        </p:nvSpPr>
        <p:spPr>
          <a:xfrm>
            <a:off x="460375" y="3030538"/>
            <a:ext cx="2493803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Uncoordinated</a:t>
            </a:r>
            <a:endParaRPr lang="fr-BE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 de texte 6">
            <a:extLst>
              <a:ext uri="{FF2B5EF4-FFF2-40B4-BE49-F238E27FC236}">
                <a16:creationId xmlns:a16="http://schemas.microsoft.com/office/drawing/2014/main" id="{D294F360-3141-99DC-A212-3117968B70D1}"/>
              </a:ext>
            </a:extLst>
          </p:cNvPr>
          <p:cNvSpPr txBox="1"/>
          <p:nvPr/>
        </p:nvSpPr>
        <p:spPr>
          <a:xfrm>
            <a:off x="9982200" y="3072765"/>
            <a:ext cx="1800224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Coordinated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72D519B-5B03-9A88-9FE2-A45235535E6B}"/>
              </a:ext>
            </a:extLst>
          </p:cNvPr>
          <p:cNvCxnSpPr>
            <a:cxnSpLocks/>
          </p:cNvCxnSpPr>
          <p:nvPr/>
        </p:nvCxnSpPr>
        <p:spPr>
          <a:xfrm>
            <a:off x="6096000" y="1892300"/>
            <a:ext cx="0" cy="396240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9F9F952-B8D7-B09F-4CF5-75809E5E5044}"/>
              </a:ext>
            </a:extLst>
          </p:cNvPr>
          <p:cNvCxnSpPr>
            <a:cxnSpLocks/>
          </p:cNvCxnSpPr>
          <p:nvPr/>
        </p:nvCxnSpPr>
        <p:spPr>
          <a:xfrm flipH="1">
            <a:off x="1333500" y="3733165"/>
            <a:ext cx="952500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id="{3D473C97-DC18-CE7F-B4A9-0B141EA8D20D}"/>
              </a:ext>
            </a:extLst>
          </p:cNvPr>
          <p:cNvSpPr/>
          <p:nvPr/>
        </p:nvSpPr>
        <p:spPr>
          <a:xfrm>
            <a:off x="8097486" y="3373667"/>
            <a:ext cx="759528" cy="718996"/>
          </a:xfrm>
          <a:prstGeom prst="flowChartConnector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R2</a:t>
            </a:r>
            <a:endParaRPr lang="fr-B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ACEDD31-1420-8333-FD99-A3808ECD177F}"/>
              </a:ext>
            </a:extLst>
          </p:cNvPr>
          <p:cNvSpPr txBox="1"/>
          <p:nvPr/>
        </p:nvSpPr>
        <p:spPr>
          <a:xfrm>
            <a:off x="8857014" y="3765372"/>
            <a:ext cx="23403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lang="fr-BE" sz="2000" dirty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Coordination not fully achieved</a:t>
            </a:r>
          </a:p>
        </p:txBody>
      </p:sp>
      <p:sp>
        <p:nvSpPr>
          <p:cNvPr id="18" name="Organigramme : Connecteur 17">
            <a:extLst>
              <a:ext uri="{FF2B5EF4-FFF2-40B4-BE49-F238E27FC236}">
                <a16:creationId xmlns:a16="http://schemas.microsoft.com/office/drawing/2014/main" id="{2FF4A0A3-840B-0204-14C9-F733572AB103}"/>
              </a:ext>
            </a:extLst>
          </p:cNvPr>
          <p:cNvSpPr/>
          <p:nvPr/>
        </p:nvSpPr>
        <p:spPr>
          <a:xfrm>
            <a:off x="5716236" y="4791287"/>
            <a:ext cx="759528" cy="718996"/>
          </a:xfrm>
          <a:prstGeom prst="flowChartConnector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BE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fr-B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AC2A2CA-5DE3-E1FD-2074-6D173FE2F4E5}"/>
              </a:ext>
            </a:extLst>
          </p:cNvPr>
          <p:cNvSpPr txBox="1"/>
          <p:nvPr/>
        </p:nvSpPr>
        <p:spPr>
          <a:xfrm>
            <a:off x="6475764" y="5073697"/>
            <a:ext cx="36133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lang="en-US" sz="20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autonomous local police and the non-binding federal police</a:t>
            </a:r>
            <a:endParaRPr lang="fr-B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8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8045D-AA58-9C84-F8F7-036AFD0C8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D12D4-C338-2531-EE3C-AA8B50D3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noProof="1">
                <a:latin typeface="Arial" panose="020B0604020202020204" pitchFamily="34" charset="0"/>
                <a:cs typeface="Arial" panose="020B0604020202020204" pitchFamily="34" charset="0"/>
              </a:rPr>
              <a:t>Empirical results</a:t>
            </a:r>
            <a:br>
              <a:rPr lang="fr-FR" sz="4000" b="1" noProof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0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885B3-3269-5FF1-E148-F52349EDA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30167"/>
            <a:ext cx="10359188" cy="579130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F27D5-AFC2-218C-89CD-DFA989C8B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3637-4595-45FE-861B-E0FCACC3AB6F}" type="slidenum">
              <a:rPr lang="fr-FR" sz="2000" noProof="1" smtClean="0"/>
              <a:t>7</a:t>
            </a:fld>
            <a:endParaRPr lang="fr-FR" sz="2000" noProof="1"/>
          </a:p>
        </p:txBody>
      </p:sp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654EFF3F-9643-BC9C-5D81-1A578368EEEC}"/>
              </a:ext>
            </a:extLst>
          </p:cNvPr>
          <p:cNvSpPr/>
          <p:nvPr/>
        </p:nvSpPr>
        <p:spPr>
          <a:xfrm rot="5400000" flipH="1">
            <a:off x="41273" y="5459941"/>
            <a:ext cx="1356786" cy="1439333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5" name="AutoShape 2" descr="La zone de police unique à Bruxelles, formule magique ou pari risqué? |  L'Echo">
            <a:extLst>
              <a:ext uri="{FF2B5EF4-FFF2-40B4-BE49-F238E27FC236}">
                <a16:creationId xmlns:a16="http://schemas.microsoft.com/office/drawing/2014/main" id="{BFA87C61-1EC9-DF77-6ADC-0B06852295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noProof="1"/>
          </a:p>
        </p:txBody>
      </p:sp>
      <p:pic>
        <p:nvPicPr>
          <p:cNvPr id="8" name="Picture 6" descr="Résultat - Icônes fichiers et dossiers gratuites">
            <a:extLst>
              <a:ext uri="{FF2B5EF4-FFF2-40B4-BE49-F238E27FC236}">
                <a16:creationId xmlns:a16="http://schemas.microsoft.com/office/drawing/2014/main" id="{5609F9AA-3DE2-04F5-35BD-2EA6DC555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527" y="183993"/>
            <a:ext cx="1506695" cy="15066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 de texte 6">
            <a:extLst>
              <a:ext uri="{FF2B5EF4-FFF2-40B4-BE49-F238E27FC236}">
                <a16:creationId xmlns:a16="http://schemas.microsoft.com/office/drawing/2014/main" id="{F47CBA27-859A-3DD9-5E5D-771E722C6741}"/>
              </a:ext>
            </a:extLst>
          </p:cNvPr>
          <p:cNvSpPr txBox="1"/>
          <p:nvPr/>
        </p:nvSpPr>
        <p:spPr>
          <a:xfrm>
            <a:off x="5164297" y="1361123"/>
            <a:ext cx="1863406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Centralised</a:t>
            </a:r>
          </a:p>
        </p:txBody>
      </p:sp>
      <p:sp>
        <p:nvSpPr>
          <p:cNvPr id="11" name="Zone de texte 6">
            <a:extLst>
              <a:ext uri="{FF2B5EF4-FFF2-40B4-BE49-F238E27FC236}">
                <a16:creationId xmlns:a16="http://schemas.microsoft.com/office/drawing/2014/main" id="{BEF8F9E9-1EFA-17DB-E575-DA266C8DDE85}"/>
              </a:ext>
            </a:extLst>
          </p:cNvPr>
          <p:cNvSpPr txBox="1"/>
          <p:nvPr/>
        </p:nvSpPr>
        <p:spPr>
          <a:xfrm>
            <a:off x="4957048" y="5884862"/>
            <a:ext cx="2277903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Decentralised</a:t>
            </a:r>
          </a:p>
        </p:txBody>
      </p:sp>
      <p:sp>
        <p:nvSpPr>
          <p:cNvPr id="12" name="Zone de texte 6">
            <a:extLst>
              <a:ext uri="{FF2B5EF4-FFF2-40B4-BE49-F238E27FC236}">
                <a16:creationId xmlns:a16="http://schemas.microsoft.com/office/drawing/2014/main" id="{CD92C0E3-C700-B0CA-B7B1-9BB0E4D9BC80}"/>
              </a:ext>
            </a:extLst>
          </p:cNvPr>
          <p:cNvSpPr txBox="1"/>
          <p:nvPr/>
        </p:nvSpPr>
        <p:spPr>
          <a:xfrm>
            <a:off x="460375" y="3030538"/>
            <a:ext cx="2493803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Uncoordinated</a:t>
            </a:r>
            <a:endParaRPr lang="fr-BE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 de texte 6">
            <a:extLst>
              <a:ext uri="{FF2B5EF4-FFF2-40B4-BE49-F238E27FC236}">
                <a16:creationId xmlns:a16="http://schemas.microsoft.com/office/drawing/2014/main" id="{93ED1693-E5FE-3D8F-16E6-C0B0047104AB}"/>
              </a:ext>
            </a:extLst>
          </p:cNvPr>
          <p:cNvSpPr txBox="1"/>
          <p:nvPr/>
        </p:nvSpPr>
        <p:spPr>
          <a:xfrm>
            <a:off x="9982200" y="3072765"/>
            <a:ext cx="1800224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Coordinated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0947B0C-94EA-A684-5347-7A4ECA09F517}"/>
              </a:ext>
            </a:extLst>
          </p:cNvPr>
          <p:cNvCxnSpPr>
            <a:cxnSpLocks/>
          </p:cNvCxnSpPr>
          <p:nvPr/>
        </p:nvCxnSpPr>
        <p:spPr>
          <a:xfrm>
            <a:off x="6096000" y="1892300"/>
            <a:ext cx="0" cy="396240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5F157A9-F708-1704-8CD2-12132C44F331}"/>
              </a:ext>
            </a:extLst>
          </p:cNvPr>
          <p:cNvCxnSpPr>
            <a:cxnSpLocks/>
          </p:cNvCxnSpPr>
          <p:nvPr/>
        </p:nvCxnSpPr>
        <p:spPr>
          <a:xfrm flipH="1">
            <a:off x="1333500" y="3733165"/>
            <a:ext cx="952500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id="{F3F4C20B-0596-792C-EE4A-7AA91D09FDDB}"/>
              </a:ext>
            </a:extLst>
          </p:cNvPr>
          <p:cNvSpPr/>
          <p:nvPr/>
        </p:nvSpPr>
        <p:spPr>
          <a:xfrm>
            <a:off x="8097486" y="3373667"/>
            <a:ext cx="759528" cy="718996"/>
          </a:xfrm>
          <a:prstGeom prst="flowChartConnector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R2</a:t>
            </a:r>
            <a:endParaRPr lang="fr-B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4D1429F-9628-5C4A-6BA4-73625B296362}"/>
              </a:ext>
            </a:extLst>
          </p:cNvPr>
          <p:cNvSpPr txBox="1"/>
          <p:nvPr/>
        </p:nvSpPr>
        <p:spPr>
          <a:xfrm>
            <a:off x="8857014" y="3765372"/>
            <a:ext cx="23403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lang="fr-BE" sz="2000" dirty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Coordination not fully achieved</a:t>
            </a:r>
          </a:p>
        </p:txBody>
      </p:sp>
      <p:sp>
        <p:nvSpPr>
          <p:cNvPr id="18" name="Organigramme : Connecteur 17">
            <a:extLst>
              <a:ext uri="{FF2B5EF4-FFF2-40B4-BE49-F238E27FC236}">
                <a16:creationId xmlns:a16="http://schemas.microsoft.com/office/drawing/2014/main" id="{9DB67D1E-5B7F-8D5A-0001-448827E2C844}"/>
              </a:ext>
            </a:extLst>
          </p:cNvPr>
          <p:cNvSpPr/>
          <p:nvPr/>
        </p:nvSpPr>
        <p:spPr>
          <a:xfrm>
            <a:off x="5716236" y="4791287"/>
            <a:ext cx="759528" cy="718996"/>
          </a:xfrm>
          <a:prstGeom prst="flowChartConnector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R1</a:t>
            </a:r>
            <a:endParaRPr lang="fr-B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15EA8BF-83C9-E988-25C9-27F3E435C9EA}"/>
              </a:ext>
            </a:extLst>
          </p:cNvPr>
          <p:cNvSpPr txBox="1"/>
          <p:nvPr/>
        </p:nvSpPr>
        <p:spPr>
          <a:xfrm>
            <a:off x="6475764" y="5073697"/>
            <a:ext cx="36133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lang="en-US" sz="20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autonomous local police and the non-binding federal police</a:t>
            </a:r>
            <a:endParaRPr lang="fr-B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Zone de texte 6">
            <a:extLst>
              <a:ext uri="{FF2B5EF4-FFF2-40B4-BE49-F238E27FC236}">
                <a16:creationId xmlns:a16="http://schemas.microsoft.com/office/drawing/2014/main" id="{A485D17A-A286-E7D6-C43A-A303254CEEBA}"/>
              </a:ext>
            </a:extLst>
          </p:cNvPr>
          <p:cNvSpPr txBox="1"/>
          <p:nvPr/>
        </p:nvSpPr>
        <p:spPr>
          <a:xfrm>
            <a:off x="7922685" y="4545014"/>
            <a:ext cx="3982329" cy="482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fr-BE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Marked differences between PZ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C1757949-F08E-E05D-C4AA-5D03F0279F43}"/>
              </a:ext>
            </a:extLst>
          </p:cNvPr>
          <p:cNvCxnSpPr>
            <a:cxnSpLocks/>
          </p:cNvCxnSpPr>
          <p:nvPr/>
        </p:nvCxnSpPr>
        <p:spPr>
          <a:xfrm flipV="1">
            <a:off x="6704209" y="4064420"/>
            <a:ext cx="1147590" cy="836556"/>
          </a:xfrm>
          <a:prstGeom prst="straightConnector1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4305A59-DE8D-1E0B-6316-5962244AB806}"/>
              </a:ext>
            </a:extLst>
          </p:cNvPr>
          <p:cNvCxnSpPr>
            <a:cxnSpLocks/>
          </p:cNvCxnSpPr>
          <p:nvPr/>
        </p:nvCxnSpPr>
        <p:spPr>
          <a:xfrm flipV="1">
            <a:off x="6704209" y="4064420"/>
            <a:ext cx="1147590" cy="836556"/>
          </a:xfrm>
          <a:prstGeom prst="straightConnector1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7AAFECA9-8716-39DD-54FD-E9D166A922D7}"/>
              </a:ext>
            </a:extLst>
          </p:cNvPr>
          <p:cNvCxnSpPr>
            <a:cxnSpLocks/>
          </p:cNvCxnSpPr>
          <p:nvPr/>
        </p:nvCxnSpPr>
        <p:spPr>
          <a:xfrm flipH="1" flipV="1">
            <a:off x="6704209" y="4084694"/>
            <a:ext cx="1193639" cy="796008"/>
          </a:xfrm>
          <a:prstGeom prst="straightConnector1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DEE93C36-2FF7-ABEE-7740-A1C513A902B6}"/>
              </a:ext>
            </a:extLst>
          </p:cNvPr>
          <p:cNvSpPr/>
          <p:nvPr/>
        </p:nvSpPr>
        <p:spPr>
          <a:xfrm>
            <a:off x="6921264" y="4113760"/>
            <a:ext cx="759528" cy="718996"/>
          </a:xfrm>
          <a:prstGeom prst="flowChartConnector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fr-BE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fr-B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01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A6F77-E8FB-DD12-8FE6-1C36E8A30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2E5E-B6E4-F007-5A81-3CA61B50E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noProof="1">
                <a:latin typeface="Arial" panose="020B0604020202020204" pitchFamily="34" charset="0"/>
                <a:cs typeface="Arial" panose="020B0604020202020204" pitchFamily="34" charset="0"/>
              </a:rPr>
              <a:t>Empirical results</a:t>
            </a:r>
            <a:br>
              <a:rPr lang="fr-FR" sz="4000" b="1" noProof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0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8D197-7A76-DA99-28F2-E5F38BF1A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30167"/>
            <a:ext cx="10359188" cy="579130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7174F-AACC-2CCC-4CDE-75257A915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3637-4595-45FE-861B-E0FCACC3AB6F}" type="slidenum">
              <a:rPr lang="fr-FR" sz="2000" noProof="1" smtClean="0"/>
              <a:t>8</a:t>
            </a:fld>
            <a:endParaRPr lang="fr-FR" sz="2000" noProof="1"/>
          </a:p>
        </p:txBody>
      </p:sp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45BBD2C3-9D37-E2AA-1639-E3E337A7A08C}"/>
              </a:ext>
            </a:extLst>
          </p:cNvPr>
          <p:cNvSpPr/>
          <p:nvPr/>
        </p:nvSpPr>
        <p:spPr>
          <a:xfrm rot="5400000" flipH="1">
            <a:off x="41273" y="5459941"/>
            <a:ext cx="1356786" cy="1439333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5" name="AutoShape 2" descr="La zone de police unique à Bruxelles, formule magique ou pari risqué? |  L'Echo">
            <a:extLst>
              <a:ext uri="{FF2B5EF4-FFF2-40B4-BE49-F238E27FC236}">
                <a16:creationId xmlns:a16="http://schemas.microsoft.com/office/drawing/2014/main" id="{AE628E0F-D565-958A-6146-DEFAA80EAD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noProof="1"/>
          </a:p>
        </p:txBody>
      </p:sp>
      <p:pic>
        <p:nvPicPr>
          <p:cNvPr id="8" name="Picture 6" descr="Résultat - Icônes fichiers et dossiers gratuites">
            <a:extLst>
              <a:ext uri="{FF2B5EF4-FFF2-40B4-BE49-F238E27FC236}">
                <a16:creationId xmlns:a16="http://schemas.microsoft.com/office/drawing/2014/main" id="{2DD8EB22-F947-C0EF-9C3B-7B65FEB0F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527" y="183993"/>
            <a:ext cx="1506695" cy="15066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 de texte 6">
            <a:extLst>
              <a:ext uri="{FF2B5EF4-FFF2-40B4-BE49-F238E27FC236}">
                <a16:creationId xmlns:a16="http://schemas.microsoft.com/office/drawing/2014/main" id="{82C36098-ED1A-3CAF-EBBE-6FE6F8BB884E}"/>
              </a:ext>
            </a:extLst>
          </p:cNvPr>
          <p:cNvSpPr txBox="1"/>
          <p:nvPr/>
        </p:nvSpPr>
        <p:spPr>
          <a:xfrm>
            <a:off x="5164297" y="1361123"/>
            <a:ext cx="1863406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Centralised</a:t>
            </a:r>
          </a:p>
        </p:txBody>
      </p:sp>
      <p:sp>
        <p:nvSpPr>
          <p:cNvPr id="11" name="Zone de texte 6">
            <a:extLst>
              <a:ext uri="{FF2B5EF4-FFF2-40B4-BE49-F238E27FC236}">
                <a16:creationId xmlns:a16="http://schemas.microsoft.com/office/drawing/2014/main" id="{DBA06AB2-AF88-0ECD-6649-BDCC8A0F6AEC}"/>
              </a:ext>
            </a:extLst>
          </p:cNvPr>
          <p:cNvSpPr txBox="1"/>
          <p:nvPr/>
        </p:nvSpPr>
        <p:spPr>
          <a:xfrm>
            <a:off x="4957048" y="5884862"/>
            <a:ext cx="2277903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Decentralised</a:t>
            </a:r>
          </a:p>
        </p:txBody>
      </p:sp>
      <p:sp>
        <p:nvSpPr>
          <p:cNvPr id="12" name="Zone de texte 6">
            <a:extLst>
              <a:ext uri="{FF2B5EF4-FFF2-40B4-BE49-F238E27FC236}">
                <a16:creationId xmlns:a16="http://schemas.microsoft.com/office/drawing/2014/main" id="{9EDC3BB8-16BF-202C-02F0-5D4DC5DB003B}"/>
              </a:ext>
            </a:extLst>
          </p:cNvPr>
          <p:cNvSpPr txBox="1"/>
          <p:nvPr/>
        </p:nvSpPr>
        <p:spPr>
          <a:xfrm>
            <a:off x="460375" y="3030538"/>
            <a:ext cx="2493803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Uncoordinated</a:t>
            </a:r>
            <a:endParaRPr lang="fr-BE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 de texte 6">
            <a:extLst>
              <a:ext uri="{FF2B5EF4-FFF2-40B4-BE49-F238E27FC236}">
                <a16:creationId xmlns:a16="http://schemas.microsoft.com/office/drawing/2014/main" id="{41F2A987-3BBB-4698-E2FD-3D92F6EF2C83}"/>
              </a:ext>
            </a:extLst>
          </p:cNvPr>
          <p:cNvSpPr txBox="1"/>
          <p:nvPr/>
        </p:nvSpPr>
        <p:spPr>
          <a:xfrm>
            <a:off x="9982200" y="3072765"/>
            <a:ext cx="1800224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Coordinated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564F439-7E69-CED2-E40A-C9BBB67D9807}"/>
              </a:ext>
            </a:extLst>
          </p:cNvPr>
          <p:cNvCxnSpPr>
            <a:cxnSpLocks/>
          </p:cNvCxnSpPr>
          <p:nvPr/>
        </p:nvCxnSpPr>
        <p:spPr>
          <a:xfrm>
            <a:off x="6096000" y="1892300"/>
            <a:ext cx="0" cy="396240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01273DD-A4CE-A556-F29D-9C046A781BEB}"/>
              </a:ext>
            </a:extLst>
          </p:cNvPr>
          <p:cNvCxnSpPr>
            <a:cxnSpLocks/>
          </p:cNvCxnSpPr>
          <p:nvPr/>
        </p:nvCxnSpPr>
        <p:spPr>
          <a:xfrm flipH="1">
            <a:off x="1333500" y="3733165"/>
            <a:ext cx="952500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id="{DAB7A24A-5A51-68FF-F3C3-CFEB20E565BD}"/>
              </a:ext>
            </a:extLst>
          </p:cNvPr>
          <p:cNvSpPr/>
          <p:nvPr/>
        </p:nvSpPr>
        <p:spPr>
          <a:xfrm>
            <a:off x="8097486" y="3373667"/>
            <a:ext cx="759528" cy="718996"/>
          </a:xfrm>
          <a:prstGeom prst="flowChartConnector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R2</a:t>
            </a:r>
            <a:endParaRPr lang="fr-B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724AFF8-F86F-5807-7276-12FA6CA15D80}"/>
              </a:ext>
            </a:extLst>
          </p:cNvPr>
          <p:cNvSpPr txBox="1"/>
          <p:nvPr/>
        </p:nvSpPr>
        <p:spPr>
          <a:xfrm>
            <a:off x="8857014" y="3765372"/>
            <a:ext cx="23403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lang="fr-BE" sz="2000" dirty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Coordination not fully achieved</a:t>
            </a:r>
          </a:p>
        </p:txBody>
      </p:sp>
      <p:sp>
        <p:nvSpPr>
          <p:cNvPr id="18" name="Organigramme : Connecteur 17">
            <a:extLst>
              <a:ext uri="{FF2B5EF4-FFF2-40B4-BE49-F238E27FC236}">
                <a16:creationId xmlns:a16="http://schemas.microsoft.com/office/drawing/2014/main" id="{555139D2-314B-A243-3683-A24AE9E97356}"/>
              </a:ext>
            </a:extLst>
          </p:cNvPr>
          <p:cNvSpPr/>
          <p:nvPr/>
        </p:nvSpPr>
        <p:spPr>
          <a:xfrm>
            <a:off x="5716236" y="4791287"/>
            <a:ext cx="759528" cy="718996"/>
          </a:xfrm>
          <a:prstGeom prst="flowChartConnector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R1</a:t>
            </a:r>
            <a:endParaRPr lang="fr-B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1353BFC-F6F1-63BE-3C8E-4AE5690AAF41}"/>
              </a:ext>
            </a:extLst>
          </p:cNvPr>
          <p:cNvSpPr txBox="1"/>
          <p:nvPr/>
        </p:nvSpPr>
        <p:spPr>
          <a:xfrm>
            <a:off x="6475764" y="5073697"/>
            <a:ext cx="36133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lang="en-US" sz="20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autonomous local police and the non-binding federal police</a:t>
            </a:r>
            <a:endParaRPr lang="fr-B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Zone de texte 6">
            <a:extLst>
              <a:ext uri="{FF2B5EF4-FFF2-40B4-BE49-F238E27FC236}">
                <a16:creationId xmlns:a16="http://schemas.microsoft.com/office/drawing/2014/main" id="{7E581122-41B0-BFBC-26A4-2D7350142472}"/>
              </a:ext>
            </a:extLst>
          </p:cNvPr>
          <p:cNvSpPr txBox="1"/>
          <p:nvPr/>
        </p:nvSpPr>
        <p:spPr>
          <a:xfrm>
            <a:off x="7922685" y="4545014"/>
            <a:ext cx="3982329" cy="482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fr-BE" sz="2000" dirty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Marked differences between PZ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E6222E54-7A94-0836-0A4D-ABD41DFC7134}"/>
              </a:ext>
            </a:extLst>
          </p:cNvPr>
          <p:cNvCxnSpPr>
            <a:cxnSpLocks/>
          </p:cNvCxnSpPr>
          <p:nvPr/>
        </p:nvCxnSpPr>
        <p:spPr>
          <a:xfrm flipV="1">
            <a:off x="6704209" y="4064420"/>
            <a:ext cx="1147590" cy="836556"/>
          </a:xfrm>
          <a:prstGeom prst="straightConnector1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AC1AA3E1-D86A-AC42-082B-24DD1BE369CE}"/>
              </a:ext>
            </a:extLst>
          </p:cNvPr>
          <p:cNvCxnSpPr>
            <a:cxnSpLocks/>
          </p:cNvCxnSpPr>
          <p:nvPr/>
        </p:nvCxnSpPr>
        <p:spPr>
          <a:xfrm flipV="1">
            <a:off x="6704209" y="4064420"/>
            <a:ext cx="1147590" cy="836556"/>
          </a:xfrm>
          <a:prstGeom prst="straightConnector1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1C6B73F-28B7-00BE-8C0A-A60B3933184F}"/>
              </a:ext>
            </a:extLst>
          </p:cNvPr>
          <p:cNvCxnSpPr>
            <a:cxnSpLocks/>
          </p:cNvCxnSpPr>
          <p:nvPr/>
        </p:nvCxnSpPr>
        <p:spPr>
          <a:xfrm flipH="1" flipV="1">
            <a:off x="6704209" y="4084694"/>
            <a:ext cx="1193639" cy="796008"/>
          </a:xfrm>
          <a:prstGeom prst="straightConnector1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CD9AC5C7-E6E3-87A8-BE4E-F86F48DC75ED}"/>
              </a:ext>
            </a:extLst>
          </p:cNvPr>
          <p:cNvSpPr/>
          <p:nvPr/>
        </p:nvSpPr>
        <p:spPr>
          <a:xfrm>
            <a:off x="6921264" y="4113760"/>
            <a:ext cx="759528" cy="718996"/>
          </a:xfrm>
          <a:prstGeom prst="flowChartConnector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BE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fr-B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54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2EC1A-A50E-E297-3E60-277AA8B13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arme 25">
            <a:extLst>
              <a:ext uri="{FF2B5EF4-FFF2-40B4-BE49-F238E27FC236}">
                <a16:creationId xmlns:a16="http://schemas.microsoft.com/office/drawing/2014/main" id="{35C2677C-7E62-0669-8BEB-ED9CA19C1BAF}"/>
              </a:ext>
            </a:extLst>
          </p:cNvPr>
          <p:cNvSpPr/>
          <p:nvPr/>
        </p:nvSpPr>
        <p:spPr>
          <a:xfrm rot="10800000" flipV="1">
            <a:off x="6095998" y="3718086"/>
            <a:ext cx="4317997" cy="2151695"/>
          </a:xfrm>
          <a:prstGeom prst="teardrop">
            <a:avLst/>
          </a:prstGeom>
          <a:solidFill>
            <a:srgbClr val="E7F7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66C25-2408-7A95-8A4A-DBE391E20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noProof="1">
                <a:latin typeface="Arial" panose="020B0604020202020204" pitchFamily="34" charset="0"/>
                <a:cs typeface="Arial" panose="020B0604020202020204" pitchFamily="34" charset="0"/>
              </a:rPr>
              <a:t>Empirical results</a:t>
            </a:r>
            <a:br>
              <a:rPr lang="fr-FR" sz="4000" b="1" noProof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0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C30C7-4474-740C-0EAF-F17E19DCF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30167"/>
            <a:ext cx="10359188" cy="579130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C6C92-449C-3FC8-2F99-D1F96268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3637-4595-45FE-861B-E0FCACC3AB6F}" type="slidenum">
              <a:rPr lang="fr-FR" sz="2000" noProof="1" smtClean="0"/>
              <a:t>9</a:t>
            </a:fld>
            <a:endParaRPr lang="fr-FR" sz="2000" noProof="1"/>
          </a:p>
        </p:txBody>
      </p:sp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84A18A05-EFC6-D12A-7964-E8F115226941}"/>
              </a:ext>
            </a:extLst>
          </p:cNvPr>
          <p:cNvSpPr/>
          <p:nvPr/>
        </p:nvSpPr>
        <p:spPr>
          <a:xfrm rot="5400000" flipH="1">
            <a:off x="41273" y="5459941"/>
            <a:ext cx="1356786" cy="1439333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5" name="AutoShape 2" descr="La zone de police unique à Bruxelles, formule magique ou pari risqué? |  L'Echo">
            <a:extLst>
              <a:ext uri="{FF2B5EF4-FFF2-40B4-BE49-F238E27FC236}">
                <a16:creationId xmlns:a16="http://schemas.microsoft.com/office/drawing/2014/main" id="{968E4957-8127-E4F8-9186-442F275748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noProof="1"/>
          </a:p>
        </p:txBody>
      </p:sp>
      <p:pic>
        <p:nvPicPr>
          <p:cNvPr id="8" name="Picture 6" descr="Résultat - Icônes fichiers et dossiers gratuites">
            <a:extLst>
              <a:ext uri="{FF2B5EF4-FFF2-40B4-BE49-F238E27FC236}">
                <a16:creationId xmlns:a16="http://schemas.microsoft.com/office/drawing/2014/main" id="{ECB5D0DF-1CDC-2EDF-92FF-11476EF6D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527" y="183993"/>
            <a:ext cx="1506695" cy="15066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 de texte 6">
            <a:extLst>
              <a:ext uri="{FF2B5EF4-FFF2-40B4-BE49-F238E27FC236}">
                <a16:creationId xmlns:a16="http://schemas.microsoft.com/office/drawing/2014/main" id="{F465192A-8700-DBB8-CE88-4232C7F13342}"/>
              </a:ext>
            </a:extLst>
          </p:cNvPr>
          <p:cNvSpPr txBox="1"/>
          <p:nvPr/>
        </p:nvSpPr>
        <p:spPr>
          <a:xfrm>
            <a:off x="5164297" y="1361123"/>
            <a:ext cx="1863406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Centralised</a:t>
            </a:r>
          </a:p>
        </p:txBody>
      </p:sp>
      <p:sp>
        <p:nvSpPr>
          <p:cNvPr id="11" name="Zone de texte 6">
            <a:extLst>
              <a:ext uri="{FF2B5EF4-FFF2-40B4-BE49-F238E27FC236}">
                <a16:creationId xmlns:a16="http://schemas.microsoft.com/office/drawing/2014/main" id="{ECD154CD-1E32-2872-8E45-E7B217CA7733}"/>
              </a:ext>
            </a:extLst>
          </p:cNvPr>
          <p:cNvSpPr txBox="1"/>
          <p:nvPr/>
        </p:nvSpPr>
        <p:spPr>
          <a:xfrm>
            <a:off x="4957048" y="5884862"/>
            <a:ext cx="2277903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Decentralised</a:t>
            </a:r>
          </a:p>
        </p:txBody>
      </p:sp>
      <p:sp>
        <p:nvSpPr>
          <p:cNvPr id="12" name="Zone de texte 6">
            <a:extLst>
              <a:ext uri="{FF2B5EF4-FFF2-40B4-BE49-F238E27FC236}">
                <a16:creationId xmlns:a16="http://schemas.microsoft.com/office/drawing/2014/main" id="{58540D16-D896-BC77-492A-7026AB507A1E}"/>
              </a:ext>
            </a:extLst>
          </p:cNvPr>
          <p:cNvSpPr txBox="1"/>
          <p:nvPr/>
        </p:nvSpPr>
        <p:spPr>
          <a:xfrm>
            <a:off x="460375" y="3030538"/>
            <a:ext cx="2493803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Uncoordinated</a:t>
            </a:r>
            <a:endParaRPr lang="fr-BE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 de texte 6">
            <a:extLst>
              <a:ext uri="{FF2B5EF4-FFF2-40B4-BE49-F238E27FC236}">
                <a16:creationId xmlns:a16="http://schemas.microsoft.com/office/drawing/2014/main" id="{90DD1819-E4E3-B49A-DC4D-16863562F9CB}"/>
              </a:ext>
            </a:extLst>
          </p:cNvPr>
          <p:cNvSpPr txBox="1"/>
          <p:nvPr/>
        </p:nvSpPr>
        <p:spPr>
          <a:xfrm>
            <a:off x="9982200" y="3072765"/>
            <a:ext cx="1800224" cy="5010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Coordinated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4337362-19C1-F239-AD59-B8ADFC1C0E33}"/>
              </a:ext>
            </a:extLst>
          </p:cNvPr>
          <p:cNvCxnSpPr>
            <a:cxnSpLocks/>
          </p:cNvCxnSpPr>
          <p:nvPr/>
        </p:nvCxnSpPr>
        <p:spPr>
          <a:xfrm>
            <a:off x="6096000" y="1892300"/>
            <a:ext cx="0" cy="396240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36F7626-DAFC-5ECE-A08C-EFE7F3119C10}"/>
              </a:ext>
            </a:extLst>
          </p:cNvPr>
          <p:cNvCxnSpPr>
            <a:cxnSpLocks/>
          </p:cNvCxnSpPr>
          <p:nvPr/>
        </p:nvCxnSpPr>
        <p:spPr>
          <a:xfrm flipH="1">
            <a:off x="1333500" y="3733165"/>
            <a:ext cx="952500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id="{55F7D732-A21F-7E0C-1584-9D2D0663DDCA}"/>
              </a:ext>
            </a:extLst>
          </p:cNvPr>
          <p:cNvSpPr/>
          <p:nvPr/>
        </p:nvSpPr>
        <p:spPr>
          <a:xfrm>
            <a:off x="8097486" y="3373667"/>
            <a:ext cx="759528" cy="718996"/>
          </a:xfrm>
          <a:prstGeom prst="flowChartConnector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R2</a:t>
            </a:r>
            <a:endParaRPr lang="fr-B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6F36758-843F-56E6-6A48-F3BA93E6CD34}"/>
              </a:ext>
            </a:extLst>
          </p:cNvPr>
          <p:cNvSpPr txBox="1"/>
          <p:nvPr/>
        </p:nvSpPr>
        <p:spPr>
          <a:xfrm>
            <a:off x="8857014" y="3765372"/>
            <a:ext cx="23403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lang="fr-BE" sz="2000" dirty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Coordination not fully achieved</a:t>
            </a:r>
          </a:p>
        </p:txBody>
      </p:sp>
      <p:sp>
        <p:nvSpPr>
          <p:cNvPr id="18" name="Organigramme : Connecteur 17">
            <a:extLst>
              <a:ext uri="{FF2B5EF4-FFF2-40B4-BE49-F238E27FC236}">
                <a16:creationId xmlns:a16="http://schemas.microsoft.com/office/drawing/2014/main" id="{CB468D68-FCAD-701E-2955-4C2D2D161EB6}"/>
              </a:ext>
            </a:extLst>
          </p:cNvPr>
          <p:cNvSpPr/>
          <p:nvPr/>
        </p:nvSpPr>
        <p:spPr>
          <a:xfrm>
            <a:off x="5716236" y="4791287"/>
            <a:ext cx="759528" cy="718996"/>
          </a:xfrm>
          <a:prstGeom prst="flowChartConnector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R1</a:t>
            </a:r>
            <a:endParaRPr lang="fr-B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CD0A71C-E8D0-453F-2514-A42D165FAD65}"/>
              </a:ext>
            </a:extLst>
          </p:cNvPr>
          <p:cNvSpPr txBox="1"/>
          <p:nvPr/>
        </p:nvSpPr>
        <p:spPr>
          <a:xfrm>
            <a:off x="6475764" y="5073697"/>
            <a:ext cx="36133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lang="en-US" sz="20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autonomous local police and the non-binding federal police</a:t>
            </a:r>
            <a:endParaRPr lang="fr-B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Zone de texte 6">
            <a:extLst>
              <a:ext uri="{FF2B5EF4-FFF2-40B4-BE49-F238E27FC236}">
                <a16:creationId xmlns:a16="http://schemas.microsoft.com/office/drawing/2014/main" id="{0334DB3C-0DB1-30E1-5E6F-A287734DB315}"/>
              </a:ext>
            </a:extLst>
          </p:cNvPr>
          <p:cNvSpPr txBox="1"/>
          <p:nvPr/>
        </p:nvSpPr>
        <p:spPr>
          <a:xfrm>
            <a:off x="7922685" y="4545014"/>
            <a:ext cx="3982329" cy="482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fr-BE" sz="2000" dirty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Marked differences between PZ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080C251-7321-38F7-3383-FED164A9D4A5}"/>
              </a:ext>
            </a:extLst>
          </p:cNvPr>
          <p:cNvCxnSpPr>
            <a:cxnSpLocks/>
          </p:cNvCxnSpPr>
          <p:nvPr/>
        </p:nvCxnSpPr>
        <p:spPr>
          <a:xfrm flipV="1">
            <a:off x="6704209" y="4064420"/>
            <a:ext cx="1147590" cy="836556"/>
          </a:xfrm>
          <a:prstGeom prst="straightConnector1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EB378406-4ED8-569E-12B8-DBE48623F28C}"/>
              </a:ext>
            </a:extLst>
          </p:cNvPr>
          <p:cNvCxnSpPr>
            <a:cxnSpLocks/>
          </p:cNvCxnSpPr>
          <p:nvPr/>
        </p:nvCxnSpPr>
        <p:spPr>
          <a:xfrm flipV="1">
            <a:off x="6704209" y="4064420"/>
            <a:ext cx="1147590" cy="836556"/>
          </a:xfrm>
          <a:prstGeom prst="straightConnector1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59C89E83-859A-39C9-7489-4BA271CF7D71}"/>
              </a:ext>
            </a:extLst>
          </p:cNvPr>
          <p:cNvCxnSpPr>
            <a:cxnSpLocks/>
          </p:cNvCxnSpPr>
          <p:nvPr/>
        </p:nvCxnSpPr>
        <p:spPr>
          <a:xfrm flipH="1" flipV="1">
            <a:off x="6704209" y="4084694"/>
            <a:ext cx="1193639" cy="796008"/>
          </a:xfrm>
          <a:prstGeom prst="straightConnector1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5" name="Zone de texte 6">
            <a:extLst>
              <a:ext uri="{FF2B5EF4-FFF2-40B4-BE49-F238E27FC236}">
                <a16:creationId xmlns:a16="http://schemas.microsoft.com/office/drawing/2014/main" id="{916570AF-0300-0E6D-0D4B-1AA4A0293567}"/>
              </a:ext>
            </a:extLst>
          </p:cNvPr>
          <p:cNvSpPr txBox="1"/>
          <p:nvPr/>
        </p:nvSpPr>
        <p:spPr>
          <a:xfrm>
            <a:off x="9982200" y="4985498"/>
            <a:ext cx="1724698" cy="6578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Belgian police model</a:t>
            </a:r>
            <a:endParaRPr lang="fr-B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6E19F0DF-EC0E-11E8-14E7-42C99BEB6768}"/>
              </a:ext>
            </a:extLst>
          </p:cNvPr>
          <p:cNvSpPr/>
          <p:nvPr/>
        </p:nvSpPr>
        <p:spPr>
          <a:xfrm>
            <a:off x="6921264" y="4113760"/>
            <a:ext cx="759528" cy="718996"/>
          </a:xfrm>
          <a:prstGeom prst="flowChartConnector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BE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fr-B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ULIEGE CITE THEM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920216A0EE384CBD197DC9B9F5B2F6" ma:contentTypeVersion="18" ma:contentTypeDescription="Een nieuw document maken." ma:contentTypeScope="" ma:versionID="7d3c5bf4a270526eb04f0c9c58bf02e9">
  <xsd:schema xmlns:xsd="http://www.w3.org/2001/XMLSchema" xmlns:xs="http://www.w3.org/2001/XMLSchema" xmlns:p="http://schemas.microsoft.com/office/2006/metadata/properties" xmlns:ns3="be7f73ae-e97e-4b65-bde3-9f1ae6468dec" xmlns:ns4="7c7abd7d-46ba-4734-8e60-f55f51899d88" targetNamespace="http://schemas.microsoft.com/office/2006/metadata/properties" ma:root="true" ma:fieldsID="304b1a04c246d6bb3cf1cccaffcebd04" ns3:_="" ns4:_="">
    <xsd:import namespace="be7f73ae-e97e-4b65-bde3-9f1ae6468dec"/>
    <xsd:import namespace="7c7abd7d-46ba-4734-8e60-f55f51899d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f73ae-e97e-4b65-bde3-9f1ae6468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7abd7d-46ba-4734-8e60-f55f51899d8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7f73ae-e97e-4b65-bde3-9f1ae6468de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76C24D-534E-4FBB-9589-6BF470587F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7f73ae-e97e-4b65-bde3-9f1ae6468dec"/>
    <ds:schemaRef ds:uri="7c7abd7d-46ba-4734-8e60-f55f51899d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2D5F19-14B5-430C-A09C-2F9C9C4F4622}">
  <ds:schemaRefs>
    <ds:schemaRef ds:uri="http://www.w3.org/XML/1998/namespace"/>
    <ds:schemaRef ds:uri="be7f73ae-e97e-4b65-bde3-9f1ae6468dec"/>
    <ds:schemaRef ds:uri="7c7abd7d-46ba-4734-8e60-f55f51899d88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308B7EC-C645-4E6A-A5E2-9BE555E9DE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Grand écran</PresentationFormat>
  <Paragraphs>115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22" baseType="lpstr">
      <vt:lpstr>Aptos</vt:lpstr>
      <vt:lpstr>Aptos Display</vt:lpstr>
      <vt:lpstr>Arial</vt:lpstr>
      <vt:lpstr>Garamond</vt:lpstr>
      <vt:lpstr>Source Sans Pro</vt:lpstr>
      <vt:lpstr>Source Sans Pro</vt:lpstr>
      <vt:lpstr>Source Sans Pro Bold</vt:lpstr>
      <vt:lpstr>Source Sans Pro Light</vt:lpstr>
      <vt:lpstr>Times New Roman</vt:lpstr>
      <vt:lpstr>Trebuchet MS</vt:lpstr>
      <vt:lpstr>Office Theme</vt:lpstr>
      <vt:lpstr>ULIEGE CITE THEME</vt:lpstr>
      <vt:lpstr>A plural Belgian police system? Analysis of integration mechanisms related to information and staff exchanges</vt:lpstr>
      <vt:lpstr>Introduction </vt:lpstr>
      <vt:lpstr>Empirical results </vt:lpstr>
      <vt:lpstr>Empirical results </vt:lpstr>
      <vt:lpstr>Empirical results </vt:lpstr>
      <vt:lpstr>Empirical results </vt:lpstr>
      <vt:lpstr>Empirical results </vt:lpstr>
      <vt:lpstr>Empirical results </vt:lpstr>
      <vt:lpstr>Empirical results 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Une restructuration qui va bon train : analyse de la libéralisation du secteur ferroviaire en Belgique à partir du cas d’Infrabel »</dc:title>
  <dc:creator>Author</dc:creator>
  <cp:lastModifiedBy>Tambour Yanis</cp:lastModifiedBy>
  <cp:revision>168</cp:revision>
  <cp:lastPrinted>2024-10-09T11:32:44Z</cp:lastPrinted>
  <dcterms:created xsi:type="dcterms:W3CDTF">2024-10-08T05:23:02Z</dcterms:created>
  <dcterms:modified xsi:type="dcterms:W3CDTF">2026-02-06T09:05:30Z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0x0101004B920216A0EE384CBD197DC9B9F5B2F6</vt:lpwstr>
  </property>
</Properties>
</file>