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67" r:id="rId4"/>
    <p:sldId id="277" r:id="rId5"/>
    <p:sldId id="259" r:id="rId6"/>
    <p:sldId id="260" r:id="rId7"/>
    <p:sldId id="270" r:id="rId8"/>
    <p:sldId id="271" r:id="rId9"/>
    <p:sldId id="263" r:id="rId10"/>
    <p:sldId id="273" r:id="rId11"/>
    <p:sldId id="266" r:id="rId12"/>
    <p:sldId id="275" r:id="rId13"/>
    <p:sldId id="278" r:id="rId14"/>
    <p:sldId id="279" r:id="rId15"/>
    <p:sldId id="274" r:id="rId16"/>
    <p:sldId id="276" r:id="rId1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4287"/>
    <p:restoredTop sz="94686"/>
  </p:normalViewPr>
  <p:slideViewPr>
    <p:cSldViewPr snapToGrid="0">
      <p:cViewPr varScale="1">
        <p:scale>
          <a:sx n="63" d="100"/>
          <a:sy n="63" d="100"/>
        </p:scale>
        <p:origin x="192" y="1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rozdanovski Ljupcho" userId="ec6417f2-abee-480b-9e58-685a37e2ace2" providerId="ADAL" clId="{451213D7-084B-5745-A070-11BDB038099D}"/>
    <pc:docChg chg="custSel modSld">
      <pc:chgData name="Grozdanovski Ljupcho" userId="ec6417f2-abee-480b-9e58-685a37e2ace2" providerId="ADAL" clId="{451213D7-084B-5745-A070-11BDB038099D}" dt="2025-10-03T09:49:06.293" v="448" actId="20577"/>
      <pc:docMkLst>
        <pc:docMk/>
      </pc:docMkLst>
      <pc:sldChg chg="modSp mod">
        <pc:chgData name="Grozdanovski Ljupcho" userId="ec6417f2-abee-480b-9e58-685a37e2ace2" providerId="ADAL" clId="{451213D7-084B-5745-A070-11BDB038099D}" dt="2025-09-21T13:48:06.638" v="266" actId="1076"/>
        <pc:sldMkLst>
          <pc:docMk/>
          <pc:sldMk cId="2186899523" sldId="256"/>
        </pc:sldMkLst>
        <pc:spChg chg="mod">
          <ac:chgData name="Grozdanovski Ljupcho" userId="ec6417f2-abee-480b-9e58-685a37e2ace2" providerId="ADAL" clId="{451213D7-084B-5745-A070-11BDB038099D}" dt="2025-09-21T13:48:06.638" v="266" actId="1076"/>
          <ac:spMkLst>
            <pc:docMk/>
            <pc:sldMk cId="2186899523" sldId="256"/>
            <ac:spMk id="15" creationId="{E946C59B-DF4F-F959-224B-BE840D8E9E7A}"/>
          </ac:spMkLst>
        </pc:spChg>
      </pc:sldChg>
      <pc:sldChg chg="modSp mod">
        <pc:chgData name="Grozdanovski Ljupcho" userId="ec6417f2-abee-480b-9e58-685a37e2ace2" providerId="ADAL" clId="{451213D7-084B-5745-A070-11BDB038099D}" dt="2025-10-03T09:49:06.293" v="448" actId="20577"/>
        <pc:sldMkLst>
          <pc:docMk/>
          <pc:sldMk cId="3141944302" sldId="274"/>
        </pc:sldMkLst>
        <pc:spChg chg="mod">
          <ac:chgData name="Grozdanovski Ljupcho" userId="ec6417f2-abee-480b-9e58-685a37e2ace2" providerId="ADAL" clId="{451213D7-084B-5745-A070-11BDB038099D}" dt="2025-10-03T09:49:06.293" v="448" actId="20577"/>
          <ac:spMkLst>
            <pc:docMk/>
            <pc:sldMk cId="3141944302" sldId="274"/>
            <ac:spMk id="6" creationId="{FB41C2C6-CF6E-D464-88C5-6F8E24891026}"/>
          </ac:spMkLst>
        </pc:spChg>
      </pc:sldChg>
      <pc:sldChg chg="modSp mod">
        <pc:chgData name="Grozdanovski Ljupcho" userId="ec6417f2-abee-480b-9e58-685a37e2ace2" providerId="ADAL" clId="{451213D7-084B-5745-A070-11BDB038099D}" dt="2025-09-21T13:49:45.760" v="353" actId="1076"/>
        <pc:sldMkLst>
          <pc:docMk/>
          <pc:sldMk cId="3838184321" sldId="276"/>
        </pc:sldMkLst>
        <pc:spChg chg="mod">
          <ac:chgData name="Grozdanovski Ljupcho" userId="ec6417f2-abee-480b-9e58-685a37e2ace2" providerId="ADAL" clId="{451213D7-084B-5745-A070-11BDB038099D}" dt="2025-09-21T13:49:45.760" v="353" actId="1076"/>
          <ac:spMkLst>
            <pc:docMk/>
            <pc:sldMk cId="3838184321" sldId="276"/>
            <ac:spMk id="4" creationId="{C5ECD5D1-E7E8-BA2D-BC8F-F996046210CA}"/>
          </ac:spMkLst>
        </pc:spChg>
      </pc:sldChg>
      <pc:sldChg chg="modSp mod">
        <pc:chgData name="Grozdanovski Ljupcho" userId="ec6417f2-abee-480b-9e58-685a37e2ace2" providerId="ADAL" clId="{451213D7-084B-5745-A070-11BDB038099D}" dt="2025-10-03T06:26:53.657" v="354" actId="20577"/>
        <pc:sldMkLst>
          <pc:docMk/>
          <pc:sldMk cId="3745858283" sldId="279"/>
        </pc:sldMkLst>
        <pc:spChg chg="mod">
          <ac:chgData name="Grozdanovski Ljupcho" userId="ec6417f2-abee-480b-9e58-685a37e2ace2" providerId="ADAL" clId="{451213D7-084B-5745-A070-11BDB038099D}" dt="2025-10-03T06:26:53.657" v="354" actId="20577"/>
          <ac:spMkLst>
            <pc:docMk/>
            <pc:sldMk cId="3745858283" sldId="279"/>
            <ac:spMk id="6" creationId="{4F136AFD-D168-D1C2-B62F-55E14A93F66B}"/>
          </ac:spMkLst>
        </pc:spChg>
      </pc:sldChg>
    </pc:docChg>
  </pc:docChgLst>
  <pc:docChgLst>
    <pc:chgData name="Grozdanovski Ljupcho" userId="ec6417f2-abee-480b-9e58-685a37e2ace2" providerId="ADAL" clId="{4A95CAEF-D055-AC48-9C6B-0DE0DC61DB23}"/>
    <pc:docChg chg="undo custSel addSld delSld modSld">
      <pc:chgData name="Grozdanovski Ljupcho" userId="ec6417f2-abee-480b-9e58-685a37e2ace2" providerId="ADAL" clId="{4A95CAEF-D055-AC48-9C6B-0DE0DC61DB23}" dt="2025-05-22T16:01:40.933" v="1768" actId="20577"/>
      <pc:docMkLst>
        <pc:docMk/>
      </pc:docMkLst>
      <pc:sldChg chg="modSp mod">
        <pc:chgData name="Grozdanovski Ljupcho" userId="ec6417f2-abee-480b-9e58-685a37e2ace2" providerId="ADAL" clId="{4A95CAEF-D055-AC48-9C6B-0DE0DC61DB23}" dt="2025-05-22T09:34:28.052" v="1571" actId="1076"/>
        <pc:sldMkLst>
          <pc:docMk/>
          <pc:sldMk cId="2186899523" sldId="256"/>
        </pc:sldMkLst>
      </pc:sldChg>
      <pc:sldChg chg="del">
        <pc:chgData name="Grozdanovski Ljupcho" userId="ec6417f2-abee-480b-9e58-685a37e2ace2" providerId="ADAL" clId="{4A95CAEF-D055-AC48-9C6B-0DE0DC61DB23}" dt="2025-05-21T15:00:22.283" v="3" actId="2696"/>
        <pc:sldMkLst>
          <pc:docMk/>
          <pc:sldMk cId="3412942637" sldId="258"/>
        </pc:sldMkLst>
      </pc:sldChg>
      <pc:sldChg chg="addSp modSp mod">
        <pc:chgData name="Grozdanovski Ljupcho" userId="ec6417f2-abee-480b-9e58-685a37e2ace2" providerId="ADAL" clId="{4A95CAEF-D055-AC48-9C6B-0DE0DC61DB23}" dt="2025-05-22T15:15:17.641" v="1592" actId="20577"/>
        <pc:sldMkLst>
          <pc:docMk/>
          <pc:sldMk cId="44324716" sldId="259"/>
        </pc:sldMkLst>
      </pc:sldChg>
      <pc:sldChg chg="del">
        <pc:chgData name="Grozdanovski Ljupcho" userId="ec6417f2-abee-480b-9e58-685a37e2ace2" providerId="ADAL" clId="{4A95CAEF-D055-AC48-9C6B-0DE0DC61DB23}" dt="2025-05-21T15:01:39.545" v="10" actId="2696"/>
        <pc:sldMkLst>
          <pc:docMk/>
          <pc:sldMk cId="1091869233" sldId="264"/>
        </pc:sldMkLst>
      </pc:sldChg>
      <pc:sldChg chg="del">
        <pc:chgData name="Grozdanovski Ljupcho" userId="ec6417f2-abee-480b-9e58-685a37e2ace2" providerId="ADAL" clId="{4A95CAEF-D055-AC48-9C6B-0DE0DC61DB23}" dt="2025-05-21T15:01:42.877" v="11" actId="2696"/>
        <pc:sldMkLst>
          <pc:docMk/>
          <pc:sldMk cId="2898054865" sldId="265"/>
        </pc:sldMkLst>
      </pc:sldChg>
      <pc:sldChg chg="addSp modSp mod">
        <pc:chgData name="Grozdanovski Ljupcho" userId="ec6417f2-abee-480b-9e58-685a37e2ace2" providerId="ADAL" clId="{4A95CAEF-D055-AC48-9C6B-0DE0DC61DB23}" dt="2025-05-22T09:27:28.549" v="1495" actId="1076"/>
        <pc:sldMkLst>
          <pc:docMk/>
          <pc:sldMk cId="3021315731" sldId="266"/>
        </pc:sldMkLst>
      </pc:sldChg>
      <pc:sldChg chg="addSp modSp mod">
        <pc:chgData name="Grozdanovski Ljupcho" userId="ec6417f2-abee-480b-9e58-685a37e2ace2" providerId="ADAL" clId="{4A95CAEF-D055-AC48-9C6B-0DE0DC61DB23}" dt="2025-05-22T09:35:02.828" v="1575" actId="255"/>
        <pc:sldMkLst>
          <pc:docMk/>
          <pc:sldMk cId="983303525" sldId="267"/>
        </pc:sldMkLst>
      </pc:sldChg>
      <pc:sldChg chg="modSp mod">
        <pc:chgData name="Grozdanovski Ljupcho" userId="ec6417f2-abee-480b-9e58-685a37e2ace2" providerId="ADAL" clId="{4A95CAEF-D055-AC48-9C6B-0DE0DC61DB23}" dt="2025-05-22T09:36:12.506" v="1577" actId="14100"/>
        <pc:sldMkLst>
          <pc:docMk/>
          <pc:sldMk cId="3237396530" sldId="270"/>
        </pc:sldMkLst>
      </pc:sldChg>
      <pc:sldChg chg="del">
        <pc:chgData name="Grozdanovski Ljupcho" userId="ec6417f2-abee-480b-9e58-685a37e2ace2" providerId="ADAL" clId="{4A95CAEF-D055-AC48-9C6B-0DE0DC61DB23}" dt="2025-05-21T15:01:45.649" v="12" actId="2696"/>
        <pc:sldMkLst>
          <pc:docMk/>
          <pc:sldMk cId="4042097789" sldId="272"/>
        </pc:sldMkLst>
      </pc:sldChg>
      <pc:sldChg chg="modSp mod">
        <pc:chgData name="Grozdanovski Ljupcho" userId="ec6417f2-abee-480b-9e58-685a37e2ace2" providerId="ADAL" clId="{4A95CAEF-D055-AC48-9C6B-0DE0DC61DB23}" dt="2025-05-22T09:26:27.174" v="1479" actId="1076"/>
        <pc:sldMkLst>
          <pc:docMk/>
          <pc:sldMk cId="547860718" sldId="273"/>
        </pc:sldMkLst>
      </pc:sldChg>
      <pc:sldChg chg="modSp mod">
        <pc:chgData name="Grozdanovski Ljupcho" userId="ec6417f2-abee-480b-9e58-685a37e2ace2" providerId="ADAL" clId="{4A95CAEF-D055-AC48-9C6B-0DE0DC61DB23}" dt="2025-05-22T15:58:13.635" v="1714" actId="1076"/>
        <pc:sldMkLst>
          <pc:docMk/>
          <pc:sldMk cId="3141944302" sldId="274"/>
        </pc:sldMkLst>
      </pc:sldChg>
      <pc:sldChg chg="modSp mod">
        <pc:chgData name="Grozdanovski Ljupcho" userId="ec6417f2-abee-480b-9e58-685a37e2ace2" providerId="ADAL" clId="{4A95CAEF-D055-AC48-9C6B-0DE0DC61DB23}" dt="2025-05-22T09:33:36.956" v="1564" actId="20577"/>
        <pc:sldMkLst>
          <pc:docMk/>
          <pc:sldMk cId="1424513041" sldId="275"/>
        </pc:sldMkLst>
      </pc:sldChg>
      <pc:sldChg chg="addSp modSp mod">
        <pc:chgData name="Grozdanovski Ljupcho" userId="ec6417f2-abee-480b-9e58-685a37e2ace2" providerId="ADAL" clId="{4A95CAEF-D055-AC48-9C6B-0DE0DC61DB23}" dt="2025-05-22T09:39:10.059" v="1589" actId="171"/>
        <pc:sldMkLst>
          <pc:docMk/>
          <pc:sldMk cId="3838184321" sldId="276"/>
        </pc:sldMkLst>
      </pc:sldChg>
      <pc:sldChg chg="addSp modSp mod">
        <pc:chgData name="Grozdanovski Ljupcho" userId="ec6417f2-abee-480b-9e58-685a37e2ace2" providerId="ADAL" clId="{4A95CAEF-D055-AC48-9C6B-0DE0DC61DB23}" dt="2025-05-22T09:24:27.981" v="1458" actId="113"/>
        <pc:sldMkLst>
          <pc:docMk/>
          <pc:sldMk cId="2607555371" sldId="277"/>
        </pc:sldMkLst>
      </pc:sldChg>
      <pc:sldChg chg="modSp add mod">
        <pc:chgData name="Grozdanovski Ljupcho" userId="ec6417f2-abee-480b-9e58-685a37e2ace2" providerId="ADAL" clId="{4A95CAEF-D055-AC48-9C6B-0DE0DC61DB23}" dt="2025-05-22T09:33:33.060" v="1562" actId="20577"/>
        <pc:sldMkLst>
          <pc:docMk/>
          <pc:sldMk cId="1559098729" sldId="278"/>
        </pc:sldMkLst>
      </pc:sldChg>
      <pc:sldChg chg="addSp delSp modSp add mod">
        <pc:chgData name="Grozdanovski Ljupcho" userId="ec6417f2-abee-480b-9e58-685a37e2ace2" providerId="ADAL" clId="{4A95CAEF-D055-AC48-9C6B-0DE0DC61DB23}" dt="2025-05-22T16:01:40.933" v="1768" actId="20577"/>
        <pc:sldMkLst>
          <pc:docMk/>
          <pc:sldMk cId="3745858283" sldId="279"/>
        </pc:sldMkLst>
      </pc:sldChg>
    </pc:docChg>
  </pc:docChgLst>
  <pc:docChgLst>
    <pc:chgData name="Grozdanovski Ljupcho" userId="ec6417f2-abee-480b-9e58-685a37e2ace2" providerId="ADAL" clId="{7EFD9B07-BE54-914A-80D4-3A25333E3C15}"/>
    <pc:docChg chg="undo custSel addSld delSld modSld sldOrd">
      <pc:chgData name="Grozdanovski Ljupcho" userId="ec6417f2-abee-480b-9e58-685a37e2ace2" providerId="ADAL" clId="{7EFD9B07-BE54-914A-80D4-3A25333E3C15}" dt="2024-10-13T13:08:58.752" v="2413" actId="1076"/>
      <pc:docMkLst>
        <pc:docMk/>
      </pc:docMkLst>
      <pc:sldChg chg="addSp modSp mod">
        <pc:chgData name="Grozdanovski Ljupcho" userId="ec6417f2-abee-480b-9e58-685a37e2ace2" providerId="ADAL" clId="{7EFD9B07-BE54-914A-80D4-3A25333E3C15}" dt="2024-10-13T13:08:58.752" v="2413" actId="1076"/>
        <pc:sldMkLst>
          <pc:docMk/>
          <pc:sldMk cId="2186899523" sldId="256"/>
        </pc:sldMkLst>
      </pc:sldChg>
      <pc:sldChg chg="addSp delSp modSp mod">
        <pc:chgData name="Grozdanovski Ljupcho" userId="ec6417f2-abee-480b-9e58-685a37e2ace2" providerId="ADAL" clId="{7EFD9B07-BE54-914A-80D4-3A25333E3C15}" dt="2024-10-13T12:25:23.209" v="2360" actId="14100"/>
        <pc:sldMkLst>
          <pc:docMk/>
          <pc:sldMk cId="3205474707" sldId="257"/>
        </pc:sldMkLst>
      </pc:sldChg>
      <pc:sldChg chg="modSp mod">
        <pc:chgData name="Grozdanovski Ljupcho" userId="ec6417f2-abee-480b-9e58-685a37e2ace2" providerId="ADAL" clId="{7EFD9B07-BE54-914A-80D4-3A25333E3C15}" dt="2024-10-13T11:11:30.337" v="791" actId="20577"/>
        <pc:sldMkLst>
          <pc:docMk/>
          <pc:sldMk cId="3412942637" sldId="258"/>
        </pc:sldMkLst>
      </pc:sldChg>
      <pc:sldChg chg="addSp modSp mod">
        <pc:chgData name="Grozdanovski Ljupcho" userId="ec6417f2-abee-480b-9e58-685a37e2ace2" providerId="ADAL" clId="{7EFD9B07-BE54-914A-80D4-3A25333E3C15}" dt="2024-10-13T11:16:41.337" v="894" actId="20577"/>
        <pc:sldMkLst>
          <pc:docMk/>
          <pc:sldMk cId="44324716" sldId="259"/>
        </pc:sldMkLst>
      </pc:sldChg>
      <pc:sldChg chg="addSp delSp modSp mod setBg">
        <pc:chgData name="Grozdanovski Ljupcho" userId="ec6417f2-abee-480b-9e58-685a37e2ace2" providerId="ADAL" clId="{7EFD9B07-BE54-914A-80D4-3A25333E3C15}" dt="2024-10-13T11:16:25.954" v="886" actId="27636"/>
        <pc:sldMkLst>
          <pc:docMk/>
          <pc:sldMk cId="2354598667" sldId="260"/>
        </pc:sldMkLst>
      </pc:sldChg>
      <pc:sldChg chg="addSp delSp modSp del mod">
        <pc:chgData name="Grozdanovski Ljupcho" userId="ec6417f2-abee-480b-9e58-685a37e2ace2" providerId="ADAL" clId="{7EFD9B07-BE54-914A-80D4-3A25333E3C15}" dt="2024-10-13T09:46:45.024" v="710" actId="2696"/>
        <pc:sldMkLst>
          <pc:docMk/>
          <pc:sldMk cId="982788714" sldId="261"/>
        </pc:sldMkLst>
      </pc:sldChg>
      <pc:sldChg chg="del">
        <pc:chgData name="Grozdanovski Ljupcho" userId="ec6417f2-abee-480b-9e58-685a37e2ace2" providerId="ADAL" clId="{7EFD9B07-BE54-914A-80D4-3A25333E3C15}" dt="2024-10-13T09:47:03.775" v="713" actId="2696"/>
        <pc:sldMkLst>
          <pc:docMk/>
          <pc:sldMk cId="4052568478" sldId="262"/>
        </pc:sldMkLst>
      </pc:sldChg>
      <pc:sldChg chg="addSp delSp modSp mod">
        <pc:chgData name="Grozdanovski Ljupcho" userId="ec6417f2-abee-480b-9e58-685a37e2ace2" providerId="ADAL" clId="{7EFD9B07-BE54-914A-80D4-3A25333E3C15}" dt="2024-10-13T11:49:23.778" v="1844" actId="1076"/>
        <pc:sldMkLst>
          <pc:docMk/>
          <pc:sldMk cId="1826780823" sldId="263"/>
        </pc:sldMkLst>
      </pc:sldChg>
      <pc:sldChg chg="addSp delSp modSp mod setBg">
        <pc:chgData name="Grozdanovski Ljupcho" userId="ec6417f2-abee-480b-9e58-685a37e2ace2" providerId="ADAL" clId="{7EFD9B07-BE54-914A-80D4-3A25333E3C15}" dt="2024-10-13T11:59:38.155" v="1984"/>
        <pc:sldMkLst>
          <pc:docMk/>
          <pc:sldMk cId="1091869233" sldId="264"/>
        </pc:sldMkLst>
      </pc:sldChg>
      <pc:sldChg chg="addSp delSp modSp mod setBg">
        <pc:chgData name="Grozdanovski Ljupcho" userId="ec6417f2-abee-480b-9e58-685a37e2ace2" providerId="ADAL" clId="{7EFD9B07-BE54-914A-80D4-3A25333E3C15}" dt="2024-10-13T11:59:52.540" v="1985"/>
        <pc:sldMkLst>
          <pc:docMk/>
          <pc:sldMk cId="2898054865" sldId="265"/>
        </pc:sldMkLst>
      </pc:sldChg>
      <pc:sldChg chg="addSp modSp mod">
        <pc:chgData name="Grozdanovski Ljupcho" userId="ec6417f2-abee-480b-9e58-685a37e2ace2" providerId="ADAL" clId="{7EFD9B07-BE54-914A-80D4-3A25333E3C15}" dt="2024-10-13T12:07:12.345" v="2017" actId="13926"/>
        <pc:sldMkLst>
          <pc:docMk/>
          <pc:sldMk cId="3021315731" sldId="266"/>
        </pc:sldMkLst>
      </pc:sldChg>
      <pc:sldChg chg="addSp delSp modSp add mod">
        <pc:chgData name="Grozdanovski Ljupcho" userId="ec6417f2-abee-480b-9e58-685a37e2ace2" providerId="ADAL" clId="{7EFD9B07-BE54-914A-80D4-3A25333E3C15}" dt="2024-10-13T09:41:42.570" v="636" actId="1076"/>
        <pc:sldMkLst>
          <pc:docMk/>
          <pc:sldMk cId="983303525" sldId="267"/>
        </pc:sldMkLst>
      </pc:sldChg>
      <pc:sldChg chg="addSp modSp add mod">
        <pc:chgData name="Grozdanovski Ljupcho" userId="ec6417f2-abee-480b-9e58-685a37e2ace2" providerId="ADAL" clId="{7EFD9B07-BE54-914A-80D4-3A25333E3C15}" dt="2024-10-13T11:11:39.089" v="792"/>
        <pc:sldMkLst>
          <pc:docMk/>
          <pc:sldMk cId="14583207" sldId="268"/>
        </pc:sldMkLst>
      </pc:sldChg>
      <pc:sldChg chg="addSp modSp add mod">
        <pc:chgData name="Grozdanovski Ljupcho" userId="ec6417f2-abee-480b-9e58-685a37e2ace2" providerId="ADAL" clId="{7EFD9B07-BE54-914A-80D4-3A25333E3C15}" dt="2024-10-13T11:11:42.997" v="793"/>
        <pc:sldMkLst>
          <pc:docMk/>
          <pc:sldMk cId="2912093581" sldId="269"/>
        </pc:sldMkLst>
      </pc:sldChg>
      <pc:sldChg chg="addSp delSp modSp add mod">
        <pc:chgData name="Grozdanovski Ljupcho" userId="ec6417f2-abee-480b-9e58-685a37e2ace2" providerId="ADAL" clId="{7EFD9B07-BE54-914A-80D4-3A25333E3C15}" dt="2024-10-13T11:38:07.840" v="1598" actId="114"/>
        <pc:sldMkLst>
          <pc:docMk/>
          <pc:sldMk cId="3237396530" sldId="270"/>
        </pc:sldMkLst>
      </pc:sldChg>
      <pc:sldChg chg="addSp delSp modSp add mod ord">
        <pc:chgData name="Grozdanovski Ljupcho" userId="ec6417f2-abee-480b-9e58-685a37e2ace2" providerId="ADAL" clId="{7EFD9B07-BE54-914A-80D4-3A25333E3C15}" dt="2024-10-13T12:26:37.271" v="2368" actId="20577"/>
        <pc:sldMkLst>
          <pc:docMk/>
          <pc:sldMk cId="3618667861" sldId="271"/>
        </pc:sldMkLst>
      </pc:sldChg>
      <pc:sldChg chg="addSp delSp modSp add mod setBg">
        <pc:chgData name="Grozdanovski Ljupcho" userId="ec6417f2-abee-480b-9e58-685a37e2ace2" providerId="ADAL" clId="{7EFD9B07-BE54-914A-80D4-3A25333E3C15}" dt="2024-10-13T12:00:03.003" v="1986"/>
        <pc:sldMkLst>
          <pc:docMk/>
          <pc:sldMk cId="4042097789" sldId="272"/>
        </pc:sldMkLst>
      </pc:sldChg>
      <pc:sldChg chg="addSp modSp add mod ord setBg">
        <pc:chgData name="Grozdanovski Ljupcho" userId="ec6417f2-abee-480b-9e58-685a37e2ace2" providerId="ADAL" clId="{7EFD9B07-BE54-914A-80D4-3A25333E3C15}" dt="2024-10-13T12:00:21.412" v="1989" actId="1076"/>
        <pc:sldMkLst>
          <pc:docMk/>
          <pc:sldMk cId="547860718" sldId="273"/>
        </pc:sldMkLst>
      </pc:sldChg>
      <pc:sldChg chg="addSp delSp modSp add mod setBg">
        <pc:chgData name="Grozdanovski Ljupcho" userId="ec6417f2-abee-480b-9e58-685a37e2ace2" providerId="ADAL" clId="{7EFD9B07-BE54-914A-80D4-3A25333E3C15}" dt="2024-10-13T12:11:27.332" v="2131" actId="20577"/>
        <pc:sldMkLst>
          <pc:docMk/>
          <pc:sldMk cId="3141944302" sldId="274"/>
        </pc:sldMkLst>
      </pc:sldChg>
      <pc:sldChg chg="addSp modSp add mod">
        <pc:chgData name="Grozdanovski Ljupcho" userId="ec6417f2-abee-480b-9e58-685a37e2ace2" providerId="ADAL" clId="{7EFD9B07-BE54-914A-80D4-3A25333E3C15}" dt="2024-10-13T12:08:43.784" v="2043" actId="113"/>
        <pc:sldMkLst>
          <pc:docMk/>
          <pc:sldMk cId="1424513041" sldId="275"/>
        </pc:sldMkLst>
      </pc:sldChg>
      <pc:sldChg chg="addSp delSp modSp new mod modTransition setBg">
        <pc:chgData name="Grozdanovski Ljupcho" userId="ec6417f2-abee-480b-9e58-685a37e2ace2" providerId="ADAL" clId="{7EFD9B07-BE54-914A-80D4-3A25333E3C15}" dt="2024-10-13T12:34:09.027" v="2411" actId="1076"/>
        <pc:sldMkLst>
          <pc:docMk/>
          <pc:sldMk cId="3838184321" sldId="276"/>
        </pc:sldMkLst>
      </pc:sldChg>
    </pc:docChg>
  </pc:docChgLst>
  <pc:docChgLst>
    <pc:chgData name="Grozdanovski Ljupcho" userId="ec6417f2-abee-480b-9e58-685a37e2ace2" providerId="ADAL" clId="{C639BFBC-CED8-0048-AB15-16924C9E138A}"/>
    <pc:docChg chg="undo custSel addSld delSld modSld">
      <pc:chgData name="Grozdanovski Ljupcho" userId="ec6417f2-abee-480b-9e58-685a37e2ace2" providerId="ADAL" clId="{C639BFBC-CED8-0048-AB15-16924C9E138A}" dt="2025-05-18T13:35:20.886" v="319" actId="1076"/>
      <pc:docMkLst>
        <pc:docMk/>
      </pc:docMkLst>
      <pc:sldChg chg="modSp mod">
        <pc:chgData name="Grozdanovski Ljupcho" userId="ec6417f2-abee-480b-9e58-685a37e2ace2" providerId="ADAL" clId="{C639BFBC-CED8-0048-AB15-16924C9E138A}" dt="2025-05-18T13:25:36.346" v="112" actId="20577"/>
        <pc:sldMkLst>
          <pc:docMk/>
          <pc:sldMk cId="2186899523" sldId="256"/>
        </pc:sldMkLst>
      </pc:sldChg>
      <pc:sldChg chg="addSp delSp modSp mod">
        <pc:chgData name="Grozdanovski Ljupcho" userId="ec6417f2-abee-480b-9e58-685a37e2ace2" providerId="ADAL" clId="{C639BFBC-CED8-0048-AB15-16924C9E138A}" dt="2025-05-18T13:30:10.149" v="274" actId="14100"/>
        <pc:sldMkLst>
          <pc:docMk/>
          <pc:sldMk cId="3412942637" sldId="258"/>
        </pc:sldMkLst>
      </pc:sldChg>
      <pc:sldChg chg="delSp modSp mod">
        <pc:chgData name="Grozdanovski Ljupcho" userId="ec6417f2-abee-480b-9e58-685a37e2ace2" providerId="ADAL" clId="{C639BFBC-CED8-0048-AB15-16924C9E138A}" dt="2025-05-18T13:32:23.704" v="292" actId="1076"/>
        <pc:sldMkLst>
          <pc:docMk/>
          <pc:sldMk cId="44324716" sldId="259"/>
        </pc:sldMkLst>
      </pc:sldChg>
      <pc:sldChg chg="delSp modSp mod">
        <pc:chgData name="Grozdanovski Ljupcho" userId="ec6417f2-abee-480b-9e58-685a37e2ace2" providerId="ADAL" clId="{C639BFBC-CED8-0048-AB15-16924C9E138A}" dt="2025-05-18T13:27:31.409" v="218" actId="20577"/>
        <pc:sldMkLst>
          <pc:docMk/>
          <pc:sldMk cId="983303525" sldId="267"/>
        </pc:sldMkLst>
      </pc:sldChg>
      <pc:sldChg chg="del">
        <pc:chgData name="Grozdanovski Ljupcho" userId="ec6417f2-abee-480b-9e58-685a37e2ace2" providerId="ADAL" clId="{C639BFBC-CED8-0048-AB15-16924C9E138A}" dt="2025-05-18T13:30:36.811" v="279" actId="2696"/>
        <pc:sldMkLst>
          <pc:docMk/>
          <pc:sldMk cId="14583207" sldId="268"/>
        </pc:sldMkLst>
      </pc:sldChg>
      <pc:sldChg chg="del">
        <pc:chgData name="Grozdanovski Ljupcho" userId="ec6417f2-abee-480b-9e58-685a37e2ace2" providerId="ADAL" clId="{C639BFBC-CED8-0048-AB15-16924C9E138A}" dt="2025-05-18T13:30:39.739" v="280" actId="2696"/>
        <pc:sldMkLst>
          <pc:docMk/>
          <pc:sldMk cId="2912093581" sldId="269"/>
        </pc:sldMkLst>
      </pc:sldChg>
      <pc:sldChg chg="modSp mod">
        <pc:chgData name="Grozdanovski Ljupcho" userId="ec6417f2-abee-480b-9e58-685a37e2ace2" providerId="ADAL" clId="{C639BFBC-CED8-0048-AB15-16924C9E138A}" dt="2025-05-18T13:31:21.868" v="282" actId="20577"/>
        <pc:sldMkLst>
          <pc:docMk/>
          <pc:sldMk cId="3141944302" sldId="274"/>
        </pc:sldMkLst>
      </pc:sldChg>
      <pc:sldChg chg="delSp modSp mod">
        <pc:chgData name="Grozdanovski Ljupcho" userId="ec6417f2-abee-480b-9e58-685a37e2ace2" providerId="ADAL" clId="{C639BFBC-CED8-0048-AB15-16924C9E138A}" dt="2025-05-18T13:35:20.886" v="319" actId="1076"/>
        <pc:sldMkLst>
          <pc:docMk/>
          <pc:sldMk cId="3838184321" sldId="276"/>
        </pc:sldMkLst>
      </pc:sldChg>
      <pc:sldChg chg="modSp add mod">
        <pc:chgData name="Grozdanovski Ljupcho" userId="ec6417f2-abee-480b-9e58-685a37e2ace2" providerId="ADAL" clId="{C639BFBC-CED8-0048-AB15-16924C9E138A}" dt="2025-05-18T13:30:24.642" v="278" actId="20577"/>
        <pc:sldMkLst>
          <pc:docMk/>
          <pc:sldMk cId="2607555371" sldId="27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39B729-3E35-F647-B46B-7BD9AD29564C}" type="datetimeFigureOut">
              <a:rPr lang="fr-FR" smtClean="0"/>
              <a:t>03/10/2025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6158F7-DD4F-6E43-A407-674BABAB20B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145826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6158F7-DD4F-6E43-A407-674BABAB20BC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403972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6158F7-DD4F-6E43-A407-674BABAB20BC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279530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6158F7-DD4F-6E43-A407-674BABAB20BC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259978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75CFC6E-0C0C-6A9A-8309-3C5FE68E8D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A615D52-8890-B05A-A8BE-CC437FAEAC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21CBB5C-9F01-1F60-442A-00B38EC7F4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533F2-83DC-4946-B264-9B97B665DEE9}" type="datetimeFigureOut">
              <a:rPr lang="fr-FR" smtClean="0"/>
              <a:t>03/10/2025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1C0D978-41E4-198F-F2C6-9231E7C11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D991A2F-AAB6-9C58-32A0-B232B9848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A96CE-319F-F443-A2CF-F90F9B48E3A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212697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5AF4D8-51ED-7CBE-44CE-6B3121E942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A43EE0AE-9099-E71A-F695-C5B87F9C81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64E21EA-5906-50F5-01FA-3B9B599C46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533F2-83DC-4946-B264-9B97B665DEE9}" type="datetimeFigureOut">
              <a:rPr lang="fr-FR" smtClean="0"/>
              <a:t>03/10/2025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5F1AE8F-2B69-C2B2-7978-BC8A0D28FF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D0C5510-278A-FEEC-C12A-9911C17DAB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A96CE-319F-F443-A2CF-F90F9B48E3A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751152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8A9FEE03-56F1-287C-4540-D07757B78F9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BEA1E54-C318-6BD2-0625-092F511D87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37914DD-8279-4561-B4AF-852F644D74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533F2-83DC-4946-B264-9B97B665DEE9}" type="datetimeFigureOut">
              <a:rPr lang="fr-FR" smtClean="0"/>
              <a:t>03/10/2025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0816EB4-4CBB-D15B-E505-789D28A4A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D24A79E-D574-5730-22CF-F2BC0DA4F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A96CE-319F-F443-A2CF-F90F9B48E3A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643837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5D7EE37-CAB7-7123-1D95-65B64B6BEF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22D14C8-AD93-6BC9-2B61-17DA74D407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3423984-A819-B2A8-B258-EF6564A7A2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533F2-83DC-4946-B264-9B97B665DEE9}" type="datetimeFigureOut">
              <a:rPr lang="fr-FR" smtClean="0"/>
              <a:t>03/10/2025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1A4199F-1C80-546B-2D11-8A16D50E4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52B72B7-AAF3-F1FB-968E-E6A5F3CD6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A96CE-319F-F443-A2CF-F90F9B48E3A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988206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3ED026D-BA6E-C61C-6F20-45F2DC9FD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5E13E25-9596-F172-7A83-45511F69CA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2295032-23D4-CA54-507B-43AC20B644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533F2-83DC-4946-B264-9B97B665DEE9}" type="datetimeFigureOut">
              <a:rPr lang="fr-FR" smtClean="0"/>
              <a:t>03/10/2025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51E3EF2-2738-00C7-B62D-EB3C068FC3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6F0BFCF-9717-D5A9-9385-B6892A21E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A96CE-319F-F443-A2CF-F90F9B48E3A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9746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DF18E6B-F2D7-68E1-308B-C4C99D58E0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DF1DD7D-16EF-FF43-B708-E7F2E3F043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C8C5FA7-E56F-4BE9-9F0D-6777A05759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E4DF1A3-CB85-3A41-5F23-A64AB58830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533F2-83DC-4946-B264-9B97B665DEE9}" type="datetimeFigureOut">
              <a:rPr lang="fr-FR" smtClean="0"/>
              <a:t>03/10/2025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DEEDCB8-D783-2166-5F97-CA4437710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E334540-0918-FB39-F47C-5A4E48BC3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A96CE-319F-F443-A2CF-F90F9B48E3A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809425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114AC09-C9F7-61A0-58D1-E9D83E2ECD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512FA9E-6049-2547-71CD-67B9BB78D3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04BF768-D077-0FA9-7A18-C01AEFE3C9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652613E-AAC7-1130-5A56-351B706F4A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1A2F7123-2F39-636E-1F70-EC58B527CC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BA2BB7A1-F355-AC54-53E9-B30F63A0E4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533F2-83DC-4946-B264-9B97B665DEE9}" type="datetimeFigureOut">
              <a:rPr lang="fr-FR" smtClean="0"/>
              <a:t>03/10/2025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548F96D4-C210-4A64-BA2E-B27F67C84D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E8B88A8A-B1F0-5284-F569-77B2AD2FC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A96CE-319F-F443-A2CF-F90F9B48E3A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51731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42018F-78D5-B5BB-694C-A27B302A42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4DE3266-A3FB-708D-AE1C-CBA68B5D80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533F2-83DC-4946-B264-9B97B665DEE9}" type="datetimeFigureOut">
              <a:rPr lang="fr-FR" smtClean="0"/>
              <a:t>03/10/2025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EF363F3-80DD-BC79-1144-58AA003304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DDE4871-FC09-C914-1BA0-D50AEB380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A96CE-319F-F443-A2CF-F90F9B48E3A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63275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3A9F7A53-22D5-9356-61BB-051D91FCE1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533F2-83DC-4946-B264-9B97B665DEE9}" type="datetimeFigureOut">
              <a:rPr lang="fr-FR" smtClean="0"/>
              <a:t>03/10/2025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64D18148-C0EB-7B1B-1CE4-A847A0A892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D23DC28-1514-2A84-0824-802FC570BF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A96CE-319F-F443-A2CF-F90F9B48E3A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601112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D261DA4-D10A-496F-548E-0C78B765CC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E509564-5893-FE5A-5876-087949DAEF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6A9499C-4A80-00DE-3268-9C53FCD774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3A698E0-8D27-DA00-425E-659527DF8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533F2-83DC-4946-B264-9B97B665DEE9}" type="datetimeFigureOut">
              <a:rPr lang="fr-FR" smtClean="0"/>
              <a:t>03/10/2025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9186EA8-887A-8861-ACD2-75AAE260F3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F07B0E7-3FAA-D211-35A7-1F28F2BAB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A96CE-319F-F443-A2CF-F90F9B48E3A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954043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8E7C7C2-BC9A-48E7-9BF4-043594A0F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834F3F4E-0C1C-66E6-32DE-15D69AC63E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4BDA806-6B72-EA4C-DA9A-B8DF58849A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F1B6E8C-A9A1-77F3-D22A-EFC3D1CFEF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533F2-83DC-4946-B264-9B97B665DEE9}" type="datetimeFigureOut">
              <a:rPr lang="fr-FR" smtClean="0"/>
              <a:t>03/10/2025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2B7E3C9-050C-640F-F249-C049006C86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5D5BFEB-5486-37EA-2376-4282431BD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A96CE-319F-F443-A2CF-F90F9B48E3A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783250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F60F0892-ED4A-6CF5-2FDC-A4055EA2C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4A12392-0CF6-DFBA-298C-E68A2442F1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857B749-FA98-5A35-263F-17EB0906FC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25533F2-83DC-4946-B264-9B97B665DEE9}" type="datetimeFigureOut">
              <a:rPr lang="fr-FR" smtClean="0"/>
              <a:t>03/10/2025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D397023-3D6B-8CB3-5D58-DB628CF490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4FD5E4D-85FD-1253-B639-3567687D07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75A96CE-319F-F443-A2CF-F90F9B48E3A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24015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10" Type="http://schemas.openxmlformats.org/officeDocument/2006/relationships/image" Target="../media/image6.jpeg"/><Relationship Id="rId4" Type="http://schemas.openxmlformats.org/officeDocument/2006/relationships/image" Target="../media/image2.jpeg"/><Relationship Id="rId9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microsoft.com/office/2007/relationships/hdphoto" Target="../media/hdphoto16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6.wdp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22.png"/><Relationship Id="rId7" Type="http://schemas.microsoft.com/office/2007/relationships/hdphoto" Target="../media/hdphoto19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8.wdp"/><Relationship Id="rId5" Type="http://schemas.openxmlformats.org/officeDocument/2006/relationships/image" Target="../media/image23.png"/><Relationship Id="rId4" Type="http://schemas.microsoft.com/office/2007/relationships/hdphoto" Target="../media/hdphoto17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4.png"/><Relationship Id="rId10" Type="http://schemas.openxmlformats.org/officeDocument/2006/relationships/image" Target="../media/image10.jpg"/><Relationship Id="rId4" Type="http://schemas.openxmlformats.org/officeDocument/2006/relationships/image" Target="../media/image7.png"/><Relationship Id="rId9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7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microsoft.com/office/2007/relationships/hdphoto" Target="../media/hdphoto5.wdp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eg"/><Relationship Id="rId4" Type="http://schemas.microsoft.com/office/2007/relationships/hdphoto" Target="../media/hdphoto7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12.jpeg"/><Relationship Id="rId7" Type="http://schemas.microsoft.com/office/2007/relationships/hdphoto" Target="../media/hdphoto9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5" Type="http://schemas.openxmlformats.org/officeDocument/2006/relationships/image" Target="../media/image14.png"/><Relationship Id="rId10" Type="http://schemas.openxmlformats.org/officeDocument/2006/relationships/image" Target="../media/image16.svg"/><Relationship Id="rId4" Type="http://schemas.openxmlformats.org/officeDocument/2006/relationships/image" Target="../media/image13.pn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2.wdp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4.wdp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Image 4" descr="Une image contenant capture d’écran, violet, violette, Néon&#10;&#10;Description générée automatiquement">
            <a:extLst>
              <a:ext uri="{FF2B5EF4-FFF2-40B4-BE49-F238E27FC236}">
                <a16:creationId xmlns:a16="http://schemas.microsoft.com/office/drawing/2014/main" id="{1AC8803A-075E-87BE-520B-463B9C33D3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rcRect t="17012" r="1" b="29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 6" descr="Une image contenant Néon, léger, Ambré, obscurité&#10;&#10;Description générée automatiquement">
            <a:extLst>
              <a:ext uri="{FF2B5EF4-FFF2-40B4-BE49-F238E27FC236}">
                <a16:creationId xmlns:a16="http://schemas.microsoft.com/office/drawing/2014/main" id="{F6587E7F-AE5C-053D-3244-1838412DC7C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  <a:alphaModFix amt="50000"/>
          </a:blip>
          <a:srcRect l="30244" t="9876" r="29896" b="18083"/>
          <a:stretch/>
        </p:blipFill>
        <p:spPr>
          <a:xfrm>
            <a:off x="4902200" y="101601"/>
            <a:ext cx="2895600" cy="3149600"/>
          </a:xfrm>
          <a:prstGeom prst="ellipse">
            <a:avLst/>
          </a:prstGeom>
        </p:spPr>
      </p:pic>
      <p:pic>
        <p:nvPicPr>
          <p:cNvPr id="8" name="Image 7" descr="Une image contenant Néon, léger, Ambré, obscurité&#10;&#10;Description générée automatiquement">
            <a:extLst>
              <a:ext uri="{FF2B5EF4-FFF2-40B4-BE49-F238E27FC236}">
                <a16:creationId xmlns:a16="http://schemas.microsoft.com/office/drawing/2014/main" id="{F7FF89BD-0748-868E-946A-A0B7BC9362B8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  <a:alphaModFix amt="20000"/>
          </a:blip>
          <a:srcRect l="30244" t="9876" r="29896" b="18083"/>
          <a:stretch/>
        </p:blipFill>
        <p:spPr>
          <a:xfrm>
            <a:off x="1545717" y="-51914"/>
            <a:ext cx="5816600" cy="6326828"/>
          </a:xfrm>
          <a:prstGeom prst="ellipse">
            <a:avLst/>
          </a:prstGeom>
        </p:spPr>
      </p:pic>
      <p:pic>
        <p:nvPicPr>
          <p:cNvPr id="11" name="Image 10" descr="Une image contenant Visage humain, affiche, capture d’écran, graphisme&#10;&#10;Description générée automatiquement">
            <a:extLst>
              <a:ext uri="{FF2B5EF4-FFF2-40B4-BE49-F238E27FC236}">
                <a16:creationId xmlns:a16="http://schemas.microsoft.com/office/drawing/2014/main" id="{2AD95CDE-5CD1-A4DA-0E4E-0D4D99CC5268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  <a:alphaModFix amt="5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 l="31882" r="30863"/>
          <a:stretch/>
        </p:blipFill>
        <p:spPr>
          <a:xfrm>
            <a:off x="9331452" y="520700"/>
            <a:ext cx="2895600" cy="5181600"/>
          </a:xfrm>
          <a:prstGeom prst="roundRect">
            <a:avLst/>
          </a:prstGeom>
        </p:spPr>
      </p:pic>
      <p:pic>
        <p:nvPicPr>
          <p:cNvPr id="12" name="Image 11" descr="Une image contenant capture d’écran, violet, violette, Néon&#10;&#10;Description générée automatiquement">
            <a:extLst>
              <a:ext uri="{FF2B5EF4-FFF2-40B4-BE49-F238E27FC236}">
                <a16:creationId xmlns:a16="http://schemas.microsoft.com/office/drawing/2014/main" id="{E9EF0C40-D5B4-9F9B-36C9-FA7E10544AFF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5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GlowDiffused/>
                    </a14:imgEffect>
                  </a14:imgLayer>
                </a14:imgProps>
              </a:ext>
            </a:extLst>
          </a:blip>
          <a:srcRect l="66145" t="17012" r="31876" b="49909"/>
          <a:stretch/>
        </p:blipFill>
        <p:spPr>
          <a:xfrm>
            <a:off x="9155176" y="0"/>
            <a:ext cx="242824" cy="6858000"/>
          </a:xfrm>
          <a:prstGeom prst="rect">
            <a:avLst/>
          </a:prstGeom>
        </p:spPr>
      </p:pic>
      <p:pic>
        <p:nvPicPr>
          <p:cNvPr id="13" name="Image 12" descr="Une image contenant capture d’écran, violet, violette, Néon&#10;&#10;Description générée automatiquement">
            <a:extLst>
              <a:ext uri="{FF2B5EF4-FFF2-40B4-BE49-F238E27FC236}">
                <a16:creationId xmlns:a16="http://schemas.microsoft.com/office/drawing/2014/main" id="{DB8D4FDE-AB4C-7D36-2ABD-D6B98F7C5F48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66145" t="17012" r="31876" b="49909"/>
          <a:stretch/>
        </p:blipFill>
        <p:spPr>
          <a:xfrm>
            <a:off x="8574278" y="0"/>
            <a:ext cx="99822" cy="6858000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E946C59B-DF4F-F959-224B-BE840D8E9E7A}"/>
              </a:ext>
            </a:extLst>
          </p:cNvPr>
          <p:cNvSpPr txBox="1"/>
          <p:nvPr/>
        </p:nvSpPr>
        <p:spPr>
          <a:xfrm>
            <a:off x="1090803" y="1676401"/>
            <a:ext cx="7435850" cy="2358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US" sz="3200" b="1" kern="100" dirty="0">
                <a:solidFill>
                  <a:schemeClr val="bg1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Enhancing trust through procedural regulation  </a:t>
            </a: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US" sz="3000" b="1" kern="100" dirty="0">
                <a:solidFill>
                  <a:schemeClr val="bg1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(or ‘I trust you because you give me access to explanations and evidence’)</a:t>
            </a:r>
            <a:endParaRPr lang="fr-BE" sz="3000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7B2C811A-B7D1-F093-6F21-797990B9736C}"/>
              </a:ext>
            </a:extLst>
          </p:cNvPr>
          <p:cNvSpPr txBox="1"/>
          <p:nvPr/>
        </p:nvSpPr>
        <p:spPr>
          <a:xfrm>
            <a:off x="3954209" y="5154049"/>
            <a:ext cx="80281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Ljupcho Grozdanovski</a:t>
            </a:r>
          </a:p>
          <a:p>
            <a:pPr algn="r"/>
            <a:r>
              <a:rPr lang="fr-FR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FNRS/</a:t>
            </a:r>
            <a:r>
              <a:rPr lang="fr-FR" sz="2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U.Liège</a:t>
            </a:r>
            <a:endParaRPr lang="fr-FR" sz="2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/>
            <a:r>
              <a:rPr lang="fr-FR" sz="2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lgrozdanovski@uliege.be</a:t>
            </a:r>
            <a:endParaRPr lang="fr-FR" sz="2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F145BB7C-C85A-64A0-0D60-3F69F256588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1284" y="5858396"/>
            <a:ext cx="2367147" cy="549412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1868995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DC5F659-4C96-490E-C38F-A68EBDC614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léger, art, Art fractal&#10;&#10;Description générée automatiquement">
            <a:extLst>
              <a:ext uri="{FF2B5EF4-FFF2-40B4-BE49-F238E27FC236}">
                <a16:creationId xmlns:a16="http://schemas.microsoft.com/office/drawing/2014/main" id="{477B6941-170F-735F-C6FE-3A47CE5DC0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rcRect l="20115" r="21388"/>
          <a:stretch/>
        </p:blipFill>
        <p:spPr>
          <a:xfrm>
            <a:off x="5480934" y="679914"/>
            <a:ext cx="6129941" cy="5779262"/>
          </a:xfrm>
          <a:prstGeom prst="ellipse">
            <a:avLst/>
          </a:prstGeom>
        </p:spPr>
      </p:pic>
      <p:pic>
        <p:nvPicPr>
          <p:cNvPr id="6" name="Image 5" descr="Une image contenant léger, art, Art fractal&#10;&#10;Description générée automatiquement">
            <a:extLst>
              <a:ext uri="{FF2B5EF4-FFF2-40B4-BE49-F238E27FC236}">
                <a16:creationId xmlns:a16="http://schemas.microsoft.com/office/drawing/2014/main" id="{8793A7B0-9F73-4433-5292-C27659D1991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rcRect l="20115" r="21388"/>
          <a:stretch/>
        </p:blipFill>
        <p:spPr>
          <a:xfrm>
            <a:off x="4714112" y="-755270"/>
            <a:ext cx="9174481" cy="8649631"/>
          </a:xfrm>
          <a:prstGeom prst="ellipse">
            <a:avLst/>
          </a:prstGeom>
        </p:spPr>
      </p:pic>
      <p:pic>
        <p:nvPicPr>
          <p:cNvPr id="8" name="Image 7" descr="Une image contenant texte, capture d’écran, léger, art&#10;&#10;Description générée automatiquement">
            <a:extLst>
              <a:ext uri="{FF2B5EF4-FFF2-40B4-BE49-F238E27FC236}">
                <a16:creationId xmlns:a16="http://schemas.microsoft.com/office/drawing/2014/main" id="{9090DEEC-409B-8397-B46B-00BA3A5A5BB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3058" r="20434" b="7522"/>
          <a:stretch/>
        </p:blipFill>
        <p:spPr>
          <a:xfrm flipH="1">
            <a:off x="0" y="0"/>
            <a:ext cx="3029712" cy="685800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0D495923-3AB5-9D92-5039-189C4B762456}"/>
              </a:ext>
            </a:extLst>
          </p:cNvPr>
          <p:cNvSpPr txBox="1"/>
          <p:nvPr/>
        </p:nvSpPr>
        <p:spPr>
          <a:xfrm>
            <a:off x="1705266" y="948113"/>
            <a:ext cx="10058400" cy="20595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 fontScale="77500" lnSpcReduction="20000"/>
          </a:bodyPr>
          <a:lstStyle/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2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Article 86 AIA ‘antechamber’ to Article 9 PLD?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200" b="1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2E9E7D8-BA13-4286-1AAC-158A67260620}"/>
              </a:ext>
            </a:extLst>
          </p:cNvPr>
          <p:cNvSpPr txBox="1"/>
          <p:nvPr/>
        </p:nvSpPr>
        <p:spPr>
          <a:xfrm>
            <a:off x="2591845" y="3955825"/>
            <a:ext cx="7566568" cy="13462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2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Perhaps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(…provided the defendant is deployer of a high-risk AI system)</a:t>
            </a:r>
          </a:p>
        </p:txBody>
      </p:sp>
    </p:spTree>
    <p:extLst>
      <p:ext uri="{BB962C8B-B14F-4D97-AF65-F5344CB8AC3E}">
        <p14:creationId xmlns:p14="http://schemas.microsoft.com/office/powerpoint/2010/main" val="5478607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capture d’écran, lèvre, art, visage&#10;&#10;Description générée automatiquement">
            <a:extLst>
              <a:ext uri="{FF2B5EF4-FFF2-40B4-BE49-F238E27FC236}">
                <a16:creationId xmlns:a16="http://schemas.microsoft.com/office/drawing/2014/main" id="{441D2A6E-8E30-01E3-5286-A682EA84658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rcRect t="12119" r="15077" b="33327"/>
          <a:stretch/>
        </p:blipFill>
        <p:spPr>
          <a:xfrm>
            <a:off x="2469913" y="0"/>
            <a:ext cx="9722087" cy="6858000"/>
          </a:xfrm>
          <a:prstGeom prst="rect">
            <a:avLst/>
          </a:prstGeom>
        </p:spPr>
      </p:pic>
      <p:pic>
        <p:nvPicPr>
          <p:cNvPr id="4" name="Image 3" descr="Une image contenant statue, sculpture, art, crâne&#10;&#10;Description générée automatiquement">
            <a:extLst>
              <a:ext uri="{FF2B5EF4-FFF2-40B4-BE49-F238E27FC236}">
                <a16:creationId xmlns:a16="http://schemas.microsoft.com/office/drawing/2014/main" id="{D41B56B0-EE35-25D9-1CAF-5AD7DB6745E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</a:blip>
          <a:srcRect l="49676" t="704" r="20074" b="-704"/>
          <a:stretch/>
        </p:blipFill>
        <p:spPr>
          <a:xfrm rot="10800000" flipV="1">
            <a:off x="-1" y="0"/>
            <a:ext cx="4175344" cy="68580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60A19FEB-DC38-9BEE-BB09-C61AC7F6C2F5}"/>
              </a:ext>
            </a:extLst>
          </p:cNvPr>
          <p:cNvSpPr txBox="1"/>
          <p:nvPr/>
        </p:nvSpPr>
        <p:spPr>
          <a:xfrm>
            <a:off x="1920775" y="2896140"/>
            <a:ext cx="10058400" cy="20595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 fontScale="92500" lnSpcReduction="1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2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Article 86 AIA / Article 9 PLD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200" b="1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6157499-F11D-CE14-156E-FE3D434019AF}"/>
              </a:ext>
            </a:extLst>
          </p:cNvPr>
          <p:cNvSpPr txBox="1"/>
          <p:nvPr/>
        </p:nvSpPr>
        <p:spPr>
          <a:xfrm>
            <a:off x="520700" y="609600"/>
            <a:ext cx="55753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</a:rPr>
              <a:t>Q. 2: Can litigants </a:t>
            </a:r>
            <a:r>
              <a:rPr lang="fr-FR" sz="2000" b="1" dirty="0" err="1">
                <a:solidFill>
                  <a:schemeClr val="bg1"/>
                </a:solidFill>
              </a:rPr>
              <a:t>effectively</a:t>
            </a:r>
            <a:r>
              <a:rPr lang="fr-FR" sz="2000" b="1" dirty="0">
                <a:solidFill>
                  <a:schemeClr val="bg1"/>
                </a:solidFill>
              </a:rPr>
              <a:t> </a:t>
            </a:r>
            <a:r>
              <a:rPr lang="fr-FR" sz="2000" b="1" dirty="0" err="1">
                <a:solidFill>
                  <a:schemeClr val="bg1"/>
                </a:solidFill>
              </a:rPr>
              <a:t>prove</a:t>
            </a:r>
            <a:r>
              <a:rPr lang="fr-FR" sz="2000" b="1" dirty="0">
                <a:solidFill>
                  <a:schemeClr val="bg1"/>
                </a:solidFill>
              </a:rPr>
              <a:t> </a:t>
            </a:r>
            <a:r>
              <a:rPr lang="fr-FR" sz="2000" b="1" dirty="0" err="1">
                <a:solidFill>
                  <a:schemeClr val="bg1"/>
                </a:solidFill>
              </a:rPr>
              <a:t>harm</a:t>
            </a:r>
            <a:r>
              <a:rPr lang="fr-FR" sz="2000" b="1" dirty="0">
                <a:solidFill>
                  <a:schemeClr val="bg1"/>
                </a:solidFill>
              </a:rPr>
              <a:t> and causation in </a:t>
            </a:r>
            <a:r>
              <a:rPr lang="fr-FR" sz="2000" b="1" dirty="0" err="1">
                <a:solidFill>
                  <a:schemeClr val="bg1"/>
                </a:solidFill>
              </a:rPr>
              <a:t>view</a:t>
            </a:r>
            <a:r>
              <a:rPr lang="fr-FR" sz="2000" b="1" dirty="0">
                <a:solidFill>
                  <a:schemeClr val="bg1"/>
                </a:solidFill>
              </a:rPr>
              <a:t> of </a:t>
            </a:r>
            <a:r>
              <a:rPr lang="fr-FR" sz="2000" b="1" dirty="0" err="1">
                <a:solidFill>
                  <a:schemeClr val="bg1"/>
                </a:solidFill>
              </a:rPr>
              <a:t>receiving</a:t>
            </a:r>
            <a:r>
              <a:rPr lang="fr-FR" sz="2000" b="1" dirty="0">
                <a:solidFill>
                  <a:schemeClr val="bg1"/>
                </a:solidFill>
              </a:rPr>
              <a:t> compensation for the </a:t>
            </a:r>
            <a:r>
              <a:rPr lang="fr-FR" sz="2000" b="1" dirty="0" err="1">
                <a:solidFill>
                  <a:schemeClr val="bg1"/>
                </a:solidFill>
              </a:rPr>
              <a:t>harm</a:t>
            </a:r>
            <a:r>
              <a:rPr lang="fr-FR" sz="2000" b="1" dirty="0">
                <a:solidFill>
                  <a:schemeClr val="bg1"/>
                </a:solidFill>
              </a:rPr>
              <a:t> </a:t>
            </a:r>
            <a:r>
              <a:rPr lang="fr-FR" sz="2000" b="1" dirty="0" err="1">
                <a:solidFill>
                  <a:schemeClr val="bg1"/>
                </a:solidFill>
              </a:rPr>
              <a:t>suffered</a:t>
            </a:r>
            <a:r>
              <a:rPr lang="fr-FR" sz="2000" b="1" dirty="0">
                <a:solidFill>
                  <a:schemeClr val="bg1"/>
                </a:solidFill>
              </a:rPr>
              <a:t>?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213157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0D701BC-B1E1-FEE0-ACB2-73B210FDAB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capture d’écran, lèvre, art, visage&#10;&#10;Description générée automatiquement">
            <a:extLst>
              <a:ext uri="{FF2B5EF4-FFF2-40B4-BE49-F238E27FC236}">
                <a16:creationId xmlns:a16="http://schemas.microsoft.com/office/drawing/2014/main" id="{83D7CEE3-01B1-4EB5-909A-99C6733F5B7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rcRect t="12119" r="15077" b="33327"/>
          <a:stretch/>
        </p:blipFill>
        <p:spPr>
          <a:xfrm>
            <a:off x="2425581" y="0"/>
            <a:ext cx="9722087" cy="6858000"/>
          </a:xfrm>
          <a:prstGeom prst="rect">
            <a:avLst/>
          </a:prstGeom>
        </p:spPr>
      </p:pic>
      <p:pic>
        <p:nvPicPr>
          <p:cNvPr id="4" name="Image 3" descr="Une image contenant statue, sculpture, art, crâne&#10;&#10;Description générée automatiquement">
            <a:extLst>
              <a:ext uri="{FF2B5EF4-FFF2-40B4-BE49-F238E27FC236}">
                <a16:creationId xmlns:a16="http://schemas.microsoft.com/office/drawing/2014/main" id="{2CAB082D-CC5D-09EE-34CA-48ABA9E1135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</a:blip>
          <a:srcRect l="49676" t="704" r="20074" b="-704"/>
          <a:stretch/>
        </p:blipFill>
        <p:spPr>
          <a:xfrm rot="10800000" flipV="1">
            <a:off x="-1" y="0"/>
            <a:ext cx="4175344" cy="68580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49459126-0B05-559A-634D-DF979B790483}"/>
              </a:ext>
            </a:extLst>
          </p:cNvPr>
          <p:cNvSpPr txBox="1"/>
          <p:nvPr/>
        </p:nvSpPr>
        <p:spPr>
          <a:xfrm>
            <a:off x="1343025" y="1884950"/>
            <a:ext cx="10058400" cy="20595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 fontScale="92500" lnSpcReduction="1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2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Article 86 AIA / </a:t>
            </a:r>
            <a:r>
              <a:rPr lang="en-US" sz="52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Article 9 PLD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200" b="1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C7A5736-A978-5911-3052-9DD183D1B8D6}"/>
              </a:ext>
            </a:extLst>
          </p:cNvPr>
          <p:cNvSpPr txBox="1"/>
          <p:nvPr/>
        </p:nvSpPr>
        <p:spPr>
          <a:xfrm>
            <a:off x="6372225" y="2690813"/>
            <a:ext cx="540067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BE" b="1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Para. 1. </a:t>
            </a:r>
            <a:r>
              <a:rPr lang="fr-BE" b="0" i="0" u="none" strike="noStrike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Member</a:t>
            </a:r>
            <a:r>
              <a:rPr lang="fr-BE" b="0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States </a:t>
            </a:r>
            <a:r>
              <a:rPr lang="fr-BE" b="0" i="0" u="none" strike="noStrike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shall</a:t>
            </a:r>
            <a:r>
              <a:rPr lang="fr-BE" b="0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BE" b="0" i="0" u="none" strike="noStrike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ensure</a:t>
            </a:r>
            <a:r>
              <a:rPr lang="fr-BE" b="0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BE" b="0" i="0" u="none" strike="noStrike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that</a:t>
            </a:r>
            <a:r>
              <a:rPr lang="fr-BE" b="0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national courts are </a:t>
            </a:r>
            <a:r>
              <a:rPr lang="fr-BE" b="0" i="0" u="none" strike="noStrike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empowered</a:t>
            </a:r>
            <a:r>
              <a:rPr lang="fr-BE" b="0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fr-BE" b="0" i="0" u="none" strike="noStrike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upon</a:t>
            </a:r>
            <a:r>
              <a:rPr lang="fr-BE" b="0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BE" b="0" i="0" u="none" strike="noStrike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request</a:t>
            </a:r>
            <a:r>
              <a:rPr lang="fr-BE" b="0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of an </a:t>
            </a:r>
            <a:r>
              <a:rPr lang="fr-BE" b="0" i="0" u="none" strike="noStrike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injured</a:t>
            </a:r>
            <a:r>
              <a:rPr lang="fr-BE" b="0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BE" b="0" i="0" u="none" strike="noStrike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person</a:t>
            </a:r>
            <a:r>
              <a:rPr lang="fr-BE" b="0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BE" b="0" i="0" u="none" strike="noStrike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claiming</a:t>
            </a:r>
            <a:r>
              <a:rPr lang="fr-BE" b="0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compensation for damage </a:t>
            </a:r>
            <a:r>
              <a:rPr lang="fr-BE" b="0" i="0" u="none" strike="noStrike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caused</a:t>
            </a:r>
            <a:r>
              <a:rPr lang="fr-BE" b="0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by a </a:t>
            </a:r>
            <a:r>
              <a:rPr lang="fr-BE" b="0" i="0" u="none" strike="noStrike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defective</a:t>
            </a:r>
            <a:r>
              <a:rPr lang="fr-BE" b="0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BE" b="0" i="0" u="none" strike="noStrike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product</a:t>
            </a:r>
            <a:r>
              <a:rPr lang="fr-BE" b="0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(‘the </a:t>
            </a:r>
            <a:r>
              <a:rPr lang="fr-BE" b="0" i="0" u="none" strike="noStrike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claimant</a:t>
            </a:r>
            <a:r>
              <a:rPr lang="fr-BE" b="0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’) </a:t>
            </a:r>
            <a:r>
              <a:rPr lang="fr-BE" b="1" i="0" u="none" strike="noStrike" dirty="0" err="1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who</a:t>
            </a:r>
            <a:r>
              <a:rPr lang="fr-BE" b="1" i="0" u="none" strike="noStrike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has </a:t>
            </a:r>
            <a:r>
              <a:rPr lang="fr-BE" b="1" i="0" u="none" strike="noStrike" dirty="0" err="1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presented</a:t>
            </a:r>
            <a:r>
              <a:rPr lang="fr-BE" b="1" i="0" u="none" strike="noStrike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BE" b="1" i="0" u="none" strike="noStrike" dirty="0" err="1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facts</a:t>
            </a:r>
            <a:r>
              <a:rPr lang="fr-BE" b="1" i="0" u="none" strike="noStrike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fr-BE" b="1" i="0" u="none" strike="noStrike" dirty="0" err="1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evidence</a:t>
            </a:r>
            <a:r>
              <a:rPr lang="fr-BE" b="1" i="0" u="none" strike="noStrike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BE" b="1" i="0" u="none" strike="noStrike" dirty="0" err="1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sufficient</a:t>
            </a:r>
            <a:r>
              <a:rPr lang="fr-BE" b="1" i="0" u="none" strike="noStrike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to support the </a:t>
            </a:r>
            <a:r>
              <a:rPr lang="fr-BE" b="1" i="0" u="none" strike="noStrike" dirty="0" err="1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plausibility</a:t>
            </a:r>
            <a:r>
              <a:rPr lang="fr-BE" b="1" i="0" u="none" strike="noStrike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of the claim for compensation</a:t>
            </a:r>
            <a:r>
              <a:rPr lang="fr-BE" b="0" i="0" u="none" strike="noStrike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fr-BE" b="0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to </a:t>
            </a:r>
            <a:r>
              <a:rPr lang="fr-BE" b="0" i="0" u="none" strike="noStrike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order</a:t>
            </a:r>
            <a:r>
              <a:rPr lang="fr-BE" b="0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the </a:t>
            </a:r>
            <a:r>
              <a:rPr lang="fr-BE" b="0" i="0" u="none" strike="noStrike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defendant</a:t>
            </a:r>
            <a:r>
              <a:rPr lang="fr-BE" b="0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to </a:t>
            </a:r>
            <a:r>
              <a:rPr lang="fr-BE" b="0" i="0" u="none" strike="noStrike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disclose</a:t>
            </a:r>
            <a:r>
              <a:rPr lang="fr-BE" b="0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relevant </a:t>
            </a:r>
            <a:r>
              <a:rPr lang="fr-BE" b="0" i="0" u="none" strike="noStrike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evidence</a:t>
            </a:r>
            <a:r>
              <a:rPr lang="fr-BE" b="0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BE" b="0" i="0" u="none" strike="noStrike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that</a:t>
            </a:r>
            <a:r>
              <a:rPr lang="fr-BE" b="0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fr-BE" b="0" i="0" u="none" strike="noStrike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fr-BE" b="0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at </a:t>
            </a:r>
            <a:r>
              <a:rPr lang="fr-BE" b="0" i="0" u="none" strike="noStrike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its</a:t>
            </a:r>
            <a:r>
              <a:rPr lang="fr-BE" b="0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fr-BE" b="0" i="0" u="none" strike="noStrike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disposal</a:t>
            </a:r>
            <a:r>
              <a:rPr lang="fr-BE" b="0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fr-FR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45130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5FE3873-0088-3C74-B2BF-1F028F8DB0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capture d’écran, lèvre, art, visage&#10;&#10;Description générée automatiquement">
            <a:extLst>
              <a:ext uri="{FF2B5EF4-FFF2-40B4-BE49-F238E27FC236}">
                <a16:creationId xmlns:a16="http://schemas.microsoft.com/office/drawing/2014/main" id="{6DBECB82-3CD0-F6B2-36F1-83E0817EFF7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rcRect t="12119" r="15077" b="33327"/>
          <a:stretch/>
        </p:blipFill>
        <p:spPr>
          <a:xfrm>
            <a:off x="2425581" y="0"/>
            <a:ext cx="9722087" cy="6858000"/>
          </a:xfrm>
          <a:prstGeom prst="rect">
            <a:avLst/>
          </a:prstGeom>
        </p:spPr>
      </p:pic>
      <p:pic>
        <p:nvPicPr>
          <p:cNvPr id="4" name="Image 3" descr="Une image contenant statue, sculpture, art, crâne&#10;&#10;Description générée automatiquement">
            <a:extLst>
              <a:ext uri="{FF2B5EF4-FFF2-40B4-BE49-F238E27FC236}">
                <a16:creationId xmlns:a16="http://schemas.microsoft.com/office/drawing/2014/main" id="{87B2081B-03C8-33FE-D5BB-5E4790B14BD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</a:blip>
          <a:srcRect l="49676" t="704" r="20074" b="-704"/>
          <a:stretch/>
        </p:blipFill>
        <p:spPr>
          <a:xfrm rot="10800000" flipV="1">
            <a:off x="-1" y="0"/>
            <a:ext cx="4175344" cy="68580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E439921A-69E3-42C1-C022-0F1DC30A71D2}"/>
              </a:ext>
            </a:extLst>
          </p:cNvPr>
          <p:cNvSpPr txBox="1"/>
          <p:nvPr/>
        </p:nvSpPr>
        <p:spPr>
          <a:xfrm>
            <a:off x="714275" y="1471001"/>
            <a:ext cx="10058400" cy="20595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 fontScale="92500" lnSpcReduction="1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2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Article 86 AIA / </a:t>
            </a:r>
            <a:r>
              <a:rPr lang="en-US" sz="52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Article 9 PLD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200" b="1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8D1A0B5-6F80-434A-418A-CDB5714EF7CC}"/>
              </a:ext>
            </a:extLst>
          </p:cNvPr>
          <p:cNvSpPr txBox="1"/>
          <p:nvPr/>
        </p:nvSpPr>
        <p:spPr>
          <a:xfrm>
            <a:off x="5743475" y="2340011"/>
            <a:ext cx="554143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BE" sz="1600" b="1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Para. 2. </a:t>
            </a:r>
            <a:r>
              <a:rPr lang="fr-BE" sz="1600" dirty="0" err="1">
                <a:solidFill>
                  <a:schemeClr val="bg1"/>
                </a:solidFill>
              </a:rPr>
              <a:t>Member</a:t>
            </a:r>
            <a:r>
              <a:rPr lang="fr-BE" sz="1600" dirty="0">
                <a:solidFill>
                  <a:schemeClr val="bg1"/>
                </a:solidFill>
              </a:rPr>
              <a:t> States </a:t>
            </a:r>
            <a:r>
              <a:rPr lang="fr-BE" sz="1600" dirty="0" err="1">
                <a:solidFill>
                  <a:schemeClr val="bg1"/>
                </a:solidFill>
              </a:rPr>
              <a:t>shall</a:t>
            </a:r>
            <a:r>
              <a:rPr lang="fr-BE" sz="1600" dirty="0">
                <a:solidFill>
                  <a:schemeClr val="bg1"/>
                </a:solidFill>
              </a:rPr>
              <a:t> </a:t>
            </a:r>
            <a:r>
              <a:rPr lang="fr-BE" sz="1600" dirty="0" err="1">
                <a:solidFill>
                  <a:schemeClr val="bg1"/>
                </a:solidFill>
              </a:rPr>
              <a:t>ensure</a:t>
            </a:r>
            <a:r>
              <a:rPr lang="fr-BE" sz="1600" dirty="0">
                <a:solidFill>
                  <a:schemeClr val="bg1"/>
                </a:solidFill>
              </a:rPr>
              <a:t> </a:t>
            </a:r>
            <a:r>
              <a:rPr lang="fr-BE" sz="1600" dirty="0" err="1">
                <a:solidFill>
                  <a:schemeClr val="bg1"/>
                </a:solidFill>
              </a:rPr>
              <a:t>that</a:t>
            </a:r>
            <a:r>
              <a:rPr lang="fr-BE" sz="1600" dirty="0">
                <a:solidFill>
                  <a:schemeClr val="bg1"/>
                </a:solidFill>
              </a:rPr>
              <a:t>, at the </a:t>
            </a:r>
            <a:r>
              <a:rPr lang="fr-BE" sz="1600" dirty="0" err="1">
                <a:solidFill>
                  <a:schemeClr val="bg1"/>
                </a:solidFill>
              </a:rPr>
              <a:t>request</a:t>
            </a:r>
            <a:r>
              <a:rPr lang="fr-BE" sz="1600" dirty="0">
                <a:solidFill>
                  <a:schemeClr val="bg1"/>
                </a:solidFill>
              </a:rPr>
              <a:t> of a </a:t>
            </a:r>
            <a:r>
              <a:rPr lang="fr-BE" sz="1600" dirty="0" err="1">
                <a:solidFill>
                  <a:schemeClr val="bg1"/>
                </a:solidFill>
              </a:rPr>
              <a:t>defendant</a:t>
            </a:r>
            <a:r>
              <a:rPr lang="fr-BE" sz="1600" dirty="0">
                <a:solidFill>
                  <a:schemeClr val="bg1"/>
                </a:solidFill>
              </a:rPr>
              <a:t> </a:t>
            </a:r>
            <a:r>
              <a:rPr lang="fr-BE" sz="1600" dirty="0" err="1">
                <a:solidFill>
                  <a:schemeClr val="bg1"/>
                </a:solidFill>
              </a:rPr>
              <a:t>that</a:t>
            </a:r>
            <a:r>
              <a:rPr lang="fr-BE" sz="1600" dirty="0">
                <a:solidFill>
                  <a:schemeClr val="bg1"/>
                </a:solidFill>
              </a:rPr>
              <a:t> has </a:t>
            </a:r>
            <a:r>
              <a:rPr lang="fr-BE" sz="1600" b="1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presented</a:t>
            </a:r>
            <a:r>
              <a:rPr lang="fr-BE" sz="16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fr-BE" sz="1600" b="1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facts</a:t>
            </a:r>
            <a:r>
              <a:rPr lang="fr-BE" sz="16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and </a:t>
            </a:r>
            <a:r>
              <a:rPr lang="fr-BE" sz="1600" b="1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evidence</a:t>
            </a:r>
            <a:r>
              <a:rPr lang="fr-BE" sz="16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fr-BE" sz="1600" b="1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sufficient</a:t>
            </a:r>
            <a:r>
              <a:rPr lang="fr-BE" sz="16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to </a:t>
            </a:r>
            <a:r>
              <a:rPr lang="fr-BE" sz="1600" b="1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demonstrate</a:t>
            </a:r>
            <a:r>
              <a:rPr lang="fr-BE" sz="16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the </a:t>
            </a:r>
            <a:r>
              <a:rPr lang="fr-BE" sz="1600" b="1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defendant’s</a:t>
            </a:r>
            <a:r>
              <a:rPr lang="fr-BE" sz="16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fr-BE" sz="1600" b="1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need</a:t>
            </a:r>
            <a:r>
              <a:rPr lang="fr-BE" sz="16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for </a:t>
            </a:r>
            <a:r>
              <a:rPr lang="fr-BE" sz="1600" b="1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evidence</a:t>
            </a:r>
            <a:r>
              <a:rPr lang="fr-BE" sz="16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fr-BE" sz="1600" dirty="0">
                <a:solidFill>
                  <a:schemeClr val="bg1"/>
                </a:solidFill>
              </a:rPr>
              <a:t>for the </a:t>
            </a:r>
            <a:r>
              <a:rPr lang="fr-BE" sz="1600" dirty="0" err="1">
                <a:solidFill>
                  <a:schemeClr val="bg1"/>
                </a:solidFill>
              </a:rPr>
              <a:t>purposes</a:t>
            </a:r>
            <a:r>
              <a:rPr lang="fr-BE" sz="1600" dirty="0">
                <a:solidFill>
                  <a:schemeClr val="bg1"/>
                </a:solidFill>
              </a:rPr>
              <a:t> of </a:t>
            </a:r>
            <a:r>
              <a:rPr lang="fr-BE" sz="1600" dirty="0" err="1">
                <a:solidFill>
                  <a:schemeClr val="bg1"/>
                </a:solidFill>
              </a:rPr>
              <a:t>countering</a:t>
            </a:r>
            <a:r>
              <a:rPr lang="fr-BE" sz="1600" dirty="0">
                <a:solidFill>
                  <a:schemeClr val="bg1"/>
                </a:solidFill>
              </a:rPr>
              <a:t> a claim for compensation, the </a:t>
            </a:r>
            <a:r>
              <a:rPr lang="fr-BE" sz="1600" dirty="0" err="1">
                <a:solidFill>
                  <a:schemeClr val="bg1"/>
                </a:solidFill>
              </a:rPr>
              <a:t>claimant</a:t>
            </a:r>
            <a:r>
              <a:rPr lang="fr-BE" sz="1600" dirty="0">
                <a:solidFill>
                  <a:schemeClr val="bg1"/>
                </a:solidFill>
              </a:rPr>
              <a:t> </a:t>
            </a:r>
            <a:r>
              <a:rPr lang="fr-BE" sz="1600" dirty="0" err="1">
                <a:solidFill>
                  <a:schemeClr val="bg1"/>
                </a:solidFill>
              </a:rPr>
              <a:t>is</a:t>
            </a:r>
            <a:r>
              <a:rPr lang="fr-BE" sz="1600" dirty="0">
                <a:solidFill>
                  <a:schemeClr val="bg1"/>
                </a:solidFill>
              </a:rPr>
              <a:t> </a:t>
            </a:r>
            <a:r>
              <a:rPr lang="fr-BE" sz="1600" dirty="0" err="1">
                <a:solidFill>
                  <a:schemeClr val="bg1"/>
                </a:solidFill>
              </a:rPr>
              <a:t>required</a:t>
            </a:r>
            <a:r>
              <a:rPr lang="fr-BE" sz="1600" dirty="0">
                <a:solidFill>
                  <a:schemeClr val="bg1"/>
                </a:solidFill>
              </a:rPr>
              <a:t>, in accordance </a:t>
            </a:r>
            <a:r>
              <a:rPr lang="fr-BE" sz="1600" dirty="0" err="1">
                <a:solidFill>
                  <a:schemeClr val="bg1"/>
                </a:solidFill>
              </a:rPr>
              <a:t>with</a:t>
            </a:r>
            <a:r>
              <a:rPr lang="fr-BE" sz="1600" dirty="0">
                <a:solidFill>
                  <a:schemeClr val="bg1"/>
                </a:solidFill>
              </a:rPr>
              <a:t> national </a:t>
            </a:r>
            <a:r>
              <a:rPr lang="fr-BE" sz="1600" dirty="0" err="1">
                <a:solidFill>
                  <a:schemeClr val="bg1"/>
                </a:solidFill>
              </a:rPr>
              <a:t>law</a:t>
            </a:r>
            <a:r>
              <a:rPr lang="fr-BE" sz="1600" dirty="0">
                <a:solidFill>
                  <a:schemeClr val="bg1"/>
                </a:solidFill>
              </a:rPr>
              <a:t>, to </a:t>
            </a:r>
            <a:r>
              <a:rPr lang="fr-BE" sz="1600" dirty="0" err="1">
                <a:solidFill>
                  <a:schemeClr val="bg1"/>
                </a:solidFill>
              </a:rPr>
              <a:t>disclose</a:t>
            </a:r>
            <a:r>
              <a:rPr lang="fr-BE" sz="1600" dirty="0">
                <a:solidFill>
                  <a:schemeClr val="bg1"/>
                </a:solidFill>
              </a:rPr>
              <a:t> relevant </a:t>
            </a:r>
            <a:r>
              <a:rPr lang="fr-BE" sz="1600" dirty="0" err="1">
                <a:solidFill>
                  <a:schemeClr val="bg1"/>
                </a:solidFill>
              </a:rPr>
              <a:t>evidence</a:t>
            </a:r>
            <a:r>
              <a:rPr lang="fr-BE" sz="1600" dirty="0">
                <a:solidFill>
                  <a:schemeClr val="bg1"/>
                </a:solidFill>
              </a:rPr>
              <a:t> </a:t>
            </a:r>
            <a:r>
              <a:rPr lang="fr-BE" sz="1600" dirty="0" err="1">
                <a:solidFill>
                  <a:schemeClr val="bg1"/>
                </a:solidFill>
              </a:rPr>
              <a:t>that</a:t>
            </a:r>
            <a:r>
              <a:rPr lang="fr-BE" sz="1600" dirty="0">
                <a:solidFill>
                  <a:schemeClr val="bg1"/>
                </a:solidFill>
              </a:rPr>
              <a:t> </a:t>
            </a:r>
            <a:r>
              <a:rPr lang="fr-BE" sz="1600" dirty="0" err="1">
                <a:solidFill>
                  <a:schemeClr val="bg1"/>
                </a:solidFill>
              </a:rPr>
              <a:t>is</a:t>
            </a:r>
            <a:r>
              <a:rPr lang="fr-BE" sz="1600" dirty="0">
                <a:solidFill>
                  <a:schemeClr val="bg1"/>
                </a:solidFill>
              </a:rPr>
              <a:t> at the </a:t>
            </a:r>
            <a:r>
              <a:rPr lang="fr-BE" sz="1600" dirty="0" err="1">
                <a:solidFill>
                  <a:schemeClr val="bg1"/>
                </a:solidFill>
              </a:rPr>
              <a:t>claimant’s</a:t>
            </a:r>
            <a:r>
              <a:rPr lang="fr-BE" sz="1600" dirty="0">
                <a:solidFill>
                  <a:schemeClr val="bg1"/>
                </a:solidFill>
              </a:rPr>
              <a:t> </a:t>
            </a:r>
            <a:r>
              <a:rPr lang="fr-BE" sz="1600" dirty="0" err="1">
                <a:solidFill>
                  <a:schemeClr val="bg1"/>
                </a:solidFill>
              </a:rPr>
              <a:t>disposal</a:t>
            </a:r>
            <a:r>
              <a:rPr lang="fr-BE" sz="1600" dirty="0">
                <a:solidFill>
                  <a:schemeClr val="bg1"/>
                </a:solidFill>
              </a:rPr>
              <a:t>.</a:t>
            </a:r>
          </a:p>
          <a:p>
            <a:pPr algn="just"/>
            <a:endParaRPr lang="fr-BE" sz="1600" dirty="0">
              <a:solidFill>
                <a:schemeClr val="accent2">
                  <a:lumMod val="60000"/>
                  <a:lumOff val="4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fr-BE" sz="1600" b="1" dirty="0">
                <a:solidFill>
                  <a:schemeClr val="bg1"/>
                </a:solidFill>
              </a:rPr>
              <a:t>Par. 3</a:t>
            </a:r>
            <a:r>
              <a:rPr lang="fr-BE" sz="1600" dirty="0">
                <a:solidFill>
                  <a:schemeClr val="bg1"/>
                </a:solidFill>
              </a:rPr>
              <a:t>: </a:t>
            </a:r>
            <a:r>
              <a:rPr lang="fr-BE" sz="1600" dirty="0" err="1">
                <a:solidFill>
                  <a:schemeClr val="bg1"/>
                </a:solidFill>
              </a:rPr>
              <a:t>Member</a:t>
            </a:r>
            <a:r>
              <a:rPr lang="fr-BE" sz="1600" dirty="0">
                <a:solidFill>
                  <a:schemeClr val="bg1"/>
                </a:solidFill>
              </a:rPr>
              <a:t> States </a:t>
            </a:r>
            <a:r>
              <a:rPr lang="fr-BE" sz="1600" dirty="0" err="1">
                <a:solidFill>
                  <a:schemeClr val="bg1"/>
                </a:solidFill>
              </a:rPr>
              <a:t>shall</a:t>
            </a:r>
            <a:r>
              <a:rPr lang="fr-BE" sz="1600" dirty="0">
                <a:solidFill>
                  <a:schemeClr val="bg1"/>
                </a:solidFill>
              </a:rPr>
              <a:t> </a:t>
            </a:r>
            <a:r>
              <a:rPr lang="fr-BE" sz="1600" dirty="0" err="1">
                <a:solidFill>
                  <a:schemeClr val="bg1"/>
                </a:solidFill>
              </a:rPr>
              <a:t>ensure</a:t>
            </a:r>
            <a:r>
              <a:rPr lang="fr-BE" sz="1600" dirty="0">
                <a:solidFill>
                  <a:schemeClr val="bg1"/>
                </a:solidFill>
              </a:rPr>
              <a:t> </a:t>
            </a:r>
            <a:r>
              <a:rPr lang="fr-BE" sz="1600" dirty="0" err="1">
                <a:solidFill>
                  <a:schemeClr val="bg1"/>
                </a:solidFill>
              </a:rPr>
              <a:t>that</a:t>
            </a:r>
            <a:r>
              <a:rPr lang="fr-BE" sz="1600" dirty="0">
                <a:solidFill>
                  <a:schemeClr val="bg1"/>
                </a:solidFill>
              </a:rPr>
              <a:t> the </a:t>
            </a:r>
            <a:r>
              <a:rPr lang="fr-BE" sz="1600" dirty="0" err="1">
                <a:solidFill>
                  <a:schemeClr val="bg1"/>
                </a:solidFill>
              </a:rPr>
              <a:t>disclosure</a:t>
            </a:r>
            <a:r>
              <a:rPr lang="fr-BE" sz="1600" dirty="0">
                <a:solidFill>
                  <a:schemeClr val="bg1"/>
                </a:solidFill>
              </a:rPr>
              <a:t> of </a:t>
            </a:r>
            <a:r>
              <a:rPr lang="fr-BE" sz="1600" dirty="0" err="1">
                <a:solidFill>
                  <a:schemeClr val="bg1"/>
                </a:solidFill>
              </a:rPr>
              <a:t>evidence</a:t>
            </a:r>
            <a:r>
              <a:rPr lang="fr-BE" sz="1600" dirty="0">
                <a:solidFill>
                  <a:schemeClr val="bg1"/>
                </a:solidFill>
              </a:rPr>
              <a:t> </a:t>
            </a:r>
            <a:r>
              <a:rPr lang="fr-BE" sz="1600" dirty="0" err="1">
                <a:solidFill>
                  <a:schemeClr val="bg1"/>
                </a:solidFill>
              </a:rPr>
              <a:t>pursuant</a:t>
            </a:r>
            <a:r>
              <a:rPr lang="fr-BE" sz="1600" dirty="0">
                <a:solidFill>
                  <a:schemeClr val="bg1"/>
                </a:solidFill>
              </a:rPr>
              <a:t> to </a:t>
            </a:r>
            <a:r>
              <a:rPr lang="fr-BE" sz="1600" dirty="0" err="1">
                <a:solidFill>
                  <a:schemeClr val="bg1"/>
                </a:solidFill>
              </a:rPr>
              <a:t>paragraphs</a:t>
            </a:r>
            <a:r>
              <a:rPr lang="fr-BE" sz="1600" dirty="0">
                <a:solidFill>
                  <a:schemeClr val="bg1"/>
                </a:solidFill>
              </a:rPr>
              <a:t> 1 and 2, and in accordance </a:t>
            </a:r>
            <a:r>
              <a:rPr lang="fr-BE" sz="1600" dirty="0" err="1">
                <a:solidFill>
                  <a:schemeClr val="bg1"/>
                </a:solidFill>
              </a:rPr>
              <a:t>with</a:t>
            </a:r>
            <a:r>
              <a:rPr lang="fr-BE" sz="1600" dirty="0">
                <a:solidFill>
                  <a:schemeClr val="bg1"/>
                </a:solidFill>
              </a:rPr>
              <a:t> national </a:t>
            </a:r>
            <a:r>
              <a:rPr lang="fr-BE" sz="1600" dirty="0" err="1">
                <a:solidFill>
                  <a:schemeClr val="bg1"/>
                </a:solidFill>
              </a:rPr>
              <a:t>law</a:t>
            </a:r>
            <a:r>
              <a:rPr lang="fr-BE" sz="1600" dirty="0">
                <a:solidFill>
                  <a:schemeClr val="bg1"/>
                </a:solidFill>
              </a:rPr>
              <a:t>, </a:t>
            </a:r>
            <a:r>
              <a:rPr lang="fr-BE" sz="1600" dirty="0" err="1">
                <a:solidFill>
                  <a:schemeClr val="bg1"/>
                </a:solidFill>
              </a:rPr>
              <a:t>is</a:t>
            </a:r>
            <a:r>
              <a:rPr lang="fr-BE" sz="1600" dirty="0">
                <a:solidFill>
                  <a:schemeClr val="bg1"/>
                </a:solidFill>
              </a:rPr>
              <a:t> </a:t>
            </a:r>
            <a:r>
              <a:rPr lang="fr-BE" sz="1600" dirty="0" err="1">
                <a:solidFill>
                  <a:schemeClr val="bg1"/>
                </a:solidFill>
              </a:rPr>
              <a:t>limited</a:t>
            </a:r>
            <a:r>
              <a:rPr lang="fr-BE" sz="1600" dirty="0">
                <a:solidFill>
                  <a:schemeClr val="bg1"/>
                </a:solidFill>
              </a:rPr>
              <a:t> to </a:t>
            </a:r>
            <a:r>
              <a:rPr lang="fr-BE" sz="1600" dirty="0" err="1">
                <a:solidFill>
                  <a:schemeClr val="bg1"/>
                </a:solidFill>
              </a:rPr>
              <a:t>what</a:t>
            </a:r>
            <a:r>
              <a:rPr lang="fr-BE" sz="1600" dirty="0">
                <a:solidFill>
                  <a:schemeClr val="bg1"/>
                </a:solidFill>
              </a:rPr>
              <a:t> </a:t>
            </a:r>
            <a:r>
              <a:rPr lang="fr-BE" sz="1600" dirty="0" err="1">
                <a:solidFill>
                  <a:schemeClr val="bg1"/>
                </a:solidFill>
              </a:rPr>
              <a:t>is</a:t>
            </a:r>
            <a:r>
              <a:rPr lang="fr-BE" sz="1600" dirty="0">
                <a:solidFill>
                  <a:schemeClr val="bg1"/>
                </a:solidFill>
              </a:rPr>
              <a:t> </a:t>
            </a:r>
            <a:r>
              <a:rPr lang="fr-BE" sz="1600" b="1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necessary</a:t>
            </a:r>
            <a:r>
              <a:rPr lang="fr-BE" sz="16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and </a:t>
            </a:r>
            <a:r>
              <a:rPr lang="fr-BE" sz="1600" b="1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proportionate</a:t>
            </a:r>
            <a:r>
              <a:rPr lang="fr-BE" sz="16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.</a:t>
            </a:r>
            <a:endParaRPr lang="fr-FR" sz="1600" dirty="0">
              <a:solidFill>
                <a:schemeClr val="accent2">
                  <a:lumMod val="60000"/>
                  <a:lumOff val="4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90987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D267877-C45D-5F97-6EA6-A23EB97226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capture d’écran, lèvre, art, visage&#10;&#10;Description générée automatiquement">
            <a:extLst>
              <a:ext uri="{FF2B5EF4-FFF2-40B4-BE49-F238E27FC236}">
                <a16:creationId xmlns:a16="http://schemas.microsoft.com/office/drawing/2014/main" id="{02829F13-936F-9320-C7F5-2BB51A4DC8E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rcRect t="12119" r="15077" b="33327"/>
          <a:stretch/>
        </p:blipFill>
        <p:spPr>
          <a:xfrm>
            <a:off x="2513863" y="0"/>
            <a:ext cx="9722087" cy="6858000"/>
          </a:xfrm>
          <a:prstGeom prst="rect">
            <a:avLst/>
          </a:prstGeom>
        </p:spPr>
      </p:pic>
      <p:pic>
        <p:nvPicPr>
          <p:cNvPr id="4" name="Image 3" descr="Une image contenant statue, sculpture, art, crâne&#10;&#10;Description générée automatiquement">
            <a:extLst>
              <a:ext uri="{FF2B5EF4-FFF2-40B4-BE49-F238E27FC236}">
                <a16:creationId xmlns:a16="http://schemas.microsoft.com/office/drawing/2014/main" id="{47DE3E2B-BEE7-EEAC-C250-1DDD5C09446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</a:blip>
          <a:srcRect l="49676" t="704" r="20074" b="-704"/>
          <a:stretch/>
        </p:blipFill>
        <p:spPr>
          <a:xfrm rot="10800000" flipV="1">
            <a:off x="-1" y="0"/>
            <a:ext cx="4175344" cy="68580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BDA9BAA1-5DCF-33CD-949C-6188D00287BF}"/>
              </a:ext>
            </a:extLst>
          </p:cNvPr>
          <p:cNvSpPr txBox="1"/>
          <p:nvPr/>
        </p:nvSpPr>
        <p:spPr>
          <a:xfrm>
            <a:off x="376767" y="220642"/>
            <a:ext cx="10058400" cy="20595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 fontScale="92500"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2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Article 10 PLD (Burden of proof)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200" b="1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868F054-C938-B16E-AC45-A5285C3CE1D6}"/>
              </a:ext>
            </a:extLst>
          </p:cNvPr>
          <p:cNvSpPr txBox="1"/>
          <p:nvPr/>
        </p:nvSpPr>
        <p:spPr>
          <a:xfrm>
            <a:off x="2770884" y="2238891"/>
            <a:ext cx="8861108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fr-BE" dirty="0">
              <a:solidFill>
                <a:schemeClr val="accent2">
                  <a:lumMod val="60000"/>
                  <a:lumOff val="40000"/>
                </a:schemeClr>
              </a:solidFill>
              <a:latin typeface="Aptos" panose="020B0004020202020204" pitchFamily="34" charset="0"/>
            </a:endParaRPr>
          </a:p>
          <a:p>
            <a:pPr algn="just"/>
            <a:r>
              <a:rPr lang="fr-BE" sz="1600" b="1" dirty="0">
                <a:solidFill>
                  <a:schemeClr val="bg1"/>
                </a:solidFill>
                <a:latin typeface="Aptos" panose="020B0004020202020204" pitchFamily="34" charset="0"/>
              </a:rPr>
              <a:t>1. </a:t>
            </a:r>
            <a:r>
              <a:rPr lang="fr-BE" sz="1600" b="1" dirty="0" err="1">
                <a:solidFill>
                  <a:schemeClr val="bg1"/>
                </a:solidFill>
                <a:latin typeface="Aptos" panose="020B0004020202020204" pitchFamily="34" charset="0"/>
              </a:rPr>
              <a:t>Presumption</a:t>
            </a:r>
            <a:r>
              <a:rPr lang="fr-BE" sz="1600" b="1" dirty="0">
                <a:solidFill>
                  <a:schemeClr val="bg1"/>
                </a:solidFill>
                <a:latin typeface="Aptos" panose="020B0004020202020204" pitchFamily="34" charset="0"/>
              </a:rPr>
              <a:t> of </a:t>
            </a:r>
            <a:r>
              <a:rPr lang="fr-BE" sz="1600" b="1" dirty="0" err="1">
                <a:solidFill>
                  <a:schemeClr val="bg1"/>
                </a:solidFill>
                <a:latin typeface="Aptos" panose="020B0004020202020204" pitchFamily="34" charset="0"/>
              </a:rPr>
              <a:t>defectiveness</a:t>
            </a:r>
            <a:r>
              <a:rPr lang="fr-BE" sz="1600" dirty="0">
                <a:solidFill>
                  <a:schemeClr val="bg1"/>
                </a:solidFill>
                <a:latin typeface="Aptos" panose="020B0004020202020204" pitchFamily="34" charset="0"/>
              </a:rPr>
              <a:t>:</a:t>
            </a:r>
          </a:p>
          <a:p>
            <a:pPr marL="285750" indent="-285750" algn="just">
              <a:buFontTx/>
              <a:buChar char="-"/>
            </a:pPr>
            <a:r>
              <a:rPr lang="fr-BE" sz="16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ptos" panose="020B0004020202020204" pitchFamily="34" charset="0"/>
              </a:rPr>
              <a:t>defendant’s</a:t>
            </a:r>
            <a:r>
              <a:rPr lang="fr-BE" sz="1600" dirty="0">
                <a:solidFill>
                  <a:schemeClr val="accent2">
                    <a:lumMod val="60000"/>
                    <a:lumOff val="40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fr-BE" sz="16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ptos" panose="020B0004020202020204" pitchFamily="34" charset="0"/>
              </a:rPr>
              <a:t>failure</a:t>
            </a:r>
            <a:r>
              <a:rPr lang="fr-BE" sz="1600" dirty="0">
                <a:solidFill>
                  <a:schemeClr val="accent2">
                    <a:lumMod val="60000"/>
                    <a:lumOff val="40000"/>
                  </a:schemeClr>
                </a:solidFill>
                <a:latin typeface="Aptos" panose="020B0004020202020204" pitchFamily="34" charset="0"/>
              </a:rPr>
              <a:t> to </a:t>
            </a:r>
            <a:r>
              <a:rPr lang="fr-BE" sz="16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ptos" panose="020B0004020202020204" pitchFamily="34" charset="0"/>
              </a:rPr>
              <a:t>disclose</a:t>
            </a:r>
            <a:r>
              <a:rPr lang="fr-BE" sz="1600" dirty="0">
                <a:solidFill>
                  <a:schemeClr val="accent2">
                    <a:lumMod val="60000"/>
                    <a:lumOff val="40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fr-BE" sz="16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ptos" panose="020B0004020202020204" pitchFamily="34" charset="0"/>
              </a:rPr>
              <a:t>evidence</a:t>
            </a:r>
            <a:r>
              <a:rPr lang="fr-BE" sz="1600" dirty="0">
                <a:solidFill>
                  <a:schemeClr val="accent2">
                    <a:lumMod val="60000"/>
                    <a:lumOff val="40000"/>
                  </a:schemeClr>
                </a:solidFill>
                <a:latin typeface="Aptos" panose="020B0004020202020204" pitchFamily="34" charset="0"/>
              </a:rPr>
              <a:t>;</a:t>
            </a:r>
          </a:p>
          <a:p>
            <a:pPr algn="just"/>
            <a:endParaRPr lang="fr-BE" sz="1600" dirty="0">
              <a:solidFill>
                <a:schemeClr val="accent2">
                  <a:lumMod val="60000"/>
                  <a:lumOff val="40000"/>
                </a:schemeClr>
              </a:solidFill>
              <a:latin typeface="Aptos" panose="020B0004020202020204" pitchFamily="34" charset="0"/>
            </a:endParaRPr>
          </a:p>
          <a:p>
            <a:pPr marL="285750" indent="-285750" algn="just">
              <a:buFontTx/>
              <a:buChar char="-"/>
            </a:pPr>
            <a:r>
              <a:rPr lang="fr-BE" sz="1600" dirty="0">
                <a:solidFill>
                  <a:schemeClr val="accent2">
                    <a:lumMod val="60000"/>
                    <a:lumOff val="40000"/>
                  </a:schemeClr>
                </a:solidFill>
                <a:latin typeface="Aptos" panose="020B0004020202020204" pitchFamily="34" charset="0"/>
              </a:rPr>
              <a:t>the </a:t>
            </a:r>
            <a:r>
              <a:rPr lang="fr-BE" sz="16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ptos" panose="020B0004020202020204" pitchFamily="34" charset="0"/>
              </a:rPr>
              <a:t>product’s</a:t>
            </a:r>
            <a:r>
              <a:rPr lang="fr-BE" sz="1600" dirty="0">
                <a:solidFill>
                  <a:schemeClr val="accent2">
                    <a:lumMod val="60000"/>
                    <a:lumOff val="40000"/>
                  </a:schemeClr>
                </a:solidFill>
                <a:latin typeface="Aptos" panose="020B0004020202020204" pitchFamily="34" charset="0"/>
              </a:rPr>
              <a:t> non-compliance </a:t>
            </a:r>
            <a:r>
              <a:rPr lang="fr-BE" sz="16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ptos" panose="020B0004020202020204" pitchFamily="34" charset="0"/>
              </a:rPr>
              <a:t>with</a:t>
            </a:r>
            <a:r>
              <a:rPr lang="fr-BE" sz="1600" dirty="0">
                <a:solidFill>
                  <a:schemeClr val="accent2">
                    <a:lumMod val="60000"/>
                    <a:lumOff val="40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fr-BE" sz="16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ptos" panose="020B0004020202020204" pitchFamily="34" charset="0"/>
              </a:rPr>
              <a:t>mandatory</a:t>
            </a:r>
            <a:r>
              <a:rPr lang="fr-BE" sz="1600" dirty="0">
                <a:solidFill>
                  <a:schemeClr val="accent2">
                    <a:lumMod val="60000"/>
                    <a:lumOff val="40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fr-BE" sz="16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ptos" panose="020B0004020202020204" pitchFamily="34" charset="0"/>
              </a:rPr>
              <a:t>product</a:t>
            </a:r>
            <a:r>
              <a:rPr lang="fr-BE" sz="1600" dirty="0">
                <a:solidFill>
                  <a:schemeClr val="accent2">
                    <a:lumMod val="60000"/>
                    <a:lumOff val="40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fr-BE" sz="16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ptos" panose="020B0004020202020204" pitchFamily="34" charset="0"/>
              </a:rPr>
              <a:t>safety</a:t>
            </a:r>
            <a:r>
              <a:rPr lang="fr-BE" sz="1600" dirty="0">
                <a:solidFill>
                  <a:schemeClr val="accent2">
                    <a:lumMod val="60000"/>
                    <a:lumOff val="40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fr-BE" sz="16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ptos" panose="020B0004020202020204" pitchFamily="34" charset="0"/>
              </a:rPr>
              <a:t>regulation</a:t>
            </a:r>
            <a:endParaRPr lang="fr-BE" sz="1600" dirty="0">
              <a:solidFill>
                <a:schemeClr val="accent2">
                  <a:lumMod val="60000"/>
                  <a:lumOff val="40000"/>
                </a:schemeClr>
              </a:solidFill>
              <a:latin typeface="Aptos" panose="020B0004020202020204" pitchFamily="34" charset="0"/>
            </a:endParaRPr>
          </a:p>
          <a:p>
            <a:pPr algn="just"/>
            <a:endParaRPr lang="fr-BE" sz="1600" dirty="0">
              <a:solidFill>
                <a:schemeClr val="accent2">
                  <a:lumMod val="60000"/>
                  <a:lumOff val="40000"/>
                </a:schemeClr>
              </a:solidFill>
              <a:latin typeface="Aptos" panose="020B0004020202020204" pitchFamily="34" charset="0"/>
            </a:endParaRPr>
          </a:p>
          <a:p>
            <a:pPr marL="285750" indent="-285750" algn="just">
              <a:buFontTx/>
              <a:buChar char="-"/>
            </a:pPr>
            <a:r>
              <a:rPr lang="fr-BE" sz="16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ptos" panose="020B0004020202020204" pitchFamily="34" charset="0"/>
              </a:rPr>
              <a:t>harm</a:t>
            </a:r>
            <a:r>
              <a:rPr lang="fr-BE" sz="1600" dirty="0">
                <a:solidFill>
                  <a:schemeClr val="accent2">
                    <a:lumMod val="60000"/>
                    <a:lumOff val="40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fr-BE" sz="16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ptos" panose="020B0004020202020204" pitchFamily="34" charset="0"/>
              </a:rPr>
              <a:t>is</a:t>
            </a:r>
            <a:r>
              <a:rPr lang="fr-BE" sz="1600" dirty="0">
                <a:solidFill>
                  <a:schemeClr val="accent2">
                    <a:lumMod val="60000"/>
                    <a:lumOff val="40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fr-BE" sz="16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ptos" panose="020B0004020202020204" pitchFamily="34" charset="0"/>
              </a:rPr>
              <a:t>casued</a:t>
            </a:r>
            <a:r>
              <a:rPr lang="fr-BE" sz="1600" dirty="0">
                <a:solidFill>
                  <a:schemeClr val="accent2">
                    <a:lumMod val="60000"/>
                    <a:lumOff val="40000"/>
                  </a:schemeClr>
                </a:solidFill>
                <a:latin typeface="Aptos" panose="020B0004020202020204" pitchFamily="34" charset="0"/>
              </a:rPr>
              <a:t> by an </a:t>
            </a:r>
            <a:r>
              <a:rPr lang="fr-BE" sz="16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ptos" panose="020B0004020202020204" pitchFamily="34" charset="0"/>
              </a:rPr>
              <a:t>obvious</a:t>
            </a:r>
            <a:r>
              <a:rPr lang="fr-BE" sz="1600" dirty="0">
                <a:solidFill>
                  <a:schemeClr val="accent2">
                    <a:lumMod val="60000"/>
                    <a:lumOff val="40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fr-BE" sz="16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ptos" panose="020B0004020202020204" pitchFamily="34" charset="0"/>
              </a:rPr>
              <a:t>malfunciton</a:t>
            </a:r>
            <a:r>
              <a:rPr lang="fr-BE" sz="1600" dirty="0">
                <a:solidFill>
                  <a:schemeClr val="accent2">
                    <a:lumMod val="60000"/>
                    <a:lumOff val="40000"/>
                  </a:schemeClr>
                </a:solidFill>
                <a:latin typeface="Aptos" panose="020B0004020202020204" pitchFamily="34" charset="0"/>
              </a:rPr>
              <a:t> </a:t>
            </a:r>
          </a:p>
          <a:p>
            <a:pPr algn="just"/>
            <a:endParaRPr lang="fr-BE" sz="1600" dirty="0">
              <a:solidFill>
                <a:schemeClr val="accent2">
                  <a:lumMod val="60000"/>
                  <a:lumOff val="40000"/>
                </a:schemeClr>
              </a:solidFill>
              <a:latin typeface="Aptos" panose="020B0004020202020204" pitchFamily="34" charset="0"/>
            </a:endParaRPr>
          </a:p>
          <a:p>
            <a:pPr algn="just"/>
            <a:r>
              <a:rPr lang="fr-BE" sz="1600" b="1" dirty="0">
                <a:solidFill>
                  <a:schemeClr val="bg1"/>
                </a:solidFill>
                <a:latin typeface="Aptos" panose="020B0004020202020204" pitchFamily="34" charset="0"/>
              </a:rPr>
              <a:t>2. </a:t>
            </a:r>
            <a:r>
              <a:rPr lang="fr-BE" sz="1600" b="1" dirty="0" err="1">
                <a:solidFill>
                  <a:schemeClr val="bg1"/>
                </a:solidFill>
                <a:latin typeface="Aptos" panose="020B0004020202020204" pitchFamily="34" charset="0"/>
              </a:rPr>
              <a:t>Presumption</a:t>
            </a:r>
            <a:r>
              <a:rPr lang="fr-BE" sz="1600" b="1" dirty="0">
                <a:solidFill>
                  <a:schemeClr val="bg1"/>
                </a:solidFill>
                <a:latin typeface="Aptos" panose="020B0004020202020204" pitchFamily="34" charset="0"/>
              </a:rPr>
              <a:t> of </a:t>
            </a:r>
            <a:r>
              <a:rPr lang="fr-BE" sz="1600" b="1" dirty="0" err="1">
                <a:solidFill>
                  <a:schemeClr val="bg1"/>
                </a:solidFill>
                <a:latin typeface="Aptos" panose="020B0004020202020204" pitchFamily="34" charset="0"/>
              </a:rPr>
              <a:t>causality</a:t>
            </a:r>
            <a:endParaRPr lang="fr-BE" sz="1600" b="1" dirty="0">
              <a:solidFill>
                <a:schemeClr val="bg1"/>
              </a:solidFill>
              <a:latin typeface="Aptos" panose="020B0004020202020204" pitchFamily="34" charset="0"/>
            </a:endParaRPr>
          </a:p>
          <a:p>
            <a:pPr marL="285750" indent="-285750" algn="just">
              <a:buFontTx/>
              <a:buChar char="-"/>
            </a:pPr>
            <a:r>
              <a:rPr lang="fr-BE" sz="1600" dirty="0">
                <a:solidFill>
                  <a:schemeClr val="accent2">
                    <a:lumMod val="60000"/>
                    <a:lumOff val="40000"/>
                  </a:schemeClr>
                </a:solidFill>
                <a:latin typeface="Aptos" panose="020B0004020202020204" pitchFamily="34" charset="0"/>
              </a:rPr>
              <a:t>Product </a:t>
            </a:r>
            <a:r>
              <a:rPr lang="fr-BE" sz="16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ptos" panose="020B0004020202020204" pitchFamily="34" charset="0"/>
              </a:rPr>
              <a:t>is</a:t>
            </a:r>
            <a:r>
              <a:rPr lang="fr-BE" sz="1600" dirty="0">
                <a:solidFill>
                  <a:schemeClr val="accent2">
                    <a:lumMod val="60000"/>
                    <a:lumOff val="40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fr-BE" sz="16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ptos" panose="020B0004020202020204" pitchFamily="34" charset="0"/>
              </a:rPr>
              <a:t>defective</a:t>
            </a:r>
            <a:endParaRPr lang="fr-BE" sz="1600" dirty="0">
              <a:solidFill>
                <a:schemeClr val="accent2">
                  <a:lumMod val="60000"/>
                  <a:lumOff val="40000"/>
                </a:schemeClr>
              </a:solidFill>
              <a:latin typeface="Aptos" panose="020B0004020202020204" pitchFamily="34" charset="0"/>
            </a:endParaRPr>
          </a:p>
          <a:p>
            <a:pPr marL="285750" indent="-285750" algn="just">
              <a:buFontTx/>
              <a:buChar char="-"/>
            </a:pPr>
            <a:r>
              <a:rPr lang="fr-BE" sz="1600" dirty="0">
                <a:solidFill>
                  <a:schemeClr val="accent2">
                    <a:lumMod val="60000"/>
                    <a:lumOff val="40000"/>
                  </a:schemeClr>
                </a:solidFill>
                <a:latin typeface="Aptos" panose="020B0004020202020204" pitchFamily="34" charset="0"/>
                <a:ea typeface="Palatino" pitchFamily="2" charset="77"/>
              </a:rPr>
              <a:t>Damage </a:t>
            </a:r>
            <a:r>
              <a:rPr lang="fr-BE" sz="16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ptos" panose="020B0004020202020204" pitchFamily="34" charset="0"/>
                <a:ea typeface="Palatino" pitchFamily="2" charset="77"/>
              </a:rPr>
              <a:t>is</a:t>
            </a:r>
            <a:r>
              <a:rPr lang="fr-BE" sz="1600" dirty="0">
                <a:solidFill>
                  <a:schemeClr val="accent2">
                    <a:lumMod val="60000"/>
                    <a:lumOff val="40000"/>
                  </a:schemeClr>
                </a:solidFill>
                <a:latin typeface="Aptos" panose="020B0004020202020204" pitchFamily="34" charset="0"/>
                <a:ea typeface="Palatino" pitchFamily="2" charset="77"/>
              </a:rPr>
              <a:t> </a:t>
            </a:r>
            <a:r>
              <a:rPr lang="fr-BE" sz="16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ptos" panose="020B0004020202020204" pitchFamily="34" charset="0"/>
                <a:ea typeface="Palatino" pitchFamily="2" charset="77"/>
              </a:rPr>
              <a:t>typically</a:t>
            </a:r>
            <a:r>
              <a:rPr lang="fr-BE" sz="1600" dirty="0">
                <a:solidFill>
                  <a:schemeClr val="accent2">
                    <a:lumMod val="60000"/>
                    <a:lumOff val="40000"/>
                  </a:schemeClr>
                </a:solidFill>
                <a:latin typeface="Aptos" panose="020B0004020202020204" pitchFamily="34" charset="0"/>
                <a:ea typeface="Palatino" pitchFamily="2" charset="77"/>
              </a:rPr>
              <a:t> consistent </a:t>
            </a:r>
            <a:r>
              <a:rPr lang="fr-BE" sz="16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ptos" panose="020B0004020202020204" pitchFamily="34" charset="0"/>
                <a:ea typeface="Palatino" pitchFamily="2" charset="77"/>
              </a:rPr>
              <a:t>with</a:t>
            </a:r>
            <a:r>
              <a:rPr lang="fr-BE" sz="1600" dirty="0">
                <a:solidFill>
                  <a:schemeClr val="accent2">
                    <a:lumMod val="60000"/>
                    <a:lumOff val="40000"/>
                  </a:schemeClr>
                </a:solidFill>
                <a:latin typeface="Aptos" panose="020B0004020202020204" pitchFamily="34" charset="0"/>
                <a:ea typeface="Palatino" pitchFamily="2" charset="77"/>
              </a:rPr>
              <a:t> the </a:t>
            </a:r>
            <a:r>
              <a:rPr lang="fr-BE" sz="16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ptos" panose="020B0004020202020204" pitchFamily="34" charset="0"/>
                <a:ea typeface="Palatino" pitchFamily="2" charset="77"/>
              </a:rPr>
              <a:t>defect</a:t>
            </a:r>
            <a:r>
              <a:rPr lang="fr-BE" sz="1600" dirty="0">
                <a:solidFill>
                  <a:schemeClr val="accent2">
                    <a:lumMod val="60000"/>
                    <a:lumOff val="40000"/>
                  </a:schemeClr>
                </a:solidFill>
                <a:latin typeface="Aptos" panose="020B0004020202020204" pitchFamily="34" charset="0"/>
                <a:ea typeface="Palatino" pitchFamily="2" charset="77"/>
              </a:rPr>
              <a:t> </a:t>
            </a:r>
            <a:r>
              <a:rPr lang="fr-BE" sz="16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ptos" panose="020B0004020202020204" pitchFamily="34" charset="0"/>
                <a:ea typeface="Palatino" pitchFamily="2" charset="77"/>
              </a:rPr>
              <a:t>concerned</a:t>
            </a:r>
            <a:endParaRPr lang="fr-BE" sz="1600" dirty="0">
              <a:solidFill>
                <a:schemeClr val="accent2">
                  <a:lumMod val="60000"/>
                  <a:lumOff val="40000"/>
                </a:schemeClr>
              </a:solidFill>
              <a:latin typeface="Aptos" panose="020B0004020202020204" pitchFamily="34" charset="0"/>
              <a:ea typeface="Palatino" pitchFamily="2" charset="77"/>
            </a:endParaRPr>
          </a:p>
          <a:p>
            <a:pPr marL="285750" indent="-285750" algn="just">
              <a:buFontTx/>
              <a:buChar char="-"/>
            </a:pPr>
            <a:endParaRPr lang="fr-BE" sz="1600" dirty="0">
              <a:solidFill>
                <a:schemeClr val="accent2">
                  <a:lumMod val="60000"/>
                  <a:lumOff val="40000"/>
                </a:schemeClr>
              </a:solidFill>
              <a:latin typeface="Aptos" panose="020B0004020202020204" pitchFamily="34" charset="0"/>
            </a:endParaRPr>
          </a:p>
          <a:p>
            <a:pPr algn="just"/>
            <a:r>
              <a:rPr lang="fr-BE" sz="1600" b="1" dirty="0">
                <a:solidFill>
                  <a:schemeClr val="bg1"/>
                </a:solidFill>
                <a:latin typeface="Aptos" panose="020B0004020202020204" pitchFamily="34" charset="0"/>
              </a:rPr>
              <a:t>3. </a:t>
            </a:r>
            <a:r>
              <a:rPr lang="fr-BE" sz="1600" b="1" dirty="0" err="1">
                <a:solidFill>
                  <a:schemeClr val="bg1"/>
                </a:solidFill>
                <a:latin typeface="Aptos" panose="020B0004020202020204" pitchFamily="34" charset="0"/>
              </a:rPr>
              <a:t>Presumption</a:t>
            </a:r>
            <a:r>
              <a:rPr lang="fr-BE" sz="1600" b="1" dirty="0">
                <a:solidFill>
                  <a:schemeClr val="bg1"/>
                </a:solidFill>
                <a:latin typeface="Aptos" panose="020B0004020202020204" pitchFamily="34" charset="0"/>
              </a:rPr>
              <a:t> of </a:t>
            </a:r>
            <a:r>
              <a:rPr lang="fr-BE" sz="1600" b="1" dirty="0" err="1">
                <a:solidFill>
                  <a:schemeClr val="bg1"/>
                </a:solidFill>
                <a:latin typeface="Aptos" panose="020B0004020202020204" pitchFamily="34" charset="0"/>
              </a:rPr>
              <a:t>defectiveness</a:t>
            </a:r>
            <a:r>
              <a:rPr lang="fr-BE" sz="1600" b="1" dirty="0">
                <a:solidFill>
                  <a:schemeClr val="bg1"/>
                </a:solidFill>
                <a:latin typeface="Aptos" panose="020B0004020202020204" pitchFamily="34" charset="0"/>
              </a:rPr>
              <a:t> and / or </a:t>
            </a:r>
            <a:r>
              <a:rPr lang="fr-BE" sz="1600" b="1" dirty="0" err="1">
                <a:solidFill>
                  <a:schemeClr val="bg1"/>
                </a:solidFill>
                <a:latin typeface="Aptos" panose="020B0004020202020204" pitchFamily="34" charset="0"/>
              </a:rPr>
              <a:t>causality</a:t>
            </a:r>
            <a:endParaRPr lang="fr-BE" sz="1600" b="1" dirty="0">
              <a:solidFill>
                <a:schemeClr val="bg1"/>
              </a:solidFill>
              <a:latin typeface="Aptos" panose="020B0004020202020204" pitchFamily="34" charset="0"/>
            </a:endParaRPr>
          </a:p>
          <a:p>
            <a:pPr algn="just"/>
            <a:endParaRPr lang="fr-BE" sz="1600" dirty="0">
              <a:solidFill>
                <a:schemeClr val="accent2">
                  <a:lumMod val="60000"/>
                  <a:lumOff val="40000"/>
                </a:schemeClr>
              </a:solidFill>
              <a:latin typeface="Aptos" panose="020B0004020202020204" pitchFamily="34" charset="0"/>
            </a:endParaRPr>
          </a:p>
          <a:p>
            <a:pPr algn="just"/>
            <a:r>
              <a:rPr lang="fr-BE" sz="1600" dirty="0">
                <a:solidFill>
                  <a:schemeClr val="accent2">
                    <a:lumMod val="60000"/>
                    <a:lumOff val="40000"/>
                  </a:schemeClr>
                </a:solidFill>
                <a:latin typeface="Aptos" panose="020B0004020202020204" pitchFamily="34" charset="0"/>
              </a:rPr>
              <a:t>-</a:t>
            </a:r>
            <a:r>
              <a:rPr lang="fr-BE" sz="16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ptos" panose="020B0004020202020204" pitchFamily="34" charset="0"/>
              </a:rPr>
              <a:t>scientific</a:t>
            </a:r>
            <a:r>
              <a:rPr lang="fr-BE" sz="1600" dirty="0">
                <a:solidFill>
                  <a:schemeClr val="accent2">
                    <a:lumMod val="60000"/>
                    <a:lumOff val="40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fr-BE" sz="16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ptos" panose="020B0004020202020204" pitchFamily="34" charset="0"/>
              </a:rPr>
              <a:t>complexity</a:t>
            </a:r>
            <a:r>
              <a:rPr lang="fr-BE" sz="1600" dirty="0">
                <a:solidFill>
                  <a:schemeClr val="accent2">
                    <a:lumMod val="60000"/>
                    <a:lumOff val="40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fr-BE" sz="16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ptos" panose="020B0004020202020204" pitchFamily="34" charset="0"/>
              </a:rPr>
              <a:t>hinders</a:t>
            </a:r>
            <a:r>
              <a:rPr lang="fr-BE" sz="1600" dirty="0">
                <a:solidFill>
                  <a:schemeClr val="accent2">
                    <a:lumMod val="60000"/>
                    <a:lumOff val="40000"/>
                  </a:schemeClr>
                </a:solidFill>
                <a:latin typeface="Aptos" panose="020B0004020202020204" pitchFamily="34" charset="0"/>
              </a:rPr>
              <a:t> the proof of </a:t>
            </a:r>
            <a:r>
              <a:rPr lang="fr-BE" sz="16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ptos" panose="020B0004020202020204" pitchFamily="34" charset="0"/>
              </a:rPr>
              <a:t>defectiveness</a:t>
            </a:r>
            <a:r>
              <a:rPr lang="fr-BE" sz="1600" dirty="0">
                <a:solidFill>
                  <a:schemeClr val="accent2">
                    <a:lumMod val="60000"/>
                    <a:lumOff val="40000"/>
                  </a:schemeClr>
                </a:solidFill>
                <a:latin typeface="Aptos" panose="020B0004020202020204" pitchFamily="34" charset="0"/>
              </a:rPr>
              <a:t>, </a:t>
            </a:r>
            <a:r>
              <a:rPr lang="fr-BE" sz="16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ptos" panose="020B0004020202020204" pitchFamily="34" charset="0"/>
              </a:rPr>
              <a:t>harm</a:t>
            </a:r>
            <a:r>
              <a:rPr lang="fr-BE" sz="1600" dirty="0">
                <a:solidFill>
                  <a:schemeClr val="accent2">
                    <a:lumMod val="60000"/>
                    <a:lumOff val="40000"/>
                  </a:schemeClr>
                </a:solidFill>
                <a:latin typeface="Aptos" panose="020B0004020202020204" pitchFamily="34" charset="0"/>
              </a:rPr>
              <a:t> or </a:t>
            </a:r>
            <a:r>
              <a:rPr lang="fr-BE" sz="16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ptos" panose="020B0004020202020204" pitchFamily="34" charset="0"/>
              </a:rPr>
              <a:t>both</a:t>
            </a:r>
            <a:r>
              <a:rPr lang="fr-BE" sz="1600" dirty="0">
                <a:solidFill>
                  <a:schemeClr val="accent2">
                    <a:lumMod val="60000"/>
                    <a:lumOff val="40000"/>
                  </a:schemeClr>
                </a:solidFill>
                <a:latin typeface="Aptos" panose="020B0004020202020204" pitchFamily="34" charset="0"/>
              </a:rPr>
              <a:t>.</a:t>
            </a:r>
          </a:p>
          <a:p>
            <a:pPr algn="just"/>
            <a:endParaRPr lang="fr-BE" sz="1600" dirty="0">
              <a:solidFill>
                <a:schemeClr val="accent2">
                  <a:lumMod val="60000"/>
                  <a:lumOff val="40000"/>
                </a:schemeClr>
              </a:solidFill>
              <a:latin typeface="Aptos" panose="020B0004020202020204" pitchFamily="34" charset="0"/>
            </a:endParaRPr>
          </a:p>
          <a:p>
            <a:pPr algn="just"/>
            <a:r>
              <a:rPr lang="fr-BE" sz="1600" dirty="0">
                <a:solidFill>
                  <a:schemeClr val="accent2">
                    <a:lumMod val="60000"/>
                    <a:lumOff val="40000"/>
                  </a:schemeClr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- </a:t>
            </a:r>
            <a:r>
              <a:rPr lang="fr-BE" sz="16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claimant</a:t>
            </a:r>
            <a:r>
              <a:rPr lang="fr-BE" sz="1600" dirty="0">
                <a:solidFill>
                  <a:schemeClr val="accent2">
                    <a:lumMod val="60000"/>
                    <a:lumOff val="40000"/>
                  </a:schemeClr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fr-BE" sz="16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proves</a:t>
            </a:r>
            <a:r>
              <a:rPr lang="fr-BE" sz="1600" dirty="0">
                <a:solidFill>
                  <a:schemeClr val="accent2">
                    <a:lumMod val="60000"/>
                    <a:lumOff val="40000"/>
                  </a:schemeClr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fr-BE" sz="16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likelihood</a:t>
            </a:r>
            <a:r>
              <a:rPr lang="fr-BE" sz="1600" dirty="0">
                <a:solidFill>
                  <a:schemeClr val="accent2">
                    <a:lumMod val="60000"/>
                    <a:lumOff val="40000"/>
                  </a:schemeClr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 of </a:t>
            </a:r>
            <a:r>
              <a:rPr lang="fr-BE" sz="16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defect</a:t>
            </a:r>
            <a:r>
              <a:rPr lang="fr-BE" sz="1600" dirty="0">
                <a:solidFill>
                  <a:schemeClr val="accent2">
                    <a:lumMod val="60000"/>
                    <a:lumOff val="40000"/>
                  </a:schemeClr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 and / or of </a:t>
            </a:r>
            <a:r>
              <a:rPr lang="fr-BE" sz="16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causality</a:t>
            </a:r>
            <a:endParaRPr lang="fr-BE" sz="1600" dirty="0">
              <a:solidFill>
                <a:schemeClr val="accent2">
                  <a:lumMod val="60000"/>
                  <a:lumOff val="40000"/>
                </a:schemeClr>
              </a:solidFill>
              <a:latin typeface="Aptos" panose="020B000402020202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F136AFD-D168-D1C2-B62F-55E14A93F66B}"/>
              </a:ext>
            </a:extLst>
          </p:cNvPr>
          <p:cNvSpPr txBox="1"/>
          <p:nvPr/>
        </p:nvSpPr>
        <p:spPr>
          <a:xfrm>
            <a:off x="1859962" y="867816"/>
            <a:ext cx="79872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400" b="1" i="1" dirty="0" err="1">
                <a:solidFill>
                  <a:schemeClr val="bg1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Probandum</a:t>
            </a:r>
            <a:endParaRPr lang="fr-FR" sz="2400" b="1" i="1" dirty="0">
              <a:solidFill>
                <a:schemeClr val="bg1"/>
              </a:solidFill>
              <a:latin typeface="Aptos" panose="020B0004020202020204" pitchFamily="34" charset="0"/>
              <a:cs typeface="Calibri" panose="020F0502020204030204" pitchFamily="34" charset="0"/>
            </a:endParaRPr>
          </a:p>
          <a:p>
            <a:pPr algn="just"/>
            <a:r>
              <a:rPr lang="fr-FR" sz="24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	</a:t>
            </a:r>
            <a:r>
              <a:rPr lang="fr-BE" sz="22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ptos" panose="020B0004020202020204" pitchFamily="34" charset="0"/>
              </a:rPr>
              <a:t>Defectiveness</a:t>
            </a:r>
            <a:r>
              <a:rPr lang="fr-BE" sz="2200" dirty="0">
                <a:solidFill>
                  <a:schemeClr val="accent2">
                    <a:lumMod val="60000"/>
                    <a:lumOff val="40000"/>
                  </a:schemeClr>
                </a:solidFill>
                <a:latin typeface="Aptos" panose="020B0004020202020204" pitchFamily="34" charset="0"/>
              </a:rPr>
              <a:t>, damage and causal </a:t>
            </a:r>
            <a:r>
              <a:rPr lang="fr-BE" sz="22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ptos" panose="020B0004020202020204" pitchFamily="34" charset="0"/>
              </a:rPr>
              <a:t>link</a:t>
            </a:r>
            <a:r>
              <a:rPr lang="fr-BE" sz="2200" dirty="0">
                <a:solidFill>
                  <a:schemeClr val="accent2">
                    <a:lumMod val="60000"/>
                    <a:lumOff val="40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fr-BE" sz="22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ptos" panose="020B0004020202020204" pitchFamily="34" charset="0"/>
              </a:rPr>
              <a:t>between</a:t>
            </a:r>
            <a:r>
              <a:rPr lang="fr-BE" sz="2200" dirty="0">
                <a:solidFill>
                  <a:schemeClr val="accent2">
                    <a:lumMod val="60000"/>
                    <a:lumOff val="40000"/>
                  </a:schemeClr>
                </a:solidFill>
                <a:latin typeface="Aptos" panose="020B0004020202020204" pitchFamily="34" charset="0"/>
              </a:rPr>
              <a:t> the </a:t>
            </a:r>
            <a:r>
              <a:rPr lang="fr-BE" sz="22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ptos" panose="020B0004020202020204" pitchFamily="34" charset="0"/>
              </a:rPr>
              <a:t>two</a:t>
            </a:r>
            <a:endParaRPr lang="fr-BE" sz="2200" dirty="0">
              <a:solidFill>
                <a:schemeClr val="accent2">
                  <a:lumMod val="60000"/>
                  <a:lumOff val="40000"/>
                </a:schemeClr>
              </a:solidFill>
              <a:latin typeface="Aptos" panose="020B0004020202020204" pitchFamily="34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D2C8706-2F02-2A75-9532-ED10DC3C3710}"/>
              </a:ext>
            </a:extLst>
          </p:cNvPr>
          <p:cNvSpPr txBox="1"/>
          <p:nvPr/>
        </p:nvSpPr>
        <p:spPr>
          <a:xfrm>
            <a:off x="1655615" y="2008059"/>
            <a:ext cx="30319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i="1" dirty="0" err="1">
                <a:solidFill>
                  <a:schemeClr val="bg1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Presumptions</a:t>
            </a:r>
            <a:endParaRPr lang="fr-FR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8582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7E5DC8A-E2F3-A07C-5617-7DABC8E87C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capture d’écran, lèvre, art, visage&#10;&#10;Description générée automatiquement">
            <a:extLst>
              <a:ext uri="{FF2B5EF4-FFF2-40B4-BE49-F238E27FC236}">
                <a16:creationId xmlns:a16="http://schemas.microsoft.com/office/drawing/2014/main" id="{86B718E1-FB67-2C95-FA46-E282A3A5717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rcRect t="12119" r="41827" b="33327"/>
          <a:stretch/>
        </p:blipFill>
        <p:spPr>
          <a:xfrm>
            <a:off x="5370277" y="0"/>
            <a:ext cx="6659800" cy="68580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7177E7FB-A125-A281-1AEF-9F0DB6F246F2}"/>
              </a:ext>
            </a:extLst>
          </p:cNvPr>
          <p:cNvSpPr txBox="1"/>
          <p:nvPr/>
        </p:nvSpPr>
        <p:spPr>
          <a:xfrm>
            <a:off x="161923" y="4662"/>
            <a:ext cx="6659799" cy="16987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 fontScale="47500" lnSpcReduction="20000"/>
          </a:bodyPr>
          <a:lstStyle/>
          <a:p>
            <a:pPr algn="just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2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… but from the vantage point of effectiveness (of the right to access relevant information)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200" b="1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pic>
        <p:nvPicPr>
          <p:cNvPr id="5" name="Image 4" descr="Une image contenant léger, art, Art fractal&#10;&#10;Description générée automatiquement">
            <a:extLst>
              <a:ext uri="{FF2B5EF4-FFF2-40B4-BE49-F238E27FC236}">
                <a16:creationId xmlns:a16="http://schemas.microsoft.com/office/drawing/2014/main" id="{5347571C-6C31-8DB3-4A5F-90942FDC8CC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rcRect l="20115" r="21388"/>
          <a:stretch/>
        </p:blipFill>
        <p:spPr>
          <a:xfrm>
            <a:off x="914400" y="1091390"/>
            <a:ext cx="5743575" cy="5414999"/>
          </a:xfrm>
          <a:prstGeom prst="ellipse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FB41C2C6-CF6E-D464-88C5-6F8E24891026}"/>
              </a:ext>
            </a:extLst>
          </p:cNvPr>
          <p:cNvSpPr txBox="1"/>
          <p:nvPr/>
        </p:nvSpPr>
        <p:spPr>
          <a:xfrm>
            <a:off x="1655294" y="1177726"/>
            <a:ext cx="10005361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BE" sz="3200" b="1" i="0" u="none" strike="noStrike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Art. 6 PLD</a:t>
            </a:r>
          </a:p>
          <a:p>
            <a:pPr algn="just"/>
            <a:endParaRPr lang="fr-BE" sz="2800" b="0" i="0" u="none" strike="noStrike" dirty="0"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fr-BE" sz="2800" b="0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‘</a:t>
            </a:r>
            <a:r>
              <a:rPr lang="fr-BE" sz="2800" b="0" i="0" u="none" strike="noStrike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damage</a:t>
            </a:r>
            <a:r>
              <a:rPr lang="fr-BE" sz="2800" b="0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’ </a:t>
            </a:r>
            <a:r>
              <a:rPr lang="fr-BE" sz="2800" b="0" i="0" u="none" strike="noStrike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means</a:t>
            </a:r>
            <a:r>
              <a:rPr lang="fr-BE" sz="2800" b="0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BE" sz="2800" b="0" i="0" u="none" strike="noStrike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material</a:t>
            </a:r>
            <a:r>
              <a:rPr lang="fr-BE" sz="2800" b="0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BE" sz="2800" b="0" i="0" u="none" strike="noStrike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losses</a:t>
            </a:r>
            <a:r>
              <a:rPr lang="fr-BE" sz="2800" b="0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BE" sz="2800" b="0" i="0" u="none" strike="noStrike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resulting</a:t>
            </a:r>
            <a:r>
              <a:rPr lang="fr-BE" sz="2800" b="0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BE" sz="2800" b="0" i="0" u="none" strike="noStrike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from</a:t>
            </a:r>
            <a:r>
              <a:rPr lang="fr-BE" sz="2800" b="0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just"/>
            <a:r>
              <a:rPr lang="fr-BE" sz="2800" b="0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(a) </a:t>
            </a:r>
            <a:r>
              <a:rPr lang="fr-BE" sz="2800" b="0" i="0" u="none" strike="noStrike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death</a:t>
            </a:r>
            <a:r>
              <a:rPr lang="fr-BE" sz="2800" b="0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or </a:t>
            </a:r>
            <a:r>
              <a:rPr lang="fr-BE" sz="2800" b="0" i="0" u="none" strike="noStrike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personal</a:t>
            </a:r>
            <a:r>
              <a:rPr lang="fr-BE" sz="2800" b="0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BE" sz="2800" b="0" i="0" u="none" strike="noStrike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injury</a:t>
            </a:r>
            <a:r>
              <a:rPr lang="fr-BE" sz="2800" b="0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fr-BE" sz="2800" b="0" i="0" u="none" strike="noStrike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including</a:t>
            </a:r>
            <a:r>
              <a:rPr lang="fr-BE" sz="2800" b="0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BE" sz="2800" b="0" i="0" u="none" strike="noStrike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medically</a:t>
            </a:r>
            <a:r>
              <a:rPr lang="fr-BE" sz="2800" b="0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BE" sz="2800" b="0" i="0" u="none" strike="noStrike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recognised</a:t>
            </a:r>
            <a:r>
              <a:rPr lang="fr-BE" sz="2800" b="0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BE" sz="2800" b="0" i="0" u="none" strike="noStrike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harm</a:t>
            </a:r>
            <a:r>
              <a:rPr lang="fr-BE" sz="2800" b="0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fr-BE" sz="2800" b="0" i="0" u="none" strike="noStrike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psychological</a:t>
            </a:r>
            <a:r>
              <a:rPr lang="fr-BE" sz="2800" b="0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BE" sz="2800" b="0" i="0" u="none" strike="noStrike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health</a:t>
            </a:r>
            <a:r>
              <a:rPr lang="fr-BE" sz="2800" b="0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</a:p>
          <a:p>
            <a:pPr algn="just"/>
            <a:r>
              <a:rPr lang="fr-BE" sz="2800" b="0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(b) </a:t>
            </a:r>
            <a:r>
              <a:rPr lang="fr-BE" sz="2800" b="0" i="0" u="none" strike="noStrike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harm</a:t>
            </a:r>
            <a:r>
              <a:rPr lang="fr-BE" sz="2800" b="0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to, or destruction of, </a:t>
            </a:r>
            <a:r>
              <a:rPr lang="fr-BE" sz="2800" b="0" i="0" u="none" strike="noStrike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any</a:t>
            </a:r>
            <a:r>
              <a:rPr lang="fr-BE" sz="2800" b="0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BE" sz="2800" b="0" i="0" u="none" strike="noStrike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property</a:t>
            </a:r>
            <a:r>
              <a:rPr lang="fr-BE" sz="2800" b="0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lang="fr-BE" sz="2800" b="0" i="0" u="none" strike="noStrike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except</a:t>
            </a:r>
            <a:r>
              <a:rPr lang="fr-BE" sz="2800" b="0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just"/>
            <a:r>
              <a:rPr lang="fr-BE" sz="2800" b="0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	(i) the </a:t>
            </a:r>
            <a:r>
              <a:rPr lang="fr-BE" sz="2800" b="0" i="0" u="none" strike="noStrike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defective</a:t>
            </a:r>
            <a:r>
              <a:rPr lang="fr-BE" sz="2800" b="0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BE" sz="2800" b="0" i="0" u="none" strike="noStrike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product</a:t>
            </a:r>
            <a:r>
              <a:rPr lang="fr-BE" sz="2800" b="0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BE" sz="2800" b="0" i="0" u="none" strike="noStrike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itself</a:t>
            </a:r>
            <a:r>
              <a:rPr lang="fr-BE" sz="2800" b="0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; </a:t>
            </a:r>
          </a:p>
          <a:p>
            <a:pPr algn="just"/>
            <a:r>
              <a:rPr lang="fr-BE" sz="2800" b="0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	(ii) a </a:t>
            </a:r>
            <a:r>
              <a:rPr lang="fr-BE" sz="2800" b="0" i="0" u="none" strike="noStrike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product</a:t>
            </a:r>
            <a:r>
              <a:rPr lang="fr-BE" sz="2800" b="0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BE" sz="2800" b="0" i="0" u="none" strike="noStrike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damaged</a:t>
            </a:r>
            <a:r>
              <a:rPr lang="fr-BE" sz="2800" b="0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by a </a:t>
            </a:r>
            <a:r>
              <a:rPr lang="fr-BE" sz="2800" b="0" i="0" u="none" strike="noStrike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defective</a:t>
            </a:r>
            <a:r>
              <a:rPr lang="fr-BE" sz="2800" b="0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component of </a:t>
            </a:r>
            <a:r>
              <a:rPr lang="fr-BE" sz="2800" b="0" i="0" u="none" strike="noStrike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that</a:t>
            </a:r>
            <a:r>
              <a:rPr lang="fr-BE" sz="2800" b="0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	</a:t>
            </a:r>
            <a:r>
              <a:rPr lang="fr-BE" sz="2800" b="0" i="0" u="none" strike="noStrike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product</a:t>
            </a:r>
            <a:r>
              <a:rPr lang="fr-BE" sz="2800" b="0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</a:p>
          <a:p>
            <a:pPr algn="just"/>
            <a:r>
              <a:rPr lang="fr-BE" sz="2800" b="0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	(iii) </a:t>
            </a:r>
            <a:r>
              <a:rPr lang="fr-BE" sz="2800" b="0" i="0" u="none" strike="noStrike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property</a:t>
            </a:r>
            <a:r>
              <a:rPr lang="fr-BE" sz="2800" b="0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BE" sz="2800" b="0" i="0" u="none" strike="noStrike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used</a:t>
            </a:r>
            <a:r>
              <a:rPr lang="fr-BE" sz="2800" b="0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BE" sz="2800" b="0" i="0" u="none" strike="noStrike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exclusively</a:t>
            </a:r>
            <a:r>
              <a:rPr lang="fr-BE" sz="2800" b="0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for </a:t>
            </a:r>
            <a:r>
              <a:rPr lang="fr-BE" sz="2800" b="0" i="0" u="none" strike="noStrike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professional</a:t>
            </a:r>
            <a:r>
              <a:rPr lang="fr-BE" sz="2800" b="0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	</a:t>
            </a:r>
            <a:r>
              <a:rPr lang="fr-BE" sz="2800" b="0" i="0" u="none" strike="noStrike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purposes</a:t>
            </a:r>
            <a:r>
              <a:rPr lang="fr-BE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/>
            <a:r>
              <a:rPr lang="fr-BE" sz="2800" b="0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c) Destruction or corrup</a:t>
            </a:r>
            <a:r>
              <a:rPr lang="fr-BE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tion of data not </a:t>
            </a:r>
            <a:r>
              <a:rPr lang="fr-BE" sz="28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used</a:t>
            </a:r>
            <a:r>
              <a:rPr lang="fr-BE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for </a:t>
            </a:r>
            <a:r>
              <a:rPr lang="fr-BE" sz="28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professional</a:t>
            </a:r>
            <a:r>
              <a:rPr lang="fr-BE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BE" sz="28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purposes</a:t>
            </a:r>
            <a:endParaRPr lang="fr-BE" sz="2800" b="0" i="0" u="none" strike="noStrike" dirty="0"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fr-FR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19443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Image 31" descr="Une image contenant capture d’écran, lèvre, art, visage&#10;&#10;Description générée automatiquement">
            <a:extLst>
              <a:ext uri="{FF2B5EF4-FFF2-40B4-BE49-F238E27FC236}">
                <a16:creationId xmlns:a16="http://schemas.microsoft.com/office/drawing/2014/main" id="{820A30B4-DDDB-92A0-4891-C99526D0D3A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rcRect l="18530" t="15026" r="56681" b="57309"/>
          <a:stretch/>
        </p:blipFill>
        <p:spPr>
          <a:xfrm rot="10800000" flipV="1">
            <a:off x="-2" y="-1"/>
            <a:ext cx="5596127" cy="6858001"/>
          </a:xfrm>
          <a:prstGeom prst="rect">
            <a:avLst/>
          </a:prstGeom>
        </p:spPr>
      </p:pic>
      <p:pic>
        <p:nvPicPr>
          <p:cNvPr id="3" name="Image 2" descr="Une image contenant bâtiment, temple, Symétrie, lieu de culte&#10;&#10;Description générée automatiquement">
            <a:extLst>
              <a:ext uri="{FF2B5EF4-FFF2-40B4-BE49-F238E27FC236}">
                <a16:creationId xmlns:a16="http://schemas.microsoft.com/office/drawing/2014/main" id="{DEB35586-630A-1249-122F-DB2D0ACAB9B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rcRect l="14933" t="12472" b="16485"/>
          <a:stretch/>
        </p:blipFill>
        <p:spPr>
          <a:xfrm>
            <a:off x="-3" y="28524"/>
            <a:ext cx="12192000" cy="6903720"/>
          </a:xfrm>
          <a:prstGeom prst="rect">
            <a:avLst/>
          </a:prstGeom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072F1299-FBA1-A1EC-0CAB-55787590AFC7}"/>
              </a:ext>
            </a:extLst>
          </p:cNvPr>
          <p:cNvSpPr/>
          <p:nvPr/>
        </p:nvSpPr>
        <p:spPr>
          <a:xfrm>
            <a:off x="6475090" y="1218199"/>
            <a:ext cx="1737360" cy="164592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Art. 22 GDPR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71DD4FC4-7DA4-5737-5310-0734616A4932}"/>
              </a:ext>
            </a:extLst>
          </p:cNvPr>
          <p:cNvSpPr/>
          <p:nvPr/>
        </p:nvSpPr>
        <p:spPr>
          <a:xfrm>
            <a:off x="6857781" y="3130126"/>
            <a:ext cx="1737360" cy="164592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Art. 86 AIA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336DB90E-4E40-EB63-6238-9C6A6B94092F}"/>
              </a:ext>
            </a:extLst>
          </p:cNvPr>
          <p:cNvSpPr/>
          <p:nvPr/>
        </p:nvSpPr>
        <p:spPr>
          <a:xfrm>
            <a:off x="6595877" y="5020317"/>
            <a:ext cx="1737360" cy="164592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Art. 8 PLD</a:t>
            </a:r>
          </a:p>
        </p:txBody>
      </p:sp>
      <p:pic>
        <p:nvPicPr>
          <p:cNvPr id="11" name="Image 10" descr="Une image contenant bâtiment, temple, Symétrie, lieu de culte&#10;&#10;Description générée automatiquement">
            <a:extLst>
              <a:ext uri="{FF2B5EF4-FFF2-40B4-BE49-F238E27FC236}">
                <a16:creationId xmlns:a16="http://schemas.microsoft.com/office/drawing/2014/main" id="{18856715-B698-7C21-9A9A-5D34364C8AD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3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rcRect l="29611" t="38527" r="49287" b="32110"/>
          <a:stretch/>
        </p:blipFill>
        <p:spPr>
          <a:xfrm>
            <a:off x="1183055" y="1559350"/>
            <a:ext cx="5010912" cy="4631297"/>
          </a:xfrm>
          <a:custGeom>
            <a:avLst/>
            <a:gdLst>
              <a:gd name="connsiteX0" fmla="*/ 2119884 w 4239768"/>
              <a:gd name="connsiteY0" fmla="*/ 0 h 3881628"/>
              <a:gd name="connsiteX1" fmla="*/ 4239768 w 4239768"/>
              <a:gd name="connsiteY1" fmla="*/ 1940814 h 3881628"/>
              <a:gd name="connsiteX2" fmla="*/ 2119884 w 4239768"/>
              <a:gd name="connsiteY2" fmla="*/ 3881628 h 3881628"/>
              <a:gd name="connsiteX3" fmla="*/ 0 w 4239768"/>
              <a:gd name="connsiteY3" fmla="*/ 1940814 h 3881628"/>
              <a:gd name="connsiteX4" fmla="*/ 2119884 w 4239768"/>
              <a:gd name="connsiteY4" fmla="*/ 0 h 3881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39768" h="3881628">
                <a:moveTo>
                  <a:pt x="2119884" y="0"/>
                </a:moveTo>
                <a:cubicBezTo>
                  <a:pt x="3290664" y="0"/>
                  <a:pt x="4239768" y="868932"/>
                  <a:pt x="4239768" y="1940814"/>
                </a:cubicBezTo>
                <a:cubicBezTo>
                  <a:pt x="4239768" y="3012696"/>
                  <a:pt x="3290664" y="3881628"/>
                  <a:pt x="2119884" y="3881628"/>
                </a:cubicBezTo>
                <a:cubicBezTo>
                  <a:pt x="949104" y="3881628"/>
                  <a:pt x="0" y="3012696"/>
                  <a:pt x="0" y="1940814"/>
                </a:cubicBezTo>
                <a:cubicBezTo>
                  <a:pt x="0" y="868932"/>
                  <a:pt x="949104" y="0"/>
                  <a:pt x="2119884" y="0"/>
                </a:cubicBezTo>
                <a:close/>
              </a:path>
            </a:pathLst>
          </a:custGeom>
        </p:spPr>
      </p:pic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47D57888-772F-71DB-E416-C199B24DDCA8}"/>
              </a:ext>
            </a:extLst>
          </p:cNvPr>
          <p:cNvCxnSpPr>
            <a:cxnSpLocks/>
          </p:cNvCxnSpPr>
          <p:nvPr/>
        </p:nvCxnSpPr>
        <p:spPr>
          <a:xfrm flipH="1">
            <a:off x="5012955" y="2438212"/>
            <a:ext cx="1555631" cy="104217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53DDEDDE-EC3C-B896-A7ED-081F0BCB0A74}"/>
              </a:ext>
            </a:extLst>
          </p:cNvPr>
          <p:cNvCxnSpPr>
            <a:cxnSpLocks/>
          </p:cNvCxnSpPr>
          <p:nvPr/>
        </p:nvCxnSpPr>
        <p:spPr>
          <a:xfrm flipH="1">
            <a:off x="5012955" y="4103599"/>
            <a:ext cx="186843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FA94C8E5-713D-6556-4297-3D4C51680E70}"/>
              </a:ext>
            </a:extLst>
          </p:cNvPr>
          <p:cNvCxnSpPr>
            <a:cxnSpLocks/>
          </p:cNvCxnSpPr>
          <p:nvPr/>
        </p:nvCxnSpPr>
        <p:spPr>
          <a:xfrm flipH="1" flipV="1">
            <a:off x="4907061" y="4805694"/>
            <a:ext cx="1688816" cy="77271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Image 1" descr="Une image contenant Néon, léger, Ambré, obscurité&#10;&#10;Description générée automatiquement">
            <a:extLst>
              <a:ext uri="{FF2B5EF4-FFF2-40B4-BE49-F238E27FC236}">
                <a16:creationId xmlns:a16="http://schemas.microsoft.com/office/drawing/2014/main" id="{9D4308E9-B04E-E026-7CAB-660CA8010106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2">
                <a:tint val="45000"/>
                <a:satMod val="400000"/>
              </a:schemeClr>
            </a:duotone>
            <a:alphaModFix amt="20000"/>
          </a:blip>
          <a:srcRect l="30244" t="9876" r="29896" b="18083"/>
          <a:stretch/>
        </p:blipFill>
        <p:spPr>
          <a:xfrm>
            <a:off x="1130969" y="1861947"/>
            <a:ext cx="3881986" cy="4222511"/>
          </a:xfrm>
          <a:prstGeom prst="ellipse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5ECD5D1-E7E8-BA2D-BC8F-F996046210CA}"/>
              </a:ext>
            </a:extLst>
          </p:cNvPr>
          <p:cNvSpPr txBox="1"/>
          <p:nvPr/>
        </p:nvSpPr>
        <p:spPr>
          <a:xfrm>
            <a:off x="330657" y="2826326"/>
            <a:ext cx="424281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3200" dirty="0">
                <a:solidFill>
                  <a:schemeClr val="bg1"/>
                </a:solidFill>
              </a:rPr>
              <a:t>THE ‘PANTHEON’ OF RIGHT(S) TO</a:t>
            </a:r>
          </a:p>
          <a:p>
            <a:pPr algn="r"/>
            <a:r>
              <a:rPr lang="fr-FR" sz="3200" dirty="0">
                <a:solidFill>
                  <a:schemeClr val="bg1"/>
                </a:solidFill>
              </a:rPr>
              <a:t>INFORMATION,  A FACTOR FOR ENHANCED TRUST? </a:t>
            </a:r>
          </a:p>
        </p:txBody>
      </p:sp>
    </p:spTree>
    <p:extLst>
      <p:ext uri="{BB962C8B-B14F-4D97-AF65-F5344CB8AC3E}">
        <p14:creationId xmlns:p14="http://schemas.microsoft.com/office/powerpoint/2010/main" val="38381843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Image 1" descr="Une image contenant Visage humain, affiche, capture d’écran, graphisme&#10;&#10;Description générée automatiquement">
            <a:extLst>
              <a:ext uri="{FF2B5EF4-FFF2-40B4-BE49-F238E27FC236}">
                <a16:creationId xmlns:a16="http://schemas.microsoft.com/office/drawing/2014/main" id="{6EC1A5E1-E363-FD12-FB67-654B7F84C17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 t="7873" b="7873"/>
          <a:stretch/>
        </p:blipFill>
        <p:spPr>
          <a:xfrm>
            <a:off x="20" y="1282"/>
            <a:ext cx="12188952" cy="6855016"/>
          </a:xfrm>
          <a:prstGeom prst="rect">
            <a:avLst/>
          </a:prstGeom>
        </p:spPr>
      </p:pic>
      <p:pic>
        <p:nvPicPr>
          <p:cNvPr id="4" name="Image 3" descr="Une image contenant léger, Caractère coloré, trouble, flou&#10;&#10;Description générée automatiquement">
            <a:extLst>
              <a:ext uri="{FF2B5EF4-FFF2-40B4-BE49-F238E27FC236}">
                <a16:creationId xmlns:a16="http://schemas.microsoft.com/office/drawing/2014/main" id="{C084C0E4-FFE6-F92F-4958-A30AE63E393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213976" y="-2124"/>
            <a:ext cx="11761040" cy="5880520"/>
          </a:xfrm>
          <a:prstGeom prst="roundRect">
            <a:avLst/>
          </a:prstGeom>
        </p:spPr>
      </p:pic>
      <p:pic>
        <p:nvPicPr>
          <p:cNvPr id="5" name="Image 4" descr="Une image contenant capture d’écran, violet, violette, Néon&#10;&#10;Description générée automatiquement">
            <a:extLst>
              <a:ext uri="{FF2B5EF4-FFF2-40B4-BE49-F238E27FC236}">
                <a16:creationId xmlns:a16="http://schemas.microsoft.com/office/drawing/2014/main" id="{12212DA9-2D6F-1346-9264-04CF2CF31E0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50000"/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GlowDiffused/>
                    </a14:imgEffect>
                  </a14:imgLayer>
                </a14:imgProps>
              </a:ext>
            </a:extLst>
          </a:blip>
          <a:srcRect l="66145" t="17012" r="31876" b="49909"/>
          <a:stretch/>
        </p:blipFill>
        <p:spPr>
          <a:xfrm rot="16200000">
            <a:off x="5961283" y="-82689"/>
            <a:ext cx="115529" cy="12041104"/>
          </a:xfrm>
          <a:prstGeom prst="rect">
            <a:avLst/>
          </a:prstGeom>
        </p:spPr>
      </p:pic>
      <p:pic>
        <p:nvPicPr>
          <p:cNvPr id="8" name="Image 7" descr="Une image contenant capture d’écran, violet, violette, Néon&#10;&#10;Description générée automatiquement">
            <a:extLst>
              <a:ext uri="{FF2B5EF4-FFF2-40B4-BE49-F238E27FC236}">
                <a16:creationId xmlns:a16="http://schemas.microsoft.com/office/drawing/2014/main" id="{7DA983C4-8E2A-2AF8-35B5-87051A7FD04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5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GlowDiffused/>
                    </a14:imgEffect>
                  </a14:imgLayer>
                </a14:imgProps>
              </a:ext>
            </a:extLst>
          </a:blip>
          <a:srcRect l="66145" t="17012" r="31876" b="49909"/>
          <a:stretch/>
        </p:blipFill>
        <p:spPr>
          <a:xfrm>
            <a:off x="11683316" y="0"/>
            <a:ext cx="77724" cy="685800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11A4E7B9-5032-395F-EA61-017836656179}"/>
              </a:ext>
            </a:extLst>
          </p:cNvPr>
          <p:cNvSpPr txBox="1"/>
          <p:nvPr/>
        </p:nvSpPr>
        <p:spPr>
          <a:xfrm>
            <a:off x="430960" y="246033"/>
            <a:ext cx="48982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Knowability</a:t>
            </a:r>
            <a:r>
              <a:rPr lang="fr-FR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Discrimination and </a:t>
            </a:r>
            <a:r>
              <a:rPr lang="fr-FR" sz="2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access</a:t>
            </a:r>
            <a:r>
              <a:rPr lang="fr-FR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fr-FR" sz="2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ibility</a:t>
            </a:r>
            <a:r>
              <a:rPr lang="fr-FR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to </a:t>
            </a:r>
            <a:r>
              <a:rPr lang="fr-FR" sz="2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evidence</a:t>
            </a:r>
            <a:r>
              <a:rPr lang="fr-FR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9" name="Image 8" descr="Une image contenant dessin humoristique, clipart, illustration, Graphique&#10;&#10;Description générée automatiquement">
            <a:extLst>
              <a:ext uri="{FF2B5EF4-FFF2-40B4-BE49-F238E27FC236}">
                <a16:creationId xmlns:a16="http://schemas.microsoft.com/office/drawing/2014/main" id="{3F91BC92-7BDA-8A11-F4EE-D1AB5BF0526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2095" y="1922275"/>
            <a:ext cx="2946610" cy="3017263"/>
          </a:xfrm>
          <a:prstGeom prst="roundRect">
            <a:avLst/>
          </a:prstGeom>
          <a:ln>
            <a:solidFill>
              <a:schemeClr val="bg1"/>
            </a:solidFill>
          </a:ln>
        </p:spPr>
      </p:pic>
      <p:pic>
        <p:nvPicPr>
          <p:cNvPr id="15" name="Image 14" descr="Une image contenant Graphique, capture d’écran, dessin humoristique, conception&#10;&#10;Description générée automatiquement">
            <a:extLst>
              <a:ext uri="{FF2B5EF4-FFF2-40B4-BE49-F238E27FC236}">
                <a16:creationId xmlns:a16="http://schemas.microsoft.com/office/drawing/2014/main" id="{6C631C1F-C98B-A5E3-694B-D5225555A649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17199" r="19226"/>
          <a:stretch/>
        </p:blipFill>
        <p:spPr>
          <a:xfrm>
            <a:off x="3963683" y="1870957"/>
            <a:ext cx="3564330" cy="3059313"/>
          </a:xfrm>
          <a:prstGeom prst="roundRect">
            <a:avLst/>
          </a:prstGeom>
          <a:ln>
            <a:solidFill>
              <a:schemeClr val="bg1"/>
            </a:solidFill>
          </a:ln>
        </p:spPr>
      </p:pic>
      <p:pic>
        <p:nvPicPr>
          <p:cNvPr id="19" name="Image 18" descr="Une image contenant dessin humoristique, graphisme, Graphique, affiche&#10;&#10;Description générée automatiquement">
            <a:extLst>
              <a:ext uri="{FF2B5EF4-FFF2-40B4-BE49-F238E27FC236}">
                <a16:creationId xmlns:a16="http://schemas.microsoft.com/office/drawing/2014/main" id="{5A569FF2-062F-6C26-D453-C73C377E6AC0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14648" t="3432" r="13725" b="2885"/>
          <a:stretch/>
        </p:blipFill>
        <p:spPr>
          <a:xfrm>
            <a:off x="7957449" y="1927309"/>
            <a:ext cx="3447307" cy="3002961"/>
          </a:xfrm>
          <a:prstGeom prst="roundRect">
            <a:avLst/>
          </a:prstGeom>
          <a:ln>
            <a:solidFill>
              <a:schemeClr val="bg1"/>
            </a:solidFill>
          </a:ln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42C28D75-132F-89A7-135E-A2991101EFF0}"/>
              </a:ext>
            </a:extLst>
          </p:cNvPr>
          <p:cNvSpPr txBox="1"/>
          <p:nvPr/>
        </p:nvSpPr>
        <p:spPr>
          <a:xfrm>
            <a:off x="430960" y="5164667"/>
            <a:ext cx="32266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37a VARA CÍVEL DO FORO CENTRAL DA COMARCA E CAPITAL DO ESTADO DE SÃO PAULO, 1090663-42.2018.8.26.0100</a:t>
            </a:r>
            <a:r>
              <a:rPr lang="fr-BE" sz="1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sz="1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7306F906-ECFE-5765-8D5A-285BB611FCD4}"/>
              </a:ext>
            </a:extLst>
          </p:cNvPr>
          <p:cNvSpPr txBox="1"/>
          <p:nvPr/>
        </p:nvSpPr>
        <p:spPr>
          <a:xfrm>
            <a:off x="8065952" y="5017726"/>
            <a:ext cx="32303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Superior Court of New Jersey (Appellate Division), 2 February 2021, </a:t>
            </a:r>
            <a:r>
              <a:rPr lang="en-US" sz="1400" b="1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State of New Jersey v. Corey Pickett,</a:t>
            </a:r>
            <a:r>
              <a:rPr lang="en-US" sz="1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Docket N° A-4207-19T4.</a:t>
            </a:r>
            <a:r>
              <a:rPr lang="fr-BE" sz="1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sz="1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636D6348-C53A-882B-2BBD-4E27A8B62AF9}"/>
              </a:ext>
            </a:extLst>
          </p:cNvPr>
          <p:cNvSpPr txBox="1"/>
          <p:nvPr/>
        </p:nvSpPr>
        <p:spPr>
          <a:xfrm>
            <a:off x="4227283" y="5056945"/>
            <a:ext cx="30371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Supreme Court of Wisconsin, 13 July 2016 (decided), </a:t>
            </a:r>
            <a:r>
              <a:rPr lang="en-US" sz="1400" b="1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State of Wisconsin v. Eric L. Loomis</a:t>
            </a:r>
            <a:r>
              <a:rPr lang="en-US" sz="1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881 N.W. 2d 749 (2016) 2016 WI 68</a:t>
            </a:r>
            <a:r>
              <a:rPr lang="fr-BE" sz="1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sz="1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F20817BA-A81B-92EC-9C89-B693FF3B1001}"/>
              </a:ext>
            </a:extLst>
          </p:cNvPr>
          <p:cNvCxnSpPr>
            <a:cxnSpLocks/>
          </p:cNvCxnSpPr>
          <p:nvPr/>
        </p:nvCxnSpPr>
        <p:spPr>
          <a:xfrm flipV="1">
            <a:off x="401000" y="1173850"/>
            <a:ext cx="7428691" cy="1832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54747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E613AC6-7196-8B54-408C-F9D64C9F76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296A924-5F19-4F45-501D-D8E9E7F340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Image 3" descr="Une image contenant léger, Caractère coloré, trouble, flou&#10;&#10;Description générée automatiquement">
            <a:extLst>
              <a:ext uri="{FF2B5EF4-FFF2-40B4-BE49-F238E27FC236}">
                <a16:creationId xmlns:a16="http://schemas.microsoft.com/office/drawing/2014/main" id="{722787AC-8BFE-7F56-AC9E-8CDF31867BF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16802" t="11453" r="25380" b="26224"/>
          <a:stretch/>
        </p:blipFill>
        <p:spPr>
          <a:xfrm rot="16200000">
            <a:off x="-1567540" y="1567539"/>
            <a:ext cx="6800024" cy="3664941"/>
          </a:xfrm>
          <a:prstGeom prst="roundRect">
            <a:avLst/>
          </a:prstGeom>
        </p:spPr>
      </p:pic>
      <p:pic>
        <p:nvPicPr>
          <p:cNvPr id="5" name="Image 4" descr="Une image contenant capture d’écran, violet, violette, Néon&#10;&#10;Description générée automatiquement">
            <a:extLst>
              <a:ext uri="{FF2B5EF4-FFF2-40B4-BE49-F238E27FC236}">
                <a16:creationId xmlns:a16="http://schemas.microsoft.com/office/drawing/2014/main" id="{AD8F24C1-AAE9-3E5B-ABDB-B6E8F99E27F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GlowDiffused/>
                    </a14:imgEffect>
                  </a14:imgLayer>
                </a14:imgProps>
              </a:ext>
            </a:extLst>
          </a:blip>
          <a:srcRect l="66145" t="17012" r="31876" b="49909"/>
          <a:stretch/>
        </p:blipFill>
        <p:spPr>
          <a:xfrm rot="16200000">
            <a:off x="5961283" y="-82689"/>
            <a:ext cx="115529" cy="12041104"/>
          </a:xfrm>
          <a:prstGeom prst="rect">
            <a:avLst/>
          </a:prstGeom>
        </p:spPr>
      </p:pic>
      <p:pic>
        <p:nvPicPr>
          <p:cNvPr id="8" name="Image 7" descr="Une image contenant capture d’écran, violet, violette, Néon&#10;&#10;Description générée automatiquement">
            <a:extLst>
              <a:ext uri="{FF2B5EF4-FFF2-40B4-BE49-F238E27FC236}">
                <a16:creationId xmlns:a16="http://schemas.microsoft.com/office/drawing/2014/main" id="{7266A7B9-CCF1-ACBC-F1AF-F1446E603E6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GlowDiffused/>
                    </a14:imgEffect>
                  </a14:imgLayer>
                </a14:imgProps>
              </a:ext>
            </a:extLst>
          </a:blip>
          <a:srcRect l="66145" t="17012" r="31876" b="49909"/>
          <a:stretch/>
        </p:blipFill>
        <p:spPr>
          <a:xfrm>
            <a:off x="11683316" y="0"/>
            <a:ext cx="77724" cy="6858000"/>
          </a:xfrm>
          <a:prstGeom prst="rect">
            <a:avLst/>
          </a:prstGeom>
        </p:spPr>
      </p:pic>
      <p:pic>
        <p:nvPicPr>
          <p:cNvPr id="6" name="Image 5" descr="Une image contenant Visage humain, affiche, capture d’écran, graphisme&#10;&#10;Description générée automatiquement">
            <a:extLst>
              <a:ext uri="{FF2B5EF4-FFF2-40B4-BE49-F238E27FC236}">
                <a16:creationId xmlns:a16="http://schemas.microsoft.com/office/drawing/2014/main" id="{59A3288E-E1C4-07CC-A73E-BBCF42DA2177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2">
                <a:tint val="45000"/>
                <a:satMod val="400000"/>
              </a:schemeClr>
            </a:duotone>
            <a:alphaModFix amt="3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 l="32207" t="23432" r="32377" b="30599"/>
          <a:stretch/>
        </p:blipFill>
        <p:spPr>
          <a:xfrm>
            <a:off x="3831297" y="-3"/>
            <a:ext cx="7890881" cy="6836687"/>
          </a:xfrm>
          <a:prstGeom prst="rect">
            <a:avLst/>
          </a:prstGeom>
        </p:spPr>
      </p:pic>
      <p:pic>
        <p:nvPicPr>
          <p:cNvPr id="2" name="Image 1" descr="Une image contenant Visage humain, affiche, capture d’écran, graphisme&#10;&#10;Description générée automatiquement">
            <a:extLst>
              <a:ext uri="{FF2B5EF4-FFF2-40B4-BE49-F238E27FC236}">
                <a16:creationId xmlns:a16="http://schemas.microsoft.com/office/drawing/2014/main" id="{2F4B2629-2539-22DC-F7D5-0BEBBE0F64D7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50000"/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 l="32207" t="7873" r="32377" b="7873"/>
          <a:stretch/>
        </p:blipFill>
        <p:spPr>
          <a:xfrm>
            <a:off x="7936781" y="12148"/>
            <a:ext cx="4316819" cy="6855016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6A7A9422-C90A-1259-8B93-E9A7E98187C5}"/>
              </a:ext>
            </a:extLst>
          </p:cNvPr>
          <p:cNvSpPr txBox="1"/>
          <p:nvPr/>
        </p:nvSpPr>
        <p:spPr>
          <a:xfrm>
            <a:off x="6785113" y="481548"/>
            <a:ext cx="48982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Proving</a:t>
            </a:r>
            <a:r>
              <a:rPr lang="fr-FR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harm</a:t>
            </a:r>
            <a:r>
              <a:rPr lang="fr-FR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&amp; causation</a:t>
            </a:r>
          </a:p>
        </p:txBody>
      </p: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D365BB7B-CCA5-0C3E-C780-55625409B08A}"/>
              </a:ext>
            </a:extLst>
          </p:cNvPr>
          <p:cNvCxnSpPr>
            <a:cxnSpLocks/>
          </p:cNvCxnSpPr>
          <p:nvPr/>
        </p:nvCxnSpPr>
        <p:spPr>
          <a:xfrm flipV="1">
            <a:off x="4147647" y="1061129"/>
            <a:ext cx="7428691" cy="1832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ZoneTexte 2">
            <a:extLst>
              <a:ext uri="{FF2B5EF4-FFF2-40B4-BE49-F238E27FC236}">
                <a16:creationId xmlns:a16="http://schemas.microsoft.com/office/drawing/2014/main" id="{2AE0F3B3-6247-BF1F-2EEB-D06CA5E2EFAA}"/>
              </a:ext>
            </a:extLst>
          </p:cNvPr>
          <p:cNvSpPr txBox="1"/>
          <p:nvPr/>
        </p:nvSpPr>
        <p:spPr>
          <a:xfrm>
            <a:off x="1454150" y="1553437"/>
            <a:ext cx="92837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bg1"/>
                </a:solidFill>
              </a:rPr>
              <a:t>Key questions:</a:t>
            </a:r>
          </a:p>
          <a:p>
            <a:endParaRPr lang="fr-FR" sz="2800" b="1" dirty="0">
              <a:solidFill>
                <a:schemeClr val="bg1"/>
              </a:solidFill>
            </a:endParaRPr>
          </a:p>
          <a:p>
            <a:pPr marL="342900" indent="-342900">
              <a:buAutoNum type="arabicPeriod"/>
            </a:pPr>
            <a:r>
              <a:rPr lang="fr-FR" sz="2800" b="1" dirty="0">
                <a:solidFill>
                  <a:schemeClr val="bg1"/>
                </a:solidFill>
              </a:rPr>
              <a:t>Are </a:t>
            </a:r>
            <a:r>
              <a:rPr lang="fr-FR" sz="2800" b="1" dirty="0" err="1">
                <a:solidFill>
                  <a:schemeClr val="bg1"/>
                </a:solidFill>
              </a:rPr>
              <a:t>there</a:t>
            </a:r>
            <a:r>
              <a:rPr lang="fr-FR" sz="2800" b="1" dirty="0">
                <a:solidFill>
                  <a:schemeClr val="bg1"/>
                </a:solidFill>
              </a:rPr>
              <a:t> </a:t>
            </a:r>
            <a:r>
              <a:rPr lang="fr-FR" sz="2800" b="1" dirty="0" err="1">
                <a:solidFill>
                  <a:schemeClr val="bg1"/>
                </a:solidFill>
              </a:rPr>
              <a:t>procedural</a:t>
            </a:r>
            <a:r>
              <a:rPr lang="fr-FR" sz="2800" b="1" dirty="0">
                <a:solidFill>
                  <a:schemeClr val="bg1"/>
                </a:solidFill>
              </a:rPr>
              <a:t> </a:t>
            </a:r>
            <a:r>
              <a:rPr lang="fr-FR" sz="2800" b="1" dirty="0" err="1">
                <a:solidFill>
                  <a:schemeClr val="bg1"/>
                </a:solidFill>
              </a:rPr>
              <a:t>rights</a:t>
            </a:r>
            <a:r>
              <a:rPr lang="fr-FR" sz="2800" b="1" dirty="0">
                <a:solidFill>
                  <a:schemeClr val="bg1"/>
                </a:solidFill>
              </a:rPr>
              <a:t> </a:t>
            </a:r>
            <a:r>
              <a:rPr lang="fr-FR" sz="2800" b="1" dirty="0" err="1">
                <a:solidFill>
                  <a:schemeClr val="bg1"/>
                </a:solidFill>
              </a:rPr>
              <a:t>that</a:t>
            </a:r>
            <a:r>
              <a:rPr lang="fr-FR" sz="2800" b="1" dirty="0">
                <a:solidFill>
                  <a:schemeClr val="bg1"/>
                </a:solidFill>
              </a:rPr>
              <a:t> litigants can </a:t>
            </a:r>
            <a:r>
              <a:rPr lang="fr-FR" sz="2800" b="1" dirty="0" err="1">
                <a:solidFill>
                  <a:schemeClr val="bg1"/>
                </a:solidFill>
              </a:rPr>
              <a:t>rely</a:t>
            </a:r>
            <a:r>
              <a:rPr lang="fr-FR" sz="2800" b="1" dirty="0">
                <a:solidFill>
                  <a:schemeClr val="bg1"/>
                </a:solidFill>
              </a:rPr>
              <a:t> on to </a:t>
            </a:r>
            <a:r>
              <a:rPr lang="fr-FR" sz="2800" b="1" dirty="0" err="1">
                <a:solidFill>
                  <a:schemeClr val="bg1"/>
                </a:solidFill>
              </a:rPr>
              <a:t>access</a:t>
            </a:r>
            <a:r>
              <a:rPr lang="fr-FR" sz="2800" b="1" dirty="0">
                <a:solidFill>
                  <a:schemeClr val="bg1"/>
                </a:solidFill>
              </a:rPr>
              <a:t> </a:t>
            </a:r>
            <a:r>
              <a:rPr lang="fr-FR" sz="2800" b="1" dirty="0" err="1">
                <a:solidFill>
                  <a:schemeClr val="bg1"/>
                </a:solidFill>
              </a:rPr>
              <a:t>pre</a:t>
            </a:r>
            <a:r>
              <a:rPr lang="fr-FR" sz="2800" b="1" dirty="0">
                <a:solidFill>
                  <a:schemeClr val="bg1"/>
                </a:solidFill>
              </a:rPr>
              <a:t>-trial </a:t>
            </a:r>
            <a:r>
              <a:rPr lang="fr-FR" sz="2800" b="1" dirty="0" err="1">
                <a:solidFill>
                  <a:schemeClr val="bg1"/>
                </a:solidFill>
              </a:rPr>
              <a:t>knowledge</a:t>
            </a:r>
            <a:r>
              <a:rPr lang="fr-FR" sz="2800" b="1" dirty="0">
                <a:solidFill>
                  <a:schemeClr val="bg1"/>
                </a:solidFill>
              </a:rPr>
              <a:t> </a:t>
            </a:r>
            <a:r>
              <a:rPr lang="fr-FR" sz="2800" b="1" dirty="0" err="1">
                <a:solidFill>
                  <a:schemeClr val="bg1"/>
                </a:solidFill>
              </a:rPr>
              <a:t>regarding</a:t>
            </a:r>
            <a:r>
              <a:rPr lang="fr-FR" sz="2800" b="1" dirty="0">
                <a:solidFill>
                  <a:schemeClr val="bg1"/>
                </a:solidFill>
              </a:rPr>
              <a:t> </a:t>
            </a:r>
            <a:r>
              <a:rPr lang="fr-FR" sz="2800" b="1" dirty="0" err="1">
                <a:solidFill>
                  <a:schemeClr val="bg1"/>
                </a:solidFill>
              </a:rPr>
              <a:t>harm</a:t>
            </a:r>
            <a:r>
              <a:rPr lang="fr-FR" sz="2800" b="1" dirty="0">
                <a:solidFill>
                  <a:schemeClr val="bg1"/>
                </a:solidFill>
              </a:rPr>
              <a:t> and causation?</a:t>
            </a:r>
          </a:p>
          <a:p>
            <a:pPr marL="342900" indent="-342900">
              <a:buAutoNum type="arabicPeriod"/>
            </a:pPr>
            <a:endParaRPr lang="fr-FR" sz="2800" b="1" dirty="0">
              <a:solidFill>
                <a:schemeClr val="bg1"/>
              </a:solidFill>
            </a:endParaRPr>
          </a:p>
          <a:p>
            <a:pPr marL="342900" indent="-342900">
              <a:buAutoNum type="arabicPeriod"/>
            </a:pPr>
            <a:r>
              <a:rPr lang="fr-FR" sz="2800" b="1" dirty="0">
                <a:solidFill>
                  <a:schemeClr val="bg1"/>
                </a:solidFill>
              </a:rPr>
              <a:t>Can litigants </a:t>
            </a:r>
            <a:r>
              <a:rPr lang="fr-FR" sz="2800" b="1" dirty="0" err="1">
                <a:solidFill>
                  <a:schemeClr val="bg1"/>
                </a:solidFill>
              </a:rPr>
              <a:t>effectively</a:t>
            </a:r>
            <a:r>
              <a:rPr lang="fr-FR" sz="2800" b="1" dirty="0">
                <a:solidFill>
                  <a:schemeClr val="bg1"/>
                </a:solidFill>
              </a:rPr>
              <a:t> </a:t>
            </a:r>
            <a:r>
              <a:rPr lang="fr-FR" sz="2800" b="1" dirty="0" err="1">
                <a:solidFill>
                  <a:schemeClr val="bg1"/>
                </a:solidFill>
              </a:rPr>
              <a:t>prove</a:t>
            </a:r>
            <a:r>
              <a:rPr lang="fr-FR" sz="2800" b="1" dirty="0">
                <a:solidFill>
                  <a:schemeClr val="bg1"/>
                </a:solidFill>
              </a:rPr>
              <a:t> </a:t>
            </a:r>
            <a:r>
              <a:rPr lang="fr-FR" sz="2800" b="1" dirty="0" err="1">
                <a:solidFill>
                  <a:schemeClr val="bg1"/>
                </a:solidFill>
              </a:rPr>
              <a:t>harm</a:t>
            </a:r>
            <a:r>
              <a:rPr lang="fr-FR" sz="2800" b="1" dirty="0">
                <a:solidFill>
                  <a:schemeClr val="bg1"/>
                </a:solidFill>
              </a:rPr>
              <a:t> and causation in </a:t>
            </a:r>
            <a:r>
              <a:rPr lang="fr-FR" sz="2800" b="1" dirty="0" err="1">
                <a:solidFill>
                  <a:schemeClr val="bg1"/>
                </a:solidFill>
              </a:rPr>
              <a:t>view</a:t>
            </a:r>
            <a:r>
              <a:rPr lang="fr-FR" sz="2800" b="1" dirty="0">
                <a:solidFill>
                  <a:schemeClr val="bg1"/>
                </a:solidFill>
              </a:rPr>
              <a:t> of </a:t>
            </a:r>
            <a:r>
              <a:rPr lang="fr-FR" sz="2800" b="1" dirty="0" err="1">
                <a:solidFill>
                  <a:schemeClr val="bg1"/>
                </a:solidFill>
              </a:rPr>
              <a:t>receiving</a:t>
            </a:r>
            <a:r>
              <a:rPr lang="fr-FR" sz="2800" b="1" dirty="0">
                <a:solidFill>
                  <a:schemeClr val="bg1"/>
                </a:solidFill>
              </a:rPr>
              <a:t> compensation for the </a:t>
            </a:r>
            <a:r>
              <a:rPr lang="fr-FR" sz="2800" b="1" dirty="0" err="1">
                <a:solidFill>
                  <a:schemeClr val="bg1"/>
                </a:solidFill>
              </a:rPr>
              <a:t>harm</a:t>
            </a:r>
            <a:r>
              <a:rPr lang="fr-FR" sz="2800" b="1" dirty="0">
                <a:solidFill>
                  <a:schemeClr val="bg1"/>
                </a:solidFill>
              </a:rPr>
              <a:t> </a:t>
            </a:r>
            <a:r>
              <a:rPr lang="fr-FR" sz="2800" b="1" dirty="0" err="1">
                <a:solidFill>
                  <a:schemeClr val="bg1"/>
                </a:solidFill>
              </a:rPr>
              <a:t>suffered</a:t>
            </a:r>
            <a:r>
              <a:rPr lang="fr-FR" sz="2800" b="1" dirty="0">
                <a:solidFill>
                  <a:schemeClr val="bg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9833035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9409F1C-612E-C601-1712-C898767DEE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léger, Caractère coloré, trouble, flou&#10;&#10;Description générée automatiquement">
            <a:extLst>
              <a:ext uri="{FF2B5EF4-FFF2-40B4-BE49-F238E27FC236}">
                <a16:creationId xmlns:a16="http://schemas.microsoft.com/office/drawing/2014/main" id="{D940E571-E164-65EB-6B3B-5B9682DB1D47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alphaModFix amt="50000"/>
          </a:blip>
          <a:srcRect l="3845" r="7266"/>
          <a:stretch/>
        </p:blipFill>
        <p:spPr>
          <a:xfrm>
            <a:off x="0" y="10"/>
            <a:ext cx="12191980" cy="6857990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07B9A7E0-ADB3-A0F0-EF34-412A0939C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6524" y="1"/>
            <a:ext cx="7295477" cy="6853457"/>
          </a:xfrm>
          <a:custGeom>
            <a:avLst/>
            <a:gdLst>
              <a:gd name="connsiteX0" fmla="*/ 2113864 w 7295477"/>
              <a:gd name="connsiteY0" fmla="*/ 0 h 6853457"/>
              <a:gd name="connsiteX1" fmla="*/ 5731689 w 7295477"/>
              <a:gd name="connsiteY1" fmla="*/ 0 h 6853457"/>
              <a:gd name="connsiteX2" fmla="*/ 5792604 w 7295477"/>
              <a:gd name="connsiteY2" fmla="*/ 31199 h 6853457"/>
              <a:gd name="connsiteX3" fmla="*/ 7277638 w 7295477"/>
              <a:gd name="connsiteY3" fmla="*/ 1446415 h 6853457"/>
              <a:gd name="connsiteX4" fmla="*/ 7295477 w 7295477"/>
              <a:gd name="connsiteY4" fmla="*/ 1478103 h 6853457"/>
              <a:gd name="connsiteX5" fmla="*/ 7295477 w 7295477"/>
              <a:gd name="connsiteY5" fmla="*/ 5482224 h 6853457"/>
              <a:gd name="connsiteX6" fmla="*/ 7195301 w 7295477"/>
              <a:gd name="connsiteY6" fmla="*/ 5644337 h 6853457"/>
              <a:gd name="connsiteX7" fmla="*/ 5956878 w 7295477"/>
              <a:gd name="connsiteY7" fmla="*/ 6835380 h 6853457"/>
              <a:gd name="connsiteX8" fmla="*/ 5925438 w 7295477"/>
              <a:gd name="connsiteY8" fmla="*/ 6853457 h 6853457"/>
              <a:gd name="connsiteX9" fmla="*/ 1920114 w 7295477"/>
              <a:gd name="connsiteY9" fmla="*/ 6853457 h 6853457"/>
              <a:gd name="connsiteX10" fmla="*/ 1888674 w 7295477"/>
              <a:gd name="connsiteY10" fmla="*/ 6835380 h 6853457"/>
              <a:gd name="connsiteX11" fmla="*/ 0 w 7295477"/>
              <a:gd name="connsiteY11" fmla="*/ 3480517 h 6853457"/>
              <a:gd name="connsiteX12" fmla="*/ 2052949 w 7295477"/>
              <a:gd name="connsiteY12" fmla="*/ 31199 h 685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295477" h="6853457">
                <a:moveTo>
                  <a:pt x="2113864" y="0"/>
                </a:moveTo>
                <a:lnTo>
                  <a:pt x="5731689" y="0"/>
                </a:lnTo>
                <a:lnTo>
                  <a:pt x="5792604" y="31199"/>
                </a:lnTo>
                <a:cubicBezTo>
                  <a:pt x="6404018" y="363339"/>
                  <a:pt x="6917255" y="853303"/>
                  <a:pt x="7277638" y="1446415"/>
                </a:cubicBezTo>
                <a:lnTo>
                  <a:pt x="7295477" y="1478103"/>
                </a:lnTo>
                <a:lnTo>
                  <a:pt x="7295477" y="5482224"/>
                </a:lnTo>
                <a:lnTo>
                  <a:pt x="7195301" y="5644337"/>
                </a:lnTo>
                <a:cubicBezTo>
                  <a:pt x="6875688" y="6126745"/>
                  <a:pt x="6452261" y="6534378"/>
                  <a:pt x="5956878" y="6835380"/>
                </a:cubicBezTo>
                <a:lnTo>
                  <a:pt x="5925438" y="6853457"/>
                </a:lnTo>
                <a:lnTo>
                  <a:pt x="1920114" y="6853457"/>
                </a:lnTo>
                <a:lnTo>
                  <a:pt x="1888674" y="6835380"/>
                </a:lnTo>
                <a:cubicBezTo>
                  <a:pt x="756370" y="6147375"/>
                  <a:pt x="0" y="4902276"/>
                  <a:pt x="0" y="3480517"/>
                </a:cubicBezTo>
                <a:cubicBezTo>
                  <a:pt x="0" y="1991056"/>
                  <a:pt x="830121" y="695479"/>
                  <a:pt x="2052949" y="31199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Image 2" descr="Une image contenant capture d’écran, violet, violette, Néon&#10;&#10;Description générée automatiquement">
            <a:extLst>
              <a:ext uri="{FF2B5EF4-FFF2-40B4-BE49-F238E27FC236}">
                <a16:creationId xmlns:a16="http://schemas.microsoft.com/office/drawing/2014/main" id="{B2F2D9D4-14DA-D215-713F-340D7D036790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rcRect l="12578" r="17989" b="-1"/>
          <a:stretch/>
        </p:blipFill>
        <p:spPr>
          <a:xfrm>
            <a:off x="5063089" y="1"/>
            <a:ext cx="7128913" cy="6853457"/>
          </a:xfrm>
          <a:custGeom>
            <a:avLst/>
            <a:gdLst/>
            <a:ahLst/>
            <a:cxnLst/>
            <a:rect l="l" t="t" r="r" b="b"/>
            <a:pathLst>
              <a:path w="7128913" h="6853457">
                <a:moveTo>
                  <a:pt x="2343548" y="0"/>
                </a:moveTo>
                <a:lnTo>
                  <a:pt x="5168877" y="0"/>
                </a:lnTo>
                <a:lnTo>
                  <a:pt x="5218299" y="19487"/>
                </a:lnTo>
                <a:cubicBezTo>
                  <a:pt x="5976640" y="340238"/>
                  <a:pt x="6607722" y="902948"/>
                  <a:pt x="7014769" y="1610837"/>
                </a:cubicBezTo>
                <a:lnTo>
                  <a:pt x="7128913" y="1827198"/>
                </a:lnTo>
                <a:lnTo>
                  <a:pt x="7128913" y="5131581"/>
                </a:lnTo>
                <a:lnTo>
                  <a:pt x="7091067" y="5210750"/>
                </a:lnTo>
                <a:cubicBezTo>
                  <a:pt x="6744936" y="5876527"/>
                  <a:pt x="6205281" y="6425584"/>
                  <a:pt x="5546646" y="6783375"/>
                </a:cubicBezTo>
                <a:lnTo>
                  <a:pt x="5409811" y="6853457"/>
                </a:lnTo>
                <a:lnTo>
                  <a:pt x="2102613" y="6853457"/>
                </a:lnTo>
                <a:lnTo>
                  <a:pt x="1965779" y="6783375"/>
                </a:lnTo>
                <a:cubicBezTo>
                  <a:pt x="794873" y="6147301"/>
                  <a:pt x="0" y="4906735"/>
                  <a:pt x="0" y="3480517"/>
                </a:cubicBezTo>
                <a:cubicBezTo>
                  <a:pt x="0" y="1924643"/>
                  <a:pt x="945964" y="589711"/>
                  <a:pt x="2294125" y="19487"/>
                </a:cubicBezTo>
                <a:close/>
              </a:path>
            </a:pathLst>
          </a:custGeom>
        </p:spPr>
      </p:pic>
      <p:pic>
        <p:nvPicPr>
          <p:cNvPr id="4" name="Image 3" descr="Une image contenant Néon, léger, Ambré, obscurité&#10;&#10;Description générée automatiquement">
            <a:extLst>
              <a:ext uri="{FF2B5EF4-FFF2-40B4-BE49-F238E27FC236}">
                <a16:creationId xmlns:a16="http://schemas.microsoft.com/office/drawing/2014/main" id="{AB35E06F-6F5E-12FF-B398-2CB249C870D7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  <a:alphaModFix amt="35000"/>
          </a:blip>
          <a:srcRect l="30244" t="9876" r="29896" b="18083"/>
          <a:stretch/>
        </p:blipFill>
        <p:spPr>
          <a:xfrm>
            <a:off x="7902073" y="518696"/>
            <a:ext cx="2502308" cy="2721809"/>
          </a:xfrm>
          <a:prstGeom prst="ellipse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0D08936B-BF85-C5C2-D288-9C7E1B883771}"/>
              </a:ext>
            </a:extLst>
          </p:cNvPr>
          <p:cNvSpPr txBox="1"/>
          <p:nvPr/>
        </p:nvSpPr>
        <p:spPr>
          <a:xfrm>
            <a:off x="6684143" y="1167882"/>
            <a:ext cx="4219074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PLD</a:t>
            </a:r>
          </a:p>
          <a:p>
            <a:pPr algn="just"/>
            <a:r>
              <a: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Rec. 42: </a:t>
            </a:r>
            <a:r>
              <a:rPr lang="fr-BE" sz="1400" dirty="0">
                <a:solidFill>
                  <a:schemeClr val="bg1"/>
                </a:solidFill>
              </a:rPr>
              <a:t>It </a:t>
            </a:r>
            <a:r>
              <a:rPr lang="fr-BE" sz="1400" dirty="0" err="1">
                <a:solidFill>
                  <a:schemeClr val="bg1"/>
                </a:solidFill>
              </a:rPr>
              <a:t>is</a:t>
            </a:r>
            <a:r>
              <a:rPr lang="fr-BE" sz="1400" dirty="0">
                <a:solidFill>
                  <a:schemeClr val="bg1"/>
                </a:solidFill>
              </a:rPr>
              <a:t> </a:t>
            </a:r>
            <a:r>
              <a:rPr lang="fr-BE" sz="1400" dirty="0" err="1">
                <a:solidFill>
                  <a:schemeClr val="bg1"/>
                </a:solidFill>
              </a:rPr>
              <a:t>therefore</a:t>
            </a:r>
            <a:r>
              <a:rPr lang="fr-BE" sz="1400" dirty="0">
                <a:solidFill>
                  <a:schemeClr val="bg1"/>
                </a:solidFill>
              </a:rPr>
              <a:t> </a:t>
            </a:r>
            <a:r>
              <a:rPr lang="fr-BE" sz="1400" dirty="0" err="1">
                <a:solidFill>
                  <a:schemeClr val="bg1"/>
                </a:solidFill>
              </a:rPr>
              <a:t>necessary</a:t>
            </a:r>
            <a:r>
              <a:rPr lang="fr-BE" sz="1400" dirty="0">
                <a:solidFill>
                  <a:schemeClr val="bg1"/>
                </a:solidFill>
              </a:rPr>
              <a:t> to </a:t>
            </a:r>
            <a:r>
              <a:rPr lang="fr-BE" sz="1400" b="1" dirty="0" err="1">
                <a:solidFill>
                  <a:schemeClr val="bg1"/>
                </a:solidFill>
              </a:rPr>
              <a:t>facilitate</a:t>
            </a:r>
            <a:r>
              <a:rPr lang="fr-BE" sz="1400" b="1" dirty="0">
                <a:solidFill>
                  <a:schemeClr val="bg1"/>
                </a:solidFill>
              </a:rPr>
              <a:t> </a:t>
            </a:r>
            <a:r>
              <a:rPr lang="fr-BE" sz="1400" b="1" dirty="0" err="1">
                <a:solidFill>
                  <a:schemeClr val="bg1"/>
                </a:solidFill>
              </a:rPr>
              <a:t>claimants</a:t>
            </a:r>
            <a:r>
              <a:rPr lang="fr-BE" sz="1400" b="1" dirty="0">
                <a:solidFill>
                  <a:schemeClr val="bg1"/>
                </a:solidFill>
              </a:rPr>
              <a:t>’ </a:t>
            </a:r>
            <a:r>
              <a:rPr lang="fr-BE" sz="1400" b="1" dirty="0" err="1">
                <a:solidFill>
                  <a:schemeClr val="bg1"/>
                </a:solidFill>
              </a:rPr>
              <a:t>access</a:t>
            </a:r>
            <a:r>
              <a:rPr lang="fr-BE" sz="1400" b="1" dirty="0">
                <a:solidFill>
                  <a:schemeClr val="bg1"/>
                </a:solidFill>
              </a:rPr>
              <a:t> to </a:t>
            </a:r>
            <a:r>
              <a:rPr lang="fr-BE" sz="1400" b="1" dirty="0" err="1">
                <a:solidFill>
                  <a:schemeClr val="bg1"/>
                </a:solidFill>
              </a:rPr>
              <a:t>evidence</a:t>
            </a:r>
            <a:r>
              <a:rPr lang="fr-BE" sz="1400" b="1" dirty="0">
                <a:solidFill>
                  <a:schemeClr val="bg1"/>
                </a:solidFill>
              </a:rPr>
              <a:t> </a:t>
            </a:r>
            <a:r>
              <a:rPr lang="fr-BE" sz="1400" dirty="0">
                <a:solidFill>
                  <a:schemeClr val="bg1"/>
                </a:solidFill>
              </a:rPr>
              <a:t>to </a:t>
            </a:r>
            <a:r>
              <a:rPr lang="fr-BE" sz="1400" dirty="0" err="1">
                <a:solidFill>
                  <a:schemeClr val="bg1"/>
                </a:solidFill>
              </a:rPr>
              <a:t>be</a:t>
            </a:r>
            <a:r>
              <a:rPr lang="fr-BE" sz="1400" dirty="0">
                <a:solidFill>
                  <a:schemeClr val="bg1"/>
                </a:solidFill>
              </a:rPr>
              <a:t> </a:t>
            </a:r>
            <a:r>
              <a:rPr lang="fr-BE" sz="1400" dirty="0" err="1">
                <a:solidFill>
                  <a:schemeClr val="bg1"/>
                </a:solidFill>
              </a:rPr>
              <a:t>used</a:t>
            </a:r>
            <a:r>
              <a:rPr lang="fr-BE" sz="1400" dirty="0">
                <a:solidFill>
                  <a:schemeClr val="bg1"/>
                </a:solidFill>
              </a:rPr>
              <a:t> in </a:t>
            </a:r>
            <a:r>
              <a:rPr lang="fr-BE" sz="1400" dirty="0" err="1">
                <a:solidFill>
                  <a:schemeClr val="bg1"/>
                </a:solidFill>
              </a:rPr>
              <a:t>legal</a:t>
            </a:r>
            <a:r>
              <a:rPr lang="fr-BE" sz="1400" dirty="0">
                <a:solidFill>
                  <a:schemeClr val="bg1"/>
                </a:solidFill>
              </a:rPr>
              <a:t> </a:t>
            </a:r>
            <a:r>
              <a:rPr lang="fr-BE" sz="1400" dirty="0" err="1">
                <a:solidFill>
                  <a:schemeClr val="bg1"/>
                </a:solidFill>
              </a:rPr>
              <a:t>proceedings</a:t>
            </a:r>
            <a:r>
              <a:rPr lang="fr-BE" sz="1400" dirty="0">
                <a:solidFill>
                  <a:schemeClr val="bg1"/>
                </a:solidFill>
              </a:rPr>
              <a:t>. </a:t>
            </a:r>
            <a:r>
              <a:rPr lang="fr-BE" sz="1400" dirty="0" err="1">
                <a:solidFill>
                  <a:schemeClr val="bg1"/>
                </a:solidFill>
              </a:rPr>
              <a:t>Such</a:t>
            </a:r>
            <a:r>
              <a:rPr lang="fr-BE" sz="1400" dirty="0">
                <a:solidFill>
                  <a:schemeClr val="bg1"/>
                </a:solidFill>
              </a:rPr>
              <a:t> </a:t>
            </a:r>
            <a:r>
              <a:rPr lang="fr-BE" sz="1400" dirty="0" err="1">
                <a:solidFill>
                  <a:schemeClr val="bg1"/>
                </a:solidFill>
              </a:rPr>
              <a:t>evidence</a:t>
            </a:r>
            <a:r>
              <a:rPr lang="fr-BE" sz="1400" dirty="0">
                <a:solidFill>
                  <a:schemeClr val="bg1"/>
                </a:solidFill>
              </a:rPr>
              <a:t> </a:t>
            </a:r>
            <a:r>
              <a:rPr lang="fr-BE" sz="1400" dirty="0" err="1">
                <a:solidFill>
                  <a:schemeClr val="bg1"/>
                </a:solidFill>
              </a:rPr>
              <a:t>includes</a:t>
            </a:r>
            <a:r>
              <a:rPr lang="fr-BE" sz="1400" dirty="0">
                <a:solidFill>
                  <a:schemeClr val="bg1"/>
                </a:solidFill>
              </a:rPr>
              <a:t> documents </a:t>
            </a:r>
            <a:r>
              <a:rPr lang="fr-BE" sz="1400" dirty="0" err="1">
                <a:solidFill>
                  <a:schemeClr val="bg1"/>
                </a:solidFill>
              </a:rPr>
              <a:t>that</a:t>
            </a:r>
            <a:r>
              <a:rPr lang="fr-BE" sz="1400" dirty="0">
                <a:solidFill>
                  <a:schemeClr val="bg1"/>
                </a:solidFill>
              </a:rPr>
              <a:t> have to </a:t>
            </a:r>
            <a:r>
              <a:rPr lang="fr-BE" sz="1400" dirty="0" err="1">
                <a:solidFill>
                  <a:schemeClr val="bg1"/>
                </a:solidFill>
              </a:rPr>
              <a:t>be</a:t>
            </a:r>
            <a:r>
              <a:rPr lang="fr-BE" sz="1400" dirty="0">
                <a:solidFill>
                  <a:schemeClr val="bg1"/>
                </a:solidFill>
              </a:rPr>
              <a:t> </a:t>
            </a:r>
            <a:r>
              <a:rPr lang="fr-BE" sz="1400" dirty="0" err="1">
                <a:solidFill>
                  <a:schemeClr val="bg1"/>
                </a:solidFill>
              </a:rPr>
              <a:t>created</a:t>
            </a:r>
            <a:r>
              <a:rPr lang="fr-BE" sz="1400" dirty="0">
                <a:solidFill>
                  <a:schemeClr val="bg1"/>
                </a:solidFill>
              </a:rPr>
              <a:t> </a:t>
            </a:r>
            <a:r>
              <a:rPr lang="fr-BE" sz="1400" i="1" dirty="0">
                <a:solidFill>
                  <a:schemeClr val="bg1"/>
                </a:solidFill>
              </a:rPr>
              <a:t>ex novo</a:t>
            </a:r>
            <a:r>
              <a:rPr lang="fr-BE" sz="1400" dirty="0">
                <a:solidFill>
                  <a:schemeClr val="bg1"/>
                </a:solidFill>
              </a:rPr>
              <a:t> by the </a:t>
            </a:r>
            <a:r>
              <a:rPr lang="fr-BE" sz="1400" dirty="0" err="1">
                <a:solidFill>
                  <a:schemeClr val="bg1"/>
                </a:solidFill>
              </a:rPr>
              <a:t>defendant</a:t>
            </a:r>
            <a:r>
              <a:rPr lang="fr-BE" sz="1400" dirty="0">
                <a:solidFill>
                  <a:schemeClr val="bg1"/>
                </a:solidFill>
              </a:rPr>
              <a:t> by </a:t>
            </a:r>
            <a:r>
              <a:rPr lang="fr-BE" sz="1400" dirty="0" err="1">
                <a:solidFill>
                  <a:schemeClr val="bg1"/>
                </a:solidFill>
              </a:rPr>
              <a:t>compiling</a:t>
            </a:r>
            <a:r>
              <a:rPr lang="fr-BE" sz="1400" dirty="0">
                <a:solidFill>
                  <a:schemeClr val="bg1"/>
                </a:solidFill>
              </a:rPr>
              <a:t> or </a:t>
            </a:r>
            <a:r>
              <a:rPr lang="fr-BE" sz="1400" dirty="0" err="1">
                <a:solidFill>
                  <a:schemeClr val="bg1"/>
                </a:solidFill>
              </a:rPr>
              <a:t>classifying</a:t>
            </a:r>
            <a:r>
              <a:rPr lang="fr-BE" sz="1400" dirty="0">
                <a:solidFill>
                  <a:schemeClr val="bg1"/>
                </a:solidFill>
              </a:rPr>
              <a:t> the </a:t>
            </a:r>
            <a:r>
              <a:rPr lang="fr-BE" sz="1400" dirty="0" err="1">
                <a:solidFill>
                  <a:schemeClr val="bg1"/>
                </a:solidFill>
              </a:rPr>
              <a:t>available</a:t>
            </a:r>
            <a:r>
              <a:rPr lang="fr-BE" sz="1400" dirty="0">
                <a:solidFill>
                  <a:schemeClr val="bg1"/>
                </a:solidFill>
              </a:rPr>
              <a:t> </a:t>
            </a:r>
            <a:r>
              <a:rPr lang="fr-BE" sz="1400" dirty="0" err="1">
                <a:solidFill>
                  <a:schemeClr val="bg1"/>
                </a:solidFill>
              </a:rPr>
              <a:t>evidence</a:t>
            </a:r>
            <a:r>
              <a:rPr lang="fr-BE" sz="1400" dirty="0">
                <a:solidFill>
                  <a:schemeClr val="bg1"/>
                </a:solidFill>
              </a:rPr>
              <a:t>. In </a:t>
            </a:r>
            <a:r>
              <a:rPr lang="fr-BE" sz="1400" dirty="0" err="1">
                <a:solidFill>
                  <a:schemeClr val="bg1"/>
                </a:solidFill>
              </a:rPr>
              <a:t>assessing</a:t>
            </a:r>
            <a:r>
              <a:rPr lang="fr-BE" sz="1400" dirty="0">
                <a:solidFill>
                  <a:schemeClr val="bg1"/>
                </a:solidFill>
              </a:rPr>
              <a:t> the </a:t>
            </a:r>
            <a:r>
              <a:rPr lang="fr-BE" sz="1400" dirty="0" err="1">
                <a:solidFill>
                  <a:schemeClr val="bg1"/>
                </a:solidFill>
              </a:rPr>
              <a:t>request</a:t>
            </a:r>
            <a:r>
              <a:rPr lang="fr-BE" sz="1400" dirty="0">
                <a:solidFill>
                  <a:schemeClr val="bg1"/>
                </a:solidFill>
              </a:rPr>
              <a:t> for </a:t>
            </a:r>
            <a:r>
              <a:rPr lang="fr-BE" sz="1400" dirty="0" err="1">
                <a:solidFill>
                  <a:schemeClr val="bg1"/>
                </a:solidFill>
              </a:rPr>
              <a:t>disclosure</a:t>
            </a:r>
            <a:r>
              <a:rPr lang="fr-BE" sz="1400" dirty="0">
                <a:solidFill>
                  <a:schemeClr val="bg1"/>
                </a:solidFill>
              </a:rPr>
              <a:t> of </a:t>
            </a:r>
            <a:r>
              <a:rPr lang="fr-BE" sz="1400" dirty="0" err="1">
                <a:solidFill>
                  <a:schemeClr val="bg1"/>
                </a:solidFill>
              </a:rPr>
              <a:t>evidence</a:t>
            </a:r>
            <a:r>
              <a:rPr lang="fr-BE" sz="1400" dirty="0">
                <a:solidFill>
                  <a:schemeClr val="bg1"/>
                </a:solidFill>
              </a:rPr>
              <a:t>, national courts </a:t>
            </a:r>
            <a:r>
              <a:rPr lang="fr-BE" sz="1400" dirty="0" err="1">
                <a:solidFill>
                  <a:schemeClr val="bg1"/>
                </a:solidFill>
              </a:rPr>
              <a:t>should</a:t>
            </a:r>
            <a:r>
              <a:rPr lang="fr-BE" sz="1400" dirty="0">
                <a:solidFill>
                  <a:schemeClr val="bg1"/>
                </a:solidFill>
              </a:rPr>
              <a:t> </a:t>
            </a:r>
            <a:r>
              <a:rPr lang="fr-BE" sz="1400" dirty="0" err="1">
                <a:solidFill>
                  <a:schemeClr val="bg1"/>
                </a:solidFill>
              </a:rPr>
              <a:t>ensure</a:t>
            </a:r>
            <a:r>
              <a:rPr lang="fr-BE" sz="1400" dirty="0">
                <a:solidFill>
                  <a:schemeClr val="bg1"/>
                </a:solidFill>
              </a:rPr>
              <a:t> </a:t>
            </a:r>
            <a:r>
              <a:rPr lang="fr-BE" sz="1400" dirty="0" err="1">
                <a:solidFill>
                  <a:schemeClr val="bg1"/>
                </a:solidFill>
              </a:rPr>
              <a:t>that</a:t>
            </a:r>
            <a:r>
              <a:rPr lang="fr-BE" sz="1400" dirty="0">
                <a:solidFill>
                  <a:schemeClr val="bg1"/>
                </a:solidFill>
              </a:rPr>
              <a:t> </a:t>
            </a:r>
            <a:r>
              <a:rPr lang="fr-BE" sz="1400" dirty="0" err="1">
                <a:solidFill>
                  <a:schemeClr val="bg1"/>
                </a:solidFill>
              </a:rPr>
              <a:t>such</a:t>
            </a:r>
            <a:r>
              <a:rPr lang="fr-BE" sz="1400" dirty="0">
                <a:solidFill>
                  <a:schemeClr val="bg1"/>
                </a:solidFill>
              </a:rPr>
              <a:t> </a:t>
            </a:r>
            <a:r>
              <a:rPr lang="fr-BE" sz="1400" dirty="0" err="1">
                <a:solidFill>
                  <a:schemeClr val="bg1"/>
                </a:solidFill>
              </a:rPr>
              <a:t>access</a:t>
            </a:r>
            <a:r>
              <a:rPr lang="fr-BE" sz="1400" dirty="0">
                <a:solidFill>
                  <a:schemeClr val="bg1"/>
                </a:solidFill>
              </a:rPr>
              <a:t> </a:t>
            </a:r>
            <a:r>
              <a:rPr lang="fr-BE" sz="1400" dirty="0" err="1">
                <a:solidFill>
                  <a:schemeClr val="bg1"/>
                </a:solidFill>
              </a:rPr>
              <a:t>is</a:t>
            </a:r>
            <a:r>
              <a:rPr lang="fr-BE" sz="1400" dirty="0">
                <a:solidFill>
                  <a:schemeClr val="bg1"/>
                </a:solidFill>
              </a:rPr>
              <a:t> </a:t>
            </a:r>
            <a:r>
              <a:rPr lang="fr-BE" sz="1400" dirty="0" err="1">
                <a:solidFill>
                  <a:schemeClr val="bg1"/>
                </a:solidFill>
              </a:rPr>
              <a:t>limited</a:t>
            </a:r>
            <a:r>
              <a:rPr lang="fr-BE" sz="1400" dirty="0">
                <a:solidFill>
                  <a:schemeClr val="bg1"/>
                </a:solidFill>
              </a:rPr>
              <a:t> to </a:t>
            </a:r>
            <a:r>
              <a:rPr lang="fr-BE" sz="1400" dirty="0" err="1">
                <a:solidFill>
                  <a:schemeClr val="bg1"/>
                </a:solidFill>
              </a:rPr>
              <a:t>that</a:t>
            </a:r>
            <a:r>
              <a:rPr lang="fr-BE" sz="1400" dirty="0">
                <a:solidFill>
                  <a:schemeClr val="bg1"/>
                </a:solidFill>
              </a:rPr>
              <a:t> </a:t>
            </a:r>
            <a:r>
              <a:rPr lang="fr-BE" sz="1400" dirty="0" err="1">
                <a:solidFill>
                  <a:schemeClr val="bg1"/>
                </a:solidFill>
              </a:rPr>
              <a:t>which</a:t>
            </a:r>
            <a:r>
              <a:rPr lang="fr-BE" sz="1400" dirty="0">
                <a:solidFill>
                  <a:schemeClr val="bg1"/>
                </a:solidFill>
              </a:rPr>
              <a:t> </a:t>
            </a:r>
            <a:r>
              <a:rPr lang="fr-BE" sz="1400" dirty="0" err="1">
                <a:solidFill>
                  <a:schemeClr val="bg1"/>
                </a:solidFill>
              </a:rPr>
              <a:t>is</a:t>
            </a:r>
            <a:r>
              <a:rPr lang="fr-BE" sz="1400" dirty="0">
                <a:solidFill>
                  <a:schemeClr val="bg1"/>
                </a:solidFill>
              </a:rPr>
              <a:t> </a:t>
            </a:r>
            <a:r>
              <a:rPr lang="fr-BE" sz="1400" b="1" dirty="0" err="1">
                <a:solidFill>
                  <a:schemeClr val="bg1"/>
                </a:solidFill>
              </a:rPr>
              <a:t>necessary</a:t>
            </a:r>
            <a:r>
              <a:rPr lang="fr-BE" sz="1400" b="1" dirty="0">
                <a:solidFill>
                  <a:schemeClr val="bg1"/>
                </a:solidFill>
              </a:rPr>
              <a:t> and </a:t>
            </a:r>
            <a:r>
              <a:rPr lang="fr-BE" sz="1400" b="1" dirty="0" err="1">
                <a:solidFill>
                  <a:schemeClr val="bg1"/>
                </a:solidFill>
              </a:rPr>
              <a:t>proportionate</a:t>
            </a:r>
            <a:r>
              <a:rPr lang="fr-BE" sz="1400" dirty="0">
                <a:solidFill>
                  <a:schemeClr val="bg1"/>
                </a:solidFill>
              </a:rPr>
              <a:t>, inter alia, to </a:t>
            </a:r>
            <a:r>
              <a:rPr lang="fr-BE" sz="1400" dirty="0" err="1">
                <a:solidFill>
                  <a:schemeClr val="bg1"/>
                </a:solidFill>
              </a:rPr>
              <a:t>avoid</a:t>
            </a:r>
            <a:r>
              <a:rPr lang="fr-BE" sz="1400" dirty="0">
                <a:solidFill>
                  <a:schemeClr val="bg1"/>
                </a:solidFill>
              </a:rPr>
              <a:t> non-</a:t>
            </a:r>
            <a:r>
              <a:rPr lang="fr-BE" sz="1400" dirty="0" err="1">
                <a:solidFill>
                  <a:schemeClr val="bg1"/>
                </a:solidFill>
              </a:rPr>
              <a:t>specific</a:t>
            </a:r>
            <a:r>
              <a:rPr lang="fr-BE" sz="1400" dirty="0">
                <a:solidFill>
                  <a:schemeClr val="bg1"/>
                </a:solidFill>
              </a:rPr>
              <a:t> </a:t>
            </a:r>
            <a:r>
              <a:rPr lang="fr-BE" sz="1400" dirty="0" err="1">
                <a:solidFill>
                  <a:schemeClr val="bg1"/>
                </a:solidFill>
              </a:rPr>
              <a:t>searches</a:t>
            </a:r>
            <a:r>
              <a:rPr lang="fr-BE" sz="1400" dirty="0">
                <a:solidFill>
                  <a:schemeClr val="bg1"/>
                </a:solidFill>
              </a:rPr>
              <a:t> for information </a:t>
            </a:r>
            <a:r>
              <a:rPr lang="fr-BE" sz="1400" dirty="0" err="1">
                <a:solidFill>
                  <a:schemeClr val="bg1"/>
                </a:solidFill>
              </a:rPr>
              <a:t>that</a:t>
            </a:r>
            <a:r>
              <a:rPr lang="fr-BE" sz="1400" dirty="0">
                <a:solidFill>
                  <a:schemeClr val="bg1"/>
                </a:solidFill>
              </a:rPr>
              <a:t> </a:t>
            </a:r>
            <a:r>
              <a:rPr lang="fr-BE" sz="1400" dirty="0" err="1">
                <a:solidFill>
                  <a:schemeClr val="bg1"/>
                </a:solidFill>
              </a:rPr>
              <a:t>is</a:t>
            </a:r>
            <a:r>
              <a:rPr lang="fr-BE" sz="1400" dirty="0">
                <a:solidFill>
                  <a:schemeClr val="bg1"/>
                </a:solidFill>
              </a:rPr>
              <a:t> not relevant to the </a:t>
            </a:r>
            <a:r>
              <a:rPr lang="fr-BE" sz="1400" dirty="0" err="1">
                <a:solidFill>
                  <a:schemeClr val="bg1"/>
                </a:solidFill>
              </a:rPr>
              <a:t>proceedings</a:t>
            </a:r>
            <a:r>
              <a:rPr lang="fr-BE" sz="1400" dirty="0">
                <a:solidFill>
                  <a:schemeClr val="bg1"/>
                </a:solidFill>
              </a:rPr>
              <a:t> and to </a:t>
            </a:r>
            <a:r>
              <a:rPr lang="fr-BE" sz="1400" dirty="0" err="1">
                <a:solidFill>
                  <a:schemeClr val="bg1"/>
                </a:solidFill>
              </a:rPr>
              <a:t>protect</a:t>
            </a:r>
            <a:r>
              <a:rPr lang="fr-BE" sz="1400" dirty="0">
                <a:solidFill>
                  <a:schemeClr val="bg1"/>
                </a:solidFill>
              </a:rPr>
              <a:t> </a:t>
            </a:r>
            <a:r>
              <a:rPr lang="fr-BE" sz="1400" dirty="0" err="1">
                <a:solidFill>
                  <a:schemeClr val="bg1"/>
                </a:solidFill>
              </a:rPr>
              <a:t>confidential</a:t>
            </a:r>
            <a:r>
              <a:rPr lang="fr-BE" sz="1400" dirty="0">
                <a:solidFill>
                  <a:schemeClr val="bg1"/>
                </a:solidFill>
              </a:rPr>
              <a:t> information, </a:t>
            </a:r>
            <a:r>
              <a:rPr lang="fr-BE" sz="1400" dirty="0" err="1">
                <a:solidFill>
                  <a:schemeClr val="bg1"/>
                </a:solidFill>
              </a:rPr>
              <a:t>such</a:t>
            </a:r>
            <a:r>
              <a:rPr lang="fr-BE" sz="1400" dirty="0">
                <a:solidFill>
                  <a:schemeClr val="bg1"/>
                </a:solidFill>
              </a:rPr>
              <a:t> as information </a:t>
            </a:r>
            <a:r>
              <a:rPr lang="fr-BE" sz="1400" dirty="0" err="1">
                <a:solidFill>
                  <a:schemeClr val="bg1"/>
                </a:solidFill>
              </a:rPr>
              <a:t>falling</a:t>
            </a:r>
            <a:r>
              <a:rPr lang="fr-BE" sz="1400" dirty="0">
                <a:solidFill>
                  <a:schemeClr val="bg1"/>
                </a:solidFill>
              </a:rPr>
              <a:t> </a:t>
            </a:r>
            <a:r>
              <a:rPr lang="fr-BE" sz="1400" dirty="0" err="1">
                <a:solidFill>
                  <a:schemeClr val="bg1"/>
                </a:solidFill>
              </a:rPr>
              <a:t>within</a:t>
            </a:r>
            <a:r>
              <a:rPr lang="fr-BE" sz="1400" dirty="0">
                <a:solidFill>
                  <a:schemeClr val="bg1"/>
                </a:solidFill>
              </a:rPr>
              <a:t> the scope of </a:t>
            </a:r>
            <a:r>
              <a:rPr lang="fr-BE" sz="1400" dirty="0" err="1">
                <a:solidFill>
                  <a:schemeClr val="bg1"/>
                </a:solidFill>
              </a:rPr>
              <a:t>legal</a:t>
            </a:r>
            <a:r>
              <a:rPr lang="fr-BE" sz="1400" dirty="0">
                <a:solidFill>
                  <a:schemeClr val="bg1"/>
                </a:solidFill>
              </a:rPr>
              <a:t> </a:t>
            </a:r>
            <a:r>
              <a:rPr lang="fr-BE" sz="1400" dirty="0" err="1">
                <a:solidFill>
                  <a:schemeClr val="bg1"/>
                </a:solidFill>
              </a:rPr>
              <a:t>professional</a:t>
            </a:r>
            <a:r>
              <a:rPr lang="fr-BE" sz="1400" dirty="0">
                <a:solidFill>
                  <a:schemeClr val="bg1"/>
                </a:solidFill>
              </a:rPr>
              <a:t> </a:t>
            </a:r>
            <a:r>
              <a:rPr lang="fr-BE" sz="1400" dirty="0" err="1">
                <a:solidFill>
                  <a:schemeClr val="bg1"/>
                </a:solidFill>
              </a:rPr>
              <a:t>privilege</a:t>
            </a:r>
            <a:r>
              <a:rPr lang="fr-BE" sz="1400" dirty="0">
                <a:solidFill>
                  <a:schemeClr val="bg1"/>
                </a:solidFill>
              </a:rPr>
              <a:t> and </a:t>
            </a:r>
            <a:r>
              <a:rPr lang="fr-BE" sz="1400" dirty="0" err="1">
                <a:solidFill>
                  <a:schemeClr val="bg1"/>
                </a:solidFill>
              </a:rPr>
              <a:t>trade</a:t>
            </a:r>
            <a:r>
              <a:rPr lang="fr-BE" sz="1400" dirty="0">
                <a:solidFill>
                  <a:schemeClr val="bg1"/>
                </a:solidFill>
              </a:rPr>
              <a:t> secrets in accordance </a:t>
            </a:r>
            <a:r>
              <a:rPr lang="fr-BE" sz="1400" dirty="0" err="1">
                <a:solidFill>
                  <a:schemeClr val="bg1"/>
                </a:solidFill>
              </a:rPr>
              <a:t>with</a:t>
            </a:r>
            <a:r>
              <a:rPr lang="fr-BE" sz="1400" dirty="0">
                <a:solidFill>
                  <a:schemeClr val="bg1"/>
                </a:solidFill>
              </a:rPr>
              <a:t> Union and national </a:t>
            </a:r>
            <a:r>
              <a:rPr lang="fr-BE" sz="1400" dirty="0" err="1">
                <a:solidFill>
                  <a:schemeClr val="bg1"/>
                </a:solidFill>
              </a:rPr>
              <a:t>law</a:t>
            </a:r>
            <a:r>
              <a:rPr lang="fr-BE" sz="1400" dirty="0">
                <a:solidFill>
                  <a:schemeClr val="bg1"/>
                </a:solidFill>
              </a:rPr>
              <a:t>, in </a:t>
            </a:r>
            <a:r>
              <a:rPr lang="fr-BE" sz="1400" dirty="0" err="1">
                <a:solidFill>
                  <a:schemeClr val="bg1"/>
                </a:solidFill>
              </a:rPr>
              <a:t>particular</a:t>
            </a:r>
            <a:r>
              <a:rPr lang="fr-BE" sz="1400" dirty="0">
                <a:solidFill>
                  <a:schemeClr val="bg1"/>
                </a:solidFill>
              </a:rPr>
              <a:t> Directive (EU) 2016/943 of the </a:t>
            </a:r>
            <a:r>
              <a:rPr lang="fr-BE" sz="1400" dirty="0" err="1">
                <a:solidFill>
                  <a:schemeClr val="bg1"/>
                </a:solidFill>
              </a:rPr>
              <a:t>European</a:t>
            </a:r>
            <a:r>
              <a:rPr lang="fr-BE" sz="1400" dirty="0">
                <a:solidFill>
                  <a:schemeClr val="bg1"/>
                </a:solidFill>
              </a:rPr>
              <a:t> </a:t>
            </a:r>
            <a:r>
              <a:rPr lang="fr-BE" sz="1400" dirty="0" err="1">
                <a:solidFill>
                  <a:schemeClr val="bg1"/>
                </a:solidFill>
              </a:rPr>
              <a:t>Parliament</a:t>
            </a:r>
            <a:r>
              <a:rPr lang="fr-BE" sz="1400" dirty="0">
                <a:solidFill>
                  <a:schemeClr val="bg1"/>
                </a:solidFill>
              </a:rPr>
              <a:t> and of the Council. </a:t>
            </a:r>
            <a:r>
              <a:rPr lang="fr-BE" sz="1400" dirty="0" err="1">
                <a:solidFill>
                  <a:schemeClr val="bg1"/>
                </a:solidFill>
              </a:rPr>
              <a:t>Taking</a:t>
            </a:r>
            <a:r>
              <a:rPr lang="fr-BE" sz="1400" dirty="0">
                <a:solidFill>
                  <a:schemeClr val="bg1"/>
                </a:solidFill>
              </a:rPr>
              <a:t> </a:t>
            </a:r>
            <a:r>
              <a:rPr lang="fr-BE" sz="1400" dirty="0" err="1">
                <a:solidFill>
                  <a:schemeClr val="bg1"/>
                </a:solidFill>
              </a:rPr>
              <a:t>into</a:t>
            </a:r>
            <a:r>
              <a:rPr lang="fr-BE" sz="1400" dirty="0">
                <a:solidFill>
                  <a:schemeClr val="bg1"/>
                </a:solidFill>
              </a:rPr>
              <a:t> </a:t>
            </a:r>
            <a:r>
              <a:rPr lang="fr-BE" sz="1400" dirty="0" err="1">
                <a:solidFill>
                  <a:schemeClr val="bg1"/>
                </a:solidFill>
              </a:rPr>
              <a:t>consideration</a:t>
            </a:r>
            <a:r>
              <a:rPr lang="fr-BE" sz="1400" dirty="0">
                <a:solidFill>
                  <a:schemeClr val="bg1"/>
                </a:solidFill>
              </a:rPr>
              <a:t> the </a:t>
            </a:r>
            <a:r>
              <a:rPr lang="fr-BE" sz="1400" b="1" dirty="0" err="1">
                <a:solidFill>
                  <a:schemeClr val="bg1"/>
                </a:solidFill>
              </a:rPr>
              <a:t>complexity</a:t>
            </a:r>
            <a:r>
              <a:rPr lang="fr-BE" sz="1400" b="1" dirty="0">
                <a:solidFill>
                  <a:schemeClr val="bg1"/>
                </a:solidFill>
              </a:rPr>
              <a:t> of certain types of </a:t>
            </a:r>
            <a:r>
              <a:rPr lang="fr-BE" sz="1400" b="1" dirty="0" err="1">
                <a:solidFill>
                  <a:schemeClr val="bg1"/>
                </a:solidFill>
              </a:rPr>
              <a:t>evidence</a:t>
            </a:r>
            <a:r>
              <a:rPr lang="fr-BE" sz="1400" b="1" dirty="0">
                <a:solidFill>
                  <a:schemeClr val="bg1"/>
                </a:solidFill>
              </a:rPr>
              <a:t>, for </a:t>
            </a:r>
            <a:r>
              <a:rPr lang="fr-BE" sz="1400" b="1" dirty="0" err="1">
                <a:solidFill>
                  <a:schemeClr val="bg1"/>
                </a:solidFill>
              </a:rPr>
              <a:t>example</a:t>
            </a:r>
            <a:r>
              <a:rPr lang="fr-BE" sz="1400" b="1" dirty="0">
                <a:solidFill>
                  <a:schemeClr val="bg1"/>
                </a:solidFill>
              </a:rPr>
              <a:t> </a:t>
            </a:r>
            <a:r>
              <a:rPr lang="fr-BE" sz="1400" b="1" dirty="0" err="1">
                <a:solidFill>
                  <a:schemeClr val="bg1"/>
                </a:solidFill>
              </a:rPr>
              <a:t>evidence</a:t>
            </a:r>
            <a:r>
              <a:rPr lang="fr-BE" sz="1400" b="1" dirty="0">
                <a:solidFill>
                  <a:schemeClr val="bg1"/>
                </a:solidFill>
              </a:rPr>
              <a:t> </a:t>
            </a:r>
            <a:r>
              <a:rPr lang="fr-BE" sz="1400" b="1" dirty="0" err="1">
                <a:solidFill>
                  <a:schemeClr val="bg1"/>
                </a:solidFill>
              </a:rPr>
              <a:t>relating</a:t>
            </a:r>
            <a:r>
              <a:rPr lang="fr-BE" sz="1400" b="1" dirty="0">
                <a:solidFill>
                  <a:schemeClr val="bg1"/>
                </a:solidFill>
              </a:rPr>
              <a:t> to digital </a:t>
            </a:r>
            <a:r>
              <a:rPr lang="fr-BE" sz="1400" b="1" dirty="0" err="1">
                <a:solidFill>
                  <a:schemeClr val="bg1"/>
                </a:solidFill>
              </a:rPr>
              <a:t>products</a:t>
            </a:r>
            <a:r>
              <a:rPr lang="fr-BE" sz="1400" dirty="0">
                <a:solidFill>
                  <a:schemeClr val="bg1"/>
                </a:solidFill>
              </a:rPr>
              <a:t>, </a:t>
            </a:r>
            <a:r>
              <a:rPr lang="fr-BE" sz="1400" dirty="0" err="1">
                <a:solidFill>
                  <a:schemeClr val="bg1"/>
                </a:solidFill>
              </a:rPr>
              <a:t>it</a:t>
            </a:r>
            <a:r>
              <a:rPr lang="fr-BE" sz="1400" dirty="0">
                <a:solidFill>
                  <a:schemeClr val="bg1"/>
                </a:solidFill>
              </a:rPr>
              <a:t> </a:t>
            </a:r>
            <a:r>
              <a:rPr lang="fr-BE" sz="1400" dirty="0" err="1">
                <a:solidFill>
                  <a:schemeClr val="bg1"/>
                </a:solidFill>
              </a:rPr>
              <a:t>should</a:t>
            </a:r>
            <a:r>
              <a:rPr lang="fr-BE" sz="1400" dirty="0">
                <a:solidFill>
                  <a:schemeClr val="bg1"/>
                </a:solidFill>
              </a:rPr>
              <a:t> </a:t>
            </a:r>
            <a:r>
              <a:rPr lang="fr-BE" sz="1400" dirty="0" err="1">
                <a:solidFill>
                  <a:schemeClr val="bg1"/>
                </a:solidFill>
              </a:rPr>
              <a:t>be</a:t>
            </a:r>
            <a:r>
              <a:rPr lang="fr-BE" sz="1400" dirty="0">
                <a:solidFill>
                  <a:schemeClr val="bg1"/>
                </a:solidFill>
              </a:rPr>
              <a:t> possible for national courts to </a:t>
            </a:r>
            <a:r>
              <a:rPr lang="fr-BE" sz="1400" dirty="0" err="1">
                <a:solidFill>
                  <a:schemeClr val="bg1"/>
                </a:solidFill>
              </a:rPr>
              <a:t>require</a:t>
            </a:r>
            <a:r>
              <a:rPr lang="fr-BE" sz="1400" dirty="0">
                <a:solidFill>
                  <a:schemeClr val="bg1"/>
                </a:solidFill>
              </a:rPr>
              <a:t> </a:t>
            </a:r>
            <a:r>
              <a:rPr lang="fr-BE" sz="1400" dirty="0" err="1">
                <a:solidFill>
                  <a:schemeClr val="bg1"/>
                </a:solidFill>
              </a:rPr>
              <a:t>such</a:t>
            </a:r>
            <a:r>
              <a:rPr lang="fr-BE" sz="1400" dirty="0">
                <a:solidFill>
                  <a:schemeClr val="bg1"/>
                </a:solidFill>
              </a:rPr>
              <a:t> </a:t>
            </a:r>
            <a:r>
              <a:rPr lang="fr-BE" sz="1400" dirty="0" err="1">
                <a:solidFill>
                  <a:schemeClr val="bg1"/>
                </a:solidFill>
              </a:rPr>
              <a:t>evidence</a:t>
            </a:r>
            <a:r>
              <a:rPr lang="fr-BE" sz="1400" dirty="0">
                <a:solidFill>
                  <a:schemeClr val="bg1"/>
                </a:solidFill>
              </a:rPr>
              <a:t> to </a:t>
            </a:r>
            <a:r>
              <a:rPr lang="fr-BE" sz="1400" dirty="0" err="1">
                <a:solidFill>
                  <a:schemeClr val="bg1"/>
                </a:solidFill>
              </a:rPr>
              <a:t>be</a:t>
            </a:r>
            <a:r>
              <a:rPr lang="fr-BE" sz="1400" dirty="0">
                <a:solidFill>
                  <a:schemeClr val="bg1"/>
                </a:solidFill>
              </a:rPr>
              <a:t> </a:t>
            </a:r>
            <a:r>
              <a:rPr lang="fr-BE" sz="1400" dirty="0" err="1">
                <a:solidFill>
                  <a:schemeClr val="bg1"/>
                </a:solidFill>
              </a:rPr>
              <a:t>presented</a:t>
            </a:r>
            <a:r>
              <a:rPr lang="fr-BE" sz="1400" dirty="0">
                <a:solidFill>
                  <a:schemeClr val="bg1"/>
                </a:solidFill>
              </a:rPr>
              <a:t> in an </a:t>
            </a:r>
            <a:r>
              <a:rPr lang="fr-BE" sz="1400" dirty="0" err="1">
                <a:solidFill>
                  <a:schemeClr val="bg1"/>
                </a:solidFill>
              </a:rPr>
              <a:t>easily</a:t>
            </a:r>
            <a:r>
              <a:rPr lang="fr-BE" sz="1400" dirty="0">
                <a:solidFill>
                  <a:schemeClr val="bg1"/>
                </a:solidFill>
              </a:rPr>
              <a:t> accessible and </a:t>
            </a:r>
            <a:r>
              <a:rPr lang="fr-BE" sz="1400" dirty="0" err="1">
                <a:solidFill>
                  <a:schemeClr val="bg1"/>
                </a:solidFill>
              </a:rPr>
              <a:t>easily</a:t>
            </a:r>
            <a:r>
              <a:rPr lang="fr-BE" sz="1400" dirty="0">
                <a:solidFill>
                  <a:schemeClr val="bg1"/>
                </a:solidFill>
              </a:rPr>
              <a:t> </a:t>
            </a:r>
            <a:r>
              <a:rPr lang="fr-BE" sz="1400" dirty="0" err="1">
                <a:solidFill>
                  <a:schemeClr val="bg1"/>
                </a:solidFill>
              </a:rPr>
              <a:t>understandable</a:t>
            </a:r>
            <a:r>
              <a:rPr lang="fr-BE" sz="1400" dirty="0">
                <a:solidFill>
                  <a:schemeClr val="bg1"/>
                </a:solidFill>
              </a:rPr>
              <a:t> </a:t>
            </a:r>
            <a:r>
              <a:rPr lang="fr-BE" sz="1400" dirty="0" err="1">
                <a:solidFill>
                  <a:schemeClr val="bg1"/>
                </a:solidFill>
              </a:rPr>
              <a:t>manner</a:t>
            </a:r>
            <a:r>
              <a:rPr lang="fr-BE" sz="1400" dirty="0">
                <a:solidFill>
                  <a:schemeClr val="bg1"/>
                </a:solidFill>
              </a:rPr>
              <a:t>, </a:t>
            </a:r>
            <a:r>
              <a:rPr lang="fr-BE" sz="1400" dirty="0" err="1">
                <a:solidFill>
                  <a:schemeClr val="bg1"/>
                </a:solidFill>
              </a:rPr>
              <a:t>subject</a:t>
            </a:r>
            <a:r>
              <a:rPr lang="fr-BE" sz="1400" dirty="0">
                <a:solidFill>
                  <a:schemeClr val="bg1"/>
                </a:solidFill>
              </a:rPr>
              <a:t> to certain conditions.</a:t>
            </a:r>
            <a:endParaRPr lang="fr-FR" sz="1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fr-FR" sz="3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8EFEE405-78FD-4176-0B31-1557814C3471}"/>
              </a:ext>
            </a:extLst>
          </p:cNvPr>
          <p:cNvSpPr/>
          <p:nvPr/>
        </p:nvSpPr>
        <p:spPr>
          <a:xfrm>
            <a:off x="247577" y="245980"/>
            <a:ext cx="1540042" cy="1470525"/>
          </a:xfrm>
          <a:prstGeom prst="ellipse">
            <a:avLst/>
          </a:prstGeom>
          <a:noFill/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Access to </a:t>
            </a:r>
            <a:r>
              <a:rPr lang="fr-FR" dirty="0" err="1"/>
              <a:t>evidence</a:t>
            </a:r>
            <a:endParaRPr lang="fr-FR" dirty="0"/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BC45A4CE-DF52-B77D-F583-1199DF3DFAA4}"/>
              </a:ext>
            </a:extLst>
          </p:cNvPr>
          <p:cNvCxnSpPr>
            <a:cxnSpLocks/>
            <a:stCxn id="6" idx="4"/>
          </p:cNvCxnSpPr>
          <p:nvPr/>
        </p:nvCxnSpPr>
        <p:spPr>
          <a:xfrm>
            <a:off x="1017598" y="1716505"/>
            <a:ext cx="4045491" cy="946484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Ellipse 7">
            <a:extLst>
              <a:ext uri="{FF2B5EF4-FFF2-40B4-BE49-F238E27FC236}">
                <a16:creationId xmlns:a16="http://schemas.microsoft.com/office/drawing/2014/main" id="{6B28BB02-46B7-BA2A-26F0-99CD69985211}"/>
              </a:ext>
            </a:extLst>
          </p:cNvPr>
          <p:cNvSpPr/>
          <p:nvPr/>
        </p:nvSpPr>
        <p:spPr>
          <a:xfrm>
            <a:off x="247577" y="4553286"/>
            <a:ext cx="1540042" cy="1470525"/>
          </a:xfrm>
          <a:prstGeom prst="ellipse">
            <a:avLst/>
          </a:prstGeom>
          <a:noFill/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 err="1"/>
              <a:t>Presumpitons</a:t>
            </a:r>
            <a:endParaRPr lang="fr-FR" sz="1100" dirty="0"/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EEC746B8-B9AC-3685-6823-65FD6CE38484}"/>
              </a:ext>
            </a:extLst>
          </p:cNvPr>
          <p:cNvCxnSpPr>
            <a:cxnSpLocks/>
          </p:cNvCxnSpPr>
          <p:nvPr/>
        </p:nvCxnSpPr>
        <p:spPr>
          <a:xfrm flipV="1">
            <a:off x="1017598" y="3727109"/>
            <a:ext cx="4045469" cy="821635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ZoneTexte 6">
            <a:extLst>
              <a:ext uri="{FF2B5EF4-FFF2-40B4-BE49-F238E27FC236}">
                <a16:creationId xmlns:a16="http://schemas.microsoft.com/office/drawing/2014/main" id="{C5C2E8CC-A5FA-4BF0-62E7-C22DCB3B89AD}"/>
              </a:ext>
            </a:extLst>
          </p:cNvPr>
          <p:cNvSpPr txBox="1"/>
          <p:nvPr/>
        </p:nvSpPr>
        <p:spPr>
          <a:xfrm>
            <a:off x="357835" y="2778840"/>
            <a:ext cx="3352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Goal</a:t>
            </a:r>
            <a:r>
              <a:rPr lang="fr-FR" dirty="0">
                <a:solidFill>
                  <a:schemeClr val="bg1"/>
                </a:solidFill>
              </a:rPr>
              <a:t>: </a:t>
            </a:r>
            <a:r>
              <a:rPr lang="fr-FR" dirty="0" err="1">
                <a:solidFill>
                  <a:schemeClr val="bg1"/>
                </a:solidFill>
              </a:rPr>
              <a:t>Enhancing</a:t>
            </a:r>
            <a:r>
              <a:rPr lang="fr-FR" dirty="0">
                <a:solidFill>
                  <a:schemeClr val="bg1"/>
                </a:solidFill>
              </a:rPr>
              <a:t> the </a:t>
            </a:r>
            <a:r>
              <a:rPr lang="fr-FR" dirty="0" err="1">
                <a:solidFill>
                  <a:schemeClr val="bg1"/>
                </a:solidFill>
              </a:rPr>
              <a:t>procedural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abilities</a:t>
            </a:r>
            <a:r>
              <a:rPr lang="fr-FR" dirty="0">
                <a:solidFill>
                  <a:schemeClr val="bg1"/>
                </a:solidFill>
              </a:rPr>
              <a:t> of litigants (to </a:t>
            </a:r>
            <a:r>
              <a:rPr lang="fr-FR" dirty="0" err="1">
                <a:solidFill>
                  <a:schemeClr val="bg1"/>
                </a:solidFill>
              </a:rPr>
              <a:t>prove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harm</a:t>
            </a:r>
            <a:r>
              <a:rPr lang="fr-FR" dirty="0">
                <a:solidFill>
                  <a:schemeClr val="bg1"/>
                </a:solidFill>
              </a:rPr>
              <a:t> and causation</a:t>
            </a:r>
          </a:p>
        </p:txBody>
      </p:sp>
    </p:spTree>
    <p:extLst>
      <p:ext uri="{BB962C8B-B14F-4D97-AF65-F5344CB8AC3E}">
        <p14:creationId xmlns:p14="http://schemas.microsoft.com/office/powerpoint/2010/main" val="26075553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age 28" descr="Une image contenant statue, sculpture, art, crâne&#10;&#10;Description générée automatiquement">
            <a:extLst>
              <a:ext uri="{FF2B5EF4-FFF2-40B4-BE49-F238E27FC236}">
                <a16:creationId xmlns:a16="http://schemas.microsoft.com/office/drawing/2014/main" id="{C855326F-69AB-E8F1-9FDF-BB76C161C62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9757" r="27545"/>
          <a:stretch/>
        </p:blipFill>
        <p:spPr>
          <a:xfrm>
            <a:off x="9149531" y="213144"/>
            <a:ext cx="2945169" cy="6446907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388C9F9-8355-7BE0-F62B-FAA055BA46E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</a:blip>
          <a:srcRect l="68839" t="28745" r="13380" b="40129"/>
          <a:stretch/>
        </p:blipFill>
        <p:spPr>
          <a:xfrm>
            <a:off x="0" y="15197"/>
            <a:ext cx="5839326" cy="6842803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F377826-637E-209D-AAC2-A2D1CF37865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</a:blip>
          <a:srcRect l="41163" r="13380"/>
          <a:stretch/>
        </p:blipFill>
        <p:spPr>
          <a:xfrm>
            <a:off x="7533903" y="0"/>
            <a:ext cx="4636168" cy="6842803"/>
          </a:xfrm>
          <a:prstGeom prst="round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B1085E5-7765-4A6F-85FC-852A1E3F110E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  <a:alphaModFix amt="50000"/>
          </a:blip>
          <a:srcRect l="68839" t="24595" r="13380" b="30519"/>
          <a:stretch/>
        </p:blipFill>
        <p:spPr>
          <a:xfrm>
            <a:off x="565131" y="350286"/>
            <a:ext cx="3449052" cy="5841461"/>
          </a:xfrm>
          <a:prstGeom prst="rect">
            <a:avLst/>
          </a:prstGeom>
        </p:spPr>
      </p:pic>
      <p:pic>
        <p:nvPicPr>
          <p:cNvPr id="13" name="Image 12" descr="Une image contenant léger, art, Art fractal&#10;&#10;Description générée automatiquement">
            <a:extLst>
              <a:ext uri="{FF2B5EF4-FFF2-40B4-BE49-F238E27FC236}">
                <a16:creationId xmlns:a16="http://schemas.microsoft.com/office/drawing/2014/main" id="{46649C62-09D6-81EA-3C2D-EF36049154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rcRect l="40617" t="3520" r="39518" b="7653"/>
          <a:stretch>
            <a:fillRect/>
          </a:stretch>
        </p:blipFill>
        <p:spPr>
          <a:xfrm>
            <a:off x="3875336" y="697427"/>
            <a:ext cx="1696665" cy="3338589"/>
          </a:xfrm>
          <a:custGeom>
            <a:avLst/>
            <a:gdLst>
              <a:gd name="connsiteX0" fmla="*/ 278508 w 1671015"/>
              <a:gd name="connsiteY0" fmla="*/ 0 h 4291288"/>
              <a:gd name="connsiteX1" fmla="*/ 1392507 w 1671015"/>
              <a:gd name="connsiteY1" fmla="*/ 0 h 4291288"/>
              <a:gd name="connsiteX2" fmla="*/ 1671015 w 1671015"/>
              <a:gd name="connsiteY2" fmla="*/ 278508 h 4291288"/>
              <a:gd name="connsiteX3" fmla="*/ 1671015 w 1671015"/>
              <a:gd name="connsiteY3" fmla="*/ 4012780 h 4291288"/>
              <a:gd name="connsiteX4" fmla="*/ 1392507 w 1671015"/>
              <a:gd name="connsiteY4" fmla="*/ 4291288 h 4291288"/>
              <a:gd name="connsiteX5" fmla="*/ 278508 w 1671015"/>
              <a:gd name="connsiteY5" fmla="*/ 4291288 h 4291288"/>
              <a:gd name="connsiteX6" fmla="*/ 0 w 1671015"/>
              <a:gd name="connsiteY6" fmla="*/ 4012780 h 4291288"/>
              <a:gd name="connsiteX7" fmla="*/ 0 w 1671015"/>
              <a:gd name="connsiteY7" fmla="*/ 278508 h 4291288"/>
              <a:gd name="connsiteX8" fmla="*/ 278508 w 1671015"/>
              <a:gd name="connsiteY8" fmla="*/ 0 h 4291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71015" h="4291288">
                <a:moveTo>
                  <a:pt x="278508" y="0"/>
                </a:moveTo>
                <a:lnTo>
                  <a:pt x="1392507" y="0"/>
                </a:lnTo>
                <a:cubicBezTo>
                  <a:pt x="1546323" y="0"/>
                  <a:pt x="1671015" y="124692"/>
                  <a:pt x="1671015" y="278508"/>
                </a:cubicBezTo>
                <a:lnTo>
                  <a:pt x="1671015" y="4012780"/>
                </a:lnTo>
                <a:cubicBezTo>
                  <a:pt x="1671015" y="4166596"/>
                  <a:pt x="1546323" y="4291288"/>
                  <a:pt x="1392507" y="4291288"/>
                </a:cubicBezTo>
                <a:lnTo>
                  <a:pt x="278508" y="4291288"/>
                </a:lnTo>
                <a:cubicBezTo>
                  <a:pt x="124692" y="4291288"/>
                  <a:pt x="0" y="4166596"/>
                  <a:pt x="0" y="4012780"/>
                </a:cubicBezTo>
                <a:lnTo>
                  <a:pt x="0" y="278508"/>
                </a:lnTo>
                <a:cubicBezTo>
                  <a:pt x="0" y="124692"/>
                  <a:pt x="124692" y="0"/>
                  <a:pt x="278508" y="0"/>
                </a:cubicBezTo>
                <a:close/>
              </a:path>
            </a:pathLst>
          </a:custGeom>
          <a:ln w="57150">
            <a:solidFill>
              <a:schemeClr val="bg1"/>
            </a:solidFill>
          </a:ln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E7E3FBED-F6D4-EB9A-6DEC-47B823C8F7B6}"/>
              </a:ext>
            </a:extLst>
          </p:cNvPr>
          <p:cNvSpPr txBox="1"/>
          <p:nvPr/>
        </p:nvSpPr>
        <p:spPr>
          <a:xfrm>
            <a:off x="3982054" y="4395755"/>
            <a:ext cx="13610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schemeClr val="bg1"/>
                </a:solidFill>
              </a:rPr>
              <a:t>- PLA - </a:t>
            </a:r>
          </a:p>
        </p:txBody>
      </p:sp>
      <p:pic>
        <p:nvPicPr>
          <p:cNvPr id="17" name="Image 16" descr="Une image contenant léger, art, Art fractal&#10;&#10;Description générée automatiquement">
            <a:extLst>
              <a:ext uri="{FF2B5EF4-FFF2-40B4-BE49-F238E27FC236}">
                <a16:creationId xmlns:a16="http://schemas.microsoft.com/office/drawing/2014/main" id="{EE6F9660-A0F8-4447-EC7E-D7F0716F4A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rcRect l="40617" t="3520" r="39518" b="7653"/>
          <a:stretch>
            <a:fillRect/>
          </a:stretch>
        </p:blipFill>
        <p:spPr>
          <a:xfrm>
            <a:off x="7855815" y="936771"/>
            <a:ext cx="1696665" cy="3903819"/>
          </a:xfrm>
          <a:custGeom>
            <a:avLst/>
            <a:gdLst>
              <a:gd name="connsiteX0" fmla="*/ 278508 w 1671015"/>
              <a:gd name="connsiteY0" fmla="*/ 0 h 4291288"/>
              <a:gd name="connsiteX1" fmla="*/ 1392507 w 1671015"/>
              <a:gd name="connsiteY1" fmla="*/ 0 h 4291288"/>
              <a:gd name="connsiteX2" fmla="*/ 1671015 w 1671015"/>
              <a:gd name="connsiteY2" fmla="*/ 278508 h 4291288"/>
              <a:gd name="connsiteX3" fmla="*/ 1671015 w 1671015"/>
              <a:gd name="connsiteY3" fmla="*/ 4012780 h 4291288"/>
              <a:gd name="connsiteX4" fmla="*/ 1392507 w 1671015"/>
              <a:gd name="connsiteY4" fmla="*/ 4291288 h 4291288"/>
              <a:gd name="connsiteX5" fmla="*/ 278508 w 1671015"/>
              <a:gd name="connsiteY5" fmla="*/ 4291288 h 4291288"/>
              <a:gd name="connsiteX6" fmla="*/ 0 w 1671015"/>
              <a:gd name="connsiteY6" fmla="*/ 4012780 h 4291288"/>
              <a:gd name="connsiteX7" fmla="*/ 0 w 1671015"/>
              <a:gd name="connsiteY7" fmla="*/ 278508 h 4291288"/>
              <a:gd name="connsiteX8" fmla="*/ 278508 w 1671015"/>
              <a:gd name="connsiteY8" fmla="*/ 0 h 4291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71015" h="4291288">
                <a:moveTo>
                  <a:pt x="278508" y="0"/>
                </a:moveTo>
                <a:lnTo>
                  <a:pt x="1392507" y="0"/>
                </a:lnTo>
                <a:cubicBezTo>
                  <a:pt x="1546323" y="0"/>
                  <a:pt x="1671015" y="124692"/>
                  <a:pt x="1671015" y="278508"/>
                </a:cubicBezTo>
                <a:lnTo>
                  <a:pt x="1671015" y="4012780"/>
                </a:lnTo>
                <a:cubicBezTo>
                  <a:pt x="1671015" y="4166596"/>
                  <a:pt x="1546323" y="4291288"/>
                  <a:pt x="1392507" y="4291288"/>
                </a:cubicBezTo>
                <a:lnTo>
                  <a:pt x="278508" y="4291288"/>
                </a:lnTo>
                <a:cubicBezTo>
                  <a:pt x="124692" y="4291288"/>
                  <a:pt x="0" y="4166596"/>
                  <a:pt x="0" y="4012780"/>
                </a:cubicBezTo>
                <a:lnTo>
                  <a:pt x="0" y="278508"/>
                </a:lnTo>
                <a:cubicBezTo>
                  <a:pt x="0" y="124692"/>
                  <a:pt x="124692" y="0"/>
                  <a:pt x="278508" y="0"/>
                </a:cubicBezTo>
                <a:close/>
              </a:path>
            </a:pathLst>
          </a:custGeom>
          <a:ln w="57150">
            <a:solidFill>
              <a:schemeClr val="bg1"/>
            </a:solidFill>
          </a:ln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6BDE61CC-38B4-00AE-71EE-08C399EAD0A3}"/>
              </a:ext>
            </a:extLst>
          </p:cNvPr>
          <p:cNvSpPr txBox="1"/>
          <p:nvPr/>
        </p:nvSpPr>
        <p:spPr>
          <a:xfrm>
            <a:off x="3935952" y="998641"/>
            <a:ext cx="16288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</a:rPr>
              <a:t>GDPR</a:t>
            </a:r>
          </a:p>
        </p:txBody>
      </p:sp>
      <p:pic>
        <p:nvPicPr>
          <p:cNvPr id="26" name="Image 25" descr="Une image contenant capture d’écran, violet, violette, Néon&#10;&#10;Description générée automatiquement">
            <a:extLst>
              <a:ext uri="{FF2B5EF4-FFF2-40B4-BE49-F238E27FC236}">
                <a16:creationId xmlns:a16="http://schemas.microsoft.com/office/drawing/2014/main" id="{1FFEBC91-AC2A-BCEA-29FA-3714CC760764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bright="70000" contrast="-70000"/>
          </a:blip>
          <a:srcRect l="66145" t="17012" r="31876" b="49909"/>
          <a:stretch/>
        </p:blipFill>
        <p:spPr>
          <a:xfrm rot="5400000" flipH="1" flipV="1">
            <a:off x="7756931" y="683708"/>
            <a:ext cx="46330" cy="8424202"/>
          </a:xfrm>
          <a:prstGeom prst="rect">
            <a:avLst/>
          </a:prstGeom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4163B3A0-DED0-8506-CC35-8BCE73E4FB7A}"/>
              </a:ext>
            </a:extLst>
          </p:cNvPr>
          <p:cNvSpPr txBox="1"/>
          <p:nvPr/>
        </p:nvSpPr>
        <p:spPr>
          <a:xfrm>
            <a:off x="7889724" y="1631413"/>
            <a:ext cx="16288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</a:rPr>
              <a:t>PLD</a:t>
            </a:r>
          </a:p>
        </p:txBody>
      </p:sp>
      <p:pic>
        <p:nvPicPr>
          <p:cNvPr id="15" name="Image 14" descr="Une image contenant léger, art, Art fractal&#10;&#10;Description générée automatiquement">
            <a:extLst>
              <a:ext uri="{FF2B5EF4-FFF2-40B4-BE49-F238E27FC236}">
                <a16:creationId xmlns:a16="http://schemas.microsoft.com/office/drawing/2014/main" id="{858A983A-11C3-2D45-3935-70957F8DFA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rcRect l="40617" t="3520" r="39518" b="7653"/>
          <a:stretch>
            <a:fillRect/>
          </a:stretch>
        </p:blipFill>
        <p:spPr>
          <a:xfrm>
            <a:off x="5889154" y="811838"/>
            <a:ext cx="1696665" cy="4357160"/>
          </a:xfrm>
          <a:custGeom>
            <a:avLst/>
            <a:gdLst>
              <a:gd name="connsiteX0" fmla="*/ 278508 w 1671015"/>
              <a:gd name="connsiteY0" fmla="*/ 0 h 4291288"/>
              <a:gd name="connsiteX1" fmla="*/ 1392507 w 1671015"/>
              <a:gd name="connsiteY1" fmla="*/ 0 h 4291288"/>
              <a:gd name="connsiteX2" fmla="*/ 1671015 w 1671015"/>
              <a:gd name="connsiteY2" fmla="*/ 278508 h 4291288"/>
              <a:gd name="connsiteX3" fmla="*/ 1671015 w 1671015"/>
              <a:gd name="connsiteY3" fmla="*/ 4012780 h 4291288"/>
              <a:gd name="connsiteX4" fmla="*/ 1392507 w 1671015"/>
              <a:gd name="connsiteY4" fmla="*/ 4291288 h 4291288"/>
              <a:gd name="connsiteX5" fmla="*/ 278508 w 1671015"/>
              <a:gd name="connsiteY5" fmla="*/ 4291288 h 4291288"/>
              <a:gd name="connsiteX6" fmla="*/ 0 w 1671015"/>
              <a:gd name="connsiteY6" fmla="*/ 4012780 h 4291288"/>
              <a:gd name="connsiteX7" fmla="*/ 0 w 1671015"/>
              <a:gd name="connsiteY7" fmla="*/ 278508 h 4291288"/>
              <a:gd name="connsiteX8" fmla="*/ 278508 w 1671015"/>
              <a:gd name="connsiteY8" fmla="*/ 0 h 4291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71015" h="4291288">
                <a:moveTo>
                  <a:pt x="278508" y="0"/>
                </a:moveTo>
                <a:lnTo>
                  <a:pt x="1392507" y="0"/>
                </a:lnTo>
                <a:cubicBezTo>
                  <a:pt x="1546323" y="0"/>
                  <a:pt x="1671015" y="124692"/>
                  <a:pt x="1671015" y="278508"/>
                </a:cubicBezTo>
                <a:lnTo>
                  <a:pt x="1671015" y="4012780"/>
                </a:lnTo>
                <a:cubicBezTo>
                  <a:pt x="1671015" y="4166596"/>
                  <a:pt x="1546323" y="4291288"/>
                  <a:pt x="1392507" y="4291288"/>
                </a:cubicBezTo>
                <a:lnTo>
                  <a:pt x="278508" y="4291288"/>
                </a:lnTo>
                <a:cubicBezTo>
                  <a:pt x="124692" y="4291288"/>
                  <a:pt x="0" y="4166596"/>
                  <a:pt x="0" y="4012780"/>
                </a:cubicBezTo>
                <a:lnTo>
                  <a:pt x="0" y="278508"/>
                </a:lnTo>
                <a:cubicBezTo>
                  <a:pt x="0" y="124692"/>
                  <a:pt x="124692" y="0"/>
                  <a:pt x="278508" y="0"/>
                </a:cubicBezTo>
                <a:close/>
              </a:path>
            </a:pathLst>
          </a:custGeom>
          <a:ln w="57150">
            <a:solidFill>
              <a:schemeClr val="bg1"/>
            </a:solidFill>
          </a:ln>
        </p:spPr>
      </p:pic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795B4450-0473-6212-5720-0AE6EBB9B25E}"/>
              </a:ext>
            </a:extLst>
          </p:cNvPr>
          <p:cNvSpPr/>
          <p:nvPr/>
        </p:nvSpPr>
        <p:spPr>
          <a:xfrm>
            <a:off x="5889153" y="4130082"/>
            <a:ext cx="1696666" cy="1111170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C81C8AA1-C571-CCE5-5B99-E6A1FE93D5F7}"/>
              </a:ext>
            </a:extLst>
          </p:cNvPr>
          <p:cNvSpPr txBox="1"/>
          <p:nvPr/>
        </p:nvSpPr>
        <p:spPr>
          <a:xfrm>
            <a:off x="5973547" y="4349424"/>
            <a:ext cx="13014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/>
              <a:t>- NA - 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D5955437-B576-0602-B886-D9C50DC82DE0}"/>
              </a:ext>
            </a:extLst>
          </p:cNvPr>
          <p:cNvSpPr txBox="1"/>
          <p:nvPr/>
        </p:nvSpPr>
        <p:spPr>
          <a:xfrm>
            <a:off x="7948395" y="4343770"/>
            <a:ext cx="15115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chemeClr val="bg1"/>
                </a:solidFill>
              </a:rPr>
              <a:t>- TION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7400B6ED-E831-C420-0FD9-AEE76D34AA24}"/>
              </a:ext>
            </a:extLst>
          </p:cNvPr>
          <p:cNvSpPr txBox="1"/>
          <p:nvPr/>
        </p:nvSpPr>
        <p:spPr>
          <a:xfrm>
            <a:off x="6078978" y="1327177"/>
            <a:ext cx="16288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</a:rPr>
              <a:t>AIA</a:t>
            </a: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E9A8959A-F850-2782-CF76-2FD602FCADDF}"/>
              </a:ext>
            </a:extLst>
          </p:cNvPr>
          <p:cNvSpPr/>
          <p:nvPr/>
        </p:nvSpPr>
        <p:spPr>
          <a:xfrm>
            <a:off x="1836859" y="4279039"/>
            <a:ext cx="1731136" cy="1111170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DAD0EBB0-015D-6625-030C-DD57BFA655A1}"/>
              </a:ext>
            </a:extLst>
          </p:cNvPr>
          <p:cNvSpPr txBox="1"/>
          <p:nvPr/>
        </p:nvSpPr>
        <p:spPr>
          <a:xfrm>
            <a:off x="2088390" y="4395755"/>
            <a:ext cx="11022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800" dirty="0"/>
              <a:t>EX -</a:t>
            </a:r>
          </a:p>
        </p:txBody>
      </p:sp>
      <p:pic>
        <p:nvPicPr>
          <p:cNvPr id="31" name="Graphique 30" descr="Point d’interrogation avec un remplissage uni">
            <a:extLst>
              <a:ext uri="{FF2B5EF4-FFF2-40B4-BE49-F238E27FC236}">
                <a16:creationId xmlns:a16="http://schemas.microsoft.com/office/drawing/2014/main" id="{8F4783BD-962A-A88D-38E0-4ECEAA2E31B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603999" y="5833950"/>
            <a:ext cx="914400" cy="914400"/>
          </a:xfrm>
          <a:prstGeom prst="rect">
            <a:avLst/>
          </a:prstGeom>
        </p:spPr>
      </p:pic>
      <p:sp>
        <p:nvSpPr>
          <p:cNvPr id="32" name="ZoneTexte 31">
            <a:extLst>
              <a:ext uri="{FF2B5EF4-FFF2-40B4-BE49-F238E27FC236}">
                <a16:creationId xmlns:a16="http://schemas.microsoft.com/office/drawing/2014/main" id="{E829E404-3FB7-04C9-C041-585D0913F550}"/>
              </a:ext>
            </a:extLst>
          </p:cNvPr>
          <p:cNvSpPr txBox="1"/>
          <p:nvPr/>
        </p:nvSpPr>
        <p:spPr>
          <a:xfrm>
            <a:off x="9567231" y="6279825"/>
            <a:ext cx="2686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>
                <a:solidFill>
                  <a:schemeClr val="bg1"/>
                </a:solidFill>
              </a:rPr>
              <a:t>Lex </a:t>
            </a:r>
            <a:r>
              <a:rPr lang="fr-FR" b="1" i="1" dirty="0" err="1">
                <a:solidFill>
                  <a:schemeClr val="bg1"/>
                </a:solidFill>
              </a:rPr>
              <a:t>Specialis</a:t>
            </a:r>
            <a:endParaRPr lang="fr-FR" b="1" i="1" dirty="0">
              <a:solidFill>
                <a:schemeClr val="bg1"/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B35D5BDD-98F8-27B8-7132-04FB2196E27A}"/>
              </a:ext>
            </a:extLst>
          </p:cNvPr>
          <p:cNvSpPr txBox="1"/>
          <p:nvPr/>
        </p:nvSpPr>
        <p:spPr>
          <a:xfrm>
            <a:off x="7690175" y="4974711"/>
            <a:ext cx="34241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</a:t>
            </a:r>
            <a:r>
              <a:rPr lang="fr-FR" sz="24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access</a:t>
            </a:r>
            <a:r>
              <a:rPr lang="fr-FR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to </a:t>
            </a:r>
            <a:r>
              <a:rPr lang="fr-FR" sz="24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</a:t>
            </a:r>
            <a:r>
              <a:rPr lang="fr-FR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-trial </a:t>
            </a:r>
            <a:r>
              <a:rPr lang="fr-FR" sz="24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knowledge</a:t>
            </a:r>
            <a:r>
              <a:rPr lang="fr-FR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3D994BAB-A0D0-159D-F664-329846425FD0}"/>
              </a:ext>
            </a:extLst>
          </p:cNvPr>
          <p:cNvSpPr txBox="1"/>
          <p:nvPr/>
        </p:nvSpPr>
        <p:spPr>
          <a:xfrm>
            <a:off x="199502" y="1236859"/>
            <a:ext cx="340583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Q. 1: Are </a:t>
            </a:r>
            <a:r>
              <a:rPr lang="fr-FR" b="1" dirty="0" err="1">
                <a:solidFill>
                  <a:schemeClr val="bg1"/>
                </a:solidFill>
              </a:rPr>
              <a:t>there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b="1" dirty="0" err="1">
                <a:solidFill>
                  <a:schemeClr val="bg1"/>
                </a:solidFill>
              </a:rPr>
              <a:t>procedural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b="1" dirty="0" err="1">
                <a:solidFill>
                  <a:schemeClr val="bg1"/>
                </a:solidFill>
              </a:rPr>
              <a:t>rights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b="1" dirty="0" err="1">
                <a:solidFill>
                  <a:schemeClr val="bg1"/>
                </a:solidFill>
              </a:rPr>
              <a:t>that</a:t>
            </a:r>
            <a:r>
              <a:rPr lang="fr-FR" b="1" dirty="0">
                <a:solidFill>
                  <a:schemeClr val="bg1"/>
                </a:solidFill>
              </a:rPr>
              <a:t> litigants can </a:t>
            </a:r>
            <a:r>
              <a:rPr lang="fr-FR" b="1" dirty="0" err="1">
                <a:solidFill>
                  <a:schemeClr val="bg1"/>
                </a:solidFill>
              </a:rPr>
              <a:t>rely</a:t>
            </a:r>
            <a:r>
              <a:rPr lang="fr-FR" b="1" dirty="0">
                <a:solidFill>
                  <a:schemeClr val="bg1"/>
                </a:solidFill>
              </a:rPr>
              <a:t> on to </a:t>
            </a:r>
            <a:r>
              <a:rPr lang="fr-FR" b="1" dirty="0" err="1">
                <a:solidFill>
                  <a:schemeClr val="bg1"/>
                </a:solidFill>
              </a:rPr>
              <a:t>access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b="1" dirty="0" err="1">
                <a:solidFill>
                  <a:schemeClr val="bg1"/>
                </a:solidFill>
              </a:rPr>
              <a:t>pre</a:t>
            </a:r>
            <a:r>
              <a:rPr lang="fr-FR" b="1" dirty="0">
                <a:solidFill>
                  <a:schemeClr val="bg1"/>
                </a:solidFill>
              </a:rPr>
              <a:t>-trial </a:t>
            </a:r>
            <a:r>
              <a:rPr lang="fr-FR" b="1" dirty="0" err="1">
                <a:solidFill>
                  <a:schemeClr val="bg1"/>
                </a:solidFill>
              </a:rPr>
              <a:t>knowledge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b="1" dirty="0" err="1">
                <a:solidFill>
                  <a:schemeClr val="bg1"/>
                </a:solidFill>
              </a:rPr>
              <a:t>regarding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b="1" dirty="0" err="1">
                <a:solidFill>
                  <a:schemeClr val="bg1"/>
                </a:solidFill>
              </a:rPr>
              <a:t>harm</a:t>
            </a:r>
            <a:r>
              <a:rPr lang="fr-FR" b="1" dirty="0">
                <a:solidFill>
                  <a:schemeClr val="bg1"/>
                </a:solidFill>
              </a:rPr>
              <a:t> and causation?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43247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 2" descr="Une image contenant ongle, personne, doigt, peau&#10;&#10;Description générée automatiquement">
            <a:extLst>
              <a:ext uri="{FF2B5EF4-FFF2-40B4-BE49-F238E27FC236}">
                <a16:creationId xmlns:a16="http://schemas.microsoft.com/office/drawing/2014/main" id="{D9478878-90DF-5055-8DC7-F8FAC4548C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20000"/>
                    </a14:imgEffect>
                  </a14:imgLayer>
                </a14:imgProps>
              </a:ext>
            </a:extLst>
          </a:blip>
          <a:srcRect l="6667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61C3832D-A8B2-49B0-1F65-6A2895917FCF}"/>
              </a:ext>
            </a:extLst>
          </p:cNvPr>
          <p:cNvSpPr txBox="1"/>
          <p:nvPr/>
        </p:nvSpPr>
        <p:spPr>
          <a:xfrm>
            <a:off x="1209575" y="2207601"/>
            <a:ext cx="10058400" cy="24606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 fontScale="92500" lnSpcReduction="2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2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Article 86 AIA / Article 22 GDPR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200" b="1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(when personal data is processed by high-risk AI systems)</a:t>
            </a:r>
          </a:p>
        </p:txBody>
      </p:sp>
    </p:spTree>
    <p:extLst>
      <p:ext uri="{BB962C8B-B14F-4D97-AF65-F5344CB8AC3E}">
        <p14:creationId xmlns:p14="http://schemas.microsoft.com/office/powerpoint/2010/main" val="23545986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F687F66-AC45-AE76-F6A7-EA70F4D905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A8CCCB6D-5162-4AAE-A5E3-3AC55410DB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BCD8C04-CC7B-40EF-82EB-E9821F79BB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70" y="2458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 2" descr="Une image contenant ongle, personne, doigt, peau&#10;&#10;Description générée automatiquement">
            <a:extLst>
              <a:ext uri="{FF2B5EF4-FFF2-40B4-BE49-F238E27FC236}">
                <a16:creationId xmlns:a16="http://schemas.microsoft.com/office/drawing/2014/main" id="{FCAB1C6A-31F3-E8AB-4F65-2B669943DD3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rcRect r="35310"/>
          <a:stretch/>
        </p:blipFill>
        <p:spPr>
          <a:xfrm>
            <a:off x="-170" y="-101592"/>
            <a:ext cx="8450317" cy="6959592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F0D22EB4-7814-8817-8F68-A7CFDF67CE4C}"/>
              </a:ext>
            </a:extLst>
          </p:cNvPr>
          <p:cNvSpPr txBox="1"/>
          <p:nvPr/>
        </p:nvSpPr>
        <p:spPr>
          <a:xfrm>
            <a:off x="491160" y="2454441"/>
            <a:ext cx="4620584" cy="84715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Article 22(1) GDPR</a:t>
            </a:r>
          </a:p>
        </p:txBody>
      </p:sp>
      <p:pic>
        <p:nvPicPr>
          <p:cNvPr id="4" name="Image 3" descr="Une image contenant capture d’écran, violet, violette, Néon&#10;&#10;Description générée automatiquement">
            <a:extLst>
              <a:ext uri="{FF2B5EF4-FFF2-40B4-BE49-F238E27FC236}">
                <a16:creationId xmlns:a16="http://schemas.microsoft.com/office/drawing/2014/main" id="{7C8A8A80-6B87-2ED0-E02D-37E17012CF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rcRect l="18276" r="23687" b="-2"/>
          <a:stretch/>
        </p:blipFill>
        <p:spPr>
          <a:xfrm>
            <a:off x="6225997" y="-2458"/>
            <a:ext cx="5962785" cy="685800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CA22A96B-A659-B5BD-E1DC-1B774C29F971}"/>
              </a:ext>
            </a:extLst>
          </p:cNvPr>
          <p:cNvSpPr txBox="1"/>
          <p:nvPr/>
        </p:nvSpPr>
        <p:spPr>
          <a:xfrm>
            <a:off x="5466625" y="1307389"/>
            <a:ext cx="55804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2000" dirty="0">
              <a:solidFill>
                <a:schemeClr val="bg1"/>
              </a:solidFill>
            </a:endParaRPr>
          </a:p>
          <a:p>
            <a:r>
              <a:rPr lang="fr-FR" sz="2000" b="1" dirty="0">
                <a:solidFill>
                  <a:schemeClr val="bg1"/>
                </a:solidFill>
              </a:rPr>
              <a:t>1° </a:t>
            </a:r>
            <a:r>
              <a:rPr lang="fr-FR" sz="2000" dirty="0" err="1">
                <a:solidFill>
                  <a:schemeClr val="bg1"/>
                </a:solidFill>
              </a:rPr>
              <a:t>presence</a:t>
            </a:r>
            <a:r>
              <a:rPr lang="fr-FR" sz="2000" dirty="0">
                <a:solidFill>
                  <a:schemeClr val="bg1"/>
                </a:solidFill>
              </a:rPr>
              <a:t> of ‘</a:t>
            </a:r>
            <a:r>
              <a:rPr lang="fr-FR" sz="2000" dirty="0" err="1">
                <a:solidFill>
                  <a:schemeClr val="bg1"/>
                </a:solidFill>
              </a:rPr>
              <a:t>automated</a:t>
            </a:r>
            <a:r>
              <a:rPr lang="fr-FR" sz="2000" dirty="0">
                <a:solidFill>
                  <a:schemeClr val="bg1"/>
                </a:solidFill>
              </a:rPr>
              <a:t> </a:t>
            </a:r>
            <a:r>
              <a:rPr lang="fr-FR" sz="2000" dirty="0" err="1">
                <a:solidFill>
                  <a:schemeClr val="bg1"/>
                </a:solidFill>
              </a:rPr>
              <a:t>processing</a:t>
            </a:r>
            <a:r>
              <a:rPr lang="fr-FR" sz="2000" dirty="0">
                <a:solidFill>
                  <a:schemeClr val="bg1"/>
                </a:solidFill>
              </a:rPr>
              <a:t>’ (</a:t>
            </a:r>
            <a:r>
              <a:rPr lang="fr-FR" sz="2000" i="1" dirty="0">
                <a:solidFill>
                  <a:schemeClr val="bg1"/>
                </a:solidFill>
              </a:rPr>
              <a:t>quid</a:t>
            </a:r>
            <a:r>
              <a:rPr lang="fr-FR" sz="2000" dirty="0">
                <a:solidFill>
                  <a:schemeClr val="bg1"/>
                </a:solidFill>
              </a:rPr>
              <a:t>?)</a:t>
            </a:r>
          </a:p>
          <a:p>
            <a:endParaRPr lang="fr-FR" sz="2000" dirty="0">
              <a:solidFill>
                <a:schemeClr val="bg1"/>
              </a:solidFill>
            </a:endParaRPr>
          </a:p>
          <a:p>
            <a:r>
              <a:rPr lang="fr-FR" sz="2000" b="1" dirty="0">
                <a:solidFill>
                  <a:schemeClr val="bg1"/>
                </a:solidFill>
              </a:rPr>
              <a:t>2° </a:t>
            </a:r>
            <a:r>
              <a:rPr lang="fr-FR" sz="2000" dirty="0" err="1">
                <a:solidFill>
                  <a:schemeClr val="bg1"/>
                </a:solidFill>
              </a:rPr>
              <a:t>legal</a:t>
            </a:r>
            <a:r>
              <a:rPr lang="fr-FR" sz="2000" dirty="0">
                <a:solidFill>
                  <a:schemeClr val="bg1"/>
                </a:solidFill>
              </a:rPr>
              <a:t>  or </a:t>
            </a:r>
            <a:r>
              <a:rPr lang="fr-FR" sz="2000" dirty="0" err="1">
                <a:solidFill>
                  <a:schemeClr val="bg1"/>
                </a:solidFill>
              </a:rPr>
              <a:t>significantly</a:t>
            </a:r>
            <a:r>
              <a:rPr lang="fr-FR" sz="2000" dirty="0">
                <a:solidFill>
                  <a:schemeClr val="bg1"/>
                </a:solidFill>
              </a:rPr>
              <a:t> </a:t>
            </a:r>
            <a:r>
              <a:rPr lang="fr-FR" sz="2000" dirty="0" err="1">
                <a:solidFill>
                  <a:schemeClr val="bg1"/>
                </a:solidFill>
              </a:rPr>
              <a:t>similar</a:t>
            </a:r>
            <a:r>
              <a:rPr lang="fr-FR" sz="2000" dirty="0">
                <a:solidFill>
                  <a:schemeClr val="bg1"/>
                </a:solidFill>
              </a:rPr>
              <a:t> </a:t>
            </a:r>
            <a:r>
              <a:rPr lang="fr-FR" sz="2000" dirty="0" err="1">
                <a:solidFill>
                  <a:schemeClr val="bg1"/>
                </a:solidFill>
              </a:rPr>
              <a:t>effects</a:t>
            </a:r>
            <a:r>
              <a:rPr lang="fr-FR" sz="2000" dirty="0">
                <a:solidFill>
                  <a:schemeClr val="bg1"/>
                </a:solidFill>
              </a:rPr>
              <a:t> (</a:t>
            </a:r>
            <a:r>
              <a:rPr lang="fr-FR" sz="2000" i="1" dirty="0">
                <a:solidFill>
                  <a:schemeClr val="bg1"/>
                </a:solidFill>
              </a:rPr>
              <a:t>quid</a:t>
            </a:r>
            <a:r>
              <a:rPr lang="fr-FR" sz="2000" dirty="0">
                <a:solidFill>
                  <a:schemeClr val="bg1"/>
                </a:solidFill>
              </a:rPr>
              <a:t>?) </a:t>
            </a:r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235DE4D9-0101-70BB-7770-00EE960EA3E9}"/>
              </a:ext>
            </a:extLst>
          </p:cNvPr>
          <p:cNvCxnSpPr/>
          <p:nvPr/>
        </p:nvCxnSpPr>
        <p:spPr>
          <a:xfrm>
            <a:off x="5245768" y="2878017"/>
            <a:ext cx="6022126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85087B05-9348-7FC6-5CF0-22C5B4AF1002}"/>
              </a:ext>
            </a:extLst>
          </p:cNvPr>
          <p:cNvSpPr/>
          <p:nvPr/>
        </p:nvSpPr>
        <p:spPr>
          <a:xfrm>
            <a:off x="5466455" y="963195"/>
            <a:ext cx="5169291" cy="609600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 b="1" dirty="0">
              <a:solidFill>
                <a:schemeClr val="bg1"/>
              </a:solidFill>
            </a:endParaRPr>
          </a:p>
          <a:p>
            <a:pPr algn="ctr"/>
            <a:r>
              <a:rPr lang="fr-FR" sz="1800" b="1" dirty="0">
                <a:solidFill>
                  <a:schemeClr val="bg1"/>
                </a:solidFill>
              </a:rPr>
              <a:t>Conditions for application</a:t>
            </a:r>
          </a:p>
          <a:p>
            <a:pPr algn="ctr"/>
            <a:endParaRPr lang="fr-FR" dirty="0"/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7B5C1E63-FBBF-235F-44D8-C87232FD6423}"/>
              </a:ext>
            </a:extLst>
          </p:cNvPr>
          <p:cNvSpPr/>
          <p:nvPr/>
        </p:nvSpPr>
        <p:spPr>
          <a:xfrm>
            <a:off x="5602904" y="3208581"/>
            <a:ext cx="5169291" cy="609600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 b="1" dirty="0">
              <a:solidFill>
                <a:schemeClr val="bg1"/>
              </a:solidFill>
            </a:endParaRPr>
          </a:p>
          <a:p>
            <a:pPr algn="ctr"/>
            <a:r>
              <a:rPr lang="fr-FR" b="1" dirty="0">
                <a:solidFill>
                  <a:schemeClr val="bg1"/>
                </a:solidFill>
              </a:rPr>
              <a:t>Scope of </a:t>
            </a:r>
            <a:r>
              <a:rPr lang="fr-FR" b="1" dirty="0" err="1">
                <a:solidFill>
                  <a:schemeClr val="bg1"/>
                </a:solidFill>
              </a:rPr>
              <a:t>explanation</a:t>
            </a:r>
            <a:endParaRPr lang="fr-FR" sz="1800" b="1" dirty="0">
              <a:solidFill>
                <a:schemeClr val="bg1"/>
              </a:solidFill>
            </a:endParaRPr>
          </a:p>
          <a:p>
            <a:pPr algn="ctr"/>
            <a:endParaRPr lang="fr-FR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01277E03-713D-9275-8AE6-BD8D6D6DD664}"/>
              </a:ext>
            </a:extLst>
          </p:cNvPr>
          <p:cNvSpPr txBox="1"/>
          <p:nvPr/>
        </p:nvSpPr>
        <p:spPr>
          <a:xfrm>
            <a:off x="5631425" y="3725168"/>
            <a:ext cx="5580411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2000" dirty="0">
              <a:solidFill>
                <a:schemeClr val="bg1"/>
              </a:solidFill>
            </a:endParaRPr>
          </a:p>
          <a:p>
            <a:r>
              <a:rPr lang="fr-FR" sz="2000" b="1" dirty="0">
                <a:solidFill>
                  <a:schemeClr val="bg1"/>
                </a:solidFill>
              </a:rPr>
              <a:t>1° </a:t>
            </a:r>
            <a:r>
              <a:rPr lang="fr-FR" sz="2000" i="1" dirty="0">
                <a:solidFill>
                  <a:schemeClr val="bg1"/>
                </a:solidFill>
              </a:rPr>
              <a:t>Ad hoc </a:t>
            </a:r>
            <a:r>
              <a:rPr lang="fr-FR" sz="2000" dirty="0">
                <a:solidFill>
                  <a:schemeClr val="bg1"/>
                </a:solidFill>
              </a:rPr>
              <a:t>(AI </a:t>
            </a:r>
            <a:r>
              <a:rPr lang="fr-FR" sz="2000" dirty="0" err="1">
                <a:solidFill>
                  <a:schemeClr val="bg1"/>
                </a:solidFill>
              </a:rPr>
              <a:t>funcitonalities</a:t>
            </a:r>
            <a:r>
              <a:rPr lang="fr-FR" sz="2000" dirty="0">
                <a:solidFill>
                  <a:schemeClr val="bg1"/>
                </a:solidFill>
              </a:rPr>
              <a:t>, </a:t>
            </a:r>
            <a:r>
              <a:rPr lang="fr-FR" sz="2000" dirty="0" err="1">
                <a:solidFill>
                  <a:schemeClr val="bg1"/>
                </a:solidFill>
              </a:rPr>
              <a:t>intended</a:t>
            </a:r>
            <a:r>
              <a:rPr lang="fr-FR" sz="2000" dirty="0">
                <a:solidFill>
                  <a:schemeClr val="bg1"/>
                </a:solidFill>
              </a:rPr>
              <a:t> use)</a:t>
            </a:r>
          </a:p>
          <a:p>
            <a:endParaRPr lang="fr-FR" sz="2000" dirty="0">
              <a:solidFill>
                <a:schemeClr val="bg1"/>
              </a:solidFill>
            </a:endParaRPr>
          </a:p>
          <a:p>
            <a:r>
              <a:rPr lang="fr-FR" sz="2000" b="1" dirty="0">
                <a:solidFill>
                  <a:schemeClr val="bg1"/>
                </a:solidFill>
              </a:rPr>
              <a:t>2° </a:t>
            </a:r>
            <a:r>
              <a:rPr lang="fr-FR" sz="2000" i="1" dirty="0">
                <a:solidFill>
                  <a:schemeClr val="bg1"/>
                </a:solidFill>
              </a:rPr>
              <a:t>Post hoc </a:t>
            </a:r>
            <a:r>
              <a:rPr lang="fr-FR" sz="2000" dirty="0">
                <a:solidFill>
                  <a:schemeClr val="bg1"/>
                </a:solidFill>
              </a:rPr>
              <a:t>(</a:t>
            </a:r>
            <a:r>
              <a:rPr lang="fr-FR" sz="2000" dirty="0" err="1">
                <a:solidFill>
                  <a:schemeClr val="bg1"/>
                </a:solidFill>
              </a:rPr>
              <a:t>effect</a:t>
            </a:r>
            <a:r>
              <a:rPr lang="fr-FR" sz="2000" dirty="0">
                <a:solidFill>
                  <a:schemeClr val="bg1"/>
                </a:solidFill>
              </a:rPr>
              <a:t> and </a:t>
            </a:r>
            <a:r>
              <a:rPr lang="fr-FR" sz="2000" dirty="0" err="1">
                <a:solidFill>
                  <a:schemeClr val="bg1"/>
                </a:solidFill>
              </a:rPr>
              <a:t>rationale</a:t>
            </a:r>
            <a:r>
              <a:rPr lang="fr-FR" sz="2000" dirty="0">
                <a:solidFill>
                  <a:schemeClr val="bg1"/>
                </a:solidFill>
              </a:rPr>
              <a:t> of output)</a:t>
            </a:r>
          </a:p>
          <a:p>
            <a:endParaRPr lang="fr-FR" sz="2000" dirty="0">
              <a:solidFill>
                <a:schemeClr val="bg1"/>
              </a:solidFill>
            </a:endParaRPr>
          </a:p>
          <a:p>
            <a:pPr algn="just"/>
            <a:r>
              <a:rPr lang="fr-BE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Cf. Wachter </a:t>
            </a:r>
            <a:r>
              <a:rPr lang="fr-BE" sz="18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et al</a:t>
            </a:r>
            <a:r>
              <a:rPr lang="fr-BE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“</a:t>
            </a:r>
            <a:r>
              <a:rPr lang="fr-BE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Why</a:t>
            </a:r>
            <a:r>
              <a:rPr lang="fr-BE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 right to </a:t>
            </a:r>
            <a:r>
              <a:rPr lang="fr-BE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explanation</a:t>
            </a:r>
            <a:r>
              <a:rPr lang="fr-BE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fr-BE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automated</a:t>
            </a:r>
            <a:r>
              <a:rPr lang="fr-BE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BE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decision-making</a:t>
            </a:r>
            <a:r>
              <a:rPr lang="fr-BE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BE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does</a:t>
            </a:r>
            <a:r>
              <a:rPr lang="fr-BE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not </a:t>
            </a:r>
            <a:r>
              <a:rPr lang="fr-BE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exist</a:t>
            </a:r>
            <a:r>
              <a:rPr lang="fr-BE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in the General Data Protection </a:t>
            </a:r>
            <a:r>
              <a:rPr lang="fr-BE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Regulation</a:t>
            </a:r>
            <a:r>
              <a:rPr lang="fr-BE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”, 2 </a:t>
            </a:r>
            <a:r>
              <a:rPr lang="fr-BE" sz="18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International Data </a:t>
            </a:r>
            <a:r>
              <a:rPr lang="fr-BE" sz="1800" i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Privacy</a:t>
            </a:r>
            <a:r>
              <a:rPr lang="fr-BE" sz="18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Law </a:t>
            </a:r>
            <a:r>
              <a:rPr lang="fr-BE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(2017), 1 -25.</a:t>
            </a:r>
            <a:endParaRPr lang="fr-BE" sz="2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2B6D95CD-D1BE-3B14-691F-AF61C759237B}"/>
              </a:ext>
            </a:extLst>
          </p:cNvPr>
          <p:cNvSpPr txBox="1"/>
          <p:nvPr/>
        </p:nvSpPr>
        <p:spPr>
          <a:xfrm>
            <a:off x="6958386" y="-109554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373965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A69085A-1F7C-663B-9AF2-E174CF68E6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6839EE51-A4DF-8482-F340-E1C65D9BAF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 2" descr="Une image contenant ongle, personne, doigt, peau&#10;&#10;Description générée automatiquement">
            <a:extLst>
              <a:ext uri="{FF2B5EF4-FFF2-40B4-BE49-F238E27FC236}">
                <a16:creationId xmlns:a16="http://schemas.microsoft.com/office/drawing/2014/main" id="{EA520867-EC86-FB58-B67F-953D9BE69B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20000"/>
                    </a14:imgEffect>
                  </a14:imgLayer>
                </a14:imgProps>
              </a:ext>
            </a:extLst>
          </a:blip>
          <a:srcRect l="51761"/>
          <a:stretch/>
        </p:blipFill>
        <p:spPr>
          <a:xfrm>
            <a:off x="5887453" y="10"/>
            <a:ext cx="6301499" cy="6857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1F70606-FE19-BA00-0E1B-054B527140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9F222C5-F989-BA3B-F597-92F079220F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8000"/>
                    </a14:imgEffect>
                    <a14:imgEffect>
                      <a14:brightnessContrast bright="-48000" contrast="50000"/>
                    </a14:imgEffect>
                  </a14:imgLayer>
                </a14:imgProps>
              </a:ext>
            </a:extLst>
          </a:blip>
          <a:srcRect l="396" r="30854"/>
          <a:stretch/>
        </p:blipFill>
        <p:spPr>
          <a:xfrm>
            <a:off x="-1059781" y="0"/>
            <a:ext cx="7239000" cy="68580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8DDE50D2-F8B3-6C82-6F7F-63B13A2859BD}"/>
              </a:ext>
            </a:extLst>
          </p:cNvPr>
          <p:cNvSpPr txBox="1"/>
          <p:nvPr/>
        </p:nvSpPr>
        <p:spPr>
          <a:xfrm>
            <a:off x="6443202" y="3174376"/>
            <a:ext cx="3371515" cy="84715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Article 86 AIA</a:t>
            </a: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11EAEFA8-B369-D30A-F333-74127A90D69A}"/>
              </a:ext>
            </a:extLst>
          </p:cNvPr>
          <p:cNvSpPr/>
          <p:nvPr/>
        </p:nvSpPr>
        <p:spPr>
          <a:xfrm>
            <a:off x="925183" y="332568"/>
            <a:ext cx="5169291" cy="609600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 b="1" dirty="0">
              <a:solidFill>
                <a:schemeClr val="bg1"/>
              </a:solidFill>
            </a:endParaRPr>
          </a:p>
          <a:p>
            <a:pPr algn="ctr"/>
            <a:r>
              <a:rPr lang="fr-FR" sz="1800" b="1" dirty="0">
                <a:solidFill>
                  <a:schemeClr val="bg1"/>
                </a:solidFill>
              </a:rPr>
              <a:t>Conditions for application</a:t>
            </a:r>
          </a:p>
          <a:p>
            <a:pPr algn="ctr"/>
            <a:endParaRPr lang="fr-FR" dirty="0"/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C8E3232A-294F-DD52-C2AD-82A83E84558B}"/>
              </a:ext>
            </a:extLst>
          </p:cNvPr>
          <p:cNvSpPr/>
          <p:nvPr/>
        </p:nvSpPr>
        <p:spPr>
          <a:xfrm>
            <a:off x="925182" y="4074458"/>
            <a:ext cx="5169291" cy="609600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 b="1" dirty="0">
              <a:solidFill>
                <a:schemeClr val="bg1"/>
              </a:solidFill>
            </a:endParaRPr>
          </a:p>
          <a:p>
            <a:pPr algn="ctr"/>
            <a:r>
              <a:rPr lang="fr-FR" sz="1800" b="1" dirty="0">
                <a:solidFill>
                  <a:schemeClr val="bg1"/>
                </a:solidFill>
              </a:rPr>
              <a:t>Scope of </a:t>
            </a:r>
            <a:r>
              <a:rPr lang="fr-FR" sz="1800" b="1" dirty="0" err="1">
                <a:solidFill>
                  <a:schemeClr val="bg1"/>
                </a:solidFill>
              </a:rPr>
              <a:t>explanation</a:t>
            </a:r>
            <a:endParaRPr lang="fr-FR" sz="1800" b="1" dirty="0">
              <a:solidFill>
                <a:schemeClr val="bg1"/>
              </a:solidFill>
            </a:endParaRPr>
          </a:p>
          <a:p>
            <a:pPr algn="ctr"/>
            <a:endParaRPr lang="fr-FR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C29C4B33-A79D-814F-E2B0-9A984C012711}"/>
              </a:ext>
            </a:extLst>
          </p:cNvPr>
          <p:cNvSpPr txBox="1"/>
          <p:nvPr/>
        </p:nvSpPr>
        <p:spPr>
          <a:xfrm>
            <a:off x="1071980" y="1077152"/>
            <a:ext cx="41402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fr-BE" sz="20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Explainer</a:t>
            </a:r>
            <a:r>
              <a:rPr lang="fr-BE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BE" sz="20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fr-BE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fr-BE" sz="20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deployer</a:t>
            </a:r>
            <a:r>
              <a:rPr lang="fr-BE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of high-</a:t>
            </a:r>
            <a:r>
              <a:rPr lang="fr-BE" sz="20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risk</a:t>
            </a:r>
            <a:r>
              <a:rPr lang="fr-BE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AI</a:t>
            </a:r>
            <a:endParaRPr lang="fr-BE" sz="20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AutoNum type="arabicPeriod"/>
            </a:pPr>
            <a:r>
              <a:rPr lang="fr-BE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human</a:t>
            </a:r>
            <a:r>
              <a:rPr lang="fr-BE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BE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decision</a:t>
            </a:r>
            <a:r>
              <a:rPr lang="fr-BE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BE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based</a:t>
            </a:r>
            <a:r>
              <a:rPr lang="fr-BE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on AI output </a:t>
            </a:r>
          </a:p>
          <a:p>
            <a:pPr marL="342900" indent="-342900">
              <a:buAutoNum type="arabicPeriod"/>
            </a:pPr>
            <a:r>
              <a:rPr lang="fr-BE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decision</a:t>
            </a:r>
            <a:r>
              <a:rPr lang="fr-BE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BE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produces</a:t>
            </a:r>
            <a:r>
              <a:rPr lang="fr-BE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BE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legal</a:t>
            </a:r>
            <a:r>
              <a:rPr lang="fr-BE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‘or </a:t>
            </a:r>
            <a:r>
              <a:rPr lang="fr-BE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similarly</a:t>
            </a:r>
            <a:r>
              <a:rPr lang="fr-BE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BE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significant</a:t>
            </a:r>
            <a:r>
              <a:rPr lang="fr-BE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’ </a:t>
            </a:r>
            <a:r>
              <a:rPr lang="fr-BE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effects</a:t>
            </a:r>
            <a:r>
              <a:rPr lang="fr-BE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on a </a:t>
            </a:r>
            <a:r>
              <a:rPr lang="fr-BE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person’s</a:t>
            </a:r>
            <a:r>
              <a:rPr lang="fr-BE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situation </a:t>
            </a:r>
          </a:p>
          <a:p>
            <a:pPr marL="342900" indent="-342900">
              <a:buAutoNum type="arabicPeriod"/>
            </a:pPr>
            <a:r>
              <a:rPr lang="fr-BE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impact on </a:t>
            </a:r>
            <a:r>
              <a:rPr lang="fr-BE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health</a:t>
            </a:r>
            <a:r>
              <a:rPr lang="fr-BE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fr-BE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safety</a:t>
            </a:r>
            <a:r>
              <a:rPr lang="fr-BE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and/or </a:t>
            </a:r>
            <a:r>
              <a:rPr lang="fr-BE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fundamental</a:t>
            </a:r>
            <a:r>
              <a:rPr lang="fr-BE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BE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rights</a:t>
            </a:r>
            <a:r>
              <a:rPr lang="fr-BE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sz="2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73183FC6-201E-B878-61EA-F06624AEF844}"/>
              </a:ext>
            </a:extLst>
          </p:cNvPr>
          <p:cNvSpPr txBox="1"/>
          <p:nvPr/>
        </p:nvSpPr>
        <p:spPr>
          <a:xfrm>
            <a:off x="1146525" y="4867469"/>
            <a:ext cx="44769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BE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fr-BE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lear and </a:t>
            </a:r>
            <a:r>
              <a:rPr lang="fr-BE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meaningful</a:t>
            </a:r>
            <a:r>
              <a:rPr lang="fr-BE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BE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explanations</a:t>
            </a:r>
            <a:r>
              <a:rPr lang="fr-BE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on the </a:t>
            </a:r>
            <a:r>
              <a:rPr lang="fr-BE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role</a:t>
            </a:r>
            <a:r>
              <a:rPr lang="fr-BE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of the AI system in the </a:t>
            </a:r>
            <a:r>
              <a:rPr lang="fr-BE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decision-making</a:t>
            </a:r>
            <a:r>
              <a:rPr lang="fr-BE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BE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procedure</a:t>
            </a:r>
            <a:r>
              <a:rPr lang="fr-BE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 the main </a:t>
            </a:r>
            <a:r>
              <a:rPr lang="fr-BE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elements</a:t>
            </a:r>
            <a:r>
              <a:rPr lang="fr-BE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of the </a:t>
            </a:r>
            <a:r>
              <a:rPr lang="fr-BE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decision</a:t>
            </a:r>
            <a:r>
              <a:rPr lang="fr-BE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BE" sz="2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taken</a:t>
            </a:r>
            <a:r>
              <a:rPr lang="fr-BE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sz="2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F5FCE72B-6F0D-2A0F-7E50-47D7CB0DB126}"/>
              </a:ext>
            </a:extLst>
          </p:cNvPr>
          <p:cNvCxnSpPr>
            <a:cxnSpLocks/>
          </p:cNvCxnSpPr>
          <p:nvPr/>
        </p:nvCxnSpPr>
        <p:spPr>
          <a:xfrm>
            <a:off x="6179219" y="4074458"/>
            <a:ext cx="5197294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86678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ongle, personne, doigt, peau&#10;&#10;Description générée automatiquement">
            <a:extLst>
              <a:ext uri="{FF2B5EF4-FFF2-40B4-BE49-F238E27FC236}">
                <a16:creationId xmlns:a16="http://schemas.microsoft.com/office/drawing/2014/main" id="{830E9DEC-2643-4D88-F93A-83BF7A839B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20000"/>
                    </a14:imgEffect>
                  </a14:imgLayer>
                </a14:imgProps>
              </a:ext>
            </a:extLst>
          </a:blip>
          <a:srcRect l="51761"/>
          <a:stretch/>
        </p:blipFill>
        <p:spPr>
          <a:xfrm>
            <a:off x="5887453" y="10"/>
            <a:ext cx="6301499" cy="6857990"/>
          </a:xfrm>
          <a:prstGeom prst="rect">
            <a:avLst/>
          </a:prstGeom>
        </p:spPr>
      </p:pic>
      <p:pic>
        <p:nvPicPr>
          <p:cNvPr id="11" name="Image 10" descr="Une image contenant lune, sphère, ciel, léger&#10;&#10;Description générée automatiquement">
            <a:extLst>
              <a:ext uri="{FF2B5EF4-FFF2-40B4-BE49-F238E27FC236}">
                <a16:creationId xmlns:a16="http://schemas.microsoft.com/office/drawing/2014/main" id="{6286DAC2-D678-E1AE-FEA9-5DD1042A645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5000"/>
          </a:blip>
          <a:srcRect l="9379" t="9208" b="22826"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pic>
        <p:nvPicPr>
          <p:cNvPr id="14" name="Image 13" descr="Une image contenant capture d’écran, violet, violette, Néon&#10;&#10;Description générée automatiquement">
            <a:extLst>
              <a:ext uri="{FF2B5EF4-FFF2-40B4-BE49-F238E27FC236}">
                <a16:creationId xmlns:a16="http://schemas.microsoft.com/office/drawing/2014/main" id="{AA0918AB-B6BE-33D3-2520-23A909106E7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</a:blip>
          <a:srcRect l="2391" r="59656" b="51058"/>
          <a:stretch/>
        </p:blipFill>
        <p:spPr>
          <a:xfrm>
            <a:off x="190500" y="0"/>
            <a:ext cx="8156448" cy="685800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15445555-1902-B27E-F8C5-E6F0A16D2484}"/>
              </a:ext>
            </a:extLst>
          </p:cNvPr>
          <p:cNvSpPr txBox="1"/>
          <p:nvPr/>
        </p:nvSpPr>
        <p:spPr>
          <a:xfrm>
            <a:off x="840624" y="1562100"/>
            <a:ext cx="7566568" cy="1346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Article 86 AIA, </a:t>
            </a:r>
            <a:r>
              <a:rPr lang="en-US" sz="4400" i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lex </a:t>
            </a:r>
            <a:r>
              <a:rPr lang="en-US" sz="4400" i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specialis</a:t>
            </a:r>
            <a:r>
              <a:rPr lang="en-US" sz="4400" i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to Article 22 GDPR?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E8F6665-83F8-CFEC-A741-BB80D3A57149}"/>
              </a:ext>
            </a:extLst>
          </p:cNvPr>
          <p:cNvSpPr txBox="1"/>
          <p:nvPr/>
        </p:nvSpPr>
        <p:spPr>
          <a:xfrm>
            <a:off x="4434932" y="4337050"/>
            <a:ext cx="7566568" cy="13462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2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Perhaps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(…provided the defendant is deployer of a high-risk AI system)</a:t>
            </a:r>
          </a:p>
        </p:txBody>
      </p:sp>
    </p:spTree>
    <p:extLst>
      <p:ext uri="{BB962C8B-B14F-4D97-AF65-F5344CB8AC3E}">
        <p14:creationId xmlns:p14="http://schemas.microsoft.com/office/powerpoint/2010/main" val="18267808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1043</TotalTime>
  <Words>1076</Words>
  <Application>Microsoft Macintosh PowerPoint</Application>
  <PresentationFormat>Grand écran</PresentationFormat>
  <Paragraphs>123</Paragraphs>
  <Slides>16</Slides>
  <Notes>3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16</vt:i4>
      </vt:variant>
    </vt:vector>
  </HeadingPairs>
  <TitlesOfParts>
    <vt:vector size="21" baseType="lpstr">
      <vt:lpstr>Aptos</vt:lpstr>
      <vt:lpstr>Aptos Display</vt:lpstr>
      <vt:lpstr>Arial</vt:lpstr>
      <vt:lpstr>Calibri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Grozdanovski Ljupcho</dc:creator>
  <cp:lastModifiedBy>Grozdanovski Ljupcho</cp:lastModifiedBy>
  <cp:revision>1</cp:revision>
  <dcterms:created xsi:type="dcterms:W3CDTF">2024-10-07T12:08:25Z</dcterms:created>
  <dcterms:modified xsi:type="dcterms:W3CDTF">2025-10-03T09:49:34Z</dcterms:modified>
</cp:coreProperties>
</file>