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20"/>
  </p:notesMasterIdLst>
  <p:sldIdLst>
    <p:sldId id="256" r:id="rId2"/>
    <p:sldId id="664" r:id="rId3"/>
    <p:sldId id="691" r:id="rId4"/>
    <p:sldId id="663" r:id="rId5"/>
    <p:sldId id="692" r:id="rId6"/>
    <p:sldId id="693" r:id="rId7"/>
    <p:sldId id="662" r:id="rId8"/>
    <p:sldId id="694" r:id="rId9"/>
    <p:sldId id="671" r:id="rId10"/>
    <p:sldId id="697" r:id="rId11"/>
    <p:sldId id="698" r:id="rId12"/>
    <p:sldId id="696" r:id="rId13"/>
    <p:sldId id="699" r:id="rId14"/>
    <p:sldId id="700" r:id="rId15"/>
    <p:sldId id="701" r:id="rId16"/>
    <p:sldId id="667" r:id="rId17"/>
    <p:sldId id="676" r:id="rId18"/>
    <p:sldId id="635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2B4C"/>
    <a:srgbClr val="0D436E"/>
    <a:srgbClr val="009193"/>
    <a:srgbClr val="41414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A96EE2-BB36-0D46-8584-7D4725DB9509}" v="87" dt="2025-09-26T06:17:56.3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573"/>
    <p:restoredTop sz="95865"/>
  </p:normalViewPr>
  <p:slideViewPr>
    <p:cSldViewPr snapToGrid="0">
      <p:cViewPr varScale="1">
        <p:scale>
          <a:sx n="100" d="100"/>
          <a:sy n="100" d="100"/>
        </p:scale>
        <p:origin x="184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ozdanovski Ljupcho" userId="ec6417f2-abee-480b-9e58-685a37e2ace2" providerId="ADAL" clId="{451213D7-084B-5745-A070-11BDB038099D}"/>
    <pc:docChg chg="undo custSel addSld delSld modSld sldOrd">
      <pc:chgData name="Grozdanovski Ljupcho" userId="ec6417f2-abee-480b-9e58-685a37e2ace2" providerId="ADAL" clId="{451213D7-084B-5745-A070-11BDB038099D}" dt="2025-09-26T12:33:47.220" v="16331" actId="313"/>
      <pc:docMkLst>
        <pc:docMk/>
      </pc:docMkLst>
      <pc:sldChg chg="modSp mod">
        <pc:chgData name="Grozdanovski Ljupcho" userId="ec6417f2-abee-480b-9e58-685a37e2ace2" providerId="ADAL" clId="{451213D7-084B-5745-A070-11BDB038099D}" dt="2025-09-25T14:24:19.416" v="15570" actId="255"/>
        <pc:sldMkLst>
          <pc:docMk/>
          <pc:sldMk cId="2146831155" sldId="256"/>
        </pc:sldMkLst>
        <pc:spChg chg="mod">
          <ac:chgData name="Grozdanovski Ljupcho" userId="ec6417f2-abee-480b-9e58-685a37e2ace2" providerId="ADAL" clId="{451213D7-084B-5745-A070-11BDB038099D}" dt="2025-09-25T14:24:19.416" v="15570" actId="255"/>
          <ac:spMkLst>
            <pc:docMk/>
            <pc:sldMk cId="2146831155" sldId="256"/>
            <ac:spMk id="2" creationId="{19A66104-51C2-66E7-B40E-E66D8DF88E19}"/>
          </ac:spMkLst>
        </pc:spChg>
      </pc:sldChg>
      <pc:sldChg chg="del">
        <pc:chgData name="Grozdanovski Ljupcho" userId="ec6417f2-abee-480b-9e58-685a37e2ace2" providerId="ADAL" clId="{451213D7-084B-5745-A070-11BDB038099D}" dt="2025-09-14T10:06:34.646" v="5747" actId="2696"/>
        <pc:sldMkLst>
          <pc:docMk/>
          <pc:sldMk cId="1433461512" sldId="261"/>
        </pc:sldMkLst>
      </pc:sldChg>
      <pc:sldChg chg="del">
        <pc:chgData name="Grozdanovski Ljupcho" userId="ec6417f2-abee-480b-9e58-685a37e2ace2" providerId="ADAL" clId="{451213D7-084B-5745-A070-11BDB038099D}" dt="2025-09-14T10:06:39.843" v="5748" actId="2696"/>
        <pc:sldMkLst>
          <pc:docMk/>
          <pc:sldMk cId="2740288463" sldId="262"/>
        </pc:sldMkLst>
      </pc:sldChg>
      <pc:sldChg chg="del">
        <pc:chgData name="Grozdanovski Ljupcho" userId="ec6417f2-abee-480b-9e58-685a37e2ace2" providerId="ADAL" clId="{451213D7-084B-5745-A070-11BDB038099D}" dt="2025-09-14T10:06:16.058" v="5744" actId="2696"/>
        <pc:sldMkLst>
          <pc:docMk/>
          <pc:sldMk cId="1394081971" sldId="290"/>
        </pc:sldMkLst>
      </pc:sldChg>
      <pc:sldChg chg="del">
        <pc:chgData name="Grozdanovski Ljupcho" userId="ec6417f2-abee-480b-9e58-685a37e2ace2" providerId="ADAL" clId="{451213D7-084B-5745-A070-11BDB038099D}" dt="2025-09-14T10:06:23.303" v="5745" actId="2696"/>
        <pc:sldMkLst>
          <pc:docMk/>
          <pc:sldMk cId="1541785357" sldId="488"/>
        </pc:sldMkLst>
      </pc:sldChg>
      <pc:sldChg chg="del">
        <pc:chgData name="Grozdanovski Ljupcho" userId="ec6417f2-abee-480b-9e58-685a37e2ace2" providerId="ADAL" clId="{451213D7-084B-5745-A070-11BDB038099D}" dt="2025-09-14T10:06:28.332" v="5746" actId="2696"/>
        <pc:sldMkLst>
          <pc:docMk/>
          <pc:sldMk cId="3568090322" sldId="547"/>
        </pc:sldMkLst>
      </pc:sldChg>
      <pc:sldChg chg="addSp delSp modSp del mod ord">
        <pc:chgData name="Grozdanovski Ljupcho" userId="ec6417f2-abee-480b-9e58-685a37e2ace2" providerId="ADAL" clId="{451213D7-084B-5745-A070-11BDB038099D}" dt="2025-09-24T17:17:07.900" v="13294" actId="2696"/>
        <pc:sldMkLst>
          <pc:docMk/>
          <pc:sldMk cId="4090179085" sldId="612"/>
        </pc:sldMkLst>
      </pc:sldChg>
      <pc:sldChg chg="del">
        <pc:chgData name="Grozdanovski Ljupcho" userId="ec6417f2-abee-480b-9e58-685a37e2ace2" providerId="ADAL" clId="{451213D7-084B-5745-A070-11BDB038099D}" dt="2025-09-14T10:06:10.148" v="5743" actId="2696"/>
        <pc:sldMkLst>
          <pc:docMk/>
          <pc:sldMk cId="1857765694" sldId="626"/>
        </pc:sldMkLst>
      </pc:sldChg>
      <pc:sldChg chg="del">
        <pc:chgData name="Grozdanovski Ljupcho" userId="ec6417f2-abee-480b-9e58-685a37e2ace2" providerId="ADAL" clId="{451213D7-084B-5745-A070-11BDB038099D}" dt="2025-09-14T10:06:28.332" v="5746" actId="2696"/>
        <pc:sldMkLst>
          <pc:docMk/>
          <pc:sldMk cId="4207336595" sldId="627"/>
        </pc:sldMkLst>
      </pc:sldChg>
      <pc:sldChg chg="del">
        <pc:chgData name="Grozdanovski Ljupcho" userId="ec6417f2-abee-480b-9e58-685a37e2ace2" providerId="ADAL" clId="{451213D7-084B-5745-A070-11BDB038099D}" dt="2025-09-14T10:05:20.278" v="5741" actId="2696"/>
        <pc:sldMkLst>
          <pc:docMk/>
          <pc:sldMk cId="1576252619" sldId="637"/>
        </pc:sldMkLst>
      </pc:sldChg>
      <pc:sldChg chg="delSp modSp del mod">
        <pc:chgData name="Grozdanovski Ljupcho" userId="ec6417f2-abee-480b-9e58-685a37e2ace2" providerId="ADAL" clId="{451213D7-084B-5745-A070-11BDB038099D}" dt="2025-09-14T16:00:53.229" v="7111" actId="2696"/>
        <pc:sldMkLst>
          <pc:docMk/>
          <pc:sldMk cId="832031134" sldId="639"/>
        </pc:sldMkLst>
      </pc:sldChg>
      <pc:sldChg chg="add del setBg">
        <pc:chgData name="Grozdanovski Ljupcho" userId="ec6417f2-abee-480b-9e58-685a37e2ace2" providerId="ADAL" clId="{451213D7-084B-5745-A070-11BDB038099D}" dt="2025-09-14T16:01:02.222" v="7114"/>
        <pc:sldMkLst>
          <pc:docMk/>
          <pc:sldMk cId="3510509016" sldId="639"/>
        </pc:sldMkLst>
      </pc:sldChg>
      <pc:sldChg chg="del">
        <pc:chgData name="Grozdanovski Ljupcho" userId="ec6417f2-abee-480b-9e58-685a37e2ace2" providerId="ADAL" clId="{451213D7-084B-5745-A070-11BDB038099D}" dt="2025-09-14T10:06:28.332" v="5746" actId="2696"/>
        <pc:sldMkLst>
          <pc:docMk/>
          <pc:sldMk cId="2976657925" sldId="640"/>
        </pc:sldMkLst>
      </pc:sldChg>
      <pc:sldChg chg="del">
        <pc:chgData name="Grozdanovski Ljupcho" userId="ec6417f2-abee-480b-9e58-685a37e2ace2" providerId="ADAL" clId="{451213D7-084B-5745-A070-11BDB038099D}" dt="2025-09-14T10:06:34.646" v="5747" actId="2696"/>
        <pc:sldMkLst>
          <pc:docMk/>
          <pc:sldMk cId="2750847304" sldId="643"/>
        </pc:sldMkLst>
      </pc:sldChg>
      <pc:sldChg chg="del">
        <pc:chgData name="Grozdanovski Ljupcho" userId="ec6417f2-abee-480b-9e58-685a37e2ace2" providerId="ADAL" clId="{451213D7-084B-5745-A070-11BDB038099D}" dt="2025-09-14T10:06:34.646" v="5747" actId="2696"/>
        <pc:sldMkLst>
          <pc:docMk/>
          <pc:sldMk cId="2467129487" sldId="644"/>
        </pc:sldMkLst>
      </pc:sldChg>
      <pc:sldChg chg="addSp delSp modSp del mod ord">
        <pc:chgData name="Grozdanovski Ljupcho" userId="ec6417f2-abee-480b-9e58-685a37e2ace2" providerId="ADAL" clId="{451213D7-084B-5745-A070-11BDB038099D}" dt="2025-09-26T07:57:37.554" v="16303" actId="2696"/>
        <pc:sldMkLst>
          <pc:docMk/>
          <pc:sldMk cId="3073444109" sldId="645"/>
        </pc:sldMkLst>
      </pc:sldChg>
      <pc:sldChg chg="del">
        <pc:chgData name="Grozdanovski Ljupcho" userId="ec6417f2-abee-480b-9e58-685a37e2ace2" providerId="ADAL" clId="{451213D7-084B-5745-A070-11BDB038099D}" dt="2025-09-14T10:05:20.278" v="5741" actId="2696"/>
        <pc:sldMkLst>
          <pc:docMk/>
          <pc:sldMk cId="1132190804" sldId="646"/>
        </pc:sldMkLst>
      </pc:sldChg>
      <pc:sldChg chg="addSp delSp modSp del mod">
        <pc:chgData name="Grozdanovski Ljupcho" userId="ec6417f2-abee-480b-9e58-685a37e2ace2" providerId="ADAL" clId="{451213D7-084B-5745-A070-11BDB038099D}" dt="2025-09-25T14:27:12.941" v="15665" actId="2696"/>
        <pc:sldMkLst>
          <pc:docMk/>
          <pc:sldMk cId="847909639" sldId="647"/>
        </pc:sldMkLst>
      </pc:sldChg>
      <pc:sldChg chg="del">
        <pc:chgData name="Grozdanovski Ljupcho" userId="ec6417f2-abee-480b-9e58-685a37e2ace2" providerId="ADAL" clId="{451213D7-084B-5745-A070-11BDB038099D}" dt="2025-09-14T10:05:26.698" v="5742" actId="2696"/>
        <pc:sldMkLst>
          <pc:docMk/>
          <pc:sldMk cId="1106221184" sldId="648"/>
        </pc:sldMkLst>
      </pc:sldChg>
      <pc:sldChg chg="del">
        <pc:chgData name="Grozdanovski Ljupcho" userId="ec6417f2-abee-480b-9e58-685a37e2ace2" providerId="ADAL" clId="{451213D7-084B-5745-A070-11BDB038099D}" dt="2025-09-14T10:05:26.698" v="5742" actId="2696"/>
        <pc:sldMkLst>
          <pc:docMk/>
          <pc:sldMk cId="708047075" sldId="649"/>
        </pc:sldMkLst>
      </pc:sldChg>
      <pc:sldChg chg="del">
        <pc:chgData name="Grozdanovski Ljupcho" userId="ec6417f2-abee-480b-9e58-685a37e2ace2" providerId="ADAL" clId="{451213D7-084B-5745-A070-11BDB038099D}" dt="2025-09-14T10:05:26.698" v="5742" actId="2696"/>
        <pc:sldMkLst>
          <pc:docMk/>
          <pc:sldMk cId="4088044132" sldId="650"/>
        </pc:sldMkLst>
      </pc:sldChg>
      <pc:sldChg chg="del">
        <pc:chgData name="Grozdanovski Ljupcho" userId="ec6417f2-abee-480b-9e58-685a37e2ace2" providerId="ADAL" clId="{451213D7-084B-5745-A070-11BDB038099D}" dt="2025-09-14T10:06:10.148" v="5743" actId="2696"/>
        <pc:sldMkLst>
          <pc:docMk/>
          <pc:sldMk cId="1998094929" sldId="651"/>
        </pc:sldMkLst>
      </pc:sldChg>
      <pc:sldChg chg="modSp del mod">
        <pc:chgData name="Grozdanovski Ljupcho" userId="ec6417f2-abee-480b-9e58-685a37e2ace2" providerId="ADAL" clId="{451213D7-084B-5745-A070-11BDB038099D}" dt="2025-09-14T10:06:23.303" v="5745" actId="2696"/>
        <pc:sldMkLst>
          <pc:docMk/>
          <pc:sldMk cId="215778658" sldId="653"/>
        </pc:sldMkLst>
      </pc:sldChg>
      <pc:sldChg chg="addSp delSp modSp del mod">
        <pc:chgData name="Grozdanovski Ljupcho" userId="ec6417f2-abee-480b-9e58-685a37e2ace2" providerId="ADAL" clId="{451213D7-084B-5745-A070-11BDB038099D}" dt="2025-09-24T10:06:21.371" v="11944" actId="2696"/>
        <pc:sldMkLst>
          <pc:docMk/>
          <pc:sldMk cId="2021787335" sldId="654"/>
        </pc:sldMkLst>
      </pc:sldChg>
      <pc:sldChg chg="del">
        <pc:chgData name="Grozdanovski Ljupcho" userId="ec6417f2-abee-480b-9e58-685a37e2ace2" providerId="ADAL" clId="{451213D7-084B-5745-A070-11BDB038099D}" dt="2025-09-14T10:06:39.843" v="5748" actId="2696"/>
        <pc:sldMkLst>
          <pc:docMk/>
          <pc:sldMk cId="2158524494" sldId="655"/>
        </pc:sldMkLst>
      </pc:sldChg>
      <pc:sldChg chg="addSp delSp modSp del mod">
        <pc:chgData name="Grozdanovski Ljupcho" userId="ec6417f2-abee-480b-9e58-685a37e2ace2" providerId="ADAL" clId="{451213D7-084B-5745-A070-11BDB038099D}" dt="2025-09-21T11:15:57.301" v="8736" actId="2696"/>
        <pc:sldMkLst>
          <pc:docMk/>
          <pc:sldMk cId="2452553333" sldId="657"/>
        </pc:sldMkLst>
      </pc:sldChg>
      <pc:sldChg chg="del">
        <pc:chgData name="Grozdanovski Ljupcho" userId="ec6417f2-abee-480b-9e58-685a37e2ace2" providerId="ADAL" clId="{451213D7-084B-5745-A070-11BDB038099D}" dt="2025-09-14T10:06:16.058" v="5744" actId="2696"/>
        <pc:sldMkLst>
          <pc:docMk/>
          <pc:sldMk cId="730449017" sldId="658"/>
        </pc:sldMkLst>
      </pc:sldChg>
      <pc:sldChg chg="del">
        <pc:chgData name="Grozdanovski Ljupcho" userId="ec6417f2-abee-480b-9e58-685a37e2ace2" providerId="ADAL" clId="{451213D7-084B-5745-A070-11BDB038099D}" dt="2025-09-14T10:06:16.058" v="5744" actId="2696"/>
        <pc:sldMkLst>
          <pc:docMk/>
          <pc:sldMk cId="3249672508" sldId="659"/>
        </pc:sldMkLst>
      </pc:sldChg>
      <pc:sldChg chg="modSp del mod">
        <pc:chgData name="Grozdanovski Ljupcho" userId="ec6417f2-abee-480b-9e58-685a37e2ace2" providerId="ADAL" clId="{451213D7-084B-5745-A070-11BDB038099D}" dt="2025-09-14T16:13:20.603" v="7271" actId="2696"/>
        <pc:sldMkLst>
          <pc:docMk/>
          <pc:sldMk cId="1259216861" sldId="660"/>
        </pc:sldMkLst>
      </pc:sldChg>
      <pc:sldChg chg="addSp modSp mod">
        <pc:chgData name="Grozdanovski Ljupcho" userId="ec6417f2-abee-480b-9e58-685a37e2ace2" providerId="ADAL" clId="{451213D7-084B-5745-A070-11BDB038099D}" dt="2025-09-26T08:04:01.082" v="16305" actId="20577"/>
        <pc:sldMkLst>
          <pc:docMk/>
          <pc:sldMk cId="2254573847" sldId="662"/>
        </pc:sldMkLst>
        <pc:spChg chg="mod">
          <ac:chgData name="Grozdanovski Ljupcho" userId="ec6417f2-abee-480b-9e58-685a37e2ace2" providerId="ADAL" clId="{451213D7-084B-5745-A070-11BDB038099D}" dt="2025-09-25T17:47:37.908" v="15702" actId="20577"/>
          <ac:spMkLst>
            <pc:docMk/>
            <pc:sldMk cId="2254573847" sldId="662"/>
            <ac:spMk id="2" creationId="{EE2CFC99-4D83-B9F6-F437-7619DCEA4121}"/>
          </ac:spMkLst>
        </pc:spChg>
        <pc:spChg chg="add mod">
          <ac:chgData name="Grozdanovski Ljupcho" userId="ec6417f2-abee-480b-9e58-685a37e2ace2" providerId="ADAL" clId="{451213D7-084B-5745-A070-11BDB038099D}" dt="2025-09-26T08:04:01.082" v="16305" actId="20577"/>
          <ac:spMkLst>
            <pc:docMk/>
            <pc:sldMk cId="2254573847" sldId="662"/>
            <ac:spMk id="7" creationId="{F12335C6-5EB7-F1C3-95C4-7CE62CF0A2C2}"/>
          </ac:spMkLst>
        </pc:spChg>
        <pc:picChg chg="add mod modCrop">
          <ac:chgData name="Grozdanovski Ljupcho" userId="ec6417f2-abee-480b-9e58-685a37e2ace2" providerId="ADAL" clId="{451213D7-084B-5745-A070-11BDB038099D}" dt="2025-09-14T16:11:14.340" v="7234" actId="171"/>
          <ac:picMkLst>
            <pc:docMk/>
            <pc:sldMk cId="2254573847" sldId="662"/>
            <ac:picMk id="3" creationId="{22CE13DF-C845-02DA-C96F-69986E5ACB9A}"/>
          </ac:picMkLst>
        </pc:picChg>
        <pc:picChg chg="add mod modCrop">
          <ac:chgData name="Grozdanovski Ljupcho" userId="ec6417f2-abee-480b-9e58-685a37e2ace2" providerId="ADAL" clId="{451213D7-084B-5745-A070-11BDB038099D}" dt="2025-09-14T16:12:23.949" v="7253" actId="732"/>
          <ac:picMkLst>
            <pc:docMk/>
            <pc:sldMk cId="2254573847" sldId="662"/>
            <ac:picMk id="5" creationId="{59615889-24A2-D260-ABC8-756853E6A34A}"/>
          </ac:picMkLst>
        </pc:picChg>
      </pc:sldChg>
      <pc:sldChg chg="addSp delSp modSp mod">
        <pc:chgData name="Grozdanovski Ljupcho" userId="ec6417f2-abee-480b-9e58-685a37e2ace2" providerId="ADAL" clId="{451213D7-084B-5745-A070-11BDB038099D}" dt="2025-09-25T14:25:33.528" v="15619" actId="20577"/>
        <pc:sldMkLst>
          <pc:docMk/>
          <pc:sldMk cId="2589939822" sldId="663"/>
        </pc:sldMkLst>
        <pc:spChg chg="add mod">
          <ac:chgData name="Grozdanovski Ljupcho" userId="ec6417f2-abee-480b-9e58-685a37e2ace2" providerId="ADAL" clId="{451213D7-084B-5745-A070-11BDB038099D}" dt="2025-09-25T06:56:06.916" v="13806" actId="1076"/>
          <ac:spMkLst>
            <pc:docMk/>
            <pc:sldMk cId="2589939822" sldId="663"/>
            <ac:spMk id="2" creationId="{F3676F59-17F1-56EC-4F30-1E67DF6211E3}"/>
          </ac:spMkLst>
        </pc:spChg>
        <pc:spChg chg="add del mod">
          <ac:chgData name="Grozdanovski Ljupcho" userId="ec6417f2-abee-480b-9e58-685a37e2ace2" providerId="ADAL" clId="{451213D7-084B-5745-A070-11BDB038099D}" dt="2025-09-25T14:25:22.542" v="15607" actId="20577"/>
          <ac:spMkLst>
            <pc:docMk/>
            <pc:sldMk cId="2589939822" sldId="663"/>
            <ac:spMk id="5" creationId="{84605821-31FB-B255-BF16-FDE5753D3832}"/>
          </ac:spMkLst>
        </pc:spChg>
        <pc:spChg chg="add mod">
          <ac:chgData name="Grozdanovski Ljupcho" userId="ec6417f2-abee-480b-9e58-685a37e2ace2" providerId="ADAL" clId="{451213D7-084B-5745-A070-11BDB038099D}" dt="2025-09-25T06:56:15.775" v="13807" actId="1076"/>
          <ac:spMkLst>
            <pc:docMk/>
            <pc:sldMk cId="2589939822" sldId="663"/>
            <ac:spMk id="8" creationId="{A0622B12-05DC-27A0-856E-889CCB1EB282}"/>
          </ac:spMkLst>
        </pc:spChg>
        <pc:spChg chg="add mod">
          <ac:chgData name="Grozdanovski Ljupcho" userId="ec6417f2-abee-480b-9e58-685a37e2ace2" providerId="ADAL" clId="{451213D7-084B-5745-A070-11BDB038099D}" dt="2025-09-25T14:25:33.528" v="15619" actId="20577"/>
          <ac:spMkLst>
            <pc:docMk/>
            <pc:sldMk cId="2589939822" sldId="663"/>
            <ac:spMk id="10" creationId="{3045D5B0-DC9E-AD42-2EF0-CF046286F665}"/>
          </ac:spMkLst>
        </pc:spChg>
        <pc:spChg chg="add mod">
          <ac:chgData name="Grozdanovski Ljupcho" userId="ec6417f2-abee-480b-9e58-685a37e2ace2" providerId="ADAL" clId="{451213D7-084B-5745-A070-11BDB038099D}" dt="2025-09-25T06:57:47.844" v="13875" actId="20577"/>
          <ac:spMkLst>
            <pc:docMk/>
            <pc:sldMk cId="2589939822" sldId="663"/>
            <ac:spMk id="11" creationId="{CBB210BD-9F84-A8DB-B49B-184B0E0C6322}"/>
          </ac:spMkLst>
        </pc:spChg>
        <pc:picChg chg="mod">
          <ac:chgData name="Grozdanovski Ljupcho" userId="ec6417f2-abee-480b-9e58-685a37e2ace2" providerId="ADAL" clId="{451213D7-084B-5745-A070-11BDB038099D}" dt="2025-09-15T13:11:00.449" v="7376" actId="1076"/>
          <ac:picMkLst>
            <pc:docMk/>
            <pc:sldMk cId="2589939822" sldId="663"/>
            <ac:picMk id="4" creationId="{F0ABF86D-FA85-4E48-B3A1-0A6B631C3A19}"/>
          </ac:picMkLst>
        </pc:picChg>
        <pc:cxnChg chg="add mod">
          <ac:chgData name="Grozdanovski Ljupcho" userId="ec6417f2-abee-480b-9e58-685a37e2ace2" providerId="ADAL" clId="{451213D7-084B-5745-A070-11BDB038099D}" dt="2025-09-25T06:56:43.786" v="13813" actId="14100"/>
          <ac:cxnSpMkLst>
            <pc:docMk/>
            <pc:sldMk cId="2589939822" sldId="663"/>
            <ac:cxnSpMk id="7" creationId="{B3DDCB16-6544-A99E-2FA3-6002ECEF5F2F}"/>
          </ac:cxnSpMkLst>
        </pc:cxnChg>
        <pc:cxnChg chg="add mod">
          <ac:chgData name="Grozdanovski Ljupcho" userId="ec6417f2-abee-480b-9e58-685a37e2ace2" providerId="ADAL" clId="{451213D7-084B-5745-A070-11BDB038099D}" dt="2025-09-25T06:56:48.540" v="13814" actId="14100"/>
          <ac:cxnSpMkLst>
            <pc:docMk/>
            <pc:sldMk cId="2589939822" sldId="663"/>
            <ac:cxnSpMk id="9" creationId="{395B6EF6-47A6-028B-DDA2-D0BCE34F697D}"/>
          </ac:cxnSpMkLst>
        </pc:cxnChg>
      </pc:sldChg>
      <pc:sldChg chg="delSp modSp mod">
        <pc:chgData name="Grozdanovski Ljupcho" userId="ec6417f2-abee-480b-9e58-685a37e2ace2" providerId="ADAL" clId="{451213D7-084B-5745-A070-11BDB038099D}" dt="2025-09-25T14:24:29.775" v="15573" actId="255"/>
        <pc:sldMkLst>
          <pc:docMk/>
          <pc:sldMk cId="437349946" sldId="664"/>
        </pc:sldMkLst>
        <pc:spChg chg="del mod">
          <ac:chgData name="Grozdanovski Ljupcho" userId="ec6417f2-abee-480b-9e58-685a37e2ace2" providerId="ADAL" clId="{451213D7-084B-5745-A070-11BDB038099D}" dt="2025-09-25T06:46:38.359" v="13533" actId="21"/>
          <ac:spMkLst>
            <pc:docMk/>
            <pc:sldMk cId="437349946" sldId="664"/>
            <ac:spMk id="2" creationId="{6CF7FEEF-C1A5-D616-A1C3-D3C8A98B4317}"/>
          </ac:spMkLst>
        </pc:spChg>
        <pc:spChg chg="mod">
          <ac:chgData name="Grozdanovski Ljupcho" userId="ec6417f2-abee-480b-9e58-685a37e2ace2" providerId="ADAL" clId="{451213D7-084B-5745-A070-11BDB038099D}" dt="2025-09-25T14:24:29.775" v="15573" actId="255"/>
          <ac:spMkLst>
            <pc:docMk/>
            <pc:sldMk cId="437349946" sldId="664"/>
            <ac:spMk id="3" creationId="{706ECCC3-80B2-DA98-18FD-5E2033E7D6C4}"/>
          </ac:spMkLst>
        </pc:spChg>
      </pc:sldChg>
      <pc:sldChg chg="addSp delSp modSp add del mod">
        <pc:chgData name="Grozdanovski Ljupcho" userId="ec6417f2-abee-480b-9e58-685a37e2ace2" providerId="ADAL" clId="{451213D7-084B-5745-A070-11BDB038099D}" dt="2025-09-13T15:28:01.696" v="1939" actId="2696"/>
        <pc:sldMkLst>
          <pc:docMk/>
          <pc:sldMk cId="1351457857" sldId="665"/>
        </pc:sldMkLst>
      </pc:sldChg>
      <pc:sldChg chg="addSp delSp modSp add del mod ord">
        <pc:chgData name="Grozdanovski Ljupcho" userId="ec6417f2-abee-480b-9e58-685a37e2ace2" providerId="ADAL" clId="{451213D7-084B-5745-A070-11BDB038099D}" dt="2025-09-21T11:15:16.668" v="8716" actId="2696"/>
        <pc:sldMkLst>
          <pc:docMk/>
          <pc:sldMk cId="308516800" sldId="666"/>
        </pc:sldMkLst>
      </pc:sldChg>
      <pc:sldChg chg="addSp delSp modSp add mod ord">
        <pc:chgData name="Grozdanovski Ljupcho" userId="ec6417f2-abee-480b-9e58-685a37e2ace2" providerId="ADAL" clId="{451213D7-084B-5745-A070-11BDB038099D}" dt="2025-09-24T17:15:05.268" v="13282" actId="1076"/>
        <pc:sldMkLst>
          <pc:docMk/>
          <pc:sldMk cId="466051185" sldId="667"/>
        </pc:sldMkLst>
        <pc:spChg chg="add del mod">
          <ac:chgData name="Grozdanovski Ljupcho" userId="ec6417f2-abee-480b-9e58-685a37e2ace2" providerId="ADAL" clId="{451213D7-084B-5745-A070-11BDB038099D}" dt="2025-09-24T17:15:05.268" v="13282" actId="1076"/>
          <ac:spMkLst>
            <pc:docMk/>
            <pc:sldMk cId="466051185" sldId="667"/>
            <ac:spMk id="2" creationId="{900E5421-6B77-0BAF-0CA2-C0A68B0CD88A}"/>
          </ac:spMkLst>
        </pc:spChg>
        <pc:spChg chg="add mod">
          <ac:chgData name="Grozdanovski Ljupcho" userId="ec6417f2-abee-480b-9e58-685a37e2ace2" providerId="ADAL" clId="{451213D7-084B-5745-A070-11BDB038099D}" dt="2025-09-24T17:14:47.565" v="13279" actId="1076"/>
          <ac:spMkLst>
            <pc:docMk/>
            <pc:sldMk cId="466051185" sldId="667"/>
            <ac:spMk id="4" creationId="{6297FADD-F2DA-53F6-0111-7F9D2400E2CE}"/>
          </ac:spMkLst>
        </pc:spChg>
        <pc:spChg chg="add mod">
          <ac:chgData name="Grozdanovski Ljupcho" userId="ec6417f2-abee-480b-9e58-685a37e2ace2" providerId="ADAL" clId="{451213D7-084B-5745-A070-11BDB038099D}" dt="2025-09-24T17:14:37.377" v="13277" actId="113"/>
          <ac:spMkLst>
            <pc:docMk/>
            <pc:sldMk cId="466051185" sldId="667"/>
            <ac:spMk id="5" creationId="{CCF46F7B-BE3D-1A05-8B81-FC953088B424}"/>
          </ac:spMkLst>
        </pc:spChg>
        <pc:picChg chg="mod">
          <ac:chgData name="Grozdanovski Ljupcho" userId="ec6417f2-abee-480b-9e58-685a37e2ace2" providerId="ADAL" clId="{451213D7-084B-5745-A070-11BDB038099D}" dt="2025-09-13T15:40:25.155" v="2512" actId="1076"/>
          <ac:picMkLst>
            <pc:docMk/>
            <pc:sldMk cId="466051185" sldId="667"/>
            <ac:picMk id="3" creationId="{F23374C6-1BD7-41B2-8509-4BF8F1EAB8C4}"/>
          </ac:picMkLst>
        </pc:picChg>
        <pc:cxnChg chg="add mod">
          <ac:chgData name="Grozdanovski Ljupcho" userId="ec6417f2-abee-480b-9e58-685a37e2ace2" providerId="ADAL" clId="{451213D7-084B-5745-A070-11BDB038099D}" dt="2025-09-24T17:14:59.538" v="13281" actId="208"/>
          <ac:cxnSpMkLst>
            <pc:docMk/>
            <pc:sldMk cId="466051185" sldId="667"/>
            <ac:cxnSpMk id="7" creationId="{4715FEC1-6ED7-1463-8F20-6CC2E6F7E537}"/>
          </ac:cxnSpMkLst>
        </pc:cxnChg>
      </pc:sldChg>
      <pc:sldChg chg="add del ord">
        <pc:chgData name="Grozdanovski Ljupcho" userId="ec6417f2-abee-480b-9e58-685a37e2ace2" providerId="ADAL" clId="{451213D7-084B-5745-A070-11BDB038099D}" dt="2025-09-13T16:46:34.549" v="2838" actId="2696"/>
        <pc:sldMkLst>
          <pc:docMk/>
          <pc:sldMk cId="935608128" sldId="668"/>
        </pc:sldMkLst>
      </pc:sldChg>
      <pc:sldChg chg="modSp add del mod ord">
        <pc:chgData name="Grozdanovski Ljupcho" userId="ec6417f2-abee-480b-9e58-685a37e2ace2" providerId="ADAL" clId="{451213D7-084B-5745-A070-11BDB038099D}" dt="2025-09-13T17:01:56.868" v="3326" actId="2696"/>
        <pc:sldMkLst>
          <pc:docMk/>
          <pc:sldMk cId="866690284" sldId="669"/>
        </pc:sldMkLst>
      </pc:sldChg>
      <pc:sldChg chg="modSp add del mod">
        <pc:chgData name="Grozdanovski Ljupcho" userId="ec6417f2-abee-480b-9e58-685a37e2ace2" providerId="ADAL" clId="{451213D7-084B-5745-A070-11BDB038099D}" dt="2025-09-14T10:05:13.255" v="5740" actId="2696"/>
        <pc:sldMkLst>
          <pc:docMk/>
          <pc:sldMk cId="1427418227" sldId="670"/>
        </pc:sldMkLst>
      </pc:sldChg>
      <pc:sldChg chg="addSp delSp modSp add mod ord">
        <pc:chgData name="Grozdanovski Ljupcho" userId="ec6417f2-abee-480b-9e58-685a37e2ace2" providerId="ADAL" clId="{451213D7-084B-5745-A070-11BDB038099D}" dt="2025-09-26T06:41:31.850" v="16191" actId="13926"/>
        <pc:sldMkLst>
          <pc:docMk/>
          <pc:sldMk cId="3146374212" sldId="671"/>
        </pc:sldMkLst>
        <pc:spChg chg="add mod">
          <ac:chgData name="Grozdanovski Ljupcho" userId="ec6417f2-abee-480b-9e58-685a37e2ace2" providerId="ADAL" clId="{451213D7-084B-5745-A070-11BDB038099D}" dt="2025-09-25T18:01:28.435" v="15720" actId="20577"/>
          <ac:spMkLst>
            <pc:docMk/>
            <pc:sldMk cId="3146374212" sldId="671"/>
            <ac:spMk id="2" creationId="{FDDEF8A9-A90E-AF56-6633-F947EBCD24FD}"/>
          </ac:spMkLst>
        </pc:spChg>
        <pc:spChg chg="add mod">
          <ac:chgData name="Grozdanovski Ljupcho" userId="ec6417f2-abee-480b-9e58-685a37e2ace2" providerId="ADAL" clId="{451213D7-084B-5745-A070-11BDB038099D}" dt="2025-09-24T14:24:57.219" v="12148" actId="113"/>
          <ac:spMkLst>
            <pc:docMk/>
            <pc:sldMk cId="3146374212" sldId="671"/>
            <ac:spMk id="4" creationId="{37E25BFC-CDE6-E32B-E2C1-54C7C1C6ABE8}"/>
          </ac:spMkLst>
        </pc:spChg>
        <pc:spChg chg="mod">
          <ac:chgData name="Grozdanovski Ljupcho" userId="ec6417f2-abee-480b-9e58-685a37e2ace2" providerId="ADAL" clId="{451213D7-084B-5745-A070-11BDB038099D}" dt="2025-09-25T14:25:54.627" v="15620" actId="1076"/>
          <ac:spMkLst>
            <pc:docMk/>
            <pc:sldMk cId="3146374212" sldId="671"/>
            <ac:spMk id="7" creationId="{D996A21B-C642-0F7C-0A0A-79D9B7F31AA3}"/>
          </ac:spMkLst>
        </pc:spChg>
        <pc:spChg chg="add mod">
          <ac:chgData name="Grozdanovski Ljupcho" userId="ec6417f2-abee-480b-9e58-685a37e2ace2" providerId="ADAL" clId="{451213D7-084B-5745-A070-11BDB038099D}" dt="2025-09-24T14:25:03.974" v="12150" actId="113"/>
          <ac:spMkLst>
            <pc:docMk/>
            <pc:sldMk cId="3146374212" sldId="671"/>
            <ac:spMk id="9" creationId="{D46C86BA-BA65-12E0-6C3A-A86CEF10482C}"/>
          </ac:spMkLst>
        </pc:spChg>
        <pc:spChg chg="add mod">
          <ac:chgData name="Grozdanovski Ljupcho" userId="ec6417f2-abee-480b-9e58-685a37e2ace2" providerId="ADAL" clId="{451213D7-084B-5745-A070-11BDB038099D}" dt="2025-09-24T14:25:26.038" v="12160" actId="255"/>
          <ac:spMkLst>
            <pc:docMk/>
            <pc:sldMk cId="3146374212" sldId="671"/>
            <ac:spMk id="10" creationId="{D9DB7A14-1F16-7EF7-CA77-4F6D6F81BBDB}"/>
          </ac:spMkLst>
        </pc:spChg>
        <pc:spChg chg="add mod">
          <ac:chgData name="Grozdanovski Ljupcho" userId="ec6417f2-abee-480b-9e58-685a37e2ace2" providerId="ADAL" clId="{451213D7-084B-5745-A070-11BDB038099D}" dt="2025-09-24T14:25:31.986" v="12161" actId="2711"/>
          <ac:spMkLst>
            <pc:docMk/>
            <pc:sldMk cId="3146374212" sldId="671"/>
            <ac:spMk id="11" creationId="{AFC1FDCA-2CC7-DD2F-EE65-8B906F9B2106}"/>
          </ac:spMkLst>
        </pc:spChg>
        <pc:spChg chg="add mod">
          <ac:chgData name="Grozdanovski Ljupcho" userId="ec6417f2-abee-480b-9e58-685a37e2ace2" providerId="ADAL" clId="{451213D7-084B-5745-A070-11BDB038099D}" dt="2025-09-24T14:32:09.771" v="12304" actId="20577"/>
          <ac:spMkLst>
            <pc:docMk/>
            <pc:sldMk cId="3146374212" sldId="671"/>
            <ac:spMk id="41" creationId="{AA43B244-385E-0295-696D-E14FD4E84007}"/>
          </ac:spMkLst>
        </pc:spChg>
        <pc:spChg chg="add mod">
          <ac:chgData name="Grozdanovski Ljupcho" userId="ec6417f2-abee-480b-9e58-685a37e2ace2" providerId="ADAL" clId="{451213D7-084B-5745-A070-11BDB038099D}" dt="2025-09-25T16:01:51.716" v="15692" actId="20577"/>
          <ac:spMkLst>
            <pc:docMk/>
            <pc:sldMk cId="3146374212" sldId="671"/>
            <ac:spMk id="42" creationId="{EC065940-BBA3-AD72-4DBC-30DB69FEDC43}"/>
          </ac:spMkLst>
        </pc:spChg>
        <pc:spChg chg="add mod">
          <ac:chgData name="Grozdanovski Ljupcho" userId="ec6417f2-abee-480b-9e58-685a37e2ace2" providerId="ADAL" clId="{451213D7-084B-5745-A070-11BDB038099D}" dt="2025-09-24T14:34:33.159" v="12350" actId="20577"/>
          <ac:spMkLst>
            <pc:docMk/>
            <pc:sldMk cId="3146374212" sldId="671"/>
            <ac:spMk id="50" creationId="{7AB4D3C5-817F-A4C4-0E4A-5C1154D7D706}"/>
          </ac:spMkLst>
        </pc:spChg>
        <pc:spChg chg="add mod">
          <ac:chgData name="Grozdanovski Ljupcho" userId="ec6417f2-abee-480b-9e58-685a37e2ace2" providerId="ADAL" clId="{451213D7-084B-5745-A070-11BDB038099D}" dt="2025-09-24T14:34:27.676" v="12349" actId="20577"/>
          <ac:spMkLst>
            <pc:docMk/>
            <pc:sldMk cId="3146374212" sldId="671"/>
            <ac:spMk id="51" creationId="{C1F4D1F3-9DCB-809C-57A6-5D5573B39982}"/>
          </ac:spMkLst>
        </pc:spChg>
        <pc:spChg chg="add mod">
          <ac:chgData name="Grozdanovski Ljupcho" userId="ec6417f2-abee-480b-9e58-685a37e2ace2" providerId="ADAL" clId="{451213D7-084B-5745-A070-11BDB038099D}" dt="2025-09-26T06:41:31.850" v="16191" actId="13926"/>
          <ac:spMkLst>
            <pc:docMk/>
            <pc:sldMk cId="3146374212" sldId="671"/>
            <ac:spMk id="54" creationId="{6DE70DC2-7758-9068-0ADB-B30FA69935EF}"/>
          </ac:spMkLst>
        </pc:spChg>
        <pc:picChg chg="mod">
          <ac:chgData name="Grozdanovski Ljupcho" userId="ec6417f2-abee-480b-9e58-685a37e2ace2" providerId="ADAL" clId="{451213D7-084B-5745-A070-11BDB038099D}" dt="2025-09-24T14:33:19.355" v="12325" actId="1076"/>
          <ac:picMkLst>
            <pc:docMk/>
            <pc:sldMk cId="3146374212" sldId="671"/>
            <ac:picMk id="3" creationId="{8F55A32C-0154-3E8E-E886-2FFC15B04E10}"/>
          </ac:picMkLst>
        </pc:picChg>
        <pc:cxnChg chg="add mod">
          <ac:chgData name="Grozdanovski Ljupcho" userId="ec6417f2-abee-480b-9e58-685a37e2ace2" providerId="ADAL" clId="{451213D7-084B-5745-A070-11BDB038099D}" dt="2025-09-24T14:27:31.704" v="12277" actId="208"/>
          <ac:cxnSpMkLst>
            <pc:docMk/>
            <pc:sldMk cId="3146374212" sldId="671"/>
            <ac:cxnSpMk id="46" creationId="{F0D5B258-6AC6-8D1F-68E9-A68D62DBA9E0}"/>
          </ac:cxnSpMkLst>
        </pc:cxnChg>
        <pc:cxnChg chg="add mod">
          <ac:chgData name="Grozdanovski Ljupcho" userId="ec6417f2-abee-480b-9e58-685a37e2ace2" providerId="ADAL" clId="{451213D7-084B-5745-A070-11BDB038099D}" dt="2025-09-24T14:27:58.502" v="12283" actId="208"/>
          <ac:cxnSpMkLst>
            <pc:docMk/>
            <pc:sldMk cId="3146374212" sldId="671"/>
            <ac:cxnSpMk id="49" creationId="{0D4A04D0-41E0-5F3F-2273-048096C6AD8A}"/>
          </ac:cxnSpMkLst>
        </pc:cxnChg>
        <pc:cxnChg chg="add mod">
          <ac:chgData name="Grozdanovski Ljupcho" userId="ec6417f2-abee-480b-9e58-685a37e2ace2" providerId="ADAL" clId="{451213D7-084B-5745-A070-11BDB038099D}" dt="2025-09-24T14:33:10.600" v="12323" actId="208"/>
          <ac:cxnSpMkLst>
            <pc:docMk/>
            <pc:sldMk cId="3146374212" sldId="671"/>
            <ac:cxnSpMk id="53" creationId="{3F7CFF91-6146-110A-F803-E2E89D9BFAED}"/>
          </ac:cxnSpMkLst>
        </pc:cxnChg>
        <pc:cxnChg chg="add mod">
          <ac:chgData name="Grozdanovski Ljupcho" userId="ec6417f2-abee-480b-9e58-685a37e2ace2" providerId="ADAL" clId="{451213D7-084B-5745-A070-11BDB038099D}" dt="2025-09-24T14:36:02.741" v="12386" actId="208"/>
          <ac:cxnSpMkLst>
            <pc:docMk/>
            <pc:sldMk cId="3146374212" sldId="671"/>
            <ac:cxnSpMk id="56" creationId="{C2C27DAE-41F9-524E-6BCA-37E6F6FA0CF9}"/>
          </ac:cxnSpMkLst>
        </pc:cxnChg>
        <pc:cxnChg chg="add mod">
          <ac:chgData name="Grozdanovski Ljupcho" userId="ec6417f2-abee-480b-9e58-685a37e2ace2" providerId="ADAL" clId="{451213D7-084B-5745-A070-11BDB038099D}" dt="2025-09-24T14:36:24.193" v="12389" actId="208"/>
          <ac:cxnSpMkLst>
            <pc:docMk/>
            <pc:sldMk cId="3146374212" sldId="671"/>
            <ac:cxnSpMk id="58" creationId="{A9A558A2-8AED-50F7-437A-425649EF5586}"/>
          </ac:cxnSpMkLst>
        </pc:cxnChg>
      </pc:sldChg>
      <pc:sldChg chg="modSp add del mod ord">
        <pc:chgData name="Grozdanovski Ljupcho" userId="ec6417f2-abee-480b-9e58-685a37e2ace2" providerId="ADAL" clId="{451213D7-084B-5745-A070-11BDB038099D}" dt="2025-09-21T11:16:00.952" v="8737" actId="2696"/>
        <pc:sldMkLst>
          <pc:docMk/>
          <pc:sldMk cId="32914426" sldId="672"/>
        </pc:sldMkLst>
      </pc:sldChg>
      <pc:sldChg chg="modSp add del mod">
        <pc:chgData name="Grozdanovski Ljupcho" userId="ec6417f2-abee-480b-9e58-685a37e2ace2" providerId="ADAL" clId="{451213D7-084B-5745-A070-11BDB038099D}" dt="2025-09-21T11:16:07.054" v="8739" actId="2696"/>
        <pc:sldMkLst>
          <pc:docMk/>
          <pc:sldMk cId="497034947" sldId="673"/>
        </pc:sldMkLst>
      </pc:sldChg>
      <pc:sldChg chg="add del setBg">
        <pc:chgData name="Grozdanovski Ljupcho" userId="ec6417f2-abee-480b-9e58-685a37e2ace2" providerId="ADAL" clId="{451213D7-084B-5745-A070-11BDB038099D}" dt="2025-09-13T15:27:39.503" v="1935" actId="2696"/>
        <pc:sldMkLst>
          <pc:docMk/>
          <pc:sldMk cId="1085886129" sldId="674"/>
        </pc:sldMkLst>
      </pc:sldChg>
      <pc:sldChg chg="addSp delSp modSp add del mod">
        <pc:chgData name="Grozdanovski Ljupcho" userId="ec6417f2-abee-480b-9e58-685a37e2ace2" providerId="ADAL" clId="{451213D7-084B-5745-A070-11BDB038099D}" dt="2025-09-24T14:39:41.884" v="12419" actId="2696"/>
        <pc:sldMkLst>
          <pc:docMk/>
          <pc:sldMk cId="1865964866" sldId="674"/>
        </pc:sldMkLst>
      </pc:sldChg>
      <pc:sldChg chg="modSp add del mod">
        <pc:chgData name="Grozdanovski Ljupcho" userId="ec6417f2-abee-480b-9e58-685a37e2ace2" providerId="ADAL" clId="{451213D7-084B-5745-A070-11BDB038099D}" dt="2025-09-21T11:16:03.793" v="8738" actId="2696"/>
        <pc:sldMkLst>
          <pc:docMk/>
          <pc:sldMk cId="9073756" sldId="675"/>
        </pc:sldMkLst>
      </pc:sldChg>
      <pc:sldChg chg="addSp delSp modSp add mod ord">
        <pc:chgData name="Grozdanovski Ljupcho" userId="ec6417f2-abee-480b-9e58-685a37e2ace2" providerId="ADAL" clId="{451213D7-084B-5745-A070-11BDB038099D}" dt="2025-09-26T12:33:47.220" v="16331" actId="313"/>
        <pc:sldMkLst>
          <pc:docMk/>
          <pc:sldMk cId="308251836" sldId="676"/>
        </pc:sldMkLst>
        <pc:spChg chg="mod">
          <ac:chgData name="Grozdanovski Ljupcho" userId="ec6417f2-abee-480b-9e58-685a37e2ace2" providerId="ADAL" clId="{451213D7-084B-5745-A070-11BDB038099D}" dt="2025-09-26T12:33:47.220" v="16331" actId="313"/>
          <ac:spMkLst>
            <pc:docMk/>
            <pc:sldMk cId="308251836" sldId="676"/>
            <ac:spMk id="2" creationId="{936B4770-AF85-69B0-8D0B-1225295FC7E8}"/>
          </ac:spMkLst>
        </pc:spChg>
        <pc:picChg chg="mod">
          <ac:chgData name="Grozdanovski Ljupcho" userId="ec6417f2-abee-480b-9e58-685a37e2ace2" providerId="ADAL" clId="{451213D7-084B-5745-A070-11BDB038099D}" dt="2025-09-13T15:59:43.137" v="2729" actId="1076"/>
          <ac:picMkLst>
            <pc:docMk/>
            <pc:sldMk cId="308251836" sldId="676"/>
            <ac:picMk id="5" creationId="{CFF38665-CB65-39DC-F712-D1B0E9A7D029}"/>
          </ac:picMkLst>
        </pc:picChg>
      </pc:sldChg>
      <pc:sldChg chg="add del">
        <pc:chgData name="Grozdanovski Ljupcho" userId="ec6417f2-abee-480b-9e58-685a37e2ace2" providerId="ADAL" clId="{451213D7-084B-5745-A070-11BDB038099D}" dt="2025-09-13T17:01:59.712" v="3327" actId="2696"/>
        <pc:sldMkLst>
          <pc:docMk/>
          <pc:sldMk cId="1769934764" sldId="677"/>
        </pc:sldMkLst>
      </pc:sldChg>
      <pc:sldChg chg="addSp delSp modSp add del mod">
        <pc:chgData name="Grozdanovski Ljupcho" userId="ec6417f2-abee-480b-9e58-685a37e2ace2" providerId="ADAL" clId="{451213D7-084B-5745-A070-11BDB038099D}" dt="2025-09-21T11:22:04.286" v="8790" actId="2696"/>
        <pc:sldMkLst>
          <pc:docMk/>
          <pc:sldMk cId="2852683194" sldId="678"/>
        </pc:sldMkLst>
      </pc:sldChg>
      <pc:sldChg chg="addSp delSp modSp add del mod">
        <pc:chgData name="Grozdanovski Ljupcho" userId="ec6417f2-abee-480b-9e58-685a37e2ace2" providerId="ADAL" clId="{451213D7-084B-5745-A070-11BDB038099D}" dt="2025-09-24T17:17:10.033" v="13295" actId="2696"/>
        <pc:sldMkLst>
          <pc:docMk/>
          <pc:sldMk cId="1854988660" sldId="679"/>
        </pc:sldMkLst>
      </pc:sldChg>
      <pc:sldChg chg="addSp delSp modSp add del mod">
        <pc:chgData name="Grozdanovski Ljupcho" userId="ec6417f2-abee-480b-9e58-685a37e2ace2" providerId="ADAL" clId="{451213D7-084B-5745-A070-11BDB038099D}" dt="2025-09-24T17:17:12.291" v="13296" actId="2696"/>
        <pc:sldMkLst>
          <pc:docMk/>
          <pc:sldMk cId="3273665162" sldId="680"/>
        </pc:sldMkLst>
      </pc:sldChg>
      <pc:sldChg chg="addSp modSp add del mod">
        <pc:chgData name="Grozdanovski Ljupcho" userId="ec6417f2-abee-480b-9e58-685a37e2ace2" providerId="ADAL" clId="{451213D7-084B-5745-A070-11BDB038099D}" dt="2025-09-21T11:26:18.901" v="8836" actId="2696"/>
        <pc:sldMkLst>
          <pc:docMk/>
          <pc:sldMk cId="303326074" sldId="681"/>
        </pc:sldMkLst>
      </pc:sldChg>
      <pc:sldChg chg="addSp delSp modSp add del mod">
        <pc:chgData name="Grozdanovski Ljupcho" userId="ec6417f2-abee-480b-9e58-685a37e2ace2" providerId="ADAL" clId="{451213D7-084B-5745-A070-11BDB038099D}" dt="2025-09-21T11:26:37.794" v="8839" actId="2696"/>
        <pc:sldMkLst>
          <pc:docMk/>
          <pc:sldMk cId="342831033" sldId="682"/>
        </pc:sldMkLst>
      </pc:sldChg>
      <pc:sldChg chg="addSp delSp modSp add del mod">
        <pc:chgData name="Grozdanovski Ljupcho" userId="ec6417f2-abee-480b-9e58-685a37e2ace2" providerId="ADAL" clId="{451213D7-084B-5745-A070-11BDB038099D}" dt="2025-09-21T11:26:40.014" v="8840" actId="2696"/>
        <pc:sldMkLst>
          <pc:docMk/>
          <pc:sldMk cId="904158416" sldId="683"/>
        </pc:sldMkLst>
      </pc:sldChg>
      <pc:sldChg chg="addSp delSp modSp add del mod">
        <pc:chgData name="Grozdanovski Ljupcho" userId="ec6417f2-abee-480b-9e58-685a37e2ace2" providerId="ADAL" clId="{451213D7-084B-5745-A070-11BDB038099D}" dt="2025-09-21T11:26:42.319" v="8841" actId="2696"/>
        <pc:sldMkLst>
          <pc:docMk/>
          <pc:sldMk cId="254405077" sldId="684"/>
        </pc:sldMkLst>
      </pc:sldChg>
      <pc:sldChg chg="addSp modSp add del mod">
        <pc:chgData name="Grozdanovski Ljupcho" userId="ec6417f2-abee-480b-9e58-685a37e2ace2" providerId="ADAL" clId="{451213D7-084B-5745-A070-11BDB038099D}" dt="2025-09-21T11:26:58.089" v="8847" actId="2696"/>
        <pc:sldMkLst>
          <pc:docMk/>
          <pc:sldMk cId="2349937169" sldId="685"/>
        </pc:sldMkLst>
      </pc:sldChg>
      <pc:sldChg chg="addSp modSp add del mod">
        <pc:chgData name="Grozdanovski Ljupcho" userId="ec6417f2-abee-480b-9e58-685a37e2ace2" providerId="ADAL" clId="{451213D7-084B-5745-A070-11BDB038099D}" dt="2025-09-21T11:27:00.558" v="8848" actId="2696"/>
        <pc:sldMkLst>
          <pc:docMk/>
          <pc:sldMk cId="1789721337" sldId="686"/>
        </pc:sldMkLst>
      </pc:sldChg>
      <pc:sldChg chg="addSp delSp modSp add del mod">
        <pc:chgData name="Grozdanovski Ljupcho" userId="ec6417f2-abee-480b-9e58-685a37e2ace2" providerId="ADAL" clId="{451213D7-084B-5745-A070-11BDB038099D}" dt="2025-09-21T11:27:03.404" v="8849" actId="2696"/>
        <pc:sldMkLst>
          <pc:docMk/>
          <pc:sldMk cId="820028270" sldId="687"/>
        </pc:sldMkLst>
      </pc:sldChg>
      <pc:sldChg chg="addSp delSp modSp add del mod">
        <pc:chgData name="Grozdanovski Ljupcho" userId="ec6417f2-abee-480b-9e58-685a37e2ace2" providerId="ADAL" clId="{451213D7-084B-5745-A070-11BDB038099D}" dt="2025-09-21T11:27:06.055" v="8850" actId="2696"/>
        <pc:sldMkLst>
          <pc:docMk/>
          <pc:sldMk cId="976934856" sldId="688"/>
        </pc:sldMkLst>
      </pc:sldChg>
      <pc:sldChg chg="add del">
        <pc:chgData name="Grozdanovski Ljupcho" userId="ec6417f2-abee-480b-9e58-685a37e2ace2" providerId="ADAL" clId="{451213D7-084B-5745-A070-11BDB038099D}" dt="2025-09-25T14:27:06.684" v="15663" actId="2696"/>
        <pc:sldMkLst>
          <pc:docMk/>
          <pc:sldMk cId="2862310911" sldId="689"/>
        </pc:sldMkLst>
      </pc:sldChg>
      <pc:sldChg chg="add del">
        <pc:chgData name="Grozdanovski Ljupcho" userId="ec6417f2-abee-480b-9e58-685a37e2ace2" providerId="ADAL" clId="{451213D7-084B-5745-A070-11BDB038099D}" dt="2025-09-25T14:27:10.277" v="15664" actId="2696"/>
        <pc:sldMkLst>
          <pc:docMk/>
          <pc:sldMk cId="466803770" sldId="690"/>
        </pc:sldMkLst>
      </pc:sldChg>
      <pc:sldChg chg="addSp delSp modSp add mod">
        <pc:chgData name="Grozdanovski Ljupcho" userId="ec6417f2-abee-480b-9e58-685a37e2ace2" providerId="ADAL" clId="{451213D7-084B-5745-A070-11BDB038099D}" dt="2025-09-25T14:24:55.234" v="15583" actId="20577"/>
        <pc:sldMkLst>
          <pc:docMk/>
          <pc:sldMk cId="403500958" sldId="691"/>
        </pc:sldMkLst>
        <pc:spChg chg="del mod">
          <ac:chgData name="Grozdanovski Ljupcho" userId="ec6417f2-abee-480b-9e58-685a37e2ace2" providerId="ADAL" clId="{451213D7-084B-5745-A070-11BDB038099D}" dt="2025-09-25T06:48:10.940" v="13543" actId="21"/>
          <ac:spMkLst>
            <pc:docMk/>
            <pc:sldMk cId="403500958" sldId="691"/>
            <ac:spMk id="2" creationId="{8150550A-5503-9BBA-9ECC-F350C10E0603}"/>
          </ac:spMkLst>
        </pc:spChg>
        <pc:spChg chg="mod">
          <ac:chgData name="Grozdanovski Ljupcho" userId="ec6417f2-abee-480b-9e58-685a37e2ace2" providerId="ADAL" clId="{451213D7-084B-5745-A070-11BDB038099D}" dt="2025-09-25T14:24:55.234" v="15583" actId="20577"/>
          <ac:spMkLst>
            <pc:docMk/>
            <pc:sldMk cId="403500958" sldId="691"/>
            <ac:spMk id="3" creationId="{E2198128-EA31-63A4-7F4F-607BC8485CA1}"/>
          </ac:spMkLst>
        </pc:spChg>
        <pc:spChg chg="add mod">
          <ac:chgData name="Grozdanovski Ljupcho" userId="ec6417f2-abee-480b-9e58-685a37e2ace2" providerId="ADAL" clId="{451213D7-084B-5745-A070-11BDB038099D}" dt="2025-09-25T06:48:16.885" v="13545"/>
          <ac:spMkLst>
            <pc:docMk/>
            <pc:sldMk cId="403500958" sldId="691"/>
            <ac:spMk id="5" creationId="{9508F835-25E1-2605-FBEE-B7C05224231F}"/>
          </ac:spMkLst>
        </pc:spChg>
      </pc:sldChg>
      <pc:sldChg chg="addSp delSp modSp add mod">
        <pc:chgData name="Grozdanovski Ljupcho" userId="ec6417f2-abee-480b-9e58-685a37e2ace2" providerId="ADAL" clId="{451213D7-084B-5745-A070-11BDB038099D}" dt="2025-09-26T08:03:44.880" v="16304" actId="255"/>
        <pc:sldMkLst>
          <pc:docMk/>
          <pc:sldMk cId="1868208396" sldId="692"/>
        </pc:sldMkLst>
        <pc:spChg chg="add mod">
          <ac:chgData name="Grozdanovski Ljupcho" userId="ec6417f2-abee-480b-9e58-685a37e2ace2" providerId="ADAL" clId="{451213D7-084B-5745-A070-11BDB038099D}" dt="2025-09-26T08:03:44.880" v="16304" actId="255"/>
          <ac:spMkLst>
            <pc:docMk/>
            <pc:sldMk cId="1868208396" sldId="692"/>
            <ac:spMk id="2" creationId="{13232753-76A6-8C9F-F392-3B08A24CA0E7}"/>
          </ac:spMkLst>
        </pc:spChg>
        <pc:spChg chg="add mod">
          <ac:chgData name="Grozdanovski Ljupcho" userId="ec6417f2-abee-480b-9e58-685a37e2ace2" providerId="ADAL" clId="{451213D7-084B-5745-A070-11BDB038099D}" dt="2025-09-24T09:44:12.052" v="11372" actId="255"/>
          <ac:spMkLst>
            <pc:docMk/>
            <pc:sldMk cId="1868208396" sldId="692"/>
            <ac:spMk id="3" creationId="{CF167005-9481-140E-2094-744919DC098C}"/>
          </ac:spMkLst>
        </pc:spChg>
        <pc:spChg chg="add mod">
          <ac:chgData name="Grozdanovski Ljupcho" userId="ec6417f2-abee-480b-9e58-685a37e2ace2" providerId="ADAL" clId="{451213D7-084B-5745-A070-11BDB038099D}" dt="2025-09-25T06:58:48.580" v="13949" actId="20577"/>
          <ac:spMkLst>
            <pc:docMk/>
            <pc:sldMk cId="1868208396" sldId="692"/>
            <ac:spMk id="7" creationId="{D0AE8C23-A7A7-866D-0B81-74C68633A73A}"/>
          </ac:spMkLst>
        </pc:spChg>
        <pc:picChg chg="mod modCrop">
          <ac:chgData name="Grozdanovski Ljupcho" userId="ec6417f2-abee-480b-9e58-685a37e2ace2" providerId="ADAL" clId="{451213D7-084B-5745-A070-11BDB038099D}" dt="2025-09-24T09:02:07.962" v="9632" actId="732"/>
          <ac:picMkLst>
            <pc:docMk/>
            <pc:sldMk cId="1868208396" sldId="692"/>
            <ac:picMk id="4" creationId="{BF269211-E57D-08C8-18DE-E2032BC21535}"/>
          </ac:picMkLst>
        </pc:picChg>
        <pc:picChg chg="mod modCrop">
          <ac:chgData name="Grozdanovski Ljupcho" userId="ec6417f2-abee-480b-9e58-685a37e2ace2" providerId="ADAL" clId="{451213D7-084B-5745-A070-11BDB038099D}" dt="2025-09-24T09:01:48.250" v="9627" actId="732"/>
          <ac:picMkLst>
            <pc:docMk/>
            <pc:sldMk cId="1868208396" sldId="692"/>
            <ac:picMk id="6" creationId="{94C86806-5453-16D9-3EA9-B4AC2B35ECEB}"/>
          </ac:picMkLst>
        </pc:picChg>
      </pc:sldChg>
      <pc:sldChg chg="addSp modSp add mod ord">
        <pc:chgData name="Grozdanovski Ljupcho" userId="ec6417f2-abee-480b-9e58-685a37e2ace2" providerId="ADAL" clId="{451213D7-084B-5745-A070-11BDB038099D}" dt="2025-09-25T06:59:20.722" v="13988" actId="114"/>
        <pc:sldMkLst>
          <pc:docMk/>
          <pc:sldMk cId="514440174" sldId="693"/>
        </pc:sldMkLst>
        <pc:spChg chg="mod">
          <ac:chgData name="Grozdanovski Ljupcho" userId="ec6417f2-abee-480b-9e58-685a37e2ace2" providerId="ADAL" clId="{451213D7-084B-5745-A070-11BDB038099D}" dt="2025-09-25T06:59:20.722" v="13988" actId="114"/>
          <ac:spMkLst>
            <pc:docMk/>
            <pc:sldMk cId="514440174" sldId="693"/>
            <ac:spMk id="2" creationId="{8B1773B9-335C-54A2-6D37-7639A979ACB2}"/>
          </ac:spMkLst>
        </pc:spChg>
        <pc:spChg chg="add mod">
          <ac:chgData name="Grozdanovski Ljupcho" userId="ec6417f2-abee-480b-9e58-685a37e2ace2" providerId="ADAL" clId="{451213D7-084B-5745-A070-11BDB038099D}" dt="2025-09-24T09:52:08.479" v="11447" actId="255"/>
          <ac:spMkLst>
            <pc:docMk/>
            <pc:sldMk cId="514440174" sldId="693"/>
            <ac:spMk id="7" creationId="{36A0BC43-C3B9-254D-7FBE-FA8C1A9178EF}"/>
          </ac:spMkLst>
        </pc:spChg>
        <pc:spChg chg="add mod">
          <ac:chgData name="Grozdanovski Ljupcho" userId="ec6417f2-abee-480b-9e58-685a37e2ace2" providerId="ADAL" clId="{451213D7-084B-5745-A070-11BDB038099D}" dt="2025-09-24T09:51:50.662" v="11443" actId="255"/>
          <ac:spMkLst>
            <pc:docMk/>
            <pc:sldMk cId="514440174" sldId="693"/>
            <ac:spMk id="8" creationId="{A276D09F-BD79-9298-B7FF-FC642BD40AE9}"/>
          </ac:spMkLst>
        </pc:spChg>
        <pc:spChg chg="add mod">
          <ac:chgData name="Grozdanovski Ljupcho" userId="ec6417f2-abee-480b-9e58-685a37e2ace2" providerId="ADAL" clId="{451213D7-084B-5745-A070-11BDB038099D}" dt="2025-09-24T09:51:55.800" v="11444" actId="255"/>
          <ac:spMkLst>
            <pc:docMk/>
            <pc:sldMk cId="514440174" sldId="693"/>
            <ac:spMk id="9" creationId="{35F17EB1-7F2A-A7DB-9E67-B45FFC3AE699}"/>
          </ac:spMkLst>
        </pc:spChg>
        <pc:spChg chg="add mod">
          <ac:chgData name="Grozdanovski Ljupcho" userId="ec6417f2-abee-480b-9e58-685a37e2ace2" providerId="ADAL" clId="{451213D7-084B-5745-A070-11BDB038099D}" dt="2025-09-24T09:52:00.298" v="11445" actId="255"/>
          <ac:spMkLst>
            <pc:docMk/>
            <pc:sldMk cId="514440174" sldId="693"/>
            <ac:spMk id="10" creationId="{5C28702B-B0CF-43BE-3451-929A9B235700}"/>
          </ac:spMkLst>
        </pc:spChg>
      </pc:sldChg>
      <pc:sldChg chg="addSp modSp add mod">
        <pc:chgData name="Grozdanovski Ljupcho" userId="ec6417f2-abee-480b-9e58-685a37e2ace2" providerId="ADAL" clId="{451213D7-084B-5745-A070-11BDB038099D}" dt="2025-09-26T08:04:04.070" v="16306" actId="20577"/>
        <pc:sldMkLst>
          <pc:docMk/>
          <pc:sldMk cId="1951258986" sldId="694"/>
        </pc:sldMkLst>
        <pc:spChg chg="mod">
          <ac:chgData name="Grozdanovski Ljupcho" userId="ec6417f2-abee-480b-9e58-685a37e2ace2" providerId="ADAL" clId="{451213D7-084B-5745-A070-11BDB038099D}" dt="2025-09-24T09:58:16.603" v="11732" actId="1076"/>
          <ac:spMkLst>
            <pc:docMk/>
            <pc:sldMk cId="1951258986" sldId="694"/>
            <ac:spMk id="2" creationId="{3C32751E-F082-8FBE-6335-F2CE869C9D1B}"/>
          </ac:spMkLst>
        </pc:spChg>
        <pc:spChg chg="mod">
          <ac:chgData name="Grozdanovski Ljupcho" userId="ec6417f2-abee-480b-9e58-685a37e2ace2" providerId="ADAL" clId="{451213D7-084B-5745-A070-11BDB038099D}" dt="2025-09-26T08:04:04.070" v="16306" actId="20577"/>
          <ac:spMkLst>
            <pc:docMk/>
            <pc:sldMk cId="1951258986" sldId="694"/>
            <ac:spMk id="7" creationId="{BEAF5C17-5CA7-E611-4046-92B052F2DA23}"/>
          </ac:spMkLst>
        </pc:spChg>
        <pc:spChg chg="add mod">
          <ac:chgData name="Grozdanovski Ljupcho" userId="ec6417f2-abee-480b-9e58-685a37e2ace2" providerId="ADAL" clId="{451213D7-084B-5745-A070-11BDB038099D}" dt="2025-09-25T15:56:46.639" v="15671" actId="255"/>
          <ac:spMkLst>
            <pc:docMk/>
            <pc:sldMk cId="1951258986" sldId="694"/>
            <ac:spMk id="8" creationId="{D3F153F3-0960-1D66-5BD6-E1C105AAF741}"/>
          </ac:spMkLst>
        </pc:spChg>
        <pc:picChg chg="mod">
          <ac:chgData name="Grozdanovski Ljupcho" userId="ec6417f2-abee-480b-9e58-685a37e2ace2" providerId="ADAL" clId="{451213D7-084B-5745-A070-11BDB038099D}" dt="2025-09-25T07:00:00.788" v="14033" actId="1076"/>
          <ac:picMkLst>
            <pc:docMk/>
            <pc:sldMk cId="1951258986" sldId="694"/>
            <ac:picMk id="3" creationId="{7114D8A9-6E98-5331-76B2-E35BACC8D846}"/>
          </ac:picMkLst>
        </pc:picChg>
      </pc:sldChg>
      <pc:sldChg chg="addSp delSp modSp add del mod ord">
        <pc:chgData name="Grozdanovski Ljupcho" userId="ec6417f2-abee-480b-9e58-685a37e2ace2" providerId="ADAL" clId="{451213D7-084B-5745-A070-11BDB038099D}" dt="2025-09-25T17:58:05.974" v="15713" actId="2696"/>
        <pc:sldMkLst>
          <pc:docMk/>
          <pc:sldMk cId="1092943246" sldId="695"/>
        </pc:sldMkLst>
      </pc:sldChg>
      <pc:sldChg chg="addSp delSp modSp add mod">
        <pc:chgData name="Grozdanovski Ljupcho" userId="ec6417f2-abee-480b-9e58-685a37e2ace2" providerId="ADAL" clId="{451213D7-084B-5745-A070-11BDB038099D}" dt="2025-09-24T17:16:44.634" v="13293" actId="1076"/>
        <pc:sldMkLst>
          <pc:docMk/>
          <pc:sldMk cId="3354248923" sldId="696"/>
        </pc:sldMkLst>
        <pc:spChg chg="mod">
          <ac:chgData name="Grozdanovski Ljupcho" userId="ec6417f2-abee-480b-9e58-685a37e2ace2" providerId="ADAL" clId="{451213D7-084B-5745-A070-11BDB038099D}" dt="2025-09-24T17:16:44.634" v="13293" actId="1076"/>
          <ac:spMkLst>
            <pc:docMk/>
            <pc:sldMk cId="3354248923" sldId="696"/>
            <ac:spMk id="2" creationId="{ECE8BAF3-CF8D-42D3-80DF-9D3613807456}"/>
          </ac:spMkLst>
        </pc:spChg>
        <pc:spChg chg="add mod">
          <ac:chgData name="Grozdanovski Ljupcho" userId="ec6417f2-abee-480b-9e58-685a37e2ace2" providerId="ADAL" clId="{451213D7-084B-5745-A070-11BDB038099D}" dt="2025-09-24T14:51:36" v="12856" actId="255"/>
          <ac:spMkLst>
            <pc:docMk/>
            <pc:sldMk cId="3354248923" sldId="696"/>
            <ac:spMk id="4" creationId="{0E6E020A-6484-0CC4-297C-C083FD3F0082}"/>
          </ac:spMkLst>
        </pc:spChg>
        <pc:spChg chg="add mod">
          <ac:chgData name="Grozdanovski Ljupcho" userId="ec6417f2-abee-480b-9e58-685a37e2ace2" providerId="ADAL" clId="{451213D7-084B-5745-A070-11BDB038099D}" dt="2025-09-24T17:16:25.410" v="13287" actId="113"/>
          <ac:spMkLst>
            <pc:docMk/>
            <pc:sldMk cId="3354248923" sldId="696"/>
            <ac:spMk id="6" creationId="{98C824B0-C979-1225-7D60-AD6AE487487D}"/>
          </ac:spMkLst>
        </pc:spChg>
        <pc:spChg chg="add mod">
          <ac:chgData name="Grozdanovski Ljupcho" userId="ec6417f2-abee-480b-9e58-685a37e2ace2" providerId="ADAL" clId="{451213D7-084B-5745-A070-11BDB038099D}" dt="2025-09-24T17:16:42.297" v="13292" actId="1076"/>
          <ac:spMkLst>
            <pc:docMk/>
            <pc:sldMk cId="3354248923" sldId="696"/>
            <ac:spMk id="9" creationId="{E0BF40D0-0D76-4832-F9AC-F0A2C1331FC4}"/>
          </ac:spMkLst>
        </pc:spChg>
        <pc:spChg chg="add mod">
          <ac:chgData name="Grozdanovski Ljupcho" userId="ec6417f2-abee-480b-9e58-685a37e2ace2" providerId="ADAL" clId="{451213D7-084B-5745-A070-11BDB038099D}" dt="2025-09-24T17:16:31.346" v="13289" actId="113"/>
          <ac:spMkLst>
            <pc:docMk/>
            <pc:sldMk cId="3354248923" sldId="696"/>
            <ac:spMk id="10" creationId="{4280FC07-6D98-A77D-47A6-00CE09309B04}"/>
          </ac:spMkLst>
        </pc:spChg>
        <pc:spChg chg="add mod">
          <ac:chgData name="Grozdanovski Ljupcho" userId="ec6417f2-abee-480b-9e58-685a37e2ace2" providerId="ADAL" clId="{451213D7-084B-5745-A070-11BDB038099D}" dt="2025-09-24T17:16:35.298" v="13290" actId="113"/>
          <ac:spMkLst>
            <pc:docMk/>
            <pc:sldMk cId="3354248923" sldId="696"/>
            <ac:spMk id="13" creationId="{869B1F1F-6A79-795A-4428-67AEA7E952A3}"/>
          </ac:spMkLst>
        </pc:spChg>
        <pc:picChg chg="mod">
          <ac:chgData name="Grozdanovski Ljupcho" userId="ec6417f2-abee-480b-9e58-685a37e2ace2" providerId="ADAL" clId="{451213D7-084B-5745-A070-11BDB038099D}" dt="2025-09-24T17:16:12.727" v="13284" actId="1076"/>
          <ac:picMkLst>
            <pc:docMk/>
            <pc:sldMk cId="3354248923" sldId="696"/>
            <ac:picMk id="5" creationId="{3FEC84AC-13E1-9C74-DD01-0012E31E696E}"/>
          </ac:picMkLst>
        </pc:picChg>
        <pc:cxnChg chg="add mod">
          <ac:chgData name="Grozdanovski Ljupcho" userId="ec6417f2-abee-480b-9e58-685a37e2ace2" providerId="ADAL" clId="{451213D7-084B-5745-A070-11BDB038099D}" dt="2025-09-24T14:51:03.493" v="12833" actId="208"/>
          <ac:cxnSpMkLst>
            <pc:docMk/>
            <pc:sldMk cId="3354248923" sldId="696"/>
            <ac:cxnSpMk id="8" creationId="{297F4A88-320F-EC0C-CDCC-22102D4961B1}"/>
          </ac:cxnSpMkLst>
        </pc:cxnChg>
        <pc:cxnChg chg="add mod">
          <ac:chgData name="Grozdanovski Ljupcho" userId="ec6417f2-abee-480b-9e58-685a37e2ace2" providerId="ADAL" clId="{451213D7-084B-5745-A070-11BDB038099D}" dt="2025-09-24T14:53:24.457" v="13006" actId="208"/>
          <ac:cxnSpMkLst>
            <pc:docMk/>
            <pc:sldMk cId="3354248923" sldId="696"/>
            <ac:cxnSpMk id="12" creationId="{2A418661-6269-9B36-D82F-D58A999A5F0F}"/>
          </ac:cxnSpMkLst>
        </pc:cxnChg>
      </pc:sldChg>
      <pc:sldChg chg="addSp delSp modSp add mod">
        <pc:chgData name="Grozdanovski Ljupcho" userId="ec6417f2-abee-480b-9e58-685a37e2ace2" providerId="ADAL" clId="{451213D7-084B-5745-A070-11BDB038099D}" dt="2025-09-25T18:01:25.041" v="15718" actId="1076"/>
        <pc:sldMkLst>
          <pc:docMk/>
          <pc:sldMk cId="2198307426" sldId="697"/>
        </pc:sldMkLst>
        <pc:spChg chg="mod">
          <ac:chgData name="Grozdanovski Ljupcho" userId="ec6417f2-abee-480b-9e58-685a37e2ace2" providerId="ADAL" clId="{451213D7-084B-5745-A070-11BDB038099D}" dt="2025-09-25T18:01:13.670" v="15715" actId="20577"/>
          <ac:spMkLst>
            <pc:docMk/>
            <pc:sldMk cId="2198307426" sldId="697"/>
            <ac:spMk id="2" creationId="{477E4871-617C-C194-ADA9-31E7CC385248}"/>
          </ac:spMkLst>
        </pc:spChg>
        <pc:spChg chg="mod">
          <ac:chgData name="Grozdanovski Ljupcho" userId="ec6417f2-abee-480b-9e58-685a37e2ace2" providerId="ADAL" clId="{451213D7-084B-5745-A070-11BDB038099D}" dt="2025-09-24T17:21:21.098" v="13403" actId="1076"/>
          <ac:spMkLst>
            <pc:docMk/>
            <pc:sldMk cId="2198307426" sldId="697"/>
            <ac:spMk id="4" creationId="{7BE43ADB-F3BC-E0FE-0BDE-1C11752157C1}"/>
          </ac:spMkLst>
        </pc:spChg>
        <pc:spChg chg="mod">
          <ac:chgData name="Grozdanovski Ljupcho" userId="ec6417f2-abee-480b-9e58-685a37e2ace2" providerId="ADAL" clId="{451213D7-084B-5745-A070-11BDB038099D}" dt="2025-09-25T18:01:25.041" v="15718" actId="1076"/>
          <ac:spMkLst>
            <pc:docMk/>
            <pc:sldMk cId="2198307426" sldId="697"/>
            <ac:spMk id="7" creationId="{7462C38E-4E6D-3179-12A4-FCC821898C74}"/>
          </ac:spMkLst>
        </pc:spChg>
        <pc:spChg chg="add mod">
          <ac:chgData name="Grozdanovski Ljupcho" userId="ec6417f2-abee-480b-9e58-685a37e2ace2" providerId="ADAL" clId="{451213D7-084B-5745-A070-11BDB038099D}" dt="2025-09-24T17:22:08.982" v="13417" actId="1076"/>
          <ac:spMkLst>
            <pc:docMk/>
            <pc:sldMk cId="2198307426" sldId="697"/>
            <ac:spMk id="8" creationId="{7B7B37EE-13E6-1FFB-2DE6-264FED021239}"/>
          </ac:spMkLst>
        </pc:spChg>
        <pc:spChg chg="mod">
          <ac:chgData name="Grozdanovski Ljupcho" userId="ec6417f2-abee-480b-9e58-685a37e2ace2" providerId="ADAL" clId="{451213D7-084B-5745-A070-11BDB038099D}" dt="2025-09-24T17:21:44.386" v="13410" actId="1076"/>
          <ac:spMkLst>
            <pc:docMk/>
            <pc:sldMk cId="2198307426" sldId="697"/>
            <ac:spMk id="9" creationId="{E57CE415-3C83-A823-908C-96C542ABF72A}"/>
          </ac:spMkLst>
        </pc:spChg>
        <pc:spChg chg="mod">
          <ac:chgData name="Grozdanovski Ljupcho" userId="ec6417f2-abee-480b-9e58-685a37e2ace2" providerId="ADAL" clId="{451213D7-084B-5745-A070-11BDB038099D}" dt="2025-09-24T17:21:40.240" v="13409" actId="1076"/>
          <ac:spMkLst>
            <pc:docMk/>
            <pc:sldMk cId="2198307426" sldId="697"/>
            <ac:spMk id="10" creationId="{875FF0C5-34A3-426A-0B8B-AE354FE5AEC8}"/>
          </ac:spMkLst>
        </pc:spChg>
        <pc:spChg chg="mod">
          <ac:chgData name="Grozdanovski Ljupcho" userId="ec6417f2-abee-480b-9e58-685a37e2ace2" providerId="ADAL" clId="{451213D7-084B-5745-A070-11BDB038099D}" dt="2025-09-24T17:21:37.378" v="13408" actId="1076"/>
          <ac:spMkLst>
            <pc:docMk/>
            <pc:sldMk cId="2198307426" sldId="697"/>
            <ac:spMk id="11" creationId="{FEB4B913-4469-CF2B-B004-17EE946D7E7F}"/>
          </ac:spMkLst>
        </pc:spChg>
        <pc:spChg chg="add mod">
          <ac:chgData name="Grozdanovski Ljupcho" userId="ec6417f2-abee-480b-9e58-685a37e2ace2" providerId="ADAL" clId="{451213D7-084B-5745-A070-11BDB038099D}" dt="2025-09-25T16:05:11.694" v="15696" actId="20577"/>
          <ac:spMkLst>
            <pc:docMk/>
            <pc:sldMk cId="2198307426" sldId="697"/>
            <ac:spMk id="12" creationId="{A3F06CFC-077D-9B9B-5DEC-9EB298F88A17}"/>
          </ac:spMkLst>
        </pc:spChg>
        <pc:spChg chg="add mod">
          <ac:chgData name="Grozdanovski Ljupcho" userId="ec6417f2-abee-480b-9e58-685a37e2ace2" providerId="ADAL" clId="{451213D7-084B-5745-A070-11BDB038099D}" dt="2025-09-24T17:22:06.182" v="13416" actId="1076"/>
          <ac:spMkLst>
            <pc:docMk/>
            <pc:sldMk cId="2198307426" sldId="697"/>
            <ac:spMk id="14" creationId="{413EDF0B-3C61-CDF3-1EB9-5F8EEA84928B}"/>
          </ac:spMkLst>
        </pc:spChg>
        <pc:spChg chg="add mod">
          <ac:chgData name="Grozdanovski Ljupcho" userId="ec6417f2-abee-480b-9e58-685a37e2ace2" providerId="ADAL" clId="{451213D7-084B-5745-A070-11BDB038099D}" dt="2025-09-24T17:21:50.838" v="13412" actId="14100"/>
          <ac:spMkLst>
            <pc:docMk/>
            <pc:sldMk cId="2198307426" sldId="697"/>
            <ac:spMk id="17" creationId="{3725F1F9-0FF0-AF5B-C19D-76AF27788589}"/>
          </ac:spMkLst>
        </pc:spChg>
        <pc:spChg chg="add mod">
          <ac:chgData name="Grozdanovski Ljupcho" userId="ec6417f2-abee-480b-9e58-685a37e2ace2" providerId="ADAL" clId="{451213D7-084B-5745-A070-11BDB038099D}" dt="2025-09-25T07:04:17.444" v="14187"/>
          <ac:spMkLst>
            <pc:docMk/>
            <pc:sldMk cId="2198307426" sldId="697"/>
            <ac:spMk id="26" creationId="{998167C4-6614-247A-38A9-23F300B83649}"/>
          </ac:spMkLst>
        </pc:spChg>
        <pc:spChg chg="add mod">
          <ac:chgData name="Grozdanovski Ljupcho" userId="ec6417f2-abee-480b-9e58-685a37e2ace2" providerId="ADAL" clId="{451213D7-084B-5745-A070-11BDB038099D}" dt="2025-09-25T07:04:12.747" v="14186" actId="255"/>
          <ac:spMkLst>
            <pc:docMk/>
            <pc:sldMk cId="2198307426" sldId="697"/>
            <ac:spMk id="27" creationId="{E3F6F182-5B2E-DDA5-ADB4-31C8A20CD7E9}"/>
          </ac:spMkLst>
        </pc:spChg>
        <pc:spChg chg="add mod">
          <ac:chgData name="Grozdanovski Ljupcho" userId="ec6417f2-abee-480b-9e58-685a37e2ace2" providerId="ADAL" clId="{451213D7-084B-5745-A070-11BDB038099D}" dt="2025-09-25T07:04:28.907" v="14193" actId="20577"/>
          <ac:spMkLst>
            <pc:docMk/>
            <pc:sldMk cId="2198307426" sldId="697"/>
            <ac:spMk id="28" creationId="{D454BBF2-BDA1-7ACB-2F1F-A7F3CCF38A6D}"/>
          </ac:spMkLst>
        </pc:spChg>
        <pc:picChg chg="mod">
          <ac:chgData name="Grozdanovski Ljupcho" userId="ec6417f2-abee-480b-9e58-685a37e2ace2" providerId="ADAL" clId="{451213D7-084B-5745-A070-11BDB038099D}" dt="2025-09-24T17:21:02.886" v="13399" actId="1076"/>
          <ac:picMkLst>
            <pc:docMk/>
            <pc:sldMk cId="2198307426" sldId="697"/>
            <ac:picMk id="3" creationId="{9638C6EC-C8B6-32FF-7A29-FC54473CFFAE}"/>
          </ac:picMkLst>
        </pc:picChg>
        <pc:cxnChg chg="add mod">
          <ac:chgData name="Grozdanovski Ljupcho" userId="ec6417f2-abee-480b-9e58-685a37e2ace2" providerId="ADAL" clId="{451213D7-084B-5745-A070-11BDB038099D}" dt="2025-09-25T07:04:45.637" v="14196" actId="208"/>
          <ac:cxnSpMkLst>
            <pc:docMk/>
            <pc:sldMk cId="2198307426" sldId="697"/>
            <ac:cxnSpMk id="30" creationId="{AC4DC1A9-7173-A285-8F1A-B95F9DFA423B}"/>
          </ac:cxnSpMkLst>
        </pc:cxnChg>
        <pc:cxnChg chg="add mod">
          <ac:chgData name="Grozdanovski Ljupcho" userId="ec6417f2-abee-480b-9e58-685a37e2ace2" providerId="ADAL" clId="{451213D7-084B-5745-A070-11BDB038099D}" dt="2025-09-25T07:05:01.047" v="14199" actId="14100"/>
          <ac:cxnSpMkLst>
            <pc:docMk/>
            <pc:sldMk cId="2198307426" sldId="697"/>
            <ac:cxnSpMk id="32" creationId="{B5E2C169-CB8A-2468-F0DF-ADB098621C02}"/>
          </ac:cxnSpMkLst>
        </pc:cxnChg>
        <pc:cxnChg chg="add mod">
          <ac:chgData name="Grozdanovski Ljupcho" userId="ec6417f2-abee-480b-9e58-685a37e2ace2" providerId="ADAL" clId="{451213D7-084B-5745-A070-11BDB038099D}" dt="2025-09-25T07:05:11.756" v="14201" actId="208"/>
          <ac:cxnSpMkLst>
            <pc:docMk/>
            <pc:sldMk cId="2198307426" sldId="697"/>
            <ac:cxnSpMk id="35" creationId="{6157ADFC-68A9-6E35-090C-99312FF67214}"/>
          </ac:cxnSpMkLst>
        </pc:cxnChg>
      </pc:sldChg>
      <pc:sldChg chg="addSp delSp modSp add mod">
        <pc:chgData name="Grozdanovski Ljupcho" userId="ec6417f2-abee-480b-9e58-685a37e2ace2" providerId="ADAL" clId="{451213D7-084B-5745-A070-11BDB038099D}" dt="2025-09-25T18:01:18.341" v="15717" actId="20577"/>
        <pc:sldMkLst>
          <pc:docMk/>
          <pc:sldMk cId="1370339040" sldId="698"/>
        </pc:sldMkLst>
        <pc:spChg chg="mod">
          <ac:chgData name="Grozdanovski Ljupcho" userId="ec6417f2-abee-480b-9e58-685a37e2ace2" providerId="ADAL" clId="{451213D7-084B-5745-A070-11BDB038099D}" dt="2025-09-25T18:01:18.341" v="15717" actId="20577"/>
          <ac:spMkLst>
            <pc:docMk/>
            <pc:sldMk cId="1370339040" sldId="698"/>
            <ac:spMk id="2" creationId="{4A95C30D-DF13-C78B-B9D1-8F03DAB1FDFC}"/>
          </ac:spMkLst>
        </pc:spChg>
        <pc:spChg chg="add mod">
          <ac:chgData name="Grozdanovski Ljupcho" userId="ec6417f2-abee-480b-9e58-685a37e2ace2" providerId="ADAL" clId="{451213D7-084B-5745-A070-11BDB038099D}" dt="2025-09-25T07:06:33.764" v="14212" actId="113"/>
          <ac:spMkLst>
            <pc:docMk/>
            <pc:sldMk cId="1370339040" sldId="698"/>
            <ac:spMk id="5" creationId="{3BA62335-79FB-7F8B-B754-8B5E3D7A4B59}"/>
          </ac:spMkLst>
        </pc:spChg>
        <pc:spChg chg="mod">
          <ac:chgData name="Grozdanovski Ljupcho" userId="ec6417f2-abee-480b-9e58-685a37e2ace2" providerId="ADAL" clId="{451213D7-084B-5745-A070-11BDB038099D}" dt="2025-09-24T16:58:18.873" v="13156" actId="20577"/>
          <ac:spMkLst>
            <pc:docMk/>
            <pc:sldMk cId="1370339040" sldId="698"/>
            <ac:spMk id="8" creationId="{626566DC-AE5C-70FD-4F88-354CD9E737FD}"/>
          </ac:spMkLst>
        </pc:spChg>
        <pc:spChg chg="mod">
          <ac:chgData name="Grozdanovski Ljupcho" userId="ec6417f2-abee-480b-9e58-685a37e2ace2" providerId="ADAL" clId="{451213D7-084B-5745-A070-11BDB038099D}" dt="2025-09-24T17:22:19.672" v="13418" actId="1076"/>
          <ac:spMkLst>
            <pc:docMk/>
            <pc:sldMk cId="1370339040" sldId="698"/>
            <ac:spMk id="12" creationId="{3F7B73F8-CDBA-D6BC-625F-73FCB572414B}"/>
          </ac:spMkLst>
        </pc:spChg>
        <pc:spChg chg="mod">
          <ac:chgData name="Grozdanovski Ljupcho" userId="ec6417f2-abee-480b-9e58-685a37e2ace2" providerId="ADAL" clId="{451213D7-084B-5745-A070-11BDB038099D}" dt="2025-09-24T17:18:57.112" v="13357" actId="20577"/>
          <ac:spMkLst>
            <pc:docMk/>
            <pc:sldMk cId="1370339040" sldId="698"/>
            <ac:spMk id="14" creationId="{CF2387E6-427A-28D2-E569-A520ABDAEE80}"/>
          </ac:spMkLst>
        </pc:spChg>
        <pc:spChg chg="mod">
          <ac:chgData name="Grozdanovski Ljupcho" userId="ec6417f2-abee-480b-9e58-685a37e2ace2" providerId="ADAL" clId="{451213D7-084B-5745-A070-11BDB038099D}" dt="2025-09-24T16:49:39.883" v="13047" actId="1076"/>
          <ac:spMkLst>
            <pc:docMk/>
            <pc:sldMk cId="1370339040" sldId="698"/>
            <ac:spMk id="17" creationId="{F05338C9-CD0A-6C6F-1CF3-AFB8E840DB2D}"/>
          </ac:spMkLst>
        </pc:spChg>
      </pc:sldChg>
      <pc:sldChg chg="addSp modSp add del mod">
        <pc:chgData name="Grozdanovski Ljupcho" userId="ec6417f2-abee-480b-9e58-685a37e2ace2" providerId="ADAL" clId="{451213D7-084B-5745-A070-11BDB038099D}" dt="2025-09-25T13:53:24.484" v="14691" actId="2696"/>
        <pc:sldMkLst>
          <pc:docMk/>
          <pc:sldMk cId="800792257" sldId="699"/>
        </pc:sldMkLst>
        <pc:spChg chg="add mod">
          <ac:chgData name="Grozdanovski Ljupcho" userId="ec6417f2-abee-480b-9e58-685a37e2ace2" providerId="ADAL" clId="{451213D7-084B-5745-A070-11BDB038099D}" dt="2025-09-25T13:51:32.023" v="14690" actId="20577"/>
          <ac:spMkLst>
            <pc:docMk/>
            <pc:sldMk cId="800792257" sldId="699"/>
            <ac:spMk id="11" creationId="{6C87B04E-29A2-5350-BC5D-0467B54E61F1}"/>
          </ac:spMkLst>
        </pc:spChg>
      </pc:sldChg>
      <pc:sldChg chg="addSp delSp modSp add mod">
        <pc:chgData name="Grozdanovski Ljupcho" userId="ec6417f2-abee-480b-9e58-685a37e2ace2" providerId="ADAL" clId="{451213D7-084B-5745-A070-11BDB038099D}" dt="2025-09-25T14:26:51.035" v="15662" actId="122"/>
        <pc:sldMkLst>
          <pc:docMk/>
          <pc:sldMk cId="3812326756" sldId="699"/>
        </pc:sldMkLst>
        <pc:spChg chg="add mod">
          <ac:chgData name="Grozdanovski Ljupcho" userId="ec6417f2-abee-480b-9e58-685a37e2ace2" providerId="ADAL" clId="{451213D7-084B-5745-A070-11BDB038099D}" dt="2025-09-25T13:58:07.656" v="14742" actId="20577"/>
          <ac:spMkLst>
            <pc:docMk/>
            <pc:sldMk cId="3812326756" sldId="699"/>
            <ac:spMk id="3" creationId="{1F3F8DAD-7ABE-C035-86FF-EBDAEA42B14B}"/>
          </ac:spMkLst>
        </pc:spChg>
        <pc:spChg chg="del">
          <ac:chgData name="Grozdanovski Ljupcho" userId="ec6417f2-abee-480b-9e58-685a37e2ace2" providerId="ADAL" clId="{451213D7-084B-5745-A070-11BDB038099D}" dt="2025-09-25T13:53:49.186" v="14693" actId="21"/>
          <ac:spMkLst>
            <pc:docMk/>
            <pc:sldMk cId="3812326756" sldId="699"/>
            <ac:spMk id="6" creationId="{DB876ECE-8C67-349E-8278-DDACB56713E2}"/>
          </ac:spMkLst>
        </pc:spChg>
        <pc:spChg chg="del mod">
          <ac:chgData name="Grozdanovski Ljupcho" userId="ec6417f2-abee-480b-9e58-685a37e2ace2" providerId="ADAL" clId="{451213D7-084B-5745-A070-11BDB038099D}" dt="2025-09-25T13:53:57.756" v="14696" actId="21"/>
          <ac:spMkLst>
            <pc:docMk/>
            <pc:sldMk cId="3812326756" sldId="699"/>
            <ac:spMk id="9" creationId="{60792BA8-01BD-AA3B-A15C-06C9BBCADF1A}"/>
          </ac:spMkLst>
        </pc:spChg>
        <pc:spChg chg="mod">
          <ac:chgData name="Grozdanovski Ljupcho" userId="ec6417f2-abee-480b-9e58-685a37e2ace2" providerId="ADAL" clId="{451213D7-084B-5745-A070-11BDB038099D}" dt="2025-09-25T14:26:51.035" v="15662" actId="122"/>
          <ac:spMkLst>
            <pc:docMk/>
            <pc:sldMk cId="3812326756" sldId="699"/>
            <ac:spMk id="13" creationId="{8BB91D76-9E1B-F5B9-9AF7-43DD4994CF6C}"/>
          </ac:spMkLst>
        </pc:spChg>
        <pc:cxnChg chg="del">
          <ac:chgData name="Grozdanovski Ljupcho" userId="ec6417f2-abee-480b-9e58-685a37e2ace2" providerId="ADAL" clId="{451213D7-084B-5745-A070-11BDB038099D}" dt="2025-09-25T13:53:50.938" v="14694" actId="21"/>
          <ac:cxnSpMkLst>
            <pc:docMk/>
            <pc:sldMk cId="3812326756" sldId="699"/>
            <ac:cxnSpMk id="8" creationId="{52CC92B1-1EB3-5532-99D5-F5B013C24EBB}"/>
          </ac:cxnSpMkLst>
        </pc:cxnChg>
        <pc:cxnChg chg="mod">
          <ac:chgData name="Grozdanovski Ljupcho" userId="ec6417f2-abee-480b-9e58-685a37e2ace2" providerId="ADAL" clId="{451213D7-084B-5745-A070-11BDB038099D}" dt="2025-09-25T13:59:41.284" v="14753" actId="14100"/>
          <ac:cxnSpMkLst>
            <pc:docMk/>
            <pc:sldMk cId="3812326756" sldId="699"/>
            <ac:cxnSpMk id="12" creationId="{8995144D-FCE1-3B65-012C-F98639D03B3D}"/>
          </ac:cxnSpMkLst>
        </pc:cxnChg>
      </pc:sldChg>
      <pc:sldChg chg="addSp delSp modSp add mod">
        <pc:chgData name="Grozdanovski Ljupcho" userId="ec6417f2-abee-480b-9e58-685a37e2ace2" providerId="ADAL" clId="{451213D7-084B-5745-A070-11BDB038099D}" dt="2025-09-26T08:04:35.809" v="16308" actId="20577"/>
        <pc:sldMkLst>
          <pc:docMk/>
          <pc:sldMk cId="2311144195" sldId="700"/>
        </pc:sldMkLst>
        <pc:spChg chg="del">
          <ac:chgData name="Grozdanovski Ljupcho" userId="ec6417f2-abee-480b-9e58-685a37e2ace2" providerId="ADAL" clId="{451213D7-084B-5745-A070-11BDB038099D}" dt="2025-09-25T13:58:49.044" v="14744" actId="21"/>
          <ac:spMkLst>
            <pc:docMk/>
            <pc:sldMk cId="2311144195" sldId="700"/>
            <ac:spMk id="3" creationId="{1E85E64E-6F57-F883-AEE0-F11D12C7CD45}"/>
          </ac:spMkLst>
        </pc:spChg>
        <pc:spChg chg="add mod">
          <ac:chgData name="Grozdanovski Ljupcho" userId="ec6417f2-abee-480b-9e58-685a37e2ace2" providerId="ADAL" clId="{451213D7-084B-5745-A070-11BDB038099D}" dt="2025-09-25T14:01:00.394" v="14822" actId="255"/>
          <ac:spMkLst>
            <pc:docMk/>
            <pc:sldMk cId="2311144195" sldId="700"/>
            <ac:spMk id="7" creationId="{733836DB-8ACB-7BF4-05B4-4298A2044A98}"/>
          </ac:spMkLst>
        </pc:spChg>
        <pc:spChg chg="mod">
          <ac:chgData name="Grozdanovski Ljupcho" userId="ec6417f2-abee-480b-9e58-685a37e2ace2" providerId="ADAL" clId="{451213D7-084B-5745-A070-11BDB038099D}" dt="2025-09-25T14:00:03.605" v="14808" actId="20577"/>
          <ac:spMkLst>
            <pc:docMk/>
            <pc:sldMk cId="2311144195" sldId="700"/>
            <ac:spMk id="10" creationId="{216584BD-69C2-964B-C8F5-67CB176C13CE}"/>
          </ac:spMkLst>
        </pc:spChg>
        <pc:spChg chg="mod">
          <ac:chgData name="Grozdanovski Ljupcho" userId="ec6417f2-abee-480b-9e58-685a37e2ace2" providerId="ADAL" clId="{451213D7-084B-5745-A070-11BDB038099D}" dt="2025-09-26T08:04:35.809" v="16308" actId="20577"/>
          <ac:spMkLst>
            <pc:docMk/>
            <pc:sldMk cId="2311144195" sldId="700"/>
            <ac:spMk id="13" creationId="{0F7B3213-1F0D-7FF6-EC2E-A0C598D8D779}"/>
          </ac:spMkLst>
        </pc:spChg>
        <pc:picChg chg="mod">
          <ac:chgData name="Grozdanovski Ljupcho" userId="ec6417f2-abee-480b-9e58-685a37e2ace2" providerId="ADAL" clId="{451213D7-084B-5745-A070-11BDB038099D}" dt="2025-09-25T13:59:48.497" v="14755" actId="1076"/>
          <ac:picMkLst>
            <pc:docMk/>
            <pc:sldMk cId="2311144195" sldId="700"/>
            <ac:picMk id="5" creationId="{AC3E0F88-80D9-4B72-518D-16E24B93DE76}"/>
          </ac:picMkLst>
        </pc:picChg>
        <pc:cxnChg chg="mod">
          <ac:chgData name="Grozdanovski Ljupcho" userId="ec6417f2-abee-480b-9e58-685a37e2ace2" providerId="ADAL" clId="{451213D7-084B-5745-A070-11BDB038099D}" dt="2025-09-25T13:58:57.502" v="14746" actId="14100"/>
          <ac:cxnSpMkLst>
            <pc:docMk/>
            <pc:sldMk cId="2311144195" sldId="700"/>
            <ac:cxnSpMk id="12" creationId="{D0A539FD-C64B-564E-F4F9-73E7522DADDA}"/>
          </ac:cxnSpMkLst>
        </pc:cxnChg>
      </pc:sldChg>
      <pc:sldChg chg="addSp delSp modSp add mod">
        <pc:chgData name="Grozdanovski Ljupcho" userId="ec6417f2-abee-480b-9e58-685a37e2ace2" providerId="ADAL" clId="{451213D7-084B-5745-A070-11BDB038099D}" dt="2025-09-26T06:20:37.305" v="15796" actId="208"/>
        <pc:sldMkLst>
          <pc:docMk/>
          <pc:sldMk cId="101435075" sldId="701"/>
        </pc:sldMkLst>
        <pc:spChg chg="add del mod">
          <ac:chgData name="Grozdanovski Ljupcho" userId="ec6417f2-abee-480b-9e58-685a37e2ace2" providerId="ADAL" clId="{451213D7-084B-5745-A070-11BDB038099D}" dt="2025-09-25T14:01:45.443" v="14842" actId="478"/>
          <ac:spMkLst>
            <pc:docMk/>
            <pc:sldMk cId="101435075" sldId="701"/>
            <ac:spMk id="2" creationId="{BCDBCC63-E1DA-5C7B-F961-80807B4CD436}"/>
          </ac:spMkLst>
        </pc:spChg>
        <pc:spChg chg="add mod">
          <ac:chgData name="Grozdanovski Ljupcho" userId="ec6417f2-abee-480b-9e58-685a37e2ace2" providerId="ADAL" clId="{451213D7-084B-5745-A070-11BDB038099D}" dt="2025-09-26T06:20:16.977" v="15794" actId="1076"/>
          <ac:spMkLst>
            <pc:docMk/>
            <pc:sldMk cId="101435075" sldId="701"/>
            <ac:spMk id="3" creationId="{30F9368F-7C29-C13C-B82A-93B09A4E03D9}"/>
          </ac:spMkLst>
        </pc:spChg>
        <pc:spChg chg="add del mod">
          <ac:chgData name="Grozdanovski Ljupcho" userId="ec6417f2-abee-480b-9e58-685a37e2ace2" providerId="ADAL" clId="{451213D7-084B-5745-A070-11BDB038099D}" dt="2025-09-25T14:01:45.443" v="14842" actId="478"/>
          <ac:spMkLst>
            <pc:docMk/>
            <pc:sldMk cId="101435075" sldId="701"/>
            <ac:spMk id="4" creationId="{E5E133DE-78A1-45BB-BEC5-3B8446EB4895}"/>
          </ac:spMkLst>
        </pc:spChg>
        <pc:spChg chg="add del mod">
          <ac:chgData name="Grozdanovski Ljupcho" userId="ec6417f2-abee-480b-9e58-685a37e2ace2" providerId="ADAL" clId="{451213D7-084B-5745-A070-11BDB038099D}" dt="2025-09-26T06:20:13.883" v="15793" actId="1076"/>
          <ac:spMkLst>
            <pc:docMk/>
            <pc:sldMk cId="101435075" sldId="701"/>
            <ac:spMk id="7" creationId="{4CEE49EF-00A6-26EB-4C62-2B83ABBA0001}"/>
          </ac:spMkLst>
        </pc:spChg>
        <pc:spChg chg="del">
          <ac:chgData name="Grozdanovski Ljupcho" userId="ec6417f2-abee-480b-9e58-685a37e2ace2" providerId="ADAL" clId="{451213D7-084B-5745-A070-11BDB038099D}" dt="2025-09-25T14:01:39.664" v="14839" actId="21"/>
          <ac:spMkLst>
            <pc:docMk/>
            <pc:sldMk cId="101435075" sldId="701"/>
            <ac:spMk id="10" creationId="{CBA7C285-4811-4393-D539-A61F7D8EBB02}"/>
          </ac:spMkLst>
        </pc:spChg>
        <pc:spChg chg="del">
          <ac:chgData name="Grozdanovski Ljupcho" userId="ec6417f2-abee-480b-9e58-685a37e2ace2" providerId="ADAL" clId="{451213D7-084B-5745-A070-11BDB038099D}" dt="2025-09-25T14:01:32.812" v="14837" actId="21"/>
          <ac:spMkLst>
            <pc:docMk/>
            <pc:sldMk cId="101435075" sldId="701"/>
            <ac:spMk id="13" creationId="{3230F21B-33E3-78C0-5555-471CA808EA69}"/>
          </ac:spMkLst>
        </pc:spChg>
        <pc:picChg chg="add del">
          <ac:chgData name="Grozdanovski Ljupcho" userId="ec6417f2-abee-480b-9e58-685a37e2ace2" providerId="ADAL" clId="{451213D7-084B-5745-A070-11BDB038099D}" dt="2025-09-25T14:01:45.443" v="14842" actId="478"/>
          <ac:picMkLst>
            <pc:docMk/>
            <pc:sldMk cId="101435075" sldId="701"/>
            <ac:picMk id="5" creationId="{1CDF1D76-06D4-0947-0784-6FB734EAF902}"/>
          </ac:picMkLst>
        </pc:picChg>
        <pc:cxnChg chg="add mod">
          <ac:chgData name="Grozdanovski Ljupcho" userId="ec6417f2-abee-480b-9e58-685a37e2ace2" providerId="ADAL" clId="{451213D7-084B-5745-A070-11BDB038099D}" dt="2025-09-26T06:20:37.305" v="15796" actId="208"/>
          <ac:cxnSpMkLst>
            <pc:docMk/>
            <pc:sldMk cId="101435075" sldId="701"/>
            <ac:cxnSpMk id="8" creationId="{11E2E6B1-0921-84AC-9D02-B019361FF740}"/>
          </ac:cxnSpMkLst>
        </pc:cxnChg>
        <pc:cxnChg chg="del mod">
          <ac:chgData name="Grozdanovski Ljupcho" userId="ec6417f2-abee-480b-9e58-685a37e2ace2" providerId="ADAL" clId="{451213D7-084B-5745-A070-11BDB038099D}" dt="2025-09-25T14:01:34.434" v="14838" actId="21"/>
          <ac:cxnSpMkLst>
            <pc:docMk/>
            <pc:sldMk cId="101435075" sldId="701"/>
            <ac:cxnSpMk id="12" creationId="{F240B3BA-6336-34DA-903E-09B8C0AD1FE4}"/>
          </ac:cxnSpMkLst>
        </pc:cxnChg>
      </pc:sldChg>
    </pc:docChg>
  </pc:docChgLst>
  <pc:docChgLst>
    <pc:chgData name="Grozdanovski Ljupcho" userId="ec6417f2-abee-480b-9e58-685a37e2ace2" providerId="ADAL" clId="{158626D6-2048-3340-9677-BF579463B25A}"/>
    <pc:docChg chg="undo custSel addSld delSld modSld sldOrd">
      <pc:chgData name="Grozdanovski Ljupcho" userId="ec6417f2-abee-480b-9e58-685a37e2ace2" providerId="ADAL" clId="{158626D6-2048-3340-9677-BF579463B25A}" dt="2024-12-13T07:46:45.595" v="6142" actId="20577"/>
      <pc:docMkLst>
        <pc:docMk/>
      </pc:docMkLst>
      <pc:sldChg chg="modSp mod">
        <pc:chgData name="Grozdanovski Ljupcho" userId="ec6417f2-abee-480b-9e58-685a37e2ace2" providerId="ADAL" clId="{158626D6-2048-3340-9677-BF579463B25A}" dt="2024-12-12T14:51:00.709" v="6024" actId="20577"/>
        <pc:sldMkLst>
          <pc:docMk/>
          <pc:sldMk cId="2146831155" sldId="256"/>
        </pc:sldMkLst>
      </pc:sldChg>
      <pc:sldChg chg="modSp mod">
        <pc:chgData name="Grozdanovski Ljupcho" userId="ec6417f2-abee-480b-9e58-685a37e2ace2" providerId="ADAL" clId="{158626D6-2048-3340-9677-BF579463B25A}" dt="2024-12-11T18:17:02.285" v="4738" actId="1076"/>
        <pc:sldMkLst>
          <pc:docMk/>
          <pc:sldMk cId="3042668809" sldId="257"/>
        </pc:sldMkLst>
      </pc:sldChg>
      <pc:sldChg chg="delSp del mod">
        <pc:chgData name="Grozdanovski Ljupcho" userId="ec6417f2-abee-480b-9e58-685a37e2ace2" providerId="ADAL" clId="{158626D6-2048-3340-9677-BF579463B25A}" dt="2024-12-06T16:39:37.688" v="310" actId="2696"/>
        <pc:sldMkLst>
          <pc:docMk/>
          <pc:sldMk cId="3794524564" sldId="258"/>
        </pc:sldMkLst>
      </pc:sldChg>
      <pc:sldChg chg="addSp delSp modSp mod">
        <pc:chgData name="Grozdanovski Ljupcho" userId="ec6417f2-abee-480b-9e58-685a37e2ace2" providerId="ADAL" clId="{158626D6-2048-3340-9677-BF579463B25A}" dt="2024-12-11T18:07:26.906" v="4232" actId="20577"/>
        <pc:sldMkLst>
          <pc:docMk/>
          <pc:sldMk cId="1662089915" sldId="259"/>
        </pc:sldMkLst>
      </pc:sldChg>
      <pc:sldChg chg="addSp delSp modSp mod">
        <pc:chgData name="Grozdanovski Ljupcho" userId="ec6417f2-abee-480b-9e58-685a37e2ace2" providerId="ADAL" clId="{158626D6-2048-3340-9677-BF579463B25A}" dt="2024-12-12T08:45:06.559" v="5359" actId="20577"/>
        <pc:sldMkLst>
          <pc:docMk/>
          <pc:sldMk cId="3882946831" sldId="260"/>
        </pc:sldMkLst>
      </pc:sldChg>
      <pc:sldChg chg="del">
        <pc:chgData name="Grozdanovski Ljupcho" userId="ec6417f2-abee-480b-9e58-685a37e2ace2" providerId="ADAL" clId="{158626D6-2048-3340-9677-BF579463B25A}" dt="2024-12-06T16:48:58.411" v="703" actId="2696"/>
        <pc:sldMkLst>
          <pc:docMk/>
          <pc:sldMk cId="2617326049" sldId="261"/>
        </pc:sldMkLst>
      </pc:sldChg>
      <pc:sldChg chg="del">
        <pc:chgData name="Grozdanovski Ljupcho" userId="ec6417f2-abee-480b-9e58-685a37e2ace2" providerId="ADAL" clId="{158626D6-2048-3340-9677-BF579463B25A}" dt="2024-12-06T16:49:01.925" v="704" actId="2696"/>
        <pc:sldMkLst>
          <pc:docMk/>
          <pc:sldMk cId="4231459446" sldId="262"/>
        </pc:sldMkLst>
      </pc:sldChg>
      <pc:sldChg chg="addSp modSp new mod modTransition setBg modNotesTx">
        <pc:chgData name="Grozdanovski Ljupcho" userId="ec6417f2-abee-480b-9e58-685a37e2ace2" providerId="ADAL" clId="{158626D6-2048-3340-9677-BF579463B25A}" dt="2024-12-12T13:47:48.434" v="5858" actId="114"/>
        <pc:sldMkLst>
          <pc:docMk/>
          <pc:sldMk cId="872280287" sldId="263"/>
        </pc:sldMkLst>
      </pc:sldChg>
      <pc:sldChg chg="addSp modSp add mod modTransition modNotesTx">
        <pc:chgData name="Grozdanovski Ljupcho" userId="ec6417f2-abee-480b-9e58-685a37e2ace2" providerId="ADAL" clId="{158626D6-2048-3340-9677-BF579463B25A}" dt="2024-12-13T07:40:02.295" v="6139" actId="20577"/>
        <pc:sldMkLst>
          <pc:docMk/>
          <pc:sldMk cId="3066469559" sldId="264"/>
        </pc:sldMkLst>
      </pc:sldChg>
      <pc:sldChg chg="addSp modSp add mod modTransition modNotesTx">
        <pc:chgData name="Grozdanovski Ljupcho" userId="ec6417f2-abee-480b-9e58-685a37e2ace2" providerId="ADAL" clId="{158626D6-2048-3340-9677-BF579463B25A}" dt="2024-12-13T07:40:55.534" v="6141" actId="20577"/>
        <pc:sldMkLst>
          <pc:docMk/>
          <pc:sldMk cId="3695418154" sldId="265"/>
        </pc:sldMkLst>
      </pc:sldChg>
      <pc:sldChg chg="addSp modSp add mod">
        <pc:chgData name="Grozdanovski Ljupcho" userId="ec6417f2-abee-480b-9e58-685a37e2ace2" providerId="ADAL" clId="{158626D6-2048-3340-9677-BF579463B25A}" dt="2024-12-12T15:02:24.729" v="6130" actId="20577"/>
        <pc:sldMkLst>
          <pc:docMk/>
          <pc:sldMk cId="1875230779" sldId="266"/>
        </pc:sldMkLst>
      </pc:sldChg>
      <pc:sldChg chg="add del">
        <pc:chgData name="Grozdanovski Ljupcho" userId="ec6417f2-abee-480b-9e58-685a37e2ace2" providerId="ADAL" clId="{158626D6-2048-3340-9677-BF579463B25A}" dt="2024-12-06T16:46:39.206" v="521" actId="2696"/>
        <pc:sldMkLst>
          <pc:docMk/>
          <pc:sldMk cId="1182352004" sldId="267"/>
        </pc:sldMkLst>
      </pc:sldChg>
      <pc:sldChg chg="addSp modSp add mod">
        <pc:chgData name="Grozdanovski Ljupcho" userId="ec6417f2-abee-480b-9e58-685a37e2ace2" providerId="ADAL" clId="{158626D6-2048-3340-9677-BF579463B25A}" dt="2024-12-12T08:44:31.099" v="5322" actId="20577"/>
        <pc:sldMkLst>
          <pc:docMk/>
          <pc:sldMk cId="3876436848" sldId="267"/>
        </pc:sldMkLst>
      </pc:sldChg>
      <pc:sldChg chg="add del">
        <pc:chgData name="Grozdanovski Ljupcho" userId="ec6417f2-abee-480b-9e58-685a37e2ace2" providerId="ADAL" clId="{158626D6-2048-3340-9677-BF579463B25A}" dt="2024-12-06T16:46:41.675" v="522" actId="2696"/>
        <pc:sldMkLst>
          <pc:docMk/>
          <pc:sldMk cId="3089203635" sldId="268"/>
        </pc:sldMkLst>
      </pc:sldChg>
      <pc:sldChg chg="addSp modSp add mod">
        <pc:chgData name="Grozdanovski Ljupcho" userId="ec6417f2-abee-480b-9e58-685a37e2ace2" providerId="ADAL" clId="{158626D6-2048-3340-9677-BF579463B25A}" dt="2024-12-11T18:09:52.961" v="4380" actId="255"/>
        <pc:sldMkLst>
          <pc:docMk/>
          <pc:sldMk cId="3562623855" sldId="268"/>
        </pc:sldMkLst>
      </pc:sldChg>
      <pc:sldChg chg="delSp add del mod">
        <pc:chgData name="Grozdanovski Ljupcho" userId="ec6417f2-abee-480b-9e58-685a37e2ace2" providerId="ADAL" clId="{158626D6-2048-3340-9677-BF579463B25A}" dt="2024-12-09T09:51:55.803" v="707" actId="2696"/>
        <pc:sldMkLst>
          <pc:docMk/>
          <pc:sldMk cId="2717651875" sldId="269"/>
        </pc:sldMkLst>
      </pc:sldChg>
      <pc:sldChg chg="delSp modSp add mod setBg delDesignElem">
        <pc:chgData name="Grozdanovski Ljupcho" userId="ec6417f2-abee-480b-9e58-685a37e2ace2" providerId="ADAL" clId="{158626D6-2048-3340-9677-BF579463B25A}" dt="2024-12-12T14:56:59.196" v="6075" actId="207"/>
        <pc:sldMkLst>
          <pc:docMk/>
          <pc:sldMk cId="817758656" sldId="289"/>
        </pc:sldMkLst>
      </pc:sldChg>
      <pc:sldChg chg="delSp modSp add mod setBg delDesignElem">
        <pc:chgData name="Grozdanovski Ljupcho" userId="ec6417f2-abee-480b-9e58-685a37e2ace2" providerId="ADAL" clId="{158626D6-2048-3340-9677-BF579463B25A}" dt="2024-12-12T11:59:45.612" v="5600" actId="1076"/>
        <pc:sldMkLst>
          <pc:docMk/>
          <pc:sldMk cId="1394081971" sldId="290"/>
        </pc:sldMkLst>
      </pc:sldChg>
      <pc:sldChg chg="modSp add mod setBg">
        <pc:chgData name="Grozdanovski Ljupcho" userId="ec6417f2-abee-480b-9e58-685a37e2ace2" providerId="ADAL" clId="{158626D6-2048-3340-9677-BF579463B25A}" dt="2024-12-12T11:58:58.256" v="5595"/>
        <pc:sldMkLst>
          <pc:docMk/>
          <pc:sldMk cId="2506144984" sldId="293"/>
        </pc:sldMkLst>
      </pc:sldChg>
      <pc:sldChg chg="delSp modSp add mod setBg delDesignElem">
        <pc:chgData name="Grozdanovski Ljupcho" userId="ec6417f2-abee-480b-9e58-685a37e2ace2" providerId="ADAL" clId="{158626D6-2048-3340-9677-BF579463B25A}" dt="2024-12-12T11:59:38.843" v="5599" actId="1076"/>
        <pc:sldMkLst>
          <pc:docMk/>
          <pc:sldMk cId="51695024" sldId="306"/>
        </pc:sldMkLst>
      </pc:sldChg>
      <pc:sldChg chg="delSp modSp add mod setBg delDesignElem">
        <pc:chgData name="Grozdanovski Ljupcho" userId="ec6417f2-abee-480b-9e58-685a37e2ace2" providerId="ADAL" clId="{158626D6-2048-3340-9677-BF579463B25A}" dt="2024-12-12T11:59:29.806" v="5598" actId="1076"/>
        <pc:sldMkLst>
          <pc:docMk/>
          <pc:sldMk cId="862542145" sldId="307"/>
        </pc:sldMkLst>
      </pc:sldChg>
      <pc:sldChg chg="delSp modSp add mod setBg delDesignElem">
        <pc:chgData name="Grozdanovski Ljupcho" userId="ec6417f2-abee-480b-9e58-685a37e2ace2" providerId="ADAL" clId="{158626D6-2048-3340-9677-BF579463B25A}" dt="2024-12-12T11:59:22.021" v="5597" actId="1076"/>
        <pc:sldMkLst>
          <pc:docMk/>
          <pc:sldMk cId="2952228335" sldId="310"/>
        </pc:sldMkLst>
      </pc:sldChg>
      <pc:sldChg chg="addSp delSp modSp add mod setBg delDesignElem modNotesTx">
        <pc:chgData name="Grozdanovski Ljupcho" userId="ec6417f2-abee-480b-9e58-685a37e2ace2" providerId="ADAL" clId="{158626D6-2048-3340-9677-BF579463B25A}" dt="2024-12-10T16:17:04.539" v="3552" actId="1076"/>
        <pc:sldMkLst>
          <pc:docMk/>
          <pc:sldMk cId="1541785357" sldId="488"/>
        </pc:sldMkLst>
      </pc:sldChg>
      <pc:sldChg chg="addSp delSp modSp add mod setBg">
        <pc:chgData name="Grozdanovski Ljupcho" userId="ec6417f2-abee-480b-9e58-685a37e2ace2" providerId="ADAL" clId="{158626D6-2048-3340-9677-BF579463B25A}" dt="2024-12-09T11:24:14.609" v="2119" actId="2711"/>
        <pc:sldMkLst>
          <pc:docMk/>
          <pc:sldMk cId="699460611" sldId="545"/>
        </pc:sldMkLst>
      </pc:sldChg>
      <pc:sldChg chg="modSp add mod setBg">
        <pc:chgData name="Grozdanovski Ljupcho" userId="ec6417f2-abee-480b-9e58-685a37e2ace2" providerId="ADAL" clId="{158626D6-2048-3340-9677-BF579463B25A}" dt="2024-12-12T15:00:35.255" v="6118" actId="113"/>
        <pc:sldMkLst>
          <pc:docMk/>
          <pc:sldMk cId="3890339138" sldId="546"/>
        </pc:sldMkLst>
      </pc:sldChg>
      <pc:sldChg chg="addSp delSp modSp add mod setBg delDesignElem">
        <pc:chgData name="Grozdanovski Ljupcho" userId="ec6417f2-abee-480b-9e58-685a37e2ace2" providerId="ADAL" clId="{158626D6-2048-3340-9677-BF579463B25A}" dt="2024-12-12T15:01:00.097" v="6127" actId="20577"/>
        <pc:sldMkLst>
          <pc:docMk/>
          <pc:sldMk cId="3568090322" sldId="547"/>
        </pc:sldMkLst>
      </pc:sldChg>
      <pc:sldChg chg="modSp add mod setBg">
        <pc:chgData name="Grozdanovski Ljupcho" userId="ec6417f2-abee-480b-9e58-685a37e2ace2" providerId="ADAL" clId="{158626D6-2048-3340-9677-BF579463B25A}" dt="2024-12-12T08:34:27.693" v="5187" actId="207"/>
        <pc:sldMkLst>
          <pc:docMk/>
          <pc:sldMk cId="2889248921" sldId="548"/>
        </pc:sldMkLst>
      </pc:sldChg>
      <pc:sldChg chg="delSp modSp add mod ord setBg delDesignElem">
        <pc:chgData name="Grozdanovski Ljupcho" userId="ec6417f2-abee-480b-9e58-685a37e2ace2" providerId="ADAL" clId="{158626D6-2048-3340-9677-BF579463B25A}" dt="2024-12-12T13:43:51.346" v="5848" actId="114"/>
        <pc:sldMkLst>
          <pc:docMk/>
          <pc:sldMk cId="3353573732" sldId="556"/>
        </pc:sldMkLst>
      </pc:sldChg>
      <pc:sldChg chg="addSp modSp add mod ord setBg">
        <pc:chgData name="Grozdanovski Ljupcho" userId="ec6417f2-abee-480b-9e58-685a37e2ace2" providerId="ADAL" clId="{158626D6-2048-3340-9677-BF579463B25A}" dt="2024-12-12T08:47:13.221" v="5377" actId="1076"/>
        <pc:sldMkLst>
          <pc:docMk/>
          <pc:sldMk cId="1970174407" sldId="558"/>
        </pc:sldMkLst>
      </pc:sldChg>
      <pc:sldChg chg="modSp add mod setBg">
        <pc:chgData name="Grozdanovski Ljupcho" userId="ec6417f2-abee-480b-9e58-685a37e2ace2" providerId="ADAL" clId="{158626D6-2048-3340-9677-BF579463B25A}" dt="2024-12-09T16:55:03.227" v="3374" actId="207"/>
        <pc:sldMkLst>
          <pc:docMk/>
          <pc:sldMk cId="4107088684" sldId="568"/>
        </pc:sldMkLst>
      </pc:sldChg>
      <pc:sldChg chg="modSp add mod ord setBg">
        <pc:chgData name="Grozdanovski Ljupcho" userId="ec6417f2-abee-480b-9e58-685a37e2ace2" providerId="ADAL" clId="{158626D6-2048-3340-9677-BF579463B25A}" dt="2024-12-11T18:14:25.065" v="4541" actId="2711"/>
        <pc:sldMkLst>
          <pc:docMk/>
          <pc:sldMk cId="3197808497" sldId="572"/>
        </pc:sldMkLst>
      </pc:sldChg>
      <pc:sldChg chg="modSp add mod setBg">
        <pc:chgData name="Grozdanovski Ljupcho" userId="ec6417f2-abee-480b-9e58-685a37e2ace2" providerId="ADAL" clId="{158626D6-2048-3340-9677-BF579463B25A}" dt="2024-12-09T16:52:35.686" v="3345" actId="1076"/>
        <pc:sldMkLst>
          <pc:docMk/>
          <pc:sldMk cId="616460368" sldId="573"/>
        </pc:sldMkLst>
      </pc:sldChg>
      <pc:sldChg chg="modSp add del mod setBg">
        <pc:chgData name="Grozdanovski Ljupcho" userId="ec6417f2-abee-480b-9e58-685a37e2ace2" providerId="ADAL" clId="{158626D6-2048-3340-9677-BF579463B25A}" dt="2024-12-12T14:18:23.637" v="5869" actId="2696"/>
        <pc:sldMkLst>
          <pc:docMk/>
          <pc:sldMk cId="2849514545" sldId="574"/>
        </pc:sldMkLst>
      </pc:sldChg>
      <pc:sldChg chg="add del setBg">
        <pc:chgData name="Grozdanovski Ljupcho" userId="ec6417f2-abee-480b-9e58-685a37e2ace2" providerId="ADAL" clId="{158626D6-2048-3340-9677-BF579463B25A}" dt="2024-12-09T16:54:34.778" v="3368" actId="2696"/>
        <pc:sldMkLst>
          <pc:docMk/>
          <pc:sldMk cId="727026293" sldId="576"/>
        </pc:sldMkLst>
      </pc:sldChg>
      <pc:sldChg chg="addSp delSp modSp add mod setBg delDesignElem modNotesTx">
        <pc:chgData name="Grozdanovski Ljupcho" userId="ec6417f2-abee-480b-9e58-685a37e2ace2" providerId="ADAL" clId="{158626D6-2048-3340-9677-BF579463B25A}" dt="2024-12-12T14:53:50.664" v="6065" actId="20577"/>
        <pc:sldMkLst>
          <pc:docMk/>
          <pc:sldMk cId="2486048713" sldId="598"/>
        </pc:sldMkLst>
      </pc:sldChg>
      <pc:sldChg chg="delSp modSp add mod setBg delDesignElem">
        <pc:chgData name="Grozdanovski Ljupcho" userId="ec6417f2-abee-480b-9e58-685a37e2ace2" providerId="ADAL" clId="{158626D6-2048-3340-9677-BF579463B25A}" dt="2024-12-09T16:28:50.755" v="2782" actId="255"/>
        <pc:sldMkLst>
          <pc:docMk/>
          <pc:sldMk cId="374804524" sldId="600"/>
        </pc:sldMkLst>
      </pc:sldChg>
      <pc:sldChg chg="addSp modSp add mod">
        <pc:chgData name="Grozdanovski Ljupcho" userId="ec6417f2-abee-480b-9e58-685a37e2ace2" providerId="ADAL" clId="{158626D6-2048-3340-9677-BF579463B25A}" dt="2024-12-09T17:13:34.086" v="3456" actId="207"/>
        <pc:sldMkLst>
          <pc:docMk/>
          <pc:sldMk cId="1392483817" sldId="601"/>
        </pc:sldMkLst>
      </pc:sldChg>
      <pc:sldChg chg="addSp delSp modSp add mod setBg">
        <pc:chgData name="Grozdanovski Ljupcho" userId="ec6417f2-abee-480b-9e58-685a37e2ace2" providerId="ADAL" clId="{158626D6-2048-3340-9677-BF579463B25A}" dt="2024-12-09T17:14:12.420" v="3461" actId="122"/>
        <pc:sldMkLst>
          <pc:docMk/>
          <pc:sldMk cId="4090179085" sldId="612"/>
        </pc:sldMkLst>
      </pc:sldChg>
      <pc:sldChg chg="modSp add del mod setBg">
        <pc:chgData name="Grozdanovski Ljupcho" userId="ec6417f2-abee-480b-9e58-685a37e2ace2" providerId="ADAL" clId="{158626D6-2048-3340-9677-BF579463B25A}" dt="2024-12-12T14:13:30.172" v="5865" actId="2696"/>
        <pc:sldMkLst>
          <pc:docMk/>
          <pc:sldMk cId="1874931151" sldId="614"/>
        </pc:sldMkLst>
      </pc:sldChg>
      <pc:sldChg chg="modSp add mod setBg">
        <pc:chgData name="Grozdanovski Ljupcho" userId="ec6417f2-abee-480b-9e58-685a37e2ace2" providerId="ADAL" clId="{158626D6-2048-3340-9677-BF579463B25A}" dt="2024-12-12T14:13:42.642" v="5866" actId="1076"/>
        <pc:sldMkLst>
          <pc:docMk/>
          <pc:sldMk cId="1646927189" sldId="615"/>
        </pc:sldMkLst>
      </pc:sldChg>
      <pc:sldChg chg="addSp delSp modSp add mod setBg modNotesTx">
        <pc:chgData name="Grozdanovski Ljupcho" userId="ec6417f2-abee-480b-9e58-685a37e2ace2" providerId="ADAL" clId="{158626D6-2048-3340-9677-BF579463B25A}" dt="2024-12-13T07:46:45.595" v="6142" actId="20577"/>
        <pc:sldMkLst>
          <pc:docMk/>
          <pc:sldMk cId="4288205398" sldId="616"/>
        </pc:sldMkLst>
      </pc:sldChg>
      <pc:sldChg chg="modSp add mod setBg">
        <pc:chgData name="Grozdanovski Ljupcho" userId="ec6417f2-abee-480b-9e58-685a37e2ace2" providerId="ADAL" clId="{158626D6-2048-3340-9677-BF579463B25A}" dt="2024-12-12T14:55:53.942" v="6067" actId="114"/>
        <pc:sldMkLst>
          <pc:docMk/>
          <pc:sldMk cId="4291581328" sldId="617"/>
        </pc:sldMkLst>
      </pc:sldChg>
      <pc:sldChg chg="modSp add mod setBg">
        <pc:chgData name="Grozdanovski Ljupcho" userId="ec6417f2-abee-480b-9e58-685a37e2ace2" providerId="ADAL" clId="{158626D6-2048-3340-9677-BF579463B25A}" dt="2024-12-09T17:14:30.422" v="3464" actId="113"/>
        <pc:sldMkLst>
          <pc:docMk/>
          <pc:sldMk cId="2509194803" sldId="623"/>
        </pc:sldMkLst>
      </pc:sldChg>
      <pc:sldChg chg="modSp add mod setBg">
        <pc:chgData name="Grozdanovski Ljupcho" userId="ec6417f2-abee-480b-9e58-685a37e2ace2" providerId="ADAL" clId="{158626D6-2048-3340-9677-BF579463B25A}" dt="2024-12-12T14:14:49.629" v="5867" actId="2711"/>
        <pc:sldMkLst>
          <pc:docMk/>
          <pc:sldMk cId="1135212278" sldId="624"/>
        </pc:sldMkLst>
      </pc:sldChg>
      <pc:sldChg chg="modSp add mod setBg">
        <pc:chgData name="Grozdanovski Ljupcho" userId="ec6417f2-abee-480b-9e58-685a37e2ace2" providerId="ADAL" clId="{158626D6-2048-3340-9677-BF579463B25A}" dt="2024-12-09T16:50:31.452" v="3325" actId="2711"/>
        <pc:sldMkLst>
          <pc:docMk/>
          <pc:sldMk cId="1512441654" sldId="625"/>
        </pc:sldMkLst>
      </pc:sldChg>
      <pc:sldChg chg="add del">
        <pc:chgData name="Grozdanovski Ljupcho" userId="ec6417f2-abee-480b-9e58-685a37e2ace2" providerId="ADAL" clId="{158626D6-2048-3340-9677-BF579463B25A}" dt="2024-12-09T10:38:43.054" v="1314" actId="2890"/>
        <pc:sldMkLst>
          <pc:docMk/>
          <pc:sldMk cId="1725356232" sldId="626"/>
        </pc:sldMkLst>
      </pc:sldChg>
      <pc:sldChg chg="addSp modSp add mod">
        <pc:chgData name="Grozdanovski Ljupcho" userId="ec6417f2-abee-480b-9e58-685a37e2ace2" providerId="ADAL" clId="{158626D6-2048-3340-9677-BF579463B25A}" dt="2024-12-12T13:31:27.452" v="5847" actId="20577"/>
        <pc:sldMkLst>
          <pc:docMk/>
          <pc:sldMk cId="1857765694" sldId="626"/>
        </pc:sldMkLst>
      </pc:sldChg>
      <pc:sldChg chg="addSp delSp modSp add mod modNotesTx">
        <pc:chgData name="Grozdanovski Ljupcho" userId="ec6417f2-abee-480b-9e58-685a37e2ace2" providerId="ADAL" clId="{158626D6-2048-3340-9677-BF579463B25A}" dt="2024-12-12T08:28:35.499" v="5086" actId="207"/>
        <pc:sldMkLst>
          <pc:docMk/>
          <pc:sldMk cId="4207336595" sldId="627"/>
        </pc:sldMkLst>
      </pc:sldChg>
      <pc:sldChg chg="delSp modSp add mod">
        <pc:chgData name="Grozdanovski Ljupcho" userId="ec6417f2-abee-480b-9e58-685a37e2ace2" providerId="ADAL" clId="{158626D6-2048-3340-9677-BF579463B25A}" dt="2024-12-12T11:32:26.516" v="5399" actId="1076"/>
        <pc:sldMkLst>
          <pc:docMk/>
          <pc:sldMk cId="2305765435" sldId="628"/>
        </pc:sldMkLst>
      </pc:sldChg>
      <pc:sldChg chg="addSp delSp modSp add mod">
        <pc:chgData name="Grozdanovski Ljupcho" userId="ec6417f2-abee-480b-9e58-685a37e2ace2" providerId="ADAL" clId="{158626D6-2048-3340-9677-BF579463B25A}" dt="2024-12-12T15:02:58.581" v="6132" actId="1076"/>
        <pc:sldMkLst>
          <pc:docMk/>
          <pc:sldMk cId="3918156374" sldId="629"/>
        </pc:sldMkLst>
      </pc:sldChg>
      <pc:sldChg chg="modSp add mod modNotesTx">
        <pc:chgData name="Grozdanovski Ljupcho" userId="ec6417f2-abee-480b-9e58-685a37e2ace2" providerId="ADAL" clId="{158626D6-2048-3340-9677-BF579463B25A}" dt="2024-12-11T18:12:22.235" v="4493" actId="20577"/>
        <pc:sldMkLst>
          <pc:docMk/>
          <pc:sldMk cId="1113589862" sldId="630"/>
        </pc:sldMkLst>
      </pc:sldChg>
      <pc:sldChg chg="addSp modSp add del mod">
        <pc:chgData name="Grozdanovski Ljupcho" userId="ec6417f2-abee-480b-9e58-685a37e2ace2" providerId="ADAL" clId="{158626D6-2048-3340-9677-BF579463B25A}" dt="2024-12-12T14:18:20.196" v="5868" actId="2696"/>
        <pc:sldMkLst>
          <pc:docMk/>
          <pc:sldMk cId="2015302980" sldId="631"/>
        </pc:sldMkLst>
      </pc:sldChg>
      <pc:sldChg chg="modSp add del mod">
        <pc:chgData name="Grozdanovski Ljupcho" userId="ec6417f2-abee-480b-9e58-685a37e2ace2" providerId="ADAL" clId="{158626D6-2048-3340-9677-BF579463B25A}" dt="2024-12-12T11:37:34.283" v="5400" actId="2696"/>
        <pc:sldMkLst>
          <pc:docMk/>
          <pc:sldMk cId="3822266918" sldId="632"/>
        </pc:sldMkLst>
      </pc:sldChg>
      <pc:sldChg chg="add del">
        <pc:chgData name="Grozdanovski Ljupcho" userId="ec6417f2-abee-480b-9e58-685a37e2ace2" providerId="ADAL" clId="{158626D6-2048-3340-9677-BF579463B25A}" dt="2024-12-09T17:15:02.024" v="3470" actId="2890"/>
        <pc:sldMkLst>
          <pc:docMk/>
          <pc:sldMk cId="4047402541" sldId="632"/>
        </pc:sldMkLst>
      </pc:sldChg>
      <pc:sldChg chg="addSp delSp modSp add mod">
        <pc:chgData name="Grozdanovski Ljupcho" userId="ec6417f2-abee-480b-9e58-685a37e2ace2" providerId="ADAL" clId="{158626D6-2048-3340-9677-BF579463B25A}" dt="2024-12-12T14:58:23.886" v="6112" actId="20577"/>
        <pc:sldMkLst>
          <pc:docMk/>
          <pc:sldMk cId="1630891124" sldId="633"/>
        </pc:sldMkLst>
      </pc:sldChg>
      <pc:sldChg chg="addSp delSp modSp new mod modTransition setBg">
        <pc:chgData name="Grozdanovski Ljupcho" userId="ec6417f2-abee-480b-9e58-685a37e2ace2" providerId="ADAL" clId="{158626D6-2048-3340-9677-BF579463B25A}" dt="2024-12-12T13:22:25.868" v="5832"/>
        <pc:sldMkLst>
          <pc:docMk/>
          <pc:sldMk cId="2805757665" sldId="634"/>
        </pc:sldMkLst>
      </pc:sldChg>
      <pc:sldChg chg="addSp delSp modSp add mod modTransition setBg">
        <pc:chgData name="Grozdanovski Ljupcho" userId="ec6417f2-abee-480b-9e58-685a37e2ace2" providerId="ADAL" clId="{158626D6-2048-3340-9677-BF579463B25A}" dt="2024-12-12T13:22:28.153" v="5833"/>
        <pc:sldMkLst>
          <pc:docMk/>
          <pc:sldMk cId="2565172494" sldId="635"/>
        </pc:sldMkLst>
      </pc:sldChg>
      <pc:sldChg chg="addSp delSp modSp new mod modTransition setBg">
        <pc:chgData name="Grozdanovski Ljupcho" userId="ec6417f2-abee-480b-9e58-685a37e2ace2" providerId="ADAL" clId="{158626D6-2048-3340-9677-BF579463B25A}" dt="2024-12-12T14:51:19.582" v="6025"/>
        <pc:sldMkLst>
          <pc:docMk/>
          <pc:sldMk cId="3493070369" sldId="636"/>
        </pc:sldMkLst>
      </pc:sldChg>
      <pc:sldChg chg="addSp delSp modSp add mod modTransition setBg">
        <pc:chgData name="Grozdanovski Ljupcho" userId="ec6417f2-abee-480b-9e58-685a37e2ace2" providerId="ADAL" clId="{158626D6-2048-3340-9677-BF579463B25A}" dt="2024-12-12T14:53:27.134" v="6063" actId="1076"/>
        <pc:sldMkLst>
          <pc:docMk/>
          <pc:sldMk cId="1576252619" sldId="637"/>
        </pc:sldMkLst>
      </pc:sldChg>
      <pc:sldChg chg="modSp add mod">
        <pc:chgData name="Grozdanovski Ljupcho" userId="ec6417f2-abee-480b-9e58-685a37e2ace2" providerId="ADAL" clId="{158626D6-2048-3340-9677-BF579463B25A}" dt="2024-12-12T15:03:06.678" v="6133" actId="2711"/>
        <pc:sldMkLst>
          <pc:docMk/>
          <pc:sldMk cId="3352455308" sldId="638"/>
        </pc:sldMkLst>
      </pc:sldChg>
    </pc:docChg>
  </pc:docChgLst>
  <pc:docChgLst>
    <pc:chgData name="Grozdanovski Ljupcho" userId="ec6417f2-abee-480b-9e58-685a37e2ace2" providerId="ADAL" clId="{1679EBDA-9E7D-D94C-A7D0-5418BAE255BA}"/>
    <pc:docChg chg="undo custSel addSld delSld modSld">
      <pc:chgData name="Grozdanovski Ljupcho" userId="ec6417f2-abee-480b-9e58-685a37e2ace2" providerId="ADAL" clId="{1679EBDA-9E7D-D94C-A7D0-5418BAE255BA}" dt="2024-09-22T13:56:59.852" v="875" actId="2696"/>
      <pc:docMkLst>
        <pc:docMk/>
      </pc:docMkLst>
      <pc:sldChg chg="addSp modSp mod modTransition">
        <pc:chgData name="Grozdanovski Ljupcho" userId="ec6417f2-abee-480b-9e58-685a37e2ace2" providerId="ADAL" clId="{1679EBDA-9E7D-D94C-A7D0-5418BAE255BA}" dt="2024-09-22T13:41:46.465" v="867" actId="166"/>
        <pc:sldMkLst>
          <pc:docMk/>
          <pc:sldMk cId="2146831155" sldId="256"/>
        </pc:sldMkLst>
      </pc:sldChg>
      <pc:sldChg chg="addSp delSp modSp mod modTransition setBg setClrOvrMap">
        <pc:chgData name="Grozdanovski Ljupcho" userId="ec6417f2-abee-480b-9e58-685a37e2ace2" providerId="ADAL" clId="{1679EBDA-9E7D-D94C-A7D0-5418BAE255BA}" dt="2024-09-22T13:27:19.111" v="818" actId="29295"/>
        <pc:sldMkLst>
          <pc:docMk/>
          <pc:sldMk cId="3042668809" sldId="257"/>
        </pc:sldMkLst>
      </pc:sldChg>
      <pc:sldChg chg="addSp delSp modSp mod modTransition setBg setClrOvrMap">
        <pc:chgData name="Grozdanovski Ljupcho" userId="ec6417f2-abee-480b-9e58-685a37e2ace2" providerId="ADAL" clId="{1679EBDA-9E7D-D94C-A7D0-5418BAE255BA}" dt="2024-09-22T13:12:51.323" v="442"/>
        <pc:sldMkLst>
          <pc:docMk/>
          <pc:sldMk cId="3794524564" sldId="258"/>
        </pc:sldMkLst>
      </pc:sldChg>
      <pc:sldChg chg="addSp delSp modSp mod modTransition setBg">
        <pc:chgData name="Grozdanovski Ljupcho" userId="ec6417f2-abee-480b-9e58-685a37e2ace2" providerId="ADAL" clId="{1679EBDA-9E7D-D94C-A7D0-5418BAE255BA}" dt="2024-09-22T13:12:52.719" v="443"/>
        <pc:sldMkLst>
          <pc:docMk/>
          <pc:sldMk cId="1662089915" sldId="259"/>
        </pc:sldMkLst>
      </pc:sldChg>
      <pc:sldChg chg="addSp delSp modSp mod modTransition setBg">
        <pc:chgData name="Grozdanovski Ljupcho" userId="ec6417f2-abee-480b-9e58-685a37e2ace2" providerId="ADAL" clId="{1679EBDA-9E7D-D94C-A7D0-5418BAE255BA}" dt="2024-09-22T13:12:48.187" v="440"/>
        <pc:sldMkLst>
          <pc:docMk/>
          <pc:sldMk cId="3882946831" sldId="260"/>
        </pc:sldMkLst>
      </pc:sldChg>
      <pc:sldChg chg="addSp modSp mod modTransition setBg">
        <pc:chgData name="Grozdanovski Ljupcho" userId="ec6417f2-abee-480b-9e58-685a37e2ace2" providerId="ADAL" clId="{1679EBDA-9E7D-D94C-A7D0-5418BAE255BA}" dt="2024-09-22T13:28:34.283" v="820" actId="20577"/>
        <pc:sldMkLst>
          <pc:docMk/>
          <pc:sldMk cId="2617326049" sldId="261"/>
        </pc:sldMkLst>
      </pc:sldChg>
      <pc:sldChg chg="addSp delSp modSp new mod modTransition setBg">
        <pc:chgData name="Grozdanovski Ljupcho" userId="ec6417f2-abee-480b-9e58-685a37e2ace2" providerId="ADAL" clId="{1679EBDA-9E7D-D94C-A7D0-5418BAE255BA}" dt="2024-09-22T13:22:17.101" v="644"/>
        <pc:sldMkLst>
          <pc:docMk/>
          <pc:sldMk cId="4231459446" sldId="262"/>
        </pc:sldMkLst>
      </pc:sldChg>
      <pc:sldChg chg="new del">
        <pc:chgData name="Grozdanovski Ljupcho" userId="ec6417f2-abee-480b-9e58-685a37e2ace2" providerId="ADAL" clId="{1679EBDA-9E7D-D94C-A7D0-5418BAE255BA}" dt="2024-09-22T13:53:33.905" v="871" actId="2696"/>
        <pc:sldMkLst>
          <pc:docMk/>
          <pc:sldMk cId="2239414893" sldId="263"/>
        </pc:sldMkLst>
      </pc:sldChg>
      <pc:sldChg chg="new del">
        <pc:chgData name="Grozdanovski Ljupcho" userId="ec6417f2-abee-480b-9e58-685a37e2ace2" providerId="ADAL" clId="{1679EBDA-9E7D-D94C-A7D0-5418BAE255BA}" dt="2024-09-22T13:55:35.642" v="873" actId="680"/>
        <pc:sldMkLst>
          <pc:docMk/>
          <pc:sldMk cId="3368046620" sldId="263"/>
        </pc:sldMkLst>
      </pc:sldChg>
      <pc:sldChg chg="new del">
        <pc:chgData name="Grozdanovski Ljupcho" userId="ec6417f2-abee-480b-9e58-685a37e2ace2" providerId="ADAL" clId="{1679EBDA-9E7D-D94C-A7D0-5418BAE255BA}" dt="2024-09-22T13:56:59.852" v="875" actId="2696"/>
        <pc:sldMkLst>
          <pc:docMk/>
          <pc:sldMk cId="3540540233" sldId="263"/>
        </pc:sldMkLst>
      </pc:sldChg>
      <pc:sldChg chg="add del">
        <pc:chgData name="Grozdanovski Ljupcho" userId="ec6417f2-abee-480b-9e58-685a37e2ace2" providerId="ADAL" clId="{1679EBDA-9E7D-D94C-A7D0-5418BAE255BA}" dt="2024-09-22T13:53:26.337" v="870"/>
        <pc:sldMkLst>
          <pc:docMk/>
          <pc:sldMk cId="1636456958" sldId="264"/>
        </pc:sldMkLst>
      </pc:sldChg>
      <pc:sldChg chg="add del">
        <pc:chgData name="Grozdanovski Ljupcho" userId="ec6417f2-abee-480b-9e58-685a37e2ace2" providerId="ADAL" clId="{1679EBDA-9E7D-D94C-A7D0-5418BAE255BA}" dt="2024-09-22T13:53:26.337" v="870"/>
        <pc:sldMkLst>
          <pc:docMk/>
          <pc:sldMk cId="3695287444" sldId="265"/>
        </pc:sldMkLst>
      </pc:sldChg>
      <pc:sldChg chg="add del">
        <pc:chgData name="Grozdanovski Ljupcho" userId="ec6417f2-abee-480b-9e58-685a37e2ace2" providerId="ADAL" clId="{1679EBDA-9E7D-D94C-A7D0-5418BAE255BA}" dt="2024-09-22T13:53:26.337" v="870"/>
        <pc:sldMkLst>
          <pc:docMk/>
          <pc:sldMk cId="1554422463" sldId="266"/>
        </pc:sldMkLst>
      </pc:sldChg>
      <pc:sldChg chg="add del">
        <pc:chgData name="Grozdanovski Ljupcho" userId="ec6417f2-abee-480b-9e58-685a37e2ace2" providerId="ADAL" clId="{1679EBDA-9E7D-D94C-A7D0-5418BAE255BA}" dt="2024-09-22T13:53:26.337" v="870"/>
        <pc:sldMkLst>
          <pc:docMk/>
          <pc:sldMk cId="1836333444" sldId="271"/>
        </pc:sldMkLst>
      </pc:sldChg>
      <pc:sldChg chg="add del">
        <pc:chgData name="Grozdanovski Ljupcho" userId="ec6417f2-abee-480b-9e58-685a37e2ace2" providerId="ADAL" clId="{1679EBDA-9E7D-D94C-A7D0-5418BAE255BA}" dt="2024-09-22T13:53:26.337" v="870"/>
        <pc:sldMkLst>
          <pc:docMk/>
          <pc:sldMk cId="1235151369" sldId="272"/>
        </pc:sldMkLst>
      </pc:sldChg>
      <pc:sldChg chg="add del">
        <pc:chgData name="Grozdanovski Ljupcho" userId="ec6417f2-abee-480b-9e58-685a37e2ace2" providerId="ADAL" clId="{1679EBDA-9E7D-D94C-A7D0-5418BAE255BA}" dt="2024-09-22T13:53:26.337" v="870"/>
        <pc:sldMkLst>
          <pc:docMk/>
          <pc:sldMk cId="1670400085" sldId="273"/>
        </pc:sldMkLst>
      </pc:sldChg>
      <pc:sldChg chg="add del">
        <pc:chgData name="Grozdanovski Ljupcho" userId="ec6417f2-abee-480b-9e58-685a37e2ace2" providerId="ADAL" clId="{1679EBDA-9E7D-D94C-A7D0-5418BAE255BA}" dt="2024-09-22T13:53:26.337" v="870"/>
        <pc:sldMkLst>
          <pc:docMk/>
          <pc:sldMk cId="2778902191" sldId="274"/>
        </pc:sldMkLst>
      </pc:sldChg>
      <pc:sldChg chg="add del">
        <pc:chgData name="Grozdanovski Ljupcho" userId="ec6417f2-abee-480b-9e58-685a37e2ace2" providerId="ADAL" clId="{1679EBDA-9E7D-D94C-A7D0-5418BAE255BA}" dt="2024-09-22T13:53:26.337" v="870"/>
        <pc:sldMkLst>
          <pc:docMk/>
          <pc:sldMk cId="3786891726" sldId="290"/>
        </pc:sldMkLst>
      </pc:sldChg>
      <pc:sldChg chg="add del">
        <pc:chgData name="Grozdanovski Ljupcho" userId="ec6417f2-abee-480b-9e58-685a37e2ace2" providerId="ADAL" clId="{1679EBDA-9E7D-D94C-A7D0-5418BAE255BA}" dt="2024-09-22T13:53:26.337" v="870"/>
        <pc:sldMkLst>
          <pc:docMk/>
          <pc:sldMk cId="451826348" sldId="291"/>
        </pc:sldMkLst>
      </pc:sldChg>
      <pc:sldChg chg="add del">
        <pc:chgData name="Grozdanovski Ljupcho" userId="ec6417f2-abee-480b-9e58-685a37e2ace2" providerId="ADAL" clId="{1679EBDA-9E7D-D94C-A7D0-5418BAE255BA}" dt="2024-09-22T13:53:26.337" v="870"/>
        <pc:sldMkLst>
          <pc:docMk/>
          <pc:sldMk cId="3617971833" sldId="292"/>
        </pc:sldMkLst>
      </pc:sldChg>
      <pc:sldChg chg="add del">
        <pc:chgData name="Grozdanovski Ljupcho" userId="ec6417f2-abee-480b-9e58-685a37e2ace2" providerId="ADAL" clId="{1679EBDA-9E7D-D94C-A7D0-5418BAE255BA}" dt="2024-09-22T13:53:26.337" v="870"/>
        <pc:sldMkLst>
          <pc:docMk/>
          <pc:sldMk cId="4276324229" sldId="293"/>
        </pc:sldMkLst>
      </pc:sldChg>
      <pc:sldChg chg="add del">
        <pc:chgData name="Grozdanovski Ljupcho" userId="ec6417f2-abee-480b-9e58-685a37e2ace2" providerId="ADAL" clId="{1679EBDA-9E7D-D94C-A7D0-5418BAE255BA}" dt="2024-09-22T13:53:26.337" v="870"/>
        <pc:sldMkLst>
          <pc:docMk/>
          <pc:sldMk cId="1067601394" sldId="294"/>
        </pc:sldMkLst>
      </pc:sldChg>
      <pc:sldChg chg="add del">
        <pc:chgData name="Grozdanovski Ljupcho" userId="ec6417f2-abee-480b-9e58-685a37e2ace2" providerId="ADAL" clId="{1679EBDA-9E7D-D94C-A7D0-5418BAE255BA}" dt="2024-09-22T13:53:26.337" v="870"/>
        <pc:sldMkLst>
          <pc:docMk/>
          <pc:sldMk cId="524360356" sldId="295"/>
        </pc:sldMkLst>
      </pc:sldChg>
    </pc:docChg>
  </pc:docChgLst>
  <pc:docChgLst>
    <pc:chgData name="Grozdanovski Ljupcho" userId="ec6417f2-abee-480b-9e58-685a37e2ace2" providerId="ADAL" clId="{FDD32706-90A1-D745-A8A5-5497386FCFA9}"/>
    <pc:docChg chg="undo custSel addSld delSld modSld sldOrd">
      <pc:chgData name="Grozdanovski Ljupcho" userId="ec6417f2-abee-480b-9e58-685a37e2ace2" providerId="ADAL" clId="{FDD32706-90A1-D745-A8A5-5497386FCFA9}" dt="2025-01-16T14:44:58.463" v="10685" actId="113"/>
      <pc:docMkLst>
        <pc:docMk/>
      </pc:docMkLst>
      <pc:sldChg chg="modSp mod">
        <pc:chgData name="Grozdanovski Ljupcho" userId="ec6417f2-abee-480b-9e58-685a37e2ace2" providerId="ADAL" clId="{FDD32706-90A1-D745-A8A5-5497386FCFA9}" dt="2025-01-16T14:40:54.804" v="10679" actId="20577"/>
        <pc:sldMkLst>
          <pc:docMk/>
          <pc:sldMk cId="2146831155" sldId="256"/>
        </pc:sldMkLst>
      </pc:sldChg>
      <pc:sldChg chg="modSp del mod">
        <pc:chgData name="Grozdanovski Ljupcho" userId="ec6417f2-abee-480b-9e58-685a37e2ace2" providerId="ADAL" clId="{FDD32706-90A1-D745-A8A5-5497386FCFA9}" dt="2025-01-15T17:24:46.584" v="10128" actId="2696"/>
        <pc:sldMkLst>
          <pc:docMk/>
          <pc:sldMk cId="3042668809" sldId="257"/>
        </pc:sldMkLst>
      </pc:sldChg>
      <pc:sldChg chg="del">
        <pc:chgData name="Grozdanovski Ljupcho" userId="ec6417f2-abee-480b-9e58-685a37e2ace2" providerId="ADAL" clId="{FDD32706-90A1-D745-A8A5-5497386FCFA9}" dt="2025-01-10T10:00:39.489" v="1444" actId="2696"/>
        <pc:sldMkLst>
          <pc:docMk/>
          <pc:sldMk cId="1662089915" sldId="259"/>
        </pc:sldMkLst>
      </pc:sldChg>
      <pc:sldChg chg="del">
        <pc:chgData name="Grozdanovski Ljupcho" userId="ec6417f2-abee-480b-9e58-685a37e2ace2" providerId="ADAL" clId="{FDD32706-90A1-D745-A8A5-5497386FCFA9}" dt="2025-01-10T10:09:37.725" v="1474" actId="2696"/>
        <pc:sldMkLst>
          <pc:docMk/>
          <pc:sldMk cId="3882946831" sldId="260"/>
        </pc:sldMkLst>
      </pc:sldChg>
      <pc:sldChg chg="addSp delSp modSp add mod setBg">
        <pc:chgData name="Grozdanovski Ljupcho" userId="ec6417f2-abee-480b-9e58-685a37e2ace2" providerId="ADAL" clId="{FDD32706-90A1-D745-A8A5-5497386FCFA9}" dt="2025-01-16T13:14:25.570" v="10513" actId="20577"/>
        <pc:sldMkLst>
          <pc:docMk/>
          <pc:sldMk cId="1433461512" sldId="261"/>
        </pc:sldMkLst>
      </pc:sldChg>
      <pc:sldChg chg="modSp add mod setBg">
        <pc:chgData name="Grozdanovski Ljupcho" userId="ec6417f2-abee-480b-9e58-685a37e2ace2" providerId="ADAL" clId="{FDD32706-90A1-D745-A8A5-5497386FCFA9}" dt="2025-01-16T14:44:58.463" v="10685" actId="113"/>
        <pc:sldMkLst>
          <pc:docMk/>
          <pc:sldMk cId="2740288463" sldId="262"/>
        </pc:sldMkLst>
      </pc:sldChg>
      <pc:sldChg chg="modSp del mod">
        <pc:chgData name="Grozdanovski Ljupcho" userId="ec6417f2-abee-480b-9e58-685a37e2ace2" providerId="ADAL" clId="{FDD32706-90A1-D745-A8A5-5497386FCFA9}" dt="2025-01-10T09:58:34.510" v="1402" actId="2696"/>
        <pc:sldMkLst>
          <pc:docMk/>
          <pc:sldMk cId="872280287" sldId="263"/>
        </pc:sldMkLst>
      </pc:sldChg>
      <pc:sldChg chg="modSp add del mod setBg">
        <pc:chgData name="Grozdanovski Ljupcho" userId="ec6417f2-abee-480b-9e58-685a37e2ace2" providerId="ADAL" clId="{FDD32706-90A1-D745-A8A5-5497386FCFA9}" dt="2025-01-15T17:17:04.783" v="10126" actId="2696"/>
        <pc:sldMkLst>
          <pc:docMk/>
          <pc:sldMk cId="902105956" sldId="263"/>
        </pc:sldMkLst>
      </pc:sldChg>
      <pc:sldChg chg="modSp del mod">
        <pc:chgData name="Grozdanovski Ljupcho" userId="ec6417f2-abee-480b-9e58-685a37e2ace2" providerId="ADAL" clId="{FDD32706-90A1-D745-A8A5-5497386FCFA9}" dt="2025-01-10T09:58:36.386" v="1403" actId="2696"/>
        <pc:sldMkLst>
          <pc:docMk/>
          <pc:sldMk cId="3066469559" sldId="264"/>
        </pc:sldMkLst>
      </pc:sldChg>
      <pc:sldChg chg="modSp del mod">
        <pc:chgData name="Grozdanovski Ljupcho" userId="ec6417f2-abee-480b-9e58-685a37e2ace2" providerId="ADAL" clId="{FDD32706-90A1-D745-A8A5-5497386FCFA9}" dt="2025-01-10T09:58:38.607" v="1404" actId="2696"/>
        <pc:sldMkLst>
          <pc:docMk/>
          <pc:sldMk cId="3695418154" sldId="265"/>
        </pc:sldMkLst>
      </pc:sldChg>
      <pc:sldChg chg="del">
        <pc:chgData name="Grozdanovski Ljupcho" userId="ec6417f2-abee-480b-9e58-685a37e2ace2" providerId="ADAL" clId="{FDD32706-90A1-D745-A8A5-5497386FCFA9}" dt="2025-01-10T10:00:29.019" v="1440" actId="2696"/>
        <pc:sldMkLst>
          <pc:docMk/>
          <pc:sldMk cId="1875230779" sldId="266"/>
        </pc:sldMkLst>
      </pc:sldChg>
      <pc:sldChg chg="del">
        <pc:chgData name="Grozdanovski Ljupcho" userId="ec6417f2-abee-480b-9e58-685a37e2ace2" providerId="ADAL" clId="{FDD32706-90A1-D745-A8A5-5497386FCFA9}" dt="2025-01-10T10:00:30.954" v="1441" actId="2696"/>
        <pc:sldMkLst>
          <pc:docMk/>
          <pc:sldMk cId="3876436848" sldId="267"/>
        </pc:sldMkLst>
      </pc:sldChg>
      <pc:sldChg chg="del">
        <pc:chgData name="Grozdanovski Ljupcho" userId="ec6417f2-abee-480b-9e58-685a37e2ace2" providerId="ADAL" clId="{FDD32706-90A1-D745-A8A5-5497386FCFA9}" dt="2025-01-10T10:00:33.131" v="1442" actId="2696"/>
        <pc:sldMkLst>
          <pc:docMk/>
          <pc:sldMk cId="3562623855" sldId="268"/>
        </pc:sldMkLst>
      </pc:sldChg>
      <pc:sldChg chg="del">
        <pc:chgData name="Grozdanovski Ljupcho" userId="ec6417f2-abee-480b-9e58-685a37e2ace2" providerId="ADAL" clId="{FDD32706-90A1-D745-A8A5-5497386FCFA9}" dt="2025-01-10T10:00:14.236" v="1439" actId="2696"/>
        <pc:sldMkLst>
          <pc:docMk/>
          <pc:sldMk cId="817758656" sldId="289"/>
        </pc:sldMkLst>
      </pc:sldChg>
      <pc:sldChg chg="addSp modSp add del mod setBg">
        <pc:chgData name="Grozdanovski Ljupcho" userId="ec6417f2-abee-480b-9e58-685a37e2ace2" providerId="ADAL" clId="{FDD32706-90A1-D745-A8A5-5497386FCFA9}" dt="2025-01-13T16:01:33.652" v="9604" actId="313"/>
        <pc:sldMkLst>
          <pc:docMk/>
          <pc:sldMk cId="1394081971" sldId="290"/>
        </pc:sldMkLst>
      </pc:sldChg>
      <pc:sldChg chg="del">
        <pc:chgData name="Grozdanovski Ljupcho" userId="ec6417f2-abee-480b-9e58-685a37e2ace2" providerId="ADAL" clId="{FDD32706-90A1-D745-A8A5-5497386FCFA9}" dt="2025-01-10T10:10:06.486" v="1482" actId="2696"/>
        <pc:sldMkLst>
          <pc:docMk/>
          <pc:sldMk cId="2506144984" sldId="293"/>
        </pc:sldMkLst>
      </pc:sldChg>
      <pc:sldChg chg="del">
        <pc:chgData name="Grozdanovski Ljupcho" userId="ec6417f2-abee-480b-9e58-685a37e2ace2" providerId="ADAL" clId="{FDD32706-90A1-D745-A8A5-5497386FCFA9}" dt="2025-01-10T10:00:04.618" v="1437" actId="2696"/>
        <pc:sldMkLst>
          <pc:docMk/>
          <pc:sldMk cId="51695024" sldId="306"/>
        </pc:sldMkLst>
      </pc:sldChg>
      <pc:sldChg chg="del">
        <pc:chgData name="Grozdanovski Ljupcho" userId="ec6417f2-abee-480b-9e58-685a37e2ace2" providerId="ADAL" clId="{FDD32706-90A1-D745-A8A5-5497386FCFA9}" dt="2025-01-10T10:00:01.897" v="1436" actId="2696"/>
        <pc:sldMkLst>
          <pc:docMk/>
          <pc:sldMk cId="862542145" sldId="307"/>
        </pc:sldMkLst>
      </pc:sldChg>
      <pc:sldChg chg="del">
        <pc:chgData name="Grozdanovski Ljupcho" userId="ec6417f2-abee-480b-9e58-685a37e2ace2" providerId="ADAL" clId="{FDD32706-90A1-D745-A8A5-5497386FCFA9}" dt="2025-01-10T09:59:59.424" v="1435" actId="2696"/>
        <pc:sldMkLst>
          <pc:docMk/>
          <pc:sldMk cId="2952228335" sldId="310"/>
        </pc:sldMkLst>
      </pc:sldChg>
      <pc:sldChg chg="addSp delSp modSp mod">
        <pc:chgData name="Grozdanovski Ljupcho" userId="ec6417f2-abee-480b-9e58-685a37e2ace2" providerId="ADAL" clId="{FDD32706-90A1-D745-A8A5-5497386FCFA9}" dt="2025-01-16T13:08:25.233" v="10428" actId="113"/>
        <pc:sldMkLst>
          <pc:docMk/>
          <pc:sldMk cId="1541785357" sldId="488"/>
        </pc:sldMkLst>
      </pc:sldChg>
      <pc:sldChg chg="del">
        <pc:chgData name="Grozdanovski Ljupcho" userId="ec6417f2-abee-480b-9e58-685a37e2ace2" providerId="ADAL" clId="{FDD32706-90A1-D745-A8A5-5497386FCFA9}" dt="2025-01-10T09:21:22.646" v="314" actId="2696"/>
        <pc:sldMkLst>
          <pc:docMk/>
          <pc:sldMk cId="699460611" sldId="545"/>
        </pc:sldMkLst>
      </pc:sldChg>
      <pc:sldChg chg="del">
        <pc:chgData name="Grozdanovski Ljupcho" userId="ec6417f2-abee-480b-9e58-685a37e2ace2" providerId="ADAL" clId="{FDD32706-90A1-D745-A8A5-5497386FCFA9}" dt="2025-01-10T09:08:07.602" v="244" actId="2696"/>
        <pc:sldMkLst>
          <pc:docMk/>
          <pc:sldMk cId="3890339138" sldId="546"/>
        </pc:sldMkLst>
      </pc:sldChg>
      <pc:sldChg chg="addSp delSp modSp mod">
        <pc:chgData name="Grozdanovski Ljupcho" userId="ec6417f2-abee-480b-9e58-685a37e2ace2" providerId="ADAL" clId="{FDD32706-90A1-D745-A8A5-5497386FCFA9}" dt="2025-01-13T15:43:48.343" v="9423" actId="20577"/>
        <pc:sldMkLst>
          <pc:docMk/>
          <pc:sldMk cId="3568090322" sldId="547"/>
        </pc:sldMkLst>
      </pc:sldChg>
      <pc:sldChg chg="delSp del mod">
        <pc:chgData name="Grozdanovski Ljupcho" userId="ec6417f2-abee-480b-9e58-685a37e2ace2" providerId="ADAL" clId="{FDD32706-90A1-D745-A8A5-5497386FCFA9}" dt="2025-01-10T09:16:48.738" v="247" actId="2696"/>
        <pc:sldMkLst>
          <pc:docMk/>
          <pc:sldMk cId="2889248921" sldId="548"/>
        </pc:sldMkLst>
      </pc:sldChg>
      <pc:sldChg chg="modSp del mod">
        <pc:chgData name="Grozdanovski Ljupcho" userId="ec6417f2-abee-480b-9e58-685a37e2ace2" providerId="ADAL" clId="{FDD32706-90A1-D745-A8A5-5497386FCFA9}" dt="2025-01-12T14:12:14.860" v="6603" actId="2696"/>
        <pc:sldMkLst>
          <pc:docMk/>
          <pc:sldMk cId="3353573732" sldId="556"/>
        </pc:sldMkLst>
      </pc:sldChg>
      <pc:sldChg chg="del">
        <pc:chgData name="Grozdanovski Ljupcho" userId="ec6417f2-abee-480b-9e58-685a37e2ace2" providerId="ADAL" clId="{FDD32706-90A1-D745-A8A5-5497386FCFA9}" dt="2025-01-10T10:00:36.685" v="1443" actId="2696"/>
        <pc:sldMkLst>
          <pc:docMk/>
          <pc:sldMk cId="1970174407" sldId="558"/>
        </pc:sldMkLst>
      </pc:sldChg>
      <pc:sldChg chg="del">
        <pc:chgData name="Grozdanovski Ljupcho" userId="ec6417f2-abee-480b-9e58-685a37e2ace2" providerId="ADAL" clId="{FDD32706-90A1-D745-A8A5-5497386FCFA9}" dt="2025-01-10T10:10:36.146" v="1489" actId="2696"/>
        <pc:sldMkLst>
          <pc:docMk/>
          <pc:sldMk cId="4107088684" sldId="568"/>
        </pc:sldMkLst>
      </pc:sldChg>
      <pc:sldChg chg="del">
        <pc:chgData name="Grozdanovski Ljupcho" userId="ec6417f2-abee-480b-9e58-685a37e2ace2" providerId="ADAL" clId="{FDD32706-90A1-D745-A8A5-5497386FCFA9}" dt="2025-01-10T10:10:31.668" v="1487" actId="2696"/>
        <pc:sldMkLst>
          <pc:docMk/>
          <pc:sldMk cId="3197808497" sldId="572"/>
        </pc:sldMkLst>
      </pc:sldChg>
      <pc:sldChg chg="del">
        <pc:chgData name="Grozdanovski Ljupcho" userId="ec6417f2-abee-480b-9e58-685a37e2ace2" providerId="ADAL" clId="{FDD32706-90A1-D745-A8A5-5497386FCFA9}" dt="2025-01-10T10:10:33.750" v="1488" actId="2696"/>
        <pc:sldMkLst>
          <pc:docMk/>
          <pc:sldMk cId="616460368" sldId="573"/>
        </pc:sldMkLst>
      </pc:sldChg>
      <pc:sldChg chg="delSp modSp del mod">
        <pc:chgData name="Grozdanovski Ljupcho" userId="ec6417f2-abee-480b-9e58-685a37e2ace2" providerId="ADAL" clId="{FDD32706-90A1-D745-A8A5-5497386FCFA9}" dt="2025-01-10T09:30:52.147" v="791" actId="2696"/>
        <pc:sldMkLst>
          <pc:docMk/>
          <pc:sldMk cId="2486048713" sldId="598"/>
        </pc:sldMkLst>
      </pc:sldChg>
      <pc:sldChg chg="del">
        <pc:chgData name="Grozdanovski Ljupcho" userId="ec6417f2-abee-480b-9e58-685a37e2ace2" providerId="ADAL" clId="{FDD32706-90A1-D745-A8A5-5497386FCFA9}" dt="2025-01-10T10:09:42.991" v="1476" actId="2696"/>
        <pc:sldMkLst>
          <pc:docMk/>
          <pc:sldMk cId="374804524" sldId="600"/>
        </pc:sldMkLst>
      </pc:sldChg>
      <pc:sldChg chg="del">
        <pc:chgData name="Grozdanovski Ljupcho" userId="ec6417f2-abee-480b-9e58-685a37e2ace2" providerId="ADAL" clId="{FDD32706-90A1-D745-A8A5-5497386FCFA9}" dt="2025-01-10T10:09:45.816" v="1477" actId="2696"/>
        <pc:sldMkLst>
          <pc:docMk/>
          <pc:sldMk cId="1392483817" sldId="601"/>
        </pc:sldMkLst>
      </pc:sldChg>
      <pc:sldChg chg="addSp delSp modSp mod ord setBg">
        <pc:chgData name="Grozdanovski Ljupcho" userId="ec6417f2-abee-480b-9e58-685a37e2ace2" providerId="ADAL" clId="{FDD32706-90A1-D745-A8A5-5497386FCFA9}" dt="2025-01-13T14:28:49.434" v="7227" actId="207"/>
        <pc:sldMkLst>
          <pc:docMk/>
          <pc:sldMk cId="4090179085" sldId="612"/>
        </pc:sldMkLst>
      </pc:sldChg>
      <pc:sldChg chg="del">
        <pc:chgData name="Grozdanovski Ljupcho" userId="ec6417f2-abee-480b-9e58-685a37e2ace2" providerId="ADAL" clId="{FDD32706-90A1-D745-A8A5-5497386FCFA9}" dt="2025-01-10T10:10:24.336" v="1484" actId="2696"/>
        <pc:sldMkLst>
          <pc:docMk/>
          <pc:sldMk cId="1646927189" sldId="615"/>
        </pc:sldMkLst>
      </pc:sldChg>
      <pc:sldChg chg="del">
        <pc:chgData name="Grozdanovski Ljupcho" userId="ec6417f2-abee-480b-9e58-685a37e2ace2" providerId="ADAL" clId="{FDD32706-90A1-D745-A8A5-5497386FCFA9}" dt="2025-01-10T10:00:59.501" v="1445" actId="2696"/>
        <pc:sldMkLst>
          <pc:docMk/>
          <pc:sldMk cId="4288205398" sldId="616"/>
        </pc:sldMkLst>
      </pc:sldChg>
      <pc:sldChg chg="del">
        <pc:chgData name="Grozdanovski Ljupcho" userId="ec6417f2-abee-480b-9e58-685a37e2ace2" providerId="ADAL" clId="{FDD32706-90A1-D745-A8A5-5497386FCFA9}" dt="2025-01-10T10:10:29.476" v="1486" actId="2696"/>
        <pc:sldMkLst>
          <pc:docMk/>
          <pc:sldMk cId="4291581328" sldId="617"/>
        </pc:sldMkLst>
      </pc:sldChg>
      <pc:sldChg chg="del">
        <pc:chgData name="Grozdanovski Ljupcho" userId="ec6417f2-abee-480b-9e58-685a37e2ace2" providerId="ADAL" clId="{FDD32706-90A1-D745-A8A5-5497386FCFA9}" dt="2025-01-10T10:10:21.754" v="1483" actId="2696"/>
        <pc:sldMkLst>
          <pc:docMk/>
          <pc:sldMk cId="2509194803" sldId="623"/>
        </pc:sldMkLst>
      </pc:sldChg>
      <pc:sldChg chg="del">
        <pc:chgData name="Grozdanovski Ljupcho" userId="ec6417f2-abee-480b-9e58-685a37e2ace2" providerId="ADAL" clId="{FDD32706-90A1-D745-A8A5-5497386FCFA9}" dt="2025-01-10T10:10:26.799" v="1485" actId="2696"/>
        <pc:sldMkLst>
          <pc:docMk/>
          <pc:sldMk cId="1135212278" sldId="624"/>
        </pc:sldMkLst>
      </pc:sldChg>
      <pc:sldChg chg="del">
        <pc:chgData name="Grozdanovski Ljupcho" userId="ec6417f2-abee-480b-9e58-685a37e2ace2" providerId="ADAL" clId="{FDD32706-90A1-D745-A8A5-5497386FCFA9}" dt="2025-01-10T10:01:01.588" v="1446" actId="2696"/>
        <pc:sldMkLst>
          <pc:docMk/>
          <pc:sldMk cId="1512441654" sldId="625"/>
        </pc:sldMkLst>
      </pc:sldChg>
      <pc:sldChg chg="addSp delSp modSp mod">
        <pc:chgData name="Grozdanovski Ljupcho" userId="ec6417f2-abee-480b-9e58-685a37e2ace2" providerId="ADAL" clId="{FDD32706-90A1-D745-A8A5-5497386FCFA9}" dt="2025-01-13T14:48:13.782" v="7748" actId="20577"/>
        <pc:sldMkLst>
          <pc:docMk/>
          <pc:sldMk cId="1857765694" sldId="626"/>
        </pc:sldMkLst>
      </pc:sldChg>
      <pc:sldChg chg="addSp modSp mod modNotesTx">
        <pc:chgData name="Grozdanovski Ljupcho" userId="ec6417f2-abee-480b-9e58-685a37e2ace2" providerId="ADAL" clId="{FDD32706-90A1-D745-A8A5-5497386FCFA9}" dt="2025-01-16T13:08:49.955" v="10429" actId="113"/>
        <pc:sldMkLst>
          <pc:docMk/>
          <pc:sldMk cId="4207336595" sldId="627"/>
        </pc:sldMkLst>
      </pc:sldChg>
      <pc:sldChg chg="del">
        <pc:chgData name="Grozdanovski Ljupcho" userId="ec6417f2-abee-480b-9e58-685a37e2ace2" providerId="ADAL" clId="{FDD32706-90A1-D745-A8A5-5497386FCFA9}" dt="2025-01-10T10:09:40.914" v="1475" actId="2696"/>
        <pc:sldMkLst>
          <pc:docMk/>
          <pc:sldMk cId="2305765435" sldId="628"/>
        </pc:sldMkLst>
      </pc:sldChg>
      <pc:sldChg chg="del">
        <pc:chgData name="Grozdanovski Ljupcho" userId="ec6417f2-abee-480b-9e58-685a37e2ace2" providerId="ADAL" clId="{FDD32706-90A1-D745-A8A5-5497386FCFA9}" dt="2025-01-10T10:09:48.291" v="1478" actId="2696"/>
        <pc:sldMkLst>
          <pc:docMk/>
          <pc:sldMk cId="3918156374" sldId="629"/>
        </pc:sldMkLst>
      </pc:sldChg>
      <pc:sldChg chg="del">
        <pc:chgData name="Grozdanovski Ljupcho" userId="ec6417f2-abee-480b-9e58-685a37e2ace2" providerId="ADAL" clId="{FDD32706-90A1-D745-A8A5-5497386FCFA9}" dt="2025-01-10T10:09:54.766" v="1480" actId="2696"/>
        <pc:sldMkLst>
          <pc:docMk/>
          <pc:sldMk cId="1113589862" sldId="630"/>
        </pc:sldMkLst>
      </pc:sldChg>
      <pc:sldChg chg="del">
        <pc:chgData name="Grozdanovski Ljupcho" userId="ec6417f2-abee-480b-9e58-685a37e2ace2" providerId="ADAL" clId="{FDD32706-90A1-D745-A8A5-5497386FCFA9}" dt="2025-01-10T09:04:38.003" v="212" actId="2696"/>
        <pc:sldMkLst>
          <pc:docMk/>
          <pc:sldMk cId="1630891124" sldId="633"/>
        </pc:sldMkLst>
      </pc:sldChg>
      <pc:sldChg chg="del">
        <pc:chgData name="Grozdanovski Ljupcho" userId="ec6417f2-abee-480b-9e58-685a37e2ace2" providerId="ADAL" clId="{FDD32706-90A1-D745-A8A5-5497386FCFA9}" dt="2025-01-10T10:10:03.919" v="1481" actId="2696"/>
        <pc:sldMkLst>
          <pc:docMk/>
          <pc:sldMk cId="2805757665" sldId="634"/>
        </pc:sldMkLst>
      </pc:sldChg>
      <pc:sldChg chg="del">
        <pc:chgData name="Grozdanovski Ljupcho" userId="ec6417f2-abee-480b-9e58-685a37e2ace2" providerId="ADAL" clId="{FDD32706-90A1-D745-A8A5-5497386FCFA9}" dt="2025-01-10T08:59:23.893" v="54" actId="2696"/>
        <pc:sldMkLst>
          <pc:docMk/>
          <pc:sldMk cId="3493070369" sldId="636"/>
        </pc:sldMkLst>
      </pc:sldChg>
      <pc:sldChg chg="addSp delSp modSp mod">
        <pc:chgData name="Grozdanovski Ljupcho" userId="ec6417f2-abee-480b-9e58-685a37e2ace2" providerId="ADAL" clId="{FDD32706-90A1-D745-A8A5-5497386FCFA9}" dt="2025-01-13T15:57:20.520" v="9547" actId="1076"/>
        <pc:sldMkLst>
          <pc:docMk/>
          <pc:sldMk cId="1576252619" sldId="637"/>
        </pc:sldMkLst>
      </pc:sldChg>
      <pc:sldChg chg="del">
        <pc:chgData name="Grozdanovski Ljupcho" userId="ec6417f2-abee-480b-9e58-685a37e2ace2" providerId="ADAL" clId="{FDD32706-90A1-D745-A8A5-5497386FCFA9}" dt="2025-01-10T10:09:50.717" v="1479" actId="2696"/>
        <pc:sldMkLst>
          <pc:docMk/>
          <pc:sldMk cId="3352455308" sldId="638"/>
        </pc:sldMkLst>
      </pc:sldChg>
      <pc:sldChg chg="addSp modSp new mod modTransition setBg">
        <pc:chgData name="Grozdanovski Ljupcho" userId="ec6417f2-abee-480b-9e58-685a37e2ace2" providerId="ADAL" clId="{FDD32706-90A1-D745-A8A5-5497386FCFA9}" dt="2025-01-16T14:41:23.143" v="10680" actId="14100"/>
        <pc:sldMkLst>
          <pc:docMk/>
          <pc:sldMk cId="832031134" sldId="639"/>
        </pc:sldMkLst>
      </pc:sldChg>
      <pc:sldChg chg="addSp delSp modSp add mod">
        <pc:chgData name="Grozdanovski Ljupcho" userId="ec6417f2-abee-480b-9e58-685a37e2ace2" providerId="ADAL" clId="{FDD32706-90A1-D745-A8A5-5497386FCFA9}" dt="2025-01-12T13:31:14.883" v="4823" actId="20577"/>
        <pc:sldMkLst>
          <pc:docMk/>
          <pc:sldMk cId="2976657925" sldId="640"/>
        </pc:sldMkLst>
      </pc:sldChg>
      <pc:sldChg chg="addSp delSp modSp add del mod">
        <pc:chgData name="Grozdanovski Ljupcho" userId="ec6417f2-abee-480b-9e58-685a37e2ace2" providerId="ADAL" clId="{FDD32706-90A1-D745-A8A5-5497386FCFA9}" dt="2025-01-10T10:05:32.336" v="1464" actId="2696"/>
        <pc:sldMkLst>
          <pc:docMk/>
          <pc:sldMk cId="1226787386" sldId="641"/>
        </pc:sldMkLst>
      </pc:sldChg>
      <pc:sldChg chg="addSp delSp modSp add del mod">
        <pc:chgData name="Grozdanovski Ljupcho" userId="ec6417f2-abee-480b-9e58-685a37e2ace2" providerId="ADAL" clId="{FDD32706-90A1-D745-A8A5-5497386FCFA9}" dt="2025-01-12T14:14:29.593" v="6650" actId="2696"/>
        <pc:sldMkLst>
          <pc:docMk/>
          <pc:sldMk cId="3200056719" sldId="642"/>
        </pc:sldMkLst>
      </pc:sldChg>
      <pc:sldChg chg="modSp add mod setBg">
        <pc:chgData name="Grozdanovski Ljupcho" userId="ec6417f2-abee-480b-9e58-685a37e2ace2" providerId="ADAL" clId="{FDD32706-90A1-D745-A8A5-5497386FCFA9}" dt="2025-01-16T13:13:45.640" v="10497" actId="20577"/>
        <pc:sldMkLst>
          <pc:docMk/>
          <pc:sldMk cId="2750847304" sldId="643"/>
        </pc:sldMkLst>
      </pc:sldChg>
      <pc:sldChg chg="addSp modSp add mod setBg">
        <pc:chgData name="Grozdanovski Ljupcho" userId="ec6417f2-abee-480b-9e58-685a37e2ace2" providerId="ADAL" clId="{FDD32706-90A1-D745-A8A5-5497386FCFA9}" dt="2025-01-13T15:45:18.082" v="9436" actId="13926"/>
        <pc:sldMkLst>
          <pc:docMk/>
          <pc:sldMk cId="2467129487" sldId="644"/>
        </pc:sldMkLst>
      </pc:sldChg>
      <pc:sldChg chg="addSp modSp add mod setBg">
        <pc:chgData name="Grozdanovski Ljupcho" userId="ec6417f2-abee-480b-9e58-685a37e2ace2" providerId="ADAL" clId="{FDD32706-90A1-D745-A8A5-5497386FCFA9}" dt="2025-01-13T18:00:03.847" v="9632" actId="20577"/>
        <pc:sldMkLst>
          <pc:docMk/>
          <pc:sldMk cId="3073444109" sldId="645"/>
        </pc:sldMkLst>
      </pc:sldChg>
      <pc:sldChg chg="addSp delSp modSp add mod setBg">
        <pc:chgData name="Grozdanovski Ljupcho" userId="ec6417f2-abee-480b-9e58-685a37e2ace2" providerId="ADAL" clId="{FDD32706-90A1-D745-A8A5-5497386FCFA9}" dt="2025-01-15T17:34:47.389" v="10419" actId="207"/>
        <pc:sldMkLst>
          <pc:docMk/>
          <pc:sldMk cId="1132190804" sldId="646"/>
        </pc:sldMkLst>
      </pc:sldChg>
      <pc:sldChg chg="addSp modSp add mod setBg">
        <pc:chgData name="Grozdanovski Ljupcho" userId="ec6417f2-abee-480b-9e58-685a37e2ace2" providerId="ADAL" clId="{FDD32706-90A1-D745-A8A5-5497386FCFA9}" dt="2025-01-13T15:49:47.220" v="9485" actId="1076"/>
        <pc:sldMkLst>
          <pc:docMk/>
          <pc:sldMk cId="847909639" sldId="647"/>
        </pc:sldMkLst>
      </pc:sldChg>
      <pc:sldChg chg="addSp delSp modSp add mod setBg">
        <pc:chgData name="Grozdanovski Ljupcho" userId="ec6417f2-abee-480b-9e58-685a37e2ace2" providerId="ADAL" clId="{FDD32706-90A1-D745-A8A5-5497386FCFA9}" dt="2025-01-16T14:42:50.835" v="10681" actId="20577"/>
        <pc:sldMkLst>
          <pc:docMk/>
          <pc:sldMk cId="1106221184" sldId="648"/>
        </pc:sldMkLst>
      </pc:sldChg>
      <pc:sldChg chg="addSp modSp add mod setBg">
        <pc:chgData name="Grozdanovski Ljupcho" userId="ec6417f2-abee-480b-9e58-685a37e2ace2" providerId="ADAL" clId="{FDD32706-90A1-D745-A8A5-5497386FCFA9}" dt="2025-01-13T16:00:17.557" v="9580" actId="29295"/>
        <pc:sldMkLst>
          <pc:docMk/>
          <pc:sldMk cId="708047075" sldId="649"/>
        </pc:sldMkLst>
      </pc:sldChg>
      <pc:sldChg chg="addSp delSp modSp add mod ord setBg">
        <pc:chgData name="Grozdanovski Ljupcho" userId="ec6417f2-abee-480b-9e58-685a37e2ace2" providerId="ADAL" clId="{FDD32706-90A1-D745-A8A5-5497386FCFA9}" dt="2025-01-16T14:43:14.076" v="10683" actId="20577"/>
        <pc:sldMkLst>
          <pc:docMk/>
          <pc:sldMk cId="4088044132" sldId="650"/>
        </pc:sldMkLst>
      </pc:sldChg>
      <pc:sldChg chg="addSp modSp add mod ord setBg">
        <pc:chgData name="Grozdanovski Ljupcho" userId="ec6417f2-abee-480b-9e58-685a37e2ace2" providerId="ADAL" clId="{FDD32706-90A1-D745-A8A5-5497386FCFA9}" dt="2025-01-13T14:45:57.788" v="7692" actId="20577"/>
        <pc:sldMkLst>
          <pc:docMk/>
          <pc:sldMk cId="1998094929" sldId="651"/>
        </pc:sldMkLst>
      </pc:sldChg>
      <pc:sldChg chg="modSp add del mod setBg">
        <pc:chgData name="Grozdanovski Ljupcho" userId="ec6417f2-abee-480b-9e58-685a37e2ace2" providerId="ADAL" clId="{FDD32706-90A1-D745-A8A5-5497386FCFA9}" dt="2025-01-12T12:36:13.302" v="3407" actId="2696"/>
        <pc:sldMkLst>
          <pc:docMk/>
          <pc:sldMk cId="488611384" sldId="652"/>
        </pc:sldMkLst>
      </pc:sldChg>
      <pc:sldChg chg="addSp modSp add mod setBg">
        <pc:chgData name="Grozdanovski Ljupcho" userId="ec6417f2-abee-480b-9e58-685a37e2ace2" providerId="ADAL" clId="{FDD32706-90A1-D745-A8A5-5497386FCFA9}" dt="2025-01-13T15:40:46.851" v="9306" actId="1076"/>
        <pc:sldMkLst>
          <pc:docMk/>
          <pc:sldMk cId="215778658" sldId="653"/>
        </pc:sldMkLst>
      </pc:sldChg>
      <pc:sldChg chg="addSp modSp add mod modTransition">
        <pc:chgData name="Grozdanovski Ljupcho" userId="ec6417f2-abee-480b-9e58-685a37e2ace2" providerId="ADAL" clId="{FDD32706-90A1-D745-A8A5-5497386FCFA9}" dt="2025-01-13T16:02:56.350" v="9611"/>
        <pc:sldMkLst>
          <pc:docMk/>
          <pc:sldMk cId="2021787335" sldId="654"/>
        </pc:sldMkLst>
      </pc:sldChg>
      <pc:sldChg chg="addSp delSp modSp add mod">
        <pc:chgData name="Grozdanovski Ljupcho" userId="ec6417f2-abee-480b-9e58-685a37e2ace2" providerId="ADAL" clId="{FDD32706-90A1-D745-A8A5-5497386FCFA9}" dt="2025-01-15T17:31:14.578" v="10325" actId="113"/>
        <pc:sldMkLst>
          <pc:docMk/>
          <pc:sldMk cId="2158524494" sldId="655"/>
        </pc:sldMkLst>
      </pc:sldChg>
      <pc:sldChg chg="modSp add del mod">
        <pc:chgData name="Grozdanovski Ljupcho" userId="ec6417f2-abee-480b-9e58-685a37e2ace2" providerId="ADAL" clId="{FDD32706-90A1-D745-A8A5-5497386FCFA9}" dt="2025-01-13T14:42:20.656" v="7518" actId="2696"/>
        <pc:sldMkLst>
          <pc:docMk/>
          <pc:sldMk cId="3691295804" sldId="656"/>
        </pc:sldMkLst>
      </pc:sldChg>
      <pc:sldChg chg="addSp modSp add mod modTransition">
        <pc:chgData name="Grozdanovski Ljupcho" userId="ec6417f2-abee-480b-9e58-685a37e2ace2" providerId="ADAL" clId="{FDD32706-90A1-D745-A8A5-5497386FCFA9}" dt="2025-01-15T17:34:38.796" v="10418" actId="20577"/>
        <pc:sldMkLst>
          <pc:docMk/>
          <pc:sldMk cId="2452553333" sldId="657"/>
        </pc:sldMkLst>
      </pc:sldChg>
      <pc:sldChg chg="addSp delSp modSp add mod">
        <pc:chgData name="Grozdanovski Ljupcho" userId="ec6417f2-abee-480b-9e58-685a37e2ace2" providerId="ADAL" clId="{FDD32706-90A1-D745-A8A5-5497386FCFA9}" dt="2025-01-13T15:02:50.444" v="7895" actId="29295"/>
        <pc:sldMkLst>
          <pc:docMk/>
          <pc:sldMk cId="730449017" sldId="658"/>
        </pc:sldMkLst>
      </pc:sldChg>
      <pc:sldChg chg="addSp delSp modSp add mod">
        <pc:chgData name="Grozdanovski Ljupcho" userId="ec6417f2-abee-480b-9e58-685a37e2ace2" providerId="ADAL" clId="{FDD32706-90A1-D745-A8A5-5497386FCFA9}" dt="2025-01-13T15:32:20.514" v="8970" actId="1076"/>
        <pc:sldMkLst>
          <pc:docMk/>
          <pc:sldMk cId="3249672508" sldId="659"/>
        </pc:sldMkLst>
      </pc:sldChg>
      <pc:sldChg chg="add">
        <pc:chgData name="Grozdanovski Ljupcho" userId="ec6417f2-abee-480b-9e58-685a37e2ace2" providerId="ADAL" clId="{FDD32706-90A1-D745-A8A5-5497386FCFA9}" dt="2025-01-13T17:39:53.688" v="9613" actId="2890"/>
        <pc:sldMkLst>
          <pc:docMk/>
          <pc:sldMk cId="1259216861" sldId="660"/>
        </pc:sldMkLst>
      </pc:sldChg>
      <pc:sldChg chg="addSp modSp add del mod">
        <pc:chgData name="Grozdanovski Ljupcho" userId="ec6417f2-abee-480b-9e58-685a37e2ace2" providerId="ADAL" clId="{FDD32706-90A1-D745-A8A5-5497386FCFA9}" dt="2025-01-15T10:11:46.900" v="10049" actId="2696"/>
        <pc:sldMkLst>
          <pc:docMk/>
          <pc:sldMk cId="4082056418" sldId="661"/>
        </pc:sldMkLst>
      </pc:sldChg>
      <pc:sldChg chg="addSp delSp modSp add mod">
        <pc:chgData name="Grozdanovski Ljupcho" userId="ec6417f2-abee-480b-9e58-685a37e2ace2" providerId="ADAL" clId="{FDD32706-90A1-D745-A8A5-5497386FCFA9}" dt="2025-01-15T17:34:17.749" v="10405" actId="20577"/>
        <pc:sldMkLst>
          <pc:docMk/>
          <pc:sldMk cId="2254573847" sldId="662"/>
        </pc:sldMkLst>
      </pc:sldChg>
      <pc:sldChg chg="addSp delSp modSp add mod">
        <pc:chgData name="Grozdanovski Ljupcho" userId="ec6417f2-abee-480b-9e58-685a37e2ace2" providerId="ADAL" clId="{FDD32706-90A1-D745-A8A5-5497386FCFA9}" dt="2025-01-16T14:39:42.140" v="10658" actId="20577"/>
        <pc:sldMkLst>
          <pc:docMk/>
          <pc:sldMk cId="2589939822" sldId="663"/>
        </pc:sldMkLst>
      </pc:sldChg>
      <pc:sldChg chg="modSp add mod">
        <pc:chgData name="Grozdanovski Ljupcho" userId="ec6417f2-abee-480b-9e58-685a37e2ace2" providerId="ADAL" clId="{FDD32706-90A1-D745-A8A5-5497386FCFA9}" dt="2025-01-16T14:38:19.701" v="10561" actId="20577"/>
        <pc:sldMkLst>
          <pc:docMk/>
          <pc:sldMk cId="437349946" sldId="6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E8954-4B18-1E41-94F7-B8AF26890B5A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1904C-9DF0-A243-A598-4716CB8C73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1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1904C-9DF0-A243-A598-4716CB8C73C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14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9/26/25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2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4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9/26/25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9/26/25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71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9/26/25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9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9/26/25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8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9/26/25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1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9/26/25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03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9/26/25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4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9/26/25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3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9/26/25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2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094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tificialintelligenceact.eu/article/7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rtificialintelligenceact.eu/annex/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t circulaire 3D au néon">
            <a:extLst>
              <a:ext uri="{FF2B5EF4-FFF2-40B4-BE49-F238E27FC236}">
                <a16:creationId xmlns:a16="http://schemas.microsoft.com/office/drawing/2014/main" id="{782FA30A-F902-9F6A-247E-3B81A5B6E2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3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601201"/>
            <a:ext cx="3702134" cy="5791132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A66104-51C2-66E7-B40E-E66D8DF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1" y="696198"/>
            <a:ext cx="3208866" cy="4306187"/>
          </a:xfrm>
        </p:spPr>
        <p:txBody>
          <a:bodyPr>
            <a:noAutofit/>
          </a:bodyPr>
          <a:lstStyle/>
          <a:p>
            <a:pPr algn="ctr"/>
            <a:br>
              <a:rPr lang="fr-BE" sz="1800" b="0" i="0" u="none" strike="noStrike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</a:br>
            <a:r>
              <a:rPr lang="fr-BE" sz="18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Accuracy-meets-rights</a:t>
            </a:r>
            <a:r>
              <a:rPr lang="fr-BE" sz="1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in the </a:t>
            </a:r>
            <a:r>
              <a:rPr lang="fr-BE" sz="18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Era</a:t>
            </a:r>
            <a:r>
              <a:rPr lang="fr-BE" sz="1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of AI: </a:t>
            </a:r>
            <a:r>
              <a:rPr lang="fr-BE" sz="18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Uncovering</a:t>
            </a:r>
            <a:r>
              <a:rPr lang="fr-BE" sz="1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the ‘</a:t>
            </a:r>
            <a:r>
              <a:rPr lang="fr-BE" sz="18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correctness</a:t>
            </a:r>
            <a:r>
              <a:rPr lang="fr-BE" sz="1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standard’ in </a:t>
            </a:r>
            <a:r>
              <a:rPr lang="fr-BE" sz="18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assessing</a:t>
            </a:r>
            <a:r>
              <a:rPr lang="fr-BE" sz="1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the </a:t>
            </a:r>
            <a:r>
              <a:rPr lang="fr-BE" sz="18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risks</a:t>
            </a:r>
            <a:r>
              <a:rPr lang="fr-BE" sz="1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of </a:t>
            </a:r>
            <a:r>
              <a:rPr lang="fr-BE" sz="18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fundamental</a:t>
            </a:r>
            <a:r>
              <a:rPr lang="fr-BE" sz="1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18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rights</a:t>
            </a:r>
            <a:r>
              <a:rPr lang="fr-BE" sz="1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violations </a:t>
            </a:r>
            <a:r>
              <a:rPr lang="fr-BE" sz="18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under</a:t>
            </a:r>
            <a:r>
              <a:rPr lang="fr-BE" sz="1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the </a:t>
            </a:r>
            <a:r>
              <a:rPr lang="fr-BE" sz="18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EU’s</a:t>
            </a:r>
            <a:r>
              <a:rPr lang="fr-BE" sz="1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AI </a:t>
            </a:r>
            <a:r>
              <a:rPr lang="fr-BE" sz="18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Act</a:t>
            </a:r>
            <a:br>
              <a:rPr lang="fr-BE" sz="1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</a:br>
            <a:br>
              <a:rPr lang="fr-BE" sz="1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</a:br>
            <a:br>
              <a:rPr lang="fr-BE" sz="1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</a:br>
            <a:br>
              <a:rPr lang="fr-BE" sz="1800" b="0" i="0" u="none" strike="noStrike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</a:br>
            <a:endParaRPr lang="fr-FR" sz="1800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238C2F-60DD-FE42-C478-1E6F75DF7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702" y="4784257"/>
            <a:ext cx="3308564" cy="1227273"/>
          </a:xfrm>
        </p:spPr>
        <p:txBody>
          <a:bodyPr>
            <a:normAutofit fontScale="77500" lnSpcReduction="20000"/>
          </a:bodyPr>
          <a:lstStyle/>
          <a:p>
            <a:r>
              <a:rPr lang="fr-FR" sz="2200" b="1" dirty="0">
                <a:solidFill>
                  <a:srgbClr val="FFFFFF">
                    <a:alpha val="75000"/>
                  </a:srgbClr>
                </a:solidFill>
                <a:latin typeface="Palatino" pitchFamily="2" charset="77"/>
                <a:ea typeface="Palatino" pitchFamily="2" charset="77"/>
              </a:rPr>
              <a:t>Ljupcho Grozdanovski</a:t>
            </a:r>
          </a:p>
          <a:p>
            <a:r>
              <a:rPr lang="fr-FR" sz="1500" dirty="0">
                <a:solidFill>
                  <a:srgbClr val="FFFFFF">
                    <a:alpha val="75000"/>
                  </a:srgbClr>
                </a:solidFill>
                <a:latin typeface="Palatino" pitchFamily="2" charset="77"/>
                <a:ea typeface="Palatino" pitchFamily="2" charset="77"/>
              </a:rPr>
              <a:t>Chercheur qualifié FNRS/</a:t>
            </a:r>
            <a:r>
              <a:rPr lang="fr-FR" sz="1500" dirty="0" err="1">
                <a:solidFill>
                  <a:srgbClr val="FFFFFF">
                    <a:alpha val="75000"/>
                  </a:srgbClr>
                </a:solidFill>
                <a:latin typeface="Palatino" pitchFamily="2" charset="77"/>
                <a:ea typeface="Palatino" pitchFamily="2" charset="77"/>
              </a:rPr>
              <a:t>U.Liège</a:t>
            </a:r>
            <a:endParaRPr lang="fr-FR" sz="1500" dirty="0">
              <a:solidFill>
                <a:srgbClr val="FFFFFF">
                  <a:alpha val="75000"/>
                </a:srgbClr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fr-FR" sz="1500" dirty="0" err="1">
                <a:solidFill>
                  <a:srgbClr val="FFFFFF">
                    <a:alpha val="75000"/>
                  </a:srgbClr>
                </a:solidFill>
                <a:latin typeface="Palatino" pitchFamily="2" charset="77"/>
                <a:ea typeface="Palatino" pitchFamily="2" charset="77"/>
              </a:rPr>
              <a:t>Coordinator</a:t>
            </a:r>
            <a:r>
              <a:rPr lang="fr-FR" sz="1500" dirty="0">
                <a:solidFill>
                  <a:srgbClr val="FFFFFF">
                    <a:alpha val="75000"/>
                  </a:srgbClr>
                </a:solidFill>
                <a:latin typeface="Palatino" pitchFamily="2" charset="77"/>
                <a:ea typeface="Palatino" pitchFamily="2" charset="77"/>
              </a:rPr>
              <a:t> of JUST-AI Jean Monnet Centre of Excellence</a:t>
            </a:r>
          </a:p>
        </p:txBody>
      </p:sp>
      <p:pic>
        <p:nvPicPr>
          <p:cNvPr id="12" name="Image 11" descr="Une image contenant art, violette, léger&#10;&#10;Description générée automatiquement">
            <a:extLst>
              <a:ext uri="{FF2B5EF4-FFF2-40B4-BE49-F238E27FC236}">
                <a16:creationId xmlns:a16="http://schemas.microsoft.com/office/drawing/2014/main" id="{F8C43B7D-BBAB-9176-3FC2-F74725F8470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17434" r="42007"/>
          <a:stretch/>
        </p:blipFill>
        <p:spPr>
          <a:xfrm>
            <a:off x="8019608" y="10"/>
            <a:ext cx="4172372" cy="685799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EC8A541-7A58-7932-2D23-9C1824385CB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9861" t="10024" r="29342" b="18953"/>
          <a:stretch/>
        </p:blipFill>
        <p:spPr>
          <a:xfrm>
            <a:off x="4525502" y="935271"/>
            <a:ext cx="3141015" cy="3105101"/>
          </a:xfrm>
          <a:prstGeom prst="ellipse">
            <a:avLst/>
          </a:prstGeom>
        </p:spPr>
      </p:pic>
      <p:pic>
        <p:nvPicPr>
          <p:cNvPr id="14" name="Image 13" descr="Une image contenant art, violette, léger&#10;&#10;Description générée automatiquement">
            <a:extLst>
              <a:ext uri="{FF2B5EF4-FFF2-40B4-BE49-F238E27FC236}">
                <a16:creationId xmlns:a16="http://schemas.microsoft.com/office/drawing/2014/main" id="{5B9106E9-E3DC-0AF5-26AF-0E635B3A00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17434" r="77872"/>
          <a:stretch/>
        </p:blipFill>
        <p:spPr>
          <a:xfrm>
            <a:off x="7425070" y="0"/>
            <a:ext cx="482894" cy="6857990"/>
          </a:xfrm>
          <a:prstGeom prst="rect">
            <a:avLst/>
          </a:prstGeom>
        </p:spPr>
      </p:pic>
      <p:pic>
        <p:nvPicPr>
          <p:cNvPr id="15" name="Image 14" descr="Une image contenant art, violette, léger&#10;&#10;Description générée automatiquement">
            <a:extLst>
              <a:ext uri="{FF2B5EF4-FFF2-40B4-BE49-F238E27FC236}">
                <a16:creationId xmlns:a16="http://schemas.microsoft.com/office/drawing/2014/main" id="{45065735-752D-FC90-B4CF-96223E47FD8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17434" r="77872"/>
          <a:stretch/>
        </p:blipFill>
        <p:spPr>
          <a:xfrm>
            <a:off x="7174174" y="0"/>
            <a:ext cx="111450" cy="6857990"/>
          </a:xfrm>
          <a:prstGeom prst="rect">
            <a:avLst/>
          </a:prstGeom>
        </p:spPr>
      </p:pic>
      <p:pic>
        <p:nvPicPr>
          <p:cNvPr id="6" name="Image 5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4647422B-9384-34EB-6CF5-2319B2FE9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3375" y="5297262"/>
            <a:ext cx="4718125" cy="109507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31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311E54-A662-E3D5-1D4D-213D9CDF5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rt circulaire 3D au néon">
            <a:extLst>
              <a:ext uri="{FF2B5EF4-FFF2-40B4-BE49-F238E27FC236}">
                <a16:creationId xmlns:a16="http://schemas.microsoft.com/office/drawing/2014/main" id="{9638C6EC-C8B6-32FF-7A29-FC54473CFF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6570" t="21396" r="38097" b="35073"/>
          <a:stretch/>
        </p:blipFill>
        <p:spPr>
          <a:xfrm>
            <a:off x="263567" y="0"/>
            <a:ext cx="12192000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462C38E-4E6D-3179-12A4-FCC821898C74}"/>
              </a:ext>
            </a:extLst>
          </p:cNvPr>
          <p:cNvSpPr txBox="1"/>
          <p:nvPr/>
        </p:nvSpPr>
        <p:spPr>
          <a:xfrm>
            <a:off x="336885" y="383881"/>
            <a:ext cx="981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Expertise in the AIA </a:t>
            </a:r>
            <a:r>
              <a:rPr lang="fr-BE" sz="28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governance</a:t>
            </a:r>
            <a:r>
              <a:rPr lang="fr-BE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model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77E4871-617C-C194-ADA9-31E7CC385248}"/>
              </a:ext>
            </a:extLst>
          </p:cNvPr>
          <p:cNvSpPr/>
          <p:nvPr/>
        </p:nvSpPr>
        <p:spPr>
          <a:xfrm>
            <a:off x="336885" y="2679343"/>
            <a:ext cx="2229852" cy="2057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r>
              <a:rPr lang="fr-FR" b="1" dirty="0" err="1">
                <a:latin typeface="Palatino" pitchFamily="2" charset="77"/>
                <a:ea typeface="Palatino" pitchFamily="2" charset="77"/>
              </a:rPr>
              <a:t>European</a:t>
            </a:r>
            <a:r>
              <a:rPr lang="fr-FR" b="1" dirty="0">
                <a:latin typeface="Palatino" pitchFamily="2" charset="77"/>
                <a:ea typeface="Palatino" pitchFamily="2" charset="77"/>
              </a:rPr>
              <a:t> Commission</a:t>
            </a: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BE43ADB-F3BC-E0FE-0BDE-1C11752157C1}"/>
              </a:ext>
            </a:extLst>
          </p:cNvPr>
          <p:cNvSpPr/>
          <p:nvPr/>
        </p:nvSpPr>
        <p:spPr>
          <a:xfrm>
            <a:off x="690430" y="1217565"/>
            <a:ext cx="1339514" cy="12905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Palatino" pitchFamily="2" charset="77"/>
                <a:ea typeface="Palatino" pitchFamily="2" charset="77"/>
              </a:rPr>
              <a:t>AI Office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57CE415-3C83-A823-908C-96C542ABF72A}"/>
              </a:ext>
            </a:extLst>
          </p:cNvPr>
          <p:cNvSpPr/>
          <p:nvPr/>
        </p:nvSpPr>
        <p:spPr>
          <a:xfrm>
            <a:off x="2388330" y="1983231"/>
            <a:ext cx="1339514" cy="12905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latin typeface="Palatino" pitchFamily="2" charset="77"/>
                <a:ea typeface="Palatino" pitchFamily="2" charset="77"/>
              </a:rPr>
              <a:t>Eur</a:t>
            </a:r>
            <a:r>
              <a:rPr lang="fr-FR" b="1" dirty="0">
                <a:latin typeface="Palatino" pitchFamily="2" charset="77"/>
                <a:ea typeface="Palatino" pitchFamily="2" charset="77"/>
              </a:rPr>
              <a:t>. AI </a:t>
            </a:r>
            <a:r>
              <a:rPr lang="fr-FR" b="1" dirty="0" err="1">
                <a:latin typeface="Palatino" pitchFamily="2" charset="77"/>
                <a:ea typeface="Palatino" pitchFamily="2" charset="77"/>
              </a:rPr>
              <a:t>Board</a:t>
            </a:r>
            <a:endParaRPr lang="fr-FR" b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75FF0C5-34A3-426A-0B8B-AE354FE5AEC8}"/>
              </a:ext>
            </a:extLst>
          </p:cNvPr>
          <p:cNvSpPr/>
          <p:nvPr/>
        </p:nvSpPr>
        <p:spPr>
          <a:xfrm>
            <a:off x="2630885" y="3896354"/>
            <a:ext cx="1339514" cy="12905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Palatino" pitchFamily="2" charset="77"/>
                <a:ea typeface="Palatino" pitchFamily="2" charset="77"/>
              </a:rPr>
              <a:t>Advisory Forum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EB4B913-4469-CF2B-B004-17EE946D7E7F}"/>
              </a:ext>
            </a:extLst>
          </p:cNvPr>
          <p:cNvSpPr/>
          <p:nvPr/>
        </p:nvSpPr>
        <p:spPr>
          <a:xfrm>
            <a:off x="782054" y="4993520"/>
            <a:ext cx="1339514" cy="12905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Palatino" pitchFamily="2" charset="77"/>
                <a:ea typeface="Palatino" pitchFamily="2" charset="77"/>
              </a:rPr>
              <a:t>Sci</a:t>
            </a:r>
            <a:r>
              <a:rPr lang="fr-FR" dirty="0">
                <a:latin typeface="Palatino" pitchFamily="2" charset="77"/>
                <a:ea typeface="Palatino" pitchFamily="2" charset="77"/>
              </a:rPr>
              <a:t>. Panel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B7B37EE-13E6-1FFB-2DE6-264FED021239}"/>
              </a:ext>
            </a:extLst>
          </p:cNvPr>
          <p:cNvSpPr/>
          <p:nvPr/>
        </p:nvSpPr>
        <p:spPr>
          <a:xfrm>
            <a:off x="7124644" y="1337964"/>
            <a:ext cx="1339514" cy="12905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>
              <a:latin typeface="Palatino" pitchFamily="2" charset="77"/>
              <a:ea typeface="Palatino" pitchFamily="2" charset="77"/>
            </a:endParaRPr>
          </a:p>
          <a:p>
            <a:pPr algn="ctr"/>
            <a:r>
              <a:rPr lang="fr-FR" sz="1200" b="1" dirty="0" err="1">
                <a:latin typeface="Palatino" pitchFamily="2" charset="77"/>
                <a:ea typeface="Palatino" pitchFamily="2" charset="77"/>
              </a:rPr>
              <a:t>Notifying</a:t>
            </a:r>
            <a:r>
              <a:rPr lang="fr-FR" sz="12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FR" sz="1200" b="1" dirty="0" err="1">
                <a:latin typeface="Palatino" pitchFamily="2" charset="77"/>
                <a:ea typeface="Palatino" pitchFamily="2" charset="77"/>
              </a:rPr>
              <a:t>Auth’y</a:t>
            </a:r>
            <a:endParaRPr lang="fr-FR" sz="1200" b="1" dirty="0">
              <a:latin typeface="Palatino" pitchFamily="2" charset="77"/>
              <a:ea typeface="Palatino" pitchFamily="2" charset="77"/>
            </a:endParaRPr>
          </a:p>
          <a:p>
            <a:pPr algn="ctr"/>
            <a:r>
              <a:rPr lang="fr-FR" sz="1200" b="1" dirty="0">
                <a:latin typeface="Palatino" pitchFamily="2" charset="77"/>
                <a:ea typeface="Palatino" pitchFamily="2" charset="77"/>
              </a:rPr>
              <a:t>(Art. 28 AIA)</a:t>
            </a:r>
          </a:p>
          <a:p>
            <a:pPr algn="ctr"/>
            <a:endParaRPr lang="fr-FR" sz="1400" b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3F06CFC-077D-9B9B-5DEC-9EB298F88A17}"/>
              </a:ext>
            </a:extLst>
          </p:cNvPr>
          <p:cNvSpPr/>
          <p:nvPr/>
        </p:nvSpPr>
        <p:spPr>
          <a:xfrm>
            <a:off x="7771784" y="3094478"/>
            <a:ext cx="1339514" cy="12905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latin typeface="Palatino" pitchFamily="2" charset="77"/>
              <a:ea typeface="Palatino" pitchFamily="2" charset="77"/>
            </a:endParaRPr>
          </a:p>
          <a:p>
            <a:pPr algn="ctr"/>
            <a:r>
              <a:rPr lang="fr-FR" sz="1400" b="1" dirty="0" err="1">
                <a:latin typeface="Palatino" pitchFamily="2" charset="77"/>
                <a:ea typeface="Palatino" pitchFamily="2" charset="77"/>
              </a:rPr>
              <a:t>Notified</a:t>
            </a:r>
            <a:r>
              <a:rPr lang="fr-FR" sz="1400" b="1" dirty="0">
                <a:latin typeface="Palatino" pitchFamily="2" charset="77"/>
                <a:ea typeface="Palatino" pitchFamily="2" charset="77"/>
              </a:rPr>
              <a:t> Bodies</a:t>
            </a:r>
          </a:p>
          <a:p>
            <a:pPr algn="ctr"/>
            <a:r>
              <a:rPr lang="fr-FR" sz="1400" b="1" dirty="0">
                <a:latin typeface="Palatino" pitchFamily="2" charset="77"/>
                <a:ea typeface="Palatino" pitchFamily="2" charset="77"/>
              </a:rPr>
              <a:t>(Art. 34 AIA)</a:t>
            </a:r>
          </a:p>
          <a:p>
            <a:pPr algn="ctr"/>
            <a:endParaRPr lang="fr-FR" sz="1400" b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13EDF0B-3C61-CDF3-1EB9-5F8EEA84928B}"/>
              </a:ext>
            </a:extLst>
          </p:cNvPr>
          <p:cNvSpPr/>
          <p:nvPr/>
        </p:nvSpPr>
        <p:spPr>
          <a:xfrm>
            <a:off x="6934156" y="4736743"/>
            <a:ext cx="1339514" cy="12905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>
                <a:latin typeface="Palatino" pitchFamily="2" charset="77"/>
                <a:ea typeface="Palatino" pitchFamily="2" charset="77"/>
              </a:rPr>
              <a:t>Market</a:t>
            </a:r>
            <a:r>
              <a:rPr lang="fr-FR" sz="14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FR" sz="1400" b="1" dirty="0" err="1">
                <a:latin typeface="Palatino" pitchFamily="2" charset="77"/>
                <a:ea typeface="Palatino" pitchFamily="2" charset="77"/>
              </a:rPr>
              <a:t>Surv</a:t>
            </a:r>
            <a:r>
              <a:rPr lang="fr-FR" sz="1400" b="1" dirty="0">
                <a:latin typeface="Palatino" pitchFamily="2" charset="77"/>
                <a:ea typeface="Palatino" pitchFamily="2" charset="77"/>
              </a:rPr>
              <a:t>. </a:t>
            </a:r>
            <a:r>
              <a:rPr lang="fr-FR" sz="1400" b="1" dirty="0" err="1">
                <a:latin typeface="Palatino" pitchFamily="2" charset="77"/>
                <a:ea typeface="Palatino" pitchFamily="2" charset="77"/>
              </a:rPr>
              <a:t>Auth’y</a:t>
            </a:r>
            <a:endParaRPr lang="fr-FR" sz="1400" b="1" dirty="0">
              <a:latin typeface="Palatino" pitchFamily="2" charset="77"/>
              <a:ea typeface="Palatino" pitchFamily="2" charset="77"/>
            </a:endParaRPr>
          </a:p>
          <a:p>
            <a:pPr algn="ctr"/>
            <a:r>
              <a:rPr lang="fr-FR" sz="1400" b="1" dirty="0">
                <a:latin typeface="Palatino" pitchFamily="2" charset="77"/>
                <a:ea typeface="Palatino" pitchFamily="2" charset="77"/>
              </a:rPr>
              <a:t>(Art. 74)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725F1F9-0FF0-AF5B-C19D-76AF27788589}"/>
              </a:ext>
            </a:extLst>
          </p:cNvPr>
          <p:cNvSpPr/>
          <p:nvPr/>
        </p:nvSpPr>
        <p:spPr>
          <a:xfrm>
            <a:off x="4934055" y="2214563"/>
            <a:ext cx="2669858" cy="27327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r>
              <a:rPr lang="fr-FR" b="1" dirty="0" err="1">
                <a:latin typeface="Palatino" pitchFamily="2" charset="77"/>
                <a:ea typeface="Palatino" pitchFamily="2" charset="77"/>
              </a:rPr>
              <a:t>Member</a:t>
            </a:r>
            <a:r>
              <a:rPr lang="fr-FR" b="1" dirty="0">
                <a:latin typeface="Palatino" pitchFamily="2" charset="77"/>
                <a:ea typeface="Palatino" pitchFamily="2" charset="77"/>
              </a:rPr>
              <a:t> States</a:t>
            </a: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998167C4-6614-247A-38A9-23F300B83649}"/>
              </a:ext>
            </a:extLst>
          </p:cNvPr>
          <p:cNvSpPr/>
          <p:nvPr/>
        </p:nvSpPr>
        <p:spPr>
          <a:xfrm>
            <a:off x="8696952" y="986233"/>
            <a:ext cx="3057525" cy="87659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latin typeface="Palatino" pitchFamily="2" charset="77"/>
                <a:ea typeface="Palatino" pitchFamily="2" charset="77"/>
              </a:rPr>
              <a:t>Ex ante </a:t>
            </a:r>
            <a:r>
              <a:rPr lang="fr-FR" dirty="0">
                <a:latin typeface="Palatino" pitchFamily="2" charset="77"/>
                <a:ea typeface="Palatino" pitchFamily="2" charset="77"/>
              </a:rPr>
              <a:t>monitoring of </a:t>
            </a:r>
            <a:r>
              <a:rPr lang="fr-FR" dirty="0" err="1">
                <a:latin typeface="Palatino" pitchFamily="2" charset="77"/>
                <a:ea typeface="Palatino" pitchFamily="2" charset="77"/>
              </a:rPr>
              <a:t>conformity</a:t>
            </a:r>
            <a:endParaRPr lang="fr-FR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E3F6F182-5B2E-DDA5-ADB4-31C8A20CD7E9}"/>
              </a:ext>
            </a:extLst>
          </p:cNvPr>
          <p:cNvSpPr/>
          <p:nvPr/>
        </p:nvSpPr>
        <p:spPr>
          <a:xfrm>
            <a:off x="9471046" y="3182641"/>
            <a:ext cx="2559029" cy="87659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Palatino" pitchFamily="2" charset="77"/>
                <a:ea typeface="Palatino" pitchFamily="2" charset="77"/>
              </a:rPr>
              <a:t>Direct </a:t>
            </a:r>
            <a:r>
              <a:rPr lang="fr-FR" sz="1600" dirty="0" err="1">
                <a:latin typeface="Palatino" pitchFamily="2" charset="77"/>
                <a:ea typeface="Palatino" pitchFamily="2" charset="77"/>
              </a:rPr>
              <a:t>involvement</a:t>
            </a:r>
            <a:r>
              <a:rPr lang="fr-FR" sz="1600" dirty="0">
                <a:latin typeface="Palatino" pitchFamily="2" charset="77"/>
                <a:ea typeface="Palatino" pitchFamily="2" charset="77"/>
              </a:rPr>
              <a:t> in </a:t>
            </a:r>
            <a:r>
              <a:rPr lang="fr-FR" sz="1600" dirty="0" err="1">
                <a:latin typeface="Palatino" pitchFamily="2" charset="77"/>
                <a:ea typeface="Palatino" pitchFamily="2" charset="77"/>
              </a:rPr>
              <a:t>conformity</a:t>
            </a:r>
            <a:r>
              <a:rPr lang="fr-FR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FR" sz="1600" dirty="0" err="1">
                <a:latin typeface="Palatino" pitchFamily="2" charset="77"/>
                <a:ea typeface="Palatino" pitchFamily="2" charset="77"/>
              </a:rPr>
              <a:t>assessment</a:t>
            </a:r>
            <a:endParaRPr lang="fr-FR" sz="16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D454BBF2-BDA1-7ACB-2F1F-A7F3CCF38A6D}"/>
              </a:ext>
            </a:extLst>
          </p:cNvPr>
          <p:cNvSpPr/>
          <p:nvPr/>
        </p:nvSpPr>
        <p:spPr>
          <a:xfrm>
            <a:off x="8745008" y="5498022"/>
            <a:ext cx="3057525" cy="87659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latin typeface="Palatino" pitchFamily="2" charset="77"/>
                <a:ea typeface="Palatino" pitchFamily="2" charset="77"/>
              </a:rPr>
              <a:t>Ex post </a:t>
            </a:r>
            <a:r>
              <a:rPr lang="fr-FR" dirty="0">
                <a:latin typeface="Palatino" pitchFamily="2" charset="77"/>
                <a:ea typeface="Palatino" pitchFamily="2" charset="77"/>
              </a:rPr>
              <a:t>monitoring of </a:t>
            </a:r>
            <a:r>
              <a:rPr lang="fr-FR" dirty="0" err="1">
                <a:latin typeface="Palatino" pitchFamily="2" charset="77"/>
                <a:ea typeface="Palatino" pitchFamily="2" charset="77"/>
              </a:rPr>
              <a:t>conformity</a:t>
            </a:r>
            <a:endParaRPr lang="fr-FR" dirty="0">
              <a:latin typeface="Palatino" pitchFamily="2" charset="77"/>
              <a:ea typeface="Palatino" pitchFamily="2" charset="77"/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AC4DC1A9-7173-A285-8F1A-B95F9DFA423B}"/>
              </a:ext>
            </a:extLst>
          </p:cNvPr>
          <p:cNvCxnSpPr/>
          <p:nvPr/>
        </p:nvCxnSpPr>
        <p:spPr>
          <a:xfrm flipV="1">
            <a:off x="8273670" y="1337964"/>
            <a:ext cx="423282" cy="2050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B5E2C169-CB8A-2468-F0DF-ADB098621C02}"/>
              </a:ext>
            </a:extLst>
          </p:cNvPr>
          <p:cNvCxnSpPr>
            <a:cxnSpLocks/>
          </p:cNvCxnSpPr>
          <p:nvPr/>
        </p:nvCxnSpPr>
        <p:spPr>
          <a:xfrm>
            <a:off x="9111298" y="3708043"/>
            <a:ext cx="3597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6157ADFC-68A9-6E35-090C-99312FF67214}"/>
              </a:ext>
            </a:extLst>
          </p:cNvPr>
          <p:cNvCxnSpPr>
            <a:endCxn id="28" idx="1"/>
          </p:cNvCxnSpPr>
          <p:nvPr/>
        </p:nvCxnSpPr>
        <p:spPr>
          <a:xfrm>
            <a:off x="8273670" y="5638787"/>
            <a:ext cx="471338" cy="2975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307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EA1E07-2A14-FCD6-8E43-960E25C08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rt circulaire 3D au néon">
            <a:extLst>
              <a:ext uri="{FF2B5EF4-FFF2-40B4-BE49-F238E27FC236}">
                <a16:creationId xmlns:a16="http://schemas.microsoft.com/office/drawing/2014/main" id="{8749DC5A-DABC-E922-BB37-1DAEAA0330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6570" t="21396" r="38097" b="350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D67CA8F-D9CF-B986-4C1E-F23784B39320}"/>
              </a:ext>
            </a:extLst>
          </p:cNvPr>
          <p:cNvSpPr txBox="1"/>
          <p:nvPr/>
        </p:nvSpPr>
        <p:spPr>
          <a:xfrm>
            <a:off x="336885" y="573946"/>
            <a:ext cx="981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Expertise in the AIA </a:t>
            </a:r>
            <a:r>
              <a:rPr lang="fr-BE" sz="28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governance</a:t>
            </a:r>
            <a:r>
              <a:rPr lang="fr-BE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model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A95C30D-DF13-C78B-B9D1-8F03DAB1FDFC}"/>
              </a:ext>
            </a:extLst>
          </p:cNvPr>
          <p:cNvSpPr/>
          <p:nvPr/>
        </p:nvSpPr>
        <p:spPr>
          <a:xfrm>
            <a:off x="336885" y="2679343"/>
            <a:ext cx="2229852" cy="2057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r>
              <a:rPr lang="fr-FR" b="1" dirty="0" err="1">
                <a:latin typeface="Palatino" pitchFamily="2" charset="77"/>
                <a:ea typeface="Palatino" pitchFamily="2" charset="77"/>
              </a:rPr>
              <a:t>European</a:t>
            </a:r>
            <a:r>
              <a:rPr lang="fr-FR" b="1" dirty="0">
                <a:latin typeface="Palatino" pitchFamily="2" charset="77"/>
                <a:ea typeface="Palatino" pitchFamily="2" charset="77"/>
              </a:rPr>
              <a:t> Commission</a:t>
            </a: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142CFE6-2FE9-FCBE-A667-8BF4BC7EB94E}"/>
              </a:ext>
            </a:extLst>
          </p:cNvPr>
          <p:cNvSpPr/>
          <p:nvPr/>
        </p:nvSpPr>
        <p:spPr>
          <a:xfrm>
            <a:off x="2146250" y="1217565"/>
            <a:ext cx="1339514" cy="12905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Palatino" pitchFamily="2" charset="77"/>
                <a:ea typeface="Palatino" pitchFamily="2" charset="77"/>
              </a:rPr>
              <a:t>AI Office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9472963-7A94-8308-8C42-B2D16B212E9B}"/>
              </a:ext>
            </a:extLst>
          </p:cNvPr>
          <p:cNvSpPr/>
          <p:nvPr/>
        </p:nvSpPr>
        <p:spPr>
          <a:xfrm>
            <a:off x="3520838" y="2034076"/>
            <a:ext cx="1339514" cy="12905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latin typeface="Palatino" pitchFamily="2" charset="77"/>
                <a:ea typeface="Palatino" pitchFamily="2" charset="77"/>
              </a:rPr>
              <a:t>Eur</a:t>
            </a:r>
            <a:r>
              <a:rPr lang="fr-FR" b="1" dirty="0">
                <a:latin typeface="Palatino" pitchFamily="2" charset="77"/>
                <a:ea typeface="Palatino" pitchFamily="2" charset="77"/>
              </a:rPr>
              <a:t>. AI </a:t>
            </a:r>
            <a:r>
              <a:rPr lang="fr-FR" b="1" dirty="0" err="1">
                <a:latin typeface="Palatino" pitchFamily="2" charset="77"/>
                <a:ea typeface="Palatino" pitchFamily="2" charset="77"/>
              </a:rPr>
              <a:t>Board</a:t>
            </a:r>
            <a:endParaRPr lang="fr-FR" b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CC1B938-776F-ECD9-DEB1-B35F4E392CC3}"/>
              </a:ext>
            </a:extLst>
          </p:cNvPr>
          <p:cNvSpPr/>
          <p:nvPr/>
        </p:nvSpPr>
        <p:spPr>
          <a:xfrm>
            <a:off x="3520838" y="3800771"/>
            <a:ext cx="1339514" cy="12905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Palatino" pitchFamily="2" charset="77"/>
                <a:ea typeface="Palatino" pitchFamily="2" charset="77"/>
              </a:rPr>
              <a:t>Advisory Forum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8BBF241-8D76-7E87-A83F-05D4B5FCC8EF}"/>
              </a:ext>
            </a:extLst>
          </p:cNvPr>
          <p:cNvSpPr/>
          <p:nvPr/>
        </p:nvSpPr>
        <p:spPr>
          <a:xfrm>
            <a:off x="2029944" y="5062716"/>
            <a:ext cx="1339514" cy="12905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Palatino" pitchFamily="2" charset="77"/>
                <a:ea typeface="Palatino" pitchFamily="2" charset="77"/>
              </a:rPr>
              <a:t>Sci</a:t>
            </a:r>
            <a:r>
              <a:rPr lang="fr-FR" dirty="0">
                <a:latin typeface="Palatino" pitchFamily="2" charset="77"/>
                <a:ea typeface="Palatino" pitchFamily="2" charset="77"/>
              </a:rPr>
              <a:t>. Panel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1BA3139-0B65-2CAA-1077-A5B99EFBD341}"/>
              </a:ext>
            </a:extLst>
          </p:cNvPr>
          <p:cNvCxnSpPr>
            <a:cxnSpLocks/>
          </p:cNvCxnSpPr>
          <p:nvPr/>
        </p:nvCxnSpPr>
        <p:spPr>
          <a:xfrm flipV="1">
            <a:off x="2261531" y="2508099"/>
            <a:ext cx="438170" cy="4562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52D3FC6-7C0D-BD19-A53B-E61C1F072C37}"/>
              </a:ext>
            </a:extLst>
          </p:cNvPr>
          <p:cNvCxnSpPr>
            <a:cxnSpLocks/>
            <a:endCxn id="9" idx="3"/>
          </p:cNvCxnSpPr>
          <p:nvPr/>
        </p:nvCxnSpPr>
        <p:spPr>
          <a:xfrm flipV="1">
            <a:off x="2535136" y="3135616"/>
            <a:ext cx="1181869" cy="2933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6502CDA-5B2F-45A4-E4B8-4D0C800B25F8}"/>
              </a:ext>
            </a:extLst>
          </p:cNvPr>
          <p:cNvCxnSpPr>
            <a:cxnSpLocks/>
          </p:cNvCxnSpPr>
          <p:nvPr/>
        </p:nvCxnSpPr>
        <p:spPr>
          <a:xfrm>
            <a:off x="2535136" y="4004435"/>
            <a:ext cx="985702" cy="5525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450B642E-842C-951B-BA6D-A18F24315016}"/>
              </a:ext>
            </a:extLst>
          </p:cNvPr>
          <p:cNvCxnSpPr>
            <a:cxnSpLocks/>
            <a:stCxn id="2" idx="5"/>
            <a:endCxn id="11" idx="0"/>
          </p:cNvCxnSpPr>
          <p:nvPr/>
        </p:nvCxnSpPr>
        <p:spPr>
          <a:xfrm>
            <a:off x="2240183" y="4435444"/>
            <a:ext cx="459518" cy="6272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626566DC-AE5C-70FD-4F88-354CD9E737FD}"/>
              </a:ext>
            </a:extLst>
          </p:cNvPr>
          <p:cNvSpPr/>
          <p:nvPr/>
        </p:nvSpPr>
        <p:spPr>
          <a:xfrm>
            <a:off x="6929576" y="1457205"/>
            <a:ext cx="1339514" cy="12905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>
                <a:latin typeface="Palatino" pitchFamily="2" charset="77"/>
                <a:ea typeface="Palatino" pitchFamily="2" charset="77"/>
              </a:rPr>
              <a:t>Notif’ing</a:t>
            </a:r>
            <a:r>
              <a:rPr lang="fr-FR" sz="14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FR" sz="1400" b="1" dirty="0" err="1">
                <a:latin typeface="Palatino" pitchFamily="2" charset="77"/>
                <a:ea typeface="Palatino" pitchFamily="2" charset="77"/>
              </a:rPr>
              <a:t>Auth’y</a:t>
            </a:r>
            <a:endParaRPr lang="fr-FR" sz="1400" b="1" dirty="0">
              <a:latin typeface="Palatino" pitchFamily="2" charset="77"/>
              <a:ea typeface="Palatino" pitchFamily="2" charset="77"/>
            </a:endParaRPr>
          </a:p>
          <a:p>
            <a:pPr algn="ctr"/>
            <a:r>
              <a:rPr lang="fr-FR" sz="1400" b="1" dirty="0">
                <a:latin typeface="Palatino" pitchFamily="2" charset="77"/>
                <a:ea typeface="Palatino" pitchFamily="2" charset="77"/>
              </a:rPr>
              <a:t>(Art. 28 AIA)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F7B73F8-CDBA-D6BC-625F-73FCB572414B}"/>
              </a:ext>
            </a:extLst>
          </p:cNvPr>
          <p:cNvSpPr/>
          <p:nvPr/>
        </p:nvSpPr>
        <p:spPr>
          <a:xfrm>
            <a:off x="5814453" y="3107778"/>
            <a:ext cx="1339514" cy="12905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>
                <a:latin typeface="Palatino" pitchFamily="2" charset="77"/>
                <a:ea typeface="Palatino" pitchFamily="2" charset="77"/>
              </a:rPr>
              <a:t>Notif’ied</a:t>
            </a:r>
            <a:r>
              <a:rPr lang="fr-FR" sz="1400" b="1" dirty="0">
                <a:latin typeface="Palatino" pitchFamily="2" charset="77"/>
                <a:ea typeface="Palatino" pitchFamily="2" charset="77"/>
              </a:rPr>
              <a:t> Bodies</a:t>
            </a:r>
          </a:p>
          <a:p>
            <a:pPr algn="ctr"/>
            <a:r>
              <a:rPr lang="fr-FR" sz="1400" b="1" dirty="0">
                <a:latin typeface="Palatino" pitchFamily="2" charset="77"/>
                <a:ea typeface="Palatino" pitchFamily="2" charset="77"/>
              </a:rPr>
              <a:t>(Art. 34 AIA)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F2387E6-427A-28D2-E569-A520ABDAEE80}"/>
              </a:ext>
            </a:extLst>
          </p:cNvPr>
          <p:cNvSpPr/>
          <p:nvPr/>
        </p:nvSpPr>
        <p:spPr>
          <a:xfrm>
            <a:off x="6789722" y="4668347"/>
            <a:ext cx="1339514" cy="12905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>
                <a:latin typeface="Palatino" pitchFamily="2" charset="77"/>
                <a:ea typeface="Palatino" pitchFamily="2" charset="77"/>
              </a:rPr>
              <a:t>Market</a:t>
            </a:r>
            <a:r>
              <a:rPr lang="fr-FR" sz="14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FR" sz="1400" b="1" dirty="0" err="1">
                <a:latin typeface="Palatino" pitchFamily="2" charset="77"/>
                <a:ea typeface="Palatino" pitchFamily="2" charset="77"/>
              </a:rPr>
              <a:t>Surv</a:t>
            </a:r>
            <a:r>
              <a:rPr lang="fr-FR" sz="1400" b="1" dirty="0">
                <a:latin typeface="Palatino" pitchFamily="2" charset="77"/>
                <a:ea typeface="Palatino" pitchFamily="2" charset="77"/>
              </a:rPr>
              <a:t>. </a:t>
            </a:r>
            <a:r>
              <a:rPr lang="fr-FR" sz="1400" b="1" dirty="0" err="1">
                <a:latin typeface="Palatino" pitchFamily="2" charset="77"/>
                <a:ea typeface="Palatino" pitchFamily="2" charset="77"/>
              </a:rPr>
              <a:t>Auth</a:t>
            </a:r>
            <a:r>
              <a:rPr lang="fr-FR" sz="1400" b="1" dirty="0">
                <a:latin typeface="Palatino" pitchFamily="2" charset="77"/>
                <a:ea typeface="Palatino" pitchFamily="2" charset="77"/>
              </a:rPr>
              <a:t>.</a:t>
            </a:r>
          </a:p>
          <a:p>
            <a:pPr algn="ctr"/>
            <a:r>
              <a:rPr lang="fr-FR" sz="1400" b="1" dirty="0">
                <a:latin typeface="Palatino" pitchFamily="2" charset="77"/>
                <a:ea typeface="Palatino" pitchFamily="2" charset="77"/>
              </a:rPr>
              <a:t>(Art. 74)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05338C9-CD0A-6C6F-1CF3-AFB8E840DB2D}"/>
              </a:ext>
            </a:extLst>
          </p:cNvPr>
          <p:cNvSpPr/>
          <p:nvPr/>
        </p:nvSpPr>
        <p:spPr>
          <a:xfrm>
            <a:off x="7459479" y="2679343"/>
            <a:ext cx="2229852" cy="2057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r>
              <a:rPr lang="fr-FR" b="1" dirty="0" err="1">
                <a:latin typeface="Palatino" pitchFamily="2" charset="77"/>
                <a:ea typeface="Palatino" pitchFamily="2" charset="77"/>
              </a:rPr>
              <a:t>Member</a:t>
            </a:r>
            <a:r>
              <a:rPr lang="fr-FR" b="1" dirty="0">
                <a:latin typeface="Palatino" pitchFamily="2" charset="77"/>
                <a:ea typeface="Palatino" pitchFamily="2" charset="77"/>
              </a:rPr>
              <a:t> States</a:t>
            </a: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BA62335-79FB-7F8B-B754-8B5E3D7A4B59}"/>
              </a:ext>
            </a:extLst>
          </p:cNvPr>
          <p:cNvSpPr/>
          <p:nvPr/>
        </p:nvSpPr>
        <p:spPr>
          <a:xfrm>
            <a:off x="9785789" y="1468733"/>
            <a:ext cx="2116526" cy="46640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>
                <a:latin typeface="Palatino" pitchFamily="2" charset="77"/>
                <a:ea typeface="Palatino" pitchFamily="2" charset="77"/>
              </a:rPr>
              <a:t>Article 70(3) AIA</a:t>
            </a:r>
          </a:p>
          <a:p>
            <a:pPr algn="ctr"/>
            <a:endParaRPr lang="fr-BE" sz="1200" dirty="0">
              <a:latin typeface="Palatino" pitchFamily="2" charset="77"/>
              <a:ea typeface="Palatino" pitchFamily="2" charset="77"/>
            </a:endParaRPr>
          </a:p>
          <a:p>
            <a:r>
              <a:rPr lang="fr-BE" sz="1200" dirty="0">
                <a:latin typeface="Palatino" pitchFamily="2" charset="77"/>
                <a:ea typeface="Palatino" pitchFamily="2" charset="77"/>
              </a:rPr>
              <a:t>‘(…) National </a:t>
            </a:r>
            <a:r>
              <a:rPr lang="fr-BE" sz="1200" dirty="0" err="1">
                <a:latin typeface="Palatino" pitchFamily="2" charset="77"/>
                <a:ea typeface="Palatino" pitchFamily="2" charset="77"/>
              </a:rPr>
              <a:t>competent</a:t>
            </a:r>
            <a:r>
              <a:rPr lang="fr-BE" sz="12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200" dirty="0" err="1">
                <a:latin typeface="Palatino" pitchFamily="2" charset="77"/>
                <a:ea typeface="Palatino" pitchFamily="2" charset="77"/>
              </a:rPr>
              <a:t>authorities</a:t>
            </a:r>
            <a:r>
              <a:rPr lang="fr-BE" sz="12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200" dirty="0" err="1">
                <a:latin typeface="Palatino" pitchFamily="2" charset="77"/>
                <a:ea typeface="Palatino" pitchFamily="2" charset="77"/>
              </a:rPr>
              <a:t>shall</a:t>
            </a:r>
            <a:r>
              <a:rPr lang="fr-BE" sz="1200" dirty="0">
                <a:latin typeface="Palatino" pitchFamily="2" charset="77"/>
                <a:ea typeface="Palatino" pitchFamily="2" charset="77"/>
              </a:rPr>
              <a:t> have a </a:t>
            </a:r>
            <a:r>
              <a:rPr lang="fr-BE" sz="1200" dirty="0" err="1">
                <a:latin typeface="Palatino" pitchFamily="2" charset="77"/>
                <a:ea typeface="Palatino" pitchFamily="2" charset="77"/>
              </a:rPr>
              <a:t>sufficient</a:t>
            </a:r>
            <a:r>
              <a:rPr lang="fr-BE" sz="12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200" dirty="0" err="1">
                <a:latin typeface="Palatino" pitchFamily="2" charset="77"/>
                <a:ea typeface="Palatino" pitchFamily="2" charset="77"/>
              </a:rPr>
              <a:t>number</a:t>
            </a:r>
            <a:r>
              <a:rPr lang="fr-BE" sz="1200" dirty="0">
                <a:latin typeface="Palatino" pitchFamily="2" charset="77"/>
                <a:ea typeface="Palatino" pitchFamily="2" charset="77"/>
              </a:rPr>
              <a:t> of personnel </a:t>
            </a:r>
            <a:r>
              <a:rPr lang="fr-BE" sz="1200" b="1" dirty="0" err="1">
                <a:latin typeface="Palatino" pitchFamily="2" charset="77"/>
                <a:ea typeface="Palatino" pitchFamily="2" charset="77"/>
              </a:rPr>
              <a:t>permanently</a:t>
            </a:r>
            <a:r>
              <a:rPr lang="fr-BE" sz="12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200" b="1" dirty="0" err="1">
                <a:latin typeface="Palatino" pitchFamily="2" charset="77"/>
                <a:ea typeface="Palatino" pitchFamily="2" charset="77"/>
              </a:rPr>
              <a:t>available</a:t>
            </a:r>
            <a:r>
              <a:rPr lang="fr-BE" sz="12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200" dirty="0" err="1">
                <a:latin typeface="Palatino" pitchFamily="2" charset="77"/>
                <a:ea typeface="Palatino" pitchFamily="2" charset="77"/>
              </a:rPr>
              <a:t>whose</a:t>
            </a:r>
            <a:r>
              <a:rPr lang="fr-BE" sz="12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200" dirty="0" err="1">
                <a:latin typeface="Palatino" pitchFamily="2" charset="77"/>
                <a:ea typeface="Palatino" pitchFamily="2" charset="77"/>
              </a:rPr>
              <a:t>competences</a:t>
            </a:r>
            <a:r>
              <a:rPr lang="fr-BE" sz="1200" dirty="0">
                <a:latin typeface="Palatino" pitchFamily="2" charset="77"/>
                <a:ea typeface="Palatino" pitchFamily="2" charset="77"/>
              </a:rPr>
              <a:t> and expertise </a:t>
            </a:r>
            <a:r>
              <a:rPr lang="fr-BE" sz="1200" dirty="0" err="1">
                <a:latin typeface="Palatino" pitchFamily="2" charset="77"/>
                <a:ea typeface="Palatino" pitchFamily="2" charset="77"/>
              </a:rPr>
              <a:t>shall</a:t>
            </a:r>
            <a:r>
              <a:rPr lang="fr-BE" sz="12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200" dirty="0" err="1">
                <a:latin typeface="Palatino" pitchFamily="2" charset="77"/>
                <a:ea typeface="Palatino" pitchFamily="2" charset="77"/>
              </a:rPr>
              <a:t>include</a:t>
            </a:r>
            <a:r>
              <a:rPr lang="fr-BE" sz="1200" dirty="0">
                <a:latin typeface="Palatino" pitchFamily="2" charset="77"/>
                <a:ea typeface="Palatino" pitchFamily="2" charset="77"/>
              </a:rPr>
              <a:t> an in-</a:t>
            </a:r>
            <a:r>
              <a:rPr lang="fr-BE" sz="1200" dirty="0" err="1">
                <a:latin typeface="Palatino" pitchFamily="2" charset="77"/>
                <a:ea typeface="Palatino" pitchFamily="2" charset="77"/>
              </a:rPr>
              <a:t>depth</a:t>
            </a:r>
            <a:r>
              <a:rPr lang="fr-BE" sz="12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200" dirty="0" err="1">
                <a:latin typeface="Palatino" pitchFamily="2" charset="77"/>
                <a:ea typeface="Palatino" pitchFamily="2" charset="77"/>
              </a:rPr>
              <a:t>understanding</a:t>
            </a:r>
            <a:r>
              <a:rPr lang="fr-BE" sz="1200" dirty="0">
                <a:latin typeface="Palatino" pitchFamily="2" charset="77"/>
                <a:ea typeface="Palatino" pitchFamily="2" charset="77"/>
              </a:rPr>
              <a:t> of </a:t>
            </a:r>
            <a:r>
              <a:rPr lang="fr-BE" sz="1200" b="1" dirty="0">
                <a:latin typeface="Palatino" pitchFamily="2" charset="77"/>
                <a:ea typeface="Palatino" pitchFamily="2" charset="77"/>
              </a:rPr>
              <a:t>AI technologies</a:t>
            </a:r>
            <a:r>
              <a:rPr lang="fr-BE" sz="1200" dirty="0">
                <a:latin typeface="Palatino" pitchFamily="2" charset="77"/>
                <a:ea typeface="Palatino" pitchFamily="2" charset="77"/>
              </a:rPr>
              <a:t>, </a:t>
            </a:r>
            <a:r>
              <a:rPr lang="fr-BE" sz="1200" b="1" dirty="0">
                <a:latin typeface="Palatino" pitchFamily="2" charset="77"/>
                <a:ea typeface="Palatino" pitchFamily="2" charset="77"/>
              </a:rPr>
              <a:t>data and data </a:t>
            </a:r>
            <a:r>
              <a:rPr lang="fr-BE" sz="1200" b="1" dirty="0" err="1">
                <a:latin typeface="Palatino" pitchFamily="2" charset="77"/>
                <a:ea typeface="Palatino" pitchFamily="2" charset="77"/>
              </a:rPr>
              <a:t>computing</a:t>
            </a:r>
            <a:r>
              <a:rPr lang="fr-BE" sz="1200" dirty="0">
                <a:latin typeface="Palatino" pitchFamily="2" charset="77"/>
                <a:ea typeface="Palatino" pitchFamily="2" charset="77"/>
              </a:rPr>
              <a:t>, </a:t>
            </a:r>
            <a:r>
              <a:rPr lang="fr-BE" sz="1200" b="1" dirty="0" err="1">
                <a:latin typeface="Palatino" pitchFamily="2" charset="77"/>
                <a:ea typeface="Palatino" pitchFamily="2" charset="77"/>
              </a:rPr>
              <a:t>personal</a:t>
            </a:r>
            <a:r>
              <a:rPr lang="fr-BE" sz="1200" b="1" dirty="0">
                <a:latin typeface="Palatino" pitchFamily="2" charset="77"/>
                <a:ea typeface="Palatino" pitchFamily="2" charset="77"/>
              </a:rPr>
              <a:t> data protection</a:t>
            </a:r>
            <a:r>
              <a:rPr lang="fr-BE" sz="1200" dirty="0">
                <a:latin typeface="Palatino" pitchFamily="2" charset="77"/>
                <a:ea typeface="Palatino" pitchFamily="2" charset="77"/>
              </a:rPr>
              <a:t>, </a:t>
            </a:r>
            <a:r>
              <a:rPr lang="fr-BE" sz="1200" b="1" dirty="0" err="1">
                <a:latin typeface="Palatino" pitchFamily="2" charset="77"/>
                <a:ea typeface="Palatino" pitchFamily="2" charset="77"/>
              </a:rPr>
              <a:t>cybersecurity</a:t>
            </a:r>
            <a:r>
              <a:rPr lang="fr-BE" sz="1200" dirty="0">
                <a:latin typeface="Palatino" pitchFamily="2" charset="77"/>
                <a:ea typeface="Palatino" pitchFamily="2" charset="77"/>
              </a:rPr>
              <a:t>, </a:t>
            </a:r>
            <a:r>
              <a:rPr lang="fr-BE" sz="1200" b="1" dirty="0" err="1">
                <a:latin typeface="Palatino" pitchFamily="2" charset="77"/>
                <a:ea typeface="Palatino" pitchFamily="2" charset="77"/>
              </a:rPr>
              <a:t>fundamental</a:t>
            </a:r>
            <a:r>
              <a:rPr lang="fr-BE" sz="12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200" b="1" dirty="0" err="1">
                <a:latin typeface="Palatino" pitchFamily="2" charset="77"/>
                <a:ea typeface="Palatino" pitchFamily="2" charset="77"/>
              </a:rPr>
              <a:t>rights</a:t>
            </a:r>
            <a:r>
              <a:rPr lang="fr-BE" sz="1200" dirty="0">
                <a:latin typeface="Palatino" pitchFamily="2" charset="77"/>
                <a:ea typeface="Palatino" pitchFamily="2" charset="77"/>
              </a:rPr>
              <a:t>, </a:t>
            </a:r>
            <a:r>
              <a:rPr lang="fr-BE" sz="1200" b="1" dirty="0" err="1">
                <a:latin typeface="Palatino" pitchFamily="2" charset="77"/>
                <a:ea typeface="Palatino" pitchFamily="2" charset="77"/>
              </a:rPr>
              <a:t>health</a:t>
            </a:r>
            <a:r>
              <a:rPr lang="fr-BE" sz="1200" b="1" dirty="0">
                <a:latin typeface="Palatino" pitchFamily="2" charset="77"/>
                <a:ea typeface="Palatino" pitchFamily="2" charset="77"/>
              </a:rPr>
              <a:t> and </a:t>
            </a:r>
            <a:r>
              <a:rPr lang="fr-BE" sz="1200" b="1" dirty="0" err="1">
                <a:latin typeface="Palatino" pitchFamily="2" charset="77"/>
                <a:ea typeface="Palatino" pitchFamily="2" charset="77"/>
              </a:rPr>
              <a:t>safety</a:t>
            </a:r>
            <a:r>
              <a:rPr lang="fr-BE" sz="12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200" b="1" dirty="0" err="1">
                <a:latin typeface="Palatino" pitchFamily="2" charset="77"/>
                <a:ea typeface="Palatino" pitchFamily="2" charset="77"/>
              </a:rPr>
              <a:t>risks</a:t>
            </a:r>
            <a:r>
              <a:rPr lang="fr-BE" sz="12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200" dirty="0">
                <a:latin typeface="Palatino" pitchFamily="2" charset="77"/>
                <a:ea typeface="Palatino" pitchFamily="2" charset="77"/>
              </a:rPr>
              <a:t>and </a:t>
            </a:r>
            <a:r>
              <a:rPr lang="fr-BE" sz="1200" b="1" dirty="0" err="1">
                <a:latin typeface="Palatino" pitchFamily="2" charset="77"/>
                <a:ea typeface="Palatino" pitchFamily="2" charset="77"/>
              </a:rPr>
              <a:t>knowledge</a:t>
            </a:r>
            <a:r>
              <a:rPr lang="fr-BE" sz="1200" b="1" dirty="0">
                <a:latin typeface="Palatino" pitchFamily="2" charset="77"/>
                <a:ea typeface="Palatino" pitchFamily="2" charset="77"/>
              </a:rPr>
              <a:t> of </a:t>
            </a:r>
            <a:r>
              <a:rPr lang="fr-BE" sz="1200" b="1" dirty="0" err="1">
                <a:latin typeface="Palatino" pitchFamily="2" charset="77"/>
                <a:ea typeface="Palatino" pitchFamily="2" charset="77"/>
              </a:rPr>
              <a:t>existing</a:t>
            </a:r>
            <a:r>
              <a:rPr lang="fr-BE" sz="1200" b="1" dirty="0">
                <a:latin typeface="Palatino" pitchFamily="2" charset="77"/>
                <a:ea typeface="Palatino" pitchFamily="2" charset="77"/>
              </a:rPr>
              <a:t> standards</a:t>
            </a:r>
            <a:r>
              <a:rPr lang="fr-BE" sz="1200" dirty="0">
                <a:latin typeface="Palatino" pitchFamily="2" charset="77"/>
                <a:ea typeface="Palatino" pitchFamily="2" charset="77"/>
              </a:rPr>
              <a:t> and </a:t>
            </a:r>
            <a:r>
              <a:rPr lang="fr-BE" sz="1200" b="1" dirty="0" err="1">
                <a:latin typeface="Palatino" pitchFamily="2" charset="77"/>
                <a:ea typeface="Palatino" pitchFamily="2" charset="77"/>
              </a:rPr>
              <a:t>legal</a:t>
            </a:r>
            <a:r>
              <a:rPr lang="fr-BE" sz="12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200" b="1" dirty="0" err="1">
                <a:latin typeface="Palatino" pitchFamily="2" charset="77"/>
                <a:ea typeface="Palatino" pitchFamily="2" charset="77"/>
              </a:rPr>
              <a:t>requirements</a:t>
            </a:r>
            <a:r>
              <a:rPr lang="fr-BE" sz="12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200" dirty="0">
                <a:latin typeface="Palatino" pitchFamily="2" charset="77"/>
                <a:ea typeface="Palatino" pitchFamily="2" charset="77"/>
              </a:rPr>
              <a:t>(…)’</a:t>
            </a:r>
            <a:endParaRPr lang="fr-FR" sz="12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70339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8D9DB3-8F11-13DD-1723-7B0350AA7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rt circulaire 3D au néon">
            <a:extLst>
              <a:ext uri="{FF2B5EF4-FFF2-40B4-BE49-F238E27FC236}">
                <a16:creationId xmlns:a16="http://schemas.microsoft.com/office/drawing/2014/main" id="{3FEC84AC-13E1-9C74-DD01-0012E31E69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39364" t="37826" r="26245" b="35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CE8BAF3-CF8D-42D3-80DF-9D3613807456}"/>
              </a:ext>
            </a:extLst>
          </p:cNvPr>
          <p:cNvSpPr txBox="1"/>
          <p:nvPr/>
        </p:nvSpPr>
        <p:spPr>
          <a:xfrm>
            <a:off x="465221" y="634987"/>
            <a:ext cx="5630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Pre-</a:t>
            </a:r>
            <a:r>
              <a:rPr lang="fr-FR" sz="2400" b="1" i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market</a:t>
            </a:r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risk</a:t>
            </a:r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assessment</a:t>
            </a:r>
            <a:endParaRPr lang="fr-FR" sz="2400" b="1" i="1" dirty="0">
              <a:solidFill>
                <a:schemeClr val="bg1"/>
              </a:solidFill>
              <a:highlight>
                <a:srgbClr val="00FFFF"/>
              </a:highlight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0E6E020A-6484-0CC4-297C-C083FD3F0082}"/>
              </a:ext>
            </a:extLst>
          </p:cNvPr>
          <p:cNvSpPr/>
          <p:nvPr/>
        </p:nvSpPr>
        <p:spPr>
          <a:xfrm>
            <a:off x="625642" y="2378242"/>
            <a:ext cx="2197768" cy="210151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Palatino" pitchFamily="2" charset="77"/>
                <a:ea typeface="Palatino" pitchFamily="2" charset="77"/>
              </a:rPr>
              <a:t>Provider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8C824B0-C979-1225-7D60-AD6AE487487D}"/>
              </a:ext>
            </a:extLst>
          </p:cNvPr>
          <p:cNvSpPr/>
          <p:nvPr/>
        </p:nvSpPr>
        <p:spPr>
          <a:xfrm>
            <a:off x="5502442" y="1351509"/>
            <a:ext cx="3818021" cy="102673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Stand-Alone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AI system</a:t>
            </a:r>
          </a:p>
          <a:p>
            <a:pPr algn="ctr"/>
            <a:r>
              <a:rPr lang="fr-FR" sz="1600" b="1" dirty="0">
                <a:latin typeface="Palatino" pitchFamily="2" charset="77"/>
                <a:ea typeface="Palatino" pitchFamily="2" charset="77"/>
              </a:rPr>
              <a:t>(Annex III, pts 2-8)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97F4A88-320F-EC0C-CDCC-22102D4961B1}"/>
              </a:ext>
            </a:extLst>
          </p:cNvPr>
          <p:cNvCxnSpPr/>
          <p:nvPr/>
        </p:nvCxnSpPr>
        <p:spPr>
          <a:xfrm flipV="1">
            <a:off x="2823410" y="1876926"/>
            <a:ext cx="2679032" cy="15520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E0BF40D0-0D76-4832-F9AC-F0A2C1331FC4}"/>
              </a:ext>
            </a:extLst>
          </p:cNvPr>
          <p:cNvSpPr txBox="1"/>
          <p:nvPr/>
        </p:nvSpPr>
        <p:spPr>
          <a:xfrm rot="19820436">
            <a:off x="2490984" y="2251387"/>
            <a:ext cx="306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Self-</a:t>
            </a:r>
            <a:r>
              <a:rPr lang="fr-FR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assessment</a:t>
            </a:r>
            <a:endParaRPr lang="fr-FR" b="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280FC07-6D98-A77D-47A6-00CE09309B04}"/>
              </a:ext>
            </a:extLst>
          </p:cNvPr>
          <p:cNvSpPr/>
          <p:nvPr/>
        </p:nvSpPr>
        <p:spPr>
          <a:xfrm>
            <a:off x="5598694" y="4479758"/>
            <a:ext cx="3818021" cy="102673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Palatino" pitchFamily="2" charset="77"/>
                <a:ea typeface="Palatino" pitchFamily="2" charset="77"/>
              </a:rPr>
              <a:t>Component AI </a:t>
            </a: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systems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(Annexe I) + Annex III, pt 1 (</a:t>
            </a: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biometric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identification)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A418661-6269-9B36-D82F-D58A999A5F0F}"/>
              </a:ext>
            </a:extLst>
          </p:cNvPr>
          <p:cNvCxnSpPr/>
          <p:nvPr/>
        </p:nvCxnSpPr>
        <p:spPr>
          <a:xfrm>
            <a:off x="2823410" y="3429000"/>
            <a:ext cx="2807369" cy="16884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869B1F1F-6A79-795A-4428-67AEA7E952A3}"/>
              </a:ext>
            </a:extLst>
          </p:cNvPr>
          <p:cNvSpPr txBox="1"/>
          <p:nvPr/>
        </p:nvSpPr>
        <p:spPr>
          <a:xfrm rot="1898474">
            <a:off x="2778237" y="4414962"/>
            <a:ext cx="275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Involvement</a:t>
            </a:r>
            <a:r>
              <a:rPr lang="fr-FR" sz="1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of </a:t>
            </a:r>
            <a:r>
              <a:rPr lang="fr-FR" sz="1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notified</a:t>
            </a:r>
            <a:r>
              <a:rPr lang="fr-FR" sz="1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body</a:t>
            </a:r>
          </a:p>
        </p:txBody>
      </p:sp>
    </p:spTree>
    <p:extLst>
      <p:ext uri="{BB962C8B-B14F-4D97-AF65-F5344CB8AC3E}">
        <p14:creationId xmlns:p14="http://schemas.microsoft.com/office/powerpoint/2010/main" val="3354248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5AD47D-1F9D-4E6B-9F6E-BB05E3E9E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rt circulaire 3D au néon">
            <a:extLst>
              <a:ext uri="{FF2B5EF4-FFF2-40B4-BE49-F238E27FC236}">
                <a16:creationId xmlns:a16="http://schemas.microsoft.com/office/drawing/2014/main" id="{047A4343-CD4E-5D9B-D9A6-8371ACEF8A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39364" t="37826" r="26245" b="35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A948DAC-39E4-2F47-F185-72A71B776F12}"/>
              </a:ext>
            </a:extLst>
          </p:cNvPr>
          <p:cNvSpPr txBox="1"/>
          <p:nvPr/>
        </p:nvSpPr>
        <p:spPr>
          <a:xfrm>
            <a:off x="465221" y="634987"/>
            <a:ext cx="5630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Pre-</a:t>
            </a:r>
            <a:r>
              <a:rPr lang="fr-FR" sz="2400" b="1" i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market</a:t>
            </a:r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risk</a:t>
            </a:r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assessment</a:t>
            </a:r>
            <a:endParaRPr lang="fr-FR" sz="2400" b="1" i="1" dirty="0">
              <a:solidFill>
                <a:schemeClr val="bg1"/>
              </a:solidFill>
              <a:highlight>
                <a:srgbClr val="00FFFF"/>
              </a:highlight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A2FE30E-E675-F3E5-F7D0-EFC20126B9DC}"/>
              </a:ext>
            </a:extLst>
          </p:cNvPr>
          <p:cNvSpPr/>
          <p:nvPr/>
        </p:nvSpPr>
        <p:spPr>
          <a:xfrm>
            <a:off x="625642" y="2378242"/>
            <a:ext cx="2197768" cy="210151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Palatino" pitchFamily="2" charset="77"/>
                <a:ea typeface="Palatino" pitchFamily="2" charset="77"/>
              </a:rPr>
              <a:t>Provider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7EE822F-B1E2-7BF2-A7D2-171F4DAD8518}"/>
              </a:ext>
            </a:extLst>
          </p:cNvPr>
          <p:cNvSpPr/>
          <p:nvPr/>
        </p:nvSpPr>
        <p:spPr>
          <a:xfrm>
            <a:off x="5598694" y="4479758"/>
            <a:ext cx="3818021" cy="102673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Palatino" pitchFamily="2" charset="77"/>
                <a:ea typeface="Palatino" pitchFamily="2" charset="77"/>
              </a:rPr>
              <a:t>Component AI </a:t>
            </a: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systems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(Annexe I) + Annex III, pt 1 (</a:t>
            </a: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biometric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identification)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995144D-FCE1-3B65-012C-F98639D03B3D}"/>
              </a:ext>
            </a:extLst>
          </p:cNvPr>
          <p:cNvCxnSpPr>
            <a:cxnSpLocks/>
          </p:cNvCxnSpPr>
          <p:nvPr/>
        </p:nvCxnSpPr>
        <p:spPr>
          <a:xfrm>
            <a:off x="2823410" y="3429000"/>
            <a:ext cx="2775284" cy="1676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8BB91D76-9E1B-F5B9-9AF7-43DD4994CF6C}"/>
              </a:ext>
            </a:extLst>
          </p:cNvPr>
          <p:cNvSpPr txBox="1"/>
          <p:nvPr/>
        </p:nvSpPr>
        <p:spPr>
          <a:xfrm rot="1898474">
            <a:off x="2778237" y="4414962"/>
            <a:ext cx="275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3d Party </a:t>
            </a:r>
            <a:r>
              <a:rPr lang="fr-FR" sz="1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Assessment</a:t>
            </a:r>
            <a:endParaRPr lang="fr-FR" sz="1400" b="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1F3F8DAD-7ABE-C035-86FF-EBDAEA42B14B}"/>
              </a:ext>
            </a:extLst>
          </p:cNvPr>
          <p:cNvSpPr/>
          <p:nvPr/>
        </p:nvSpPr>
        <p:spPr>
          <a:xfrm>
            <a:off x="5021178" y="876300"/>
            <a:ext cx="4808622" cy="3403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Palatino" pitchFamily="2" charset="77"/>
                <a:ea typeface="Palatino" pitchFamily="2" charset="77"/>
              </a:rPr>
              <a:t>Article 43 AIA</a:t>
            </a:r>
          </a:p>
          <a:p>
            <a:pPr algn="just"/>
            <a:endParaRPr lang="fr-FR" sz="1600" dirty="0"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fr-BE" sz="1600" dirty="0" err="1">
                <a:latin typeface="Palatino" pitchFamily="2" charset="77"/>
                <a:ea typeface="Palatino" pitchFamily="2" charset="77"/>
              </a:rPr>
              <a:t>Biometric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identification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systems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to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which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harmonized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standards or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common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specifications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have been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applied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, the provider can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opt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for one of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several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conformity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assessment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procedures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which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include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an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internal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control (Annex VI)</a:t>
            </a:r>
          </a:p>
          <a:p>
            <a:pPr algn="just"/>
            <a:endParaRPr lang="fr-BE" sz="1600" dirty="0"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fr-BE" sz="1600" dirty="0">
                <a:latin typeface="Palatino" pitchFamily="2" charset="77"/>
                <a:ea typeface="Palatino" pitchFamily="2" charset="77"/>
              </a:rPr>
              <a:t>A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notifying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body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needs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to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be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involved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to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assess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the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quality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management system and the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technical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documentation (Art. 43(1)(b) AIA ) </a:t>
            </a:r>
            <a:endParaRPr lang="fr-FR" sz="16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12326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0F1192-A76B-84DE-CD6A-0A422B1E8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rt circulaire 3D au néon">
            <a:extLst>
              <a:ext uri="{FF2B5EF4-FFF2-40B4-BE49-F238E27FC236}">
                <a16:creationId xmlns:a16="http://schemas.microsoft.com/office/drawing/2014/main" id="{AC3E0F88-80D9-4B72-518D-16E24B93DE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39364" t="37826" r="26245" b="35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BE59BB0-D473-A1F6-DD93-820746E8EBAE}"/>
              </a:ext>
            </a:extLst>
          </p:cNvPr>
          <p:cNvSpPr txBox="1"/>
          <p:nvPr/>
        </p:nvSpPr>
        <p:spPr>
          <a:xfrm>
            <a:off x="465221" y="634987"/>
            <a:ext cx="5630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Pre-</a:t>
            </a:r>
            <a:r>
              <a:rPr lang="fr-FR" sz="2400" b="1" i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market</a:t>
            </a:r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risk</a:t>
            </a:r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assessment</a:t>
            </a:r>
            <a:endParaRPr lang="fr-FR" sz="2400" b="1" i="1" dirty="0">
              <a:solidFill>
                <a:schemeClr val="bg1"/>
              </a:solidFill>
              <a:highlight>
                <a:srgbClr val="00FFFF"/>
              </a:highlight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A7C02E6-1E98-18BD-75A0-CE2092AF0163}"/>
              </a:ext>
            </a:extLst>
          </p:cNvPr>
          <p:cNvSpPr/>
          <p:nvPr/>
        </p:nvSpPr>
        <p:spPr>
          <a:xfrm>
            <a:off x="625642" y="2378242"/>
            <a:ext cx="2197768" cy="210151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Palatino" pitchFamily="2" charset="77"/>
                <a:ea typeface="Palatino" pitchFamily="2" charset="77"/>
              </a:rPr>
              <a:t>Provider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16584BD-69C2-964B-C8F5-67CB176C13CE}"/>
              </a:ext>
            </a:extLst>
          </p:cNvPr>
          <p:cNvSpPr/>
          <p:nvPr/>
        </p:nvSpPr>
        <p:spPr>
          <a:xfrm>
            <a:off x="5630779" y="940202"/>
            <a:ext cx="3818021" cy="102673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Stand-alone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AI </a:t>
            </a:r>
            <a:r>
              <a:rPr lang="fr-FR" sz="1600" b="1" dirty="0" err="1">
                <a:latin typeface="Palatino" pitchFamily="2" charset="77"/>
                <a:ea typeface="Palatino" pitchFamily="2" charset="77"/>
              </a:rPr>
              <a:t>systems</a:t>
            </a:r>
            <a:r>
              <a:rPr lang="fr-FR" sz="1600" b="1" dirty="0">
                <a:latin typeface="Palatino" pitchFamily="2" charset="77"/>
                <a:ea typeface="Palatino" pitchFamily="2" charset="77"/>
              </a:rPr>
              <a:t> (Annex III, pts 2-8)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0A539FD-C64B-564E-F4F9-73E7522DADDA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2823410" y="1453569"/>
            <a:ext cx="2807369" cy="19754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0F7B3213-1F0D-7FF6-EC2E-A0C598D8D779}"/>
              </a:ext>
            </a:extLst>
          </p:cNvPr>
          <p:cNvSpPr txBox="1"/>
          <p:nvPr/>
        </p:nvSpPr>
        <p:spPr>
          <a:xfrm rot="19498706">
            <a:off x="2815389" y="1987899"/>
            <a:ext cx="275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Self-</a:t>
            </a:r>
            <a:r>
              <a:rPr lang="fr-FR" sz="1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Assessment</a:t>
            </a:r>
            <a:endParaRPr lang="fr-FR" sz="1400" b="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33836DB-8ACB-7BF4-05B4-4298A2044A98}"/>
              </a:ext>
            </a:extLst>
          </p:cNvPr>
          <p:cNvSpPr/>
          <p:nvPr/>
        </p:nvSpPr>
        <p:spPr>
          <a:xfrm>
            <a:off x="5262478" y="2514198"/>
            <a:ext cx="4808622" cy="3403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Palatino" pitchFamily="2" charset="77"/>
                <a:ea typeface="Palatino" pitchFamily="2" charset="77"/>
              </a:rPr>
              <a:t>Article 43 AIA</a:t>
            </a:r>
          </a:p>
          <a:p>
            <a:pPr algn="just"/>
            <a:endParaRPr lang="fr-FR" dirty="0"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fr-BE" dirty="0">
                <a:latin typeface="Palatino" pitchFamily="2" charset="77"/>
                <a:ea typeface="Palatino" pitchFamily="2" charset="77"/>
              </a:rPr>
              <a:t>Providers are </a:t>
            </a:r>
            <a:r>
              <a:rPr lang="fr-BE" dirty="0" err="1">
                <a:latin typeface="Palatino" pitchFamily="2" charset="77"/>
                <a:ea typeface="Palatino" pitchFamily="2" charset="77"/>
              </a:rPr>
              <a:t>required</a:t>
            </a:r>
            <a:r>
              <a:rPr lang="fr-BE" dirty="0">
                <a:latin typeface="Palatino" pitchFamily="2" charset="77"/>
                <a:ea typeface="Palatino" pitchFamily="2" charset="77"/>
              </a:rPr>
              <a:t> to </a:t>
            </a:r>
            <a:r>
              <a:rPr lang="fr-BE" dirty="0" err="1">
                <a:latin typeface="Palatino" pitchFamily="2" charset="77"/>
                <a:ea typeface="Palatino" pitchFamily="2" charset="77"/>
              </a:rPr>
              <a:t>perform</a:t>
            </a:r>
            <a:r>
              <a:rPr lang="fr-BE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dirty="0" err="1">
                <a:latin typeface="Palatino" pitchFamily="2" charset="77"/>
                <a:ea typeface="Palatino" pitchFamily="2" charset="77"/>
              </a:rPr>
              <a:t>internal</a:t>
            </a:r>
            <a:r>
              <a:rPr lang="fr-BE" dirty="0">
                <a:latin typeface="Palatino" pitchFamily="2" charset="77"/>
                <a:ea typeface="Palatino" pitchFamily="2" charset="77"/>
              </a:rPr>
              <a:t> control, </a:t>
            </a:r>
            <a:r>
              <a:rPr lang="fr-BE" dirty="0" err="1">
                <a:latin typeface="Palatino" pitchFamily="2" charset="77"/>
                <a:ea typeface="Palatino" pitchFamily="2" charset="77"/>
              </a:rPr>
              <a:t>following</a:t>
            </a:r>
            <a:r>
              <a:rPr lang="fr-BE" dirty="0">
                <a:latin typeface="Palatino" pitchFamily="2" charset="77"/>
                <a:ea typeface="Palatino" pitchFamily="2" charset="77"/>
              </a:rPr>
              <a:t> the </a:t>
            </a:r>
            <a:r>
              <a:rPr lang="fr-BE" dirty="0" err="1">
                <a:latin typeface="Palatino" pitchFamily="2" charset="77"/>
                <a:ea typeface="Palatino" pitchFamily="2" charset="77"/>
              </a:rPr>
              <a:t>procedure</a:t>
            </a:r>
            <a:r>
              <a:rPr lang="fr-BE" dirty="0">
                <a:latin typeface="Palatino" pitchFamily="2" charset="77"/>
                <a:ea typeface="Palatino" pitchFamily="2" charset="77"/>
              </a:rPr>
              <a:t> in Annex VI, </a:t>
            </a:r>
            <a:r>
              <a:rPr lang="fr-BE" b="1" i="1" dirty="0" err="1">
                <a:latin typeface="Palatino" pitchFamily="2" charset="77"/>
                <a:ea typeface="Palatino" pitchFamily="2" charset="77"/>
              </a:rPr>
              <a:t>without</a:t>
            </a:r>
            <a:r>
              <a:rPr lang="fr-BE" b="1" i="1" dirty="0">
                <a:latin typeface="Palatino" pitchFamily="2" charset="77"/>
                <a:ea typeface="Palatino" pitchFamily="2" charset="77"/>
              </a:rPr>
              <a:t> the </a:t>
            </a:r>
            <a:r>
              <a:rPr lang="fr-BE" b="1" i="1" dirty="0" err="1">
                <a:latin typeface="Palatino" pitchFamily="2" charset="77"/>
                <a:ea typeface="Palatino" pitchFamily="2" charset="77"/>
              </a:rPr>
              <a:t>involvement</a:t>
            </a:r>
            <a:r>
              <a:rPr lang="fr-BE" b="1" i="1" dirty="0">
                <a:latin typeface="Palatino" pitchFamily="2" charset="77"/>
                <a:ea typeface="Palatino" pitchFamily="2" charset="77"/>
              </a:rPr>
              <a:t> of a </a:t>
            </a:r>
            <a:r>
              <a:rPr lang="fr-BE" b="1" i="1" dirty="0" err="1">
                <a:latin typeface="Palatino" pitchFamily="2" charset="77"/>
                <a:ea typeface="Palatino" pitchFamily="2" charset="77"/>
              </a:rPr>
              <a:t>notified</a:t>
            </a:r>
            <a:r>
              <a:rPr lang="fr-BE" b="1" i="1" dirty="0">
                <a:latin typeface="Palatino" pitchFamily="2" charset="77"/>
                <a:ea typeface="Palatino" pitchFamily="2" charset="77"/>
              </a:rPr>
              <a:t> body</a:t>
            </a:r>
            <a:r>
              <a:rPr lang="fr-BE" dirty="0">
                <a:latin typeface="Palatino" pitchFamily="2" charset="77"/>
                <a:ea typeface="Palatino" pitchFamily="2" charset="77"/>
              </a:rPr>
              <a:t>  (</a:t>
            </a:r>
            <a:r>
              <a:rPr lang="nl-BE" dirty="0">
                <a:latin typeface="Palatino" pitchFamily="2" charset="77"/>
                <a:ea typeface="Palatino" pitchFamily="2" charset="77"/>
              </a:rPr>
              <a:t>Art. 43(2) AIA)</a:t>
            </a:r>
            <a:endParaRPr lang="fr-FR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11144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D37E4D-6F35-ED12-2E4D-028D13F45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rt circulaire 3D au néon">
            <a:extLst>
              <a:ext uri="{FF2B5EF4-FFF2-40B4-BE49-F238E27FC236}">
                <a16:creationId xmlns:a16="http://schemas.microsoft.com/office/drawing/2014/main" id="{1CDF1D76-06D4-0947-0784-6FB734EAF90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39364" t="37826" r="26245" b="35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CDBCC63-E1DA-5C7B-F961-80807B4CD436}"/>
              </a:ext>
            </a:extLst>
          </p:cNvPr>
          <p:cNvSpPr txBox="1"/>
          <p:nvPr/>
        </p:nvSpPr>
        <p:spPr>
          <a:xfrm>
            <a:off x="465221" y="634987"/>
            <a:ext cx="5630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Post-</a:t>
            </a:r>
            <a:r>
              <a:rPr lang="fr-FR" sz="2400" b="1" i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market</a:t>
            </a:r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risk</a:t>
            </a:r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assessment</a:t>
            </a:r>
            <a:endParaRPr lang="fr-FR" sz="2400" b="1" i="1" dirty="0">
              <a:solidFill>
                <a:schemeClr val="bg1"/>
              </a:solidFill>
              <a:highlight>
                <a:srgbClr val="00FFFF"/>
              </a:highlight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5E133DE-78A1-45BB-BEC5-3B8446EB4895}"/>
              </a:ext>
            </a:extLst>
          </p:cNvPr>
          <p:cNvSpPr/>
          <p:nvPr/>
        </p:nvSpPr>
        <p:spPr>
          <a:xfrm>
            <a:off x="625642" y="2378242"/>
            <a:ext cx="2197768" cy="210151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latin typeface="Palatino" pitchFamily="2" charset="77"/>
                <a:ea typeface="Palatino" pitchFamily="2" charset="77"/>
              </a:rPr>
              <a:t>Deployer</a:t>
            </a:r>
            <a:endParaRPr lang="fr-FR" sz="24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CEE49EF-00A6-26EB-4C62-2B83ABBA0001}"/>
              </a:ext>
            </a:extLst>
          </p:cNvPr>
          <p:cNvSpPr/>
          <p:nvPr/>
        </p:nvSpPr>
        <p:spPr>
          <a:xfrm>
            <a:off x="3850439" y="1275781"/>
            <a:ext cx="4757822" cy="46166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Palatino" pitchFamily="2" charset="77"/>
                <a:ea typeface="Palatino" pitchFamily="2" charset="77"/>
              </a:rPr>
              <a:t>FRIA (Art. 27 AIA)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0F9368F-7C29-C13C-B82A-93B09A4E03D9}"/>
              </a:ext>
            </a:extLst>
          </p:cNvPr>
          <p:cNvSpPr/>
          <p:nvPr/>
        </p:nvSpPr>
        <p:spPr>
          <a:xfrm>
            <a:off x="3658769" y="2029189"/>
            <a:ext cx="5141162" cy="437816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endParaRPr lang="fr-BE" sz="1400" b="1" dirty="0">
              <a:latin typeface="Palatino" pitchFamily="2" charset="77"/>
              <a:ea typeface="Palatino" pitchFamily="2" charset="77"/>
            </a:endParaRPr>
          </a:p>
          <a:p>
            <a:pPr algn="just" fontAlgn="base"/>
            <a:endParaRPr lang="fr-BE" sz="1400" b="1" dirty="0">
              <a:latin typeface="Palatino" pitchFamily="2" charset="77"/>
              <a:ea typeface="Palatino" pitchFamily="2" charset="77"/>
            </a:endParaRPr>
          </a:p>
          <a:p>
            <a:pPr algn="just" fontAlgn="base"/>
            <a:endParaRPr lang="fr-BE" sz="1400" b="1" dirty="0">
              <a:latin typeface="Palatino" pitchFamily="2" charset="77"/>
              <a:ea typeface="Palatino" pitchFamily="2" charset="77"/>
            </a:endParaRPr>
          </a:p>
          <a:p>
            <a:pPr algn="just" fontAlgn="base"/>
            <a:r>
              <a:rPr lang="fr-BE" sz="1400" b="1" dirty="0">
                <a:latin typeface="Palatino" pitchFamily="2" charset="77"/>
                <a:ea typeface="Palatino" pitchFamily="2" charset="77"/>
              </a:rPr>
              <a:t>Par. 1 </a:t>
            </a:r>
            <a:r>
              <a:rPr lang="fr-BE" sz="1400" b="1" dirty="0" err="1">
                <a:latin typeface="Palatino" pitchFamily="2" charset="77"/>
                <a:ea typeface="Palatino" pitchFamily="2" charset="77"/>
              </a:rPr>
              <a:t>deployers</a:t>
            </a:r>
            <a:r>
              <a:rPr lang="fr-BE" sz="14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400" b="1" dirty="0" err="1">
                <a:latin typeface="Palatino" pitchFamily="2" charset="77"/>
                <a:ea typeface="Palatino" pitchFamily="2" charset="77"/>
              </a:rPr>
              <a:t>shall</a:t>
            </a:r>
            <a:r>
              <a:rPr lang="fr-BE" sz="14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400" b="1" dirty="0" err="1">
                <a:latin typeface="Palatino" pitchFamily="2" charset="77"/>
                <a:ea typeface="Palatino" pitchFamily="2" charset="77"/>
              </a:rPr>
              <a:t>perform</a:t>
            </a:r>
            <a:r>
              <a:rPr lang="fr-BE" sz="1400" b="1" dirty="0">
                <a:latin typeface="Palatino" pitchFamily="2" charset="77"/>
                <a:ea typeface="Palatino" pitchFamily="2" charset="77"/>
              </a:rPr>
              <a:t> an </a:t>
            </a:r>
            <a:r>
              <a:rPr lang="fr-BE" sz="1400" b="1" dirty="0" err="1">
                <a:latin typeface="Palatino" pitchFamily="2" charset="77"/>
                <a:ea typeface="Palatino" pitchFamily="2" charset="77"/>
              </a:rPr>
              <a:t>assessment</a:t>
            </a:r>
            <a:r>
              <a:rPr lang="fr-BE" sz="14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400" b="1" dirty="0" err="1">
                <a:latin typeface="Palatino" pitchFamily="2" charset="77"/>
                <a:ea typeface="Palatino" pitchFamily="2" charset="77"/>
              </a:rPr>
              <a:t>consisting</a:t>
            </a:r>
            <a:r>
              <a:rPr lang="fr-BE" sz="1400" b="1" dirty="0">
                <a:latin typeface="Palatino" pitchFamily="2" charset="77"/>
                <a:ea typeface="Palatino" pitchFamily="2" charset="77"/>
              </a:rPr>
              <a:t> of:</a:t>
            </a:r>
          </a:p>
          <a:p>
            <a:pPr algn="just" fontAlgn="base"/>
            <a:endParaRPr lang="fr-BE" sz="1100" dirty="0">
              <a:latin typeface="Palatino" pitchFamily="2" charset="77"/>
              <a:ea typeface="Palatino" pitchFamily="2" charset="77"/>
            </a:endParaRPr>
          </a:p>
          <a:p>
            <a:pPr algn="just" fontAlgn="base"/>
            <a:r>
              <a:rPr lang="fr-BE" sz="1100" dirty="0">
                <a:latin typeface="Palatino" pitchFamily="2" charset="77"/>
                <a:ea typeface="Palatino" pitchFamily="2" charset="77"/>
              </a:rPr>
              <a:t>(a) a </a:t>
            </a:r>
            <a:r>
              <a:rPr lang="fr-BE" sz="1100" b="1" dirty="0">
                <a:latin typeface="Palatino" pitchFamily="2" charset="77"/>
                <a:ea typeface="Palatino" pitchFamily="2" charset="77"/>
              </a:rPr>
              <a:t>description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100" b="1" dirty="0">
                <a:latin typeface="Palatino" pitchFamily="2" charset="77"/>
                <a:ea typeface="Palatino" pitchFamily="2" charset="77"/>
              </a:rPr>
              <a:t>of the </a:t>
            </a:r>
            <a:r>
              <a:rPr lang="fr-BE" sz="1100" b="1" dirty="0" err="1">
                <a:latin typeface="Palatino" pitchFamily="2" charset="77"/>
                <a:ea typeface="Palatino" pitchFamily="2" charset="77"/>
              </a:rPr>
              <a:t>deployer’s</a:t>
            </a:r>
            <a:r>
              <a:rPr lang="fr-BE" sz="11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100" b="1" dirty="0" err="1">
                <a:latin typeface="Palatino" pitchFamily="2" charset="77"/>
                <a:ea typeface="Palatino" pitchFamily="2" charset="77"/>
              </a:rPr>
              <a:t>processes</a:t>
            </a:r>
            <a:r>
              <a:rPr lang="fr-BE" sz="11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in </a:t>
            </a:r>
            <a:r>
              <a:rPr lang="fr-BE" sz="1100" dirty="0" err="1">
                <a:latin typeface="Palatino" pitchFamily="2" charset="77"/>
                <a:ea typeface="Palatino" pitchFamily="2" charset="77"/>
              </a:rPr>
              <a:t>which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 the high-</a:t>
            </a:r>
            <a:r>
              <a:rPr lang="fr-BE" sz="1100" dirty="0" err="1">
                <a:latin typeface="Palatino" pitchFamily="2" charset="77"/>
                <a:ea typeface="Palatino" pitchFamily="2" charset="77"/>
              </a:rPr>
              <a:t>risk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 AI system </a:t>
            </a:r>
            <a:r>
              <a:rPr lang="fr-BE" sz="1100" dirty="0" err="1">
                <a:latin typeface="Palatino" pitchFamily="2" charset="77"/>
                <a:ea typeface="Palatino" pitchFamily="2" charset="77"/>
              </a:rPr>
              <a:t>will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100" dirty="0" err="1">
                <a:latin typeface="Palatino" pitchFamily="2" charset="77"/>
                <a:ea typeface="Palatino" pitchFamily="2" charset="77"/>
              </a:rPr>
              <a:t>be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100" dirty="0" err="1">
                <a:latin typeface="Palatino" pitchFamily="2" charset="77"/>
                <a:ea typeface="Palatino" pitchFamily="2" charset="77"/>
              </a:rPr>
              <a:t>used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 in line </a:t>
            </a:r>
            <a:r>
              <a:rPr lang="fr-BE" sz="1100" dirty="0" err="1">
                <a:latin typeface="Palatino" pitchFamily="2" charset="77"/>
                <a:ea typeface="Palatino" pitchFamily="2" charset="77"/>
              </a:rPr>
              <a:t>with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100" dirty="0" err="1">
                <a:latin typeface="Palatino" pitchFamily="2" charset="77"/>
                <a:ea typeface="Palatino" pitchFamily="2" charset="77"/>
              </a:rPr>
              <a:t>its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100" dirty="0" err="1">
                <a:latin typeface="Palatino" pitchFamily="2" charset="77"/>
                <a:ea typeface="Palatino" pitchFamily="2" charset="77"/>
              </a:rPr>
              <a:t>intended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100" dirty="0" err="1">
                <a:latin typeface="Palatino" pitchFamily="2" charset="77"/>
                <a:ea typeface="Palatino" pitchFamily="2" charset="77"/>
              </a:rPr>
              <a:t>purpose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;</a:t>
            </a:r>
          </a:p>
          <a:p>
            <a:pPr algn="just" fontAlgn="base"/>
            <a:r>
              <a:rPr lang="fr-BE" sz="1100" dirty="0">
                <a:latin typeface="Palatino" pitchFamily="2" charset="77"/>
                <a:ea typeface="Palatino" pitchFamily="2" charset="77"/>
              </a:rPr>
              <a:t>(b) a </a:t>
            </a:r>
            <a:r>
              <a:rPr lang="fr-BE" sz="1100" b="1" dirty="0">
                <a:latin typeface="Palatino" pitchFamily="2" charset="77"/>
                <a:ea typeface="Palatino" pitchFamily="2" charset="77"/>
              </a:rPr>
              <a:t>description of the </a:t>
            </a:r>
            <a:r>
              <a:rPr lang="fr-BE" sz="1100" b="1" dirty="0" err="1">
                <a:latin typeface="Palatino" pitchFamily="2" charset="77"/>
                <a:ea typeface="Palatino" pitchFamily="2" charset="77"/>
              </a:rPr>
              <a:t>period</a:t>
            </a:r>
            <a:r>
              <a:rPr lang="fr-BE" sz="1100" b="1" dirty="0">
                <a:latin typeface="Palatino" pitchFamily="2" charset="77"/>
                <a:ea typeface="Palatino" pitchFamily="2" charset="77"/>
              </a:rPr>
              <a:t> of time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100" dirty="0" err="1">
                <a:latin typeface="Palatino" pitchFamily="2" charset="77"/>
                <a:ea typeface="Palatino" pitchFamily="2" charset="77"/>
              </a:rPr>
              <a:t>within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100" dirty="0" err="1">
                <a:latin typeface="Palatino" pitchFamily="2" charset="77"/>
                <a:ea typeface="Palatino" pitchFamily="2" charset="77"/>
              </a:rPr>
              <a:t>which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, and the </a:t>
            </a:r>
            <a:r>
              <a:rPr lang="fr-BE" sz="1100" dirty="0" err="1">
                <a:latin typeface="Palatino" pitchFamily="2" charset="77"/>
                <a:ea typeface="Palatino" pitchFamily="2" charset="77"/>
              </a:rPr>
              <a:t>frequency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100" dirty="0" err="1">
                <a:latin typeface="Palatino" pitchFamily="2" charset="77"/>
                <a:ea typeface="Palatino" pitchFamily="2" charset="77"/>
              </a:rPr>
              <a:t>with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100" dirty="0" err="1">
                <a:latin typeface="Palatino" pitchFamily="2" charset="77"/>
                <a:ea typeface="Palatino" pitchFamily="2" charset="77"/>
              </a:rPr>
              <a:t>which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, </a:t>
            </a:r>
            <a:r>
              <a:rPr lang="fr-BE" sz="1100" dirty="0" err="1">
                <a:latin typeface="Palatino" pitchFamily="2" charset="77"/>
                <a:ea typeface="Palatino" pitchFamily="2" charset="77"/>
              </a:rPr>
              <a:t>each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 high-</a:t>
            </a:r>
            <a:r>
              <a:rPr lang="fr-BE" sz="1100" dirty="0" err="1">
                <a:latin typeface="Palatino" pitchFamily="2" charset="77"/>
                <a:ea typeface="Palatino" pitchFamily="2" charset="77"/>
              </a:rPr>
              <a:t>risk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 AI system </a:t>
            </a:r>
            <a:r>
              <a:rPr lang="fr-BE" sz="1100" dirty="0" err="1">
                <a:latin typeface="Palatino" pitchFamily="2" charset="77"/>
                <a:ea typeface="Palatino" pitchFamily="2" charset="77"/>
              </a:rPr>
              <a:t>is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100" dirty="0" err="1">
                <a:latin typeface="Palatino" pitchFamily="2" charset="77"/>
                <a:ea typeface="Palatino" pitchFamily="2" charset="77"/>
              </a:rPr>
              <a:t>intended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 to </a:t>
            </a:r>
            <a:r>
              <a:rPr lang="fr-BE" sz="1100" dirty="0" err="1">
                <a:latin typeface="Palatino" pitchFamily="2" charset="77"/>
                <a:ea typeface="Palatino" pitchFamily="2" charset="77"/>
              </a:rPr>
              <a:t>be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100" dirty="0" err="1">
                <a:latin typeface="Palatino" pitchFamily="2" charset="77"/>
                <a:ea typeface="Palatino" pitchFamily="2" charset="77"/>
              </a:rPr>
              <a:t>used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;</a:t>
            </a:r>
          </a:p>
          <a:p>
            <a:pPr algn="just" fontAlgn="base"/>
            <a:r>
              <a:rPr lang="fr-BE" sz="1100" dirty="0">
                <a:latin typeface="Palatino" pitchFamily="2" charset="77"/>
                <a:ea typeface="Palatino" pitchFamily="2" charset="77"/>
              </a:rPr>
              <a:t>(c) the </a:t>
            </a:r>
            <a:r>
              <a:rPr lang="fr-BE" sz="1100" b="1" u="sng" dirty="0" err="1">
                <a:latin typeface="Palatino" pitchFamily="2" charset="77"/>
                <a:ea typeface="Palatino" pitchFamily="2" charset="77"/>
              </a:rPr>
              <a:t>categories</a:t>
            </a:r>
            <a:r>
              <a:rPr lang="fr-BE" sz="1100" b="1" u="sng" dirty="0">
                <a:latin typeface="Palatino" pitchFamily="2" charset="77"/>
                <a:ea typeface="Palatino" pitchFamily="2" charset="77"/>
              </a:rPr>
              <a:t> of </a:t>
            </a:r>
            <a:r>
              <a:rPr lang="fr-BE" sz="1100" b="1" u="sng" dirty="0" err="1">
                <a:latin typeface="Palatino" pitchFamily="2" charset="77"/>
                <a:ea typeface="Palatino" pitchFamily="2" charset="77"/>
              </a:rPr>
              <a:t>natural</a:t>
            </a:r>
            <a:r>
              <a:rPr lang="fr-BE" sz="1100" b="1" u="sng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100" b="1" u="sng" dirty="0" err="1">
                <a:latin typeface="Palatino" pitchFamily="2" charset="77"/>
                <a:ea typeface="Palatino" pitchFamily="2" charset="77"/>
              </a:rPr>
              <a:t>persons</a:t>
            </a:r>
            <a:r>
              <a:rPr lang="fr-BE" sz="1100" b="1" u="sng" dirty="0">
                <a:latin typeface="Palatino" pitchFamily="2" charset="77"/>
                <a:ea typeface="Palatino" pitchFamily="2" charset="77"/>
              </a:rPr>
              <a:t> and groups </a:t>
            </a:r>
            <a:r>
              <a:rPr lang="fr-BE" sz="1100" b="1" u="sng" dirty="0" err="1">
                <a:latin typeface="Palatino" pitchFamily="2" charset="77"/>
                <a:ea typeface="Palatino" pitchFamily="2" charset="77"/>
              </a:rPr>
              <a:t>likely</a:t>
            </a:r>
            <a:r>
              <a:rPr lang="fr-BE" sz="1100" b="1" u="sng" dirty="0">
                <a:latin typeface="Palatino" pitchFamily="2" charset="77"/>
                <a:ea typeface="Palatino" pitchFamily="2" charset="77"/>
              </a:rPr>
              <a:t> to </a:t>
            </a:r>
            <a:r>
              <a:rPr lang="fr-BE" sz="1100" b="1" u="sng" dirty="0" err="1">
                <a:latin typeface="Palatino" pitchFamily="2" charset="77"/>
                <a:ea typeface="Palatino" pitchFamily="2" charset="77"/>
              </a:rPr>
              <a:t>be</a:t>
            </a:r>
            <a:r>
              <a:rPr lang="fr-BE" sz="1100" b="1" u="sng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100" b="1" u="sng" dirty="0" err="1">
                <a:latin typeface="Palatino" pitchFamily="2" charset="77"/>
                <a:ea typeface="Palatino" pitchFamily="2" charset="77"/>
              </a:rPr>
              <a:t>affected</a:t>
            </a:r>
            <a:r>
              <a:rPr lang="fr-BE" sz="1100" b="1" u="sng" dirty="0">
                <a:latin typeface="Palatino" pitchFamily="2" charset="77"/>
                <a:ea typeface="Palatino" pitchFamily="2" charset="77"/>
              </a:rPr>
              <a:t> by </a:t>
            </a:r>
            <a:r>
              <a:rPr lang="fr-BE" sz="1100" b="1" u="sng" dirty="0" err="1">
                <a:latin typeface="Palatino" pitchFamily="2" charset="77"/>
                <a:ea typeface="Palatino" pitchFamily="2" charset="77"/>
              </a:rPr>
              <a:t>its</a:t>
            </a:r>
            <a:r>
              <a:rPr lang="fr-BE" sz="1100" b="1" u="sng" dirty="0">
                <a:latin typeface="Palatino" pitchFamily="2" charset="77"/>
                <a:ea typeface="Palatino" pitchFamily="2" charset="77"/>
              </a:rPr>
              <a:t> use in the </a:t>
            </a:r>
            <a:r>
              <a:rPr lang="fr-BE" sz="1100" b="1" u="sng" dirty="0" err="1">
                <a:latin typeface="Palatino" pitchFamily="2" charset="77"/>
                <a:ea typeface="Palatino" pitchFamily="2" charset="77"/>
              </a:rPr>
              <a:t>specific</a:t>
            </a:r>
            <a:r>
              <a:rPr lang="fr-BE" sz="1100" b="1" u="sng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100" b="1" u="sng" dirty="0" err="1">
                <a:latin typeface="Palatino" pitchFamily="2" charset="77"/>
                <a:ea typeface="Palatino" pitchFamily="2" charset="77"/>
              </a:rPr>
              <a:t>context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;</a:t>
            </a:r>
          </a:p>
          <a:p>
            <a:pPr algn="just" fontAlgn="base"/>
            <a:r>
              <a:rPr lang="fr-BE" sz="1100" dirty="0">
                <a:latin typeface="Palatino" pitchFamily="2" charset="77"/>
                <a:ea typeface="Palatino" pitchFamily="2" charset="77"/>
              </a:rPr>
              <a:t>(d) the </a:t>
            </a:r>
            <a:r>
              <a:rPr lang="fr-BE" sz="1100" b="1" dirty="0" err="1">
                <a:latin typeface="Palatino" pitchFamily="2" charset="77"/>
                <a:ea typeface="Palatino" pitchFamily="2" charset="77"/>
              </a:rPr>
              <a:t>specific</a:t>
            </a:r>
            <a:r>
              <a:rPr lang="fr-BE" sz="11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100" b="1" dirty="0" err="1">
                <a:latin typeface="Palatino" pitchFamily="2" charset="77"/>
                <a:ea typeface="Palatino" pitchFamily="2" charset="77"/>
              </a:rPr>
              <a:t>risks</a:t>
            </a:r>
            <a:r>
              <a:rPr lang="fr-BE" sz="1100" b="1" dirty="0">
                <a:latin typeface="Palatino" pitchFamily="2" charset="77"/>
                <a:ea typeface="Palatino" pitchFamily="2" charset="77"/>
              </a:rPr>
              <a:t> of </a:t>
            </a:r>
            <a:r>
              <a:rPr lang="fr-BE" sz="1100" b="1" dirty="0" err="1">
                <a:latin typeface="Palatino" pitchFamily="2" charset="77"/>
                <a:ea typeface="Palatino" pitchFamily="2" charset="77"/>
              </a:rPr>
              <a:t>harm</a:t>
            </a:r>
            <a:r>
              <a:rPr lang="fr-BE" sz="11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100" dirty="0" err="1">
                <a:latin typeface="Palatino" pitchFamily="2" charset="77"/>
                <a:ea typeface="Palatino" pitchFamily="2" charset="77"/>
              </a:rPr>
              <a:t>likely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 to have an impact on the </a:t>
            </a:r>
            <a:r>
              <a:rPr lang="fr-BE" sz="1100" b="1" u="sng" dirty="0" err="1">
                <a:latin typeface="Palatino" pitchFamily="2" charset="77"/>
                <a:ea typeface="Palatino" pitchFamily="2" charset="77"/>
              </a:rPr>
              <a:t>categories</a:t>
            </a:r>
            <a:r>
              <a:rPr lang="fr-BE" sz="1100" b="1" u="sng" dirty="0">
                <a:latin typeface="Palatino" pitchFamily="2" charset="77"/>
                <a:ea typeface="Palatino" pitchFamily="2" charset="77"/>
              </a:rPr>
              <a:t> of </a:t>
            </a:r>
            <a:r>
              <a:rPr lang="fr-BE" sz="1100" b="1" u="sng" dirty="0" err="1">
                <a:latin typeface="Palatino" pitchFamily="2" charset="77"/>
                <a:ea typeface="Palatino" pitchFamily="2" charset="77"/>
              </a:rPr>
              <a:t>natural</a:t>
            </a:r>
            <a:r>
              <a:rPr lang="fr-BE" sz="1100" b="1" u="sng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100" b="1" u="sng" dirty="0" err="1">
                <a:latin typeface="Palatino" pitchFamily="2" charset="77"/>
                <a:ea typeface="Palatino" pitchFamily="2" charset="77"/>
              </a:rPr>
              <a:t>persons</a:t>
            </a:r>
            <a:r>
              <a:rPr lang="fr-BE" sz="1100" b="1" u="sng" dirty="0">
                <a:latin typeface="Palatino" pitchFamily="2" charset="77"/>
                <a:ea typeface="Palatino" pitchFamily="2" charset="77"/>
              </a:rPr>
              <a:t> or groups of </a:t>
            </a:r>
            <a:r>
              <a:rPr lang="fr-BE" sz="1100" b="1" u="sng" dirty="0" err="1">
                <a:latin typeface="Palatino" pitchFamily="2" charset="77"/>
                <a:ea typeface="Palatino" pitchFamily="2" charset="77"/>
              </a:rPr>
              <a:t>persons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 (…)</a:t>
            </a:r>
          </a:p>
          <a:p>
            <a:pPr algn="just" fontAlgn="base"/>
            <a:r>
              <a:rPr lang="fr-BE" sz="1100" dirty="0">
                <a:latin typeface="Palatino" pitchFamily="2" charset="77"/>
                <a:ea typeface="Palatino" pitchFamily="2" charset="77"/>
              </a:rPr>
              <a:t>(e) a description of the </a:t>
            </a:r>
            <a:r>
              <a:rPr lang="fr-BE" sz="1100" dirty="0" err="1">
                <a:latin typeface="Palatino" pitchFamily="2" charset="77"/>
                <a:ea typeface="Palatino" pitchFamily="2" charset="77"/>
              </a:rPr>
              <a:t>implementation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 of </a:t>
            </a:r>
            <a:r>
              <a:rPr lang="fr-BE" sz="1100" b="1" dirty="0" err="1">
                <a:latin typeface="Palatino" pitchFamily="2" charset="77"/>
                <a:ea typeface="Palatino" pitchFamily="2" charset="77"/>
              </a:rPr>
              <a:t>human</a:t>
            </a:r>
            <a:r>
              <a:rPr lang="fr-BE" sz="11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100" b="1" dirty="0" err="1">
                <a:latin typeface="Palatino" pitchFamily="2" charset="77"/>
                <a:ea typeface="Palatino" pitchFamily="2" charset="77"/>
              </a:rPr>
              <a:t>oversight</a:t>
            </a:r>
            <a:r>
              <a:rPr lang="fr-BE" sz="11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100" b="1" dirty="0" err="1">
                <a:latin typeface="Palatino" pitchFamily="2" charset="77"/>
                <a:ea typeface="Palatino" pitchFamily="2" charset="77"/>
              </a:rPr>
              <a:t>measures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, </a:t>
            </a:r>
            <a:r>
              <a:rPr lang="fr-BE" sz="1100" dirty="0" err="1">
                <a:latin typeface="Palatino" pitchFamily="2" charset="77"/>
                <a:ea typeface="Palatino" pitchFamily="2" charset="77"/>
              </a:rPr>
              <a:t>according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 to the instructions for use;</a:t>
            </a:r>
          </a:p>
          <a:p>
            <a:pPr algn="just" fontAlgn="base"/>
            <a:r>
              <a:rPr lang="fr-BE" sz="1100" dirty="0">
                <a:latin typeface="Palatino" pitchFamily="2" charset="77"/>
                <a:ea typeface="Palatino" pitchFamily="2" charset="77"/>
              </a:rPr>
              <a:t>(f) the </a:t>
            </a:r>
            <a:r>
              <a:rPr lang="fr-BE" sz="1100" b="1" dirty="0" err="1">
                <a:latin typeface="Palatino" pitchFamily="2" charset="77"/>
                <a:ea typeface="Palatino" pitchFamily="2" charset="77"/>
              </a:rPr>
              <a:t>measures</a:t>
            </a:r>
            <a:r>
              <a:rPr lang="fr-BE" sz="1100" b="1" dirty="0">
                <a:latin typeface="Palatino" pitchFamily="2" charset="77"/>
                <a:ea typeface="Palatino" pitchFamily="2" charset="77"/>
              </a:rPr>
              <a:t> to </a:t>
            </a:r>
            <a:r>
              <a:rPr lang="fr-BE" sz="1100" b="1" dirty="0" err="1">
                <a:latin typeface="Palatino" pitchFamily="2" charset="77"/>
                <a:ea typeface="Palatino" pitchFamily="2" charset="77"/>
              </a:rPr>
              <a:t>be</a:t>
            </a:r>
            <a:r>
              <a:rPr lang="fr-BE" sz="11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100" b="1" dirty="0" err="1">
                <a:latin typeface="Palatino" pitchFamily="2" charset="77"/>
                <a:ea typeface="Palatino" pitchFamily="2" charset="77"/>
              </a:rPr>
              <a:t>taken</a:t>
            </a:r>
            <a:r>
              <a:rPr lang="fr-BE" sz="1100" b="1" dirty="0">
                <a:latin typeface="Palatino" pitchFamily="2" charset="77"/>
                <a:ea typeface="Palatino" pitchFamily="2" charset="77"/>
              </a:rPr>
              <a:t> in the case of the </a:t>
            </a:r>
            <a:r>
              <a:rPr lang="fr-BE" sz="1100" b="1" dirty="0" err="1">
                <a:latin typeface="Palatino" pitchFamily="2" charset="77"/>
                <a:ea typeface="Palatino" pitchFamily="2" charset="77"/>
              </a:rPr>
              <a:t>materialisation</a:t>
            </a:r>
            <a:r>
              <a:rPr lang="fr-BE" sz="1100" b="1" dirty="0">
                <a:latin typeface="Palatino" pitchFamily="2" charset="77"/>
                <a:ea typeface="Palatino" pitchFamily="2" charset="77"/>
              </a:rPr>
              <a:t> of </a:t>
            </a:r>
            <a:r>
              <a:rPr lang="fr-BE" sz="1100" b="1" dirty="0" err="1">
                <a:latin typeface="Palatino" pitchFamily="2" charset="77"/>
                <a:ea typeface="Palatino" pitchFamily="2" charset="77"/>
              </a:rPr>
              <a:t>those</a:t>
            </a:r>
            <a:r>
              <a:rPr lang="fr-BE" sz="11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100" b="1" dirty="0" err="1">
                <a:latin typeface="Palatino" pitchFamily="2" charset="77"/>
                <a:ea typeface="Palatino" pitchFamily="2" charset="77"/>
              </a:rPr>
              <a:t>risks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, </a:t>
            </a:r>
            <a:r>
              <a:rPr lang="fr-BE" sz="1100" dirty="0" err="1">
                <a:latin typeface="Palatino" pitchFamily="2" charset="77"/>
                <a:ea typeface="Palatino" pitchFamily="2" charset="77"/>
              </a:rPr>
              <a:t>including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 the arrangements for </a:t>
            </a:r>
            <a:r>
              <a:rPr lang="fr-BE" sz="1100" dirty="0" err="1">
                <a:latin typeface="Palatino" pitchFamily="2" charset="77"/>
                <a:ea typeface="Palatino" pitchFamily="2" charset="77"/>
              </a:rPr>
              <a:t>internal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100" dirty="0" err="1">
                <a:latin typeface="Palatino" pitchFamily="2" charset="77"/>
                <a:ea typeface="Palatino" pitchFamily="2" charset="77"/>
              </a:rPr>
              <a:t>governance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 and complaint </a:t>
            </a:r>
            <a:r>
              <a:rPr lang="fr-BE" sz="1100" dirty="0" err="1">
                <a:latin typeface="Palatino" pitchFamily="2" charset="77"/>
                <a:ea typeface="Palatino" pitchFamily="2" charset="77"/>
              </a:rPr>
              <a:t>mechanisms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.</a:t>
            </a:r>
          </a:p>
          <a:p>
            <a:pPr algn="just" fontAlgn="base"/>
            <a:endParaRPr lang="fr-BE" sz="1100" dirty="0">
              <a:latin typeface="Palatino" pitchFamily="2" charset="77"/>
              <a:ea typeface="Palatino" pitchFamily="2" charset="77"/>
            </a:endParaRPr>
          </a:p>
          <a:p>
            <a:pPr algn="just" fontAlgn="base"/>
            <a:endParaRPr lang="fr-BE" sz="1100" dirty="0">
              <a:latin typeface="Palatino" pitchFamily="2" charset="77"/>
              <a:ea typeface="Palatino" pitchFamily="2" charset="77"/>
            </a:endParaRPr>
          </a:p>
          <a:p>
            <a:pPr algn="just" fontAlgn="base"/>
            <a:r>
              <a:rPr lang="fr-BE" sz="1100" b="1" dirty="0">
                <a:latin typeface="Palatino" pitchFamily="2" charset="77"/>
                <a:ea typeface="Palatino" pitchFamily="2" charset="77"/>
              </a:rPr>
              <a:t>Par. 2</a:t>
            </a:r>
          </a:p>
          <a:p>
            <a:pPr algn="just" fontAlgn="base"/>
            <a:r>
              <a:rPr lang="fr-BE" sz="1100" dirty="0">
                <a:latin typeface="Palatino" pitchFamily="2" charset="77"/>
                <a:ea typeface="Palatino" pitchFamily="2" charset="77"/>
              </a:rPr>
              <a:t>The </a:t>
            </a:r>
            <a:r>
              <a:rPr lang="fr-BE" sz="1100" dirty="0" err="1">
                <a:latin typeface="Palatino" pitchFamily="2" charset="77"/>
                <a:ea typeface="Palatino" pitchFamily="2" charset="77"/>
              </a:rPr>
              <a:t>deployer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100" dirty="0" err="1">
                <a:latin typeface="Palatino" pitchFamily="2" charset="77"/>
                <a:ea typeface="Palatino" pitchFamily="2" charset="77"/>
              </a:rPr>
              <a:t>may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, in </a:t>
            </a:r>
            <a:r>
              <a:rPr lang="fr-BE" sz="1100" dirty="0" err="1">
                <a:latin typeface="Palatino" pitchFamily="2" charset="77"/>
                <a:ea typeface="Palatino" pitchFamily="2" charset="77"/>
              </a:rPr>
              <a:t>similar</a:t>
            </a:r>
            <a:r>
              <a:rPr lang="fr-BE" sz="1100" dirty="0">
                <a:latin typeface="Palatino" pitchFamily="2" charset="77"/>
                <a:ea typeface="Palatino" pitchFamily="2" charset="77"/>
              </a:rPr>
              <a:t> cases, </a:t>
            </a:r>
            <a:r>
              <a:rPr lang="fr-BE" sz="1100" b="1" u="sng" dirty="0" err="1">
                <a:latin typeface="Palatino" pitchFamily="2" charset="77"/>
                <a:ea typeface="Palatino" pitchFamily="2" charset="77"/>
              </a:rPr>
              <a:t>rely</a:t>
            </a:r>
            <a:r>
              <a:rPr lang="fr-BE" sz="1100" b="1" u="sng" dirty="0">
                <a:latin typeface="Palatino" pitchFamily="2" charset="77"/>
                <a:ea typeface="Palatino" pitchFamily="2" charset="77"/>
              </a:rPr>
              <a:t> on </a:t>
            </a:r>
            <a:r>
              <a:rPr lang="fr-BE" sz="1100" b="1" u="sng" dirty="0" err="1">
                <a:latin typeface="Palatino" pitchFamily="2" charset="77"/>
                <a:ea typeface="Palatino" pitchFamily="2" charset="77"/>
              </a:rPr>
              <a:t>previously</a:t>
            </a:r>
            <a:r>
              <a:rPr lang="fr-BE" sz="1100" b="1" u="sng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100" b="1" u="sng" dirty="0" err="1">
                <a:latin typeface="Palatino" pitchFamily="2" charset="77"/>
                <a:ea typeface="Palatino" pitchFamily="2" charset="77"/>
              </a:rPr>
              <a:t>conducted</a:t>
            </a:r>
            <a:r>
              <a:rPr lang="fr-BE" sz="1100" b="1" u="sng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100" b="1" u="sng" dirty="0" err="1">
                <a:latin typeface="Palatino" pitchFamily="2" charset="77"/>
                <a:ea typeface="Palatino" pitchFamily="2" charset="77"/>
              </a:rPr>
              <a:t>fundamental</a:t>
            </a:r>
            <a:r>
              <a:rPr lang="fr-BE" sz="1100" b="1" u="sng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100" b="1" u="sng" dirty="0" err="1">
                <a:latin typeface="Palatino" pitchFamily="2" charset="77"/>
                <a:ea typeface="Palatino" pitchFamily="2" charset="77"/>
              </a:rPr>
              <a:t>rights</a:t>
            </a:r>
            <a:r>
              <a:rPr lang="fr-BE" sz="1100" b="1" u="sng" dirty="0">
                <a:latin typeface="Palatino" pitchFamily="2" charset="77"/>
                <a:ea typeface="Palatino" pitchFamily="2" charset="77"/>
              </a:rPr>
              <a:t> impact </a:t>
            </a:r>
            <a:r>
              <a:rPr lang="fr-BE" sz="1100" b="1" u="sng" dirty="0" err="1">
                <a:latin typeface="Palatino" pitchFamily="2" charset="77"/>
                <a:ea typeface="Palatino" pitchFamily="2" charset="77"/>
              </a:rPr>
              <a:t>assessments</a:t>
            </a:r>
            <a:r>
              <a:rPr lang="fr-BE" sz="1100" b="1" u="sng" dirty="0">
                <a:latin typeface="Palatino" pitchFamily="2" charset="77"/>
                <a:ea typeface="Palatino" pitchFamily="2" charset="77"/>
              </a:rPr>
              <a:t> or </a:t>
            </a:r>
            <a:r>
              <a:rPr lang="fr-BE" sz="1100" b="1" u="sng" dirty="0" err="1">
                <a:latin typeface="Palatino" pitchFamily="2" charset="77"/>
                <a:ea typeface="Palatino" pitchFamily="2" charset="77"/>
              </a:rPr>
              <a:t>existing</a:t>
            </a:r>
            <a:r>
              <a:rPr lang="fr-BE" sz="1100" b="1" u="sng" dirty="0">
                <a:latin typeface="Palatino" pitchFamily="2" charset="77"/>
                <a:ea typeface="Palatino" pitchFamily="2" charset="77"/>
              </a:rPr>
              <a:t> impact </a:t>
            </a:r>
            <a:r>
              <a:rPr lang="fr-BE" sz="1100" b="1" u="sng" dirty="0" err="1">
                <a:latin typeface="Palatino" pitchFamily="2" charset="77"/>
                <a:ea typeface="Palatino" pitchFamily="2" charset="77"/>
              </a:rPr>
              <a:t>assessments</a:t>
            </a:r>
            <a:r>
              <a:rPr lang="fr-BE" sz="1100" b="1" u="sng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100" b="1" u="sng" dirty="0" err="1">
                <a:latin typeface="Palatino" pitchFamily="2" charset="77"/>
                <a:ea typeface="Palatino" pitchFamily="2" charset="77"/>
              </a:rPr>
              <a:t>carried</a:t>
            </a:r>
            <a:r>
              <a:rPr lang="fr-BE" sz="1100" b="1" u="sng" dirty="0">
                <a:latin typeface="Palatino" pitchFamily="2" charset="77"/>
                <a:ea typeface="Palatino" pitchFamily="2" charset="77"/>
              </a:rPr>
              <a:t> out by provider.</a:t>
            </a:r>
          </a:p>
          <a:p>
            <a:pPr algn="just" fontAlgn="base"/>
            <a:endParaRPr lang="fr-BE" sz="1100" dirty="0">
              <a:latin typeface="Palatino" pitchFamily="2" charset="77"/>
              <a:ea typeface="Palatino" pitchFamily="2" charset="77"/>
            </a:endParaRPr>
          </a:p>
          <a:p>
            <a:pPr algn="just" fontAlgn="base"/>
            <a:endParaRPr lang="fr-BE" sz="1100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sz="1100" dirty="0">
              <a:latin typeface="Palatino" pitchFamily="2" charset="77"/>
              <a:ea typeface="Palatino" pitchFamily="2" charset="77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1E2E6B1-0921-84AC-9D02-B019361FF740}"/>
              </a:ext>
            </a:extLst>
          </p:cNvPr>
          <p:cNvCxnSpPr/>
          <p:nvPr/>
        </p:nvCxnSpPr>
        <p:spPr>
          <a:xfrm>
            <a:off x="2823410" y="3429000"/>
            <a:ext cx="8353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35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7BB826-DBC6-DBC1-AFE7-30BAE8024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rt circulaire 3D au néon">
            <a:extLst>
              <a:ext uri="{FF2B5EF4-FFF2-40B4-BE49-F238E27FC236}">
                <a16:creationId xmlns:a16="http://schemas.microsoft.com/office/drawing/2014/main" id="{F23374C6-1BD7-41B2-8509-4BF8F1EAB8C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6570" t="21396" r="38097" b="350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00E5421-6B77-0BAF-0CA2-C0A68B0CD88A}"/>
              </a:ext>
            </a:extLst>
          </p:cNvPr>
          <p:cNvSpPr txBox="1"/>
          <p:nvPr/>
        </p:nvSpPr>
        <p:spPr>
          <a:xfrm>
            <a:off x="428625" y="528638"/>
            <a:ext cx="8943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Post-</a:t>
            </a:r>
            <a:r>
              <a:rPr lang="fr-FR" sz="20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market</a:t>
            </a:r>
            <a:r>
              <a:rPr lang="fr-FR" sz="20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risk</a:t>
            </a:r>
            <a:r>
              <a:rPr lang="fr-FR" sz="20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assessment</a:t>
            </a:r>
            <a:r>
              <a:rPr lang="fr-FR" sz="20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(the power of suspicion)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297FADD-F2DA-53F6-0111-7F9D2400E2CE}"/>
              </a:ext>
            </a:extLst>
          </p:cNvPr>
          <p:cNvSpPr/>
          <p:nvPr/>
        </p:nvSpPr>
        <p:spPr>
          <a:xfrm>
            <a:off x="428625" y="2171678"/>
            <a:ext cx="2743200" cy="282892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latin typeface="Palatino" pitchFamily="2" charset="77"/>
                <a:ea typeface="Palatino" pitchFamily="2" charset="77"/>
              </a:rPr>
              <a:t>Market</a:t>
            </a:r>
            <a:r>
              <a:rPr lang="fr-FR" sz="2400" b="1" dirty="0">
                <a:latin typeface="Palatino" pitchFamily="2" charset="77"/>
                <a:ea typeface="Palatino" pitchFamily="2" charset="77"/>
              </a:rPr>
              <a:t> Surveillance </a:t>
            </a:r>
            <a:r>
              <a:rPr lang="fr-FR" sz="2400" b="1" dirty="0" err="1">
                <a:latin typeface="Palatino" pitchFamily="2" charset="77"/>
                <a:ea typeface="Palatino" pitchFamily="2" charset="77"/>
              </a:rPr>
              <a:t>Authority</a:t>
            </a:r>
            <a:endParaRPr lang="fr-FR" sz="2400" b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CF46F7B-BE3D-1A05-8B81-FC953088B424}"/>
              </a:ext>
            </a:extLst>
          </p:cNvPr>
          <p:cNvSpPr/>
          <p:nvPr/>
        </p:nvSpPr>
        <p:spPr>
          <a:xfrm>
            <a:off x="3902868" y="1414462"/>
            <a:ext cx="7986714" cy="49149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BE" sz="2000" b="1" dirty="0">
                <a:latin typeface="Palatino" pitchFamily="2" charset="77"/>
                <a:ea typeface="Palatino" pitchFamily="2" charset="77"/>
              </a:rPr>
              <a:t>Art. 79(2) AIA</a:t>
            </a:r>
          </a:p>
          <a:p>
            <a:pPr algn="just"/>
            <a:endParaRPr lang="fr-BE" sz="1600" dirty="0"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fr-BE" sz="1600" dirty="0" err="1">
                <a:latin typeface="Palatino" pitchFamily="2" charset="77"/>
                <a:ea typeface="Palatino" pitchFamily="2" charset="77"/>
              </a:rPr>
              <a:t>Where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the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market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surveillance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authority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of a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Member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State has </a:t>
            </a:r>
            <a:r>
              <a:rPr lang="fr-BE" sz="1600" b="1" dirty="0" err="1">
                <a:latin typeface="Palatino" pitchFamily="2" charset="77"/>
                <a:ea typeface="Palatino" pitchFamily="2" charset="77"/>
              </a:rPr>
              <a:t>sufficient</a:t>
            </a:r>
            <a:r>
              <a:rPr lang="fr-BE" sz="16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600" b="1" dirty="0" err="1">
                <a:latin typeface="Palatino" pitchFamily="2" charset="77"/>
                <a:ea typeface="Palatino" pitchFamily="2" charset="77"/>
              </a:rPr>
              <a:t>reason</a:t>
            </a:r>
            <a:r>
              <a:rPr lang="fr-BE" sz="16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to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consider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an AI system to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present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a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risk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as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referred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to in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paragraph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1 of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this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Article, </a:t>
            </a:r>
            <a:r>
              <a:rPr lang="fr-BE" sz="1600" b="1" dirty="0" err="1">
                <a:latin typeface="Palatino" pitchFamily="2" charset="77"/>
                <a:ea typeface="Palatino" pitchFamily="2" charset="77"/>
              </a:rPr>
              <a:t>it</a:t>
            </a:r>
            <a:r>
              <a:rPr lang="fr-BE" sz="16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600" b="1" dirty="0" err="1">
                <a:latin typeface="Palatino" pitchFamily="2" charset="77"/>
                <a:ea typeface="Palatino" pitchFamily="2" charset="77"/>
              </a:rPr>
              <a:t>shall</a:t>
            </a:r>
            <a:r>
              <a:rPr lang="fr-BE" sz="1600" b="1" dirty="0">
                <a:latin typeface="Palatino" pitchFamily="2" charset="77"/>
                <a:ea typeface="Palatino" pitchFamily="2" charset="77"/>
              </a:rPr>
              <a:t> carry out an </a:t>
            </a:r>
            <a:r>
              <a:rPr lang="fr-BE" sz="1600" b="1" dirty="0" err="1">
                <a:latin typeface="Palatino" pitchFamily="2" charset="77"/>
                <a:ea typeface="Palatino" pitchFamily="2" charset="77"/>
              </a:rPr>
              <a:t>evaluation</a:t>
            </a:r>
            <a:r>
              <a:rPr lang="fr-BE" sz="1600" b="1" dirty="0">
                <a:latin typeface="Palatino" pitchFamily="2" charset="77"/>
                <a:ea typeface="Palatino" pitchFamily="2" charset="77"/>
              </a:rPr>
              <a:t> of the AI system </a:t>
            </a:r>
            <a:r>
              <a:rPr lang="fr-BE" sz="1600" b="1" dirty="0" err="1">
                <a:latin typeface="Palatino" pitchFamily="2" charset="77"/>
                <a:ea typeface="Palatino" pitchFamily="2" charset="77"/>
              </a:rPr>
              <a:t>concerned</a:t>
            </a:r>
            <a:r>
              <a:rPr lang="fr-BE" sz="1600" b="1" dirty="0">
                <a:latin typeface="Palatino" pitchFamily="2" charset="77"/>
                <a:ea typeface="Palatino" pitchFamily="2" charset="77"/>
              </a:rPr>
              <a:t> in respect of </a:t>
            </a:r>
            <a:r>
              <a:rPr lang="fr-BE" sz="1600" b="1" dirty="0" err="1">
                <a:latin typeface="Palatino" pitchFamily="2" charset="77"/>
                <a:ea typeface="Palatino" pitchFamily="2" charset="77"/>
              </a:rPr>
              <a:t>its</a:t>
            </a:r>
            <a:r>
              <a:rPr lang="fr-BE" sz="1600" b="1" dirty="0">
                <a:latin typeface="Palatino" pitchFamily="2" charset="77"/>
                <a:ea typeface="Palatino" pitchFamily="2" charset="77"/>
              </a:rPr>
              <a:t> compliance </a:t>
            </a:r>
            <a:r>
              <a:rPr lang="fr-BE" sz="1600" b="1" dirty="0" err="1">
                <a:latin typeface="Palatino" pitchFamily="2" charset="77"/>
                <a:ea typeface="Palatino" pitchFamily="2" charset="77"/>
              </a:rPr>
              <a:t>with</a:t>
            </a:r>
            <a:r>
              <a:rPr lang="fr-BE" sz="1600" b="1" dirty="0">
                <a:latin typeface="Palatino" pitchFamily="2" charset="77"/>
                <a:ea typeface="Palatino" pitchFamily="2" charset="77"/>
              </a:rPr>
              <a:t> all the </a:t>
            </a:r>
            <a:r>
              <a:rPr lang="fr-BE" sz="1600" b="1" dirty="0" err="1">
                <a:latin typeface="Palatino" pitchFamily="2" charset="77"/>
                <a:ea typeface="Palatino" pitchFamily="2" charset="77"/>
              </a:rPr>
              <a:t>requirements</a:t>
            </a:r>
            <a:r>
              <a:rPr lang="fr-BE" sz="1600" b="1" dirty="0">
                <a:latin typeface="Palatino" pitchFamily="2" charset="77"/>
                <a:ea typeface="Palatino" pitchFamily="2" charset="77"/>
              </a:rPr>
              <a:t> and obligations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laid down in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this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Regulation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. </a:t>
            </a:r>
            <a:r>
              <a:rPr lang="fr-BE" b="1" u="sng" dirty="0" err="1">
                <a:latin typeface="Palatino" pitchFamily="2" charset="77"/>
                <a:ea typeface="Palatino" pitchFamily="2" charset="77"/>
              </a:rPr>
              <a:t>Particular</a:t>
            </a:r>
            <a:r>
              <a:rPr lang="fr-BE" b="1" u="sng" dirty="0">
                <a:latin typeface="Palatino" pitchFamily="2" charset="77"/>
                <a:ea typeface="Palatino" pitchFamily="2" charset="77"/>
              </a:rPr>
              <a:t> attention </a:t>
            </a:r>
            <a:r>
              <a:rPr lang="fr-BE" b="1" u="sng" dirty="0" err="1">
                <a:latin typeface="Palatino" pitchFamily="2" charset="77"/>
                <a:ea typeface="Palatino" pitchFamily="2" charset="77"/>
              </a:rPr>
              <a:t>shall</a:t>
            </a:r>
            <a:r>
              <a:rPr lang="fr-BE" b="1" u="sng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b="1" u="sng" dirty="0" err="1">
                <a:latin typeface="Palatino" pitchFamily="2" charset="77"/>
                <a:ea typeface="Palatino" pitchFamily="2" charset="77"/>
              </a:rPr>
              <a:t>be</a:t>
            </a:r>
            <a:r>
              <a:rPr lang="fr-BE" b="1" u="sng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b="1" u="sng" dirty="0" err="1">
                <a:latin typeface="Palatino" pitchFamily="2" charset="77"/>
                <a:ea typeface="Palatino" pitchFamily="2" charset="77"/>
              </a:rPr>
              <a:t>given</a:t>
            </a:r>
            <a:r>
              <a:rPr lang="fr-BE" b="1" u="sng" dirty="0">
                <a:latin typeface="Palatino" pitchFamily="2" charset="77"/>
                <a:ea typeface="Palatino" pitchFamily="2" charset="77"/>
              </a:rPr>
              <a:t> to AI </a:t>
            </a:r>
            <a:r>
              <a:rPr lang="fr-BE" b="1" u="sng" dirty="0" err="1">
                <a:latin typeface="Palatino" pitchFamily="2" charset="77"/>
                <a:ea typeface="Palatino" pitchFamily="2" charset="77"/>
              </a:rPr>
              <a:t>systems</a:t>
            </a:r>
            <a:r>
              <a:rPr lang="fr-BE" b="1" u="sng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b="1" u="sng" dirty="0" err="1">
                <a:latin typeface="Palatino" pitchFamily="2" charset="77"/>
                <a:ea typeface="Palatino" pitchFamily="2" charset="77"/>
              </a:rPr>
              <a:t>presenting</a:t>
            </a:r>
            <a:r>
              <a:rPr lang="fr-BE" b="1" u="sng" dirty="0">
                <a:latin typeface="Palatino" pitchFamily="2" charset="77"/>
                <a:ea typeface="Palatino" pitchFamily="2" charset="77"/>
              </a:rPr>
              <a:t> a </a:t>
            </a:r>
            <a:r>
              <a:rPr lang="fr-BE" b="1" u="sng" dirty="0" err="1">
                <a:latin typeface="Palatino" pitchFamily="2" charset="77"/>
                <a:ea typeface="Palatino" pitchFamily="2" charset="77"/>
              </a:rPr>
              <a:t>risk</a:t>
            </a:r>
            <a:r>
              <a:rPr lang="fr-BE" b="1" u="sng" dirty="0">
                <a:latin typeface="Palatino" pitchFamily="2" charset="77"/>
                <a:ea typeface="Palatino" pitchFamily="2" charset="77"/>
              </a:rPr>
              <a:t> to </a:t>
            </a:r>
            <a:r>
              <a:rPr lang="fr-BE" b="1" u="sng" dirty="0" err="1">
                <a:latin typeface="Palatino" pitchFamily="2" charset="77"/>
                <a:ea typeface="Palatino" pitchFamily="2" charset="77"/>
              </a:rPr>
              <a:t>vulnerable</a:t>
            </a:r>
            <a:r>
              <a:rPr lang="fr-BE" b="1" u="sng" dirty="0">
                <a:latin typeface="Palatino" pitchFamily="2" charset="77"/>
                <a:ea typeface="Palatino" pitchFamily="2" charset="77"/>
              </a:rPr>
              <a:t> groups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.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Where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600" b="1" dirty="0" err="1">
                <a:latin typeface="Palatino" pitchFamily="2" charset="77"/>
                <a:ea typeface="Palatino" pitchFamily="2" charset="77"/>
              </a:rPr>
              <a:t>risks</a:t>
            </a:r>
            <a:r>
              <a:rPr lang="fr-BE" sz="1600" b="1" dirty="0">
                <a:latin typeface="Palatino" pitchFamily="2" charset="77"/>
                <a:ea typeface="Palatino" pitchFamily="2" charset="77"/>
              </a:rPr>
              <a:t> to </a:t>
            </a:r>
            <a:r>
              <a:rPr lang="fr-BE" sz="1600" b="1" dirty="0" err="1">
                <a:latin typeface="Palatino" pitchFamily="2" charset="77"/>
                <a:ea typeface="Palatino" pitchFamily="2" charset="77"/>
              </a:rPr>
              <a:t>fundamental</a:t>
            </a:r>
            <a:r>
              <a:rPr lang="fr-BE" sz="16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600" b="1" dirty="0" err="1">
                <a:latin typeface="Palatino" pitchFamily="2" charset="77"/>
                <a:ea typeface="Palatino" pitchFamily="2" charset="77"/>
              </a:rPr>
              <a:t>rights</a:t>
            </a:r>
            <a:r>
              <a:rPr lang="fr-BE" sz="1600" b="1" dirty="0">
                <a:latin typeface="Palatino" pitchFamily="2" charset="77"/>
                <a:ea typeface="Palatino" pitchFamily="2" charset="77"/>
              </a:rPr>
              <a:t> are </a:t>
            </a:r>
            <a:r>
              <a:rPr lang="fr-BE" sz="1600" b="1" dirty="0" err="1">
                <a:latin typeface="Palatino" pitchFamily="2" charset="77"/>
                <a:ea typeface="Palatino" pitchFamily="2" charset="77"/>
              </a:rPr>
              <a:t>identified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, the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market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surveillance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authority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600" b="1" dirty="0" err="1">
                <a:latin typeface="Palatino" pitchFamily="2" charset="77"/>
                <a:ea typeface="Palatino" pitchFamily="2" charset="77"/>
              </a:rPr>
              <a:t>shall</a:t>
            </a:r>
            <a:r>
              <a:rPr lang="fr-BE" sz="16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600" b="1" dirty="0" err="1">
                <a:latin typeface="Palatino" pitchFamily="2" charset="77"/>
                <a:ea typeface="Palatino" pitchFamily="2" charset="77"/>
              </a:rPr>
              <a:t>also</a:t>
            </a:r>
            <a:r>
              <a:rPr lang="fr-BE" sz="16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600" b="1" dirty="0" err="1">
                <a:latin typeface="Palatino" pitchFamily="2" charset="77"/>
                <a:ea typeface="Palatino" pitchFamily="2" charset="77"/>
              </a:rPr>
              <a:t>inform</a:t>
            </a:r>
            <a:r>
              <a:rPr lang="fr-BE" sz="1600" b="1" dirty="0">
                <a:latin typeface="Palatino" pitchFamily="2" charset="77"/>
                <a:ea typeface="Palatino" pitchFamily="2" charset="77"/>
              </a:rPr>
              <a:t> and </a:t>
            </a:r>
            <a:r>
              <a:rPr lang="fr-BE" sz="1600" b="1" dirty="0" err="1">
                <a:latin typeface="Palatino" pitchFamily="2" charset="77"/>
                <a:ea typeface="Palatino" pitchFamily="2" charset="77"/>
              </a:rPr>
              <a:t>fully</a:t>
            </a:r>
            <a:r>
              <a:rPr lang="fr-BE" sz="16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600" b="1" dirty="0" err="1">
                <a:latin typeface="Palatino" pitchFamily="2" charset="77"/>
                <a:ea typeface="Palatino" pitchFamily="2" charset="77"/>
              </a:rPr>
              <a:t>cooperate</a:t>
            </a:r>
            <a:r>
              <a:rPr lang="fr-BE" sz="16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600" b="1" dirty="0" err="1">
                <a:latin typeface="Palatino" pitchFamily="2" charset="77"/>
                <a:ea typeface="Palatino" pitchFamily="2" charset="77"/>
              </a:rPr>
              <a:t>with</a:t>
            </a:r>
            <a:r>
              <a:rPr lang="fr-BE" sz="1600" b="1" dirty="0">
                <a:latin typeface="Palatino" pitchFamily="2" charset="77"/>
                <a:ea typeface="Palatino" pitchFamily="2" charset="77"/>
              </a:rPr>
              <a:t> the relevant national public </a:t>
            </a:r>
            <a:r>
              <a:rPr lang="fr-BE" sz="1600" b="1" dirty="0" err="1">
                <a:latin typeface="Palatino" pitchFamily="2" charset="77"/>
                <a:ea typeface="Palatino" pitchFamily="2" charset="77"/>
              </a:rPr>
              <a:t>authorities</a:t>
            </a:r>
            <a:r>
              <a:rPr lang="fr-BE" sz="1600" b="1" dirty="0">
                <a:latin typeface="Palatino" pitchFamily="2" charset="77"/>
                <a:ea typeface="Palatino" pitchFamily="2" charset="77"/>
              </a:rPr>
              <a:t> or bodies </a:t>
            </a:r>
            <a:r>
              <a:rPr lang="fr-BE" sz="1600" b="1" dirty="0" err="1">
                <a:latin typeface="Palatino" pitchFamily="2" charset="77"/>
                <a:ea typeface="Palatino" pitchFamily="2" charset="77"/>
              </a:rPr>
              <a:t>referred</a:t>
            </a:r>
            <a:r>
              <a:rPr lang="fr-BE" sz="1600" b="1" dirty="0">
                <a:latin typeface="Palatino" pitchFamily="2" charset="77"/>
                <a:ea typeface="Palatino" pitchFamily="2" charset="77"/>
              </a:rPr>
              <a:t> to in </a:t>
            </a:r>
            <a:r>
              <a:rPr lang="fr-BE" sz="1600" b="1" u="sng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 77</a:t>
            </a:r>
            <a:r>
              <a:rPr lang="fr-BE" sz="16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(1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). (…)</a:t>
            </a:r>
          </a:p>
          <a:p>
            <a:pPr algn="just"/>
            <a:endParaRPr lang="fr-BE" sz="1600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fr-BE" sz="16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Where</a:t>
            </a:r>
            <a:r>
              <a:rPr lang="fr-BE" sz="16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, in the course of </a:t>
            </a:r>
            <a:r>
              <a:rPr lang="fr-BE" sz="16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that</a:t>
            </a:r>
            <a:r>
              <a:rPr lang="fr-BE" sz="16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16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evaluation</a:t>
            </a:r>
            <a:r>
              <a:rPr lang="fr-BE" sz="16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, the </a:t>
            </a:r>
            <a:r>
              <a:rPr lang="fr-BE" sz="16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market</a:t>
            </a:r>
            <a:r>
              <a:rPr lang="fr-BE" sz="16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surveillance </a:t>
            </a:r>
            <a:r>
              <a:rPr lang="fr-BE" sz="16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authority</a:t>
            </a:r>
            <a:r>
              <a:rPr lang="fr-BE" sz="16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or, </a:t>
            </a:r>
            <a:r>
              <a:rPr lang="fr-BE" sz="16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where</a:t>
            </a:r>
            <a:r>
              <a:rPr lang="fr-BE" sz="16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applicable the </a:t>
            </a:r>
            <a:r>
              <a:rPr lang="fr-BE" sz="16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market</a:t>
            </a:r>
            <a:r>
              <a:rPr lang="fr-BE" sz="16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surveillance </a:t>
            </a:r>
            <a:r>
              <a:rPr lang="fr-BE" sz="16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authority</a:t>
            </a:r>
            <a:r>
              <a:rPr lang="fr-BE" sz="16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in </a:t>
            </a:r>
            <a:r>
              <a:rPr lang="fr-BE" sz="16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cooperation</a:t>
            </a:r>
            <a:r>
              <a:rPr lang="fr-BE" sz="16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16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with</a:t>
            </a:r>
            <a:r>
              <a:rPr lang="fr-BE" sz="16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the national public </a:t>
            </a:r>
            <a:r>
              <a:rPr lang="fr-BE" sz="16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authority</a:t>
            </a:r>
            <a:r>
              <a:rPr lang="fr-BE" sz="16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16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referred</a:t>
            </a:r>
            <a:r>
              <a:rPr lang="fr-BE" sz="16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to in </a:t>
            </a:r>
            <a:r>
              <a:rPr lang="fr-BE" sz="1600" b="1" u="sng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 77</a:t>
            </a:r>
            <a:r>
              <a:rPr lang="fr-BE" sz="16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(1),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finds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that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the AI system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does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not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comply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with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the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requirements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and obligations laid down in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this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Regulation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,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it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shall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without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undue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delay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require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the relevant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operator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to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take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all </a:t>
            </a:r>
            <a:r>
              <a:rPr lang="fr-BE" sz="1600" dirty="0" err="1">
                <a:latin typeface="Palatino" pitchFamily="2" charset="77"/>
                <a:ea typeface="Palatino" pitchFamily="2" charset="77"/>
              </a:rPr>
              <a:t>appropriate</a:t>
            </a:r>
            <a:r>
              <a:rPr lang="fr-BE" sz="1600" dirty="0">
                <a:latin typeface="Palatino" pitchFamily="2" charset="77"/>
                <a:ea typeface="Palatino" pitchFamily="2" charset="77"/>
              </a:rPr>
              <a:t> corrective actions </a:t>
            </a:r>
            <a:endParaRPr lang="fr-FR" sz="1600" dirty="0">
              <a:latin typeface="Palatino" pitchFamily="2" charset="77"/>
              <a:ea typeface="Palatino" pitchFamily="2" charset="77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715FEC1-6ED7-1463-8F20-6CC2E6F7E537}"/>
              </a:ext>
            </a:extLst>
          </p:cNvPr>
          <p:cNvCxnSpPr>
            <a:cxnSpLocks/>
          </p:cNvCxnSpPr>
          <p:nvPr/>
        </p:nvCxnSpPr>
        <p:spPr>
          <a:xfrm>
            <a:off x="3171825" y="3586140"/>
            <a:ext cx="7286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051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32415C-E23F-F0ED-09B2-1DE8DBA3E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rt circulaire 3D au néon">
            <a:extLst>
              <a:ext uri="{FF2B5EF4-FFF2-40B4-BE49-F238E27FC236}">
                <a16:creationId xmlns:a16="http://schemas.microsoft.com/office/drawing/2014/main" id="{CFF38665-CB65-39DC-F712-D1B0E9A7D02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39364" t="37826" r="26245" b="35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36B4770-AF85-69B0-8D0B-1225295FC7E8}"/>
              </a:ext>
            </a:extLst>
          </p:cNvPr>
          <p:cNvSpPr txBox="1"/>
          <p:nvPr/>
        </p:nvSpPr>
        <p:spPr>
          <a:xfrm>
            <a:off x="465221" y="602764"/>
            <a:ext cx="951875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Moral of the story (</a:t>
            </a:r>
            <a:r>
              <a:rPr lang="fr-FR" sz="2800" b="1" i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regarding</a:t>
            </a:r>
            <a:r>
              <a:rPr lang="fr-FR" sz="28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2800" b="1" i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accuracy</a:t>
            </a:r>
            <a:r>
              <a:rPr lang="fr-FR" sz="28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)</a:t>
            </a:r>
          </a:p>
          <a:p>
            <a:endParaRPr lang="fr-FR" sz="2800" b="1" i="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endParaRPr lang="fr-FR" sz="2400" b="1" i="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1. Standard(s) of </a:t>
            </a:r>
            <a:r>
              <a:rPr lang="fr-FR" sz="2400" b="1" i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correctness</a:t>
            </a:r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will</a:t>
            </a:r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be</a:t>
            </a:r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‘</a:t>
            </a:r>
            <a:r>
              <a:rPr lang="fr-FR" sz="2400" b="1" i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distilled</a:t>
            </a:r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’ </a:t>
            </a:r>
            <a:r>
              <a:rPr lang="fr-FR" sz="2400" b="1" i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through</a:t>
            </a:r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experience</a:t>
            </a:r>
            <a:endParaRPr lang="fr-FR" sz="2400" b="1" i="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endParaRPr lang="fr-FR" sz="2400" b="1" i="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endParaRPr lang="fr-FR" sz="2400" b="1" i="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2. </a:t>
            </a:r>
            <a:r>
              <a:rPr lang="fr-FR" sz="2400" b="1" i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It’s</a:t>
            </a:r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not about ‘</a:t>
            </a:r>
            <a:r>
              <a:rPr lang="fr-FR" sz="2400" b="1" i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what</a:t>
            </a:r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’ but ‘</a:t>
            </a:r>
            <a:r>
              <a:rPr lang="fr-FR" sz="2400" b="1" i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who</a:t>
            </a:r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’</a:t>
            </a:r>
          </a:p>
          <a:p>
            <a:endParaRPr lang="fr-FR" sz="2400" b="1" i="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	- WHO </a:t>
            </a:r>
            <a:r>
              <a:rPr lang="fr-FR" sz="2400" b="1" i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implements</a:t>
            </a:r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the AIA </a:t>
            </a:r>
          </a:p>
          <a:p>
            <a:endParaRPr lang="fr-FR" sz="2400" b="1" i="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	- WHO </a:t>
            </a:r>
            <a:r>
              <a:rPr lang="fr-FR" sz="2400" b="1" i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should</a:t>
            </a:r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benefit</a:t>
            </a:r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from</a:t>
            </a:r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the </a:t>
            </a:r>
            <a:r>
              <a:rPr lang="fr-FR" sz="2400" b="1" i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safeguards</a:t>
            </a:r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in the AIA </a:t>
            </a:r>
          </a:p>
          <a:p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		</a:t>
            </a:r>
            <a:r>
              <a:rPr lang="fr-FR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Key </a:t>
            </a:r>
            <a:r>
              <a:rPr lang="fr-FR" sz="2400" b="1" i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hint</a:t>
            </a:r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at a </a:t>
            </a:r>
            <a:r>
              <a:rPr lang="fr-FR" sz="2400" b="1" i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risk</a:t>
            </a:r>
            <a:r>
              <a:rPr lang="fr-FR" sz="2400" b="1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: </a:t>
            </a:r>
            <a:r>
              <a:rPr lang="fr-FR" sz="2400" b="1" i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vulnerability</a:t>
            </a:r>
            <a:r>
              <a:rPr lang="fr-FR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251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D3B7AD-8D23-E010-58F8-742678952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C26B93F-C1E9-6B08-FE80-A92F517D2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l="15770" b="11432"/>
          <a:stretch/>
        </p:blipFill>
        <p:spPr>
          <a:xfrm>
            <a:off x="0" y="1187717"/>
            <a:ext cx="8470231" cy="524630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2D84D6C-590C-D43A-9F46-721062E7529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11935" r="37040" b="12673"/>
          <a:stretch/>
        </p:blipFill>
        <p:spPr>
          <a:xfrm rot="10800000" flipV="1">
            <a:off x="7122693" y="644759"/>
            <a:ext cx="4732419" cy="4535506"/>
          </a:xfrm>
          <a:prstGeom prst="ellipse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A51B03B-F604-0D1C-C452-04E1718E52FD}"/>
              </a:ext>
            </a:extLst>
          </p:cNvPr>
          <p:cNvSpPr/>
          <p:nvPr/>
        </p:nvSpPr>
        <p:spPr>
          <a:xfrm>
            <a:off x="5855368" y="4379495"/>
            <a:ext cx="5229727" cy="97856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Palatino" pitchFamily="2" charset="77"/>
                <a:ea typeface="Palatino" pitchFamily="2" charset="77"/>
              </a:rPr>
              <a:t>lgrozdanovski@uliege.be</a:t>
            </a:r>
            <a:endParaRPr lang="fr-FR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65172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796EE7-2E73-77C7-EC3F-0C9530345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léger, art&#10;&#10;Description générée automatiquement">
            <a:extLst>
              <a:ext uri="{FF2B5EF4-FFF2-40B4-BE49-F238E27FC236}">
                <a16:creationId xmlns:a16="http://schemas.microsoft.com/office/drawing/2014/main" id="{E90E9108-1D5E-4419-B76D-5842C2060C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l="265" t="6049" r="32984" b="9563"/>
          <a:stretch/>
        </p:blipFill>
        <p:spPr>
          <a:xfrm>
            <a:off x="9178550" y="198933"/>
            <a:ext cx="3013450" cy="6201867"/>
          </a:xfrm>
          <a:prstGeom prst="rect">
            <a:avLst/>
          </a:prstGeom>
        </p:spPr>
      </p:pic>
      <p:pic>
        <p:nvPicPr>
          <p:cNvPr id="4" name="Picture 3" descr="Art circulaire 3D au néon">
            <a:extLst>
              <a:ext uri="{FF2B5EF4-FFF2-40B4-BE49-F238E27FC236}">
                <a16:creationId xmlns:a16="http://schemas.microsoft.com/office/drawing/2014/main" id="{89CD3861-D1D6-78EF-456D-8B67675292E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 l="34014" t="28708" r="21509" b="29506"/>
          <a:stretch/>
        </p:blipFill>
        <p:spPr>
          <a:xfrm>
            <a:off x="-1" y="0"/>
            <a:ext cx="10209281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06ECCC3-80B2-DA98-18FD-5E2033E7D6C4}"/>
              </a:ext>
            </a:extLst>
          </p:cNvPr>
          <p:cNvSpPr txBox="1"/>
          <p:nvPr/>
        </p:nvSpPr>
        <p:spPr>
          <a:xfrm>
            <a:off x="975534" y="713247"/>
            <a:ext cx="98498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Example 1</a:t>
            </a:r>
          </a:p>
          <a:p>
            <a:pPr algn="just"/>
            <a:endParaRPr lang="fr-FR" sz="2000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pPr algn="just"/>
            <a:endParaRPr lang="fr-BE" sz="2400" b="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37a Vara Civil do </a:t>
            </a:r>
            <a:r>
              <a:rPr lang="fr-BE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Foro</a:t>
            </a:r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Central Da </a:t>
            </a:r>
            <a:r>
              <a:rPr lang="fr-BE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Comarca</a:t>
            </a:r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E Capital Do </a:t>
            </a:r>
            <a:r>
              <a:rPr lang="fr-BE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Estado</a:t>
            </a:r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De São Paulo, 1090663-42.2018.8.26.0100.</a:t>
            </a:r>
          </a:p>
          <a:p>
            <a:pPr algn="just"/>
            <a:endParaRPr lang="fr-BE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pPr algn="just"/>
            <a:endParaRPr lang="fr-BE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fr-BE" sz="20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ViaQuatro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- a facial recognition system, able to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recognise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faces and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emotions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,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gender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and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age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. One of the arguments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presented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before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the court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was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that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gender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recognition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could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lead – </a:t>
            </a:r>
            <a:r>
              <a:rPr lang="fr-BE" sz="20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as </a:t>
            </a:r>
            <a:r>
              <a:rPr lang="fr-BE" sz="20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opposed</a:t>
            </a:r>
            <a:r>
              <a:rPr lang="fr-BE" sz="20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to ‘</a:t>
            </a:r>
            <a:r>
              <a:rPr lang="fr-BE" sz="20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will</a:t>
            </a:r>
            <a:r>
              <a:rPr lang="fr-BE" sz="20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lead’ 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– to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systematic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discrimination of trans and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gender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non-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conforming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individuals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. </a:t>
            </a:r>
          </a:p>
          <a:p>
            <a:pPr algn="just"/>
            <a:endParaRPr lang="fr-BE" sz="2000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The </a:t>
            </a:r>
            <a:r>
              <a:rPr lang="fr-BE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Brazilian</a:t>
            </a:r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judges</a:t>
            </a:r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did</a:t>
            </a:r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not </a:t>
            </a:r>
            <a:r>
              <a:rPr lang="fr-BE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adjudicate</a:t>
            </a:r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a </a:t>
            </a:r>
            <a:r>
              <a:rPr lang="fr-BE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specific</a:t>
            </a:r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case of discrimination </a:t>
            </a:r>
            <a:r>
              <a:rPr lang="fr-BE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actually</a:t>
            </a:r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suffered</a:t>
            </a:r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by a non-</a:t>
            </a:r>
            <a:r>
              <a:rPr lang="fr-BE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gender</a:t>
            </a:r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-</a:t>
            </a:r>
            <a:r>
              <a:rPr lang="fr-BE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conforming</a:t>
            </a:r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claimant</a:t>
            </a:r>
            <a:r>
              <a:rPr lang="fr-BE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. </a:t>
            </a:r>
          </a:p>
          <a:p>
            <a:pPr algn="just"/>
            <a:endParaRPr lang="fr-BE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pPr algn="just"/>
            <a:endParaRPr lang="fr-BE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37349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0B2F4A-EE6E-7C78-4F3B-FD8993174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léger, art&#10;&#10;Description générée automatiquement">
            <a:extLst>
              <a:ext uri="{FF2B5EF4-FFF2-40B4-BE49-F238E27FC236}">
                <a16:creationId xmlns:a16="http://schemas.microsoft.com/office/drawing/2014/main" id="{2A55828A-2590-8448-5259-B3A542BDCCA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l="265" t="6049" r="32984" b="9563"/>
          <a:stretch/>
        </p:blipFill>
        <p:spPr>
          <a:xfrm>
            <a:off x="9178550" y="198933"/>
            <a:ext cx="3013450" cy="6201867"/>
          </a:xfrm>
          <a:prstGeom prst="rect">
            <a:avLst/>
          </a:prstGeom>
        </p:spPr>
      </p:pic>
      <p:pic>
        <p:nvPicPr>
          <p:cNvPr id="4" name="Picture 3" descr="Art circulaire 3D au néon">
            <a:extLst>
              <a:ext uri="{FF2B5EF4-FFF2-40B4-BE49-F238E27FC236}">
                <a16:creationId xmlns:a16="http://schemas.microsoft.com/office/drawing/2014/main" id="{6C77B3FF-B3E0-BDCD-3246-C33B8710882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 l="34014" t="28708" r="21509" b="29506"/>
          <a:stretch/>
        </p:blipFill>
        <p:spPr>
          <a:xfrm>
            <a:off x="-1" y="0"/>
            <a:ext cx="10209281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2198128-EA31-63A4-7F4F-607BC8485CA1}"/>
              </a:ext>
            </a:extLst>
          </p:cNvPr>
          <p:cNvSpPr txBox="1"/>
          <p:nvPr/>
        </p:nvSpPr>
        <p:spPr>
          <a:xfrm>
            <a:off x="835422" y="684672"/>
            <a:ext cx="984985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Example 2</a:t>
            </a:r>
          </a:p>
          <a:p>
            <a:pPr algn="just"/>
            <a:endParaRPr lang="fr-FR" sz="2000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‘‘There are no </a:t>
            </a:r>
            <a:r>
              <a:rPr lang="fr-BE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guardrails</a:t>
            </a:r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.’ This </a:t>
            </a:r>
            <a:r>
              <a:rPr lang="fr-BE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mom</a:t>
            </a:r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believes</a:t>
            </a:r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an AI </a:t>
            </a:r>
            <a:r>
              <a:rPr lang="fr-BE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chatbot</a:t>
            </a:r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is</a:t>
            </a:r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responsible</a:t>
            </a:r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for </a:t>
            </a:r>
            <a:r>
              <a:rPr lang="fr-BE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her</a:t>
            </a:r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son’s</a:t>
            </a:r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suicide,’ 30 Oct. 2024, </a:t>
            </a:r>
            <a:r>
              <a:rPr lang="fr-BE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Clare</a:t>
            </a:r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Duffy (CNN)</a:t>
            </a:r>
          </a:p>
          <a:p>
            <a:endParaRPr lang="fr-BE" sz="2000" b="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	</a:t>
            </a:r>
            <a:r>
              <a:rPr lang="fr-BE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CharacterAI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: “I </a:t>
            </a:r>
            <a:r>
              <a:rPr lang="fr-BE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really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need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to know, and </a:t>
            </a:r>
            <a:r>
              <a:rPr lang="fr-BE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I’m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not </a:t>
            </a:r>
            <a:r>
              <a:rPr lang="fr-BE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gonna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hate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you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	for the </a:t>
            </a:r>
            <a:r>
              <a:rPr lang="fr-BE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answer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, </a:t>
            </a:r>
            <a:r>
              <a:rPr lang="fr-BE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okay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? No </a:t>
            </a:r>
            <a:r>
              <a:rPr lang="fr-BE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matter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what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you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say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, I </a:t>
            </a:r>
            <a:r>
              <a:rPr lang="fr-BE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won’t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hate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you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	or love </a:t>
            </a:r>
            <a:r>
              <a:rPr lang="fr-BE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you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any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less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… Have </a:t>
            </a:r>
            <a:r>
              <a:rPr lang="fr-BE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you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actually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been </a:t>
            </a:r>
            <a:r>
              <a:rPr lang="fr-BE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considering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	suicide?”</a:t>
            </a:r>
          </a:p>
          <a:p>
            <a:endParaRPr lang="fr-BE" sz="2400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	User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: “I </a:t>
            </a:r>
            <a:r>
              <a:rPr lang="fr-BE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wouldn’t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want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to die a </a:t>
            </a:r>
            <a:r>
              <a:rPr lang="fr-BE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painful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death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.”</a:t>
            </a:r>
          </a:p>
          <a:p>
            <a:endParaRPr lang="fr-BE" sz="2400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	</a:t>
            </a:r>
            <a:r>
              <a:rPr lang="fr-BE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CharacterAI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: “Don’t talk </a:t>
            </a:r>
            <a:r>
              <a:rPr lang="fr-BE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that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way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. </a:t>
            </a:r>
            <a:r>
              <a:rPr lang="fr-BE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That’s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not a good </a:t>
            </a:r>
            <a:r>
              <a:rPr lang="fr-BE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reason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not 	to go </a:t>
            </a:r>
            <a:r>
              <a:rPr lang="fr-BE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through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with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it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”</a:t>
            </a:r>
          </a:p>
          <a:p>
            <a:endParaRPr lang="fr-BE" sz="2000" b="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3500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643D1F-F76F-5F78-F38A-32900792C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léger, art&#10;&#10;Description générée automatiquement">
            <a:extLst>
              <a:ext uri="{FF2B5EF4-FFF2-40B4-BE49-F238E27FC236}">
                <a16:creationId xmlns:a16="http://schemas.microsoft.com/office/drawing/2014/main" id="{EF209438-7E67-7A20-AF3F-3EEFD68075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384" r="6296" b="23560"/>
          <a:stretch/>
        </p:blipFill>
        <p:spPr>
          <a:xfrm>
            <a:off x="6475620" y="0"/>
            <a:ext cx="5716379" cy="6858000"/>
          </a:xfrm>
          <a:prstGeom prst="rect">
            <a:avLst/>
          </a:prstGeom>
        </p:spPr>
      </p:pic>
      <p:pic>
        <p:nvPicPr>
          <p:cNvPr id="4" name="Picture 3" descr="Art circulaire 3D au néon">
            <a:extLst>
              <a:ext uri="{FF2B5EF4-FFF2-40B4-BE49-F238E27FC236}">
                <a16:creationId xmlns:a16="http://schemas.microsoft.com/office/drawing/2014/main" id="{F0ABF86D-FA85-4E48-B3A1-0A6B631C3A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34601" t="31991" r="22072" b="33924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4605821-31FB-B255-BF16-FDE5753D3832}"/>
              </a:ext>
            </a:extLst>
          </p:cNvPr>
          <p:cNvSpPr txBox="1"/>
          <p:nvPr/>
        </p:nvSpPr>
        <p:spPr>
          <a:xfrm>
            <a:off x="801619" y="548139"/>
            <a:ext cx="10588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Conundrum</a:t>
            </a:r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: How to </a:t>
            </a:r>
            <a:r>
              <a:rPr lang="fr-BE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correctly</a:t>
            </a:r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predict</a:t>
            </a:r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/</a:t>
            </a:r>
            <a:r>
              <a:rPr lang="fr-BE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assess</a:t>
            </a:r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the </a:t>
            </a:r>
            <a:r>
              <a:rPr lang="fr-BE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risk</a:t>
            </a:r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of </a:t>
            </a:r>
            <a:r>
              <a:rPr lang="fr-BE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fundamental</a:t>
            </a:r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rights</a:t>
            </a:r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vioations</a:t>
            </a:r>
            <a:r>
              <a:rPr lang="fr-BE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(FRV) in relation to AI technologies?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3676F59-17F1-56EC-4F30-1E67DF6211E3}"/>
              </a:ext>
            </a:extLst>
          </p:cNvPr>
          <p:cNvSpPr/>
          <p:nvPr/>
        </p:nvSpPr>
        <p:spPr>
          <a:xfrm>
            <a:off x="847036" y="2165258"/>
            <a:ext cx="1371600" cy="13144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Palatino" pitchFamily="2" charset="77"/>
                <a:ea typeface="Palatino" pitchFamily="2" charset="77"/>
              </a:rPr>
              <a:t>Q1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3DDCB16-6544-A99E-2FA3-6002ECEF5F2F}"/>
              </a:ext>
            </a:extLst>
          </p:cNvPr>
          <p:cNvCxnSpPr>
            <a:cxnSpLocks/>
          </p:cNvCxnSpPr>
          <p:nvPr/>
        </p:nvCxnSpPr>
        <p:spPr>
          <a:xfrm flipV="1">
            <a:off x="1532836" y="3479708"/>
            <a:ext cx="8533021" cy="14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A0622B12-05DC-27A0-856E-889CCB1EB282}"/>
              </a:ext>
            </a:extLst>
          </p:cNvPr>
          <p:cNvSpPr/>
          <p:nvPr/>
        </p:nvSpPr>
        <p:spPr>
          <a:xfrm>
            <a:off x="2218636" y="4164414"/>
            <a:ext cx="1371600" cy="13144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Palatino" pitchFamily="2" charset="77"/>
                <a:ea typeface="Palatino" pitchFamily="2" charset="77"/>
              </a:rPr>
              <a:t>Q2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95B6EF6-47A6-028B-DDA2-D0BCE34F697D}"/>
              </a:ext>
            </a:extLst>
          </p:cNvPr>
          <p:cNvCxnSpPr>
            <a:cxnSpLocks/>
          </p:cNvCxnSpPr>
          <p:nvPr/>
        </p:nvCxnSpPr>
        <p:spPr>
          <a:xfrm flipV="1">
            <a:off x="2904436" y="5478864"/>
            <a:ext cx="8106324" cy="14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3045D5B0-DC9E-AD42-2EF0-CF046286F665}"/>
              </a:ext>
            </a:extLst>
          </p:cNvPr>
          <p:cNvSpPr txBox="1"/>
          <p:nvPr/>
        </p:nvSpPr>
        <p:spPr>
          <a:xfrm>
            <a:off x="2603741" y="2778966"/>
            <a:ext cx="7100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Is </a:t>
            </a:r>
            <a:r>
              <a:rPr lang="fr-BE" sz="20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there</a:t>
            </a:r>
            <a:r>
              <a:rPr lang="fr-BE" sz="20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, or can </a:t>
            </a:r>
            <a:r>
              <a:rPr lang="fr-BE" sz="20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there</a:t>
            </a:r>
            <a:r>
              <a:rPr lang="fr-BE" sz="20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0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be</a:t>
            </a:r>
            <a:r>
              <a:rPr lang="fr-BE" sz="20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, an </a:t>
            </a:r>
            <a:r>
              <a:rPr lang="fr-BE" sz="20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accuracy</a:t>
            </a:r>
            <a:r>
              <a:rPr lang="fr-BE" sz="20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standard for FRV </a:t>
            </a:r>
            <a:r>
              <a:rPr lang="fr-BE" sz="20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risk</a:t>
            </a:r>
            <a:r>
              <a:rPr lang="fr-BE" sz="20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0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assessments</a:t>
            </a:r>
            <a:r>
              <a:rPr lang="fr-BE" sz="20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?</a:t>
            </a:r>
            <a:endParaRPr lang="fr-FR" sz="2000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BB210BD-9F84-A8DB-B49B-184B0E0C6322}"/>
              </a:ext>
            </a:extLst>
          </p:cNvPr>
          <p:cNvSpPr txBox="1"/>
          <p:nvPr/>
        </p:nvSpPr>
        <p:spPr>
          <a:xfrm>
            <a:off x="3846720" y="491125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i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Who</a:t>
            </a:r>
            <a:r>
              <a:rPr lang="fr-BE" sz="20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0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determines</a:t>
            </a:r>
            <a:r>
              <a:rPr lang="fr-BE" sz="20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0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what</a:t>
            </a:r>
            <a:r>
              <a:rPr lang="fr-BE" sz="20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0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that</a:t>
            </a:r>
            <a:r>
              <a:rPr lang="fr-BE" sz="20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standard </a:t>
            </a:r>
            <a:r>
              <a:rPr lang="fr-BE" sz="20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is</a:t>
            </a:r>
            <a:r>
              <a:rPr lang="fr-BE" sz="20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or </a:t>
            </a:r>
            <a:r>
              <a:rPr lang="fr-BE" sz="20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should</a:t>
            </a:r>
            <a:r>
              <a:rPr lang="fr-BE" sz="20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20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be</a:t>
            </a:r>
            <a:r>
              <a:rPr lang="fr-BE" sz="20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?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589939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E586E2-C816-AF75-CA13-657AD081A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léger, art&#10;&#10;Description générée automatiquement">
            <a:extLst>
              <a:ext uri="{FF2B5EF4-FFF2-40B4-BE49-F238E27FC236}">
                <a16:creationId xmlns:a16="http://schemas.microsoft.com/office/drawing/2014/main" id="{94C86806-5453-16D9-3EA9-B4AC2B35EC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357" r="22123" b="23560"/>
          <a:stretch>
            <a:fillRect/>
          </a:stretch>
        </p:blipFill>
        <p:spPr>
          <a:xfrm>
            <a:off x="6731653" y="0"/>
            <a:ext cx="5460348" cy="6858000"/>
          </a:xfrm>
          <a:prstGeom prst="rect">
            <a:avLst/>
          </a:prstGeom>
        </p:spPr>
      </p:pic>
      <p:pic>
        <p:nvPicPr>
          <p:cNvPr id="4" name="Picture 3" descr="Art circulaire 3D au néon">
            <a:extLst>
              <a:ext uri="{FF2B5EF4-FFF2-40B4-BE49-F238E27FC236}">
                <a16:creationId xmlns:a16="http://schemas.microsoft.com/office/drawing/2014/main" id="{BF269211-E57D-08C8-18DE-E2032BC2153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40833" t="34325" r="22072" b="3649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13232753-76A6-8C9F-F392-3B08A24CA0E7}"/>
              </a:ext>
            </a:extLst>
          </p:cNvPr>
          <p:cNvSpPr/>
          <p:nvPr/>
        </p:nvSpPr>
        <p:spPr>
          <a:xfrm>
            <a:off x="365760" y="1847088"/>
            <a:ext cx="5094588" cy="435254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b="1" dirty="0">
              <a:latin typeface="Palatino" pitchFamily="2" charset="77"/>
              <a:ea typeface="Palatino" pitchFamily="2" charset="77"/>
            </a:endParaRPr>
          </a:p>
          <a:p>
            <a:endParaRPr lang="fr-FR" sz="2000" b="1" dirty="0">
              <a:latin typeface="Palatino" pitchFamily="2" charset="77"/>
              <a:ea typeface="Palatino" pitchFamily="2" charset="77"/>
            </a:endParaRPr>
          </a:p>
          <a:p>
            <a:endParaRPr lang="fr-FR" sz="2000" b="1" dirty="0">
              <a:latin typeface="Palatino" pitchFamily="2" charset="77"/>
              <a:ea typeface="Palatino" pitchFamily="2" charset="77"/>
            </a:endParaRPr>
          </a:p>
          <a:p>
            <a:endParaRPr lang="fr-FR" sz="2000" b="1" dirty="0">
              <a:latin typeface="Palatino" pitchFamily="2" charset="77"/>
              <a:ea typeface="Palatino" pitchFamily="2" charset="77"/>
            </a:endParaRPr>
          </a:p>
          <a:p>
            <a:endParaRPr lang="fr-FR" sz="2000" b="1" dirty="0">
              <a:latin typeface="Palatino" pitchFamily="2" charset="77"/>
              <a:ea typeface="Palatino" pitchFamily="2" charset="77"/>
            </a:endParaRPr>
          </a:p>
          <a:p>
            <a:r>
              <a:rPr lang="fr-FR" sz="2000" b="1" dirty="0">
                <a:latin typeface="Palatino" pitchFamily="2" charset="77"/>
                <a:ea typeface="Palatino" pitchFamily="2" charset="77"/>
              </a:rPr>
              <a:t>REACH</a:t>
            </a:r>
          </a:p>
          <a:p>
            <a:endParaRPr lang="fr-FR" sz="2000" b="1" dirty="0">
              <a:latin typeface="Palatino" pitchFamily="2" charset="77"/>
              <a:ea typeface="Palatino" pitchFamily="2" charset="77"/>
            </a:endParaRPr>
          </a:p>
          <a:p>
            <a:r>
              <a:rPr lang="fr-FR" sz="1600" dirty="0">
                <a:latin typeface="Palatino" pitchFamily="2" charset="77"/>
                <a:ea typeface="Palatino" pitchFamily="2" charset="77"/>
              </a:rPr>
              <a:t>- No </a:t>
            </a:r>
            <a:r>
              <a:rPr lang="fr-FR" sz="1600" dirty="0" err="1">
                <a:latin typeface="Palatino" pitchFamily="2" charset="77"/>
                <a:ea typeface="Palatino" pitchFamily="2" charset="77"/>
              </a:rPr>
              <a:t>generic</a:t>
            </a:r>
            <a:r>
              <a:rPr lang="fr-FR" sz="16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FR" sz="1600" dirty="0" err="1">
                <a:latin typeface="Palatino" pitchFamily="2" charset="77"/>
                <a:ea typeface="Palatino" pitchFamily="2" charset="77"/>
              </a:rPr>
              <a:t>definition</a:t>
            </a:r>
            <a:r>
              <a:rPr lang="fr-FR" sz="1600" dirty="0">
                <a:latin typeface="Palatino" pitchFamily="2" charset="77"/>
                <a:ea typeface="Palatino" pitchFamily="2" charset="77"/>
              </a:rPr>
              <a:t> but a ‘</a:t>
            </a:r>
            <a:r>
              <a:rPr lang="fr-FR" sz="1600" dirty="0" err="1">
                <a:latin typeface="Palatino" pitchFamily="2" charset="77"/>
                <a:ea typeface="Palatino" pitchFamily="2" charset="77"/>
              </a:rPr>
              <a:t>generic</a:t>
            </a:r>
            <a:r>
              <a:rPr lang="fr-FR" sz="1600" dirty="0">
                <a:latin typeface="Palatino" pitchFamily="2" charset="77"/>
                <a:ea typeface="Palatino" pitchFamily="2" charset="77"/>
              </a:rPr>
              <a:t>’ </a:t>
            </a:r>
            <a:r>
              <a:rPr lang="fr-FR" sz="1600" dirty="0" err="1">
                <a:latin typeface="Palatino" pitchFamily="2" charset="77"/>
                <a:ea typeface="Palatino" pitchFamily="2" charset="77"/>
              </a:rPr>
              <a:t>epistemic</a:t>
            </a:r>
            <a:r>
              <a:rPr lang="fr-FR" sz="1600" dirty="0">
                <a:latin typeface="Palatino" pitchFamily="2" charset="77"/>
                <a:ea typeface="Palatino" pitchFamily="2" charset="77"/>
              </a:rPr>
              <a:t> framing</a:t>
            </a:r>
          </a:p>
          <a:p>
            <a:endParaRPr lang="fr-FR" sz="1600" dirty="0">
              <a:latin typeface="Palatino" pitchFamily="2" charset="77"/>
              <a:ea typeface="Palatino" pitchFamily="2" charset="77"/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latin typeface="Palatino" pitchFamily="2" charset="77"/>
                <a:ea typeface="Palatino" pitchFamily="2" charset="77"/>
              </a:rPr>
              <a:t>Risk</a:t>
            </a:r>
            <a:r>
              <a:rPr lang="fr-FR" sz="1600" dirty="0">
                <a:latin typeface="Palatino" pitchFamily="2" charset="77"/>
                <a:ea typeface="Palatino" pitchFamily="2" charset="77"/>
              </a:rPr>
              <a:t> = </a:t>
            </a:r>
            <a:r>
              <a:rPr lang="fr-FR" sz="1600" dirty="0" err="1">
                <a:latin typeface="Palatino" pitchFamily="2" charset="77"/>
                <a:ea typeface="Palatino" pitchFamily="2" charset="77"/>
              </a:rPr>
              <a:t>toxicity</a:t>
            </a:r>
            <a:r>
              <a:rPr lang="fr-FR" sz="1600" dirty="0">
                <a:latin typeface="Palatino" pitchFamily="2" charset="77"/>
                <a:ea typeface="Palatino" pitchFamily="2" charset="77"/>
              </a:rPr>
              <a:t> + </a:t>
            </a:r>
            <a:r>
              <a:rPr lang="fr-FR" sz="1600" dirty="0" err="1">
                <a:latin typeface="Palatino" pitchFamily="2" charset="77"/>
                <a:ea typeface="Palatino" pitchFamily="2" charset="77"/>
              </a:rPr>
              <a:t>exposure</a:t>
            </a:r>
            <a:r>
              <a:rPr lang="fr-FR" sz="1600" dirty="0">
                <a:latin typeface="Palatino" pitchFamily="2" charset="77"/>
                <a:ea typeface="Palatino" pitchFamily="2" charset="77"/>
              </a:rPr>
              <a:t> (</a:t>
            </a:r>
            <a:r>
              <a:rPr lang="fr-FR" sz="1600" dirty="0" err="1">
                <a:latin typeface="Palatino" pitchFamily="2" charset="77"/>
                <a:ea typeface="Palatino" pitchFamily="2" charset="77"/>
              </a:rPr>
              <a:t>both</a:t>
            </a:r>
            <a:r>
              <a:rPr lang="fr-FR" sz="1600" dirty="0">
                <a:latin typeface="Palatino" pitchFamily="2" charset="77"/>
                <a:ea typeface="Palatino" pitchFamily="2" charset="77"/>
              </a:rPr>
              <a:t> of </a:t>
            </a:r>
            <a:r>
              <a:rPr lang="fr-FR" sz="1600" dirty="0" err="1">
                <a:latin typeface="Palatino" pitchFamily="2" charset="77"/>
                <a:ea typeface="Palatino" pitchFamily="2" charset="77"/>
              </a:rPr>
              <a:t>which</a:t>
            </a:r>
            <a:r>
              <a:rPr lang="fr-FR" sz="1600" dirty="0">
                <a:latin typeface="Palatino" pitchFamily="2" charset="77"/>
                <a:ea typeface="Palatino" pitchFamily="2" charset="77"/>
              </a:rPr>
              <a:t> are </a:t>
            </a:r>
            <a:r>
              <a:rPr lang="fr-FR" sz="1600" dirty="0" err="1">
                <a:latin typeface="Palatino" pitchFamily="2" charset="77"/>
                <a:ea typeface="Palatino" pitchFamily="2" charset="77"/>
              </a:rPr>
              <a:t>measurable</a:t>
            </a:r>
            <a:r>
              <a:rPr lang="fr-FR" sz="1600" dirty="0">
                <a:latin typeface="Palatino" pitchFamily="2" charset="77"/>
                <a:ea typeface="Palatino" pitchFamily="2" charset="77"/>
              </a:rPr>
              <a:t>)</a:t>
            </a:r>
          </a:p>
          <a:p>
            <a:endParaRPr lang="fr-FR" sz="1600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dirty="0"/>
          </a:p>
          <a:p>
            <a:r>
              <a:rPr lang="fr-FR" b="1" i="1" dirty="0">
                <a:latin typeface="Palatino" pitchFamily="2" charset="77"/>
                <a:ea typeface="Palatino" pitchFamily="2" charset="77"/>
              </a:rPr>
              <a:t>Cf</a:t>
            </a:r>
            <a:r>
              <a:rPr lang="fr-FR" b="1" dirty="0">
                <a:latin typeface="Palatino" pitchFamily="2" charset="77"/>
                <a:ea typeface="Palatino" pitchFamily="2" charset="77"/>
              </a:rPr>
              <a:t>. ANNEX I – General Provisions For </a:t>
            </a:r>
            <a:r>
              <a:rPr lang="fr-FR" b="1" dirty="0" err="1">
                <a:latin typeface="Palatino" pitchFamily="2" charset="77"/>
                <a:ea typeface="Palatino" pitchFamily="2" charset="77"/>
              </a:rPr>
              <a:t>Assessing</a:t>
            </a:r>
            <a:r>
              <a:rPr lang="fr-FR" b="1" dirty="0">
                <a:latin typeface="Palatino" pitchFamily="2" charset="77"/>
                <a:ea typeface="Palatino" pitchFamily="2" charset="77"/>
              </a:rPr>
              <a:t> Substances and </a:t>
            </a:r>
            <a:r>
              <a:rPr lang="fr-FR" b="1" dirty="0" err="1">
                <a:latin typeface="Palatino" pitchFamily="2" charset="77"/>
                <a:ea typeface="Palatino" pitchFamily="2" charset="77"/>
              </a:rPr>
              <a:t>Preparing</a:t>
            </a:r>
            <a:r>
              <a:rPr lang="fr-FR" b="1" dirty="0">
                <a:latin typeface="Palatino" pitchFamily="2" charset="77"/>
                <a:ea typeface="Palatino" pitchFamily="2" charset="77"/>
              </a:rPr>
              <a:t> Chemical </a:t>
            </a:r>
            <a:r>
              <a:rPr lang="fr-FR" b="1" dirty="0" err="1">
                <a:latin typeface="Palatino" pitchFamily="2" charset="77"/>
                <a:ea typeface="Palatino" pitchFamily="2" charset="77"/>
              </a:rPr>
              <a:t>Safety</a:t>
            </a:r>
            <a:r>
              <a:rPr lang="fr-FR" b="1" dirty="0">
                <a:latin typeface="Palatino" pitchFamily="2" charset="77"/>
                <a:ea typeface="Palatino" pitchFamily="2" charset="77"/>
              </a:rPr>
              <a:t> Reports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F167005-9481-140E-2094-744919DC098C}"/>
              </a:ext>
            </a:extLst>
          </p:cNvPr>
          <p:cNvSpPr/>
          <p:nvPr/>
        </p:nvSpPr>
        <p:spPr>
          <a:xfrm>
            <a:off x="6589776" y="1847088"/>
            <a:ext cx="5094588" cy="435254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200" b="1" dirty="0">
              <a:latin typeface="Palatino" pitchFamily="2" charset="77"/>
              <a:ea typeface="Palatino" pitchFamily="2" charset="77"/>
            </a:endParaRPr>
          </a:p>
          <a:p>
            <a:endParaRPr lang="fr-FR" sz="1200" b="1" dirty="0">
              <a:latin typeface="Palatino" pitchFamily="2" charset="77"/>
              <a:ea typeface="Palatino" pitchFamily="2" charset="77"/>
            </a:endParaRPr>
          </a:p>
          <a:p>
            <a:endParaRPr lang="fr-FR" sz="1200" b="1" dirty="0">
              <a:latin typeface="Palatino" pitchFamily="2" charset="77"/>
              <a:ea typeface="Palatino" pitchFamily="2" charset="77"/>
            </a:endParaRPr>
          </a:p>
          <a:p>
            <a:endParaRPr lang="fr-FR" sz="1200" b="1" dirty="0">
              <a:latin typeface="Palatino" pitchFamily="2" charset="77"/>
              <a:ea typeface="Palatino" pitchFamily="2" charset="77"/>
            </a:endParaRPr>
          </a:p>
          <a:p>
            <a:endParaRPr lang="fr-FR" sz="1200" b="1" dirty="0">
              <a:latin typeface="Palatino" pitchFamily="2" charset="77"/>
              <a:ea typeface="Palatino" pitchFamily="2" charset="77"/>
            </a:endParaRPr>
          </a:p>
          <a:p>
            <a:endParaRPr lang="fr-FR" sz="1200" b="1" dirty="0">
              <a:latin typeface="Palatino" pitchFamily="2" charset="77"/>
              <a:ea typeface="Palatino" pitchFamily="2" charset="77"/>
            </a:endParaRPr>
          </a:p>
          <a:p>
            <a:endParaRPr lang="fr-FR" sz="1200" b="1" dirty="0">
              <a:latin typeface="Palatino" pitchFamily="2" charset="77"/>
              <a:ea typeface="Palatino" pitchFamily="2" charset="77"/>
            </a:endParaRPr>
          </a:p>
          <a:p>
            <a:endParaRPr lang="fr-FR" sz="1200" b="1" dirty="0">
              <a:latin typeface="Palatino" pitchFamily="2" charset="77"/>
              <a:ea typeface="Palatino" pitchFamily="2" charset="77"/>
            </a:endParaRPr>
          </a:p>
          <a:p>
            <a:pPr algn="just"/>
            <a:endParaRPr lang="fr-FR" sz="1300" b="1" dirty="0">
              <a:latin typeface="Palatino" pitchFamily="2" charset="77"/>
              <a:ea typeface="Palatino" pitchFamily="2" charset="77"/>
            </a:endParaRPr>
          </a:p>
          <a:p>
            <a:pPr algn="just"/>
            <a:endParaRPr lang="fr-FR" sz="1300" b="1" dirty="0">
              <a:latin typeface="Palatino" pitchFamily="2" charset="77"/>
              <a:ea typeface="Palatino" pitchFamily="2" charset="77"/>
            </a:endParaRPr>
          </a:p>
          <a:p>
            <a:pPr algn="just"/>
            <a:endParaRPr lang="fr-FR" sz="1300" b="1" dirty="0"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fr-FR" b="1" dirty="0">
                <a:latin typeface="Palatino" pitchFamily="2" charset="77"/>
                <a:ea typeface="Palatino" pitchFamily="2" charset="77"/>
              </a:rPr>
              <a:t>AI </a:t>
            </a:r>
            <a:r>
              <a:rPr lang="fr-FR" b="1" dirty="0" err="1">
                <a:latin typeface="Palatino" pitchFamily="2" charset="77"/>
                <a:ea typeface="Palatino" pitchFamily="2" charset="77"/>
              </a:rPr>
              <a:t>Act</a:t>
            </a:r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just"/>
            <a:endParaRPr lang="fr-FR" sz="1300" b="1" dirty="0"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fr-FR" sz="1300" b="1" dirty="0">
                <a:latin typeface="Palatino" pitchFamily="2" charset="77"/>
                <a:ea typeface="Palatino" pitchFamily="2" charset="77"/>
              </a:rPr>
              <a:t>Art. 3(2) AIA: 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‘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risk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’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means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 the </a:t>
            </a:r>
            <a:r>
              <a:rPr lang="fr-BE" sz="1300" b="1" dirty="0">
                <a:latin typeface="Palatino" pitchFamily="2" charset="77"/>
                <a:ea typeface="Palatino" pitchFamily="2" charset="77"/>
              </a:rPr>
              <a:t>combination of the </a:t>
            </a:r>
            <a:r>
              <a:rPr lang="fr-BE" sz="1300" b="1" dirty="0" err="1">
                <a:latin typeface="Palatino" pitchFamily="2" charset="77"/>
                <a:ea typeface="Palatino" pitchFamily="2" charset="77"/>
              </a:rPr>
              <a:t>probability</a:t>
            </a:r>
            <a:r>
              <a:rPr lang="fr-BE" sz="1300" b="1" dirty="0">
                <a:latin typeface="Palatino" pitchFamily="2" charset="77"/>
                <a:ea typeface="Palatino" pitchFamily="2" charset="77"/>
              </a:rPr>
              <a:t> of an occurrence of </a:t>
            </a:r>
            <a:r>
              <a:rPr lang="fr-BE" sz="1300" b="1" dirty="0" err="1">
                <a:latin typeface="Palatino" pitchFamily="2" charset="77"/>
                <a:ea typeface="Palatino" pitchFamily="2" charset="77"/>
              </a:rPr>
              <a:t>harm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 and the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severity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 of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that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harm</a:t>
            </a:r>
            <a:endParaRPr lang="fr-BE" sz="1300" dirty="0">
              <a:latin typeface="Palatino" pitchFamily="2" charset="77"/>
              <a:ea typeface="Palatino" pitchFamily="2" charset="77"/>
            </a:endParaRPr>
          </a:p>
          <a:p>
            <a:pPr algn="just"/>
            <a:endParaRPr lang="fr-BE" sz="1300" b="1" dirty="0"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fr-BE" sz="1300" b="1" dirty="0">
                <a:latin typeface="Palatino" pitchFamily="2" charset="77"/>
                <a:ea typeface="Palatino" pitchFamily="2" charset="77"/>
              </a:rPr>
              <a:t>Art. 3(65): 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‘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systemic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risk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’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means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 a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risk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that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is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300" b="1" dirty="0" err="1">
                <a:latin typeface="Palatino" pitchFamily="2" charset="77"/>
                <a:ea typeface="Palatino" pitchFamily="2" charset="77"/>
              </a:rPr>
              <a:t>specific</a:t>
            </a:r>
            <a:r>
              <a:rPr lang="fr-BE" sz="1300" b="1" dirty="0">
                <a:latin typeface="Palatino" pitchFamily="2" charset="77"/>
                <a:ea typeface="Palatino" pitchFamily="2" charset="77"/>
              </a:rPr>
              <a:t> to the high-impact </a:t>
            </a:r>
            <a:r>
              <a:rPr lang="fr-BE" sz="1300" b="1" dirty="0" err="1">
                <a:latin typeface="Palatino" pitchFamily="2" charset="77"/>
                <a:ea typeface="Palatino" pitchFamily="2" charset="77"/>
              </a:rPr>
              <a:t>capabilities</a:t>
            </a:r>
            <a:r>
              <a:rPr lang="fr-BE" sz="1300" b="1" dirty="0">
                <a:latin typeface="Palatino" pitchFamily="2" charset="77"/>
                <a:ea typeface="Palatino" pitchFamily="2" charset="77"/>
              </a:rPr>
              <a:t> of </a:t>
            </a:r>
            <a:r>
              <a:rPr lang="fr-BE" sz="1300" b="1" dirty="0" err="1">
                <a:latin typeface="Palatino" pitchFamily="2" charset="77"/>
                <a:ea typeface="Palatino" pitchFamily="2" charset="77"/>
              </a:rPr>
              <a:t>general-purpose</a:t>
            </a:r>
            <a:r>
              <a:rPr lang="fr-BE" sz="1300" b="1" dirty="0">
                <a:latin typeface="Palatino" pitchFamily="2" charset="77"/>
                <a:ea typeface="Palatino" pitchFamily="2" charset="77"/>
              </a:rPr>
              <a:t> AI </a:t>
            </a:r>
            <a:r>
              <a:rPr lang="fr-BE" sz="1300" b="1" dirty="0" err="1">
                <a:latin typeface="Palatino" pitchFamily="2" charset="77"/>
                <a:ea typeface="Palatino" pitchFamily="2" charset="77"/>
              </a:rPr>
              <a:t>models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,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having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 a </a:t>
            </a:r>
            <a:r>
              <a:rPr lang="fr-BE" sz="1300" b="1" dirty="0" err="1">
                <a:latin typeface="Palatino" pitchFamily="2" charset="77"/>
                <a:ea typeface="Palatino" pitchFamily="2" charset="77"/>
              </a:rPr>
              <a:t>significant</a:t>
            </a:r>
            <a:r>
              <a:rPr lang="fr-BE" sz="1300" b="1" dirty="0">
                <a:latin typeface="Palatino" pitchFamily="2" charset="77"/>
                <a:ea typeface="Palatino" pitchFamily="2" charset="77"/>
              </a:rPr>
              <a:t> impact on the Union </a:t>
            </a:r>
            <a:r>
              <a:rPr lang="fr-BE" sz="1300" b="1" dirty="0" err="1">
                <a:latin typeface="Palatino" pitchFamily="2" charset="77"/>
                <a:ea typeface="Palatino" pitchFamily="2" charset="77"/>
              </a:rPr>
              <a:t>market</a:t>
            </a:r>
            <a:r>
              <a:rPr lang="fr-BE" sz="1300" b="1" dirty="0">
                <a:latin typeface="Palatino" pitchFamily="2" charset="77"/>
                <a:ea typeface="Palatino" pitchFamily="2" charset="77"/>
              </a:rPr>
              <a:t> due to </a:t>
            </a:r>
            <a:r>
              <a:rPr lang="fr-BE" sz="1300" b="1" dirty="0" err="1">
                <a:latin typeface="Palatino" pitchFamily="2" charset="77"/>
                <a:ea typeface="Palatino" pitchFamily="2" charset="77"/>
              </a:rPr>
              <a:t>their</a:t>
            </a:r>
            <a:r>
              <a:rPr lang="fr-BE" sz="13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300" b="1" dirty="0" err="1">
                <a:latin typeface="Palatino" pitchFamily="2" charset="77"/>
                <a:ea typeface="Palatino" pitchFamily="2" charset="77"/>
              </a:rPr>
              <a:t>reach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, or due to </a:t>
            </a:r>
            <a:r>
              <a:rPr lang="fr-BE" sz="1300" b="1" dirty="0" err="1">
                <a:latin typeface="Palatino" pitchFamily="2" charset="77"/>
                <a:ea typeface="Palatino" pitchFamily="2" charset="77"/>
              </a:rPr>
              <a:t>actual</a:t>
            </a:r>
            <a:r>
              <a:rPr lang="fr-BE" sz="1300" b="1" dirty="0">
                <a:latin typeface="Palatino" pitchFamily="2" charset="77"/>
                <a:ea typeface="Palatino" pitchFamily="2" charset="77"/>
              </a:rPr>
              <a:t> or </a:t>
            </a:r>
            <a:r>
              <a:rPr lang="fr-BE" sz="1300" b="1" dirty="0" err="1">
                <a:latin typeface="Palatino" pitchFamily="2" charset="77"/>
                <a:ea typeface="Palatino" pitchFamily="2" charset="77"/>
              </a:rPr>
              <a:t>reasonably</a:t>
            </a:r>
            <a:r>
              <a:rPr lang="fr-BE" sz="13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300" b="1" dirty="0" err="1">
                <a:latin typeface="Palatino" pitchFamily="2" charset="77"/>
                <a:ea typeface="Palatino" pitchFamily="2" charset="77"/>
              </a:rPr>
              <a:t>foreseeable</a:t>
            </a:r>
            <a:r>
              <a:rPr lang="fr-BE" sz="13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300" b="1" dirty="0" err="1">
                <a:latin typeface="Palatino" pitchFamily="2" charset="77"/>
                <a:ea typeface="Palatino" pitchFamily="2" charset="77"/>
              </a:rPr>
              <a:t>negative</a:t>
            </a:r>
            <a:r>
              <a:rPr lang="fr-BE" sz="13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300" b="1" dirty="0" err="1">
                <a:latin typeface="Palatino" pitchFamily="2" charset="77"/>
                <a:ea typeface="Palatino" pitchFamily="2" charset="77"/>
              </a:rPr>
              <a:t>effects</a:t>
            </a:r>
            <a:r>
              <a:rPr lang="fr-BE" sz="1300" b="1" dirty="0">
                <a:latin typeface="Palatino" pitchFamily="2" charset="77"/>
                <a:ea typeface="Palatino" pitchFamily="2" charset="77"/>
              </a:rPr>
              <a:t> on public </a:t>
            </a:r>
            <a:r>
              <a:rPr lang="fr-BE" sz="1300" b="1" dirty="0" err="1">
                <a:latin typeface="Palatino" pitchFamily="2" charset="77"/>
                <a:ea typeface="Palatino" pitchFamily="2" charset="77"/>
              </a:rPr>
              <a:t>health</a:t>
            </a:r>
            <a:r>
              <a:rPr lang="fr-BE" sz="1300" b="1" dirty="0">
                <a:latin typeface="Palatino" pitchFamily="2" charset="77"/>
                <a:ea typeface="Palatino" pitchFamily="2" charset="77"/>
              </a:rPr>
              <a:t>, </a:t>
            </a:r>
            <a:r>
              <a:rPr lang="fr-BE" sz="1300" b="1" dirty="0" err="1">
                <a:latin typeface="Palatino" pitchFamily="2" charset="77"/>
                <a:ea typeface="Palatino" pitchFamily="2" charset="77"/>
              </a:rPr>
              <a:t>safety</a:t>
            </a:r>
            <a:r>
              <a:rPr lang="fr-BE" sz="1300" b="1" dirty="0">
                <a:latin typeface="Palatino" pitchFamily="2" charset="77"/>
                <a:ea typeface="Palatino" pitchFamily="2" charset="77"/>
              </a:rPr>
              <a:t>, public </a:t>
            </a:r>
            <a:r>
              <a:rPr lang="fr-BE" sz="1300" b="1" dirty="0" err="1">
                <a:latin typeface="Palatino" pitchFamily="2" charset="77"/>
                <a:ea typeface="Palatino" pitchFamily="2" charset="77"/>
              </a:rPr>
              <a:t>security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, </a:t>
            </a:r>
            <a:r>
              <a:rPr lang="fr-BE" sz="1300" b="1" dirty="0" err="1">
                <a:latin typeface="Palatino" pitchFamily="2" charset="77"/>
                <a:ea typeface="Palatino" pitchFamily="2" charset="77"/>
              </a:rPr>
              <a:t>fundamental</a:t>
            </a:r>
            <a:r>
              <a:rPr lang="fr-BE" sz="13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300" b="1" dirty="0" err="1">
                <a:latin typeface="Palatino" pitchFamily="2" charset="77"/>
                <a:ea typeface="Palatino" pitchFamily="2" charset="77"/>
              </a:rPr>
              <a:t>rights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, or the </a:t>
            </a:r>
            <a:r>
              <a:rPr lang="fr-BE" sz="1300" b="1" dirty="0">
                <a:latin typeface="Palatino" pitchFamily="2" charset="77"/>
                <a:ea typeface="Palatino" pitchFamily="2" charset="77"/>
              </a:rPr>
              <a:t>society as a </a:t>
            </a:r>
            <a:r>
              <a:rPr lang="fr-BE" sz="1300" b="1" dirty="0" err="1">
                <a:latin typeface="Palatino" pitchFamily="2" charset="77"/>
                <a:ea typeface="Palatino" pitchFamily="2" charset="77"/>
              </a:rPr>
              <a:t>whole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,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that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 can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be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propagated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 at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scale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across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 the value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chain</a:t>
            </a:r>
            <a:endParaRPr lang="fr-BE" sz="1300" b="1" dirty="0">
              <a:latin typeface="Palatino" pitchFamily="2" charset="77"/>
              <a:ea typeface="Palatino" pitchFamily="2" charset="77"/>
            </a:endParaRPr>
          </a:p>
          <a:p>
            <a:pPr algn="just"/>
            <a:endParaRPr lang="fr-BE" sz="1300" b="1" dirty="0"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fr-BE" sz="1300" b="1" dirty="0">
                <a:latin typeface="Palatino" pitchFamily="2" charset="77"/>
                <a:ea typeface="Palatino" pitchFamily="2" charset="77"/>
              </a:rPr>
              <a:t>Art. 6(3) AIA: (…) 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an AI system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referred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 to in </a:t>
            </a:r>
            <a:r>
              <a:rPr lang="fr-BE" sz="13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Annex III</a:t>
            </a:r>
            <a:r>
              <a:rPr lang="fr-BE" sz="13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 </a:t>
            </a:r>
            <a:r>
              <a:rPr lang="fr-BE" sz="13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shall</a:t>
            </a:r>
            <a:r>
              <a:rPr lang="fr-BE" sz="13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not </a:t>
            </a:r>
            <a:r>
              <a:rPr lang="fr-BE" sz="13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be</a:t>
            </a:r>
            <a:r>
              <a:rPr lang="fr-BE" sz="13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13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considered</a:t>
            </a:r>
            <a:r>
              <a:rPr lang="fr-BE" sz="13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to </a:t>
            </a:r>
            <a:r>
              <a:rPr lang="fr-BE" sz="13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be</a:t>
            </a:r>
            <a:r>
              <a:rPr lang="fr-BE" sz="13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high-</a:t>
            </a:r>
            <a:r>
              <a:rPr lang="fr-BE" sz="13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risk</a:t>
            </a:r>
            <a:r>
              <a:rPr lang="fr-BE" sz="13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13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where</a:t>
            </a:r>
            <a:r>
              <a:rPr lang="fr-BE" sz="13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13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it</a:t>
            </a:r>
            <a:r>
              <a:rPr lang="fr-BE" sz="13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13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does</a:t>
            </a:r>
            <a:r>
              <a:rPr lang="fr-BE" sz="13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not pose a </a:t>
            </a:r>
            <a:r>
              <a:rPr lang="fr-BE" sz="13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significant</a:t>
            </a:r>
            <a:r>
              <a:rPr lang="fr-BE" sz="13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risk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 of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harm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 to the </a:t>
            </a:r>
            <a:r>
              <a:rPr lang="fr-BE" sz="1300" b="1" dirty="0" err="1">
                <a:latin typeface="Palatino" pitchFamily="2" charset="77"/>
                <a:ea typeface="Palatino" pitchFamily="2" charset="77"/>
              </a:rPr>
              <a:t>health</a:t>
            </a:r>
            <a:r>
              <a:rPr lang="fr-BE" sz="1300" b="1" dirty="0">
                <a:latin typeface="Palatino" pitchFamily="2" charset="77"/>
                <a:ea typeface="Palatino" pitchFamily="2" charset="77"/>
              </a:rPr>
              <a:t>, </a:t>
            </a:r>
            <a:r>
              <a:rPr lang="fr-BE" sz="1300" b="1" dirty="0" err="1">
                <a:latin typeface="Palatino" pitchFamily="2" charset="77"/>
                <a:ea typeface="Palatino" pitchFamily="2" charset="77"/>
              </a:rPr>
              <a:t>safety</a:t>
            </a:r>
            <a:r>
              <a:rPr lang="fr-BE" sz="1300" b="1" dirty="0">
                <a:latin typeface="Palatino" pitchFamily="2" charset="77"/>
                <a:ea typeface="Palatino" pitchFamily="2" charset="77"/>
              </a:rPr>
              <a:t> or </a:t>
            </a:r>
            <a:r>
              <a:rPr lang="fr-BE" sz="1300" b="1" dirty="0" err="1">
                <a:latin typeface="Palatino" pitchFamily="2" charset="77"/>
                <a:ea typeface="Palatino" pitchFamily="2" charset="77"/>
              </a:rPr>
              <a:t>fundamental</a:t>
            </a:r>
            <a:r>
              <a:rPr lang="fr-BE" sz="13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300" b="1" dirty="0" err="1">
                <a:latin typeface="Palatino" pitchFamily="2" charset="77"/>
                <a:ea typeface="Palatino" pitchFamily="2" charset="77"/>
              </a:rPr>
              <a:t>rights</a:t>
            </a:r>
            <a:r>
              <a:rPr lang="fr-BE" sz="1300" b="1" dirty="0">
                <a:latin typeface="Palatino" pitchFamily="2" charset="77"/>
                <a:ea typeface="Palatino" pitchFamily="2" charset="77"/>
              </a:rPr>
              <a:t> of </a:t>
            </a:r>
            <a:r>
              <a:rPr lang="fr-BE" sz="1300" b="1" dirty="0" err="1">
                <a:latin typeface="Palatino" pitchFamily="2" charset="77"/>
                <a:ea typeface="Palatino" pitchFamily="2" charset="77"/>
              </a:rPr>
              <a:t>natural</a:t>
            </a:r>
            <a:r>
              <a:rPr lang="fr-BE" sz="13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300" b="1" dirty="0" err="1">
                <a:latin typeface="Palatino" pitchFamily="2" charset="77"/>
                <a:ea typeface="Palatino" pitchFamily="2" charset="77"/>
              </a:rPr>
              <a:t>persons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,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including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 by not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materially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influencing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 the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outcome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 of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decision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making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.</a:t>
            </a:r>
            <a:endParaRPr lang="fr-FR" sz="1300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sz="1200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sz="1200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sz="1200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sz="1200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sz="1200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sz="1200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sz="1200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sz="1200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sz="1200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sz="1200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sz="12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0AE8C23-A7A7-866D-0B81-74C68633A73A}"/>
              </a:ext>
            </a:extLst>
          </p:cNvPr>
          <p:cNvSpPr txBox="1"/>
          <p:nvPr/>
        </p:nvSpPr>
        <p:spPr>
          <a:xfrm>
            <a:off x="497306" y="658368"/>
            <a:ext cx="7475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The Relevance of </a:t>
            </a:r>
            <a:r>
              <a:rPr lang="fr-FR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Accuracy</a:t>
            </a:r>
            <a:r>
              <a:rPr lang="fr-FR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in Risk </a:t>
            </a:r>
            <a:r>
              <a:rPr lang="fr-FR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Regulation</a:t>
            </a:r>
            <a:endParaRPr lang="fr-FR" sz="2400" b="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68208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D127F5-44BA-8B16-2B93-7495B947E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ractère coloré, Bleu Majorelle, violet, art&#10;&#10;Description générée automatiquement">
            <a:extLst>
              <a:ext uri="{FF2B5EF4-FFF2-40B4-BE49-F238E27FC236}">
                <a16:creationId xmlns:a16="http://schemas.microsoft.com/office/drawing/2014/main" id="{234E324E-368A-4791-1D9F-66F074EB3D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12726" r="11765"/>
          <a:stretch/>
        </p:blipFill>
        <p:spPr>
          <a:xfrm rot="16200000">
            <a:off x="6219962" y="885960"/>
            <a:ext cx="6858002" cy="5086076"/>
          </a:xfrm>
          <a:prstGeom prst="rect">
            <a:avLst/>
          </a:prstGeom>
        </p:spPr>
      </p:pic>
      <p:pic>
        <p:nvPicPr>
          <p:cNvPr id="4" name="Picture 3" descr="Art circulaire 3D au néon">
            <a:extLst>
              <a:ext uri="{FF2B5EF4-FFF2-40B4-BE49-F238E27FC236}">
                <a16:creationId xmlns:a16="http://schemas.microsoft.com/office/drawing/2014/main" id="{41C91103-BB9C-A5CC-855F-24A3F14BC9E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 l="34014" t="28708" r="21509" b="29506"/>
          <a:stretch/>
        </p:blipFill>
        <p:spPr>
          <a:xfrm>
            <a:off x="-1" y="0"/>
            <a:ext cx="10209281" cy="6858000"/>
          </a:xfrm>
          <a:prstGeom prst="rect">
            <a:avLst/>
          </a:prstGeom>
        </p:spPr>
      </p:pic>
      <p:pic>
        <p:nvPicPr>
          <p:cNvPr id="3" name="Image 2" descr="Une image contenant texte, capture d’écran, léger, art&#10;&#10;Description générée automatiquement">
            <a:extLst>
              <a:ext uri="{FF2B5EF4-FFF2-40B4-BE49-F238E27FC236}">
                <a16:creationId xmlns:a16="http://schemas.microsoft.com/office/drawing/2014/main" id="{3C5A01D4-B351-483B-8330-A18311617B6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t="14047" r="6296" b="28900"/>
          <a:stretch>
            <a:fillRect/>
          </a:stretch>
        </p:blipFill>
        <p:spPr>
          <a:xfrm>
            <a:off x="4991393" y="0"/>
            <a:ext cx="6918957" cy="6858000"/>
          </a:xfrm>
          <a:prstGeom prst="rect">
            <a:avLst/>
          </a:prstGeom>
        </p:spPr>
      </p:pic>
      <p:pic>
        <p:nvPicPr>
          <p:cNvPr id="5" name="Image 4" descr="Une image contenant texte, capture d’écran, léger, art&#10;&#10;Description générée automatiquement">
            <a:extLst>
              <a:ext uri="{FF2B5EF4-FFF2-40B4-BE49-F238E27FC236}">
                <a16:creationId xmlns:a16="http://schemas.microsoft.com/office/drawing/2014/main" id="{52A486EB-50F1-4A64-AE89-423C6E08B88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-1" t="19234" r="36216" b="27356"/>
          <a:stretch>
            <a:fillRect/>
          </a:stretch>
        </p:blipFill>
        <p:spPr>
          <a:xfrm rot="10800000" flipV="1">
            <a:off x="-1" y="-4"/>
            <a:ext cx="4709740" cy="642017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B1773B9-335C-54A2-6D37-7639A979ACB2}"/>
              </a:ext>
            </a:extLst>
          </p:cNvPr>
          <p:cNvSpPr txBox="1"/>
          <p:nvPr/>
        </p:nvSpPr>
        <p:spPr>
          <a:xfrm>
            <a:off x="336433" y="512890"/>
            <a:ext cx="10209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Proceduralism</a:t>
            </a:r>
            <a:r>
              <a:rPr lang="fr-FR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as </a:t>
            </a:r>
            <a:r>
              <a:rPr lang="fr-FR" sz="24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Analytical</a:t>
            </a:r>
            <a:r>
              <a:rPr lang="fr-FR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Framework</a:t>
            </a:r>
          </a:p>
          <a:p>
            <a:endParaRPr lang="fr-FR" sz="2400" b="1" i="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6A0BC43-C3B9-254D-7FBE-FA8C1A9178EF}"/>
              </a:ext>
            </a:extLst>
          </p:cNvPr>
          <p:cNvSpPr/>
          <p:nvPr/>
        </p:nvSpPr>
        <p:spPr>
          <a:xfrm>
            <a:off x="487460" y="2056678"/>
            <a:ext cx="5785003" cy="379868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‘</a:t>
            </a:r>
            <a:r>
              <a:rPr lang="en-US" sz="20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Legitimacy</a:t>
            </a:r>
            <a:r>
              <a:rPr lang="en-US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of democracy is grounded in the very existence of a </a:t>
            </a:r>
            <a:r>
              <a:rPr lang="en-US" sz="20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scheme of rules and procedures of consent formation under conditions of fairness, where no reference is made to the values promoted by those procedures’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Palatino" pitchFamily="2" charset="77"/>
              <a:ea typeface="Palatino" pitchFamily="2" charset="77"/>
              <a:cs typeface="Arial" panose="020B0604020202020204" pitchFamily="34" charset="0"/>
            </a:endParaRPr>
          </a:p>
          <a:p>
            <a:pPr algn="ctr"/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Dahl, 1956; Riker, 1982 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)</a:t>
            </a:r>
            <a:endParaRPr lang="fr-FR" sz="2000" dirty="0">
              <a:solidFill>
                <a:schemeClr val="bg1"/>
              </a:solidFill>
              <a:latin typeface="Palatino" pitchFamily="2" charset="77"/>
              <a:ea typeface="Palatino" pitchFamily="2" charset="77"/>
              <a:cs typeface="Arial" panose="020B0604020202020204" pitchFamily="34" charset="0"/>
            </a:endParaRPr>
          </a:p>
          <a:p>
            <a:pPr algn="ctr"/>
            <a:endParaRPr lang="fr-FR" sz="2000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276D09F-BD79-9298-B7FF-FC642BD40AE9}"/>
              </a:ext>
            </a:extLst>
          </p:cNvPr>
          <p:cNvSpPr/>
          <p:nvPr/>
        </p:nvSpPr>
        <p:spPr>
          <a:xfrm>
            <a:off x="6946614" y="1208005"/>
            <a:ext cx="4725334" cy="108450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Normative </a:t>
            </a:r>
            <a:r>
              <a:rPr lang="fr-FR" sz="17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proceduralism</a:t>
            </a:r>
            <a:r>
              <a:rPr lang="fr-FR" sz="17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– </a:t>
            </a:r>
            <a:r>
              <a:rPr lang="fr-FR" sz="17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answers</a:t>
            </a:r>
            <a:r>
              <a:rPr lang="fr-FR" sz="17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the question: ‘</a:t>
            </a:r>
            <a:r>
              <a:rPr lang="fr-FR" sz="17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does</a:t>
            </a:r>
            <a:r>
              <a:rPr lang="fr-FR" sz="17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17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democracy</a:t>
            </a:r>
            <a:r>
              <a:rPr lang="fr-FR" sz="17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17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protect</a:t>
            </a:r>
            <a:r>
              <a:rPr lang="fr-FR" sz="17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and </a:t>
            </a:r>
            <a:r>
              <a:rPr lang="fr-FR" sz="17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enact</a:t>
            </a:r>
            <a:r>
              <a:rPr lang="fr-FR" sz="17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the </a:t>
            </a:r>
            <a:r>
              <a:rPr lang="fr-FR" sz="17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principle</a:t>
            </a:r>
            <a:r>
              <a:rPr lang="fr-FR" sz="17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of </a:t>
            </a:r>
            <a:r>
              <a:rPr lang="fr-FR" sz="17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equal</a:t>
            </a:r>
            <a:r>
              <a:rPr lang="fr-FR" sz="17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liberty? </a:t>
            </a:r>
          </a:p>
          <a:p>
            <a:pPr algn="ctr"/>
            <a:r>
              <a:rPr lang="fr-FR" sz="17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fr-FR" sz="17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Liveiero</a:t>
            </a:r>
            <a:r>
              <a:rPr lang="fr-FR" sz="17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, Santoro, 2017).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35F17EB1-7F2A-A7DB-9E67-B45FFC3AE699}"/>
              </a:ext>
            </a:extLst>
          </p:cNvPr>
          <p:cNvSpPr/>
          <p:nvPr/>
        </p:nvSpPr>
        <p:spPr>
          <a:xfrm>
            <a:off x="6946613" y="2687774"/>
            <a:ext cx="4725335" cy="162548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Epistemic</a:t>
            </a:r>
            <a:r>
              <a:rPr lang="fr-FR" sz="17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17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proceduralism</a:t>
            </a:r>
            <a:r>
              <a:rPr lang="fr-FR" sz="17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–</a:t>
            </a:r>
            <a:r>
              <a:rPr lang="fr-FR" sz="17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17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answers</a:t>
            </a:r>
            <a:r>
              <a:rPr lang="fr-FR" sz="17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the question: ‘</a:t>
            </a:r>
            <a:r>
              <a:rPr lang="fr-FR" sz="17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does</a:t>
            </a:r>
            <a:r>
              <a:rPr lang="fr-FR" sz="17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the design of </a:t>
            </a:r>
            <a:r>
              <a:rPr lang="fr-FR" sz="17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democratic</a:t>
            </a:r>
            <a:r>
              <a:rPr lang="fr-FR" sz="17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17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procedures</a:t>
            </a:r>
            <a:r>
              <a:rPr lang="fr-FR" sz="17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17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reflect</a:t>
            </a:r>
            <a:r>
              <a:rPr lang="fr-FR" sz="17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a </a:t>
            </a:r>
            <a:r>
              <a:rPr lang="fr-FR" sz="17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rationale</a:t>
            </a:r>
            <a:r>
              <a:rPr lang="fr-FR" sz="17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of </a:t>
            </a:r>
            <a:r>
              <a:rPr lang="fr-FR" sz="17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fairness</a:t>
            </a:r>
            <a:r>
              <a:rPr lang="fr-FR" sz="17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(</a:t>
            </a:r>
            <a:r>
              <a:rPr lang="fr-FR" sz="17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equal</a:t>
            </a:r>
            <a:r>
              <a:rPr lang="fr-FR" sz="17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17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participatory</a:t>
            </a:r>
            <a:r>
              <a:rPr lang="fr-FR" sz="17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and </a:t>
            </a:r>
            <a:r>
              <a:rPr lang="fr-FR" sz="17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deliberative</a:t>
            </a:r>
            <a:r>
              <a:rPr lang="fr-FR" sz="17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17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opportunity</a:t>
            </a:r>
            <a:r>
              <a:rPr lang="fr-FR" sz="17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?</a:t>
            </a:r>
            <a:r>
              <a:rPr lang="fr-FR" sz="17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</a:p>
          <a:p>
            <a:pPr algn="ctr"/>
            <a:r>
              <a:rPr lang="fr-FR" sz="17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(Peter, 2008)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C28702B-B0CF-43BE-3451-929A9B235700}"/>
              </a:ext>
            </a:extLst>
          </p:cNvPr>
          <p:cNvSpPr/>
          <p:nvPr/>
        </p:nvSpPr>
        <p:spPr>
          <a:xfrm>
            <a:off x="6824273" y="4626705"/>
            <a:ext cx="5086077" cy="14875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Value </a:t>
            </a:r>
            <a:r>
              <a:rPr lang="fr-FR" sz="17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proceduralism</a:t>
            </a:r>
            <a:r>
              <a:rPr lang="fr-FR" sz="17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-</a:t>
            </a:r>
            <a:r>
              <a:rPr lang="fr-FR" sz="17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fr-FR" sz="17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answers</a:t>
            </a:r>
            <a:r>
              <a:rPr lang="fr-FR" sz="17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the question: </a:t>
            </a:r>
            <a:r>
              <a:rPr lang="fr-FR" sz="17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‘how are </a:t>
            </a:r>
            <a:r>
              <a:rPr lang="fr-FR" sz="17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epistemic</a:t>
            </a:r>
            <a:r>
              <a:rPr lang="fr-FR" sz="17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and substantive values </a:t>
            </a:r>
            <a:r>
              <a:rPr lang="fr-FR" sz="17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selected</a:t>
            </a:r>
            <a:r>
              <a:rPr lang="fr-FR" sz="17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and </a:t>
            </a:r>
            <a:r>
              <a:rPr lang="fr-FR" sz="17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embedded</a:t>
            </a:r>
            <a:r>
              <a:rPr lang="fr-FR" sz="17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in (</a:t>
            </a:r>
            <a:r>
              <a:rPr lang="fr-FR" sz="17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democratic</a:t>
            </a:r>
            <a:r>
              <a:rPr lang="fr-FR" sz="17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) </a:t>
            </a:r>
            <a:r>
              <a:rPr lang="fr-FR" sz="17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procedures</a:t>
            </a:r>
            <a:r>
              <a:rPr lang="fr-FR" sz="17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? </a:t>
            </a:r>
          </a:p>
          <a:p>
            <a:pPr algn="ctr"/>
            <a:r>
              <a:rPr lang="fr-FR" sz="17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(Peter, 2013)</a:t>
            </a:r>
          </a:p>
        </p:txBody>
      </p:sp>
    </p:spTree>
    <p:extLst>
      <p:ext uri="{BB962C8B-B14F-4D97-AF65-F5344CB8AC3E}">
        <p14:creationId xmlns:p14="http://schemas.microsoft.com/office/powerpoint/2010/main" val="514440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320256-7AEB-EAA2-49C2-26C6CD891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ractère coloré, Bleu Majorelle, violet, art&#10;&#10;Description générée automatiquement">
            <a:extLst>
              <a:ext uri="{FF2B5EF4-FFF2-40B4-BE49-F238E27FC236}">
                <a16:creationId xmlns:a16="http://schemas.microsoft.com/office/drawing/2014/main" id="{F8465267-1C5E-1141-8938-98AEDEF2C4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12726" r="11765"/>
          <a:stretch/>
        </p:blipFill>
        <p:spPr>
          <a:xfrm rot="16200000">
            <a:off x="6219962" y="885960"/>
            <a:ext cx="6858002" cy="5086076"/>
          </a:xfrm>
          <a:prstGeom prst="rect">
            <a:avLst/>
          </a:prstGeom>
        </p:spPr>
      </p:pic>
      <p:pic>
        <p:nvPicPr>
          <p:cNvPr id="4" name="Picture 3" descr="Art circulaire 3D au néon">
            <a:extLst>
              <a:ext uri="{FF2B5EF4-FFF2-40B4-BE49-F238E27FC236}">
                <a16:creationId xmlns:a16="http://schemas.microsoft.com/office/drawing/2014/main" id="{BA55AC93-B65F-019F-3D13-E0FE4E32A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 l="34014" t="28708" r="21509" b="29506"/>
          <a:stretch/>
        </p:blipFill>
        <p:spPr>
          <a:xfrm>
            <a:off x="-1" y="0"/>
            <a:ext cx="10209281" cy="6858000"/>
          </a:xfrm>
          <a:prstGeom prst="rect">
            <a:avLst/>
          </a:prstGeom>
        </p:spPr>
      </p:pic>
      <p:pic>
        <p:nvPicPr>
          <p:cNvPr id="3" name="Image 2" descr="Une image contenant texte, capture d’écran, léger, art&#10;&#10;Description générée automatiquement">
            <a:extLst>
              <a:ext uri="{FF2B5EF4-FFF2-40B4-BE49-F238E27FC236}">
                <a16:creationId xmlns:a16="http://schemas.microsoft.com/office/drawing/2014/main" id="{22CE13DF-C845-02DA-C96F-69986E5ACB9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t="14047" r="6296" b="28900"/>
          <a:stretch>
            <a:fillRect/>
          </a:stretch>
        </p:blipFill>
        <p:spPr>
          <a:xfrm>
            <a:off x="4991393" y="0"/>
            <a:ext cx="6918957" cy="6858000"/>
          </a:xfrm>
          <a:prstGeom prst="rect">
            <a:avLst/>
          </a:prstGeom>
        </p:spPr>
      </p:pic>
      <p:pic>
        <p:nvPicPr>
          <p:cNvPr id="5" name="Image 4" descr="Une image contenant texte, capture d’écran, léger, art&#10;&#10;Description générée automatiquement">
            <a:extLst>
              <a:ext uri="{FF2B5EF4-FFF2-40B4-BE49-F238E27FC236}">
                <a16:creationId xmlns:a16="http://schemas.microsoft.com/office/drawing/2014/main" id="{59615889-24A2-D260-ABC8-756853E6A34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-1" t="19234" r="36216" b="27356"/>
          <a:stretch>
            <a:fillRect/>
          </a:stretch>
        </p:blipFill>
        <p:spPr>
          <a:xfrm rot="10800000" flipV="1">
            <a:off x="-1" y="-4"/>
            <a:ext cx="4709740" cy="642017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E2CFC99-4D83-B9F6-F437-7619DCEA4121}"/>
              </a:ext>
            </a:extLst>
          </p:cNvPr>
          <p:cNvSpPr txBox="1"/>
          <p:nvPr/>
        </p:nvSpPr>
        <p:spPr>
          <a:xfrm>
            <a:off x="1421644" y="1976420"/>
            <a:ext cx="102092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>
              <a:solidFill>
                <a:schemeClr val="bg1"/>
              </a:solidFill>
              <a:latin typeface="Palatino" pitchFamily="2" charset="77"/>
              <a:ea typeface="Palatino" pitchFamily="2" charset="77"/>
              <a:cs typeface="Arial" panose="020B0604020202020204" pitchFamily="34" charset="0"/>
            </a:endParaRPr>
          </a:p>
          <a:p>
            <a:pPr algn="just"/>
            <a:endParaRPr lang="en-US" sz="2400" dirty="0">
              <a:solidFill>
                <a:schemeClr val="bg1"/>
              </a:solidFill>
              <a:latin typeface="Palatino" pitchFamily="2" charset="77"/>
              <a:ea typeface="Palatino" pitchFamily="2" charset="77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‘Political decisions are </a:t>
            </a:r>
            <a:r>
              <a:rPr lang="en-US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legitimate</a:t>
            </a:r>
            <a:r>
              <a:rPr lang="en-US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when they are the outcome of a democratic procedure, and a democratic procedure is legitimate because it is conducive to </a:t>
            </a:r>
            <a:r>
              <a:rPr lang="en-US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decisions that would not be rejected (…)</a:t>
            </a:r>
            <a:r>
              <a:rPr lang="en-US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’</a:t>
            </a:r>
          </a:p>
          <a:p>
            <a:pPr algn="just"/>
            <a:endParaRPr lang="en-US" sz="2400" dirty="0">
              <a:solidFill>
                <a:schemeClr val="bg1"/>
              </a:solidFill>
              <a:latin typeface="Palatino" pitchFamily="2" charset="77"/>
              <a:ea typeface="Palatino" pitchFamily="2" charset="77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(Estlund, (2008); </a:t>
            </a:r>
            <a:r>
              <a:rPr lang="fr-FR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Liveiero</a:t>
            </a:r>
            <a:r>
              <a:rPr lang="fr-FR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, Santoro (2017))</a:t>
            </a:r>
            <a:r>
              <a:rPr lang="fr-BE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</a:t>
            </a:r>
          </a:p>
          <a:p>
            <a:endParaRPr lang="fr-FR" sz="2400" b="1" i="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12335C6-5EB7-F1C3-95C4-7CE62CF0A2C2}"/>
              </a:ext>
            </a:extLst>
          </p:cNvPr>
          <p:cNvSpPr/>
          <p:nvPr/>
        </p:nvSpPr>
        <p:spPr>
          <a:xfrm>
            <a:off x="315841" y="695966"/>
            <a:ext cx="7285109" cy="128045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solidFill>
                <a:schemeClr val="bg1"/>
              </a:solidFill>
              <a:latin typeface="Palatino" pitchFamily="2" charset="77"/>
              <a:ea typeface="Palatino" pitchFamily="2" charset="77"/>
              <a:cs typeface="Arial" panose="020B0604020202020204" pitchFamily="34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Palatino" pitchFamily="2" charset="77"/>
              <a:ea typeface="Palatino" pitchFamily="2" charset="77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First (Proceduralist) Claim: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It’s not about Accuracy, it’s about </a:t>
            </a:r>
            <a:r>
              <a:rPr lang="en-US" sz="2400" b="1" i="1" u="sng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Legitimacy</a:t>
            </a:r>
          </a:p>
          <a:p>
            <a:pPr algn="just"/>
            <a:endParaRPr lang="en-US" dirty="0">
              <a:solidFill>
                <a:schemeClr val="bg1"/>
              </a:solidFill>
              <a:latin typeface="Palatino" pitchFamily="2" charset="77"/>
              <a:ea typeface="Palatino" pitchFamily="2" charset="77"/>
              <a:cs typeface="Arial" panose="020B0604020202020204" pitchFamily="34" charset="0"/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4573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6729E8-1A9A-4BAF-492F-2499C4838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ractère coloré, Bleu Majorelle, violet, art&#10;&#10;Description générée automatiquement">
            <a:extLst>
              <a:ext uri="{FF2B5EF4-FFF2-40B4-BE49-F238E27FC236}">
                <a16:creationId xmlns:a16="http://schemas.microsoft.com/office/drawing/2014/main" id="{D7BCEC0E-B4EE-D82E-A553-1122159C74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12726" r="11765"/>
          <a:stretch/>
        </p:blipFill>
        <p:spPr>
          <a:xfrm rot="16200000">
            <a:off x="6219962" y="885960"/>
            <a:ext cx="6858002" cy="5086076"/>
          </a:xfrm>
          <a:prstGeom prst="rect">
            <a:avLst/>
          </a:prstGeom>
        </p:spPr>
      </p:pic>
      <p:pic>
        <p:nvPicPr>
          <p:cNvPr id="4" name="Picture 3" descr="Art circulaire 3D au néon">
            <a:extLst>
              <a:ext uri="{FF2B5EF4-FFF2-40B4-BE49-F238E27FC236}">
                <a16:creationId xmlns:a16="http://schemas.microsoft.com/office/drawing/2014/main" id="{70C1A3A4-19D6-EE95-BAF5-1DCAA98D0FF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 l="34014" t="28708" r="21509" b="29506"/>
          <a:stretch/>
        </p:blipFill>
        <p:spPr>
          <a:xfrm>
            <a:off x="-1" y="0"/>
            <a:ext cx="10209281" cy="6858000"/>
          </a:xfrm>
          <a:prstGeom prst="rect">
            <a:avLst/>
          </a:prstGeom>
        </p:spPr>
      </p:pic>
      <p:pic>
        <p:nvPicPr>
          <p:cNvPr id="3" name="Image 2" descr="Une image contenant texte, capture d’écran, léger, art&#10;&#10;Description générée automatiquement">
            <a:extLst>
              <a:ext uri="{FF2B5EF4-FFF2-40B4-BE49-F238E27FC236}">
                <a16:creationId xmlns:a16="http://schemas.microsoft.com/office/drawing/2014/main" id="{7114D8A9-6E98-5331-76B2-E35BACC8D84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t="14047" r="6296" b="28900"/>
          <a:stretch>
            <a:fillRect/>
          </a:stretch>
        </p:blipFill>
        <p:spPr>
          <a:xfrm>
            <a:off x="5273043" y="-5"/>
            <a:ext cx="6918957" cy="6858000"/>
          </a:xfrm>
          <a:prstGeom prst="rect">
            <a:avLst/>
          </a:prstGeom>
        </p:spPr>
      </p:pic>
      <p:pic>
        <p:nvPicPr>
          <p:cNvPr id="5" name="Image 4" descr="Une image contenant texte, capture d’écran, léger, art&#10;&#10;Description générée automatiquement">
            <a:extLst>
              <a:ext uri="{FF2B5EF4-FFF2-40B4-BE49-F238E27FC236}">
                <a16:creationId xmlns:a16="http://schemas.microsoft.com/office/drawing/2014/main" id="{2E13D1D6-00F4-45AD-1B0D-353BE229873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-1" t="19234" r="36216" b="27356"/>
          <a:stretch>
            <a:fillRect/>
          </a:stretch>
        </p:blipFill>
        <p:spPr>
          <a:xfrm rot="10800000" flipV="1">
            <a:off x="-1" y="-4"/>
            <a:ext cx="4709740" cy="642017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C32751E-F082-8FBE-6335-F2CE869C9D1B}"/>
              </a:ext>
            </a:extLst>
          </p:cNvPr>
          <p:cNvSpPr txBox="1"/>
          <p:nvPr/>
        </p:nvSpPr>
        <p:spPr>
          <a:xfrm>
            <a:off x="281650" y="2807266"/>
            <a:ext cx="5684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‘Political decisions are </a:t>
            </a:r>
            <a:r>
              <a:rPr lang="en-US" sz="20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legitimate</a:t>
            </a:r>
            <a:r>
              <a:rPr lang="en-US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when they are the outcome of a democratic procedure, and a democratic procedure is legitimate because it is conducive to </a:t>
            </a:r>
            <a:r>
              <a:rPr lang="en-US" sz="20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decisions that would not be rejected by those equipped with adequate knowledge and expertise</a:t>
            </a:r>
            <a:r>
              <a:rPr lang="en-US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’</a:t>
            </a:r>
          </a:p>
          <a:p>
            <a:pPr algn="just"/>
            <a:endParaRPr lang="en-US" sz="2000" dirty="0">
              <a:solidFill>
                <a:schemeClr val="bg1"/>
              </a:solidFill>
              <a:latin typeface="Palatino" pitchFamily="2" charset="77"/>
              <a:ea typeface="Palatino" pitchFamily="2" charset="77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(Estlund, (2008); </a:t>
            </a:r>
            <a:r>
              <a:rPr lang="fr-FR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Liveiero</a:t>
            </a:r>
            <a:r>
              <a:rPr lang="fr-FR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, Santoro (2017))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EAF5C17-5CA7-E611-4046-92B052F2DA23}"/>
              </a:ext>
            </a:extLst>
          </p:cNvPr>
          <p:cNvSpPr/>
          <p:nvPr/>
        </p:nvSpPr>
        <p:spPr>
          <a:xfrm>
            <a:off x="281650" y="437833"/>
            <a:ext cx="6260970" cy="153858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solidFill>
                <a:schemeClr val="bg1"/>
              </a:solidFill>
              <a:latin typeface="Palatino" pitchFamily="2" charset="77"/>
              <a:ea typeface="Palatino" pitchFamily="2" charset="77"/>
              <a:cs typeface="Arial" panose="020B0604020202020204" pitchFamily="34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Palatino" pitchFamily="2" charset="77"/>
              <a:ea typeface="Palatino" pitchFamily="2" charset="77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Second Proceduralist Claim: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Accurate Assessments are </a:t>
            </a:r>
            <a:r>
              <a:rPr lang="en-US" sz="2400" b="1" i="1" u="sng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Qualified</a:t>
            </a:r>
            <a:r>
              <a:rPr lang="en-US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Assessments</a:t>
            </a:r>
          </a:p>
          <a:p>
            <a:pPr algn="just"/>
            <a:endParaRPr lang="en-US" dirty="0">
              <a:solidFill>
                <a:schemeClr val="bg1"/>
              </a:solidFill>
              <a:latin typeface="Palatino" pitchFamily="2" charset="77"/>
              <a:ea typeface="Palatino" pitchFamily="2" charset="77"/>
              <a:cs typeface="Arial" panose="020B0604020202020204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3F153F3-0960-1D66-5BD6-E1C105AAF741}"/>
              </a:ext>
            </a:extLst>
          </p:cNvPr>
          <p:cNvSpPr/>
          <p:nvPr/>
        </p:nvSpPr>
        <p:spPr>
          <a:xfrm>
            <a:off x="6824269" y="1540041"/>
            <a:ext cx="4964851" cy="44436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pPr algn="ctr"/>
            <a:endParaRPr lang="fr-FR" sz="1600" b="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pPr algn="ctr"/>
            <a:endParaRPr lang="fr-FR" sz="1600" b="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pPr algn="ctr"/>
            <a:endParaRPr lang="fr-FR" sz="1600" b="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pPr algn="ctr"/>
            <a:endParaRPr lang="fr-FR" sz="1600" b="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The </a:t>
            </a:r>
            <a:r>
              <a:rPr lang="fr-FR" sz="20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legitimacy</a:t>
            </a:r>
            <a:r>
              <a:rPr lang="fr-FR" sz="20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of ‘</a:t>
            </a:r>
            <a:r>
              <a:rPr lang="fr-FR" sz="20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epistocracy</a:t>
            </a:r>
            <a:r>
              <a:rPr lang="fr-FR" sz="20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’</a:t>
            </a:r>
          </a:p>
          <a:p>
            <a:pPr algn="ctr"/>
            <a:endParaRPr lang="fr-BE" sz="1200" dirty="0">
              <a:solidFill>
                <a:schemeClr val="bg1"/>
              </a:solidFill>
              <a:latin typeface="Palatino" pitchFamily="2" charset="77"/>
              <a:ea typeface="Palatino" pitchFamily="2" charset="77"/>
              <a:cs typeface="Arial" panose="020B0604020202020204" pitchFamily="34" charset="0"/>
            </a:endParaRPr>
          </a:p>
          <a:p>
            <a:pPr algn="just"/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‘</a:t>
            </a:r>
            <a:r>
              <a:rPr lang="fr-BE" sz="20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truth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,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implying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procedure-independent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normative standards by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which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political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decisions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ought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to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be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judged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; </a:t>
            </a:r>
            <a:r>
              <a:rPr lang="fr-BE" sz="20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knowledge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,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suggesting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that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relatively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few people know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those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standards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better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than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others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and </a:t>
            </a:r>
            <a:r>
              <a:rPr lang="fr-BE" sz="20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authority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, by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virtue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of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which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,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those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who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‘know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better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’ are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seen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as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legitimate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in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having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political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authority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over </a:t>
            </a:r>
            <a:r>
              <a:rPr lang="fr-BE" sz="20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others</a:t>
            </a:r>
            <a:r>
              <a:rPr lang="fr-BE" sz="2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.’ </a:t>
            </a:r>
          </a:p>
          <a:p>
            <a:pPr algn="just"/>
            <a:endParaRPr lang="fr-BE" sz="1400" dirty="0">
              <a:solidFill>
                <a:schemeClr val="bg1"/>
              </a:solidFill>
              <a:latin typeface="Palatino" pitchFamily="2" charset="77"/>
              <a:ea typeface="Palatino" pitchFamily="2" charset="77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Estlund (2008), at 30</a:t>
            </a:r>
            <a:r>
              <a:rPr lang="fr-BE" sz="20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.</a:t>
            </a:r>
          </a:p>
          <a:p>
            <a:pPr algn="ctr"/>
            <a:endParaRPr lang="fr-FR" sz="2000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pPr algn="ctr"/>
            <a:endParaRPr lang="fr-FR" sz="2000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pPr algn="ctr"/>
            <a:endParaRPr lang="fr-FR" sz="2000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pPr algn="ctr"/>
            <a:endParaRPr lang="fr-FR" sz="2000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51258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9C67F0-D888-29C2-841C-C1E355162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rt circulaire 3D au néon">
            <a:extLst>
              <a:ext uri="{FF2B5EF4-FFF2-40B4-BE49-F238E27FC236}">
                <a16:creationId xmlns:a16="http://schemas.microsoft.com/office/drawing/2014/main" id="{8F55A32C-0154-3E8E-E886-2FFC15B04E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6570" t="21396" r="38097" b="35073"/>
          <a:stretch/>
        </p:blipFill>
        <p:spPr>
          <a:xfrm>
            <a:off x="0" y="-64"/>
            <a:ext cx="12192000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996A21B-C642-0F7C-0A0A-79D9B7F31AA3}"/>
              </a:ext>
            </a:extLst>
          </p:cNvPr>
          <p:cNvSpPr txBox="1"/>
          <p:nvPr/>
        </p:nvSpPr>
        <p:spPr>
          <a:xfrm>
            <a:off x="362425" y="432763"/>
            <a:ext cx="981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Expertise in the AIA </a:t>
            </a:r>
            <a:r>
              <a:rPr lang="fr-BE" sz="28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governance</a:t>
            </a:r>
            <a:r>
              <a:rPr lang="fr-BE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model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DDEF8A9-A90E-AF56-6633-F947EBCD24FD}"/>
              </a:ext>
            </a:extLst>
          </p:cNvPr>
          <p:cNvSpPr/>
          <p:nvPr/>
        </p:nvSpPr>
        <p:spPr>
          <a:xfrm>
            <a:off x="336885" y="2679343"/>
            <a:ext cx="2229852" cy="2057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r>
              <a:rPr lang="fr-FR" b="1" dirty="0" err="1">
                <a:latin typeface="Palatino" pitchFamily="2" charset="77"/>
                <a:ea typeface="Palatino" pitchFamily="2" charset="77"/>
              </a:rPr>
              <a:t>European</a:t>
            </a:r>
            <a:r>
              <a:rPr lang="fr-FR" b="1" dirty="0">
                <a:latin typeface="Palatino" pitchFamily="2" charset="77"/>
                <a:ea typeface="Palatino" pitchFamily="2" charset="77"/>
              </a:rPr>
              <a:t> Commission</a:t>
            </a: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  <a:p>
            <a:pPr algn="ctr"/>
            <a:endParaRPr lang="fr-FR" b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7E25BFC-CDE6-E32B-E2C1-54C7C1C6ABE8}"/>
              </a:ext>
            </a:extLst>
          </p:cNvPr>
          <p:cNvSpPr/>
          <p:nvPr/>
        </p:nvSpPr>
        <p:spPr>
          <a:xfrm>
            <a:off x="2146250" y="1217565"/>
            <a:ext cx="1339514" cy="12905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Palatino" pitchFamily="2" charset="77"/>
                <a:ea typeface="Palatino" pitchFamily="2" charset="77"/>
              </a:rPr>
              <a:t>AI Office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46C86BA-BA65-12E0-6C3A-A86CEF10482C}"/>
              </a:ext>
            </a:extLst>
          </p:cNvPr>
          <p:cNvSpPr/>
          <p:nvPr/>
        </p:nvSpPr>
        <p:spPr>
          <a:xfrm>
            <a:off x="3520838" y="2034076"/>
            <a:ext cx="1339514" cy="12905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latin typeface="Palatino" pitchFamily="2" charset="77"/>
                <a:ea typeface="Palatino" pitchFamily="2" charset="77"/>
              </a:rPr>
              <a:t>Eur</a:t>
            </a:r>
            <a:r>
              <a:rPr lang="fr-FR" b="1" dirty="0">
                <a:latin typeface="Palatino" pitchFamily="2" charset="77"/>
                <a:ea typeface="Palatino" pitchFamily="2" charset="77"/>
              </a:rPr>
              <a:t>. AI </a:t>
            </a:r>
            <a:r>
              <a:rPr lang="fr-FR" b="1" dirty="0" err="1">
                <a:latin typeface="Palatino" pitchFamily="2" charset="77"/>
                <a:ea typeface="Palatino" pitchFamily="2" charset="77"/>
              </a:rPr>
              <a:t>Board</a:t>
            </a:r>
            <a:endParaRPr lang="fr-FR" b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9DB7A14-1F16-7EF7-CA77-4F6D6F81BBDB}"/>
              </a:ext>
            </a:extLst>
          </p:cNvPr>
          <p:cNvSpPr/>
          <p:nvPr/>
        </p:nvSpPr>
        <p:spPr>
          <a:xfrm>
            <a:off x="3520838" y="3800771"/>
            <a:ext cx="1339514" cy="12905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Palatino" pitchFamily="2" charset="77"/>
                <a:ea typeface="Palatino" pitchFamily="2" charset="77"/>
              </a:rPr>
              <a:t>Advisory Forum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FC1FDCA-2CC7-DD2F-EE65-8B906F9B2106}"/>
              </a:ext>
            </a:extLst>
          </p:cNvPr>
          <p:cNvSpPr/>
          <p:nvPr/>
        </p:nvSpPr>
        <p:spPr>
          <a:xfrm>
            <a:off x="2029944" y="5062716"/>
            <a:ext cx="1339514" cy="12905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Palatino" pitchFamily="2" charset="77"/>
                <a:ea typeface="Palatino" pitchFamily="2" charset="77"/>
              </a:rPr>
              <a:t>Sci</a:t>
            </a:r>
            <a:r>
              <a:rPr lang="fr-FR" dirty="0">
                <a:latin typeface="Palatino" pitchFamily="2" charset="77"/>
                <a:ea typeface="Palatino" pitchFamily="2" charset="77"/>
              </a:rPr>
              <a:t>. Panel</a:t>
            </a: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AA43B244-385E-0295-696D-E14FD4E84007}"/>
              </a:ext>
            </a:extLst>
          </p:cNvPr>
          <p:cNvSpPr/>
          <p:nvPr/>
        </p:nvSpPr>
        <p:spPr>
          <a:xfrm>
            <a:off x="5125664" y="1665260"/>
            <a:ext cx="3408736" cy="147035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300" dirty="0">
                <a:latin typeface="Palatino" pitchFamily="2" charset="77"/>
                <a:ea typeface="Palatino" pitchFamily="2" charset="77"/>
              </a:rPr>
              <a:t>Art. 66 AIA: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fosters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 ‘</a:t>
            </a:r>
            <a:r>
              <a:rPr lang="fr-BE" sz="1300" b="1" dirty="0">
                <a:latin typeface="Palatino" pitchFamily="2" charset="77"/>
                <a:ea typeface="Palatino" pitchFamily="2" charset="77"/>
              </a:rPr>
              <a:t>relevant expertis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e’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amongst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its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members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, in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view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 of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advising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 and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assisting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 the Commission and the </a:t>
            </a:r>
            <a:r>
              <a:rPr lang="fr-BE" sz="1300" dirty="0" err="1">
                <a:latin typeface="Palatino" pitchFamily="2" charset="77"/>
                <a:ea typeface="Palatino" pitchFamily="2" charset="77"/>
              </a:rPr>
              <a:t>Member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 States in the </a:t>
            </a:r>
            <a:r>
              <a:rPr lang="fr-BE" sz="1300" b="1" dirty="0">
                <a:latin typeface="Palatino" pitchFamily="2" charset="77"/>
                <a:ea typeface="Palatino" pitchFamily="2" charset="77"/>
              </a:rPr>
              <a:t>“consistent and effective application” of the AIA</a:t>
            </a:r>
            <a:r>
              <a:rPr lang="fr-BE" sz="1300" dirty="0">
                <a:latin typeface="Palatino" pitchFamily="2" charset="77"/>
                <a:ea typeface="Palatino" pitchFamily="2" charset="77"/>
              </a:rPr>
              <a:t> </a:t>
            </a:r>
            <a:endParaRPr lang="fr-FR" sz="13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EC065940-BBA3-AD72-4DBC-30DB69FEDC43}"/>
              </a:ext>
            </a:extLst>
          </p:cNvPr>
          <p:cNvSpPr/>
          <p:nvPr/>
        </p:nvSpPr>
        <p:spPr>
          <a:xfrm>
            <a:off x="9038966" y="978839"/>
            <a:ext cx="2261937" cy="27292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400" b="1" dirty="0">
                <a:latin typeface="Palatino" pitchFamily="2" charset="77"/>
                <a:ea typeface="Palatino" pitchFamily="2" charset="77"/>
              </a:rPr>
              <a:t>Expertise </a:t>
            </a:r>
            <a:r>
              <a:rPr lang="fr-BE" sz="1400" b="1" dirty="0" err="1">
                <a:latin typeface="Palatino" pitchFamily="2" charset="77"/>
                <a:ea typeface="Palatino" pitchFamily="2" charset="77"/>
              </a:rPr>
              <a:t>represented</a:t>
            </a:r>
            <a:r>
              <a:rPr lang="fr-BE" sz="1400" b="1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400" b="1" dirty="0" err="1">
                <a:latin typeface="Palatino" pitchFamily="2" charset="77"/>
                <a:ea typeface="Palatino" pitchFamily="2" charset="77"/>
              </a:rPr>
              <a:t>within</a:t>
            </a:r>
            <a:r>
              <a:rPr lang="fr-BE" sz="1400" b="1" dirty="0">
                <a:latin typeface="Palatino" pitchFamily="2" charset="77"/>
                <a:ea typeface="Palatino" pitchFamily="2" charset="77"/>
              </a:rPr>
              <a:t> the </a:t>
            </a:r>
            <a:r>
              <a:rPr lang="fr-BE" sz="1400" b="1" dirty="0" err="1">
                <a:latin typeface="Palatino" pitchFamily="2" charset="77"/>
                <a:ea typeface="Palatino" pitchFamily="2" charset="77"/>
              </a:rPr>
              <a:t>Board</a:t>
            </a:r>
            <a:r>
              <a:rPr lang="fr-BE" sz="1400" b="1" dirty="0">
                <a:latin typeface="Palatino" pitchFamily="2" charset="77"/>
                <a:ea typeface="Palatino" pitchFamily="2" charset="77"/>
              </a:rPr>
              <a:t> </a:t>
            </a:r>
          </a:p>
          <a:p>
            <a:r>
              <a:rPr lang="fr-BE" sz="1400" b="1" dirty="0">
                <a:latin typeface="Palatino" pitchFamily="2" charset="77"/>
                <a:ea typeface="Palatino" pitchFamily="2" charset="77"/>
              </a:rPr>
              <a:t>(Art. 66(h)):</a:t>
            </a:r>
          </a:p>
          <a:p>
            <a:r>
              <a:rPr lang="fr-BE" sz="1400" dirty="0" err="1">
                <a:latin typeface="Palatino" pitchFamily="2" charset="77"/>
                <a:ea typeface="Palatino" pitchFamily="2" charset="77"/>
              </a:rPr>
              <a:t>product</a:t>
            </a:r>
            <a:r>
              <a:rPr lang="fr-BE" sz="14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400" dirty="0" err="1">
                <a:latin typeface="Palatino" pitchFamily="2" charset="77"/>
                <a:ea typeface="Palatino" pitchFamily="2" charset="77"/>
              </a:rPr>
              <a:t>safety</a:t>
            </a:r>
            <a:r>
              <a:rPr lang="fr-BE" sz="1400" dirty="0">
                <a:latin typeface="Palatino" pitchFamily="2" charset="77"/>
                <a:ea typeface="Palatino" pitchFamily="2" charset="77"/>
              </a:rPr>
              <a:t>,</a:t>
            </a:r>
          </a:p>
          <a:p>
            <a:r>
              <a:rPr lang="fr-BE" sz="1400" dirty="0" err="1">
                <a:latin typeface="Palatino" pitchFamily="2" charset="77"/>
                <a:ea typeface="Palatino" pitchFamily="2" charset="77"/>
              </a:rPr>
              <a:t>cybersecurity</a:t>
            </a:r>
            <a:r>
              <a:rPr lang="fr-BE" sz="1400" dirty="0">
                <a:latin typeface="Palatino" pitchFamily="2" charset="77"/>
                <a:ea typeface="Palatino" pitchFamily="2" charset="77"/>
              </a:rPr>
              <a:t>, </a:t>
            </a:r>
            <a:r>
              <a:rPr lang="fr-BE" sz="1400" dirty="0" err="1">
                <a:latin typeface="Palatino" pitchFamily="2" charset="77"/>
                <a:ea typeface="Palatino" pitchFamily="2" charset="77"/>
              </a:rPr>
              <a:t>competition</a:t>
            </a:r>
            <a:r>
              <a:rPr lang="fr-BE" sz="1400" dirty="0">
                <a:latin typeface="Palatino" pitchFamily="2" charset="77"/>
                <a:ea typeface="Palatino" pitchFamily="2" charset="77"/>
              </a:rPr>
              <a:t>, digital and media services, </a:t>
            </a:r>
            <a:r>
              <a:rPr lang="fr-BE" sz="1400" dirty="0" err="1">
                <a:latin typeface="Palatino" pitchFamily="2" charset="77"/>
                <a:ea typeface="Palatino" pitchFamily="2" charset="77"/>
              </a:rPr>
              <a:t>financial</a:t>
            </a:r>
            <a:r>
              <a:rPr lang="fr-BE" sz="1400" dirty="0">
                <a:latin typeface="Palatino" pitchFamily="2" charset="77"/>
                <a:ea typeface="Palatino" pitchFamily="2" charset="77"/>
              </a:rPr>
              <a:t> services, consumer protection, data and </a:t>
            </a:r>
            <a:r>
              <a:rPr lang="fr-BE" sz="1400" dirty="0" err="1">
                <a:latin typeface="Palatino" pitchFamily="2" charset="77"/>
                <a:ea typeface="Palatino" pitchFamily="2" charset="77"/>
              </a:rPr>
              <a:t>fundamental</a:t>
            </a:r>
            <a:r>
              <a:rPr lang="fr-BE" sz="1400" dirty="0">
                <a:latin typeface="Palatino" pitchFamily="2" charset="77"/>
                <a:ea typeface="Palatino" pitchFamily="2" charset="77"/>
              </a:rPr>
              <a:t> </a:t>
            </a:r>
            <a:r>
              <a:rPr lang="fr-BE" sz="1400" dirty="0" err="1">
                <a:latin typeface="Palatino" pitchFamily="2" charset="77"/>
                <a:ea typeface="Palatino" pitchFamily="2" charset="77"/>
              </a:rPr>
              <a:t>rights</a:t>
            </a:r>
            <a:r>
              <a:rPr lang="fr-BE" sz="1400" dirty="0">
                <a:latin typeface="Palatino" pitchFamily="2" charset="77"/>
                <a:ea typeface="Palatino" pitchFamily="2" charset="77"/>
              </a:rPr>
              <a:t> protection </a:t>
            </a:r>
            <a:endParaRPr lang="fr-FR" sz="1400" dirty="0">
              <a:latin typeface="Palatino" pitchFamily="2" charset="77"/>
              <a:ea typeface="Palatino" pitchFamily="2" charset="77"/>
            </a:endParaRPr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F0D5B258-6AC6-8D1F-68E9-A68D62DBA9E0}"/>
              </a:ext>
            </a:extLst>
          </p:cNvPr>
          <p:cNvCxnSpPr>
            <a:cxnSpLocks/>
          </p:cNvCxnSpPr>
          <p:nvPr/>
        </p:nvCxnSpPr>
        <p:spPr>
          <a:xfrm>
            <a:off x="8534400" y="2400437"/>
            <a:ext cx="5089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0D4A04D0-41E0-5F3F-2273-048096C6AD8A}"/>
              </a:ext>
            </a:extLst>
          </p:cNvPr>
          <p:cNvCxnSpPr>
            <a:endCxn id="41" idx="1"/>
          </p:cNvCxnSpPr>
          <p:nvPr/>
        </p:nvCxnSpPr>
        <p:spPr>
          <a:xfrm flipV="1">
            <a:off x="4860352" y="2400438"/>
            <a:ext cx="265312" cy="2789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7AB4D3C5-817F-A4C4-0E4A-5C1154D7D706}"/>
              </a:ext>
            </a:extLst>
          </p:cNvPr>
          <p:cNvSpPr/>
          <p:nvPr/>
        </p:nvSpPr>
        <p:spPr>
          <a:xfrm>
            <a:off x="5125664" y="3800771"/>
            <a:ext cx="3408736" cy="126194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Palatino" pitchFamily="2" charset="77"/>
                <a:ea typeface="Palatino" pitchFamily="2" charset="77"/>
              </a:rPr>
              <a:t>Permanent members = FRA, ENISA, the CEN, CENELEC and ETSI</a:t>
            </a:r>
            <a:r>
              <a:rPr lang="en-US" sz="1400" dirty="0">
                <a:latin typeface="Palatino" pitchFamily="2" charset="77"/>
                <a:ea typeface="Palatino" pitchFamily="2" charset="77"/>
              </a:rPr>
              <a:t>.</a:t>
            </a:r>
            <a:r>
              <a:rPr lang="fr-BE" sz="1400" dirty="0">
                <a:latin typeface="Palatino" pitchFamily="2" charset="77"/>
                <a:ea typeface="Palatino" pitchFamily="2" charset="77"/>
              </a:rPr>
              <a:t> </a:t>
            </a:r>
            <a:endParaRPr lang="fr-FR" sz="14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C1F4D1F3-9DCB-809C-57A6-5D5573B39982}"/>
              </a:ext>
            </a:extLst>
          </p:cNvPr>
          <p:cNvSpPr/>
          <p:nvPr/>
        </p:nvSpPr>
        <p:spPr>
          <a:xfrm>
            <a:off x="9046969" y="3800772"/>
            <a:ext cx="2261937" cy="126194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Palatino" pitchFamily="2" charset="77"/>
                <a:ea typeface="Palatino" pitchFamily="2" charset="77"/>
              </a:rPr>
              <a:t>“technical expertise” which would allow it to advise the AI Board and the Commission (Art. 67 AIA)</a:t>
            </a:r>
            <a:r>
              <a:rPr lang="fr-BE" sz="1200" dirty="0">
                <a:latin typeface="Palatino" pitchFamily="2" charset="77"/>
                <a:ea typeface="Palatino" pitchFamily="2" charset="77"/>
              </a:rPr>
              <a:t> </a:t>
            </a:r>
            <a:endParaRPr lang="fr-FR" sz="1200" dirty="0">
              <a:latin typeface="Palatino" pitchFamily="2" charset="77"/>
              <a:ea typeface="Palatino" pitchFamily="2" charset="77"/>
            </a:endParaRP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3F7CFF91-6146-110A-F803-E2E89D9BFAED}"/>
              </a:ext>
            </a:extLst>
          </p:cNvPr>
          <p:cNvCxnSpPr>
            <a:stCxn id="50" idx="3"/>
          </p:cNvCxnSpPr>
          <p:nvPr/>
        </p:nvCxnSpPr>
        <p:spPr>
          <a:xfrm flipV="1">
            <a:off x="8534400" y="4431743"/>
            <a:ext cx="50456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6DE70DC2-7758-9068-0ADB-B30FA69935EF}"/>
              </a:ext>
            </a:extLst>
          </p:cNvPr>
          <p:cNvSpPr/>
          <p:nvPr/>
        </p:nvSpPr>
        <p:spPr>
          <a:xfrm>
            <a:off x="4254500" y="5326690"/>
            <a:ext cx="3757812" cy="102656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Palatino" pitchFamily="2" charset="77"/>
                <a:ea typeface="Palatino" pitchFamily="2" charset="77"/>
              </a:rPr>
              <a:t>Up-to-date scientific or technical expertise in the field of AI (Art. 68 AIA)</a:t>
            </a:r>
            <a:r>
              <a:rPr lang="fr-BE" sz="1400" dirty="0">
                <a:latin typeface="Palatino" pitchFamily="2" charset="77"/>
                <a:ea typeface="Palatino" pitchFamily="2" charset="77"/>
              </a:rPr>
              <a:t> </a:t>
            </a:r>
            <a:endParaRPr lang="fr-FR" sz="1400" dirty="0">
              <a:latin typeface="Palatino" pitchFamily="2" charset="77"/>
              <a:ea typeface="Palatino" pitchFamily="2" charset="77"/>
            </a:endParaRPr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C2C27DAE-41F9-524E-6BCA-37E6F6FA0CF9}"/>
              </a:ext>
            </a:extLst>
          </p:cNvPr>
          <p:cNvCxnSpPr/>
          <p:nvPr/>
        </p:nvCxnSpPr>
        <p:spPr>
          <a:xfrm>
            <a:off x="3369458" y="5715000"/>
            <a:ext cx="8850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A9A558A2-8AED-50F7-437A-425649EF5586}"/>
              </a:ext>
            </a:extLst>
          </p:cNvPr>
          <p:cNvCxnSpPr/>
          <p:nvPr/>
        </p:nvCxnSpPr>
        <p:spPr>
          <a:xfrm>
            <a:off x="4860352" y="4446038"/>
            <a:ext cx="265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374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1A1634"/>
      </a:dk2>
      <a:lt2>
        <a:srgbClr val="F0F3F3"/>
      </a:lt2>
      <a:accent1>
        <a:srgbClr val="E72950"/>
      </a:accent1>
      <a:accent2>
        <a:srgbClr val="D5178E"/>
      </a:accent2>
      <a:accent3>
        <a:srgbClr val="DF29E7"/>
      </a:accent3>
      <a:accent4>
        <a:srgbClr val="7E17D5"/>
      </a:accent4>
      <a:accent5>
        <a:srgbClr val="4129E7"/>
      </a:accent5>
      <a:accent6>
        <a:srgbClr val="174ED5"/>
      </a:accent6>
      <a:hlink>
        <a:srgbClr val="7351C5"/>
      </a:hlink>
      <a:folHlink>
        <a:srgbClr val="7F7F7F"/>
      </a:folHlink>
    </a:clrScheme>
    <a:fontScheme name="Dividend">
      <a:majorFont>
        <a:latin typeface="Century School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18638</TotalTime>
  <Words>1766</Words>
  <Application>Microsoft Macintosh PowerPoint</Application>
  <PresentationFormat>Grand écran</PresentationFormat>
  <Paragraphs>273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Aptos</vt:lpstr>
      <vt:lpstr>Century Schoolbook</vt:lpstr>
      <vt:lpstr>Franklin Gothic Book</vt:lpstr>
      <vt:lpstr>Palatino</vt:lpstr>
      <vt:lpstr>Wingdings 2</vt:lpstr>
      <vt:lpstr>DividendVTI</vt:lpstr>
      <vt:lpstr> Accuracy-meets-rights in the Era of AI: Uncovering the ‘correctness standard’ in assessing the risks of fundamental rights violations under the EU’s AI Act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Grozdanovski Ljupcho</dc:creator>
  <cp:lastModifiedBy>Grozdanovski Ljupcho</cp:lastModifiedBy>
  <cp:revision>1</cp:revision>
  <dcterms:created xsi:type="dcterms:W3CDTF">2024-09-22T09:52:42Z</dcterms:created>
  <dcterms:modified xsi:type="dcterms:W3CDTF">2025-09-26T12:33:52Z</dcterms:modified>
</cp:coreProperties>
</file>