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7" r:id="rId2"/>
    <p:sldId id="259" r:id="rId3"/>
    <p:sldId id="264" r:id="rId4"/>
    <p:sldId id="297" r:id="rId5"/>
    <p:sldId id="298" r:id="rId6"/>
    <p:sldId id="292" r:id="rId7"/>
    <p:sldId id="284" r:id="rId8"/>
    <p:sldId id="282" r:id="rId9"/>
    <p:sldId id="287" r:id="rId10"/>
    <p:sldId id="288" r:id="rId11"/>
    <p:sldId id="289" r:id="rId12"/>
    <p:sldId id="285" r:id="rId13"/>
    <p:sldId id="293" r:id="rId14"/>
    <p:sldId id="295" r:id="rId15"/>
    <p:sldId id="261" r:id="rId16"/>
  </p:sldIdLst>
  <p:sldSz cx="12192000" cy="6858000"/>
  <p:notesSz cx="6858000" cy="9144000"/>
  <p:embeddedFontLst>
    <p:embeddedFont>
      <p:font typeface="Noto Sans" panose="020B0502040504020204" pitchFamily="34" charset="0"/>
      <p:regular r:id="rId18"/>
      <p:bold r:id="rId19"/>
      <p:italic r:id="rId20"/>
      <p:boldItalic r:id="rId21"/>
    </p:embeddedFont>
    <p:embeddedFont>
      <p:font typeface="Source Sans Pro" panose="020B0503030403020204" pitchFamily="34" charset="0"/>
      <p:regular r:id="rId22"/>
      <p:bold r:id="rId23"/>
      <p:italic r:id="rId24"/>
      <p:boldItalic r:id="rId25"/>
    </p:embeddedFont>
    <p:embeddedFont>
      <p:font typeface="Source Sans Pro Black" panose="020B0803030403020204" pitchFamily="34" charset="0"/>
      <p:bold r:id="rId26"/>
      <p:boldItalic r:id="rId27"/>
    </p:embeddedFont>
    <p:embeddedFont>
      <p:font typeface="Source Sans Pro Semibold" panose="020B0603030403020204" pitchFamily="34" charset="0"/>
      <p:bold r:id="rId28"/>
      <p:boldItalic r:id="rId29"/>
    </p:embeddedFont>
    <p:embeddedFont>
      <p:font typeface="Tabula Peutingeriana" panose="020B0603050302020204" pitchFamily="34" charset="0"/>
      <p:regular r:id="rId3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43B"/>
    <a:srgbClr val="FBDEA8"/>
    <a:srgbClr val="4D4330"/>
    <a:srgbClr val="FDEDC1"/>
    <a:srgbClr val="483631"/>
    <a:srgbClr val="F30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s Hugo" userId="89bb37c8-c7fe-4fe8-bb85-bedc5d2b0a90" providerId="ADAL" clId="{0D265B01-30D7-47FF-9772-E4295D527EC3}"/>
    <pc:docChg chg="undo redo custSel addSld delSld modSld sldOrd">
      <pc:chgData name="Simons Hugo" userId="89bb37c8-c7fe-4fe8-bb85-bedc5d2b0a90" providerId="ADAL" clId="{0D265B01-30D7-47FF-9772-E4295D527EC3}" dt="2026-01-20T14:59:04.777" v="7560" actId="20577"/>
      <pc:docMkLst>
        <pc:docMk/>
      </pc:docMkLst>
      <pc:sldChg chg="addSp modSp mod">
        <pc:chgData name="Simons Hugo" userId="89bb37c8-c7fe-4fe8-bb85-bedc5d2b0a90" providerId="ADAL" clId="{0D265B01-30D7-47FF-9772-E4295D527EC3}" dt="2026-01-13T08:58:14.070" v="7192" actId="2711"/>
        <pc:sldMkLst>
          <pc:docMk/>
          <pc:sldMk cId="1316787702" sldId="259"/>
        </pc:sldMkLst>
        <pc:spChg chg="add mod">
          <ac:chgData name="Simons Hugo" userId="89bb37c8-c7fe-4fe8-bb85-bedc5d2b0a90" providerId="ADAL" clId="{0D265B01-30D7-47FF-9772-E4295D527EC3}" dt="2026-01-12T13:27:50.973" v="6765"/>
          <ac:spMkLst>
            <pc:docMk/>
            <pc:sldMk cId="1316787702" sldId="259"/>
            <ac:spMk id="2" creationId="{C9115EA0-0210-E24D-691E-34772F06293A}"/>
          </ac:spMkLst>
        </pc:spChg>
        <pc:spChg chg="mod">
          <ac:chgData name="Simons Hugo" userId="89bb37c8-c7fe-4fe8-bb85-bedc5d2b0a90" providerId="ADAL" clId="{0D265B01-30D7-47FF-9772-E4295D527EC3}" dt="2026-01-13T08:58:14.070" v="7192" actId="2711"/>
          <ac:spMkLst>
            <pc:docMk/>
            <pc:sldMk cId="1316787702" sldId="259"/>
            <ac:spMk id="11" creationId="{830CF27C-2163-31A7-13A8-AE764FB600C7}"/>
          </ac:spMkLst>
        </pc:spChg>
        <pc:spChg chg="mod">
          <ac:chgData name="Simons Hugo" userId="89bb37c8-c7fe-4fe8-bb85-bedc5d2b0a90" providerId="ADAL" clId="{0D265B01-30D7-47FF-9772-E4295D527EC3}" dt="2026-01-12T13:28:01.992" v="6768" actId="14100"/>
          <ac:spMkLst>
            <pc:docMk/>
            <pc:sldMk cId="1316787702" sldId="259"/>
            <ac:spMk id="13" creationId="{2A530053-B3FD-B99D-335B-7988E83E6C46}"/>
          </ac:spMkLst>
        </pc:spChg>
      </pc:sldChg>
      <pc:sldChg chg="addSp delSp modSp mod">
        <pc:chgData name="Simons Hugo" userId="89bb37c8-c7fe-4fe8-bb85-bedc5d2b0a90" providerId="ADAL" clId="{0D265B01-30D7-47FF-9772-E4295D527EC3}" dt="2026-01-20T14:59:04.777" v="7560" actId="20577"/>
        <pc:sldMkLst>
          <pc:docMk/>
          <pc:sldMk cId="15005545" sldId="264"/>
        </pc:sldMkLst>
        <pc:spChg chg="add mod">
          <ac:chgData name="Simons Hugo" userId="89bb37c8-c7fe-4fe8-bb85-bedc5d2b0a90" providerId="ADAL" clId="{0D265B01-30D7-47FF-9772-E4295D527EC3}" dt="2026-01-20T14:59:04.777" v="7560" actId="20577"/>
          <ac:spMkLst>
            <pc:docMk/>
            <pc:sldMk cId="15005545" sldId="264"/>
            <ac:spMk id="8" creationId="{84B30C62-5BE7-DEE7-7D5A-5936FA039999}"/>
          </ac:spMkLst>
        </pc:spChg>
        <pc:spChg chg="add mod">
          <ac:chgData name="Simons Hugo" userId="89bb37c8-c7fe-4fe8-bb85-bedc5d2b0a90" providerId="ADAL" clId="{0D265B01-30D7-47FF-9772-E4295D527EC3}" dt="2026-01-05T11:03:50.302" v="5616" actId="553"/>
          <ac:spMkLst>
            <pc:docMk/>
            <pc:sldMk cId="15005545" sldId="264"/>
            <ac:spMk id="9" creationId="{24C1D5DA-0C08-576E-2AD1-6F9BCBC0CB21}"/>
          </ac:spMkLst>
        </pc:spChg>
        <pc:spChg chg="add del mod">
          <ac:chgData name="Simons Hugo" userId="89bb37c8-c7fe-4fe8-bb85-bedc5d2b0a90" providerId="ADAL" clId="{0D265B01-30D7-47FF-9772-E4295D527EC3}" dt="2026-01-05T11:18:37.107" v="5792" actId="123"/>
          <ac:spMkLst>
            <pc:docMk/>
            <pc:sldMk cId="15005545" sldId="264"/>
            <ac:spMk id="11" creationId="{03DD03F8-2902-A142-6CEB-A5E568D59147}"/>
          </ac:spMkLst>
        </pc:spChg>
        <pc:spChg chg="add mod">
          <ac:chgData name="Simons Hugo" userId="89bb37c8-c7fe-4fe8-bb85-bedc5d2b0a90" providerId="ADAL" clId="{0D265B01-30D7-47FF-9772-E4295D527EC3}" dt="2026-01-05T11:18:39.259" v="5793" actId="123"/>
          <ac:spMkLst>
            <pc:docMk/>
            <pc:sldMk cId="15005545" sldId="264"/>
            <ac:spMk id="12" creationId="{1FA313AE-0BB2-6FD8-F0DD-E80798781BEB}"/>
          </ac:spMkLst>
        </pc:spChg>
      </pc:sldChg>
      <pc:sldChg chg="addSp delSp modSp mod">
        <pc:chgData name="Simons Hugo" userId="89bb37c8-c7fe-4fe8-bb85-bedc5d2b0a90" providerId="ADAL" clId="{0D265B01-30D7-47FF-9772-E4295D527EC3}" dt="2026-01-12T13:26:10.761" v="6763" actId="20577"/>
        <pc:sldMkLst>
          <pc:docMk/>
          <pc:sldMk cId="578033795" sldId="282"/>
        </pc:sldMkLst>
        <pc:spChg chg="add mod">
          <ac:chgData name="Simons Hugo" userId="89bb37c8-c7fe-4fe8-bb85-bedc5d2b0a90" providerId="ADAL" clId="{0D265B01-30D7-47FF-9772-E4295D527EC3}" dt="2026-01-05T10:57:30.023" v="5531"/>
          <ac:spMkLst>
            <pc:docMk/>
            <pc:sldMk cId="578033795" sldId="282"/>
            <ac:spMk id="3" creationId="{4D2ECC34-1D34-F946-8E42-8C9348102129}"/>
          </ac:spMkLst>
        </pc:spChg>
        <pc:spChg chg="add mod">
          <ac:chgData name="Simons Hugo" userId="89bb37c8-c7fe-4fe8-bb85-bedc5d2b0a90" providerId="ADAL" clId="{0D265B01-30D7-47FF-9772-E4295D527EC3}" dt="2026-01-05T10:57:24.960" v="5529"/>
          <ac:spMkLst>
            <pc:docMk/>
            <pc:sldMk cId="578033795" sldId="282"/>
            <ac:spMk id="4" creationId="{EB021E2D-B273-969C-C91D-C7B38EBC4AD1}"/>
          </ac:spMkLst>
        </pc:spChg>
        <pc:spChg chg="add mod">
          <ac:chgData name="Simons Hugo" userId="89bb37c8-c7fe-4fe8-bb85-bedc5d2b0a90" providerId="ADAL" clId="{0D265B01-30D7-47FF-9772-E4295D527EC3}" dt="2026-01-05T10:57:44.117" v="5533" actId="115"/>
          <ac:spMkLst>
            <pc:docMk/>
            <pc:sldMk cId="578033795" sldId="282"/>
            <ac:spMk id="5" creationId="{CE321EDA-24A4-EC6C-6599-E8AF997FB306}"/>
          </ac:spMkLst>
        </pc:spChg>
        <pc:spChg chg="mod">
          <ac:chgData name="Simons Hugo" userId="89bb37c8-c7fe-4fe8-bb85-bedc5d2b0a90" providerId="ADAL" clId="{0D265B01-30D7-47FF-9772-E4295D527EC3}" dt="2025-12-30T10:52:23.122" v="3774" actId="20577"/>
          <ac:spMkLst>
            <pc:docMk/>
            <pc:sldMk cId="578033795" sldId="282"/>
            <ac:spMk id="7" creationId="{4E6C1DC1-E97B-F0F2-EB82-8C16E5EAEC70}"/>
          </ac:spMkLst>
        </pc:spChg>
        <pc:spChg chg="add mod">
          <ac:chgData name="Simons Hugo" userId="89bb37c8-c7fe-4fe8-bb85-bedc5d2b0a90" providerId="ADAL" clId="{0D265B01-30D7-47FF-9772-E4295D527EC3}" dt="2026-01-12T13:26:10.761" v="6763" actId="20577"/>
          <ac:spMkLst>
            <pc:docMk/>
            <pc:sldMk cId="578033795" sldId="282"/>
            <ac:spMk id="8" creationId="{3DE057B3-DEC5-A916-4C75-6FAEC69B8F55}"/>
          </ac:spMkLst>
        </pc:spChg>
        <pc:spChg chg="add mod">
          <ac:chgData name="Simons Hugo" userId="89bb37c8-c7fe-4fe8-bb85-bedc5d2b0a90" providerId="ADAL" clId="{0D265B01-30D7-47FF-9772-E4295D527EC3}" dt="2026-01-05T13:14:18.710" v="6107" actId="20577"/>
          <ac:spMkLst>
            <pc:docMk/>
            <pc:sldMk cId="578033795" sldId="282"/>
            <ac:spMk id="9" creationId="{60653B93-04C0-5AD5-13C9-2B4FC93D263A}"/>
          </ac:spMkLst>
        </pc:spChg>
        <pc:spChg chg="mod">
          <ac:chgData name="Simons Hugo" userId="89bb37c8-c7fe-4fe8-bb85-bedc5d2b0a90" providerId="ADAL" clId="{0D265B01-30D7-47FF-9772-E4295D527EC3}" dt="2025-12-30T13:47:21.540" v="4577"/>
          <ac:spMkLst>
            <pc:docMk/>
            <pc:sldMk cId="578033795" sldId="282"/>
            <ac:spMk id="10" creationId="{60D17178-285A-6F9B-1DA7-89A3E7B90E8A}"/>
          </ac:spMkLst>
        </pc:spChg>
        <pc:spChg chg="add mod ord">
          <ac:chgData name="Simons Hugo" userId="89bb37c8-c7fe-4fe8-bb85-bedc5d2b0a90" providerId="ADAL" clId="{0D265B01-30D7-47FF-9772-E4295D527EC3}" dt="2026-01-05T10:57:16.143" v="5528" actId="207"/>
          <ac:spMkLst>
            <pc:docMk/>
            <pc:sldMk cId="578033795" sldId="282"/>
            <ac:spMk id="11" creationId="{A111AA74-7ED2-B5C9-792B-9B56F9EA1CBD}"/>
          </ac:spMkLst>
        </pc:spChg>
        <pc:picChg chg="mod">
          <ac:chgData name="Simons Hugo" userId="89bb37c8-c7fe-4fe8-bb85-bedc5d2b0a90" providerId="ADAL" clId="{0D265B01-30D7-47FF-9772-E4295D527EC3}" dt="2025-12-30T13:47:27.020" v="4580"/>
          <ac:picMkLst>
            <pc:docMk/>
            <pc:sldMk cId="578033795" sldId="282"/>
            <ac:picMk id="2" creationId="{741709A4-C24D-D5F8-9A16-1F8ABD054798}"/>
          </ac:picMkLst>
        </pc:picChg>
      </pc:sldChg>
      <pc:sldChg chg="addSp delSp modSp mod modTransition">
        <pc:chgData name="Simons Hugo" userId="89bb37c8-c7fe-4fe8-bb85-bedc5d2b0a90" providerId="ADAL" clId="{0D265B01-30D7-47FF-9772-E4295D527EC3}" dt="2026-01-05T13:07:14.784" v="5994"/>
        <pc:sldMkLst>
          <pc:docMk/>
          <pc:sldMk cId="2418069252" sldId="284"/>
        </pc:sldMkLst>
        <pc:spChg chg="add mod">
          <ac:chgData name="Simons Hugo" userId="89bb37c8-c7fe-4fe8-bb85-bedc5d2b0a90" providerId="ADAL" clId="{0D265B01-30D7-47FF-9772-E4295D527EC3}" dt="2025-12-30T14:15:34.365" v="5070" actId="20577"/>
          <ac:spMkLst>
            <pc:docMk/>
            <pc:sldMk cId="2418069252" sldId="284"/>
            <ac:spMk id="3" creationId="{FD4D68E0-8F8E-E5E6-AA8B-E6CFD8B4F89F}"/>
          </ac:spMkLst>
        </pc:spChg>
        <pc:spChg chg="add mod">
          <ac:chgData name="Simons Hugo" userId="89bb37c8-c7fe-4fe8-bb85-bedc5d2b0a90" providerId="ADAL" clId="{0D265B01-30D7-47FF-9772-E4295D527EC3}" dt="2025-12-30T14:05:42.431" v="4792" actId="948"/>
          <ac:spMkLst>
            <pc:docMk/>
            <pc:sldMk cId="2418069252" sldId="284"/>
            <ac:spMk id="4" creationId="{6EC9676B-0E67-ABAF-F2B4-B0D2229B9C67}"/>
          </ac:spMkLst>
        </pc:spChg>
        <pc:spChg chg="add mod">
          <ac:chgData name="Simons Hugo" userId="89bb37c8-c7fe-4fe8-bb85-bedc5d2b0a90" providerId="ADAL" clId="{0D265B01-30D7-47FF-9772-E4295D527EC3}" dt="2026-01-05T13:07:14.784" v="5994"/>
          <ac:spMkLst>
            <pc:docMk/>
            <pc:sldMk cId="2418069252" sldId="284"/>
            <ac:spMk id="5" creationId="{AB2FD3E1-8CF2-DE22-C536-14BFBC82BA71}"/>
          </ac:spMkLst>
        </pc:spChg>
        <pc:spChg chg="mod">
          <ac:chgData name="Simons Hugo" userId="89bb37c8-c7fe-4fe8-bb85-bedc5d2b0a90" providerId="ADAL" clId="{0D265B01-30D7-47FF-9772-E4295D527EC3}" dt="2025-12-30T14:32:21.913" v="5266" actId="554"/>
          <ac:spMkLst>
            <pc:docMk/>
            <pc:sldMk cId="2418069252" sldId="284"/>
            <ac:spMk id="6" creationId="{E8DDFF43-2555-68C6-9C3D-7B84C95773CA}"/>
          </ac:spMkLst>
        </pc:spChg>
        <pc:spChg chg="add mod ord">
          <ac:chgData name="Simons Hugo" userId="89bb37c8-c7fe-4fe8-bb85-bedc5d2b0a90" providerId="ADAL" clId="{0D265B01-30D7-47FF-9772-E4295D527EC3}" dt="2025-12-30T14:03:43.545" v="4740" actId="164"/>
          <ac:spMkLst>
            <pc:docMk/>
            <pc:sldMk cId="2418069252" sldId="284"/>
            <ac:spMk id="9" creationId="{277472CA-BBDB-3214-FBEC-C366627C7205}"/>
          </ac:spMkLst>
        </pc:spChg>
        <pc:spChg chg="add mod">
          <ac:chgData name="Simons Hugo" userId="89bb37c8-c7fe-4fe8-bb85-bedc5d2b0a90" providerId="ADAL" clId="{0D265B01-30D7-47FF-9772-E4295D527EC3}" dt="2026-01-05T13:07:14.784" v="5994"/>
          <ac:spMkLst>
            <pc:docMk/>
            <pc:sldMk cId="2418069252" sldId="284"/>
            <ac:spMk id="16" creationId="{BBF34038-A3CA-35B3-333C-59C068E6D32A}"/>
          </ac:spMkLst>
        </pc:spChg>
        <pc:grpChg chg="add mod">
          <ac:chgData name="Simons Hugo" userId="89bb37c8-c7fe-4fe8-bb85-bedc5d2b0a90" providerId="ADAL" clId="{0D265B01-30D7-47FF-9772-E4295D527EC3}" dt="2025-12-30T14:32:27.879" v="5267" actId="1076"/>
          <ac:grpSpMkLst>
            <pc:docMk/>
            <pc:sldMk cId="2418069252" sldId="284"/>
            <ac:grpSpMk id="11" creationId="{A5505BF4-C491-682C-CCEC-F225A38B16C0}"/>
          </ac:grpSpMkLst>
        </pc:grpChg>
        <pc:picChg chg="add mod">
          <ac:chgData name="Simons Hugo" userId="89bb37c8-c7fe-4fe8-bb85-bedc5d2b0a90" providerId="ADAL" clId="{0D265B01-30D7-47FF-9772-E4295D527EC3}" dt="2025-12-30T14:03:43.545" v="4740" actId="164"/>
          <ac:picMkLst>
            <pc:docMk/>
            <pc:sldMk cId="2418069252" sldId="284"/>
            <ac:picMk id="8" creationId="{B782C286-57A5-8D58-EF96-F052737F2BCF}"/>
          </ac:picMkLst>
        </pc:picChg>
        <pc:picChg chg="add mod">
          <ac:chgData name="Simons Hugo" userId="89bb37c8-c7fe-4fe8-bb85-bedc5d2b0a90" providerId="ADAL" clId="{0D265B01-30D7-47FF-9772-E4295D527EC3}" dt="2025-12-30T14:34:52.331" v="5274" actId="14861"/>
          <ac:picMkLst>
            <pc:docMk/>
            <pc:sldMk cId="2418069252" sldId="284"/>
            <ac:picMk id="12" creationId="{89B2EE28-C296-6D06-1E5E-27146BF60A31}"/>
          </ac:picMkLst>
        </pc:picChg>
      </pc:sldChg>
      <pc:sldChg chg="addSp delSp modSp mod">
        <pc:chgData name="Simons Hugo" userId="89bb37c8-c7fe-4fe8-bb85-bedc5d2b0a90" providerId="ADAL" clId="{0D265B01-30D7-47FF-9772-E4295D527EC3}" dt="2026-01-05T14:27:27.720" v="6641" actId="20577"/>
        <pc:sldMkLst>
          <pc:docMk/>
          <pc:sldMk cId="576266032" sldId="285"/>
        </pc:sldMkLst>
        <pc:spChg chg="add mod">
          <ac:chgData name="Simons Hugo" userId="89bb37c8-c7fe-4fe8-bb85-bedc5d2b0a90" providerId="ADAL" clId="{0D265B01-30D7-47FF-9772-E4295D527EC3}" dt="2026-01-05T10:40:41.629" v="5308" actId="20577"/>
          <ac:spMkLst>
            <pc:docMk/>
            <pc:sldMk cId="576266032" sldId="285"/>
            <ac:spMk id="4" creationId="{F1DB831D-E9D6-0B1E-AAD6-C90D2F049D02}"/>
          </ac:spMkLst>
        </pc:spChg>
        <pc:spChg chg="add mod">
          <ac:chgData name="Simons Hugo" userId="89bb37c8-c7fe-4fe8-bb85-bedc5d2b0a90" providerId="ADAL" clId="{0D265B01-30D7-47FF-9772-E4295D527EC3}" dt="2026-01-05T14:27:27.720" v="6641" actId="20577"/>
          <ac:spMkLst>
            <pc:docMk/>
            <pc:sldMk cId="576266032" sldId="285"/>
            <ac:spMk id="5" creationId="{C7B4DD87-43BE-24C6-6581-252655427A25}"/>
          </ac:spMkLst>
        </pc:spChg>
        <pc:spChg chg="add mod">
          <ac:chgData name="Simons Hugo" userId="89bb37c8-c7fe-4fe8-bb85-bedc5d2b0a90" providerId="ADAL" clId="{0D265B01-30D7-47FF-9772-E4295D527EC3}" dt="2026-01-05T14:26:56.950" v="6638" actId="20577"/>
          <ac:spMkLst>
            <pc:docMk/>
            <pc:sldMk cId="576266032" sldId="285"/>
            <ac:spMk id="8" creationId="{16739CF5-8A0E-7E43-5CF5-BD87EC32757F}"/>
          </ac:spMkLst>
        </pc:spChg>
      </pc:sldChg>
      <pc:sldChg chg="addSp delSp modSp add mod">
        <pc:chgData name="Simons Hugo" userId="89bb37c8-c7fe-4fe8-bb85-bedc5d2b0a90" providerId="ADAL" clId="{0D265B01-30D7-47FF-9772-E4295D527EC3}" dt="2026-01-16T09:19:03.446" v="7323" actId="20577"/>
        <pc:sldMkLst>
          <pc:docMk/>
          <pc:sldMk cId="2969868728" sldId="287"/>
        </pc:sldMkLst>
        <pc:spChg chg="add mod">
          <ac:chgData name="Simons Hugo" userId="89bb37c8-c7fe-4fe8-bb85-bedc5d2b0a90" providerId="ADAL" clId="{0D265B01-30D7-47FF-9772-E4295D527EC3}" dt="2026-01-05T14:27:38.678" v="6644" actId="20577"/>
          <ac:spMkLst>
            <pc:docMk/>
            <pc:sldMk cId="2969868728" sldId="287"/>
            <ac:spMk id="3" creationId="{83E751EC-6DEF-3D54-37B2-58FAF0C83053}"/>
          </ac:spMkLst>
        </pc:spChg>
        <pc:spChg chg="add mod">
          <ac:chgData name="Simons Hugo" userId="89bb37c8-c7fe-4fe8-bb85-bedc5d2b0a90" providerId="ADAL" clId="{0D265B01-30D7-47FF-9772-E4295D527EC3}" dt="2026-01-05T13:21:09.813" v="6208" actId="20577"/>
          <ac:spMkLst>
            <pc:docMk/>
            <pc:sldMk cId="2969868728" sldId="287"/>
            <ac:spMk id="4" creationId="{F903665A-B4CB-EB64-D0A2-C2A2262E3217}"/>
          </ac:spMkLst>
        </pc:spChg>
        <pc:spChg chg="mod">
          <ac:chgData name="Simons Hugo" userId="89bb37c8-c7fe-4fe8-bb85-bedc5d2b0a90" providerId="ADAL" clId="{0D265B01-30D7-47FF-9772-E4295D527EC3}" dt="2026-01-16T09:19:03.446" v="7323" actId="20577"/>
          <ac:spMkLst>
            <pc:docMk/>
            <pc:sldMk cId="2969868728" sldId="287"/>
            <ac:spMk id="5" creationId="{AB7E76F5-726A-32FA-AF74-222705690197}"/>
          </ac:spMkLst>
        </pc:spChg>
        <pc:spChg chg="mod">
          <ac:chgData name="Simons Hugo" userId="89bb37c8-c7fe-4fe8-bb85-bedc5d2b0a90" providerId="ADAL" clId="{0D265B01-30D7-47FF-9772-E4295D527EC3}" dt="2025-12-30T10:52:50.009" v="3796" actId="20577"/>
          <ac:spMkLst>
            <pc:docMk/>
            <pc:sldMk cId="2969868728" sldId="287"/>
            <ac:spMk id="7" creationId="{F8FB21EE-1E65-8B95-1D2B-6891A2369EF1}"/>
          </ac:spMkLst>
        </pc:spChg>
      </pc:sldChg>
      <pc:sldChg chg="addSp delSp modSp add mod">
        <pc:chgData name="Simons Hugo" userId="89bb37c8-c7fe-4fe8-bb85-bedc5d2b0a90" providerId="ADAL" clId="{0D265B01-30D7-47FF-9772-E4295D527EC3}" dt="2026-01-16T09:19:15.644" v="7325" actId="20577"/>
        <pc:sldMkLst>
          <pc:docMk/>
          <pc:sldMk cId="2483527606" sldId="288"/>
        </pc:sldMkLst>
        <pc:spChg chg="add mod">
          <ac:chgData name="Simons Hugo" userId="89bb37c8-c7fe-4fe8-bb85-bedc5d2b0a90" providerId="ADAL" clId="{0D265B01-30D7-47FF-9772-E4295D527EC3}" dt="2026-01-05T14:27:35.439" v="6643" actId="20577"/>
          <ac:spMkLst>
            <pc:docMk/>
            <pc:sldMk cId="2483527606" sldId="288"/>
            <ac:spMk id="3" creationId="{BF32B74E-DF77-D927-8686-389FC52CC159}"/>
          </ac:spMkLst>
        </pc:spChg>
        <pc:spChg chg="add mod">
          <ac:chgData name="Simons Hugo" userId="89bb37c8-c7fe-4fe8-bb85-bedc5d2b0a90" providerId="ADAL" clId="{0D265B01-30D7-47FF-9772-E4295D527EC3}" dt="2026-01-05T13:35:38.408" v="6320" actId="20577"/>
          <ac:spMkLst>
            <pc:docMk/>
            <pc:sldMk cId="2483527606" sldId="288"/>
            <ac:spMk id="4" creationId="{F6C7DFB1-35D3-DEC6-0C75-F1B1890FC780}"/>
          </ac:spMkLst>
        </pc:spChg>
        <pc:spChg chg="mod">
          <ac:chgData name="Simons Hugo" userId="89bb37c8-c7fe-4fe8-bb85-bedc5d2b0a90" providerId="ADAL" clId="{0D265B01-30D7-47FF-9772-E4295D527EC3}" dt="2026-01-16T09:19:15.644" v="7325" actId="20577"/>
          <ac:spMkLst>
            <pc:docMk/>
            <pc:sldMk cId="2483527606" sldId="288"/>
            <ac:spMk id="5" creationId="{E168318B-7BEC-69FB-30C0-9FE244BDB041}"/>
          </ac:spMkLst>
        </pc:spChg>
        <pc:spChg chg="mod">
          <ac:chgData name="Simons Hugo" userId="89bb37c8-c7fe-4fe8-bb85-bedc5d2b0a90" providerId="ADAL" clId="{0D265B01-30D7-47FF-9772-E4295D527EC3}" dt="2025-12-30T14:28:38.951" v="5258" actId="20577"/>
          <ac:spMkLst>
            <pc:docMk/>
            <pc:sldMk cId="2483527606" sldId="288"/>
            <ac:spMk id="7" creationId="{7E0285C7-3E08-F4CD-FFB0-949B9C74DE2B}"/>
          </ac:spMkLst>
        </pc:spChg>
      </pc:sldChg>
      <pc:sldChg chg="addSp delSp modSp add mod ord">
        <pc:chgData name="Simons Hugo" userId="89bb37c8-c7fe-4fe8-bb85-bedc5d2b0a90" providerId="ADAL" clId="{0D265B01-30D7-47FF-9772-E4295D527EC3}" dt="2026-01-16T09:19:32.718" v="7330" actId="20577"/>
        <pc:sldMkLst>
          <pc:docMk/>
          <pc:sldMk cId="2979524196" sldId="289"/>
        </pc:sldMkLst>
        <pc:spChg chg="add mod">
          <ac:chgData name="Simons Hugo" userId="89bb37c8-c7fe-4fe8-bb85-bedc5d2b0a90" providerId="ADAL" clId="{0D265B01-30D7-47FF-9772-E4295D527EC3}" dt="2026-01-13T09:47:27.782" v="7195" actId="20577"/>
          <ac:spMkLst>
            <pc:docMk/>
            <pc:sldMk cId="2979524196" sldId="289"/>
            <ac:spMk id="3" creationId="{C6EEB973-C596-26A7-A663-46BE8F5468DE}"/>
          </ac:spMkLst>
        </pc:spChg>
        <pc:spChg chg="add mod">
          <ac:chgData name="Simons Hugo" userId="89bb37c8-c7fe-4fe8-bb85-bedc5d2b0a90" providerId="ADAL" clId="{0D265B01-30D7-47FF-9772-E4295D527EC3}" dt="2026-01-16T09:19:32.718" v="7330" actId="20577"/>
          <ac:spMkLst>
            <pc:docMk/>
            <pc:sldMk cId="2979524196" sldId="289"/>
            <ac:spMk id="5" creationId="{6DFD6672-6166-E622-E90E-71EC3DEB4F59}"/>
          </ac:spMkLst>
        </pc:spChg>
        <pc:spChg chg="add mod">
          <ac:chgData name="Simons Hugo" userId="89bb37c8-c7fe-4fe8-bb85-bedc5d2b0a90" providerId="ADAL" clId="{0D265B01-30D7-47FF-9772-E4295D527EC3}" dt="2026-01-13T09:47:39.736" v="7203" actId="20577"/>
          <ac:spMkLst>
            <pc:docMk/>
            <pc:sldMk cId="2979524196" sldId="289"/>
            <ac:spMk id="8" creationId="{A6E8351E-FAAB-0432-402F-8A46F0F4F4A4}"/>
          </ac:spMkLst>
        </pc:spChg>
      </pc:sldChg>
      <pc:sldChg chg="addSp delSp modSp add mod ord">
        <pc:chgData name="Simons Hugo" userId="89bb37c8-c7fe-4fe8-bb85-bedc5d2b0a90" providerId="ADAL" clId="{0D265B01-30D7-47FF-9772-E4295D527EC3}" dt="2026-01-05T13:07:01.379" v="5992" actId="207"/>
        <pc:sldMkLst>
          <pc:docMk/>
          <pc:sldMk cId="3676725686" sldId="292"/>
        </pc:sldMkLst>
        <pc:spChg chg="mod">
          <ac:chgData name="Simons Hugo" userId="89bb37c8-c7fe-4fe8-bb85-bedc5d2b0a90" providerId="ADAL" clId="{0D265B01-30D7-47FF-9772-E4295D527EC3}" dt="2026-01-05T10:51:08.010" v="5410" actId="403"/>
          <ac:spMkLst>
            <pc:docMk/>
            <pc:sldMk cId="3676725686" sldId="292"/>
            <ac:spMk id="3" creationId="{02352785-37CC-8789-A13A-FE18B58413A8}"/>
          </ac:spMkLst>
        </pc:spChg>
        <pc:spChg chg="mod">
          <ac:chgData name="Simons Hugo" userId="89bb37c8-c7fe-4fe8-bb85-bedc5d2b0a90" providerId="ADAL" clId="{0D265B01-30D7-47FF-9772-E4295D527EC3}" dt="2026-01-05T10:51:10.229" v="5411" actId="403"/>
          <ac:spMkLst>
            <pc:docMk/>
            <pc:sldMk cId="3676725686" sldId="292"/>
            <ac:spMk id="4" creationId="{7AB2AD33-2449-E19D-F6A7-426E15F21626}"/>
          </ac:spMkLst>
        </pc:spChg>
        <pc:spChg chg="add mod">
          <ac:chgData name="Simons Hugo" userId="89bb37c8-c7fe-4fe8-bb85-bedc5d2b0a90" providerId="ADAL" clId="{0D265B01-30D7-47FF-9772-E4295D527EC3}" dt="2026-01-05T11:33:55.424" v="5933" actId="20577"/>
          <ac:spMkLst>
            <pc:docMk/>
            <pc:sldMk cId="3676725686" sldId="292"/>
            <ac:spMk id="5" creationId="{F8EC7575-2AB2-D7AD-04DD-BE8A7DAA6CE9}"/>
          </ac:spMkLst>
        </pc:spChg>
        <pc:spChg chg="add mod">
          <ac:chgData name="Simons Hugo" userId="89bb37c8-c7fe-4fe8-bb85-bedc5d2b0a90" providerId="ADAL" clId="{0D265B01-30D7-47FF-9772-E4295D527EC3}" dt="2026-01-05T13:07:01.379" v="5992" actId="207"/>
          <ac:spMkLst>
            <pc:docMk/>
            <pc:sldMk cId="3676725686" sldId="292"/>
            <ac:spMk id="12" creationId="{58F7E235-5971-62A9-E6E6-2456A60015BF}"/>
          </ac:spMkLst>
        </pc:spChg>
      </pc:sldChg>
      <pc:sldChg chg="addSp delSp modSp add mod">
        <pc:chgData name="Simons Hugo" userId="89bb37c8-c7fe-4fe8-bb85-bedc5d2b0a90" providerId="ADAL" clId="{0D265B01-30D7-47FF-9772-E4295D527EC3}" dt="2026-01-16T09:46:12.131" v="7548" actId="948"/>
        <pc:sldMkLst>
          <pc:docMk/>
          <pc:sldMk cId="1306774475" sldId="293"/>
        </pc:sldMkLst>
        <pc:spChg chg="mod">
          <ac:chgData name="Simons Hugo" userId="89bb37c8-c7fe-4fe8-bb85-bedc5d2b0a90" providerId="ADAL" clId="{0D265B01-30D7-47FF-9772-E4295D527EC3}" dt="2026-01-16T09:46:12.131" v="7548" actId="948"/>
          <ac:spMkLst>
            <pc:docMk/>
            <pc:sldMk cId="1306774475" sldId="293"/>
            <ac:spMk id="4" creationId="{8A8BBD8B-FE86-ADC7-ACDC-2EEDAA5DA505}"/>
          </ac:spMkLst>
        </pc:spChg>
        <pc:spChg chg="add mod">
          <ac:chgData name="Simons Hugo" userId="89bb37c8-c7fe-4fe8-bb85-bedc5d2b0a90" providerId="ADAL" clId="{0D265B01-30D7-47FF-9772-E4295D527EC3}" dt="2026-01-05T14:27:47.415" v="6646"/>
          <ac:spMkLst>
            <pc:docMk/>
            <pc:sldMk cId="1306774475" sldId="293"/>
            <ac:spMk id="9" creationId="{BF21B94F-C891-BBA4-400B-F68A1ED69327}"/>
          </ac:spMkLst>
        </pc:spChg>
        <pc:spChg chg="add mod">
          <ac:chgData name="Simons Hugo" userId="89bb37c8-c7fe-4fe8-bb85-bedc5d2b0a90" providerId="ADAL" clId="{0D265B01-30D7-47FF-9772-E4295D527EC3}" dt="2026-01-05T14:27:47.415" v="6646"/>
          <ac:spMkLst>
            <pc:docMk/>
            <pc:sldMk cId="1306774475" sldId="293"/>
            <ac:spMk id="11" creationId="{9BC38783-B37E-F53F-7426-7130CEBE29BF}"/>
          </ac:spMkLst>
        </pc:spChg>
      </pc:sldChg>
      <pc:sldChg chg="addSp delSp modSp add mod">
        <pc:chgData name="Simons Hugo" userId="89bb37c8-c7fe-4fe8-bb85-bedc5d2b0a90" providerId="ADAL" clId="{0D265B01-30D7-47FF-9772-E4295D527EC3}" dt="2026-01-13T08:58:00.149" v="7191"/>
        <pc:sldMkLst>
          <pc:docMk/>
          <pc:sldMk cId="1762138132" sldId="295"/>
        </pc:sldMkLst>
        <pc:spChg chg="mod">
          <ac:chgData name="Simons Hugo" userId="89bb37c8-c7fe-4fe8-bb85-bedc5d2b0a90" providerId="ADAL" clId="{0D265B01-30D7-47FF-9772-E4295D527EC3}" dt="2026-01-13T07:59:04.340" v="6890"/>
          <ac:spMkLst>
            <pc:docMk/>
            <pc:sldMk cId="1762138132" sldId="295"/>
            <ac:spMk id="13" creationId="{E7391B0F-2787-DF04-8C2F-5D4918A8A9C3}"/>
          </ac:spMkLst>
        </pc:spChg>
        <pc:spChg chg="add mod">
          <ac:chgData name="Simons Hugo" userId="89bb37c8-c7fe-4fe8-bb85-bedc5d2b0a90" providerId="ADAL" clId="{0D265B01-30D7-47FF-9772-E4295D527EC3}" dt="2026-01-13T08:57:54.635" v="7188"/>
          <ac:spMkLst>
            <pc:docMk/>
            <pc:sldMk cId="1762138132" sldId="295"/>
            <ac:spMk id="26" creationId="{2A8BCD77-573A-4365-393C-21E0A943890D}"/>
          </ac:spMkLst>
        </pc:spChg>
        <pc:spChg chg="add mod ord">
          <ac:chgData name="Simons Hugo" userId="89bb37c8-c7fe-4fe8-bb85-bedc5d2b0a90" providerId="ADAL" clId="{0D265B01-30D7-47FF-9772-E4295D527EC3}" dt="2026-01-13T08:01:36.941" v="6919" actId="164"/>
          <ac:spMkLst>
            <pc:docMk/>
            <pc:sldMk cId="1762138132" sldId="295"/>
            <ac:spMk id="28" creationId="{2A03E9A4-F7E4-C0B7-F115-E01F5D9C090C}"/>
          </ac:spMkLst>
        </pc:spChg>
        <pc:spChg chg="add mod ord">
          <ac:chgData name="Simons Hugo" userId="89bb37c8-c7fe-4fe8-bb85-bedc5d2b0a90" providerId="ADAL" clId="{0D265B01-30D7-47FF-9772-E4295D527EC3}" dt="2026-01-13T08:51:20.663" v="7135" actId="165"/>
          <ac:spMkLst>
            <pc:docMk/>
            <pc:sldMk cId="1762138132" sldId="295"/>
            <ac:spMk id="30" creationId="{FCE45015-7780-6C1B-56AF-6E9A27C1B4E0}"/>
          </ac:spMkLst>
        </pc:spChg>
        <pc:spChg chg="add mod ord">
          <ac:chgData name="Simons Hugo" userId="89bb37c8-c7fe-4fe8-bb85-bedc5d2b0a90" providerId="ADAL" clId="{0D265B01-30D7-47FF-9772-E4295D527EC3}" dt="2026-01-13T08:55:03.796" v="7169"/>
          <ac:spMkLst>
            <pc:docMk/>
            <pc:sldMk cId="1762138132" sldId="295"/>
            <ac:spMk id="32" creationId="{42020C9F-B743-4E7C-43C1-F85753902B05}"/>
          </ac:spMkLst>
        </pc:spChg>
        <pc:spChg chg="add mod ord">
          <ac:chgData name="Simons Hugo" userId="89bb37c8-c7fe-4fe8-bb85-bedc5d2b0a90" providerId="ADAL" clId="{0D265B01-30D7-47FF-9772-E4295D527EC3}" dt="2026-01-13T08:39:28.265" v="6939" actId="164"/>
          <ac:spMkLst>
            <pc:docMk/>
            <pc:sldMk cId="1762138132" sldId="295"/>
            <ac:spMk id="34" creationId="{EE9146CD-D900-F502-FBA4-E573EAC64676}"/>
          </ac:spMkLst>
        </pc:spChg>
        <pc:spChg chg="add mod topLvl">
          <ac:chgData name="Simons Hugo" userId="89bb37c8-c7fe-4fe8-bb85-bedc5d2b0a90" providerId="ADAL" clId="{0D265B01-30D7-47FF-9772-E4295D527EC3}" dt="2026-01-13T08:57:56.339" v="7189"/>
          <ac:spMkLst>
            <pc:docMk/>
            <pc:sldMk cId="1762138132" sldId="295"/>
            <ac:spMk id="36" creationId="{4F2ED76D-AE7A-0356-8AD6-872FCA33E92F}"/>
          </ac:spMkLst>
        </pc:spChg>
        <pc:spChg chg="add mod">
          <ac:chgData name="Simons Hugo" userId="89bb37c8-c7fe-4fe8-bb85-bedc5d2b0a90" providerId="ADAL" clId="{0D265B01-30D7-47FF-9772-E4295D527EC3}" dt="2026-01-13T08:57:58.313" v="7190"/>
          <ac:spMkLst>
            <pc:docMk/>
            <pc:sldMk cId="1762138132" sldId="295"/>
            <ac:spMk id="37" creationId="{D1B925C4-E852-A349-A6CB-E77DE236B823}"/>
          </ac:spMkLst>
        </pc:spChg>
        <pc:spChg chg="add mod topLvl">
          <ac:chgData name="Simons Hugo" userId="89bb37c8-c7fe-4fe8-bb85-bedc5d2b0a90" providerId="ADAL" clId="{0D265B01-30D7-47FF-9772-E4295D527EC3}" dt="2026-01-13T08:57:52.683" v="7187"/>
          <ac:spMkLst>
            <pc:docMk/>
            <pc:sldMk cId="1762138132" sldId="295"/>
            <ac:spMk id="43" creationId="{0BD129E8-0D3C-6997-53B7-DFC74A5DD1DB}"/>
          </ac:spMkLst>
        </pc:spChg>
        <pc:spChg chg="add mod">
          <ac:chgData name="Simons Hugo" userId="89bb37c8-c7fe-4fe8-bb85-bedc5d2b0a90" providerId="ADAL" clId="{0D265B01-30D7-47FF-9772-E4295D527EC3}" dt="2026-01-13T08:58:00.149" v="7191"/>
          <ac:spMkLst>
            <pc:docMk/>
            <pc:sldMk cId="1762138132" sldId="295"/>
            <ac:spMk id="45" creationId="{C856AE67-0801-36C7-A3BB-83920233F8D2}"/>
          </ac:spMkLst>
        </pc:spChg>
        <pc:grpChg chg="add mod">
          <ac:chgData name="Simons Hugo" userId="89bb37c8-c7fe-4fe8-bb85-bedc5d2b0a90" providerId="ADAL" clId="{0D265B01-30D7-47FF-9772-E4295D527EC3}" dt="2026-01-13T08:45:14.374" v="7048" actId="164"/>
          <ac:grpSpMkLst>
            <pc:docMk/>
            <pc:sldMk cId="1762138132" sldId="295"/>
            <ac:grpSpMk id="29" creationId="{A7211400-C1F2-CBFA-E73D-012047D854BA}"/>
          </ac:grpSpMkLst>
        </pc:grpChg>
        <pc:grpChg chg="add mod topLvl">
          <ac:chgData name="Simons Hugo" userId="89bb37c8-c7fe-4fe8-bb85-bedc5d2b0a90" providerId="ADAL" clId="{0D265B01-30D7-47FF-9772-E4295D527EC3}" dt="2026-01-13T08:51:31.676" v="7138" actId="164"/>
          <ac:grpSpMkLst>
            <pc:docMk/>
            <pc:sldMk cId="1762138132" sldId="295"/>
            <ac:grpSpMk id="31" creationId="{C25DE9CD-3500-CB76-D567-F1997D64DAD7}"/>
          </ac:grpSpMkLst>
        </pc:grpChg>
        <pc:grpChg chg="add mod topLvl">
          <ac:chgData name="Simons Hugo" userId="89bb37c8-c7fe-4fe8-bb85-bedc5d2b0a90" providerId="ADAL" clId="{0D265B01-30D7-47FF-9772-E4295D527EC3}" dt="2026-01-13T08:55:03.796" v="7169"/>
          <ac:grpSpMkLst>
            <pc:docMk/>
            <pc:sldMk cId="1762138132" sldId="295"/>
            <ac:grpSpMk id="33" creationId="{AD311810-49E6-B867-7132-BDDD34F810C9}"/>
          </ac:grpSpMkLst>
        </pc:grpChg>
        <pc:grpChg chg="add mod">
          <ac:chgData name="Simons Hugo" userId="89bb37c8-c7fe-4fe8-bb85-bedc5d2b0a90" providerId="ADAL" clId="{0D265B01-30D7-47FF-9772-E4295D527EC3}" dt="2026-01-13T08:45:08.728" v="7046" actId="164"/>
          <ac:grpSpMkLst>
            <pc:docMk/>
            <pc:sldMk cId="1762138132" sldId="295"/>
            <ac:grpSpMk id="35" creationId="{B4432B08-7314-B093-5B5C-C82D7D0FE7C8}"/>
          </ac:grpSpMkLst>
        </pc:grpChg>
        <pc:grpChg chg="add mod">
          <ac:chgData name="Simons Hugo" userId="89bb37c8-c7fe-4fe8-bb85-bedc5d2b0a90" providerId="ADAL" clId="{0D265B01-30D7-47FF-9772-E4295D527EC3}" dt="2026-01-13T08:47:16.430" v="7071" actId="1076"/>
          <ac:grpSpMkLst>
            <pc:docMk/>
            <pc:sldMk cId="1762138132" sldId="295"/>
            <ac:grpSpMk id="38" creationId="{3F9B82A4-F941-A8E9-CC7C-B0D45A68E9D4}"/>
          </ac:grpSpMkLst>
        </pc:grpChg>
        <pc:grpChg chg="add mod">
          <ac:chgData name="Simons Hugo" userId="89bb37c8-c7fe-4fe8-bb85-bedc5d2b0a90" providerId="ADAL" clId="{0D265B01-30D7-47FF-9772-E4295D527EC3}" dt="2026-01-13T08:49:05.078" v="7102" actId="552"/>
          <ac:grpSpMkLst>
            <pc:docMk/>
            <pc:sldMk cId="1762138132" sldId="295"/>
            <ac:grpSpMk id="40" creationId="{A330C558-7840-1A68-D128-7061C632A0FA}"/>
          </ac:grpSpMkLst>
        </pc:grpChg>
        <pc:grpChg chg="add mod">
          <ac:chgData name="Simons Hugo" userId="89bb37c8-c7fe-4fe8-bb85-bedc5d2b0a90" providerId="ADAL" clId="{0D265B01-30D7-47FF-9772-E4295D527EC3}" dt="2026-01-13T08:55:03.796" v="7169"/>
          <ac:grpSpMkLst>
            <pc:docMk/>
            <pc:sldMk cId="1762138132" sldId="295"/>
            <ac:grpSpMk id="46" creationId="{96F84838-F721-2AEF-FFB4-56810373AF7B}"/>
          </ac:grpSpMkLst>
        </pc:grpChg>
        <pc:grpChg chg="add mod">
          <ac:chgData name="Simons Hugo" userId="89bb37c8-c7fe-4fe8-bb85-bedc5d2b0a90" providerId="ADAL" clId="{0D265B01-30D7-47FF-9772-E4295D527EC3}" dt="2026-01-13T08:51:31.676" v="7138" actId="164"/>
          <ac:grpSpMkLst>
            <pc:docMk/>
            <pc:sldMk cId="1762138132" sldId="295"/>
            <ac:grpSpMk id="47" creationId="{2C1F7928-3FAF-112F-2A54-C6600AA46AE6}"/>
          </ac:grpSpMkLst>
        </pc:grpChg>
        <pc:picChg chg="add mod">
          <ac:chgData name="Simons Hugo" userId="89bb37c8-c7fe-4fe8-bb85-bedc5d2b0a90" providerId="ADAL" clId="{0D265B01-30D7-47FF-9772-E4295D527EC3}" dt="2026-01-13T08:51:20.663" v="7135" actId="165"/>
          <ac:picMkLst>
            <pc:docMk/>
            <pc:sldMk cId="1762138132" sldId="295"/>
            <ac:picMk id="11" creationId="{133A6C70-F3E2-11CE-6BF5-7DFC74FAD0D3}"/>
          </ac:picMkLst>
        </pc:picChg>
        <pc:picChg chg="add mod">
          <ac:chgData name="Simons Hugo" userId="89bb37c8-c7fe-4fe8-bb85-bedc5d2b0a90" providerId="ADAL" clId="{0D265B01-30D7-47FF-9772-E4295D527EC3}" dt="2026-01-13T08:39:30.666" v="6940" actId="207"/>
          <ac:picMkLst>
            <pc:docMk/>
            <pc:sldMk cId="1762138132" sldId="295"/>
            <ac:picMk id="20" creationId="{C37C729A-967B-4B64-07CE-BA875CDF1954}"/>
          </ac:picMkLst>
        </pc:picChg>
        <pc:picChg chg="add mod">
          <ac:chgData name="Simons Hugo" userId="89bb37c8-c7fe-4fe8-bb85-bedc5d2b0a90" providerId="ADAL" clId="{0D265B01-30D7-47FF-9772-E4295D527EC3}" dt="2026-01-13T08:55:03.796" v="7169"/>
          <ac:picMkLst>
            <pc:docMk/>
            <pc:sldMk cId="1762138132" sldId="295"/>
            <ac:picMk id="22" creationId="{B0002196-628A-397E-7EB0-B907EC17C322}"/>
          </ac:picMkLst>
        </pc:picChg>
        <pc:picChg chg="add mod">
          <ac:chgData name="Simons Hugo" userId="89bb37c8-c7fe-4fe8-bb85-bedc5d2b0a90" providerId="ADAL" clId="{0D265B01-30D7-47FF-9772-E4295D527EC3}" dt="2026-01-13T08:01:36.941" v="6919" actId="164"/>
          <ac:picMkLst>
            <pc:docMk/>
            <pc:sldMk cId="1762138132" sldId="295"/>
            <ac:picMk id="24" creationId="{8AE2BE99-B90C-67C8-AD03-A23D795BD4C5}"/>
          </ac:picMkLst>
        </pc:picChg>
      </pc:sldChg>
      <pc:sldChg chg="addSp delSp modSp add mod">
        <pc:chgData name="Simons Hugo" userId="89bb37c8-c7fe-4fe8-bb85-bedc5d2b0a90" providerId="ADAL" clId="{0D265B01-30D7-47FF-9772-E4295D527EC3}" dt="2026-01-16T09:44:40.279" v="7543" actId="20577"/>
        <pc:sldMkLst>
          <pc:docMk/>
          <pc:sldMk cId="4157897530" sldId="297"/>
        </pc:sldMkLst>
        <pc:spChg chg="mod">
          <ac:chgData name="Simons Hugo" userId="89bb37c8-c7fe-4fe8-bb85-bedc5d2b0a90" providerId="ADAL" clId="{0D265B01-30D7-47FF-9772-E4295D527EC3}" dt="2026-01-16T09:14:00.669" v="7238" actId="552"/>
          <ac:spMkLst>
            <pc:docMk/>
            <pc:sldMk cId="4157897530" sldId="297"/>
            <ac:spMk id="8" creationId="{1337332A-D540-FFC0-3FAD-EAF7CE50E8DF}"/>
          </ac:spMkLst>
        </pc:spChg>
        <pc:spChg chg="mod">
          <ac:chgData name="Simons Hugo" userId="89bb37c8-c7fe-4fe8-bb85-bedc5d2b0a90" providerId="ADAL" clId="{0D265B01-30D7-47FF-9772-E4295D527EC3}" dt="2026-01-16T09:35:54.019" v="7482" actId="20577"/>
          <ac:spMkLst>
            <pc:docMk/>
            <pc:sldMk cId="4157897530" sldId="297"/>
            <ac:spMk id="9" creationId="{25319303-117B-27E5-5817-49D1124C40A3}"/>
          </ac:spMkLst>
        </pc:spChg>
        <pc:spChg chg="mod">
          <ac:chgData name="Simons Hugo" userId="89bb37c8-c7fe-4fe8-bb85-bedc5d2b0a90" providerId="ADAL" clId="{0D265B01-30D7-47FF-9772-E4295D527EC3}" dt="2026-01-16T09:44:36.727" v="7542" actId="20577"/>
          <ac:spMkLst>
            <pc:docMk/>
            <pc:sldMk cId="4157897530" sldId="297"/>
            <ac:spMk id="11" creationId="{CB86BF95-63A1-CFB1-8F37-CCC0D8DE5214}"/>
          </ac:spMkLst>
        </pc:spChg>
        <pc:spChg chg="mod">
          <ac:chgData name="Simons Hugo" userId="89bb37c8-c7fe-4fe8-bb85-bedc5d2b0a90" providerId="ADAL" clId="{0D265B01-30D7-47FF-9772-E4295D527EC3}" dt="2026-01-16T09:44:40.279" v="7543" actId="20577"/>
          <ac:spMkLst>
            <pc:docMk/>
            <pc:sldMk cId="4157897530" sldId="297"/>
            <ac:spMk id="12" creationId="{E608C2A9-797D-DE94-CF58-F77DCDC96D44}"/>
          </ac:spMkLst>
        </pc:spChg>
        <pc:picChg chg="mod">
          <ac:chgData name="Simons Hugo" userId="89bb37c8-c7fe-4fe8-bb85-bedc5d2b0a90" providerId="ADAL" clId="{0D265B01-30D7-47FF-9772-E4295D527EC3}" dt="2026-01-16T09:27:47.783" v="7465"/>
          <ac:picMkLst>
            <pc:docMk/>
            <pc:sldMk cId="4157897530" sldId="297"/>
            <ac:picMk id="4" creationId="{A329BF32-2583-B250-C1AC-35272BDBA3F0}"/>
          </ac:picMkLst>
        </pc:picChg>
      </pc:sldChg>
      <pc:sldChg chg="add">
        <pc:chgData name="Simons Hugo" userId="89bb37c8-c7fe-4fe8-bb85-bedc5d2b0a90" providerId="ADAL" clId="{0D265B01-30D7-47FF-9772-E4295D527EC3}" dt="2026-01-16T09:14:22.305" v="7239"/>
        <pc:sldMkLst>
          <pc:docMk/>
          <pc:sldMk cId="900079669" sldId="298"/>
        </pc:sldMkLst>
      </pc:sldChg>
    </pc:docChg>
  </pc:docChgLst>
  <pc:docChgLst>
    <pc:chgData name="Simons Hugo" userId="89bb37c8-c7fe-4fe8-bb85-bedc5d2b0a90" providerId="ADAL" clId="{878EF251-0185-4F5F-AF13-273BF219A7BA}"/>
    <pc:docChg chg="undo custSel modSld">
      <pc:chgData name="Simons Hugo" userId="89bb37c8-c7fe-4fe8-bb85-bedc5d2b0a90" providerId="ADAL" clId="{878EF251-0185-4F5F-AF13-273BF219A7BA}" dt="2026-01-22T08:24:14.719" v="499" actId="12788"/>
      <pc:docMkLst>
        <pc:docMk/>
      </pc:docMkLst>
      <pc:sldChg chg="modSp mod">
        <pc:chgData name="Simons Hugo" userId="89bb37c8-c7fe-4fe8-bb85-bedc5d2b0a90" providerId="ADAL" clId="{878EF251-0185-4F5F-AF13-273BF219A7BA}" dt="2026-01-19T08:18:36.258" v="99" actId="20577"/>
        <pc:sldMkLst>
          <pc:docMk/>
          <pc:sldMk cId="1316787702" sldId="259"/>
        </pc:sldMkLst>
        <pc:spChg chg="mod">
          <ac:chgData name="Simons Hugo" userId="89bb37c8-c7fe-4fe8-bb85-bedc5d2b0a90" providerId="ADAL" clId="{878EF251-0185-4F5F-AF13-273BF219A7BA}" dt="2026-01-19T08:18:36.258" v="99" actId="20577"/>
          <ac:spMkLst>
            <pc:docMk/>
            <pc:sldMk cId="1316787702" sldId="259"/>
            <ac:spMk id="11" creationId="{830CF27C-2163-31A7-13A8-AE764FB600C7}"/>
          </ac:spMkLst>
        </pc:spChg>
      </pc:sldChg>
      <pc:sldChg chg="modSp mod">
        <pc:chgData name="Simons Hugo" userId="89bb37c8-c7fe-4fe8-bb85-bedc5d2b0a90" providerId="ADAL" clId="{878EF251-0185-4F5F-AF13-273BF219A7BA}" dt="2026-01-19T08:18:04.513" v="87" actId="947"/>
        <pc:sldMkLst>
          <pc:docMk/>
          <pc:sldMk cId="576266032" sldId="285"/>
        </pc:sldMkLst>
        <pc:spChg chg="mod">
          <ac:chgData name="Simons Hugo" userId="89bb37c8-c7fe-4fe8-bb85-bedc5d2b0a90" providerId="ADAL" clId="{878EF251-0185-4F5F-AF13-273BF219A7BA}" dt="2026-01-19T08:18:04.513" v="87" actId="947"/>
          <ac:spMkLst>
            <pc:docMk/>
            <pc:sldMk cId="576266032" sldId="285"/>
            <ac:spMk id="4" creationId="{F1DB831D-E9D6-0B1E-AAD6-C90D2F049D02}"/>
          </ac:spMkLst>
        </pc:spChg>
      </pc:sldChg>
      <pc:sldChg chg="modSp mod">
        <pc:chgData name="Simons Hugo" userId="89bb37c8-c7fe-4fe8-bb85-bedc5d2b0a90" providerId="ADAL" clId="{878EF251-0185-4F5F-AF13-273BF219A7BA}" dt="2026-01-19T08:17:16.927" v="71" actId="947"/>
        <pc:sldMkLst>
          <pc:docMk/>
          <pc:sldMk cId="2969868728" sldId="287"/>
        </pc:sldMkLst>
        <pc:spChg chg="mod">
          <ac:chgData name="Simons Hugo" userId="89bb37c8-c7fe-4fe8-bb85-bedc5d2b0a90" providerId="ADAL" clId="{878EF251-0185-4F5F-AF13-273BF219A7BA}" dt="2026-01-19T08:17:16.927" v="71" actId="947"/>
          <ac:spMkLst>
            <pc:docMk/>
            <pc:sldMk cId="2969868728" sldId="287"/>
            <ac:spMk id="5" creationId="{AB7E76F5-726A-32FA-AF74-222705690197}"/>
          </ac:spMkLst>
        </pc:spChg>
      </pc:sldChg>
      <pc:sldChg chg="modSp mod">
        <pc:chgData name="Simons Hugo" userId="89bb37c8-c7fe-4fe8-bb85-bedc5d2b0a90" providerId="ADAL" clId="{878EF251-0185-4F5F-AF13-273BF219A7BA}" dt="2026-01-19T08:17:34" v="78" actId="947"/>
        <pc:sldMkLst>
          <pc:docMk/>
          <pc:sldMk cId="2483527606" sldId="288"/>
        </pc:sldMkLst>
        <pc:spChg chg="mod">
          <ac:chgData name="Simons Hugo" userId="89bb37c8-c7fe-4fe8-bb85-bedc5d2b0a90" providerId="ADAL" clId="{878EF251-0185-4F5F-AF13-273BF219A7BA}" dt="2026-01-19T08:17:34" v="78" actId="947"/>
          <ac:spMkLst>
            <pc:docMk/>
            <pc:sldMk cId="2483527606" sldId="288"/>
            <ac:spMk id="5" creationId="{E168318B-7BEC-69FB-30C0-9FE244BDB041}"/>
          </ac:spMkLst>
        </pc:spChg>
      </pc:sldChg>
      <pc:sldChg chg="modSp mod">
        <pc:chgData name="Simons Hugo" userId="89bb37c8-c7fe-4fe8-bb85-bedc5d2b0a90" providerId="ADAL" clId="{878EF251-0185-4F5F-AF13-273BF219A7BA}" dt="2026-01-19T08:17:45.193" v="80" actId="947"/>
        <pc:sldMkLst>
          <pc:docMk/>
          <pc:sldMk cId="2979524196" sldId="289"/>
        </pc:sldMkLst>
        <pc:spChg chg="mod">
          <ac:chgData name="Simons Hugo" userId="89bb37c8-c7fe-4fe8-bb85-bedc5d2b0a90" providerId="ADAL" clId="{878EF251-0185-4F5F-AF13-273BF219A7BA}" dt="2026-01-19T08:17:45.193" v="80" actId="947"/>
          <ac:spMkLst>
            <pc:docMk/>
            <pc:sldMk cId="2979524196" sldId="289"/>
            <ac:spMk id="5" creationId="{6DFD6672-6166-E622-E90E-71EC3DEB4F59}"/>
          </ac:spMkLst>
        </pc:spChg>
      </pc:sldChg>
      <pc:sldChg chg="modSp mod">
        <pc:chgData name="Simons Hugo" userId="89bb37c8-c7fe-4fe8-bb85-bedc5d2b0a90" providerId="ADAL" clId="{878EF251-0185-4F5F-AF13-273BF219A7BA}" dt="2026-01-22T08:24:14.719" v="499" actId="12788"/>
        <pc:sldMkLst>
          <pc:docMk/>
          <pc:sldMk cId="3676725686" sldId="292"/>
        </pc:sldMkLst>
        <pc:spChg chg="mod">
          <ac:chgData name="Simons Hugo" userId="89bb37c8-c7fe-4fe8-bb85-bedc5d2b0a90" providerId="ADAL" clId="{878EF251-0185-4F5F-AF13-273BF219A7BA}" dt="2026-01-22T08:24:14.719" v="499" actId="12788"/>
          <ac:spMkLst>
            <pc:docMk/>
            <pc:sldMk cId="3676725686" sldId="292"/>
            <ac:spMk id="4" creationId="{7AB2AD33-2449-E19D-F6A7-426E15F21626}"/>
          </ac:spMkLst>
        </pc:spChg>
        <pc:grpChg chg="mod">
          <ac:chgData name="Simons Hugo" userId="89bb37c8-c7fe-4fe8-bb85-bedc5d2b0a90" providerId="ADAL" clId="{878EF251-0185-4F5F-AF13-273BF219A7BA}" dt="2026-01-22T08:24:14.719" v="499" actId="12788"/>
          <ac:grpSpMkLst>
            <pc:docMk/>
            <pc:sldMk cId="3676725686" sldId="292"/>
            <ac:grpSpMk id="11" creationId="{B148BD10-FCAF-1157-FECE-82087556B8C6}"/>
          </ac:grpSpMkLst>
        </pc:grpChg>
      </pc:sldChg>
      <pc:sldChg chg="modSp mod">
        <pc:chgData name="Simons Hugo" userId="89bb37c8-c7fe-4fe8-bb85-bedc5d2b0a90" providerId="ADAL" clId="{878EF251-0185-4F5F-AF13-273BF219A7BA}" dt="2026-01-19T08:15:04.948" v="68" actId="947"/>
        <pc:sldMkLst>
          <pc:docMk/>
          <pc:sldMk cId="4157897530" sldId="297"/>
        </pc:sldMkLst>
        <pc:spChg chg="mod">
          <ac:chgData name="Simons Hugo" userId="89bb37c8-c7fe-4fe8-bb85-bedc5d2b0a90" providerId="ADAL" clId="{878EF251-0185-4F5F-AF13-273BF219A7BA}" dt="2026-01-19T08:13:36.841" v="63" actId="20577"/>
          <ac:spMkLst>
            <pc:docMk/>
            <pc:sldMk cId="4157897530" sldId="297"/>
            <ac:spMk id="7" creationId="{66EE4E96-5D20-8405-B00C-BCED7FFB82C3}"/>
          </ac:spMkLst>
        </pc:spChg>
        <pc:spChg chg="mod">
          <ac:chgData name="Simons Hugo" userId="89bb37c8-c7fe-4fe8-bb85-bedc5d2b0a90" providerId="ADAL" clId="{878EF251-0185-4F5F-AF13-273BF219A7BA}" dt="2026-01-19T08:15:04.948" v="68" actId="947"/>
          <ac:spMkLst>
            <pc:docMk/>
            <pc:sldMk cId="4157897530" sldId="297"/>
            <ac:spMk id="9" creationId="{25319303-117B-27E5-5817-49D1124C40A3}"/>
          </ac:spMkLst>
        </pc:spChg>
        <pc:spChg chg="mod">
          <ac:chgData name="Simons Hugo" userId="89bb37c8-c7fe-4fe8-bb85-bedc5d2b0a90" providerId="ADAL" clId="{878EF251-0185-4F5F-AF13-273BF219A7BA}" dt="2026-01-19T08:14:01.513" v="66" actId="20577"/>
          <ac:spMkLst>
            <pc:docMk/>
            <pc:sldMk cId="4157897530" sldId="297"/>
            <ac:spMk id="12" creationId="{E608C2A9-797D-DE94-CF58-F77DCDC96D4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B0D23-CE3F-4959-BCE5-FF9A49151093}" type="datetimeFigureOut">
              <a:rPr lang="fr-BE" smtClean="0"/>
              <a:t>22-01-26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2EDFA-8069-45A2-9609-EA7E936E181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306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97B21-AD81-D37F-FBD6-626FF9DE4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73A5CF3-63BC-C17E-57F5-5FAE1A0C18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8A20011-E996-2C7B-8949-9CFFD784B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60C622-8AF3-5FFC-F6F8-DCAE1533E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2EDFA-8069-45A2-9609-EA7E936E1817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33892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66F7B-2225-196F-27EC-C8F73BDA0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A20AF4-85E2-9A23-5750-68FAB5A9B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EBA0779-6C00-EC5D-C915-FA9A7251F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EB1D1B-9FD0-B6EE-E410-D2A313A95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2EDFA-8069-45A2-9609-EA7E936E1817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9541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9AB5B-C108-D0EF-1539-603665C2C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56BEC48-7A6D-5D20-6B7F-CF40498D10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D0A561-7BD9-C850-352A-1CF26219B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8D4F94-9CB5-57F9-2F65-51F9B5577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2EDFA-8069-45A2-9609-EA7E936E1817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127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F17C2-B7B2-24B9-2AFF-79797D662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72EB0D9-D55C-8130-3BEF-98C0BE0E35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C16813D-90C8-8D59-C042-24E60E37E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78B656-C50B-C7CD-D688-87C1D714C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2EDFA-8069-45A2-9609-EA7E936E1817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0380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E52EF-82B6-9D73-34EF-C0D077ED0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96A770E-B69D-1A7F-656C-C82AB95E6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C0DB7D6-342D-A81A-D40D-DEDE9317F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7C3FB6-664A-AD77-AC03-0E01E631C6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2EDFA-8069-45A2-9609-EA7E936E1817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3316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AEE9B-7F12-162F-DD02-AE5092AC5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B7242DB-8457-AD87-A4B4-52DBA705C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FF044FB-DCAC-70C6-1261-2194784A5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368AD4-EC31-7324-20B1-DD69804650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2EDFA-8069-45A2-9609-EA7E936E1817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44914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7812C-A539-F574-61C1-4C7291119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823F4F0-53B2-8145-7434-38B3C4DF3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0FE0CB-C0EC-49C6-8003-DBBF6C187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BBC77C-7479-5101-5E00-7078E8294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2EDFA-8069-45A2-9609-EA7E936E1817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4287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893A-8D51-9F69-3433-30ADF7E81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D907717-A21D-1051-BB3F-11BF5F134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47425E4-EA25-1EC5-7962-99698D58C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68A0FE-C211-9BCC-7054-6A178ED2C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2EDFA-8069-45A2-9609-EA7E936E1817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18516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F174-152F-09E7-48FD-16CF85B51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3BA6C65-F8CB-CB75-1FC6-A798AA80F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650824A-88CE-70BE-B7A4-55A5CE7411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77319D-58B1-D8C0-50EF-B4F8FCC32B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2EDFA-8069-45A2-9609-EA7E936E1817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27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0FF27-3BD7-16AF-317E-B8DBEF068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451B44-7551-D75B-E68D-B17611702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827493-73C7-8CAD-945B-8D0F0EF98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E9B252-4E48-0C1E-83C3-8371AF0298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2EDFA-8069-45A2-9609-EA7E936E1817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1025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2D2EC-64FE-518E-7772-73BE77B91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31E46CD-7EAC-3A41-9FBE-8FF8836FFF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4EEEB5D-5613-E20D-82B9-D13619857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D77117-32FD-3B8E-4151-0DF1AF2F4E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2EDFA-8069-45A2-9609-EA7E936E1817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0783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4575D-A427-4839-8067-C3F1972CA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2EF8D2-CBAE-DF1A-EC30-9422D9FDD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6F981FC-ADED-C5F2-AF94-9EB370BB8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DBA3B9-5484-8270-04B8-875A5D0102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2EDFA-8069-45A2-9609-EA7E936E1817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7839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3ECA5-8874-1DCE-6CF0-EA1351381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E8B386-FB04-31B5-411F-AA3C03EEB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1355B3B-B442-AA64-918C-BD141999F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2D22C1-F9CF-B2A1-9E7D-EA1ED7E95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2EDFA-8069-45A2-9609-EA7E936E1817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10466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6B6684-AE30-22A6-DC59-ED78436C6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BE1BDEA-A577-6120-5926-D70614F6B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FD5AA8-3F02-511A-B95C-739A2911C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AE24-8261-4B74-BFC3-37406A314FD3}" type="datetimeFigureOut">
              <a:rPr lang="fr-BE" smtClean="0"/>
              <a:t>22-01-26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9A9C0E-55A2-1CE7-ED60-93EBF1A9C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70E9FA-D68A-5EAD-B629-745B25A66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116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AE3A42-14BD-C19E-43EA-3E7176AF8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3B36A22-4E3B-5079-7781-168EB9486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7A9316-02E6-C2C5-1001-39294FB63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AE24-8261-4B74-BFC3-37406A314FD3}" type="datetimeFigureOut">
              <a:rPr lang="fr-BE" smtClean="0"/>
              <a:t>22-01-26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5FCABD-1B81-7BFC-1CE6-BAF96EB6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564639-89C4-491F-AABC-C9693B8B9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64337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7893CEB-0061-46DC-2431-1FAD8B9D91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55D125-4EB4-6B9E-C064-9A8C68099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5D8A3E-05EA-7A6F-EF89-558891082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AE24-8261-4B74-BFC3-37406A314FD3}" type="datetimeFigureOut">
              <a:rPr lang="fr-BE" smtClean="0"/>
              <a:t>22-01-26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29C024-8A92-2327-2C4C-39E5CF61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99B8B4-5D06-1EFD-8ECB-BDF6A8D8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212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967AB9-570F-EDAA-BD5B-E2CB7AF57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D26742-FCCB-407C-C800-8891E794E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9F55B3-95D9-502E-31C5-BBC24372A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AE24-8261-4B74-BFC3-37406A314FD3}" type="datetimeFigureOut">
              <a:rPr lang="fr-BE" smtClean="0"/>
              <a:t>22-01-26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A27E87-D45A-2F53-3901-90952B390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564CF3-0534-21F2-2A75-FF6B80D3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7356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0CB6F1-D44C-ED57-5CD3-4ED7B282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352262-FD18-469A-A5F4-A88C58887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407E1C-09B3-7B08-F1AD-8EDFA11B3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AE24-8261-4B74-BFC3-37406A314FD3}" type="datetimeFigureOut">
              <a:rPr lang="fr-BE" smtClean="0"/>
              <a:t>22-01-26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AAB78B-5E47-6195-8787-C95FE8AD8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0CF1BA-CCD8-5A98-2963-E727EFA2C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5879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AE4D0B-4A8B-881A-93CD-484F15B9F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2A934E-F299-903D-4E87-D5B0D0D3A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DC7FF9-98DE-3312-8EF7-E161CA70D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966E595-D49F-39E4-A3C0-65D808243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AE24-8261-4B74-BFC3-37406A314FD3}" type="datetimeFigureOut">
              <a:rPr lang="fr-BE" smtClean="0"/>
              <a:t>22-01-26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7D960A-924D-37D5-5B9C-B4F7843FE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2B54F7-4F30-0C7D-32C9-EC8938F72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7404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E51953-3E24-F956-BD80-B36912C6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D3CA1A-B8BF-6B50-F127-64C282A83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83FAE4-E837-5774-E214-0F6EE4A6E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0810DC-F5A5-7411-EF3C-495B497F2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27185E7-E8B5-E26D-7D60-0A57977F1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9B8C123-6BF2-AEC0-8ACF-2CE6B4D5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AE24-8261-4B74-BFC3-37406A314FD3}" type="datetimeFigureOut">
              <a:rPr lang="fr-BE" smtClean="0"/>
              <a:t>22-01-26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3D0AE97-E64B-E647-1856-50231A63D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738FDB-13E0-D42A-F98E-3F43BC89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5065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2CE3DA-FF7A-93F6-5794-99547328F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15F08B8-90D3-2B42-DCF1-44C7EC7C4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AE24-8261-4B74-BFC3-37406A314FD3}" type="datetimeFigureOut">
              <a:rPr lang="fr-BE" smtClean="0"/>
              <a:t>22-01-26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13DB49B-7894-E3AA-A879-70AE5FC41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63CD3B-BFF9-ABDE-C05C-58C18265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125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B669988-AE12-3E88-4ABC-8DF9B4DF9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AE24-8261-4B74-BFC3-37406A314FD3}" type="datetimeFigureOut">
              <a:rPr lang="fr-BE" smtClean="0"/>
              <a:t>22-01-26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D47DE1B-9DEA-396C-C51C-CEA7A34C7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55D59E-A7D7-0727-D40B-74EA0A24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4813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9B138-6526-5DCC-1102-4EFEE393B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09CE5E-82DF-79E8-11AA-6CC9ED2C1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5B72E1-E47F-0263-8CAD-D821B215F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59E11B-9E1E-517B-AB22-9321CF5D8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AE24-8261-4B74-BFC3-37406A314FD3}" type="datetimeFigureOut">
              <a:rPr lang="fr-BE" smtClean="0"/>
              <a:t>22-01-26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E75342-BAEB-9F5C-5915-C8BD4B7C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3A7FBB-32EF-FBF1-181F-0BB71F5BB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2080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1C933-DFB3-718C-ADC7-2E84D49DE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20D0761-52EA-4D78-B6A7-7094BDCD4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495E19-C299-E491-ADCC-6E7506278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D733D5-4F3D-D9F8-242D-7C94DD3D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AE24-8261-4B74-BFC3-37406A314FD3}" type="datetimeFigureOut">
              <a:rPr lang="fr-BE" smtClean="0"/>
              <a:t>22-01-26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F61DE9-3328-39E7-5CDA-39FE126FA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617361-5129-0812-9FBE-B164B73AC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43293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90DEB8-9994-A781-8133-9657681F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7B2AB5-0689-41E1-49F2-C29414F63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F9EE65-6B2E-8F66-BE95-5265A03B01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69AE24-8261-4B74-BFC3-37406A314FD3}" type="datetimeFigureOut">
              <a:rPr lang="fr-BE" smtClean="0"/>
              <a:t>22-01-26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34AA45-92B4-1245-515C-515136ACF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6B49F8-14F5-E00D-6147-E3F10078B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B491FC-0707-4757-A8A3-ED6FA1BF5B5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373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ugo.simons@uliege.b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zenodo.org/doi/10.5281/zenodo.17569510" TargetMode="External"/><Relationship Id="rId5" Type="http://schemas.openxmlformats.org/officeDocument/2006/relationships/hyperlink" Target="https://latinnow.eu/2023/09/22/bilingualism-in-digital-epigraphy/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zenodo.org/doi/10.5281/zenodo.1756951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atinnow.eu/2023/09/22/bilingualism-in-digital-epigraphy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91AD3030-FB59-82E9-AFEB-2D45B1CD7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4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7D59A7D-79EB-F80D-C7DA-11C226EA2C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" y="-3646"/>
            <a:ext cx="12192002" cy="5009364"/>
          </a:xfrm>
          <a:prstGeom prst="rect">
            <a:avLst/>
          </a:prstGeom>
          <a:solidFill>
            <a:srgbClr val="FDEDC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01407-317D-710B-0F37-01E06E0F5F10}"/>
              </a:ext>
            </a:extLst>
          </p:cNvPr>
          <p:cNvSpPr>
            <a:spLocks/>
          </p:cNvSpPr>
          <p:nvPr/>
        </p:nvSpPr>
        <p:spPr>
          <a:xfrm>
            <a:off x="-2" y="5238000"/>
            <a:ext cx="12192000" cy="1620000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429EDC-7AD5-435D-BDF6-BA16442791F6}"/>
              </a:ext>
            </a:extLst>
          </p:cNvPr>
          <p:cNvSpPr>
            <a:spLocks/>
          </p:cNvSpPr>
          <p:nvPr/>
        </p:nvSpPr>
        <p:spPr>
          <a:xfrm>
            <a:off x="0" y="5000400"/>
            <a:ext cx="12192000" cy="237600"/>
          </a:xfrm>
          <a:prstGeom prst="rect">
            <a:avLst/>
          </a:prstGeom>
          <a:solidFill>
            <a:srgbClr val="0084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A460724-9F56-0D35-32FC-2EAADD643980}"/>
              </a:ext>
            </a:extLst>
          </p:cNvPr>
          <p:cNvSpPr txBox="1"/>
          <p:nvPr/>
        </p:nvSpPr>
        <p:spPr>
          <a:xfrm>
            <a:off x="1523999" y="5676845"/>
            <a:ext cx="91439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BE" sz="1600" noProof="0">
                <a:solidFill>
                  <a:schemeClr val="bg1"/>
                </a:solidFill>
                <a:latin typeface="Source Sans Pro Black" panose="020B0803030403020204" pitchFamily="34" charset="0"/>
              </a:rPr>
              <a:t>Hugo SIMONS</a:t>
            </a:r>
            <a:r>
              <a:rPr lang="fr-BE" sz="1600" noProof="0">
                <a:solidFill>
                  <a:schemeClr val="bg1"/>
                </a:solidFill>
                <a:latin typeface="Source Sans Pro Semibold" panose="020B0603030403020204" pitchFamily="34" charset="0"/>
              </a:rPr>
              <a:t> – assistant-doctorant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611295D-866F-DC05-02F8-27E3E50261A3}"/>
              </a:ext>
            </a:extLst>
          </p:cNvPr>
          <p:cNvSpPr txBox="1"/>
          <p:nvPr/>
        </p:nvSpPr>
        <p:spPr>
          <a:xfrm>
            <a:off x="1523998" y="5923066"/>
            <a:ext cx="91439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BE" sz="1600" noProof="0">
                <a:solidFill>
                  <a:schemeClr val="bg1"/>
                </a:solidFill>
                <a:latin typeface="Source Sans Pro Semibold" panose="020B0603030403020204" pitchFamily="34" charset="0"/>
              </a:rPr>
              <a:t>Université de Liège – UR Mondes anciens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1C97AF7-154F-8D15-9A10-186AE49FC995}"/>
              </a:ext>
            </a:extLst>
          </p:cNvPr>
          <p:cNvSpPr txBox="1"/>
          <p:nvPr/>
        </p:nvSpPr>
        <p:spPr>
          <a:xfrm>
            <a:off x="1523998" y="6172934"/>
            <a:ext cx="91439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BE" sz="1600" noProof="0">
                <a:solidFill>
                  <a:schemeClr val="bg1"/>
                </a:solidFill>
                <a:latin typeface="Source Sans Pro Semibold" panose="020B0603030403020204" pitchFamily="34" charset="0"/>
              </a:rPr>
              <a:t>Contact : </a:t>
            </a:r>
            <a:r>
              <a:rPr lang="fr-BE" sz="1600" noProof="0">
                <a:solidFill>
                  <a:srgbClr val="00843B"/>
                </a:solidFill>
                <a:latin typeface="Source Sans Pro Semibold" panose="020B06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hugo.simons@uliege.be</a:t>
            </a:r>
            <a:r>
              <a:rPr lang="fr-BE" sz="1600" noProof="0">
                <a:solidFill>
                  <a:schemeClr val="bg1"/>
                </a:solidFill>
                <a:latin typeface="Source Sans Pro Semibold" panose="020B0603030403020204" pitchFamily="34" charset="0"/>
              </a:rPr>
              <a:t> </a:t>
            </a:r>
          </a:p>
        </p:txBody>
      </p:sp>
      <p:pic>
        <p:nvPicPr>
          <p:cNvPr id="12" name="Image 11" descr="Une image contenant Police, Graphiqu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6576998B-3B34-97AE-E1E9-2C7321761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13057" r="5074" b="19204"/>
          <a:stretch>
            <a:fillRect/>
          </a:stretch>
        </p:blipFill>
        <p:spPr>
          <a:xfrm>
            <a:off x="8033746" y="5676845"/>
            <a:ext cx="2634252" cy="742310"/>
          </a:xfrm>
          <a:prstGeom prst="rect">
            <a:avLst/>
          </a:prstGeom>
          <a:effectLst/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3BF9262-7DB5-804D-7D76-716DEF097C18}"/>
              </a:ext>
            </a:extLst>
          </p:cNvPr>
          <p:cNvSpPr txBox="1"/>
          <p:nvPr/>
        </p:nvSpPr>
        <p:spPr>
          <a:xfrm>
            <a:off x="1523998" y="3568894"/>
            <a:ext cx="914399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BE" sz="20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Liège, le 23 janvier 2026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C5D79F6-EC59-B970-FE68-5E3398AE5AE3}"/>
              </a:ext>
            </a:extLst>
          </p:cNvPr>
          <p:cNvSpPr txBox="1"/>
          <p:nvPr/>
        </p:nvSpPr>
        <p:spPr>
          <a:xfrm>
            <a:off x="1523998" y="3265680"/>
            <a:ext cx="914399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 Semibold" panose="020B0603030403020204" pitchFamily="34" charset="0"/>
              </a:rPr>
              <a:t>Copiste de son texte, auteur de sa copie</a:t>
            </a:r>
            <a:endParaRPr lang="fr-BE" sz="2000" noProof="0">
              <a:solidFill>
                <a:srgbClr val="48363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ource Sans Pro Semibold" panose="020B0603030403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AED73E-EA80-595D-68BA-B3BA8639BC7F}"/>
              </a:ext>
            </a:extLst>
          </p:cNvPr>
          <p:cNvSpPr txBox="1"/>
          <p:nvPr/>
        </p:nvSpPr>
        <p:spPr>
          <a:xfrm>
            <a:off x="1523999" y="1795012"/>
            <a:ext cx="9143999" cy="6571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4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Représentation de soi dans l’épigraphie funéraire du Haut-Empire en Italie méridionale</a:t>
            </a:r>
            <a:endParaRPr lang="fr-BE" sz="2400" noProof="0">
              <a:solidFill>
                <a:srgbClr val="48363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ource Sans Pro" panose="020B0503030403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284F75-38C1-FA0C-BB0D-7B40AA6341FE}"/>
              </a:ext>
            </a:extLst>
          </p:cNvPr>
          <p:cNvSpPr txBox="1"/>
          <p:nvPr/>
        </p:nvSpPr>
        <p:spPr>
          <a:xfrm>
            <a:off x="1524000" y="1122363"/>
            <a:ext cx="9143999" cy="657173"/>
          </a:xfrm>
          <a:prstGeom prst="rect">
            <a:avLst/>
          </a:prstGeom>
          <a:noFill/>
        </p:spPr>
        <p:txBody>
          <a:bodyPr wrap="square" lIns="0" tIns="180000" rIns="0" bIns="0" rtlCol="0">
            <a:noAutofit/>
          </a:bodyPr>
          <a:lstStyle/>
          <a:p>
            <a:r>
              <a:rPr lang="fr-BE" sz="40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S’écrire</a:t>
            </a:r>
            <a:r>
              <a:rPr lang="fr-BE" sz="20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BE" sz="40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entre</a:t>
            </a:r>
            <a:r>
              <a:rPr lang="fr-BE" sz="20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BE" sz="40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les</a:t>
            </a:r>
            <a:r>
              <a:rPr lang="fr-BE" sz="20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BE" sz="40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langues</a:t>
            </a:r>
            <a:endParaRPr lang="fr-BE" sz="40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bula Peutingeriana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167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26F20-76B5-73B2-1995-523814825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6D7E999A-9494-14D7-EF67-3F275DBF1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7F5DF9-8C8E-17C9-9A1F-F68C900B05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2" cy="5630022"/>
          </a:xfrm>
          <a:prstGeom prst="rect">
            <a:avLst/>
          </a:prstGeom>
          <a:solidFill>
            <a:srgbClr val="FDEDC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3BB18E-D50E-BBB5-D750-BA399F914168}"/>
              </a:ext>
            </a:extLst>
          </p:cNvPr>
          <p:cNvSpPr>
            <a:spLocks/>
          </p:cNvSpPr>
          <p:nvPr/>
        </p:nvSpPr>
        <p:spPr>
          <a:xfrm>
            <a:off x="-2" y="5857199"/>
            <a:ext cx="12192000" cy="1000800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A684F2-27E0-3761-2CEC-6D0552507CB8}"/>
              </a:ext>
            </a:extLst>
          </p:cNvPr>
          <p:cNvSpPr>
            <a:spLocks/>
          </p:cNvSpPr>
          <p:nvPr/>
        </p:nvSpPr>
        <p:spPr>
          <a:xfrm>
            <a:off x="0" y="5619599"/>
            <a:ext cx="12192000" cy="237600"/>
          </a:xfrm>
          <a:prstGeom prst="rect">
            <a:avLst/>
          </a:prstGeom>
          <a:solidFill>
            <a:srgbClr val="0084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AC85DA-98A5-5807-11DA-CF15C990CEAE}"/>
              </a:ext>
            </a:extLst>
          </p:cNvPr>
          <p:cNvSpPr txBox="1"/>
          <p:nvPr/>
        </p:nvSpPr>
        <p:spPr>
          <a:xfrm>
            <a:off x="1524001" y="1000135"/>
            <a:ext cx="8437450" cy="539942"/>
          </a:xfrm>
          <a:prstGeom prst="rect">
            <a:avLst/>
          </a:prstGeom>
          <a:noFill/>
        </p:spPr>
        <p:txBody>
          <a:bodyPr wrap="square" lIns="0" tIns="108000" rIns="0" bIns="0" rtlCol="0">
            <a:spAutoFit/>
          </a:bodyPr>
          <a:lstStyle/>
          <a:p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Le</a:t>
            </a:r>
            <a:r>
              <a:rPr lang="fr-FR" sz="14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rôle</a:t>
            </a:r>
            <a:r>
              <a:rPr lang="fr-FR" sz="14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des</a:t>
            </a:r>
            <a:r>
              <a:rPr lang="fr-FR" sz="14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ateliers</a:t>
            </a:r>
            <a:endParaRPr lang="fr-BE" sz="28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bula Peutingeriana" panose="020B0603050302020204" pitchFamily="34" charset="0"/>
            </a:endParaRP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2A821E99-2DCD-C5A4-F7A4-A90982953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noProof="0" smtClean="0">
                <a:solidFill>
                  <a:schemeClr val="bg1"/>
                </a:solidFill>
                <a:latin typeface="Source Sans Pro" panose="020B0503030403020204" pitchFamily="34" charset="0"/>
              </a:rPr>
              <a:t>10</a:t>
            </a:fld>
            <a:endParaRPr lang="fr-BE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0285C7-3E08-F4CD-FFB0-949B9C74DE2B}"/>
              </a:ext>
            </a:extLst>
          </p:cNvPr>
          <p:cNvSpPr txBox="1"/>
          <p:nvPr/>
        </p:nvSpPr>
        <p:spPr>
          <a:xfrm>
            <a:off x="1524000" y="1492578"/>
            <a:ext cx="84374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BE" sz="20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Entre chiffres grecs et romains : un choix graphique ?</a:t>
            </a:r>
            <a:endParaRPr lang="fr-BE" sz="20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ource Sans Pro" panose="020B0503030403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68318B-7BEC-69FB-30C0-9FE244BDB041}"/>
              </a:ext>
            </a:extLst>
          </p:cNvPr>
          <p:cNvSpPr txBox="1">
            <a:spLocks/>
          </p:cNvSpPr>
          <p:nvPr/>
        </p:nvSpPr>
        <p:spPr>
          <a:xfrm>
            <a:off x="4260501" y="2037805"/>
            <a:ext cx="5700949" cy="3321516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txBody>
          <a:bodyPr wrap="square" lIns="360000" tIns="0" rIns="0" bIns="0" rtlCol="0" anchor="t">
            <a:noAutofit/>
          </a:bodyPr>
          <a:lstStyle/>
          <a:p>
            <a:pPr defTabSz="360000">
              <a:spcBef>
                <a:spcPts val="400"/>
              </a:spcBef>
            </a:pP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L’épitaphe d’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Aurelius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Impetratus</a:t>
            </a: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:</a:t>
            </a:r>
            <a:endParaRPr lang="fr-BE" sz="1400" i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>
              <a:spcBef>
                <a:spcPts val="400"/>
              </a:spcBef>
            </a:pP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Δε(ις) Μ(ανιβους)</a:t>
            </a:r>
            <a:endParaRPr lang="fr-BE" sz="12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Αυρηλιους</a:t>
            </a:r>
            <a:endParaRPr lang="el-GR" sz="12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Ινπετρατους</a:t>
            </a:r>
          </a:p>
          <a:p>
            <a:pPr defTabSz="360000"/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β</a:t>
            </a:r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(ετερανους) κ</a:t>
            </a:r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(λασσις) Μ(ισηνενσις) βειξ(ιτ) ανο(ς)</a:t>
            </a:r>
          </a:p>
          <a:p>
            <a:pPr defTabSz="360000"/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</a:t>
            </a:r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νʹ μηζες ϛʹ δει(ες) ηʹ</a:t>
            </a:r>
          </a:p>
          <a:p>
            <a:pPr defTabSz="360000"/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κοζους ιμβεια Ει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</a:t>
            </a:r>
            <a:endParaRPr lang="el-GR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ρηνα μαριτο βενε</a:t>
            </a:r>
          </a:p>
          <a:p>
            <a:pPr defTabSz="360000"/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μερεντι φη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</a:t>
            </a:r>
            <a:endParaRPr lang="el-GR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κετ</a:t>
            </a:r>
            <a:endParaRPr lang="fr-BE" sz="12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>
              <a:spcBef>
                <a:spcPts val="200"/>
              </a:spcBef>
            </a:pPr>
            <a:r>
              <a:rPr kumimoji="0" lang="fr-BE" sz="1100" b="0" i="1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D(</a:t>
            </a:r>
            <a:r>
              <a:rPr kumimoji="0" lang="fr-BE" sz="1100" b="0" i="1" u="none" strike="noStrike" kern="1200" cap="none" spc="0" normalizeH="0" baseline="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is</a:t>
            </a:r>
            <a:r>
              <a:rPr kumimoji="0" lang="fr-BE" sz="1100" b="0" i="1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 M(</a:t>
            </a:r>
            <a:r>
              <a:rPr kumimoji="0" lang="fr-BE" sz="1100" b="0" i="1" u="none" strike="noStrike" kern="1200" cap="none" spc="0" normalizeH="0" baseline="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anibus</a:t>
            </a:r>
            <a:r>
              <a:rPr kumimoji="0" lang="fr-BE" sz="1100" b="0" i="1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 </a:t>
            </a:r>
            <a:r>
              <a:rPr lang="fr-BE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/ 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Aurelios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/ 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</a:t>
            </a:r>
            <a:r>
              <a:rPr lang="el-GR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⸢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</a:t>
            </a:r>
            <a:r>
              <a:rPr lang="el-GR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⸣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petratus</a:t>
            </a:r>
            <a:r>
              <a:rPr lang="el-GR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l-GR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/ ⸢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</a:t>
            </a:r>
            <a:r>
              <a:rPr lang="el-GR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⸣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eteranus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 c(lassis) M(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isenensis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 </a:t>
            </a:r>
            <a:r>
              <a:rPr lang="el-GR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⸢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</a:t>
            </a:r>
            <a:r>
              <a:rPr lang="el-GR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⸣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ix(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 an</a:t>
            </a:r>
            <a:r>
              <a:rPr lang="el-GR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〈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</a:t>
            </a:r>
            <a:r>
              <a:rPr lang="el-GR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〉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os</a:t>
            </a:r>
            <a:r>
              <a:rPr lang="fr-BE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/ 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 me</a:t>
            </a:r>
            <a:r>
              <a:rPr lang="el-GR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〈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</a:t>
            </a:r>
            <a:r>
              <a:rPr lang="el-GR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〉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ses VI di(es) VIII </a:t>
            </a:r>
            <a:r>
              <a:rPr lang="fr-BE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/ 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coniu</a:t>
            </a:r>
            <a:r>
              <a:rPr lang="el-GR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⸢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x</a:t>
            </a:r>
            <a:r>
              <a:rPr lang="el-GR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⸣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</a:t>
            </a:r>
            <a:r>
              <a:rPr lang="el-GR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⸢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</a:t>
            </a:r>
            <a:r>
              <a:rPr lang="el-GR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⸣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ia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</a:t>
            </a:r>
            <a:r>
              <a:rPr lang="fr-BE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/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rena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marito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bene </a:t>
            </a:r>
            <a:r>
              <a:rPr lang="fr-BE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/ </a:t>
            </a:r>
            <a:r>
              <a:rPr lang="el-GR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merenti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fe</a:t>
            </a:r>
            <a:r>
              <a:rPr lang="fr-BE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/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cit</a:t>
            </a:r>
            <a:endParaRPr lang="fr-BE" sz="11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>
              <a:spcBef>
                <a:spcPts val="400"/>
              </a:spcBef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Références :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CIL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X, 719 ; 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IG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XIV, 698.</a:t>
            </a:r>
          </a:p>
          <a:p>
            <a:pPr defTabSz="360000">
              <a:spcBef>
                <a:spcPts val="200"/>
              </a:spcBef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Datation :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200" cap="small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ii</a:t>
            </a:r>
            <a:r>
              <a:rPr lang="fr-BE" sz="1200" baseline="3000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–</a:t>
            </a:r>
            <a:r>
              <a:rPr lang="fr-BE" sz="1200" cap="small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iii</a:t>
            </a:r>
            <a:r>
              <a:rPr lang="fr-BE" sz="1200" baseline="3000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siècles apr. J.-C.</a:t>
            </a:r>
          </a:p>
          <a:p>
            <a:pPr defTabSz="360000">
              <a:spcBef>
                <a:spcPts val="200"/>
              </a:spcBef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Localisation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Sorrente.</a:t>
            </a:r>
            <a:endParaRPr lang="fr-BE" sz="1200" b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>
              <a:spcBef>
                <a:spcPts val="200"/>
              </a:spcBef>
            </a:pPr>
            <a:r>
              <a:rPr lang="fr-BE" sz="1200" b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Catégorisation : 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texte translitéré.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376E279-7FA7-251D-E0F7-67E3CB3D5B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56"/>
          <a:stretch>
            <a:fillRect/>
          </a:stretch>
        </p:blipFill>
        <p:spPr>
          <a:xfrm>
            <a:off x="1523997" y="2023385"/>
            <a:ext cx="2736504" cy="33359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32B74E-DF77-D927-8686-389FC52CC159}"/>
              </a:ext>
            </a:extLst>
          </p:cNvPr>
          <p:cNvSpPr txBox="1"/>
          <p:nvPr/>
        </p:nvSpPr>
        <p:spPr>
          <a:xfrm>
            <a:off x="1524000" y="5971450"/>
            <a:ext cx="4218724" cy="750025"/>
          </a:xfrm>
          <a:prstGeom prst="rect">
            <a:avLst/>
          </a:prstGeom>
          <a:noFill/>
        </p:spPr>
        <p:txBody>
          <a:bodyPr wrap="square" lIns="0" tIns="0" rIns="3600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Image © </a:t>
            </a:r>
            <a:r>
              <a:rPr kumimoji="0" lang="en-US" sz="7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CIL </a:t>
            </a:r>
            <a:r>
              <a:rPr kumimoji="0" lang="en-US" sz="7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X, 719.</a:t>
            </a:r>
            <a:endParaRPr kumimoji="0" lang="en-GB" sz="7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700">
              <a:solidFill>
                <a:prstClr val="white"/>
              </a:solidFill>
              <a:latin typeface="Source Sans Pro" panose="020B0503030403020204" pitchFamily="34" charset="0"/>
            </a:endParaRP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Adamik B. (2017), « On the Vulgar Latin merger of /b/ and /w/ and its correlation with the loss of intervocalic /w/: 	Dialectological evidence from inscriptions », 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Pallas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103, p. 25-36.</a:t>
            </a: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Adams, J.N. (2003), 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Bilingualism and the Latin Language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Cambridge, p. 89.</a:t>
            </a: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Ameling, W. (2019), « </a:t>
            </a:r>
            <a:r>
              <a:rPr kumimoji="0" lang="de-D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Epigraphische</a:t>
            </a:r>
            <a:r>
              <a:rPr kumimoji="0" lang="de-D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Kleinigkeiten IV », </a:t>
            </a:r>
            <a:r>
              <a:rPr kumimoji="0" lang="de-D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ZPE</a:t>
            </a:r>
            <a:r>
              <a:rPr kumimoji="0" lang="de-D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210, p. 185-193.</a:t>
            </a: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Biville, F. (2020), « La graphie des noms propres en contexte multilingue », in Ruiz 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Darasse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C. (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ed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.), 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Comment </a:t>
            </a:r>
            <a:b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</a:br>
            <a:endParaRPr kumimoji="0" lang="fr-BE" sz="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C7DFB1-35D3-DEC6-0C75-F1B1890FC780}"/>
              </a:ext>
            </a:extLst>
          </p:cNvPr>
          <p:cNvSpPr txBox="1"/>
          <p:nvPr/>
        </p:nvSpPr>
        <p:spPr>
          <a:xfrm>
            <a:off x="5742726" y="5971450"/>
            <a:ext cx="4218724" cy="750025"/>
          </a:xfrm>
          <a:prstGeom prst="rect">
            <a:avLst/>
          </a:prstGeom>
          <a:noFill/>
        </p:spPr>
        <p:txBody>
          <a:bodyPr wrap="square" lIns="36000" tIns="0" rIns="0" bIns="0" rtlCol="0">
            <a:noAutofit/>
          </a:bodyPr>
          <a:lstStyle/>
          <a:p>
            <a:pPr algn="just" defTabSz="90000">
              <a:defRPr/>
            </a:pP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	s’écrit l’autre ? Sources épigraphiques et papyrologiques dans le monde méditerranéen antique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, Bordeaux,</a:t>
            </a:r>
            <a:b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</a:b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	p. 15-28.</a:t>
            </a:r>
          </a:p>
          <a:p>
            <a:pPr algn="just" defTabSz="90000">
              <a:defRPr/>
            </a:pP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Dix, T.K. (1997), « A Latin Inscription in Greek </a:t>
            </a:r>
            <a:r>
              <a:rPr lang="fr-BE" sz="700" err="1">
                <a:solidFill>
                  <a:prstClr val="white"/>
                </a:solidFill>
                <a:latin typeface="Source Sans Pro" panose="020B0503030403020204" pitchFamily="34" charset="0"/>
              </a:rPr>
              <a:t>Characters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 and “</a:t>
            </a:r>
            <a:r>
              <a:rPr lang="fr-BE" sz="700" err="1">
                <a:solidFill>
                  <a:prstClr val="white"/>
                </a:solidFill>
                <a:latin typeface="Source Sans Pro" panose="020B0503030403020204" pitchFamily="34" charset="0"/>
              </a:rPr>
              <a:t>Bilingualism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” in the Roman Empire », in AA. VV., 	</a:t>
            </a:r>
            <a:r>
              <a:rPr lang="fr-BE" sz="700" i="1" err="1">
                <a:solidFill>
                  <a:prstClr val="white"/>
                </a:solidFill>
                <a:latin typeface="Source Sans Pro" panose="020B0503030403020204" pitchFamily="34" charset="0"/>
              </a:rPr>
              <a:t>Preatti</a:t>
            </a: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 </a:t>
            </a:r>
            <a:r>
              <a:rPr lang="fr-BE" sz="700" i="1" err="1">
                <a:solidFill>
                  <a:prstClr val="white"/>
                </a:solidFill>
                <a:latin typeface="Source Sans Pro" panose="020B0503030403020204" pitchFamily="34" charset="0"/>
              </a:rPr>
              <a:t>del</a:t>
            </a: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 XI </a:t>
            </a:r>
            <a:r>
              <a:rPr lang="fr-BE" sz="700" i="1" err="1">
                <a:solidFill>
                  <a:prstClr val="white"/>
                </a:solidFill>
                <a:latin typeface="Source Sans Pro" panose="020B0503030403020204" pitchFamily="34" charset="0"/>
              </a:rPr>
              <a:t>Congresso</a:t>
            </a: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 </a:t>
            </a:r>
            <a:r>
              <a:rPr lang="fr-BE" sz="700" i="1" err="1">
                <a:solidFill>
                  <a:prstClr val="white"/>
                </a:solidFill>
                <a:latin typeface="Source Sans Pro" panose="020B0503030403020204" pitchFamily="34" charset="0"/>
              </a:rPr>
              <a:t>Internazionale</a:t>
            </a: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 di </a:t>
            </a:r>
            <a:r>
              <a:rPr lang="fr-BE" sz="700" i="1" err="1">
                <a:solidFill>
                  <a:prstClr val="white"/>
                </a:solidFill>
                <a:latin typeface="Source Sans Pro" panose="020B0503030403020204" pitchFamily="34" charset="0"/>
              </a:rPr>
              <a:t>Epigrafia</a:t>
            </a: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 </a:t>
            </a:r>
            <a:r>
              <a:rPr lang="fr-BE" sz="700" i="1" err="1">
                <a:solidFill>
                  <a:prstClr val="white"/>
                </a:solidFill>
                <a:latin typeface="Source Sans Pro" panose="020B0503030403020204" pitchFamily="34" charset="0"/>
              </a:rPr>
              <a:t>Greca</a:t>
            </a: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 e Latina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, Rome, p. 781-785.</a:t>
            </a:r>
            <a:endParaRPr kumimoji="0" lang="it-IT" sz="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Magalhaes, M.M. (2003), </a:t>
            </a:r>
            <a:r>
              <a:rPr kumimoji="0" lang="it-IT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Storia, istituzioni e prosopografia di Surrentum romana: la collezione epigrafica del Museo 	Correale di Terranova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Castellamare di Stabia (Napoli), 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p. 162 n. 195, p. 271, et p. 277 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.</a:t>
            </a:r>
            <a:endParaRPr kumimoji="0" lang="fr-BE" sz="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Purnelle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G. (1999), « Les inscriptions latines translittérées en caractères grecs », in AA. VV., 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XI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Congresso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	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Internazionale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di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Epigrafia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Greca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e Latina. Roma, 18-24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settembre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1997.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Atti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Rome, p. 825-834.</a:t>
            </a:r>
            <a:endParaRPr lang="fr-BE" sz="700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527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6B430-5CA8-D502-BDCD-8BB044E83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BBDB8712-6FD7-878A-1DD1-87251E003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CF02811-3E31-9F05-A1E1-7FE821CC8F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2" cy="5630022"/>
          </a:xfrm>
          <a:prstGeom prst="rect">
            <a:avLst/>
          </a:prstGeom>
          <a:solidFill>
            <a:srgbClr val="FDEDC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BF4610-E472-F2C4-A03C-AE008063B1B0}"/>
              </a:ext>
            </a:extLst>
          </p:cNvPr>
          <p:cNvSpPr>
            <a:spLocks/>
          </p:cNvSpPr>
          <p:nvPr/>
        </p:nvSpPr>
        <p:spPr>
          <a:xfrm>
            <a:off x="-2" y="5857199"/>
            <a:ext cx="12192000" cy="1000800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D70F2B-6864-EC0F-02E5-A02D521DF78E}"/>
              </a:ext>
            </a:extLst>
          </p:cNvPr>
          <p:cNvSpPr>
            <a:spLocks/>
          </p:cNvSpPr>
          <p:nvPr/>
        </p:nvSpPr>
        <p:spPr>
          <a:xfrm>
            <a:off x="0" y="5619599"/>
            <a:ext cx="12192000" cy="237600"/>
          </a:xfrm>
          <a:prstGeom prst="rect">
            <a:avLst/>
          </a:prstGeom>
          <a:solidFill>
            <a:srgbClr val="0084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A048AC-46EA-2AE2-DA1B-852FE7A0DA06}"/>
              </a:ext>
            </a:extLst>
          </p:cNvPr>
          <p:cNvSpPr txBox="1"/>
          <p:nvPr/>
        </p:nvSpPr>
        <p:spPr>
          <a:xfrm>
            <a:off x="1524001" y="1000135"/>
            <a:ext cx="8437450" cy="539942"/>
          </a:xfrm>
          <a:prstGeom prst="rect">
            <a:avLst/>
          </a:prstGeom>
          <a:noFill/>
        </p:spPr>
        <p:txBody>
          <a:bodyPr wrap="square" lIns="0" tIns="108000" rIns="0" bIns="0" rtlCol="0">
            <a:spAutoFit/>
          </a:bodyPr>
          <a:lstStyle/>
          <a:p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Les</a:t>
            </a:r>
            <a:r>
              <a:rPr lang="fr-FR" sz="14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témoignages</a:t>
            </a:r>
            <a:r>
              <a:rPr lang="fr-FR" sz="14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bilingues</a:t>
            </a:r>
            <a:endParaRPr lang="fr-BE" sz="28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bula Peutingeriana" panose="020B0603050302020204" pitchFamily="34" charset="0"/>
            </a:endParaRP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DEC14DC9-7736-6283-74F3-C259697E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noProof="0" smtClean="0">
                <a:solidFill>
                  <a:schemeClr val="bg1"/>
                </a:solidFill>
                <a:latin typeface="Source Sans Pro" panose="020B0503030403020204" pitchFamily="34" charset="0"/>
              </a:rPr>
              <a:t>11</a:t>
            </a:fld>
            <a:endParaRPr lang="fr-BE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0A9A19-FE75-2F69-03EF-143FDECCA522}"/>
              </a:ext>
            </a:extLst>
          </p:cNvPr>
          <p:cNvSpPr txBox="1"/>
          <p:nvPr/>
        </p:nvSpPr>
        <p:spPr>
          <a:xfrm>
            <a:off x="1524000" y="1492578"/>
            <a:ext cx="84374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BE" sz="20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Identités mélangées : un terreau propice à l’affirmation de soi ?</a:t>
            </a:r>
            <a:endParaRPr lang="fr-BE" sz="20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ource Sans Pro" panose="020B0503030403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B403E2-7A32-66D8-7750-34DA2C5999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84" r="5698"/>
          <a:stretch>
            <a:fillRect/>
          </a:stretch>
        </p:blipFill>
        <p:spPr>
          <a:xfrm>
            <a:off x="1523998" y="2037288"/>
            <a:ext cx="2062265" cy="3327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DFD6672-6166-E622-E90E-71EC3DEB4F59}"/>
              </a:ext>
            </a:extLst>
          </p:cNvPr>
          <p:cNvSpPr txBox="1">
            <a:spLocks/>
          </p:cNvSpPr>
          <p:nvPr/>
        </p:nvSpPr>
        <p:spPr>
          <a:xfrm>
            <a:off x="3586263" y="2037805"/>
            <a:ext cx="6375187" cy="3321516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txBody>
          <a:bodyPr wrap="square" lIns="360000" tIns="0" rIns="0" bIns="0" rtlCol="0" anchor="t">
            <a:noAutofit/>
          </a:bodyPr>
          <a:lstStyle/>
          <a:p>
            <a:pPr defTabSz="360000">
              <a:spcBef>
                <a:spcPts val="400"/>
              </a:spcBef>
            </a:pP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L’épitaphe du médecin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Cleon</a:t>
            </a: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:</a:t>
            </a:r>
            <a:endParaRPr lang="fr-BE" sz="1400" i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>
              <a:spcBef>
                <a:spcPts val="400"/>
              </a:spcBef>
            </a:pP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- - -</a:t>
            </a:r>
          </a:p>
          <a:p>
            <a:pPr defTabSz="360000"/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[</a:t>
            </a:r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Κλέ]ωνος</a:t>
            </a:r>
            <a:endParaRPr lang="el-GR" sz="12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[ἱατροῦ ἀγρ]ὸς οἰκία κῆ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</a:t>
            </a:r>
          </a:p>
          <a:p>
            <a:pPr defTabSz="360000"/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[πος τ]άφος</a:t>
            </a:r>
          </a:p>
          <a:p>
            <a:pPr defTabSz="360000"/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[</a:t>
            </a:r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C(ai) Ma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?]</a:t>
            </a:r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</a:t>
            </a:r>
            <a:r>
              <a:rPr lang="el-GR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̣</a:t>
            </a:r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ci C(ai) l(</a:t>
            </a:r>
            <a:r>
              <a:rPr lang="fr-BE" sz="1200" i="1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iberti</a:t>
            </a:r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</a:t>
            </a:r>
          </a:p>
          <a:p>
            <a:pPr defTabSz="360000"/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Cleonis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medi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</a:t>
            </a:r>
          </a:p>
          <a:p>
            <a:pPr defTabSz="360000"/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[</a:t>
            </a:r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ci ager d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]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mus 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hortus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sepul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</a:t>
            </a:r>
          </a:p>
          <a:p>
            <a:pPr defTabSz="360000"/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200" i="1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chrum</a:t>
            </a:r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</a:t>
            </a:r>
          </a:p>
          <a:p>
            <a:pPr defTabSz="360000"/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reliqua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omnia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secum</a:t>
            </a:r>
            <a:endParaRPr lang="fr-BE" sz="1200" i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[- - -]</a:t>
            </a:r>
            <a:r>
              <a:rPr lang="fr-BE" sz="1200" i="1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ia</a:t>
            </a:r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P(</a:t>
            </a:r>
            <a:r>
              <a:rPr lang="fr-BE" sz="1200" i="1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ubli</a:t>
            </a:r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 l(</a:t>
            </a:r>
            <a:r>
              <a:rPr lang="fr-BE" sz="1200" i="1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iberta</a:t>
            </a:r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 Haline</a:t>
            </a:r>
          </a:p>
          <a:p>
            <a:pPr defTabSz="360000"/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coniux</a:t>
            </a:r>
            <a:endParaRPr lang="fr-BE" sz="1200" i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200" i="1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uiuit</a:t>
            </a:r>
            <a:endParaRPr lang="fr-BE" sz="1200" i="1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>
              <a:spcBef>
                <a:spcPts val="200"/>
              </a:spcBef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Références :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SEG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33, 759 ; 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Suppl. It.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20, n</a:t>
            </a:r>
            <a:r>
              <a:rPr lang="fr-BE" sz="1200" baseline="300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46.</a:t>
            </a:r>
          </a:p>
          <a:p>
            <a:pPr defTabSz="360000">
              <a:spcBef>
                <a:spcPts val="200"/>
              </a:spcBef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Datation :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200" cap="small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</a:t>
            </a:r>
            <a:r>
              <a:rPr lang="fr-BE" sz="1200" baseline="3000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er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siècle av.–apr. J.-C.</a:t>
            </a:r>
          </a:p>
          <a:p>
            <a:pPr defTabSz="360000">
              <a:spcBef>
                <a:spcPts val="200"/>
              </a:spcBef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Localisation : </a:t>
            </a:r>
            <a:r>
              <a:rPr lang="fr-BE" sz="120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Spinazzola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  <a:endParaRPr lang="fr-BE" sz="1200" b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>
              <a:spcBef>
                <a:spcPts val="200"/>
              </a:spcBef>
            </a:pPr>
            <a:r>
              <a:rPr lang="fr-BE" sz="1200" b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Catégorisation : 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texte bilingue en deux versions (partiel).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6EEB973-C596-26A7-A663-46BE8F5468DE}"/>
              </a:ext>
            </a:extLst>
          </p:cNvPr>
          <p:cNvSpPr txBox="1"/>
          <p:nvPr/>
        </p:nvSpPr>
        <p:spPr>
          <a:xfrm>
            <a:off x="1524000" y="5971450"/>
            <a:ext cx="4218724" cy="750025"/>
          </a:xfrm>
          <a:prstGeom prst="rect">
            <a:avLst/>
          </a:prstGeom>
          <a:noFill/>
        </p:spPr>
        <p:txBody>
          <a:bodyPr wrap="square" lIns="0" tIns="0" rIns="3600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Photo </a:t>
            </a:r>
            <a:r>
              <a:rPr kumimoji="0" lang="en-GB" sz="7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© </a:t>
            </a:r>
            <a:r>
              <a:rPr kumimoji="0" lang="en-US" sz="7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Marcella </a:t>
            </a:r>
            <a:r>
              <a:rPr kumimoji="0" lang="en-US" sz="700" b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Chelotti</a:t>
            </a:r>
            <a:r>
              <a:rPr kumimoji="0" lang="en-US" sz="7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(1983).</a:t>
            </a:r>
            <a:endParaRPr kumimoji="0" lang="en-GB" sz="7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700">
              <a:solidFill>
                <a:prstClr val="white"/>
              </a:solidFill>
              <a:latin typeface="Source Sans Pro" panose="020B0503030403020204" pitchFamily="34" charset="0"/>
            </a:endParaRPr>
          </a:p>
          <a:p>
            <a:pPr algn="just" defTabSz="90000">
              <a:defRPr/>
            </a:pPr>
            <a:r>
              <a:rPr lang="fr-BE" sz="700" err="1">
                <a:solidFill>
                  <a:prstClr val="white"/>
                </a:solidFill>
                <a:latin typeface="Source Sans Pro" panose="020B0503030403020204" pitchFamily="34" charset="0"/>
              </a:rPr>
              <a:t>Chelotti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, M. (1983), « </a:t>
            </a:r>
            <a:r>
              <a:rPr lang="fr-BE" sz="700" err="1">
                <a:solidFill>
                  <a:prstClr val="white"/>
                </a:solidFill>
                <a:latin typeface="Source Sans Pro" panose="020B0503030403020204" pitchFamily="34" charset="0"/>
              </a:rPr>
              <a:t>Iscrizioni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 latine </a:t>
            </a:r>
            <a:r>
              <a:rPr lang="fr-BE" sz="700" err="1">
                <a:solidFill>
                  <a:prstClr val="white"/>
                </a:solidFill>
                <a:latin typeface="Source Sans Pro" panose="020B0503030403020204" pitchFamily="34" charset="0"/>
              </a:rPr>
              <a:t>inedite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 dal </a:t>
            </a:r>
            <a:r>
              <a:rPr lang="fr-BE" sz="700" err="1">
                <a:solidFill>
                  <a:prstClr val="white"/>
                </a:solidFill>
                <a:latin typeface="Source Sans Pro" panose="020B0503030403020204" pitchFamily="34" charset="0"/>
              </a:rPr>
              <a:t>territorio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 di </a:t>
            </a:r>
            <a:r>
              <a:rPr lang="fr-BE" sz="700" err="1">
                <a:solidFill>
                  <a:prstClr val="white"/>
                </a:solidFill>
                <a:latin typeface="Source Sans Pro" panose="020B0503030403020204" pitchFamily="34" charset="0"/>
              </a:rPr>
              <a:t>Spinazzola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 (Bari) », in </a:t>
            </a:r>
            <a:r>
              <a:rPr lang="fr-BE" sz="700" err="1">
                <a:solidFill>
                  <a:prstClr val="white"/>
                </a:solidFill>
                <a:latin typeface="Source Sans Pro" panose="020B0503030403020204" pitchFamily="34" charset="0"/>
              </a:rPr>
              <a:t>Chelotti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, M., </a:t>
            </a: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et alii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, </a:t>
            </a:r>
            <a:r>
              <a:rPr lang="fr-BE" sz="700" i="1" err="1">
                <a:solidFill>
                  <a:prstClr val="white"/>
                </a:solidFill>
                <a:latin typeface="Source Sans Pro" panose="020B0503030403020204" pitchFamily="34" charset="0"/>
              </a:rPr>
              <a:t>Epigrafia</a:t>
            </a: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 e 	</a:t>
            </a:r>
            <a:r>
              <a:rPr lang="fr-BE" sz="700" i="1" err="1">
                <a:solidFill>
                  <a:prstClr val="white"/>
                </a:solidFill>
                <a:latin typeface="Source Sans Pro" panose="020B0503030403020204" pitchFamily="34" charset="0"/>
              </a:rPr>
              <a:t>territorio</a:t>
            </a: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, </a:t>
            </a:r>
            <a:r>
              <a:rPr lang="fr-BE" sz="700" i="1" err="1">
                <a:solidFill>
                  <a:prstClr val="white"/>
                </a:solidFill>
                <a:latin typeface="Source Sans Pro" panose="020B0503030403020204" pitchFamily="34" charset="0"/>
              </a:rPr>
              <a:t>politica</a:t>
            </a: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 e </a:t>
            </a:r>
            <a:r>
              <a:rPr lang="fr-BE" sz="700" i="1" err="1">
                <a:solidFill>
                  <a:prstClr val="white"/>
                </a:solidFill>
                <a:latin typeface="Source Sans Pro" panose="020B0503030403020204" pitchFamily="34" charset="0"/>
              </a:rPr>
              <a:t>società</a:t>
            </a: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: </a:t>
            </a:r>
            <a:r>
              <a:rPr lang="fr-BE" sz="700" i="1" err="1">
                <a:solidFill>
                  <a:prstClr val="white"/>
                </a:solidFill>
                <a:latin typeface="Source Sans Pro" panose="020B0503030403020204" pitchFamily="34" charset="0"/>
              </a:rPr>
              <a:t>temi</a:t>
            </a: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 di </a:t>
            </a:r>
            <a:r>
              <a:rPr lang="fr-BE" sz="700" i="1" err="1">
                <a:solidFill>
                  <a:prstClr val="white"/>
                </a:solidFill>
                <a:latin typeface="Source Sans Pro" panose="020B0503030403020204" pitchFamily="34" charset="0"/>
              </a:rPr>
              <a:t>antichità</a:t>
            </a: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 romane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, Bari (</a:t>
            </a:r>
            <a:r>
              <a:rPr lang="fr-BE" sz="700" err="1">
                <a:solidFill>
                  <a:prstClr val="white"/>
                </a:solidFill>
                <a:latin typeface="Source Sans Pro" panose="020B0503030403020204" pitchFamily="34" charset="0"/>
              </a:rPr>
              <a:t>Epigrafia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 e </a:t>
            </a:r>
            <a:r>
              <a:rPr lang="fr-BE" sz="700" err="1">
                <a:solidFill>
                  <a:prstClr val="white"/>
                </a:solidFill>
                <a:latin typeface="Source Sans Pro" panose="020B0503030403020204" pitchFamily="34" charset="0"/>
              </a:rPr>
              <a:t>territorio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, </a:t>
            </a:r>
            <a:r>
              <a:rPr lang="fr-BE" sz="700" err="1">
                <a:solidFill>
                  <a:prstClr val="white"/>
                </a:solidFill>
                <a:latin typeface="Source Sans Pro" panose="020B0503030403020204" pitchFamily="34" charset="0"/>
              </a:rPr>
              <a:t>politica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 e </a:t>
            </a:r>
            <a:r>
              <a:rPr lang="fr-BE" sz="700" err="1">
                <a:solidFill>
                  <a:prstClr val="white"/>
                </a:solidFill>
                <a:latin typeface="Source Sans Pro" panose="020B0503030403020204" pitchFamily="34" charset="0"/>
              </a:rPr>
              <a:t>società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, 10), p. 23-26, 	n</a:t>
            </a:r>
            <a:r>
              <a:rPr lang="fr-BE" sz="700" baseline="30000">
                <a:solidFill>
                  <a:prstClr val="white"/>
                </a:solidFill>
                <a:latin typeface="Source Sans Pro" panose="020B0503030403020204" pitchFamily="34" charset="0"/>
              </a:rPr>
              <a:t>o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 3.</a:t>
            </a:r>
          </a:p>
          <a:p>
            <a:pPr algn="just" defTabSz="90000">
              <a:defRPr/>
            </a:pP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Chelotti, M. (2003), </a:t>
            </a:r>
            <a:r>
              <a:rPr lang="it-IT" sz="700" i="1">
                <a:solidFill>
                  <a:prstClr val="white"/>
                </a:solidFill>
                <a:latin typeface="Source Sans Pro" panose="020B0503030403020204" pitchFamily="34" charset="0"/>
              </a:rPr>
              <a:t>Supplementa Italica 20. Venusia</a:t>
            </a: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, Rome, p. 157-158, n</a:t>
            </a:r>
            <a:r>
              <a:rPr lang="it-IT" sz="700" baseline="30000">
                <a:solidFill>
                  <a:prstClr val="white"/>
                </a:solidFill>
                <a:latin typeface="Source Sans Pro" panose="020B0503030403020204" pitchFamily="34" charset="0"/>
              </a:rPr>
              <a:t>o</a:t>
            </a: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 46.</a:t>
            </a:r>
          </a:p>
          <a:p>
            <a:pPr algn="just" defTabSz="90000">
              <a:defRPr/>
            </a:pPr>
            <a:r>
              <a:rPr lang="fr-BE" sz="700" err="1">
                <a:solidFill>
                  <a:prstClr val="white"/>
                </a:solidFill>
                <a:latin typeface="Source Sans Pro" panose="020B0503030403020204" pitchFamily="34" charset="0"/>
              </a:rPr>
              <a:t>Häussler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, R. (2008), « Signes de la “romanisation” à travers l’épigraphie : possibilités d’interprétations et </a:t>
            </a:r>
            <a:b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</a:br>
            <a:endParaRPr lang="fr-BE" sz="70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E8351E-FAAB-0432-402F-8A46F0F4F4A4}"/>
              </a:ext>
            </a:extLst>
          </p:cNvPr>
          <p:cNvSpPr txBox="1"/>
          <p:nvPr/>
        </p:nvSpPr>
        <p:spPr>
          <a:xfrm>
            <a:off x="5742726" y="5971450"/>
            <a:ext cx="4218724" cy="750025"/>
          </a:xfrm>
          <a:prstGeom prst="rect">
            <a:avLst/>
          </a:prstGeom>
          <a:noFill/>
        </p:spPr>
        <p:txBody>
          <a:bodyPr wrap="square" lIns="36000" tIns="0" rIns="0" bIns="0" rtlCol="0">
            <a:noAutofit/>
          </a:bodyPr>
          <a:lstStyle/>
          <a:p>
            <a:pPr algn="just" defTabSz="90000">
              <a:defRPr/>
            </a:pP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	problèmes méthodologiques », in </a:t>
            </a:r>
            <a:r>
              <a:rPr lang="fr-BE" sz="700" err="1">
                <a:solidFill>
                  <a:prstClr val="white"/>
                </a:solidFill>
                <a:latin typeface="Source Sans Pro" panose="020B0503030403020204" pitchFamily="34" charset="0"/>
              </a:rPr>
              <a:t>Häussler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, R. (</a:t>
            </a:r>
            <a:r>
              <a:rPr lang="fr-BE" sz="700" err="1">
                <a:solidFill>
                  <a:prstClr val="white"/>
                </a:solidFill>
                <a:latin typeface="Source Sans Pro" panose="020B0503030403020204" pitchFamily="34" charset="0"/>
              </a:rPr>
              <a:t>ed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.), </a:t>
            </a: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Romanisation et épigraphie : études interdisciplinaires sur</a:t>
            </a:r>
            <a:b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</a:b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	l’acculturation et l’identité dans l’Empire romain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, Montagnac (</a:t>
            </a:r>
            <a:r>
              <a:rPr lang="fr-BE" sz="700" i="1">
                <a:solidFill>
                  <a:prstClr val="white"/>
                </a:solidFill>
                <a:latin typeface="Source Sans Pro" panose="020B0503030403020204" pitchFamily="34" charset="0"/>
              </a:rPr>
              <a:t>Archéologie et Histoire Romaine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, 17), p. 9-30.</a:t>
            </a:r>
            <a:endParaRPr lang="fr-BE" sz="70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pPr algn="just" defTabSz="90000">
              <a:defRPr/>
            </a:pPr>
            <a:r>
              <a:rPr lang="fr-BE" sz="700">
                <a:solidFill>
                  <a:schemeClr val="bg1"/>
                </a:solidFill>
                <a:latin typeface="Source Sans Pro" panose="020B0503030403020204" pitchFamily="34" charset="0"/>
              </a:rPr>
              <a:t>Martin, A. (1984), « À propos d’une inscription bilingue d’Apulie », </a:t>
            </a:r>
            <a:r>
              <a:rPr lang="fr-BE" sz="700" i="1" err="1">
                <a:solidFill>
                  <a:schemeClr val="bg1"/>
                </a:solidFill>
                <a:latin typeface="Source Sans Pro" panose="020B0503030403020204" pitchFamily="34" charset="0"/>
              </a:rPr>
              <a:t>Epigraphica</a:t>
            </a:r>
            <a:r>
              <a:rPr lang="fr-BE" sz="700">
                <a:solidFill>
                  <a:schemeClr val="bg1"/>
                </a:solidFill>
                <a:latin typeface="Source Sans Pro" panose="020B0503030403020204" pitchFamily="34" charset="0"/>
              </a:rPr>
              <a:t> 46, p. 194-198.</a:t>
            </a:r>
          </a:p>
          <a:p>
            <a:pPr algn="just" defTabSz="90000">
              <a:defRPr/>
            </a:pPr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Mullen, A. (2012), « Introduction: Multiple languages, multiple identities », in Mullen, A., et James, P. (ed.), 	</a:t>
            </a:r>
            <a:r>
              <a:rPr lang="en-US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Multilingualism in the Graeco-Roman Wor</a:t>
            </a:r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lds, Cambridge, p. 4.</a:t>
            </a:r>
            <a:endParaRPr lang="fr-BE" sz="700" noProof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pPr algn="just" defTabSz="90000">
              <a:defRPr/>
            </a:pP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Samama, É. (2003),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Les médecins dans le monde grec: sources épigraphiques sur la naissance d’un corps médical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	Genève, p. 546-547, n</a:t>
            </a:r>
            <a:r>
              <a:rPr lang="fr-BE" sz="700" baseline="30000" noProof="0">
                <a:solidFill>
                  <a:schemeClr val="bg1"/>
                </a:solidFill>
                <a:latin typeface="Source Sans Pro" panose="020B0503030403020204" pitchFamily="34" charset="0"/>
              </a:rPr>
              <a:t>o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510.</a:t>
            </a:r>
          </a:p>
        </p:txBody>
      </p:sp>
    </p:spTree>
    <p:extLst>
      <p:ext uri="{BB962C8B-B14F-4D97-AF65-F5344CB8AC3E}">
        <p14:creationId xmlns:p14="http://schemas.microsoft.com/office/powerpoint/2010/main" val="2979524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78E0F-E03E-CD89-D37C-8BAEC19F2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8C8372D8-83AD-A40D-6B1B-BD80A4077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893610-9E55-1FE7-72DC-DE8A0A9BA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2" cy="5630022"/>
          </a:xfrm>
          <a:prstGeom prst="rect">
            <a:avLst/>
          </a:prstGeom>
          <a:solidFill>
            <a:srgbClr val="FDEDC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49DC78-F792-7421-F559-37876621203B}"/>
              </a:ext>
            </a:extLst>
          </p:cNvPr>
          <p:cNvSpPr>
            <a:spLocks/>
          </p:cNvSpPr>
          <p:nvPr/>
        </p:nvSpPr>
        <p:spPr>
          <a:xfrm>
            <a:off x="-2" y="5857199"/>
            <a:ext cx="12192000" cy="1000800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878F7E-1D0B-4068-3761-F64B22791D08}"/>
              </a:ext>
            </a:extLst>
          </p:cNvPr>
          <p:cNvSpPr>
            <a:spLocks/>
          </p:cNvSpPr>
          <p:nvPr/>
        </p:nvSpPr>
        <p:spPr>
          <a:xfrm>
            <a:off x="0" y="5619599"/>
            <a:ext cx="12192000" cy="237600"/>
          </a:xfrm>
          <a:prstGeom prst="rect">
            <a:avLst/>
          </a:prstGeom>
          <a:solidFill>
            <a:srgbClr val="0084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11AE7E-7628-AA32-E68B-5691A1CFDF11}"/>
              </a:ext>
            </a:extLst>
          </p:cNvPr>
          <p:cNvSpPr txBox="1"/>
          <p:nvPr/>
        </p:nvSpPr>
        <p:spPr>
          <a:xfrm>
            <a:off x="1524001" y="1000135"/>
            <a:ext cx="8437450" cy="539942"/>
          </a:xfrm>
          <a:prstGeom prst="rect">
            <a:avLst/>
          </a:prstGeom>
          <a:noFill/>
        </p:spPr>
        <p:txBody>
          <a:bodyPr wrap="square" lIns="0" tIns="108000" rIns="0" bIns="0" rtlCol="0">
            <a:spAutoFit/>
          </a:bodyPr>
          <a:lstStyle/>
          <a:p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Les</a:t>
            </a:r>
            <a:r>
              <a:rPr lang="fr-FR" sz="14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témoignages</a:t>
            </a:r>
            <a:r>
              <a:rPr lang="fr-FR" sz="14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bilingues</a:t>
            </a:r>
            <a:endParaRPr lang="fr-BE" sz="28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bula Peutingeriana" panose="020B0603050302020204" pitchFamily="34" charset="0"/>
            </a:endParaRP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36BEB39A-760A-4126-5B77-36B8C323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noProof="0" smtClean="0">
                <a:solidFill>
                  <a:schemeClr val="bg1"/>
                </a:solidFill>
                <a:latin typeface="Source Sans Pro" panose="020B0503030403020204" pitchFamily="34" charset="0"/>
              </a:rPr>
              <a:t>12</a:t>
            </a:fld>
            <a:endParaRPr lang="fr-BE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C20EF0-2B16-F56B-D99E-EA6BD278144F}"/>
              </a:ext>
            </a:extLst>
          </p:cNvPr>
          <p:cNvSpPr txBox="1"/>
          <p:nvPr/>
        </p:nvSpPr>
        <p:spPr>
          <a:xfrm>
            <a:off x="1524000" y="1492578"/>
            <a:ext cx="84374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BE" sz="20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Identités mélangées : un terreau propice à l’affirmation de soi ?</a:t>
            </a:r>
            <a:endParaRPr lang="fr-BE" sz="20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ource Sans Pro" panose="020B0503030403020204" pitchFamily="34" charset="0"/>
            </a:endParaRPr>
          </a:p>
        </p:txBody>
      </p:sp>
      <p:pic>
        <p:nvPicPr>
          <p:cNvPr id="3" name="Picture 2" descr="Aucune description de photo disponible.">
            <a:extLst>
              <a:ext uri="{FF2B5EF4-FFF2-40B4-BE49-F238E27FC236}">
                <a16:creationId xmlns:a16="http://schemas.microsoft.com/office/drawing/2014/main" id="{3AE7A345-D8C9-DCAA-5865-7BE23422E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0" t="8698" r="2777" b="9218"/>
          <a:stretch/>
        </p:blipFill>
        <p:spPr bwMode="auto">
          <a:xfrm>
            <a:off x="1524000" y="2037955"/>
            <a:ext cx="3533241" cy="332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1DB831D-E9D6-0B1E-AAD6-C90D2F049D02}"/>
              </a:ext>
            </a:extLst>
          </p:cNvPr>
          <p:cNvSpPr txBox="1">
            <a:spLocks/>
          </p:cNvSpPr>
          <p:nvPr/>
        </p:nvSpPr>
        <p:spPr>
          <a:xfrm>
            <a:off x="5057241" y="2037805"/>
            <a:ext cx="4904209" cy="3321516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txBody>
          <a:bodyPr wrap="square" lIns="360000" tIns="0" rIns="0" bIns="0" rtlCol="0" anchor="t">
            <a:noAutofit/>
          </a:bodyPr>
          <a:lstStyle/>
          <a:p>
            <a:pPr defTabSz="360000">
              <a:spcBef>
                <a:spcPts val="400"/>
              </a:spcBef>
            </a:pP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L’épitaphe de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Fabia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Sperata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et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Sallustis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Agathocles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</a:t>
            </a:r>
            <a:endParaRPr lang="fr-BE" sz="1400" i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>
              <a:spcBef>
                <a:spcPts val="400"/>
              </a:spcBef>
            </a:pP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D(</a:t>
            </a:r>
            <a:r>
              <a:rPr lang="fr-BE" sz="1200" i="1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is</a:t>
            </a:r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 M(</a:t>
            </a:r>
            <a:r>
              <a:rPr lang="fr-BE" sz="1200" i="1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anibus</a:t>
            </a:r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</a:t>
            </a:r>
          </a:p>
          <a:p>
            <a:pPr defTabSz="360000"/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Fabia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Sperata</a:t>
            </a:r>
            <a:endParaRPr lang="fr-BE" sz="1200" i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200" i="1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Sallusti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(u)s</a:t>
            </a:r>
          </a:p>
          <a:p>
            <a:pPr defTabSz="360000"/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</a:t>
            </a:r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〈</a:t>
            </a:r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</a:t>
            </a:r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〉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athocles</a:t>
            </a:r>
            <a:endParaRPr lang="fr-BE" sz="1200" i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	o </a:t>
            </a:r>
            <a:r>
              <a:rPr lang="fr-BE" sz="1200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cae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Ro[di]os</a:t>
            </a:r>
          </a:p>
          <a:p>
            <a:pPr defTabSz="360000"/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ἁτοῖς ἐπό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[</a:t>
            </a:r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η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]</a:t>
            </a:r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σαν</a:t>
            </a: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1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D(</a:t>
            </a:r>
            <a:r>
              <a:rPr lang="fr-BE" sz="1100" i="1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is</a:t>
            </a:r>
            <a:r>
              <a:rPr lang="fr-BE" sz="11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 M(</a:t>
            </a:r>
            <a:r>
              <a:rPr lang="fr-BE" sz="1100" i="1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anibus</a:t>
            </a:r>
            <a:r>
              <a:rPr lang="fr-BE" sz="11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 </a:t>
            </a:r>
            <a:r>
              <a:rPr lang="fr-BE" sz="11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/ 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Fabia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Sperata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/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Sallusti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(u)s </a:t>
            </a:r>
            <a:r>
              <a:rPr lang="fr-BE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/ 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</a:t>
            </a:r>
            <a:r>
              <a:rPr lang="el-GR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〈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</a:t>
            </a:r>
            <a:r>
              <a:rPr lang="el-GR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〉</a:t>
            </a:r>
            <a:r>
              <a:rPr lang="fr-BE" sz="11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athocles</a:t>
            </a:r>
            <a:r>
              <a:rPr lang="fr-BE" sz="11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/ </a:t>
            </a:r>
            <a:r>
              <a:rPr lang="el-GR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ὁ καὶ	Ῥόδιος </a:t>
            </a:r>
            <a:r>
              <a:rPr lang="fr-BE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/ </a:t>
            </a:r>
            <a:r>
              <a:rPr lang="el-GR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ἁτοῖς ἐπό</a:t>
            </a:r>
            <a:r>
              <a:rPr lang="fr-BE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[</a:t>
            </a:r>
            <a:r>
              <a:rPr lang="el-GR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η</a:t>
            </a:r>
            <a:r>
              <a:rPr lang="fr-BE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]</a:t>
            </a:r>
            <a:r>
              <a:rPr lang="el-GR" sz="11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σαν</a:t>
            </a:r>
            <a:endParaRPr lang="fr-BE" sz="11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>
              <a:spcBef>
                <a:spcPts val="400"/>
              </a:spcBef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Références :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CIL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X, 11 ; 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IG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XIV, 626 ; 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IG 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Reggio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Calabria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</a:t>
            </a:r>
            <a:r>
              <a:rPr lang="fr-BE" sz="1200" baseline="300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38.</a:t>
            </a:r>
          </a:p>
          <a:p>
            <a:pPr defTabSz="360000">
              <a:spcBef>
                <a:spcPts val="200"/>
              </a:spcBef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Datation :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200" cap="small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ii</a:t>
            </a:r>
            <a:r>
              <a:rPr lang="fr-BE" sz="1200" baseline="3000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–</a:t>
            </a:r>
            <a:r>
              <a:rPr lang="fr-BE" sz="1200" cap="small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iii</a:t>
            </a:r>
            <a:r>
              <a:rPr lang="fr-BE" sz="1200" baseline="3000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siècles apr. J.-C.</a:t>
            </a:r>
          </a:p>
          <a:p>
            <a:pPr defTabSz="360000">
              <a:spcBef>
                <a:spcPts val="200"/>
              </a:spcBef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Localisation : </a:t>
            </a:r>
            <a:r>
              <a:rPr lang="fr-BE" sz="120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Reggio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Calabre.</a:t>
            </a:r>
          </a:p>
          <a:p>
            <a:pPr defTabSz="360000">
              <a:spcBef>
                <a:spcPts val="200"/>
              </a:spcBef>
            </a:pPr>
            <a:r>
              <a:rPr lang="fr-BE" sz="1200" b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Catégorisation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phénomène bilingue (alternance codique intra-phrastique) 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; phénomène </a:t>
            </a:r>
            <a:r>
              <a:rPr lang="fr-BE" sz="1200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biscripte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(translitération ; alternance graphique).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B4DD87-43BE-24C6-6581-252655427A25}"/>
              </a:ext>
            </a:extLst>
          </p:cNvPr>
          <p:cNvSpPr txBox="1"/>
          <p:nvPr/>
        </p:nvSpPr>
        <p:spPr>
          <a:xfrm>
            <a:off x="1524000" y="5971450"/>
            <a:ext cx="4218724" cy="750025"/>
          </a:xfrm>
          <a:prstGeom prst="rect">
            <a:avLst/>
          </a:prstGeom>
          <a:noFill/>
        </p:spPr>
        <p:txBody>
          <a:bodyPr wrap="square" lIns="0" tIns="0" rIns="3600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Photo </a:t>
            </a:r>
            <a:r>
              <a:rPr kumimoji="0" lang="en-GB" sz="7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© </a:t>
            </a:r>
            <a:r>
              <a:rPr kumimoji="0" lang="it-IT" sz="7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Museo Archeologico Nazionale Reggio Calabria,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700">
              <a:solidFill>
                <a:prstClr val="white"/>
              </a:solidFill>
              <a:latin typeface="Source Sans Pro" panose="020B0503030403020204" pitchFamily="34" charset="0"/>
            </a:endParaRP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Buonocore, M. (1991), « Tradizione ed evoluzione grafico-formale dell’epigrafia greca d’età romana nell’area di 	Regium - Locri », </a:t>
            </a:r>
            <a:r>
              <a:rPr kumimoji="0" lang="it-IT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BBGG </a:t>
            </a:r>
            <a:r>
              <a:rPr kumimoji="0" lang="it-IT" sz="7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n. s. 45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p. 246-247, n</a:t>
            </a:r>
            <a:r>
              <a:rPr kumimoji="0" lang="it-IT" sz="7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o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16 .</a:t>
            </a:r>
          </a:p>
          <a:p>
            <a:pPr lvl="0" algn="just" defTabSz="90000"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Consani, C. (2016), </a:t>
            </a: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«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The Greek of Italy between archaism, internal evolution and contact phenomena </a:t>
            </a: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»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Graeco-	Latina </a:t>
            </a:r>
            <a:r>
              <a:rPr kumimoji="0" lang="en-US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Brunensia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2, p. 99-115.</a:t>
            </a:r>
            <a:endParaRPr kumimoji="0" lang="it-IT" sz="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D’Amore, L. (2007), </a:t>
            </a:r>
            <a:r>
              <a:rPr kumimoji="0" lang="it-IT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Iscrizioni greche d’Italia. Reggio Calabria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Rome, p. 67-68, n</a:t>
            </a:r>
            <a:r>
              <a:rPr kumimoji="0" lang="it-IT" sz="7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o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38.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6739CF5-8A0E-7E43-5CF5-BD87EC32757F}"/>
              </a:ext>
            </a:extLst>
          </p:cNvPr>
          <p:cNvSpPr txBox="1"/>
          <p:nvPr/>
        </p:nvSpPr>
        <p:spPr>
          <a:xfrm>
            <a:off x="5742726" y="5971450"/>
            <a:ext cx="4218724" cy="750025"/>
          </a:xfrm>
          <a:prstGeom prst="rect">
            <a:avLst/>
          </a:prstGeom>
          <a:noFill/>
        </p:spPr>
        <p:txBody>
          <a:bodyPr wrap="square" lIns="36000" tIns="0" rIns="0" bIns="0" rtlCol="0">
            <a:noAutofit/>
          </a:bodyPr>
          <a:lstStyle/>
          <a:p>
            <a:pPr algn="just" defTabSz="90000">
              <a:defRPr/>
            </a:pP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D’Amore L. (2018), « Aspetti linguistici e onomastici nella documentazione epigrafica di Rhegion dall’arcaismo 	all’età bizantina », </a:t>
            </a:r>
            <a:r>
              <a:rPr lang="it-IT" sz="700" i="1">
                <a:solidFill>
                  <a:prstClr val="white"/>
                </a:solidFill>
                <a:latin typeface="Source Sans Pro" panose="020B0503030403020204" pitchFamily="34" charset="0"/>
              </a:rPr>
              <a:t>Linguarum Varietas </a:t>
            </a: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7, p. 75-94.</a:t>
            </a:r>
            <a:endParaRPr lang="en-US" sz="700">
              <a:solidFill>
                <a:prstClr val="white"/>
              </a:solidFill>
              <a:latin typeface="Source Sans Pro" panose="020B0503030403020204" pitchFamily="34" charset="0"/>
            </a:endParaRPr>
          </a:p>
          <a:p>
            <a:pPr algn="just" defTabSz="90000">
              <a:defRPr/>
            </a:pPr>
            <a:r>
              <a:rPr lang="en-US" sz="700" err="1">
                <a:solidFill>
                  <a:prstClr val="white"/>
                </a:solidFill>
                <a:latin typeface="Source Sans Pro" panose="020B0503030403020204" pitchFamily="34" charset="0"/>
              </a:rPr>
              <a:t>Kajanto</a:t>
            </a:r>
            <a:r>
              <a:rPr lang="en-US" sz="700">
                <a:solidFill>
                  <a:prstClr val="white"/>
                </a:solidFill>
                <a:latin typeface="Source Sans Pro" panose="020B0503030403020204" pitchFamily="34" charset="0"/>
              </a:rPr>
              <a:t>, I. (1966), </a:t>
            </a:r>
            <a:r>
              <a:rPr lang="en-US" sz="700" i="1" err="1">
                <a:solidFill>
                  <a:prstClr val="white"/>
                </a:solidFill>
                <a:latin typeface="Source Sans Pro" panose="020B0503030403020204" pitchFamily="34" charset="0"/>
              </a:rPr>
              <a:t>Supernomina</a:t>
            </a:r>
            <a:r>
              <a:rPr lang="en-US" sz="700" i="1">
                <a:solidFill>
                  <a:prstClr val="white"/>
                </a:solidFill>
                <a:latin typeface="Source Sans Pro" panose="020B0503030403020204" pitchFamily="34" charset="0"/>
              </a:rPr>
              <a:t>. A study in Latin epigraphy</a:t>
            </a:r>
            <a:r>
              <a:rPr lang="en-US" sz="700">
                <a:solidFill>
                  <a:prstClr val="white"/>
                </a:solidFill>
                <a:latin typeface="Source Sans Pro" panose="020B0503030403020204" pitchFamily="34" charset="0"/>
              </a:rPr>
              <a:t>, Helsinki, p. 17.</a:t>
            </a:r>
            <a:endParaRPr lang="it-IT" sz="700">
              <a:solidFill>
                <a:prstClr val="white"/>
              </a:solidFill>
              <a:latin typeface="Source Sans Pro" panose="020B0503030403020204" pitchFamily="34" charset="0"/>
            </a:endParaRPr>
          </a:p>
          <a:p>
            <a:pPr algn="just" defTabSz="90000">
              <a:defRPr/>
            </a:pP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Mosino, F. (1980), « Il più antico testo grecanico della Calabria (</a:t>
            </a:r>
            <a:r>
              <a:rPr lang="it-IT" sz="700" i="1">
                <a:solidFill>
                  <a:prstClr val="white"/>
                </a:solidFill>
                <a:latin typeface="Source Sans Pro" panose="020B0503030403020204" pitchFamily="34" charset="0"/>
              </a:rPr>
              <a:t>CIL</a:t>
            </a: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 X, 11) », </a:t>
            </a:r>
            <a:r>
              <a:rPr lang="it-IT" sz="700" i="1">
                <a:solidFill>
                  <a:prstClr val="white"/>
                </a:solidFill>
                <a:latin typeface="Source Sans Pro" panose="020B0503030403020204" pitchFamily="34" charset="0"/>
              </a:rPr>
              <a:t>Klearchos</a:t>
            </a: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 22, p. 111-115.</a:t>
            </a:r>
          </a:p>
          <a:p>
            <a:pPr algn="just" defTabSz="90000">
              <a:defRPr/>
            </a:pP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Putortì, N. (1932), « Ancora su la Romanizzazione di Regium Iulium », </a:t>
            </a:r>
            <a:r>
              <a:rPr lang="it-IT" sz="700" i="1">
                <a:solidFill>
                  <a:prstClr val="white"/>
                </a:solidFill>
                <a:latin typeface="Source Sans Pro" panose="020B0503030403020204" pitchFamily="34" charset="0"/>
              </a:rPr>
              <a:t>L’Italia antichissima </a:t>
            </a: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7-8, p. 42-60.</a:t>
            </a:r>
          </a:p>
          <a:p>
            <a:pPr algn="just" defTabSz="90000">
              <a:defRPr/>
            </a:pPr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Turano, C. (1998), « Epigrafi, monete e toponimi nel </a:t>
            </a:r>
            <a:r>
              <a:rPr lang="it-IT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De Rebus Rheginis </a:t>
            </a:r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di G. Spagnolio », </a:t>
            </a:r>
            <a:r>
              <a:rPr lang="it-IT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Klearchos</a:t>
            </a:r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40-41,</a:t>
            </a:r>
            <a:b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	p. 117-131.</a:t>
            </a:r>
            <a:endParaRPr lang="fr-BE" sz="700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266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62171-9220-9971-6511-91CC6B4E9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01A743F5-DC2C-7315-C1BC-07585C120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2D948C-D6DA-559B-14AD-3191C09DC7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2" cy="5630022"/>
          </a:xfrm>
          <a:prstGeom prst="rect">
            <a:avLst/>
          </a:prstGeom>
          <a:solidFill>
            <a:srgbClr val="FDEDC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02DC08-568F-F955-473C-83D43DD6DCEB}"/>
              </a:ext>
            </a:extLst>
          </p:cNvPr>
          <p:cNvSpPr>
            <a:spLocks/>
          </p:cNvSpPr>
          <p:nvPr/>
        </p:nvSpPr>
        <p:spPr>
          <a:xfrm>
            <a:off x="-2" y="5857199"/>
            <a:ext cx="12192000" cy="1000800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93A99F-B329-2C17-3B49-630E2D122841}"/>
              </a:ext>
            </a:extLst>
          </p:cNvPr>
          <p:cNvSpPr>
            <a:spLocks/>
          </p:cNvSpPr>
          <p:nvPr/>
        </p:nvSpPr>
        <p:spPr>
          <a:xfrm>
            <a:off x="0" y="5619599"/>
            <a:ext cx="12192000" cy="237600"/>
          </a:xfrm>
          <a:prstGeom prst="rect">
            <a:avLst/>
          </a:prstGeom>
          <a:solidFill>
            <a:srgbClr val="0084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AAC760-AEE6-53D0-E35E-B12D47368715}"/>
              </a:ext>
            </a:extLst>
          </p:cNvPr>
          <p:cNvSpPr txBox="1"/>
          <p:nvPr/>
        </p:nvSpPr>
        <p:spPr>
          <a:xfrm>
            <a:off x="1524001" y="1000135"/>
            <a:ext cx="8437450" cy="539942"/>
          </a:xfrm>
          <a:prstGeom prst="rect">
            <a:avLst/>
          </a:prstGeom>
          <a:noFill/>
        </p:spPr>
        <p:txBody>
          <a:bodyPr wrap="square" lIns="0" tIns="108000" rIns="0" bIns="0" rtlCol="0">
            <a:spAutoFit/>
          </a:bodyPr>
          <a:lstStyle/>
          <a:p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Les</a:t>
            </a:r>
            <a:r>
              <a:rPr lang="fr-FR" sz="14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témoignages</a:t>
            </a:r>
            <a:r>
              <a:rPr lang="fr-FR" sz="14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bilingues</a:t>
            </a:r>
            <a:endParaRPr lang="fr-BE" sz="28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bula Peutingeriana" panose="020B0603050302020204" pitchFamily="34" charset="0"/>
            </a:endParaRP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30E2F06B-B6E3-14C6-2EC6-9060A24A1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noProof="0" smtClean="0">
                <a:solidFill>
                  <a:schemeClr val="bg1"/>
                </a:solidFill>
                <a:latin typeface="Source Sans Pro" panose="020B0503030403020204" pitchFamily="34" charset="0"/>
              </a:rPr>
              <a:t>13</a:t>
            </a:fld>
            <a:endParaRPr lang="fr-BE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67B9A8-CA01-25F3-D739-7CC2298BF8ED}"/>
              </a:ext>
            </a:extLst>
          </p:cNvPr>
          <p:cNvSpPr txBox="1"/>
          <p:nvPr/>
        </p:nvSpPr>
        <p:spPr>
          <a:xfrm>
            <a:off x="1524000" y="1492578"/>
            <a:ext cx="84374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BE" sz="20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Identités mélangées : un terreau propice à l’affirmation de soi ?</a:t>
            </a:r>
            <a:endParaRPr lang="fr-BE" sz="20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ource Sans Pro" panose="020B0503030403020204" pitchFamily="34" charset="0"/>
            </a:endParaRPr>
          </a:p>
        </p:txBody>
      </p:sp>
      <p:pic>
        <p:nvPicPr>
          <p:cNvPr id="3" name="Picture 2" descr="Aucune description de photo disponible.">
            <a:extLst>
              <a:ext uri="{FF2B5EF4-FFF2-40B4-BE49-F238E27FC236}">
                <a16:creationId xmlns:a16="http://schemas.microsoft.com/office/drawing/2014/main" id="{8EE990E6-7FF8-23CB-2B78-523C48AF7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0" t="8698" r="2777" b="9218"/>
          <a:stretch/>
        </p:blipFill>
        <p:spPr bwMode="auto">
          <a:xfrm>
            <a:off x="1524000" y="2037955"/>
            <a:ext cx="3533241" cy="332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A8BBD8B-FE86-ADC7-ACDC-2EEDAA5DA505}"/>
              </a:ext>
            </a:extLst>
          </p:cNvPr>
          <p:cNvSpPr txBox="1">
            <a:spLocks/>
          </p:cNvSpPr>
          <p:nvPr/>
        </p:nvSpPr>
        <p:spPr>
          <a:xfrm>
            <a:off x="5057241" y="2037805"/>
            <a:ext cx="4904209" cy="3321516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txBody>
          <a:bodyPr wrap="square" lIns="360000" tIns="0" rIns="0" bIns="0" rtlCol="0" anchor="t">
            <a:noAutofit/>
          </a:bodyPr>
          <a:lstStyle/>
          <a:p>
            <a:pPr algn="just" defTabSz="360000">
              <a:spcBef>
                <a:spcPts val="400"/>
              </a:spcBef>
            </a:pP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Suétone, 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Vie du divin Titus </a:t>
            </a: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 :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Quare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festinans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in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Italiam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cum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Regium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dein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Puteolos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oneraria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naue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appulisset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Romam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inde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contendit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expeditissimus</a:t>
            </a: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</a:t>
            </a:r>
            <a:r>
              <a:rPr lang="fr-BE" sz="14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« Aussi [Titus], se hâtant de revenir en Italie, s’embarqua sur un navire marchand, fit escale à </a:t>
            </a:r>
            <a:r>
              <a:rPr lang="fr-BE" sz="1400" b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Reggio</a:t>
            </a:r>
            <a:r>
              <a:rPr lang="fr-BE" sz="14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puis à Pouzzoles, d’où il se rendit avec la plus grande précipitation à Rome. » </a:t>
            </a: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(Traduction de H. </a:t>
            </a:r>
            <a:r>
              <a:rPr lang="fr-BE" sz="140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Ailloud</a:t>
            </a: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1932, 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CUF</a:t>
            </a: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légèrement adaptée).</a:t>
            </a:r>
          </a:p>
          <a:p>
            <a:pPr algn="just" defTabSz="360000">
              <a:spcBef>
                <a:spcPts val="800"/>
              </a:spcBef>
            </a:pP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Actes des Apôtres </a:t>
            </a: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XXVIII.13 : 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Inde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circumlegentes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deuenimus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Regium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post unum diem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flante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austro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secunda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die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uenimus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Puteolos</a:t>
            </a: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</a:t>
            </a:r>
            <a:r>
              <a:rPr lang="fr-BE" sz="14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« De là, bordant la côte, nous avons gagné </a:t>
            </a:r>
            <a:r>
              <a:rPr lang="fr-BE" sz="1400" b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Reggio</a:t>
            </a:r>
            <a:r>
              <a:rPr lang="fr-BE" sz="14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Le lendemain, le vent du sud s’était levé et nous sommes arrivés, en deux jours, à Pouzzoles. »</a:t>
            </a: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Traduction œcuménique de la Bible</a:t>
            </a: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nouvelle édition révisée, 2010).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F21B94F-C891-BBA4-400B-F68A1ED69327}"/>
              </a:ext>
            </a:extLst>
          </p:cNvPr>
          <p:cNvSpPr txBox="1"/>
          <p:nvPr/>
        </p:nvSpPr>
        <p:spPr>
          <a:xfrm>
            <a:off x="1524000" y="5971450"/>
            <a:ext cx="4218724" cy="750025"/>
          </a:xfrm>
          <a:prstGeom prst="rect">
            <a:avLst/>
          </a:prstGeom>
          <a:noFill/>
        </p:spPr>
        <p:txBody>
          <a:bodyPr wrap="square" lIns="0" tIns="0" rIns="3600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Photo </a:t>
            </a:r>
            <a:r>
              <a:rPr kumimoji="0" lang="en-GB" sz="7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© </a:t>
            </a:r>
            <a:r>
              <a:rPr kumimoji="0" lang="it-IT" sz="7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Museo Archeologico Nazionale Reggio Calabria,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700">
              <a:solidFill>
                <a:prstClr val="white"/>
              </a:solidFill>
              <a:latin typeface="Source Sans Pro" panose="020B0503030403020204" pitchFamily="34" charset="0"/>
            </a:endParaRP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Buonocore, M. (1991), « Tradizione ed evoluzione grafico-formale dell’epigrafia greca d’età romana nell’area di 	Regium - Locri », </a:t>
            </a:r>
            <a:r>
              <a:rPr kumimoji="0" lang="it-IT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BBGG </a:t>
            </a:r>
            <a:r>
              <a:rPr kumimoji="0" lang="it-IT" sz="7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n. s. 45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p. 246-247, n</a:t>
            </a:r>
            <a:r>
              <a:rPr kumimoji="0" lang="it-IT" sz="7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o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16 .</a:t>
            </a:r>
          </a:p>
          <a:p>
            <a:pPr lvl="0" algn="just" defTabSz="90000"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Consani, C. (2016), </a:t>
            </a: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«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The Greek of Italy between archaism, internal evolution and contact phenomena </a:t>
            </a: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»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Graeco-	Latina </a:t>
            </a:r>
            <a:r>
              <a:rPr kumimoji="0" lang="en-US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Brunensia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2, p. 99-115.</a:t>
            </a:r>
            <a:endParaRPr kumimoji="0" lang="it-IT" sz="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D’Amore, L. (2007), </a:t>
            </a:r>
            <a:r>
              <a:rPr kumimoji="0" lang="it-IT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Iscrizioni greche d’Italia. Reggio Calabria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Rome, p. 67-68, n</a:t>
            </a:r>
            <a:r>
              <a:rPr kumimoji="0" lang="it-IT" sz="7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o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38.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BC38783-B37E-F53F-7426-7130CEBE29BF}"/>
              </a:ext>
            </a:extLst>
          </p:cNvPr>
          <p:cNvSpPr txBox="1"/>
          <p:nvPr/>
        </p:nvSpPr>
        <p:spPr>
          <a:xfrm>
            <a:off x="5742726" y="5971450"/>
            <a:ext cx="4218724" cy="750025"/>
          </a:xfrm>
          <a:prstGeom prst="rect">
            <a:avLst/>
          </a:prstGeom>
          <a:noFill/>
        </p:spPr>
        <p:txBody>
          <a:bodyPr wrap="square" lIns="36000" tIns="0" rIns="0" bIns="0" rtlCol="0">
            <a:noAutofit/>
          </a:bodyPr>
          <a:lstStyle/>
          <a:p>
            <a:pPr algn="just" defTabSz="90000">
              <a:defRPr/>
            </a:pP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D’Amore L. (2018), « Aspetti linguistici e onomastici nella documentazione epigrafica di Rhegion dall’arcaismo 	all’età bizantina », </a:t>
            </a:r>
            <a:r>
              <a:rPr lang="it-IT" sz="700" i="1">
                <a:solidFill>
                  <a:prstClr val="white"/>
                </a:solidFill>
                <a:latin typeface="Source Sans Pro" panose="020B0503030403020204" pitchFamily="34" charset="0"/>
              </a:rPr>
              <a:t>Linguarum Varietas </a:t>
            </a: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7, p. 75-94.</a:t>
            </a:r>
            <a:endParaRPr lang="en-US" sz="700">
              <a:solidFill>
                <a:prstClr val="white"/>
              </a:solidFill>
              <a:latin typeface="Source Sans Pro" panose="020B0503030403020204" pitchFamily="34" charset="0"/>
            </a:endParaRPr>
          </a:p>
          <a:p>
            <a:pPr algn="just" defTabSz="90000">
              <a:defRPr/>
            </a:pPr>
            <a:r>
              <a:rPr lang="en-US" sz="700" err="1">
                <a:solidFill>
                  <a:prstClr val="white"/>
                </a:solidFill>
                <a:latin typeface="Source Sans Pro" panose="020B0503030403020204" pitchFamily="34" charset="0"/>
              </a:rPr>
              <a:t>Kajanto</a:t>
            </a:r>
            <a:r>
              <a:rPr lang="en-US" sz="700">
                <a:solidFill>
                  <a:prstClr val="white"/>
                </a:solidFill>
                <a:latin typeface="Source Sans Pro" panose="020B0503030403020204" pitchFamily="34" charset="0"/>
              </a:rPr>
              <a:t>, I. (1966), </a:t>
            </a:r>
            <a:r>
              <a:rPr lang="en-US" sz="700" i="1" err="1">
                <a:solidFill>
                  <a:prstClr val="white"/>
                </a:solidFill>
                <a:latin typeface="Source Sans Pro" panose="020B0503030403020204" pitchFamily="34" charset="0"/>
              </a:rPr>
              <a:t>Supernomina</a:t>
            </a:r>
            <a:r>
              <a:rPr lang="en-US" sz="700" i="1">
                <a:solidFill>
                  <a:prstClr val="white"/>
                </a:solidFill>
                <a:latin typeface="Source Sans Pro" panose="020B0503030403020204" pitchFamily="34" charset="0"/>
              </a:rPr>
              <a:t>. A study in Latin epigraphy</a:t>
            </a:r>
            <a:r>
              <a:rPr lang="en-US" sz="700">
                <a:solidFill>
                  <a:prstClr val="white"/>
                </a:solidFill>
                <a:latin typeface="Source Sans Pro" panose="020B0503030403020204" pitchFamily="34" charset="0"/>
              </a:rPr>
              <a:t>, Helsinki, p. 17.</a:t>
            </a:r>
            <a:endParaRPr lang="it-IT" sz="700">
              <a:solidFill>
                <a:prstClr val="white"/>
              </a:solidFill>
              <a:latin typeface="Source Sans Pro" panose="020B0503030403020204" pitchFamily="34" charset="0"/>
            </a:endParaRPr>
          </a:p>
          <a:p>
            <a:pPr algn="just" defTabSz="90000">
              <a:defRPr/>
            </a:pP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Mosino, F. (1980), « Il più antico testo grecanico della Calabria (</a:t>
            </a:r>
            <a:r>
              <a:rPr lang="it-IT" sz="700" i="1">
                <a:solidFill>
                  <a:prstClr val="white"/>
                </a:solidFill>
                <a:latin typeface="Source Sans Pro" panose="020B0503030403020204" pitchFamily="34" charset="0"/>
              </a:rPr>
              <a:t>CIL</a:t>
            </a: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 X, 11) », </a:t>
            </a:r>
            <a:r>
              <a:rPr lang="it-IT" sz="700" i="1">
                <a:solidFill>
                  <a:prstClr val="white"/>
                </a:solidFill>
                <a:latin typeface="Source Sans Pro" panose="020B0503030403020204" pitchFamily="34" charset="0"/>
              </a:rPr>
              <a:t>Klearchos</a:t>
            </a: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 22, p. 111-115.</a:t>
            </a:r>
          </a:p>
          <a:p>
            <a:pPr algn="just" defTabSz="90000">
              <a:defRPr/>
            </a:pP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Putortì, N. (1932), « Ancora su la Romanizzazione di Regium Iulium », </a:t>
            </a:r>
            <a:r>
              <a:rPr lang="it-IT" sz="700" i="1">
                <a:solidFill>
                  <a:prstClr val="white"/>
                </a:solidFill>
                <a:latin typeface="Source Sans Pro" panose="020B0503030403020204" pitchFamily="34" charset="0"/>
              </a:rPr>
              <a:t>L’Italia antichissima </a:t>
            </a:r>
            <a:r>
              <a:rPr lang="it-IT" sz="700">
                <a:solidFill>
                  <a:prstClr val="white"/>
                </a:solidFill>
                <a:latin typeface="Source Sans Pro" panose="020B0503030403020204" pitchFamily="34" charset="0"/>
              </a:rPr>
              <a:t>7-8, p. 42-60.</a:t>
            </a:r>
          </a:p>
          <a:p>
            <a:pPr algn="just" defTabSz="90000">
              <a:defRPr/>
            </a:pPr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Turano, C. (1998), « Epigrafi, monete e toponimi nel </a:t>
            </a:r>
            <a:r>
              <a:rPr lang="it-IT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De Rebus Rheginis </a:t>
            </a:r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di G. Spagnolio », </a:t>
            </a:r>
            <a:r>
              <a:rPr lang="it-IT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Klearchos</a:t>
            </a:r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40-41,</a:t>
            </a:r>
            <a:b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	p. 117-131.</a:t>
            </a:r>
            <a:endParaRPr lang="fr-BE" sz="700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774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6CB10-AC14-E2F3-191A-E7C62E5C7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391B0F-2787-DF04-8C2F-5D4918A8A9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7600" y="-2177"/>
            <a:ext cx="11954400" cy="6858000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0A8EB676-5BBF-0486-0216-E3932362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noProof="0" smtClean="0">
                <a:solidFill>
                  <a:schemeClr val="bg1"/>
                </a:solidFill>
                <a:latin typeface="Source Sans Pro" panose="020B0503030403020204" pitchFamily="34" charset="0"/>
              </a:rPr>
              <a:t>14</a:t>
            </a:fld>
            <a:endParaRPr lang="fr-BE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D4FD07-F27B-B026-7B11-8639B5360305}"/>
              </a:ext>
            </a:extLst>
          </p:cNvPr>
          <p:cNvSpPr>
            <a:spLocks/>
          </p:cNvSpPr>
          <p:nvPr/>
        </p:nvSpPr>
        <p:spPr>
          <a:xfrm>
            <a:off x="-5" y="0"/>
            <a:ext cx="237605" cy="6858000"/>
          </a:xfrm>
          <a:prstGeom prst="rect">
            <a:avLst/>
          </a:prstGeom>
          <a:solidFill>
            <a:srgbClr val="0084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A330C558-7840-1A68-D128-7061C632A0FA}"/>
              </a:ext>
            </a:extLst>
          </p:cNvPr>
          <p:cNvGrpSpPr/>
          <p:nvPr/>
        </p:nvGrpSpPr>
        <p:grpSpPr>
          <a:xfrm>
            <a:off x="1518864" y="997190"/>
            <a:ext cx="2916000" cy="2307772"/>
            <a:chOff x="286629" y="1845497"/>
            <a:chExt cx="2916000" cy="2307772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A7211400-C1F2-CBFA-E73D-012047D854BA}"/>
                </a:ext>
              </a:extLst>
            </p:cNvPr>
            <p:cNvGrpSpPr/>
            <p:nvPr/>
          </p:nvGrpSpPr>
          <p:grpSpPr>
            <a:xfrm>
              <a:off x="1287429" y="1845497"/>
              <a:ext cx="914400" cy="914400"/>
              <a:chOff x="5426318" y="914400"/>
              <a:chExt cx="914400" cy="914400"/>
            </a:xfrm>
          </p:grpSpPr>
          <p:sp>
            <p:nvSpPr>
              <p:cNvPr id="28" name="Rectangle : coins arrondis 27">
                <a:extLst>
                  <a:ext uri="{FF2B5EF4-FFF2-40B4-BE49-F238E27FC236}">
                    <a16:creationId xmlns:a16="http://schemas.microsoft.com/office/drawing/2014/main" id="{2A03E9A4-F7E4-C0B7-F115-E01F5D9C090C}"/>
                  </a:ext>
                </a:extLst>
              </p:cNvPr>
              <p:cNvSpPr/>
              <p:nvPr/>
            </p:nvSpPr>
            <p:spPr>
              <a:xfrm>
                <a:off x="5429240" y="914400"/>
                <a:ext cx="911478" cy="914400"/>
              </a:xfrm>
              <a:prstGeom prst="roundRect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pic>
            <p:nvPicPr>
              <p:cNvPr id="24" name="Graphique 23" descr="Code Morse avec un remplissage uni">
                <a:extLst>
                  <a:ext uri="{FF2B5EF4-FFF2-40B4-BE49-F238E27FC236}">
                    <a16:creationId xmlns:a16="http://schemas.microsoft.com/office/drawing/2014/main" id="{8AE2BE99-B90C-67C8-AD03-A23D795BD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26318" y="91440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A8BCD77-573A-4365-393C-21E0A943890D}"/>
                </a:ext>
              </a:extLst>
            </p:cNvPr>
            <p:cNvSpPr txBox="1">
              <a:spLocks/>
            </p:cNvSpPr>
            <p:nvPr/>
          </p:nvSpPr>
          <p:spPr>
            <a:xfrm>
              <a:off x="286629" y="2762074"/>
              <a:ext cx="2916000" cy="139119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  <p:txBody>
            <a:bodyPr wrap="square" lIns="0" tIns="180000" rIns="0" bIns="0" numCol="1" spcCol="90000" rtlCol="0" anchor="t">
              <a:noAutofit/>
            </a:bodyPr>
            <a:lstStyle/>
            <a:p>
              <a:pPr algn="ctr" defTabSz="360000">
                <a:spcBef>
                  <a:spcPts val="400"/>
                </a:spcBef>
              </a:pPr>
              <a:r>
                <a:rPr lang="fr-BE" b="1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Épitaphe</a:t>
              </a:r>
            </a:p>
            <a:p>
              <a:pPr marL="285750" indent="-285750" defTabSz="3600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fr-BE" sz="160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mise en scène codifiée</a:t>
              </a:r>
            </a:p>
            <a:p>
              <a:pPr marL="285750" indent="-285750" defTabSz="360000">
                <a:buFont typeface="Arial" panose="020B0604020202020204" pitchFamily="34" charset="0"/>
                <a:buChar char="•"/>
              </a:pPr>
              <a:r>
                <a:rPr lang="fr-BE" sz="160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« illusion biographique »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2C1F7928-3FAF-112F-2A54-C6600AA46AE6}"/>
              </a:ext>
            </a:extLst>
          </p:cNvPr>
          <p:cNvGrpSpPr/>
          <p:nvPr/>
        </p:nvGrpSpPr>
        <p:grpSpPr>
          <a:xfrm>
            <a:off x="4614027" y="997190"/>
            <a:ext cx="2916000" cy="2307772"/>
            <a:chOff x="4614027" y="997190"/>
            <a:chExt cx="2916000" cy="2307772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C25DE9CD-3500-CB76-D567-F1997D64DAD7}"/>
                </a:ext>
              </a:extLst>
            </p:cNvPr>
            <p:cNvGrpSpPr/>
            <p:nvPr/>
          </p:nvGrpSpPr>
          <p:grpSpPr>
            <a:xfrm>
              <a:off x="5614827" y="997190"/>
              <a:ext cx="914400" cy="914400"/>
              <a:chOff x="7708028" y="2397772"/>
              <a:chExt cx="914400" cy="914400"/>
            </a:xfrm>
          </p:grpSpPr>
          <p:sp>
            <p:nvSpPr>
              <p:cNvPr id="30" name="Rectangle : coins arrondis 29">
                <a:extLst>
                  <a:ext uri="{FF2B5EF4-FFF2-40B4-BE49-F238E27FC236}">
                    <a16:creationId xmlns:a16="http://schemas.microsoft.com/office/drawing/2014/main" id="{FCE45015-7780-6C1B-56AF-6E9A27C1B4E0}"/>
                  </a:ext>
                </a:extLst>
              </p:cNvPr>
              <p:cNvSpPr/>
              <p:nvPr/>
            </p:nvSpPr>
            <p:spPr>
              <a:xfrm>
                <a:off x="7709489" y="2397772"/>
                <a:ext cx="911478" cy="914400"/>
              </a:xfrm>
              <a:prstGeom prst="roundRect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pic>
            <p:nvPicPr>
              <p:cNvPr id="11" name="Graphique 10" descr="Utilisateur avec un remplissage uni">
                <a:extLst>
                  <a:ext uri="{FF2B5EF4-FFF2-40B4-BE49-F238E27FC236}">
                    <a16:creationId xmlns:a16="http://schemas.microsoft.com/office/drawing/2014/main" id="{133A6C70-F3E2-11CE-6BF5-7DFC74FAD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708028" y="2397772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4F2ED76D-AE7A-0356-8AD6-872FCA33E92F}"/>
                </a:ext>
              </a:extLst>
            </p:cNvPr>
            <p:cNvSpPr txBox="1">
              <a:spLocks/>
            </p:cNvSpPr>
            <p:nvPr/>
          </p:nvSpPr>
          <p:spPr>
            <a:xfrm>
              <a:off x="4614027" y="1913767"/>
              <a:ext cx="2916000" cy="139119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  <p:txBody>
            <a:bodyPr wrap="square" lIns="0" tIns="180000" rIns="0" bIns="0" numCol="1" spcCol="90000" rtlCol="0" anchor="t">
              <a:noAutofit/>
            </a:bodyPr>
            <a:lstStyle/>
            <a:p>
              <a:pPr marL="0" marR="0" lvl="0" indent="0" algn="ctr" defTabSz="3600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Identité écrite</a:t>
              </a:r>
            </a:p>
            <a:p>
              <a:pPr marL="285750" marR="0" lvl="0" indent="-285750" defTabSz="3600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B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fabriquée</a:t>
              </a:r>
            </a:p>
            <a:p>
              <a:pPr marL="285750" marR="0" lvl="0" indent="-285750" defTabSz="3600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B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non transparente</a:t>
              </a: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3F9B82A4-F941-A8E9-CC7C-B0D45A68E9D4}"/>
              </a:ext>
            </a:extLst>
          </p:cNvPr>
          <p:cNvGrpSpPr/>
          <p:nvPr/>
        </p:nvGrpSpPr>
        <p:grpSpPr>
          <a:xfrm>
            <a:off x="7709190" y="997190"/>
            <a:ext cx="2916000" cy="2307772"/>
            <a:chOff x="7168458" y="1845497"/>
            <a:chExt cx="2916000" cy="2307772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B4432B08-7314-B093-5B5C-C82D7D0FE7C8}"/>
                </a:ext>
              </a:extLst>
            </p:cNvPr>
            <p:cNvGrpSpPr/>
            <p:nvPr/>
          </p:nvGrpSpPr>
          <p:grpSpPr>
            <a:xfrm>
              <a:off x="8169258" y="1845497"/>
              <a:ext cx="914400" cy="914400"/>
              <a:chOff x="5456495" y="2940960"/>
              <a:chExt cx="914400" cy="914400"/>
            </a:xfrm>
          </p:grpSpPr>
          <p:sp>
            <p:nvSpPr>
              <p:cNvPr id="34" name="Rectangle : coins arrondis 33">
                <a:extLst>
                  <a:ext uri="{FF2B5EF4-FFF2-40B4-BE49-F238E27FC236}">
                    <a16:creationId xmlns:a16="http://schemas.microsoft.com/office/drawing/2014/main" id="{EE9146CD-D900-F502-FBA4-E573EAC64676}"/>
                  </a:ext>
                </a:extLst>
              </p:cNvPr>
              <p:cNvSpPr/>
              <p:nvPr/>
            </p:nvSpPr>
            <p:spPr>
              <a:xfrm>
                <a:off x="5457956" y="2940960"/>
                <a:ext cx="911478" cy="914400"/>
              </a:xfrm>
              <a:prstGeom prst="roundRect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pic>
            <p:nvPicPr>
              <p:cNvPr id="20" name="Graphique 19" descr="Chat avec un remplissage uni">
                <a:extLst>
                  <a:ext uri="{FF2B5EF4-FFF2-40B4-BE49-F238E27FC236}">
                    <a16:creationId xmlns:a16="http://schemas.microsoft.com/office/drawing/2014/main" id="{C37C729A-967B-4B64-07CE-BA875CDF1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456495" y="294096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D1B925C4-E852-A349-A6CB-E77DE236B823}"/>
                </a:ext>
              </a:extLst>
            </p:cNvPr>
            <p:cNvSpPr txBox="1">
              <a:spLocks/>
            </p:cNvSpPr>
            <p:nvPr/>
          </p:nvSpPr>
          <p:spPr>
            <a:xfrm>
              <a:off x="7168458" y="2762074"/>
              <a:ext cx="2916000" cy="139119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  <p:txBody>
            <a:bodyPr wrap="square" lIns="0" tIns="180000" rIns="0" bIns="0" numCol="1" spcCol="90000" rtlCol="0" anchor="t">
              <a:noAutofit/>
            </a:bodyPr>
            <a:lstStyle/>
            <a:p>
              <a:pPr marL="0" marR="0" lvl="0" indent="0" algn="ctr" defTabSz="3600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Contact entre les langues</a:t>
              </a:r>
            </a:p>
            <a:p>
              <a:pPr marL="285750" marR="0" lvl="0" indent="-285750" defTabSz="3600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B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pratiques hybrides</a:t>
              </a:r>
            </a:p>
            <a:p>
              <a:pPr marL="285750" marR="0" lvl="0" indent="-285750" defTabSz="3600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B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distanciation avec le paradigme de l’« erreur »</a:t>
              </a:r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C856AE67-0801-36C7-A3BB-83920233F8D2}"/>
              </a:ext>
            </a:extLst>
          </p:cNvPr>
          <p:cNvSpPr txBox="1"/>
          <p:nvPr/>
        </p:nvSpPr>
        <p:spPr>
          <a:xfrm>
            <a:off x="4614026" y="3553038"/>
            <a:ext cx="6011163" cy="2307772"/>
          </a:xfrm>
          <a:prstGeom prst="rect">
            <a:avLst/>
          </a:prstGeom>
          <a:solidFill>
            <a:schemeClr val="bg1"/>
          </a:solidFill>
        </p:spPr>
        <p:txBody>
          <a:bodyPr wrap="square" lIns="270000" tIns="180000" rIns="270000" bIns="180000" anchor="ctr">
            <a:noAutofit/>
          </a:bodyPr>
          <a:lstStyle/>
          <a:p>
            <a:pPr algn="just" defTabSz="360000">
              <a:spcBef>
                <a:spcPts val="400"/>
              </a:spcBef>
            </a:pPr>
            <a:r>
              <a:rPr lang="fr-BE" sz="2000" i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S’écrire entre les langues </a:t>
            </a:r>
            <a:r>
              <a:rPr lang="fr-BE" sz="20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c’est</a:t>
            </a:r>
            <a:r>
              <a:rPr lang="fr-BE" sz="2000" i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20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composer une présence sociale et culturelle complexe.</a:t>
            </a:r>
            <a:endParaRPr lang="fr-BE" sz="1400" noProof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96F84838-F721-2AEF-FFB4-56810373AF7B}"/>
              </a:ext>
            </a:extLst>
          </p:cNvPr>
          <p:cNvGrpSpPr>
            <a:grpSpLocks/>
          </p:cNvGrpSpPr>
          <p:nvPr/>
        </p:nvGrpSpPr>
        <p:grpSpPr>
          <a:xfrm>
            <a:off x="1518864" y="3553038"/>
            <a:ext cx="2916000" cy="2307772"/>
            <a:chOff x="1518864" y="3553038"/>
            <a:chExt cx="2916000" cy="2307772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AD311810-49E6-B867-7132-BDDD34F810C9}"/>
                </a:ext>
              </a:extLst>
            </p:cNvPr>
            <p:cNvGrpSpPr>
              <a:grpSpLocks/>
            </p:cNvGrpSpPr>
            <p:nvPr/>
          </p:nvGrpSpPr>
          <p:grpSpPr>
            <a:xfrm>
              <a:off x="2519664" y="3553038"/>
              <a:ext cx="914400" cy="914400"/>
              <a:chOff x="6559954" y="2759897"/>
              <a:chExt cx="914400" cy="914400"/>
            </a:xfrm>
          </p:grpSpPr>
          <p:sp>
            <p:nvSpPr>
              <p:cNvPr id="32" name="Rectangle : coins arrondis 31">
                <a:extLst>
                  <a:ext uri="{FF2B5EF4-FFF2-40B4-BE49-F238E27FC236}">
                    <a16:creationId xmlns:a16="http://schemas.microsoft.com/office/drawing/2014/main" id="{42020C9F-B743-4E7C-43C1-F85753902B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561415" y="2759897"/>
                <a:ext cx="911478" cy="914400"/>
              </a:xfrm>
              <a:prstGeom prst="roundRect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pic>
            <p:nvPicPr>
              <p:cNvPr id="22" name="Graphique 21" descr="Sous-titres avec un remplissage uni">
                <a:extLst>
                  <a:ext uri="{FF2B5EF4-FFF2-40B4-BE49-F238E27FC236}">
                    <a16:creationId xmlns:a16="http://schemas.microsoft.com/office/drawing/2014/main" id="{B0002196-628A-397E-7EB0-B907EC17C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9954" y="2759897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0BD129E8-0D3C-6997-53B7-DFC74A5DD1DB}"/>
                </a:ext>
              </a:extLst>
            </p:cNvPr>
            <p:cNvSpPr txBox="1">
              <a:spLocks/>
            </p:cNvSpPr>
            <p:nvPr/>
          </p:nvSpPr>
          <p:spPr>
            <a:xfrm>
              <a:off x="1518864" y="4469615"/>
              <a:ext cx="2916000" cy="139119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  <p:txBody>
            <a:bodyPr wrap="square" lIns="0" tIns="180000" rIns="0" bIns="0" numCol="1" spcCol="90000" rtlCol="0" anchor="t">
              <a:noAutofit/>
            </a:bodyPr>
            <a:lstStyle/>
            <a:p>
              <a:pPr marL="0" marR="0" lvl="0" indent="0" algn="ctr" defTabSz="3600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Bilinguisme</a:t>
              </a:r>
            </a:p>
            <a:p>
              <a:pPr marR="0" lvl="0" defTabSz="3600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fr-B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stratégie de positionnement</a:t>
              </a:r>
            </a:p>
            <a:p>
              <a:pPr marL="285750" marR="0" lvl="0" indent="-285750" defTabSz="3600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B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social</a:t>
              </a:r>
            </a:p>
            <a:p>
              <a:pPr marL="285750" marR="0" lvl="0" indent="-285750" defTabSz="3600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B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culturel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2138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2A08C-7EE5-379B-A2BF-DC0A642A8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D05F6BFC-18C2-1CCB-A644-92CD5341C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4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2D19EBF-AC50-59AD-7D04-24B38C2316A9}"/>
              </a:ext>
            </a:extLst>
          </p:cNvPr>
          <p:cNvSpPr>
            <a:spLocks/>
          </p:cNvSpPr>
          <p:nvPr/>
        </p:nvSpPr>
        <p:spPr>
          <a:xfrm>
            <a:off x="-2" y="0"/>
            <a:ext cx="12192002" cy="4996752"/>
          </a:xfrm>
          <a:prstGeom prst="rect">
            <a:avLst/>
          </a:prstGeom>
          <a:solidFill>
            <a:srgbClr val="FDEDC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A75D8E-046C-046D-3B82-34A0C132788B}"/>
              </a:ext>
            </a:extLst>
          </p:cNvPr>
          <p:cNvSpPr>
            <a:spLocks/>
          </p:cNvSpPr>
          <p:nvPr/>
        </p:nvSpPr>
        <p:spPr>
          <a:xfrm>
            <a:off x="-2" y="5238000"/>
            <a:ext cx="12192000" cy="1620000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30377F-01B1-5FFE-0B9F-B86AF04614E7}"/>
              </a:ext>
            </a:extLst>
          </p:cNvPr>
          <p:cNvSpPr>
            <a:spLocks/>
          </p:cNvSpPr>
          <p:nvPr/>
        </p:nvSpPr>
        <p:spPr>
          <a:xfrm>
            <a:off x="0" y="5000400"/>
            <a:ext cx="12192000" cy="237600"/>
          </a:xfrm>
          <a:prstGeom prst="rect">
            <a:avLst/>
          </a:prstGeom>
          <a:solidFill>
            <a:srgbClr val="0084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pic>
        <p:nvPicPr>
          <p:cNvPr id="12" name="Image 11" descr="Une image contenant Police, Graphiqu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6F1175F7-5260-7504-7260-69C7B59B6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13057" r="5074" b="19204"/>
          <a:stretch>
            <a:fillRect/>
          </a:stretch>
        </p:blipFill>
        <p:spPr>
          <a:xfrm>
            <a:off x="4778874" y="5676845"/>
            <a:ext cx="2634252" cy="74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85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4A5DE-EA9D-2F1E-F50C-B8F36AA54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530053-B3FD-B99D-335B-7988E83E6C46}"/>
              </a:ext>
            </a:extLst>
          </p:cNvPr>
          <p:cNvSpPr>
            <a:spLocks/>
          </p:cNvSpPr>
          <p:nvPr/>
        </p:nvSpPr>
        <p:spPr>
          <a:xfrm>
            <a:off x="237600" y="0"/>
            <a:ext cx="11954398" cy="6858000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9BBA7C22-5FAC-1A2B-1B57-6333CFE5A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noProof="0" smtClean="0">
                <a:solidFill>
                  <a:schemeClr val="bg1"/>
                </a:solidFill>
                <a:latin typeface="Source Sans Pro" panose="020B0503030403020204" pitchFamily="34" charset="0"/>
              </a:rPr>
              <a:t>2</a:t>
            </a:fld>
            <a:endParaRPr lang="fr-BE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30CF27C-2163-31A7-13A8-AE764FB600C7}"/>
              </a:ext>
            </a:extLst>
          </p:cNvPr>
          <p:cNvSpPr txBox="1"/>
          <p:nvPr/>
        </p:nvSpPr>
        <p:spPr>
          <a:xfrm>
            <a:off x="3550531" y="2828835"/>
            <a:ext cx="5090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« On vit, on meurt, on ne sait ni qui vit ni qui meurt</a:t>
            </a:r>
            <a:r>
              <a:rPr lang="fr-BE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 </a:t>
            </a:r>
            <a:r>
              <a:rPr lang="fr-FR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; une heure avant la mort, on est encore vivant. »</a:t>
            </a:r>
          </a:p>
          <a:p>
            <a:pPr algn="just"/>
            <a:endParaRPr lang="fr-FR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r"/>
            <a:r>
              <a:rPr lang="fr-FR" cap="small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Sartre, J.-P.</a:t>
            </a:r>
            <a:r>
              <a:rPr lang="fr-FR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fr-FR" i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Les mots</a:t>
            </a:r>
            <a:r>
              <a:rPr lang="fr-FR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Paris, 1964, p. 160.</a:t>
            </a:r>
            <a:endParaRPr lang="fr-BE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115EA0-0210-E24D-691E-34772F06293A}"/>
              </a:ext>
            </a:extLst>
          </p:cNvPr>
          <p:cNvSpPr>
            <a:spLocks/>
          </p:cNvSpPr>
          <p:nvPr/>
        </p:nvSpPr>
        <p:spPr>
          <a:xfrm>
            <a:off x="-5" y="0"/>
            <a:ext cx="237605" cy="6858000"/>
          </a:xfrm>
          <a:prstGeom prst="rect">
            <a:avLst/>
          </a:prstGeom>
          <a:solidFill>
            <a:srgbClr val="0084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6787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5A6F0-BD35-9971-FE22-701437D51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622C2D40-8D40-C083-2390-2130317F2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656156-0BC8-0D8B-2177-A3442A50E0B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2" cy="5619598"/>
          </a:xfrm>
          <a:prstGeom prst="rect">
            <a:avLst/>
          </a:prstGeom>
          <a:solidFill>
            <a:srgbClr val="FDEDC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8DE743-CC82-7119-B792-BD5F3CC78507}"/>
              </a:ext>
            </a:extLst>
          </p:cNvPr>
          <p:cNvSpPr>
            <a:spLocks/>
          </p:cNvSpPr>
          <p:nvPr/>
        </p:nvSpPr>
        <p:spPr>
          <a:xfrm>
            <a:off x="-2" y="5857199"/>
            <a:ext cx="12192000" cy="1000800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C5F694-C27A-3C06-A468-ECFB777D8F1B}"/>
              </a:ext>
            </a:extLst>
          </p:cNvPr>
          <p:cNvSpPr>
            <a:spLocks/>
          </p:cNvSpPr>
          <p:nvPr/>
        </p:nvSpPr>
        <p:spPr>
          <a:xfrm>
            <a:off x="0" y="5619599"/>
            <a:ext cx="12192000" cy="237600"/>
          </a:xfrm>
          <a:prstGeom prst="rect">
            <a:avLst/>
          </a:prstGeom>
          <a:solidFill>
            <a:srgbClr val="0084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8CE524-42BA-2057-B4F5-9E49F3FAF005}"/>
              </a:ext>
            </a:extLst>
          </p:cNvPr>
          <p:cNvSpPr txBox="1"/>
          <p:nvPr/>
        </p:nvSpPr>
        <p:spPr>
          <a:xfrm>
            <a:off x="1524001" y="1000135"/>
            <a:ext cx="8437450" cy="539942"/>
          </a:xfrm>
          <a:prstGeom prst="rect">
            <a:avLst/>
          </a:prstGeom>
          <a:noFill/>
        </p:spPr>
        <p:txBody>
          <a:bodyPr wrap="square" lIns="0" tIns="108000" rIns="0" bIns="0" rtlCol="0">
            <a:spAutoFit/>
          </a:bodyPr>
          <a:lstStyle/>
          <a:p>
            <a:r>
              <a:rPr lang="fr-BE" sz="28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Sociolinguistique</a:t>
            </a:r>
            <a:r>
              <a:rPr lang="fr-BE" sz="14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BE" sz="28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« historique »</a:t>
            </a:r>
            <a:endParaRPr lang="fr-BE" sz="28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bula Peutingeriana" panose="020B0603050302020204" pitchFamily="34" charset="0"/>
            </a:endParaRP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9EE750A1-11D8-D439-F73E-9FCF2824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noProof="0" smtClean="0">
                <a:solidFill>
                  <a:schemeClr val="bg1"/>
                </a:solidFill>
                <a:latin typeface="Source Sans Pro" panose="020B0503030403020204" pitchFamily="34" charset="0"/>
              </a:rPr>
              <a:t>3</a:t>
            </a:fld>
            <a:endParaRPr lang="fr-BE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32E0B1E-4207-97A3-5CA1-9B4D4BFCA8E8}"/>
              </a:ext>
            </a:extLst>
          </p:cNvPr>
          <p:cNvSpPr txBox="1"/>
          <p:nvPr/>
        </p:nvSpPr>
        <p:spPr>
          <a:xfrm>
            <a:off x="1524000" y="1492578"/>
            <a:ext cx="84374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A</a:t>
            </a:r>
            <a:r>
              <a:rPr lang="fr-BE" sz="200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border les sources : enjeux, méthode et limites</a:t>
            </a:r>
            <a:endParaRPr lang="fr-BE" sz="20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ource Sans Pro" panose="020B0503030403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4B30C62-5BE7-DEE7-7D5A-5936FA039999}"/>
              </a:ext>
            </a:extLst>
          </p:cNvPr>
          <p:cNvSpPr txBox="1"/>
          <p:nvPr/>
        </p:nvSpPr>
        <p:spPr>
          <a:xfrm>
            <a:off x="1523999" y="2032520"/>
            <a:ext cx="4218725" cy="3332901"/>
          </a:xfrm>
          <a:prstGeom prst="rect">
            <a:avLst/>
          </a:prstGeom>
          <a:noFill/>
          <a:ln>
            <a:noFill/>
          </a:ln>
        </p:spPr>
        <p:txBody>
          <a:bodyPr wrap="square" lIns="0" tIns="0" bIns="0" rtlCol="0">
            <a:noAutofit/>
          </a:bodyPr>
          <a:lstStyle/>
          <a:p>
            <a:pPr>
              <a:spcAft>
                <a:spcPts val="400"/>
              </a:spcAft>
            </a:pPr>
            <a:r>
              <a:rPr lang="fr-BE" sz="1400" b="1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Comment se situer ? 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Inscriptions </a:t>
            </a:r>
            <a:r>
              <a:rPr lang="fr-BE" sz="1200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comme</a:t>
            </a:r>
            <a:r>
              <a:rPr lang="fr-BE" sz="1200" b="1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objets sociaux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Origines du courant « historique » :</a:t>
            </a:r>
            <a:r>
              <a:rPr lang="fr-BE" sz="1200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Romaine (1982), </a:t>
            </a:r>
            <a:r>
              <a:rPr lang="fr-BE" sz="1200" dirty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Mattheier</a:t>
            </a:r>
            <a:r>
              <a:rPr lang="fr-BE" sz="1200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(1988), héritage </a:t>
            </a:r>
            <a:r>
              <a:rPr lang="fr-BE" sz="1200" dirty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variationniste</a:t>
            </a:r>
            <a:endParaRPr lang="fr-BE" sz="1200" dirty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Heller (2002) : </a:t>
            </a:r>
            <a:r>
              <a:rPr lang="fr-BE" sz="1200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sociolinguistique « critique » (</a:t>
            </a:r>
            <a:r>
              <a:rPr lang="fr-BE" sz="1200" u="sng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idéologies</a:t>
            </a:r>
            <a:r>
              <a:rPr lang="fr-BE" sz="1200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inégalités)</a:t>
            </a:r>
          </a:p>
          <a:p>
            <a:pPr>
              <a:spcAft>
                <a:spcPts val="400"/>
              </a:spcAft>
            </a:pPr>
            <a:endParaRPr lang="fr-BE" sz="1200" b="1" dirty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Limites méthodologiques : </a:t>
            </a:r>
            <a:r>
              <a:rPr lang="fr-BE" sz="1200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prudence dans l’interprétation de sources peu nombreuses dépendant de contextes pluriels et dynamiques</a:t>
            </a:r>
          </a:p>
          <a:p>
            <a:pPr marL="628650" lvl="1" indent="-171450">
              <a:spcAft>
                <a:spcPts val="400"/>
              </a:spcAft>
              <a:buFont typeface="Noto Sans" panose="020B0502040504020204" pitchFamily="34" charset="0"/>
              <a:buChar char="‣"/>
            </a:pPr>
            <a:r>
              <a:rPr lang="fr-BE" sz="1200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Facteurs : commanditaires, genre, atelier, pré-gravure, public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4C1D5DA-0C08-576E-2AD1-6F9BCBC0CB21}"/>
              </a:ext>
            </a:extLst>
          </p:cNvPr>
          <p:cNvSpPr txBox="1"/>
          <p:nvPr/>
        </p:nvSpPr>
        <p:spPr>
          <a:xfrm>
            <a:off x="5742725" y="2032520"/>
            <a:ext cx="4218725" cy="3332901"/>
          </a:xfrm>
          <a:prstGeom prst="rect">
            <a:avLst/>
          </a:prstGeom>
          <a:noFill/>
          <a:ln>
            <a:noFill/>
          </a:ln>
        </p:spPr>
        <p:txBody>
          <a:bodyPr wrap="square" lIns="0" tIns="0" bIns="0" rtlCol="0">
            <a:noAutofit/>
          </a:bodyPr>
          <a:lstStyle/>
          <a:p>
            <a:pPr>
              <a:spcAft>
                <a:spcPts val="400"/>
              </a:spcAft>
            </a:pPr>
            <a:r>
              <a:rPr lang="fr-BE" sz="14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Cadrer le contexte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Pourquoi l’Italie méridionale ?</a:t>
            </a:r>
          </a:p>
          <a:p>
            <a:pPr marL="628650" lvl="1" indent="-171450">
              <a:spcAft>
                <a:spcPts val="400"/>
              </a:spcAft>
              <a:buFont typeface="Noto Sans" panose="020B0502040504020204" pitchFamily="34" charset="0"/>
              <a:buChar char="‣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Trois critères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géographie, contexte historique, nature du médium</a:t>
            </a:r>
          </a:p>
          <a:p>
            <a:pPr marL="628650" lvl="1" indent="-171450">
              <a:spcAft>
                <a:spcPts val="400"/>
              </a:spcAft>
              <a:buFont typeface="Noto Sans" panose="020B0502040504020204" pitchFamily="34" charset="0"/>
              <a:buChar char="‣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Corpus ciblé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Épitaphes multilingues du Haut-Empire</a:t>
            </a:r>
          </a:p>
          <a:p>
            <a:pPr>
              <a:spcAft>
                <a:spcPts val="400"/>
              </a:spcAft>
            </a:pP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L’Italie comme « laboratoire » des expériences impériales (lieu d’expérimentation et d’interactions culturelles)</a:t>
            </a:r>
          </a:p>
          <a:p>
            <a:pPr marL="628650" lvl="1" indent="-171450">
              <a:spcAft>
                <a:spcPts val="400"/>
              </a:spcAft>
              <a:buFont typeface="Noto Sans" panose="020B0502040504020204" pitchFamily="34" charset="0"/>
              <a:buChar char="‣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Questionner la romanisation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négociation, élites, identités</a:t>
            </a:r>
          </a:p>
          <a:p>
            <a:pPr marL="628650" lvl="1" indent="-171450">
              <a:spcAft>
                <a:spcPts val="400"/>
              </a:spcAft>
              <a:buFont typeface="Noto Sans" panose="020B0502040504020204" pitchFamily="34" charset="0"/>
              <a:buChar char="‣"/>
            </a:pP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3DD03F8-2902-A142-6CEB-A5E568D59147}"/>
              </a:ext>
            </a:extLst>
          </p:cNvPr>
          <p:cNvSpPr txBox="1"/>
          <p:nvPr/>
        </p:nvSpPr>
        <p:spPr>
          <a:xfrm>
            <a:off x="1524000" y="5971450"/>
            <a:ext cx="4218724" cy="750025"/>
          </a:xfrm>
          <a:prstGeom prst="rect">
            <a:avLst/>
          </a:prstGeom>
          <a:noFill/>
        </p:spPr>
        <p:txBody>
          <a:bodyPr wrap="square" lIns="0" tIns="0" rIns="36000" bIns="0" rtlCol="0">
            <a:noAutofit/>
          </a:bodyPr>
          <a:lstStyle/>
          <a:p>
            <a:pPr algn="just" defTabSz="90000"/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Aquino-Weber, D., et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Cotelli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S. (2010), « Réflexions épistémologiques autour de la sociolinguistique historique », 	in Boyer, H., et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Alén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Garabato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M.C. (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ed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.),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Pour une épistémologie de la sociolinguistique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Limoges, p. 65-72.</a:t>
            </a:r>
          </a:p>
          <a:p>
            <a:pPr algn="just" defTabSz="90000"/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Heller, M. (2023),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Éléments d’une sociolinguistique critique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Lyon (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Langages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1ʳᵉ éd. 2002).</a:t>
            </a:r>
          </a:p>
          <a:p>
            <a:pPr algn="just" defTabSz="90000"/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Keay, S.J., et </a:t>
            </a:r>
            <a:r>
              <a:rPr lang="en-US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Terrenato</a:t>
            </a:r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N. (ed.) (2001), </a:t>
            </a:r>
            <a:r>
              <a:rPr lang="en-US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Italy and the West: Comparative Issues in Romanization</a:t>
            </a:r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Oakville (CT) - 	Oxford.</a:t>
            </a:r>
            <a:endParaRPr lang="fr-BE" sz="700" noProof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pPr algn="just" defTabSz="90000"/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Leiwo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M. (1995), « The Mixed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Languages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in Roman Inscriptions », in Solin, H.,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et alii 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(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ed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.),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Acta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Colloquii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	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Epigraphici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Latini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Helsinki, p. 293-301.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FA313AE-0BB2-6FD8-F0DD-E80798781BEB}"/>
              </a:ext>
            </a:extLst>
          </p:cNvPr>
          <p:cNvSpPr txBox="1"/>
          <p:nvPr/>
        </p:nvSpPr>
        <p:spPr>
          <a:xfrm>
            <a:off x="5742726" y="5971450"/>
            <a:ext cx="4218724" cy="750025"/>
          </a:xfrm>
          <a:prstGeom prst="rect">
            <a:avLst/>
          </a:prstGeom>
          <a:noFill/>
        </p:spPr>
        <p:txBody>
          <a:bodyPr wrap="square" lIns="36000" tIns="0" rIns="0" bIns="0" rtlCol="0">
            <a:noAutofit/>
          </a:bodyPr>
          <a:lstStyle/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Mattheier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K.J. (1988), «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Historische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Soziolinguistik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: Das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Verhiiltnis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von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sozialem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und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sprachlichem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Wande », in 	Ammon, U., 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et alii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(ed.), </a:t>
            </a:r>
            <a:r>
              <a:rPr kumimoji="0" lang="en-US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Soziolinguistik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: Ein </a:t>
            </a:r>
            <a:r>
              <a:rPr kumimoji="0" lang="en-US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internationales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US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Handbuch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US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zur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Wissenschaft von </a:t>
            </a:r>
            <a:r>
              <a:rPr kumimoji="0" lang="en-US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Sprache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und 	Gesellschaft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Berlin - New York, p. 1430-1452.</a:t>
            </a: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Romaine, S. (1982), 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Socio-Historical Linguistics: Its Status and Methodolog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y, Cambridge (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Cambridge Studies in 	Linguistics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34).</a:t>
            </a: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Weinreich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U., 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et alii 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(1968), « 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Empirical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Foundations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For a Theory of 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Language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Change », in Lehmann, W.P., et 	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Malkiel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Y. (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ed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.), 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Directions for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Historical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Linguistics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Austin - London, p. 85-189.</a:t>
            </a:r>
          </a:p>
        </p:txBody>
      </p:sp>
    </p:spTree>
    <p:extLst>
      <p:ext uri="{BB962C8B-B14F-4D97-AF65-F5344CB8AC3E}">
        <p14:creationId xmlns:p14="http://schemas.microsoft.com/office/powerpoint/2010/main" val="15005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05AF6-ED04-8631-86D7-11E8888CF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A2FAE53C-E58D-EA54-EE81-F4A6A55FE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31B393-C0A2-2A02-6635-2C26F42A2A7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2" cy="5619598"/>
          </a:xfrm>
          <a:prstGeom prst="rect">
            <a:avLst/>
          </a:prstGeom>
          <a:solidFill>
            <a:srgbClr val="FDEDC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4FA762-6239-48A6-061D-227406702417}"/>
              </a:ext>
            </a:extLst>
          </p:cNvPr>
          <p:cNvSpPr>
            <a:spLocks/>
          </p:cNvSpPr>
          <p:nvPr/>
        </p:nvSpPr>
        <p:spPr>
          <a:xfrm>
            <a:off x="-2" y="5857199"/>
            <a:ext cx="12192000" cy="1000800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00C5D6-DD8F-7BD8-8E37-6C107354D2ED}"/>
              </a:ext>
            </a:extLst>
          </p:cNvPr>
          <p:cNvSpPr>
            <a:spLocks/>
          </p:cNvSpPr>
          <p:nvPr/>
        </p:nvSpPr>
        <p:spPr>
          <a:xfrm>
            <a:off x="0" y="5619599"/>
            <a:ext cx="12192000" cy="237600"/>
          </a:xfrm>
          <a:prstGeom prst="rect">
            <a:avLst/>
          </a:prstGeom>
          <a:solidFill>
            <a:srgbClr val="0084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EC40AC-7278-0E07-8D85-E8508CF09E79}"/>
              </a:ext>
            </a:extLst>
          </p:cNvPr>
          <p:cNvSpPr txBox="1"/>
          <p:nvPr/>
        </p:nvSpPr>
        <p:spPr>
          <a:xfrm>
            <a:off x="1524001" y="1000135"/>
            <a:ext cx="8437450" cy="539942"/>
          </a:xfrm>
          <a:prstGeom prst="rect">
            <a:avLst/>
          </a:prstGeom>
          <a:noFill/>
        </p:spPr>
        <p:txBody>
          <a:bodyPr wrap="square" lIns="0" tIns="108000" rIns="0" bIns="0" rtlCol="0">
            <a:spAutoFit/>
          </a:bodyPr>
          <a:lstStyle/>
          <a:p>
            <a:r>
              <a:rPr lang="fr-BE" sz="28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Sociolinguistique</a:t>
            </a:r>
            <a:r>
              <a:rPr lang="fr-BE" sz="14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BE" sz="28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« historique »</a:t>
            </a:r>
            <a:endParaRPr lang="fr-BE" sz="28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bula Peutingeriana" panose="020B0603050302020204" pitchFamily="34" charset="0"/>
            </a:endParaRP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681CE3AD-EF0C-A78B-F942-C780846C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noProof="0" smtClean="0">
                <a:solidFill>
                  <a:schemeClr val="bg1"/>
                </a:solidFill>
                <a:latin typeface="Source Sans Pro" panose="020B0503030403020204" pitchFamily="34" charset="0"/>
              </a:rPr>
              <a:t>4</a:t>
            </a:fld>
            <a:endParaRPr lang="fr-BE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6EE4E96-5D20-8405-B00C-BCED7FFB82C3}"/>
              </a:ext>
            </a:extLst>
          </p:cNvPr>
          <p:cNvSpPr txBox="1"/>
          <p:nvPr/>
        </p:nvSpPr>
        <p:spPr>
          <a:xfrm>
            <a:off x="1524000" y="1492578"/>
            <a:ext cx="84374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BE" sz="200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Le genre comme facteur déterminant de la langue : les épigrammes</a:t>
            </a:r>
            <a:endParaRPr lang="fr-BE" sz="20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ource Sans Pro" panose="020B0503030403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337332A-D540-FFC0-3FAD-EAF7CE50E8DF}"/>
              </a:ext>
            </a:extLst>
          </p:cNvPr>
          <p:cNvSpPr txBox="1"/>
          <p:nvPr/>
        </p:nvSpPr>
        <p:spPr>
          <a:xfrm>
            <a:off x="1523999" y="2032520"/>
            <a:ext cx="4218725" cy="3332901"/>
          </a:xfrm>
          <a:prstGeom prst="rect">
            <a:avLst/>
          </a:prstGeom>
          <a:noFill/>
          <a:ln>
            <a:noFill/>
          </a:ln>
        </p:spPr>
        <p:txBody>
          <a:bodyPr wrap="square" lIns="0" tIns="0" bIns="0" rtlCol="0">
            <a:noAutofit/>
          </a:bodyPr>
          <a:lstStyle/>
          <a:p>
            <a:pPr>
              <a:spcAft>
                <a:spcPts val="400"/>
              </a:spcAft>
            </a:pPr>
            <a:r>
              <a:rPr lang="fr-BE" sz="14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Comment se situer ? 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Épitaphes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comme</a:t>
            </a: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objets sociaux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Origines du courant « historique » :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Romaine (1982), </a:t>
            </a:r>
            <a:r>
              <a:rPr lang="fr-BE" sz="120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Mattheier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(1988), héritage </a:t>
            </a:r>
            <a:r>
              <a:rPr lang="fr-BE" sz="120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variationniste</a:t>
            </a: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Heller (2002)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sociolinguistique « critique » (</a:t>
            </a:r>
            <a:r>
              <a:rPr lang="fr-BE" sz="1200" u="sng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idéologies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inégalités)</a:t>
            </a:r>
          </a:p>
          <a:p>
            <a:pPr>
              <a:spcAft>
                <a:spcPts val="400"/>
              </a:spcAft>
            </a:pPr>
            <a:endParaRPr lang="fr-BE" sz="1200" b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Limites méthodologiques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prudence dans l’interprétation de sources peu nombreuses dépendant de contextes pluriels et dynamiques</a:t>
            </a:r>
          </a:p>
          <a:p>
            <a:pPr marL="628650" lvl="1" indent="-171450">
              <a:spcAft>
                <a:spcPts val="400"/>
              </a:spcAft>
              <a:buFont typeface="Noto Sans" panose="020B0502040504020204" pitchFamily="34" charset="0"/>
              <a:buChar char="‣"/>
            </a:pP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Facteurs : commanditaires, genre, atelier, pré-gravure, public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5319303-117B-27E5-5817-49D1124C40A3}"/>
              </a:ext>
            </a:extLst>
          </p:cNvPr>
          <p:cNvSpPr txBox="1"/>
          <p:nvPr/>
        </p:nvSpPr>
        <p:spPr>
          <a:xfrm>
            <a:off x="5742725" y="2032520"/>
            <a:ext cx="4218725" cy="3332901"/>
          </a:xfrm>
          <a:prstGeom prst="rect">
            <a:avLst/>
          </a:prstGeom>
          <a:noFill/>
          <a:ln>
            <a:noFill/>
          </a:ln>
        </p:spPr>
        <p:txBody>
          <a:bodyPr wrap="square" lIns="180000" tIns="0" bIns="0" rtlCol="0">
            <a:noAutofit/>
          </a:bodyPr>
          <a:lstStyle/>
          <a:p>
            <a:pPr defTabSz="360000">
              <a:spcAft>
                <a:spcPts val="400"/>
              </a:spcAft>
            </a:pP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Épitaphe du jeune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Kelados</a:t>
            </a: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:</a:t>
            </a:r>
          </a:p>
          <a:p>
            <a:pPr defTabSz="360000"/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Celadioni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grex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Ionici</a:t>
            </a:r>
            <a:endParaRPr lang="fr-BE" sz="1200" i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pantomimi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uix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</a:t>
            </a:r>
            <a:r>
              <a:rPr lang="fr-BE" sz="12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 an(nos) V</a:t>
            </a:r>
          </a:p>
          <a:p>
            <a:pPr defTabSz="360000">
              <a:spcBef>
                <a:spcPts val="400"/>
              </a:spcBef>
            </a:pP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εἰς θάνατον τὸν ἄωρον ἀνάξιον ἥρπασε Πλούτων</a:t>
            </a: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λύπας ἀενάους πατρὶ χαριξάμενος</a:t>
            </a: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	</a:t>
            </a:r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ποῦ σε θεοῖς θύειν Κέλαδε ποῦ δʼ ἄρτια βωμοῖς</a:t>
            </a: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στέμματα σὺν λιβάνῳ θʼ ἁγνὰ φέρειν πελανά</a:t>
            </a: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τὸν μογερὸν σκηνῆς ἐξείρπασε βάρβαρος Ἅ(ι)δης</a:t>
            </a: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>
              <a:spcAft>
                <a:spcPts val="400"/>
              </a:spcAft>
            </a:pP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el-GR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πολλὰ γονεῦσι φέρων δάκρυα σὺν πάθεσιν</a:t>
            </a:r>
          </a:p>
          <a:p>
            <a:pPr lvl="0" defTabSz="360000">
              <a:spcBef>
                <a:spcPts val="400"/>
              </a:spcBef>
              <a:defRPr/>
            </a:pPr>
            <a:r>
              <a:rPr kumimoji="0" lang="fr-BE" sz="1200" b="1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Références :</a:t>
            </a:r>
            <a:r>
              <a:rPr kumimoji="0" lang="fr-BE" sz="1200" b="0" i="1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AE </a:t>
            </a:r>
            <a:r>
              <a:rPr kumimoji="0" lang="fr-BE" sz="1200" b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2004.450 ; 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SEG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54.961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  <a:endParaRPr kumimoji="0" lang="fr-BE" sz="1200" b="0" u="none" strike="noStrike" kern="1200" cap="none" spc="0" normalizeH="0" baseline="0" noProof="0">
              <a:ln>
                <a:noFill/>
              </a:ln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3600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Datation :</a:t>
            </a:r>
            <a:r>
              <a:rPr kumimoji="0" lang="fr-BE" sz="1200" b="0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kumimoji="0" lang="fr-BE" sz="1200" b="0" i="0" u="none" strike="noStrike" kern="1200" cap="small" spc="0" normalizeH="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</a:t>
            </a:r>
            <a:r>
              <a:rPr kumimoji="0" lang="fr-BE" sz="1200" b="0" i="0" u="none" strike="noStrike" kern="1200" cap="none" spc="0" normalizeH="0" baseline="3000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er</a:t>
            </a:r>
            <a:r>
              <a:rPr kumimoji="0" lang="fr-BE" sz="1200" b="0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siècle apr. J.-C.</a:t>
            </a:r>
          </a:p>
          <a:p>
            <a:pPr marL="0" marR="0" lvl="0" indent="0" algn="l" defTabSz="3600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Localisation : </a:t>
            </a:r>
            <a:r>
              <a:rPr kumimoji="0" lang="fr-BE" sz="1200" b="0" i="0" u="none" strike="noStrike" kern="1200" cap="none" spc="0" normalizeH="0" baseline="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Strongoli</a:t>
            </a:r>
            <a:r>
              <a:rPr kumimoji="0" lang="fr-BE" sz="1200" b="0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marL="0" marR="0" lvl="0" indent="0" defTabSz="3600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Catégorisation : </a:t>
            </a:r>
            <a:r>
              <a:rPr kumimoji="0" lang="fr-BE" sz="1200" b="0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texte bilingue en deux versions (complémentaires).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86BF95-63A1-CFB1-8F37-CCC0D8DE5214}"/>
              </a:ext>
            </a:extLst>
          </p:cNvPr>
          <p:cNvSpPr txBox="1"/>
          <p:nvPr/>
        </p:nvSpPr>
        <p:spPr>
          <a:xfrm>
            <a:off x="1524000" y="5971450"/>
            <a:ext cx="4218724" cy="750025"/>
          </a:xfrm>
          <a:prstGeom prst="rect">
            <a:avLst/>
          </a:prstGeom>
          <a:noFill/>
        </p:spPr>
        <p:txBody>
          <a:bodyPr wrap="square" lIns="0" tIns="0" rIns="36000" bIns="0" rtlCol="0">
            <a:noAutofit/>
          </a:bodyPr>
          <a:lstStyle/>
          <a:p>
            <a:pPr algn="just" defTabSz="90000"/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Castiglione, M., « Le necropoli romane di Petelia: riesame dei dati archeologici e proposte interpretative », </a:t>
            </a:r>
            <a:r>
              <a:rPr lang="it-IT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RAL</a:t>
            </a:r>
            <a:br>
              <a:rPr lang="it-IT" sz="700" i="1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it-IT" sz="700" i="1">
                <a:solidFill>
                  <a:schemeClr val="bg1"/>
                </a:solidFill>
                <a:latin typeface="Source Sans Pro" panose="020B0503030403020204" pitchFamily="34" charset="0"/>
              </a:rPr>
              <a:t>	</a:t>
            </a:r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s. IX.23 (2012), p. 111-148.</a:t>
            </a:r>
          </a:p>
          <a:p>
            <a:pPr algn="just" defTabSz="90000"/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Evangelisti, S., </a:t>
            </a:r>
            <a:r>
              <a:rPr lang="it-IT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I pantomimi nelle città dell’Italia romana</a:t>
            </a:r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Rome, 2022 (</a:t>
            </a:r>
            <a:r>
              <a:rPr lang="it-IT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Urbana Species</a:t>
            </a:r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6), p. 87-88, n</a:t>
            </a:r>
            <a:r>
              <a:rPr lang="it-IT" sz="700" baseline="30000" noProof="0">
                <a:solidFill>
                  <a:schemeClr val="bg1"/>
                </a:solidFill>
                <a:latin typeface="Source Sans Pro" panose="020B0503030403020204" pitchFamily="34" charset="0"/>
              </a:rPr>
              <a:t>o</a:t>
            </a:r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21.</a:t>
            </a:r>
          </a:p>
          <a:p>
            <a:pPr algn="just" defTabSz="90000"/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Lazzarini, M.L., « Pantomimi a Petelia », </a:t>
            </a:r>
            <a:r>
              <a:rPr lang="it-IT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ArchClass</a:t>
            </a:r>
            <a:r>
              <a:rPr lang="it-IT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55 (2004), p. 363-372.</a:t>
            </a:r>
          </a:p>
          <a:p>
            <a:pPr algn="just" defTabSz="90000"/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Lazzarini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M.L., «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Sopravvivenze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istituzionali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e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culturali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greche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nell’Italia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romana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», in Follet, S. (éd.),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L’ hellénisme 	d’époque romaine: nouveaux documents, nouvelles approches  (Ier s. a C.-IIIe s. p. C.). Actes du colloque 	international à la mémoire de Louis Robert, Paris, 7-8 juillet 2000 organisé par l’Année épigraphique (USR 710 du</a:t>
            </a:r>
            <a:b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endParaRPr lang="fr-BE" sz="700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08C2A9-797D-DE94-CF58-F77DCDC96D44}"/>
              </a:ext>
            </a:extLst>
          </p:cNvPr>
          <p:cNvSpPr txBox="1"/>
          <p:nvPr/>
        </p:nvSpPr>
        <p:spPr>
          <a:xfrm>
            <a:off x="5742726" y="5971450"/>
            <a:ext cx="4218724" cy="750025"/>
          </a:xfrm>
          <a:prstGeom prst="rect">
            <a:avLst/>
          </a:prstGeom>
          <a:noFill/>
        </p:spPr>
        <p:txBody>
          <a:bodyPr wrap="square" lIns="36000" tIns="0" rIns="0" bIns="0" rtlCol="0">
            <a:noAutofit/>
          </a:bodyPr>
          <a:lstStyle/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	CNRS), l’Université de Paris IV (UFR de grec et d’histoire)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Paris, 2004, p. 173-182.</a:t>
            </a: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Leiwo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M. (1995), « The Mixed 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Languages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in Roman Inscriptions », in Solin, H., 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et alii 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(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ed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.), 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Acta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Colloquii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	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Epigraphici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Latini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Helsinki, p. 293-301.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29BF32-2583-B250-C1AC-35272BDBA3F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5000" contrast="60000"/>
          </a:blip>
          <a:srcRect l="4724" t="2334" r="4726" b="3111"/>
          <a:stretch>
            <a:fillRect/>
          </a:stretch>
        </p:blipFill>
        <p:spPr>
          <a:xfrm rot="5400000">
            <a:off x="2208168" y="1348201"/>
            <a:ext cx="2850388" cy="42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97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CA9F8-6942-D539-359E-BB1699A86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569A00D1-72C2-DE32-AA92-C7F846577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AF8565-BA7E-9B0B-3072-8701BB5929E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2" cy="5619598"/>
          </a:xfrm>
          <a:prstGeom prst="rect">
            <a:avLst/>
          </a:prstGeom>
          <a:solidFill>
            <a:srgbClr val="FDEDC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4982F-AB46-0B60-424F-28C353BD1E51}"/>
              </a:ext>
            </a:extLst>
          </p:cNvPr>
          <p:cNvSpPr>
            <a:spLocks/>
          </p:cNvSpPr>
          <p:nvPr/>
        </p:nvSpPr>
        <p:spPr>
          <a:xfrm>
            <a:off x="-2" y="5857199"/>
            <a:ext cx="12192000" cy="1000800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D6DC7-77B7-595D-6AE5-381B90119B35}"/>
              </a:ext>
            </a:extLst>
          </p:cNvPr>
          <p:cNvSpPr>
            <a:spLocks/>
          </p:cNvSpPr>
          <p:nvPr/>
        </p:nvSpPr>
        <p:spPr>
          <a:xfrm>
            <a:off x="0" y="5619599"/>
            <a:ext cx="12192000" cy="237600"/>
          </a:xfrm>
          <a:prstGeom prst="rect">
            <a:avLst/>
          </a:prstGeom>
          <a:solidFill>
            <a:srgbClr val="0084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B6B41B-5C97-18F1-C776-7DCB96DC6DA5}"/>
              </a:ext>
            </a:extLst>
          </p:cNvPr>
          <p:cNvSpPr txBox="1"/>
          <p:nvPr/>
        </p:nvSpPr>
        <p:spPr>
          <a:xfrm>
            <a:off x="1524001" y="1000135"/>
            <a:ext cx="8437450" cy="539942"/>
          </a:xfrm>
          <a:prstGeom prst="rect">
            <a:avLst/>
          </a:prstGeom>
          <a:noFill/>
        </p:spPr>
        <p:txBody>
          <a:bodyPr wrap="square" lIns="0" tIns="108000" rIns="0" bIns="0" rtlCol="0">
            <a:spAutoFit/>
          </a:bodyPr>
          <a:lstStyle/>
          <a:p>
            <a:r>
              <a:rPr lang="fr-BE" sz="28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Sociolinguistique</a:t>
            </a:r>
            <a:r>
              <a:rPr lang="fr-BE" sz="14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BE" sz="28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« historique »</a:t>
            </a:r>
            <a:endParaRPr lang="fr-BE" sz="28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bula Peutingeriana" panose="020B0603050302020204" pitchFamily="34" charset="0"/>
            </a:endParaRP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1E37D1CB-D41B-B64F-A499-3068CFA0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noProof="0" smtClean="0">
                <a:solidFill>
                  <a:schemeClr val="bg1"/>
                </a:solidFill>
                <a:latin typeface="Source Sans Pro" panose="020B0503030403020204" pitchFamily="34" charset="0"/>
              </a:rPr>
              <a:t>5</a:t>
            </a:fld>
            <a:endParaRPr lang="fr-BE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0F1997-CED8-8DFC-B2E6-9EB1E84A4D42}"/>
              </a:ext>
            </a:extLst>
          </p:cNvPr>
          <p:cNvSpPr txBox="1"/>
          <p:nvPr/>
        </p:nvSpPr>
        <p:spPr>
          <a:xfrm>
            <a:off x="1524000" y="1492578"/>
            <a:ext cx="84374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A</a:t>
            </a:r>
            <a:r>
              <a:rPr lang="fr-BE" sz="200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border les sources : enjeux, méthode et limites</a:t>
            </a:r>
            <a:endParaRPr lang="fr-BE" sz="20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ource Sans Pro" panose="020B0503030403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3160C7A-BE50-DC92-2D6F-F7E19A7F5FC5}"/>
              </a:ext>
            </a:extLst>
          </p:cNvPr>
          <p:cNvSpPr txBox="1"/>
          <p:nvPr/>
        </p:nvSpPr>
        <p:spPr>
          <a:xfrm>
            <a:off x="1523999" y="2032520"/>
            <a:ext cx="4218725" cy="3332901"/>
          </a:xfrm>
          <a:prstGeom prst="rect">
            <a:avLst/>
          </a:prstGeom>
          <a:noFill/>
          <a:ln>
            <a:noFill/>
          </a:ln>
        </p:spPr>
        <p:txBody>
          <a:bodyPr wrap="square" lIns="0" tIns="0" bIns="0" rtlCol="0">
            <a:noAutofit/>
          </a:bodyPr>
          <a:lstStyle/>
          <a:p>
            <a:pPr>
              <a:spcAft>
                <a:spcPts val="400"/>
              </a:spcAft>
            </a:pPr>
            <a:r>
              <a:rPr lang="fr-BE" sz="14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Comment se situer ? 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Épitaphes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comme</a:t>
            </a: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objets sociaux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Origines du courant « historique » :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Romaine (1982), </a:t>
            </a:r>
            <a:r>
              <a:rPr lang="fr-BE" sz="120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Mattheier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(1988), héritage </a:t>
            </a:r>
            <a:r>
              <a:rPr lang="fr-BE" sz="120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variationniste</a:t>
            </a: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Heller (2002)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sociolinguistique « critique » (</a:t>
            </a:r>
            <a:r>
              <a:rPr lang="fr-BE" sz="1200" u="sng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idéologies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inégalités)</a:t>
            </a:r>
          </a:p>
          <a:p>
            <a:pPr>
              <a:spcAft>
                <a:spcPts val="400"/>
              </a:spcAft>
            </a:pPr>
            <a:endParaRPr lang="fr-BE" sz="1200" b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Limites méthodologiques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prudence dans l’interprétation de sources peu nombreuses dépendant de contextes pluriels et dynamiques</a:t>
            </a:r>
          </a:p>
          <a:p>
            <a:pPr marL="628650" lvl="1" indent="-171450">
              <a:spcAft>
                <a:spcPts val="400"/>
              </a:spcAft>
              <a:buFont typeface="Noto Sans" panose="020B0502040504020204" pitchFamily="34" charset="0"/>
              <a:buChar char="‣"/>
            </a:pP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Facteurs : commanditaires, genre, atelier, pré-gravure, public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78409CA-9AC5-C35E-B623-478C15EAAD28}"/>
              </a:ext>
            </a:extLst>
          </p:cNvPr>
          <p:cNvSpPr txBox="1"/>
          <p:nvPr/>
        </p:nvSpPr>
        <p:spPr>
          <a:xfrm>
            <a:off x="5742725" y="2032520"/>
            <a:ext cx="4218725" cy="3332901"/>
          </a:xfrm>
          <a:prstGeom prst="rect">
            <a:avLst/>
          </a:prstGeom>
          <a:noFill/>
          <a:ln>
            <a:noFill/>
          </a:ln>
        </p:spPr>
        <p:txBody>
          <a:bodyPr wrap="square" lIns="0" tIns="0" bIns="0" rtlCol="0">
            <a:noAutofit/>
          </a:bodyPr>
          <a:lstStyle/>
          <a:p>
            <a:pPr>
              <a:spcAft>
                <a:spcPts val="400"/>
              </a:spcAft>
            </a:pPr>
            <a:r>
              <a:rPr lang="fr-BE" sz="14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Cadrer le contexte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Pourquoi l’Italie méridionale ?</a:t>
            </a:r>
          </a:p>
          <a:p>
            <a:pPr marL="628650" lvl="1" indent="-171450">
              <a:spcAft>
                <a:spcPts val="400"/>
              </a:spcAft>
              <a:buFont typeface="Noto Sans" panose="020B0502040504020204" pitchFamily="34" charset="0"/>
              <a:buChar char="‣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Trois critères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géographie, contexte historique, nature du médium</a:t>
            </a:r>
          </a:p>
          <a:p>
            <a:pPr marL="628650" lvl="1" indent="-171450">
              <a:spcAft>
                <a:spcPts val="400"/>
              </a:spcAft>
              <a:buFont typeface="Noto Sans" panose="020B0502040504020204" pitchFamily="34" charset="0"/>
              <a:buChar char="‣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Corpus ciblé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Épitaphes multilingues du Haut-Empire</a:t>
            </a:r>
          </a:p>
          <a:p>
            <a:pPr>
              <a:spcAft>
                <a:spcPts val="400"/>
              </a:spcAft>
            </a:pP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L’Italie comme « laboratoire » des expériences impériales (lieu d’expérimentation et d’interactions culturelles)</a:t>
            </a:r>
          </a:p>
          <a:p>
            <a:pPr marL="628650" lvl="1" indent="-171450">
              <a:spcAft>
                <a:spcPts val="400"/>
              </a:spcAft>
              <a:buFont typeface="Noto Sans" panose="020B0502040504020204" pitchFamily="34" charset="0"/>
              <a:buChar char="‣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Questionner la romanisation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négociation, élites, identités</a:t>
            </a:r>
          </a:p>
          <a:p>
            <a:pPr marL="628650" lvl="1" indent="-171450">
              <a:spcAft>
                <a:spcPts val="400"/>
              </a:spcAft>
              <a:buFont typeface="Noto Sans" panose="020B0502040504020204" pitchFamily="34" charset="0"/>
              <a:buChar char="‣"/>
            </a:pP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F9EC2D-738B-15EA-51ED-2C8498440DAF}"/>
              </a:ext>
            </a:extLst>
          </p:cNvPr>
          <p:cNvSpPr txBox="1"/>
          <p:nvPr/>
        </p:nvSpPr>
        <p:spPr>
          <a:xfrm>
            <a:off x="1524000" y="5971450"/>
            <a:ext cx="4218724" cy="750025"/>
          </a:xfrm>
          <a:prstGeom prst="rect">
            <a:avLst/>
          </a:prstGeom>
          <a:noFill/>
        </p:spPr>
        <p:txBody>
          <a:bodyPr wrap="square" lIns="0" tIns="0" rIns="36000" bIns="0" rtlCol="0">
            <a:noAutofit/>
          </a:bodyPr>
          <a:lstStyle/>
          <a:p>
            <a:pPr algn="just" defTabSz="90000"/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Aquino-Weber, D., et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Cotelli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S. (2010), « Réflexions épistémologiques autour de la sociolinguistique historique », 	in Boyer, H., et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Alén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Garabato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M.C. (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ed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.),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Pour une épistémologie de la sociolinguistique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Limoges, p. 65-72.</a:t>
            </a:r>
          </a:p>
          <a:p>
            <a:pPr algn="just" defTabSz="90000"/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Heller, M. (2023),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Éléments d’une sociolinguistique critique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Lyon (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Langages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1ʳᵉ éd. 2002).</a:t>
            </a:r>
          </a:p>
          <a:p>
            <a:pPr algn="just" defTabSz="90000"/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Keay, S.J., et </a:t>
            </a:r>
            <a:r>
              <a:rPr lang="en-US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Terrenato</a:t>
            </a:r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N. (ed.) (2001), </a:t>
            </a:r>
            <a:r>
              <a:rPr lang="en-US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Italy and the West: Comparative Issues in Romanization</a:t>
            </a:r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Oakville (CT) - 	Oxford.</a:t>
            </a:r>
            <a:endParaRPr lang="fr-BE" sz="700" noProof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pPr algn="just" defTabSz="90000"/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Leiwo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M. (1995), « The Mixed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Languages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in Roman Inscriptions », in Solin, H.,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et alii 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(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ed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.),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Acta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Colloquii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	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Epigraphici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Latini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Helsinki, p. 293-301.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1D45FC0-F7E1-B316-2E68-614B2CB8D081}"/>
              </a:ext>
            </a:extLst>
          </p:cNvPr>
          <p:cNvSpPr txBox="1"/>
          <p:nvPr/>
        </p:nvSpPr>
        <p:spPr>
          <a:xfrm>
            <a:off x="5742726" y="5971450"/>
            <a:ext cx="4218724" cy="750025"/>
          </a:xfrm>
          <a:prstGeom prst="rect">
            <a:avLst/>
          </a:prstGeom>
          <a:noFill/>
        </p:spPr>
        <p:txBody>
          <a:bodyPr wrap="square" lIns="36000" tIns="0" rIns="0" bIns="0" rtlCol="0">
            <a:noAutofit/>
          </a:bodyPr>
          <a:lstStyle/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Mattheier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K.J. (1988), «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Historische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Soziolinguistik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: Das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Verhiiltnis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von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sozialem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und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sprachlichem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Wande », in 	Ammon, U., 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et alii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(ed.), </a:t>
            </a:r>
            <a:r>
              <a:rPr kumimoji="0" lang="en-US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Soziolinguistik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: Ein </a:t>
            </a:r>
            <a:r>
              <a:rPr kumimoji="0" lang="en-US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internationales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US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Handbuch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US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zur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Wissenschaft von </a:t>
            </a:r>
            <a:r>
              <a:rPr kumimoji="0" lang="en-US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Sprache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und 	Gesellschaft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Berlin - New York, p. 1430-1452.</a:t>
            </a: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Romaine, S. (1982), 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Socio-Historical Linguistics: Its Status and Methodolog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y, Cambridge (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Cambridge Studies in 	Linguistics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34).</a:t>
            </a: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Weinreich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U., 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et alii 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(1968), « 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Empirical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Foundations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For a Theory of 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Language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Change », in Lehmann, W.P., et 	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Malkiel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Y. (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ed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.), 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Directions for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Historical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Linguistics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Austin - London, p. 85-189.</a:t>
            </a:r>
          </a:p>
        </p:txBody>
      </p:sp>
    </p:spTree>
    <p:extLst>
      <p:ext uri="{BB962C8B-B14F-4D97-AF65-F5344CB8AC3E}">
        <p14:creationId xmlns:p14="http://schemas.microsoft.com/office/powerpoint/2010/main" val="900079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5D394-3E42-C55C-D5B0-241431912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C2EA3933-792F-D8D5-329C-231B8162B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324E89-DD1E-E9F7-9564-EEA96877EEF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2" cy="5619598"/>
          </a:xfrm>
          <a:prstGeom prst="rect">
            <a:avLst/>
          </a:prstGeom>
          <a:solidFill>
            <a:srgbClr val="FDEDC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98A57A-EE26-2852-D04B-ABD71ED4663A}"/>
              </a:ext>
            </a:extLst>
          </p:cNvPr>
          <p:cNvSpPr>
            <a:spLocks/>
          </p:cNvSpPr>
          <p:nvPr/>
        </p:nvSpPr>
        <p:spPr>
          <a:xfrm>
            <a:off x="-2" y="5857199"/>
            <a:ext cx="12192000" cy="1000800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FC9CBF-0EC1-BB16-0A37-7C45B0BE4AAC}"/>
              </a:ext>
            </a:extLst>
          </p:cNvPr>
          <p:cNvSpPr>
            <a:spLocks/>
          </p:cNvSpPr>
          <p:nvPr/>
        </p:nvSpPr>
        <p:spPr>
          <a:xfrm>
            <a:off x="0" y="5619599"/>
            <a:ext cx="12192000" cy="237600"/>
          </a:xfrm>
          <a:prstGeom prst="rect">
            <a:avLst/>
          </a:prstGeom>
          <a:solidFill>
            <a:srgbClr val="0084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577DE3-F105-241E-1B1E-3F6F43F475A8}"/>
              </a:ext>
            </a:extLst>
          </p:cNvPr>
          <p:cNvSpPr txBox="1"/>
          <p:nvPr/>
        </p:nvSpPr>
        <p:spPr>
          <a:xfrm>
            <a:off x="1524001" y="1000135"/>
            <a:ext cx="8437450" cy="539942"/>
          </a:xfrm>
          <a:prstGeom prst="rect">
            <a:avLst/>
          </a:prstGeom>
          <a:noFill/>
        </p:spPr>
        <p:txBody>
          <a:bodyPr wrap="square" lIns="0" tIns="108000" rIns="0" bIns="0" rtlCol="0">
            <a:spAutoFit/>
          </a:bodyPr>
          <a:lstStyle/>
          <a:p>
            <a:r>
              <a:rPr lang="fr-BE" sz="28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Sociolinguistique</a:t>
            </a:r>
            <a:r>
              <a:rPr lang="fr-BE" sz="14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BE" sz="28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« historique »</a:t>
            </a:r>
            <a:endParaRPr lang="fr-BE" sz="28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bula Peutingeriana" panose="020B0603050302020204" pitchFamily="34" charset="0"/>
            </a:endParaRP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45F5432A-2E8D-33A3-B910-65D283B83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noProof="0" smtClean="0">
                <a:solidFill>
                  <a:schemeClr val="bg1"/>
                </a:solidFill>
                <a:latin typeface="Source Sans Pro" panose="020B0503030403020204" pitchFamily="34" charset="0"/>
              </a:rPr>
              <a:t>6</a:t>
            </a:fld>
            <a:endParaRPr lang="fr-BE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EC8AE4-CBB2-D1B4-30A3-720C09708954}"/>
              </a:ext>
            </a:extLst>
          </p:cNvPr>
          <p:cNvSpPr txBox="1"/>
          <p:nvPr/>
        </p:nvSpPr>
        <p:spPr>
          <a:xfrm>
            <a:off x="1524000" y="1492578"/>
            <a:ext cx="84374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A</a:t>
            </a:r>
            <a:r>
              <a:rPr lang="fr-BE" sz="200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border les sources : enjeux, méthode et limites</a:t>
            </a:r>
            <a:endParaRPr lang="fr-BE" sz="20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ource Sans Pro" panose="020B0503030403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2352785-37CC-8789-A13A-FE18B58413A8}"/>
              </a:ext>
            </a:extLst>
          </p:cNvPr>
          <p:cNvSpPr txBox="1"/>
          <p:nvPr/>
        </p:nvSpPr>
        <p:spPr>
          <a:xfrm>
            <a:off x="1523999" y="2032520"/>
            <a:ext cx="4218725" cy="3332901"/>
          </a:xfrm>
          <a:prstGeom prst="rect">
            <a:avLst/>
          </a:prstGeom>
          <a:noFill/>
          <a:ln>
            <a:noFill/>
          </a:ln>
        </p:spPr>
        <p:txBody>
          <a:bodyPr wrap="square" lIns="0" tIns="0" bIns="0" rtlCol="0">
            <a:noAutofit/>
          </a:bodyPr>
          <a:lstStyle/>
          <a:p>
            <a:pPr>
              <a:spcAft>
                <a:spcPts val="400"/>
              </a:spcAft>
            </a:pPr>
            <a:r>
              <a:rPr lang="fr-BE" sz="14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L’insoluble (?) question de l’</a:t>
            </a:r>
            <a:r>
              <a:rPr lang="fr-BE" sz="1400" b="1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identité</a:t>
            </a:r>
          </a:p>
          <a:p>
            <a:pPr>
              <a:spcAft>
                <a:spcPts val="400"/>
              </a:spcAft>
            </a:pP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Concept utile mais </a:t>
            </a: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historiquement construit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Identité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 ensemble de pratiques situées, pas une essence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Choix linguistiques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participent à une « mise en scène » sociale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Situation de contact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fournit des ressources pour se situer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Épitaphe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une mémoire (qui peut être) publique, toujours fabriquée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>
              <a:spcAft>
                <a:spcPts val="400"/>
              </a:spcAft>
              <a:buFont typeface="Noto Sans" panose="020B0502040504020204" pitchFamily="34" charset="0"/>
              <a:buChar char="‣"/>
            </a:pP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Il ne faut pas chercher une identité « vraie », mais ce que les épitaphes rendent visible et dicible</a:t>
            </a:r>
          </a:p>
          <a:p>
            <a:endParaRPr lang="fr-BE" sz="1200" b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AB2AD33-2449-E19D-F6A7-426E15F21626}"/>
              </a:ext>
            </a:extLst>
          </p:cNvPr>
          <p:cNvSpPr txBox="1"/>
          <p:nvPr/>
        </p:nvSpPr>
        <p:spPr>
          <a:xfrm>
            <a:off x="5742724" y="2032520"/>
            <a:ext cx="4218725" cy="3332901"/>
          </a:xfrm>
          <a:prstGeom prst="rect">
            <a:avLst/>
          </a:prstGeom>
          <a:noFill/>
          <a:ln>
            <a:noFill/>
          </a:ln>
        </p:spPr>
        <p:txBody>
          <a:bodyPr wrap="square" lIns="0" tIns="0" bIns="0" rtlCol="0">
            <a:noAutofit/>
          </a:bodyPr>
          <a:lstStyle/>
          <a:p>
            <a:pPr>
              <a:spcAft>
                <a:spcPts val="400"/>
              </a:spcAft>
            </a:pPr>
            <a:r>
              <a:rPr lang="fr-BE" sz="1400" b="1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 typologie d’Alex Mullen : cohérence et interopérabilité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Bilinguisme : </a:t>
            </a:r>
            <a:r>
              <a:rPr lang="fr-BE" sz="1200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marginal dans le corpus mais instructif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Travaux d’Alex Mullen : </a:t>
            </a:r>
            <a:r>
              <a:rPr lang="fr-BE" sz="1200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continuum de pratiques bilingues (intégration, alternance, interférences…) et non dichotomie « latin-grec »</a:t>
            </a:r>
          </a:p>
          <a:p>
            <a:pPr marL="742950" lvl="1" indent="-285750">
              <a:spcAft>
                <a:spcPts val="400"/>
              </a:spcAft>
              <a:buFont typeface="Noto Sans" panose="020B0502040504020204" pitchFamily="34" charset="0"/>
              <a:buChar char="‣"/>
            </a:pPr>
            <a:r>
              <a:rPr lang="fr-BE" sz="1200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Contribution majeure à l’élaboration d’outils analytiques : </a:t>
            </a:r>
            <a:r>
              <a:rPr lang="fr-BE" sz="1200" b="1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typologie des phénomènes bilingues</a:t>
            </a:r>
          </a:p>
          <a:p>
            <a:pPr marL="742950" lvl="1" indent="-285750">
              <a:spcAft>
                <a:spcPts val="400"/>
              </a:spcAft>
              <a:buFont typeface="Noto Sans" panose="020B0502040504020204" pitchFamily="34" charset="0"/>
              <a:buChar char="‣"/>
            </a:pPr>
            <a:r>
              <a:rPr lang="fr-BE" sz="1200" dirty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Nuance le paradigme « norme vs déviation »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148BD10-FCAF-1157-FECE-82087556B8C6}"/>
              </a:ext>
            </a:extLst>
          </p:cNvPr>
          <p:cNvGrpSpPr/>
          <p:nvPr/>
        </p:nvGrpSpPr>
        <p:grpSpPr>
          <a:xfrm>
            <a:off x="7358013" y="4283823"/>
            <a:ext cx="988146" cy="988146"/>
            <a:chOff x="10492687" y="1978031"/>
            <a:chExt cx="1166400" cy="11664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C37F9BC6-9A87-DA2B-6E22-DF0BB405DD8B}"/>
                </a:ext>
              </a:extLst>
            </p:cNvPr>
            <p:cNvSpPr/>
            <p:nvPr/>
          </p:nvSpPr>
          <p:spPr>
            <a:xfrm>
              <a:off x="10492687" y="1978031"/>
              <a:ext cx="1166400" cy="1166400"/>
            </a:xfrm>
            <a:prstGeom prst="roundRect">
              <a:avLst>
                <a:gd name="adj" fmla="val 71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91B5C3D-759F-B4DE-69EE-7395B411B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8013" y="2032520"/>
              <a:ext cx="1057423" cy="1057423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F8EC7575-2AB2-D7AD-04DD-BE8A7DAA6CE9}"/>
              </a:ext>
            </a:extLst>
          </p:cNvPr>
          <p:cNvSpPr txBox="1"/>
          <p:nvPr/>
        </p:nvSpPr>
        <p:spPr>
          <a:xfrm>
            <a:off x="1524000" y="5971450"/>
            <a:ext cx="4218724" cy="750025"/>
          </a:xfrm>
          <a:prstGeom prst="rect">
            <a:avLst/>
          </a:prstGeom>
          <a:noFill/>
        </p:spPr>
        <p:txBody>
          <a:bodyPr wrap="square" lIns="0" tIns="0" rIns="36000" bIns="0" rtlCol="0">
            <a:noAutofit/>
          </a:bodyPr>
          <a:lstStyle/>
          <a:p>
            <a:pPr algn="just" defTabSz="90000"/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Adams, J.N. (2003), </a:t>
            </a:r>
            <a:r>
              <a:rPr lang="en-US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Bilingualism and the Latin Language</a:t>
            </a:r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Cambridge.</a:t>
            </a:r>
            <a:endParaRPr lang="fr-BE" sz="700" noProof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pPr algn="just" defTabSz="90000"/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Bélanger, S. (2013), « L’étude des identités dans l’Antiquité est-elle utopique ? Quelques réflexions 	épistémologiques et méthodologiques sur l’approche des phénomènes identitaires dans l’Antiquité »,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Cahiers 	d’histoire 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31.2, p. 87-111.</a:t>
            </a:r>
          </a:p>
          <a:p>
            <a:pPr algn="just" defTabSz="90000"/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Bucholtz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M., et Hall, K. (2003), 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«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Language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and Identity », in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Duranti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A. (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ed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.),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A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Companion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to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Linguistic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	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Anthropology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Malden (MA) - Oxford (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Blackwell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Companions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to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Linguistic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Anthropology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1), p. 369-394.</a:t>
            </a:r>
          </a:p>
          <a:p>
            <a:pPr algn="just" defTabSz="90000"/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Bourdieu, P. (1986), « L’illusion biographique »,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Actes de la recherche en Sciences Sociales 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62/63, p. 69-72.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8F7E235-5971-62A9-E6E6-2456A60015BF}"/>
              </a:ext>
            </a:extLst>
          </p:cNvPr>
          <p:cNvSpPr txBox="1"/>
          <p:nvPr/>
        </p:nvSpPr>
        <p:spPr>
          <a:xfrm>
            <a:off x="5742726" y="5971450"/>
            <a:ext cx="4218724" cy="750025"/>
          </a:xfrm>
          <a:prstGeom prst="rect">
            <a:avLst/>
          </a:prstGeom>
          <a:noFill/>
        </p:spPr>
        <p:txBody>
          <a:bodyPr wrap="square" lIns="36000" tIns="0" rIns="0" bIns="0" rtlCol="0">
            <a:noAutofit/>
          </a:bodyPr>
          <a:lstStyle/>
          <a:p>
            <a:pPr algn="just" defTabSz="90000"/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Mullen, A. (2023), </a:t>
            </a:r>
            <a:r>
              <a:rPr lang="en-US" sz="700" i="1">
                <a:solidFill>
                  <a:schemeClr val="bg1"/>
                </a:solidFill>
                <a:latin typeface="Source Sans Pro" panose="020B0503030403020204" pitchFamily="34" charset="0"/>
              </a:rPr>
              <a:t>Bilingualism in Digital Epigraphy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, disponible à </a:t>
            </a:r>
            <a:r>
              <a:rPr lang="en-US" sz="700" err="1">
                <a:solidFill>
                  <a:schemeClr val="bg1"/>
                </a:solidFill>
                <a:latin typeface="Source Sans Pro" panose="020B0503030403020204" pitchFamily="34" charset="0"/>
              </a:rPr>
              <a:t>l’adresse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 :  </a:t>
            </a:r>
            <a:r>
              <a:rPr lang="en-US" sz="700">
                <a:solidFill>
                  <a:srgbClr val="00843B"/>
                </a:solidFill>
                <a:latin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https://latinnow.eu/2023/09/22/</a:t>
            </a:r>
            <a:br>
              <a:rPr lang="en-US" sz="700">
                <a:solidFill>
                  <a:srgbClr val="00843B"/>
                </a:solidFill>
                <a:latin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700">
                <a:latin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	</a:t>
            </a:r>
            <a:r>
              <a:rPr lang="en-US" sz="700">
                <a:solidFill>
                  <a:srgbClr val="00843B"/>
                </a:solidFill>
                <a:latin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bilingualism-in-digital-epigraphy/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.</a:t>
            </a:r>
          </a:p>
          <a:p>
            <a:pPr algn="just" defTabSz="90000"/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Mullen, A. (2025), </a:t>
            </a:r>
            <a:r>
              <a:rPr lang="en-US" sz="700" i="1">
                <a:solidFill>
                  <a:schemeClr val="bg1"/>
                </a:solidFill>
                <a:latin typeface="Source Sans Pro" panose="020B0503030403020204" pitchFamily="34" charset="0"/>
              </a:rPr>
              <a:t>FAIR Epigraphic Vocabularies: Bilingualism in epigraphy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, disponible à </a:t>
            </a:r>
            <a:r>
              <a:rPr lang="en-US" sz="700" err="1">
                <a:solidFill>
                  <a:schemeClr val="bg1"/>
                </a:solidFill>
                <a:latin typeface="Source Sans Pro" panose="020B0503030403020204" pitchFamily="34" charset="0"/>
              </a:rPr>
              <a:t>l’adresse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 :  </a:t>
            </a:r>
            <a:r>
              <a:rPr lang="en-US" sz="700">
                <a:solidFill>
                  <a:srgbClr val="00843B"/>
                </a:solidFill>
                <a:latin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https://zenodo.</a:t>
            </a:r>
            <a:br>
              <a:rPr lang="en-US" sz="700">
                <a:solidFill>
                  <a:srgbClr val="00843B"/>
                </a:solidFill>
                <a:latin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700">
                <a:latin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	</a:t>
            </a:r>
            <a:r>
              <a:rPr lang="en-US" sz="700">
                <a:solidFill>
                  <a:srgbClr val="00843B"/>
                </a:solidFill>
                <a:latin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org/doi/10.5281/zenodo.17569510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.</a:t>
            </a:r>
          </a:p>
          <a:p>
            <a:pPr algn="just" defTabSz="90000"/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Oliver, G.J. (ed.) (2000), </a:t>
            </a:r>
            <a:r>
              <a:rPr lang="en-US" sz="700" i="1">
                <a:solidFill>
                  <a:schemeClr val="bg1"/>
                </a:solidFill>
                <a:latin typeface="Source Sans Pro" panose="020B0503030403020204" pitchFamily="34" charset="0"/>
              </a:rPr>
              <a:t>The Epigraphy of Death: Studies in the History and Society of Greece and Rome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, Liverpool.</a:t>
            </a:r>
          </a:p>
          <a:p>
            <a:pPr algn="just" defTabSz="90000"/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Susini, G. (1973), </a:t>
            </a:r>
            <a:r>
              <a:rPr lang="en-US" sz="700" i="1">
                <a:solidFill>
                  <a:schemeClr val="bg1"/>
                </a:solidFill>
                <a:latin typeface="Source Sans Pro" panose="020B0503030403020204" pitchFamily="34" charset="0"/>
              </a:rPr>
              <a:t>The Roman Stonecutter. An Introduction to Latin Epigraphy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, </a:t>
            </a:r>
            <a:r>
              <a:rPr lang="en-US" sz="700" err="1">
                <a:solidFill>
                  <a:schemeClr val="bg1"/>
                </a:solidFill>
                <a:latin typeface="Source Sans Pro" panose="020B0503030403020204" pitchFamily="34" charset="0"/>
              </a:rPr>
              <a:t>traduit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 par Dabrowski, A.M., Oxford.</a:t>
            </a:r>
            <a:endParaRPr lang="fr-BE" sz="70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25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810F3-6338-650C-6B76-1596970C4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0FB39EFB-69A5-9633-2879-588F92C3C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B1A277-A033-1672-E587-E63806BC197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2" cy="5619598"/>
          </a:xfrm>
          <a:prstGeom prst="rect">
            <a:avLst/>
          </a:prstGeom>
          <a:solidFill>
            <a:srgbClr val="FDEDC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901C40-E175-A9C8-D436-5A6A9D862EC8}"/>
              </a:ext>
            </a:extLst>
          </p:cNvPr>
          <p:cNvSpPr>
            <a:spLocks/>
          </p:cNvSpPr>
          <p:nvPr/>
        </p:nvSpPr>
        <p:spPr>
          <a:xfrm>
            <a:off x="-2" y="5857199"/>
            <a:ext cx="12192000" cy="1000800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CA1714-796F-B298-6468-31B43938E683}"/>
              </a:ext>
            </a:extLst>
          </p:cNvPr>
          <p:cNvSpPr>
            <a:spLocks/>
          </p:cNvSpPr>
          <p:nvPr/>
        </p:nvSpPr>
        <p:spPr>
          <a:xfrm>
            <a:off x="0" y="5619599"/>
            <a:ext cx="12192000" cy="237600"/>
          </a:xfrm>
          <a:prstGeom prst="rect">
            <a:avLst/>
          </a:prstGeom>
          <a:solidFill>
            <a:srgbClr val="0084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DDFF43-2555-68C6-9C3D-7B84C95773CA}"/>
              </a:ext>
            </a:extLst>
          </p:cNvPr>
          <p:cNvSpPr txBox="1"/>
          <p:nvPr/>
        </p:nvSpPr>
        <p:spPr>
          <a:xfrm>
            <a:off x="1524001" y="1000135"/>
            <a:ext cx="8437450" cy="539942"/>
          </a:xfrm>
          <a:prstGeom prst="rect">
            <a:avLst/>
          </a:prstGeom>
          <a:noFill/>
        </p:spPr>
        <p:txBody>
          <a:bodyPr wrap="square" lIns="0" tIns="108000" rIns="0" bIns="0" rtlCol="0">
            <a:spAutoFit/>
          </a:bodyPr>
          <a:lstStyle/>
          <a:p>
            <a:r>
              <a:rPr lang="fr-BE" sz="28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Sociolinguistique</a:t>
            </a:r>
            <a:r>
              <a:rPr lang="fr-BE" sz="14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BE" sz="28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« historique »</a:t>
            </a:r>
            <a:endParaRPr lang="fr-BE" sz="28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bula Peutingeriana" panose="020B0603050302020204" pitchFamily="34" charset="0"/>
            </a:endParaRP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87092368-AD0D-AB97-9C83-4F757CC34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noProof="0" smtClean="0">
                <a:solidFill>
                  <a:schemeClr val="bg1"/>
                </a:solidFill>
                <a:latin typeface="Source Sans Pro" panose="020B0503030403020204" pitchFamily="34" charset="0"/>
              </a:rPr>
              <a:t>7</a:t>
            </a:fld>
            <a:endParaRPr lang="fr-BE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E2E5A90-626E-DE06-E7CA-68F974A7113E}"/>
              </a:ext>
            </a:extLst>
          </p:cNvPr>
          <p:cNvSpPr txBox="1"/>
          <p:nvPr/>
        </p:nvSpPr>
        <p:spPr>
          <a:xfrm>
            <a:off x="1524000" y="1492578"/>
            <a:ext cx="84374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A</a:t>
            </a:r>
            <a:r>
              <a:rPr lang="fr-BE" sz="200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border les sources : enjeux, méthode et limites</a:t>
            </a:r>
            <a:endParaRPr lang="fr-BE" sz="20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ource Sans Pro" panose="020B0503030403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4D68E0-8F8E-E5E6-AA8B-E6CFD8B4F89F}"/>
              </a:ext>
            </a:extLst>
          </p:cNvPr>
          <p:cNvSpPr txBox="1"/>
          <p:nvPr/>
        </p:nvSpPr>
        <p:spPr>
          <a:xfrm>
            <a:off x="1523999" y="2032520"/>
            <a:ext cx="4218725" cy="3332901"/>
          </a:xfrm>
          <a:prstGeom prst="rect">
            <a:avLst/>
          </a:prstGeom>
          <a:noFill/>
          <a:ln>
            <a:noFill/>
          </a:ln>
        </p:spPr>
        <p:txBody>
          <a:bodyPr wrap="square" lIns="0" tIns="0" bIns="0" rtlCol="0">
            <a:noAutofit/>
          </a:bodyPr>
          <a:lstStyle/>
          <a:p>
            <a:pPr>
              <a:spcAft>
                <a:spcPts val="400"/>
              </a:spcAft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L’insoluble (?) question de l’</a:t>
            </a:r>
            <a:r>
              <a:rPr lang="fr-BE" sz="1200" b="1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identité</a:t>
            </a:r>
          </a:p>
          <a:p>
            <a:pPr>
              <a:spcAft>
                <a:spcPts val="400"/>
              </a:spcAft>
            </a:pP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Concept utile mais </a:t>
            </a: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historiquement construit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Identité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 ensemble de pratiques situées, pas une essence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Choix linguistiques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participent à une « mise en scène » sociale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Situation de contact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fournit des ressources pour se situer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Épitaphe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une mémoire (qui peut être) publique, toujours fabriquée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>
              <a:spcAft>
                <a:spcPts val="400"/>
              </a:spcAft>
              <a:buFont typeface="Noto Sans" panose="020B0502040504020204" pitchFamily="34" charset="0"/>
              <a:buChar char="‣"/>
            </a:pP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Il ne faut pas chercher une identité « vraie », mais ce que les épitaphes rendent visible et dicible</a:t>
            </a:r>
          </a:p>
          <a:p>
            <a:endParaRPr lang="fr-BE" sz="1200" b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C9676B-0E67-ABAF-F2B4-B0D2229B9C67}"/>
              </a:ext>
            </a:extLst>
          </p:cNvPr>
          <p:cNvSpPr txBox="1"/>
          <p:nvPr/>
        </p:nvSpPr>
        <p:spPr>
          <a:xfrm>
            <a:off x="5742724" y="2032520"/>
            <a:ext cx="4218725" cy="3332901"/>
          </a:xfrm>
          <a:prstGeom prst="rect">
            <a:avLst/>
          </a:prstGeom>
          <a:noFill/>
          <a:ln>
            <a:noFill/>
          </a:ln>
        </p:spPr>
        <p:txBody>
          <a:bodyPr wrap="square" lIns="0" tIns="0" bIns="0" rtlCol="0">
            <a:noAutofit/>
          </a:bodyPr>
          <a:lstStyle/>
          <a:p>
            <a:pPr>
              <a:spcAft>
                <a:spcPts val="400"/>
              </a:spcAft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 typologie d’Alex Mullen : cohérence et interopérabilité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Bilinguisme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marginal dans le corpus mais heuristique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Typologie d’Alex Mullen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continuum et non dichotomie</a:t>
            </a:r>
          </a:p>
          <a:p>
            <a:pPr marL="742950" lvl="1" indent="-285750">
              <a:spcAft>
                <a:spcPts val="400"/>
              </a:spcAft>
              <a:buFont typeface="Noto Sans" panose="020B0502040504020204" pitchFamily="34" charset="0"/>
              <a:buChar char="‣"/>
            </a:pP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Innovation : prise en compte des phénomènes </a:t>
            </a:r>
            <a:r>
              <a:rPr lang="fr-BE" sz="120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biscriptes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(système d’écriture ≠ langue)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Besoin de nuancer le paradigme « norme vs déviation »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5505BF4-C491-682C-CCEC-F225A38B16C0}"/>
              </a:ext>
            </a:extLst>
          </p:cNvPr>
          <p:cNvGrpSpPr/>
          <p:nvPr/>
        </p:nvGrpSpPr>
        <p:grpSpPr>
          <a:xfrm>
            <a:off x="7268886" y="4105569"/>
            <a:ext cx="1166400" cy="1166400"/>
            <a:chOff x="10492687" y="1978031"/>
            <a:chExt cx="1166400" cy="11664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277472CA-BBDB-3214-FBEC-C366627C7205}"/>
                </a:ext>
              </a:extLst>
            </p:cNvPr>
            <p:cNvSpPr/>
            <p:nvPr/>
          </p:nvSpPr>
          <p:spPr>
            <a:xfrm>
              <a:off x="10492687" y="1978031"/>
              <a:ext cx="1166400" cy="1166400"/>
            </a:xfrm>
            <a:prstGeom prst="roundRect">
              <a:avLst>
                <a:gd name="adj" fmla="val 71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782C286-57A5-8D58-EF96-F052737F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8013" y="2032520"/>
              <a:ext cx="1057423" cy="1057423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89B2EE28-C296-6D06-1E5E-27146BF60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193" y="1000135"/>
            <a:ext cx="8437451" cy="42718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B2FD3E1-8CF2-DE22-C536-14BFBC82BA71}"/>
              </a:ext>
            </a:extLst>
          </p:cNvPr>
          <p:cNvSpPr txBox="1"/>
          <p:nvPr/>
        </p:nvSpPr>
        <p:spPr>
          <a:xfrm>
            <a:off x="1524000" y="5971450"/>
            <a:ext cx="4218724" cy="750025"/>
          </a:xfrm>
          <a:prstGeom prst="rect">
            <a:avLst/>
          </a:prstGeom>
          <a:noFill/>
        </p:spPr>
        <p:txBody>
          <a:bodyPr wrap="square" lIns="0" tIns="0" rIns="36000" bIns="0" rtlCol="0">
            <a:noAutofit/>
          </a:bodyPr>
          <a:lstStyle/>
          <a:p>
            <a:pPr algn="just" defTabSz="90000"/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Adams, J.N. (2003), </a:t>
            </a:r>
            <a:r>
              <a:rPr lang="en-US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Bilingualism and the Latin Language</a:t>
            </a:r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Cambridge.</a:t>
            </a:r>
            <a:endParaRPr lang="fr-BE" sz="700" noProof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pPr algn="just" defTabSz="90000"/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Bélanger, S. (2013), « L’étude des identités dans l’Antiquité est-elle utopique ? Quelques réflexions 	épistémologiques et méthodologiques sur l’approche des phénomènes identitaires dans l’Antiquité »,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Cahiers 	d’histoire 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31.2, p. 87-111.</a:t>
            </a:r>
          </a:p>
          <a:p>
            <a:pPr algn="just" defTabSz="90000"/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Bucholtz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M., et Hall, K. (2003), </a:t>
            </a:r>
            <a:r>
              <a:rPr lang="fr-BE" sz="700">
                <a:solidFill>
                  <a:prstClr val="white"/>
                </a:solidFill>
                <a:latin typeface="Source Sans Pro" panose="020B0503030403020204" pitchFamily="34" charset="0"/>
              </a:rPr>
              <a:t>«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Language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and Identity », in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Duranti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A. (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ed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.),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A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Companion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to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Linguistic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	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Anthropology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Malden (MA) - Oxford (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Blackwell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Companions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to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Linguistic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Anthropology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1), p. 369-394.</a:t>
            </a:r>
          </a:p>
          <a:p>
            <a:pPr algn="just" defTabSz="90000"/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Bourdieu, P. (1986), « L’illusion biographique »,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Actes de la recherche en Sciences Sociales 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62/63, p. 69-72.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F34038-A3CA-35B3-333C-59C068E6D32A}"/>
              </a:ext>
            </a:extLst>
          </p:cNvPr>
          <p:cNvSpPr txBox="1"/>
          <p:nvPr/>
        </p:nvSpPr>
        <p:spPr>
          <a:xfrm>
            <a:off x="5742726" y="5971450"/>
            <a:ext cx="4218724" cy="750025"/>
          </a:xfrm>
          <a:prstGeom prst="rect">
            <a:avLst/>
          </a:prstGeom>
          <a:noFill/>
        </p:spPr>
        <p:txBody>
          <a:bodyPr wrap="square" lIns="36000" tIns="0" rIns="0" bIns="0" rtlCol="0">
            <a:noAutofit/>
          </a:bodyPr>
          <a:lstStyle/>
          <a:p>
            <a:pPr algn="just" defTabSz="90000"/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Mullen, A. (2023), </a:t>
            </a:r>
            <a:r>
              <a:rPr lang="en-US" sz="700" i="1">
                <a:solidFill>
                  <a:schemeClr val="bg1"/>
                </a:solidFill>
                <a:latin typeface="Source Sans Pro" panose="020B0503030403020204" pitchFamily="34" charset="0"/>
              </a:rPr>
              <a:t>Bilingualism in Digital Epigraphy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, disponible à </a:t>
            </a:r>
            <a:r>
              <a:rPr lang="en-US" sz="700" err="1">
                <a:solidFill>
                  <a:schemeClr val="bg1"/>
                </a:solidFill>
                <a:latin typeface="Source Sans Pro" panose="020B0503030403020204" pitchFamily="34" charset="0"/>
              </a:rPr>
              <a:t>l’adresse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 :  </a:t>
            </a:r>
            <a:r>
              <a:rPr lang="en-US" sz="700">
                <a:solidFill>
                  <a:srgbClr val="00843B"/>
                </a:solidFill>
                <a:latin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https://latinnow.eu/2023/09/22/</a:t>
            </a:r>
            <a:br>
              <a:rPr lang="en-US" sz="700">
                <a:solidFill>
                  <a:srgbClr val="00843B"/>
                </a:solidFill>
                <a:latin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700">
                <a:latin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	</a:t>
            </a:r>
            <a:r>
              <a:rPr lang="en-US" sz="700">
                <a:solidFill>
                  <a:srgbClr val="00843B"/>
                </a:solidFill>
                <a:latin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bilingualism-in-digital-epigraphy/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.</a:t>
            </a:r>
          </a:p>
          <a:p>
            <a:pPr algn="just" defTabSz="90000"/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Mullen, A. (2025), </a:t>
            </a:r>
            <a:r>
              <a:rPr lang="en-US" sz="700" i="1">
                <a:solidFill>
                  <a:schemeClr val="bg1"/>
                </a:solidFill>
                <a:latin typeface="Source Sans Pro" panose="020B0503030403020204" pitchFamily="34" charset="0"/>
              </a:rPr>
              <a:t>FAIR Epigraphic Vocabularies: Bilingualism in epigraphy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, disponible à </a:t>
            </a:r>
            <a:r>
              <a:rPr lang="en-US" sz="700" err="1">
                <a:solidFill>
                  <a:schemeClr val="bg1"/>
                </a:solidFill>
                <a:latin typeface="Source Sans Pro" panose="020B0503030403020204" pitchFamily="34" charset="0"/>
              </a:rPr>
              <a:t>l’adresse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 :  </a:t>
            </a:r>
            <a:r>
              <a:rPr lang="en-US" sz="700">
                <a:solidFill>
                  <a:srgbClr val="00843B"/>
                </a:solidFill>
                <a:latin typeface="Source Sans Pro" panose="020B0503030403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https://zenodo.</a:t>
            </a:r>
            <a:br>
              <a:rPr lang="en-US" sz="700">
                <a:solidFill>
                  <a:srgbClr val="00843B"/>
                </a:solidFill>
                <a:latin typeface="Source Sans Pro" panose="020B0503030403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700">
                <a:latin typeface="Source Sans Pro" panose="020B0503030403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	</a:t>
            </a:r>
            <a:r>
              <a:rPr lang="en-US" sz="700">
                <a:solidFill>
                  <a:srgbClr val="00843B"/>
                </a:solidFill>
                <a:latin typeface="Source Sans Pro" panose="020B0503030403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org/doi/10.5281/zenodo.17569510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.</a:t>
            </a:r>
          </a:p>
          <a:p>
            <a:pPr algn="just" defTabSz="90000"/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Oliver, G.J. (ed.) (2000), </a:t>
            </a:r>
            <a:r>
              <a:rPr lang="en-US" sz="700" i="1">
                <a:solidFill>
                  <a:schemeClr val="bg1"/>
                </a:solidFill>
                <a:latin typeface="Source Sans Pro" panose="020B0503030403020204" pitchFamily="34" charset="0"/>
              </a:rPr>
              <a:t>The Epigraphy of Death: Studies in the History and Society of Greece and Rome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, Liverpool.</a:t>
            </a:r>
          </a:p>
          <a:p>
            <a:pPr algn="just" defTabSz="90000"/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Susini, G. (1973), </a:t>
            </a:r>
            <a:r>
              <a:rPr lang="en-US" sz="700" i="1">
                <a:solidFill>
                  <a:schemeClr val="bg1"/>
                </a:solidFill>
                <a:latin typeface="Source Sans Pro" panose="020B0503030403020204" pitchFamily="34" charset="0"/>
              </a:rPr>
              <a:t>The Roman Stonecutter. An Introduction to Latin Epigraphy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, </a:t>
            </a:r>
            <a:r>
              <a:rPr lang="en-US" sz="700" err="1">
                <a:solidFill>
                  <a:schemeClr val="bg1"/>
                </a:solidFill>
                <a:latin typeface="Source Sans Pro" panose="020B0503030403020204" pitchFamily="34" charset="0"/>
              </a:rPr>
              <a:t>traduit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 par Dabrowski, A.M., Oxford.</a:t>
            </a:r>
            <a:endParaRPr lang="fr-BE" sz="70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069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25C27-B1BA-3C3A-9EB3-DEBB9D905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741709A4-C24D-D5F8-9A16-1F8ABD0547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D17178-285A-6F9B-1DA7-89A3E7B90E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2" cy="5630022"/>
          </a:xfrm>
          <a:prstGeom prst="rect">
            <a:avLst/>
          </a:prstGeom>
          <a:solidFill>
            <a:srgbClr val="FDEDC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E2458F-6BE0-E031-9773-872D9AF241B8}"/>
              </a:ext>
            </a:extLst>
          </p:cNvPr>
          <p:cNvSpPr>
            <a:spLocks/>
          </p:cNvSpPr>
          <p:nvPr/>
        </p:nvSpPr>
        <p:spPr>
          <a:xfrm>
            <a:off x="-2" y="5857199"/>
            <a:ext cx="12192000" cy="1000800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11AA74-7ED2-B5C9-792B-9B56F9EA1CBD}"/>
              </a:ext>
            </a:extLst>
          </p:cNvPr>
          <p:cNvSpPr>
            <a:spLocks/>
          </p:cNvSpPr>
          <p:nvPr/>
        </p:nvSpPr>
        <p:spPr>
          <a:xfrm>
            <a:off x="-4" y="4739247"/>
            <a:ext cx="12192000" cy="620073"/>
          </a:xfrm>
          <a:prstGeom prst="rect">
            <a:avLst/>
          </a:prstGeom>
          <a:solidFill>
            <a:srgbClr val="FBDE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85E686-D551-DF64-0B5F-3F27C15F4111}"/>
              </a:ext>
            </a:extLst>
          </p:cNvPr>
          <p:cNvSpPr>
            <a:spLocks/>
          </p:cNvSpPr>
          <p:nvPr/>
        </p:nvSpPr>
        <p:spPr>
          <a:xfrm>
            <a:off x="0" y="5619599"/>
            <a:ext cx="12192000" cy="237600"/>
          </a:xfrm>
          <a:prstGeom prst="rect">
            <a:avLst/>
          </a:prstGeom>
          <a:solidFill>
            <a:srgbClr val="0084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A9601C-FBC2-C2EA-B18D-64C127E8BF02}"/>
              </a:ext>
            </a:extLst>
          </p:cNvPr>
          <p:cNvSpPr txBox="1"/>
          <p:nvPr/>
        </p:nvSpPr>
        <p:spPr>
          <a:xfrm>
            <a:off x="1524001" y="1000135"/>
            <a:ext cx="8437450" cy="539942"/>
          </a:xfrm>
          <a:prstGeom prst="rect">
            <a:avLst/>
          </a:prstGeom>
          <a:noFill/>
        </p:spPr>
        <p:txBody>
          <a:bodyPr wrap="square" lIns="0" tIns="108000" rIns="0" bIns="0" rtlCol="0">
            <a:spAutoFit/>
          </a:bodyPr>
          <a:lstStyle/>
          <a:p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Le</a:t>
            </a:r>
            <a:r>
              <a:rPr lang="fr-FR" sz="14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rôle</a:t>
            </a:r>
            <a:r>
              <a:rPr lang="fr-FR" sz="14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des</a:t>
            </a:r>
            <a:r>
              <a:rPr lang="fr-FR" sz="14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ateliers</a:t>
            </a:r>
            <a:endParaRPr lang="fr-BE" sz="28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bula Peutingeriana" panose="020B0603050302020204" pitchFamily="34" charset="0"/>
            </a:endParaRP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303F9D14-BE88-584B-9497-CC38C1FAB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noProof="0" smtClean="0">
                <a:solidFill>
                  <a:schemeClr val="bg1"/>
                </a:solidFill>
                <a:latin typeface="Source Sans Pro" panose="020B0503030403020204" pitchFamily="34" charset="0"/>
              </a:rPr>
              <a:t>8</a:t>
            </a:fld>
            <a:endParaRPr lang="fr-BE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E6C1DC1-E97B-F0F2-EB82-8C16E5EAEC70}"/>
              </a:ext>
            </a:extLst>
          </p:cNvPr>
          <p:cNvSpPr txBox="1"/>
          <p:nvPr/>
        </p:nvSpPr>
        <p:spPr>
          <a:xfrm>
            <a:off x="1524000" y="1492578"/>
            <a:ext cx="84374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BE" sz="200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Entre</a:t>
            </a:r>
            <a:r>
              <a:rPr lang="fr-BE" sz="20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 standardisation des modèles et modèles standardisés</a:t>
            </a:r>
            <a:endParaRPr lang="fr-BE" sz="20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ource Sans Pro" panose="020B0503030403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2ECC34-1D34-F946-8E42-8C9348102129}"/>
              </a:ext>
            </a:extLst>
          </p:cNvPr>
          <p:cNvSpPr txBox="1">
            <a:spLocks/>
          </p:cNvSpPr>
          <p:nvPr/>
        </p:nvSpPr>
        <p:spPr>
          <a:xfrm>
            <a:off x="1523999" y="2037805"/>
            <a:ext cx="2766647" cy="3321516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defTabSz="360000">
              <a:spcBef>
                <a:spcPts val="400"/>
              </a:spcBef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 L’</a:t>
            </a:r>
            <a:r>
              <a:rPr lang="fr-BE" sz="1200" b="1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epigraphic</a:t>
            </a:r>
            <a:r>
              <a:rPr lang="fr-BE" sz="1200" b="1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habit </a:t>
            </a: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 </a:t>
            </a:r>
            <a:r>
              <a:rPr lang="fr-BE" sz="1200" b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MacMullen</a:t>
            </a:r>
            <a:endParaRPr lang="fr-BE" sz="1200" b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>
              <a:spcBef>
                <a:spcPts val="400"/>
              </a:spcBef>
            </a:pP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Épitaphe = communication publique + fonction identitaire + instrument social</a:t>
            </a:r>
          </a:p>
          <a:p>
            <a:pPr marL="171450" indent="-171450" defTabSz="3600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Risque du fonctionnalisme </a:t>
            </a:r>
          </a:p>
          <a:p>
            <a:pPr marL="628650" lvl="1" indent="-171450" defTabSz="360000">
              <a:spcBef>
                <a:spcPts val="400"/>
              </a:spcBef>
              <a:buFont typeface="Noto Sans" panose="020B0502040504020204" pitchFamily="34" charset="0"/>
              <a:buChar char="‣"/>
            </a:pP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Naturalisation du point de vue des élites</a:t>
            </a:r>
          </a:p>
          <a:p>
            <a:pPr marL="628650" lvl="1" indent="-171450" defTabSz="360000">
              <a:spcBef>
                <a:spcPts val="400"/>
              </a:spcBef>
              <a:buFont typeface="Noto Sans" panose="020B0502040504020204" pitchFamily="34" charset="0"/>
              <a:buChar char="‣"/>
            </a:pP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Diversité des publics et des situations énonciatives souvent simplifiée</a:t>
            </a:r>
          </a:p>
          <a:p>
            <a:pPr marL="171450" indent="-171450" defTabSz="3600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Formes stéréotypées : expliquer par fonction ou diffusion d’un modèle ?</a:t>
            </a:r>
          </a:p>
          <a:p>
            <a:pPr marL="171450" indent="-171450" defTabSz="36000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 defTabSz="360000">
              <a:spcBef>
                <a:spcPts val="400"/>
              </a:spcBef>
              <a:buFont typeface="Noto Sans" panose="020B0502040504020204" pitchFamily="34" charset="0"/>
              <a:buChar char="‣"/>
            </a:pPr>
            <a:r>
              <a:rPr lang="fr-BE" sz="1200" i="1" noProof="0">
                <a:solidFill>
                  <a:srgbClr val="4D43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Trop expliquer par la fonction revient à transformer les pratiques en mécanismes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021E2D-B273-969C-C91D-C7B38EBC4AD1}"/>
              </a:ext>
            </a:extLst>
          </p:cNvPr>
          <p:cNvSpPr txBox="1">
            <a:spLocks/>
          </p:cNvSpPr>
          <p:nvPr/>
        </p:nvSpPr>
        <p:spPr>
          <a:xfrm>
            <a:off x="7321525" y="2037805"/>
            <a:ext cx="2639925" cy="3321516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algn="just" defTabSz="360000">
              <a:spcBef>
                <a:spcPts val="400"/>
              </a:spcBef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3. La variation « en pratique »</a:t>
            </a:r>
          </a:p>
          <a:p>
            <a:pPr marL="171450" indent="-171450" defTabSz="3600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Inscriptions latines en alphabet grec : translittération comme indice social ?</a:t>
            </a:r>
          </a:p>
          <a:p>
            <a:pPr marL="171450" indent="-171450" defTabSz="3600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BE" sz="1200" b="1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Leiwo</a:t>
            </a:r>
            <a:r>
              <a:rPr lang="fr-BE" sz="1200" b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: hypothèse économique </a:t>
            </a:r>
          </a:p>
          <a:p>
            <a:pPr marL="628650" lvl="1" indent="-171450" defTabSz="360000">
              <a:spcBef>
                <a:spcPts val="400"/>
              </a:spcBef>
              <a:buFont typeface="Noto Sans" panose="020B0502040504020204" pitchFamily="34" charset="0"/>
              <a:buChar char="‣"/>
            </a:pP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Commanditaires modestes, graveurs moins chers</a:t>
            </a:r>
          </a:p>
          <a:p>
            <a:pPr marL="628650" lvl="1" indent="-171450" defTabSz="360000">
              <a:spcBef>
                <a:spcPts val="400"/>
              </a:spcBef>
              <a:buFont typeface="Noto Sans" panose="020B0502040504020204" pitchFamily="34" charset="0"/>
              <a:buChar char="‣"/>
            </a:pP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Segmentation des compétences graphiques dans les ateliers</a:t>
            </a:r>
          </a:p>
          <a:p>
            <a:pPr defTabSz="360000">
              <a:spcBef>
                <a:spcPts val="400"/>
              </a:spcBef>
            </a:pPr>
            <a:r>
              <a:rPr lang="fr-BE" sz="1200" b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Déviation : 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plus instructive que la régularité</a:t>
            </a:r>
          </a:p>
          <a:p>
            <a:pPr defTabSz="360000">
              <a:spcBef>
                <a:spcPts val="400"/>
              </a:spcBef>
            </a:pP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 defTabSz="360000">
              <a:spcBef>
                <a:spcPts val="400"/>
              </a:spcBef>
              <a:buFont typeface="Noto Sans" panose="020B0502040504020204" pitchFamily="34" charset="0"/>
              <a:buChar char="‣"/>
            </a:pPr>
            <a:r>
              <a:rPr lang="fr-BE" sz="1200" i="1" noProof="0">
                <a:solidFill>
                  <a:srgbClr val="4D43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 variation graphique nous met sur la piste de certaines logiques de production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321EDA-24A4-EC6C-6599-E8AF997FB306}"/>
              </a:ext>
            </a:extLst>
          </p:cNvPr>
          <p:cNvSpPr txBox="1">
            <a:spLocks/>
          </p:cNvSpPr>
          <p:nvPr/>
        </p:nvSpPr>
        <p:spPr>
          <a:xfrm>
            <a:off x="4422762" y="2037805"/>
            <a:ext cx="2766647" cy="3321516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algn="just" defTabSz="360000">
              <a:spcBef>
                <a:spcPts val="400"/>
              </a:spcBef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 L’</a:t>
            </a:r>
            <a:r>
              <a:rPr lang="fr-BE" sz="1200" b="1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habitus</a:t>
            </a: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comme pivot explicatif</a:t>
            </a:r>
          </a:p>
          <a:p>
            <a:pPr marL="171450" indent="-171450" defTabSz="3600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Dispositions </a:t>
            </a:r>
            <a:r>
              <a:rPr lang="fr-BE" sz="1200" b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apprentissage, familiarité, évidences pratiques</a:t>
            </a:r>
          </a:p>
          <a:p>
            <a:pPr marL="171450" indent="-171450" defTabSz="3600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BE" sz="1200" b="1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Habitus</a:t>
            </a:r>
            <a:r>
              <a:rPr lang="fr-BE" sz="1200" b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: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reproduction des gestes par socialisation, non par exécution mécanique</a:t>
            </a:r>
          </a:p>
          <a:p>
            <a:pPr marL="171450" indent="-171450" defTabSz="3600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BE" sz="1200" b="1" i="1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Epigraphic</a:t>
            </a:r>
            <a:r>
              <a:rPr lang="fr-BE" sz="1200" b="1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habit </a:t>
            </a:r>
            <a:r>
              <a:rPr lang="fr-BE" sz="1200" b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à repenser comme l’effet agrégé des </a:t>
            </a:r>
            <a:r>
              <a:rPr lang="fr-BE" sz="1200" i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habitus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(ateliers, commanditaires, lecteurs)</a:t>
            </a:r>
          </a:p>
          <a:p>
            <a:pPr marL="171450" indent="-171450" defTabSz="3600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BE" sz="1200" b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Espaces bi/multilingues :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ajustements visibles entre langues par les situations de contact</a:t>
            </a:r>
          </a:p>
          <a:p>
            <a:pPr marL="171450" indent="-171450" defTabSz="36000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fr-BE" sz="120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 defTabSz="360000">
              <a:spcBef>
                <a:spcPts val="400"/>
              </a:spcBef>
              <a:buFont typeface="Noto Sans" panose="020B0502040504020204" pitchFamily="34" charset="0"/>
              <a:buChar char="‣"/>
            </a:pPr>
            <a:r>
              <a:rPr lang="fr-BE" sz="1200" i="1" noProof="0">
                <a:solidFill>
                  <a:srgbClr val="4D43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L’habitus éclaire la logique pratique derrière la norme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E057B3-DEC5-A916-4C75-6FAEC69B8F55}"/>
              </a:ext>
            </a:extLst>
          </p:cNvPr>
          <p:cNvSpPr txBox="1"/>
          <p:nvPr/>
        </p:nvSpPr>
        <p:spPr>
          <a:xfrm>
            <a:off x="1524000" y="5971450"/>
            <a:ext cx="4218724" cy="750025"/>
          </a:xfrm>
          <a:prstGeom prst="rect">
            <a:avLst/>
          </a:prstGeom>
          <a:noFill/>
        </p:spPr>
        <p:txBody>
          <a:bodyPr wrap="square" lIns="0" tIns="0" rIns="36000" bIns="0" rtlCol="0">
            <a:noAutofit/>
          </a:bodyPr>
          <a:lstStyle/>
          <a:p>
            <a:pPr algn="just" defTabSz="90000"/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Beltrán Lloris, F. (2015), « The “Epigraphic Habit” in the Roman World », in Bruun, C., et Edmondson, J. (ed.), </a:t>
            </a:r>
            <a:r>
              <a:rPr lang="en-US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The 	Oxford Handbook of Roman Epigraphy</a:t>
            </a:r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Oxford - New York, p. 131-148.</a:t>
            </a:r>
          </a:p>
          <a:p>
            <a:pPr algn="just" defTabSz="90000"/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Beltrán Lloris, F. (2023), « Latinization, Citizenship, and the Epigraphic Habit », in Mullen, A. (ed.), </a:t>
            </a:r>
            <a:r>
              <a:rPr lang="en-US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Social Factors in 	the Latinization of the Roman West</a:t>
            </a:r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Oxford, p. 24-50.</a:t>
            </a:r>
          </a:p>
          <a:p>
            <a:pPr algn="just" defTabSz="90000"/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Biville, F. (2008), « Situations et documents bilingues dans le monde gréco-romain », in Biville, F.,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et alii 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(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ed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.), 	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Bilinguisme gréco-latin </a:t>
            </a:r>
            <a:r>
              <a:rPr lang="fr-BE" sz="700" i="1">
                <a:solidFill>
                  <a:schemeClr val="bg1"/>
                </a:solidFill>
                <a:latin typeface="Source Sans Pro" panose="020B0503030403020204" pitchFamily="34" charset="0"/>
              </a:rPr>
              <a:t>et épigraphie. Actes du colloque organisé à l'Université Lumière-Lyon 2, Maison de 	l'Orient et de la Méditerranée-Jean Pouilloux, UMR 5189 </a:t>
            </a:r>
            <a:r>
              <a:rPr lang="fr-BE" sz="700" i="1" err="1">
                <a:solidFill>
                  <a:schemeClr val="bg1"/>
                </a:solidFill>
                <a:latin typeface="Source Sans Pro" panose="020B0503030403020204" pitchFamily="34" charset="0"/>
              </a:rPr>
              <a:t>Hisoma</a:t>
            </a:r>
            <a:r>
              <a:rPr lang="fr-BE" sz="700" i="1">
                <a:solidFill>
                  <a:schemeClr val="bg1"/>
                </a:solidFill>
                <a:latin typeface="Source Sans Pro" panose="020B0503030403020204" pitchFamily="34" charset="0"/>
              </a:rPr>
              <a:t> et JE 2409 </a:t>
            </a:r>
            <a:r>
              <a:rPr lang="fr-BE" sz="700" i="1" err="1">
                <a:solidFill>
                  <a:schemeClr val="bg1"/>
                </a:solidFill>
                <a:latin typeface="Source Sans Pro" panose="020B0503030403020204" pitchFamily="34" charset="0"/>
              </a:rPr>
              <a:t>Romanitas</a:t>
            </a:r>
            <a:r>
              <a:rPr lang="fr-BE" sz="700" i="1">
                <a:solidFill>
                  <a:schemeClr val="bg1"/>
                </a:solidFill>
                <a:latin typeface="Source Sans Pro" panose="020B0503030403020204" pitchFamily="34" charset="0"/>
              </a:rPr>
              <a:t> les 17, 18 et 19 mai 2004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	Lyon (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Collection de la Maison de l’Orient et de la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Méditerrannée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37), p. 35-53,.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653B93-04C0-5AD5-13C9-2B4FC93D263A}"/>
              </a:ext>
            </a:extLst>
          </p:cNvPr>
          <p:cNvSpPr txBox="1"/>
          <p:nvPr/>
        </p:nvSpPr>
        <p:spPr>
          <a:xfrm>
            <a:off x="5742726" y="5971450"/>
            <a:ext cx="4218724" cy="750025"/>
          </a:xfrm>
          <a:prstGeom prst="rect">
            <a:avLst/>
          </a:prstGeom>
          <a:noFill/>
        </p:spPr>
        <p:txBody>
          <a:bodyPr wrap="square" lIns="36000" tIns="0" rIns="0" bIns="0" rtlCol="0">
            <a:noAutofit/>
          </a:bodyPr>
          <a:lstStyle/>
          <a:p>
            <a:pPr algn="just" defTabSz="90000"/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Dix, T.K. (1997), « A Latin Inscription in Greek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Characters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and “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Bilingualism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” in the Roman Empire », in AA. VV., 	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Preatti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del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XI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Congresso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Internazionale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di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Epigrafia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Greca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e Latina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Rome, p. 781-785.</a:t>
            </a:r>
          </a:p>
          <a:p>
            <a:pPr algn="just" defTabSz="90000"/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Leiwo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M. (1995), « The Mixed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Languages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in Roman Inscriptions », in Solin, H.,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et alii 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(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ed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.), 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Acta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Colloquii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	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Epigraphici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Latini, Helsinki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p. 293-301.</a:t>
            </a:r>
          </a:p>
          <a:p>
            <a:pPr algn="just" defTabSz="90000"/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MacMullen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R. (1982), « The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Epigraphic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Habit in the Roman Empire »,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AJPh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103.3, p. 233-246.</a:t>
            </a:r>
          </a:p>
          <a:p>
            <a:pPr algn="just" defTabSz="90000"/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Mullen, A. (2012), « Introduction: Multiple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languages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multiple 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identities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 », in Mullen, A., et James, P. (</a:t>
            </a:r>
            <a:r>
              <a:rPr lang="fr-BE" sz="700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ed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.), 	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Multilingualism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in the </a:t>
            </a:r>
            <a:r>
              <a:rPr lang="fr-BE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Graeco</a:t>
            </a:r>
            <a:r>
              <a:rPr lang="fr-BE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-Roman Worlds</a:t>
            </a:r>
            <a:r>
              <a:rPr lang="fr-BE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Cambridge, p. 1-35.</a:t>
            </a:r>
          </a:p>
        </p:txBody>
      </p:sp>
    </p:spTree>
    <p:extLst>
      <p:ext uri="{BB962C8B-B14F-4D97-AF65-F5344CB8AC3E}">
        <p14:creationId xmlns:p14="http://schemas.microsoft.com/office/powerpoint/2010/main" val="578033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B2C75-04F9-E286-AB69-74B6D5440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D772F58D-9786-46AB-5BD3-E3716BE2E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D74FE6-7423-ABD4-C92F-CBCF941053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2" cy="5630022"/>
          </a:xfrm>
          <a:prstGeom prst="rect">
            <a:avLst/>
          </a:prstGeom>
          <a:solidFill>
            <a:srgbClr val="FDEDC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81F6BF-4C31-D9A9-8BDC-9B795ADD4C33}"/>
              </a:ext>
            </a:extLst>
          </p:cNvPr>
          <p:cNvSpPr>
            <a:spLocks/>
          </p:cNvSpPr>
          <p:nvPr/>
        </p:nvSpPr>
        <p:spPr>
          <a:xfrm>
            <a:off x="-2" y="5857199"/>
            <a:ext cx="12192000" cy="1000800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922049-B00B-C61B-7A74-36C4CF177FD1}"/>
              </a:ext>
            </a:extLst>
          </p:cNvPr>
          <p:cNvSpPr>
            <a:spLocks/>
          </p:cNvSpPr>
          <p:nvPr/>
        </p:nvSpPr>
        <p:spPr>
          <a:xfrm>
            <a:off x="0" y="5619599"/>
            <a:ext cx="12192000" cy="237600"/>
          </a:xfrm>
          <a:prstGeom prst="rect">
            <a:avLst/>
          </a:prstGeom>
          <a:solidFill>
            <a:srgbClr val="0084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1BD1CC-6F63-A100-773A-B80420BB9D54}"/>
              </a:ext>
            </a:extLst>
          </p:cNvPr>
          <p:cNvSpPr txBox="1"/>
          <p:nvPr/>
        </p:nvSpPr>
        <p:spPr>
          <a:xfrm>
            <a:off x="1524001" y="1000135"/>
            <a:ext cx="8437450" cy="539942"/>
          </a:xfrm>
          <a:prstGeom prst="rect">
            <a:avLst/>
          </a:prstGeom>
          <a:noFill/>
        </p:spPr>
        <p:txBody>
          <a:bodyPr wrap="square" lIns="0" tIns="108000" rIns="0" bIns="0" rtlCol="0">
            <a:spAutoFit/>
          </a:bodyPr>
          <a:lstStyle/>
          <a:p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Le</a:t>
            </a:r>
            <a:r>
              <a:rPr lang="fr-FR" sz="14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rôle</a:t>
            </a:r>
            <a:r>
              <a:rPr lang="fr-FR" sz="14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des</a:t>
            </a:r>
            <a:r>
              <a:rPr lang="fr-FR" sz="14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 </a:t>
            </a:r>
            <a:r>
              <a:rPr lang="fr-FR" sz="28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bula Peutingeriana" panose="020B0603050302020204" pitchFamily="34" charset="0"/>
              </a:rPr>
              <a:t>ateliers</a:t>
            </a:r>
            <a:endParaRPr lang="fr-BE" sz="28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bula Peutingeriana" panose="020B0603050302020204" pitchFamily="34" charset="0"/>
            </a:endParaRP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DCB87C3B-7EBB-5157-BB45-DE71BBDD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491FC-0707-4757-A8A3-ED6FA1BF5B59}" type="slidenum">
              <a:rPr lang="fr-BE" noProof="0" smtClean="0">
                <a:solidFill>
                  <a:schemeClr val="bg1"/>
                </a:solidFill>
                <a:latin typeface="Source Sans Pro" panose="020B0503030403020204" pitchFamily="34" charset="0"/>
              </a:rPr>
              <a:t>9</a:t>
            </a:fld>
            <a:endParaRPr lang="fr-BE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8FB21EE-1E65-8B95-1D2B-6891A2369EF1}"/>
              </a:ext>
            </a:extLst>
          </p:cNvPr>
          <p:cNvSpPr txBox="1"/>
          <p:nvPr/>
        </p:nvSpPr>
        <p:spPr>
          <a:xfrm>
            <a:off x="1524000" y="1492578"/>
            <a:ext cx="84374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BE" sz="2000" noProof="0">
                <a:solidFill>
                  <a:srgbClr val="48363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Entre chiffres grecs et romains : un choix graphique ?</a:t>
            </a:r>
            <a:endParaRPr lang="fr-BE" sz="2000" noProof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ource Sans Pro" panose="020B0503030403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60C33C-AB87-7667-7A8D-BBE9E356F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35" t="12466" r="11529" b="15238"/>
          <a:stretch>
            <a:fillRect/>
          </a:stretch>
        </p:blipFill>
        <p:spPr bwMode="auto">
          <a:xfrm>
            <a:off x="1524000" y="2027532"/>
            <a:ext cx="4821084" cy="333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B7E76F5-726A-32FA-AF74-222705690197}"/>
              </a:ext>
            </a:extLst>
          </p:cNvPr>
          <p:cNvSpPr txBox="1">
            <a:spLocks/>
          </p:cNvSpPr>
          <p:nvPr/>
        </p:nvSpPr>
        <p:spPr>
          <a:xfrm>
            <a:off x="6345084" y="2037805"/>
            <a:ext cx="3616366" cy="3321516"/>
          </a:xfrm>
          <a:prstGeom prst="rect">
            <a:avLst/>
          </a:prstGeom>
          <a:noFill/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txBody>
          <a:bodyPr wrap="square" lIns="360000" tIns="0" rIns="0" bIns="0" rtlCol="0" anchor="t">
            <a:noAutofit/>
          </a:bodyPr>
          <a:lstStyle/>
          <a:p>
            <a:pPr defTabSz="360000">
              <a:spcBef>
                <a:spcPts val="400"/>
              </a:spcBef>
            </a:pP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L’épitaphe de 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Iulia </a:t>
            </a:r>
            <a:r>
              <a:rPr lang="fr-BE" sz="1400" i="1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Dioscorus</a:t>
            </a:r>
            <a:r>
              <a:rPr lang="fr-BE" sz="14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4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</a:t>
            </a:r>
            <a:endParaRPr lang="fr-BE" sz="1400" i="1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>
              <a:spcBef>
                <a:spcPts val="400"/>
              </a:spcBef>
            </a:pP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Ἀορήλι(ο)ς Ὁσπιτιανός</a:t>
            </a:r>
            <a:endParaRPr lang="fr-BE" sz="12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Ἰόλιος Σερῆνος</a:t>
            </a:r>
            <a:endParaRPr lang="fr-BE" sz="12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Ἰολίε Ζοσκοροῦτι</a:t>
            </a:r>
            <a:endParaRPr lang="fr-BE" sz="12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κουε βειξιτ ἀννις</a:t>
            </a:r>
            <a:endParaRPr lang="fr-BE" sz="12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	XVIII </a:t>
            </a:r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διης 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VI </a:t>
            </a:r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βενεν</a:t>
            </a:r>
            <a:endParaRPr lang="fr-BE" sz="12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/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lang="el-GR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μερεντι ποσουηρο(ντ)</a:t>
            </a:r>
            <a:endParaRPr lang="fr-BE" sz="12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>
              <a:spcBef>
                <a:spcPts val="200"/>
              </a:spcBef>
            </a:pPr>
            <a:r>
              <a:rPr kumimoji="0" lang="fr-BE" sz="1100" b="0" i="1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kumimoji="0" lang="fr-BE" sz="1100" b="0" i="1" u="none" strike="noStrike" kern="1200" cap="none" spc="0" normalizeH="0" baseline="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Aureli</a:t>
            </a:r>
            <a:r>
              <a:rPr kumimoji="0" lang="fr-BE" sz="1100" b="0" i="1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(u)s </a:t>
            </a:r>
            <a:r>
              <a:rPr kumimoji="0" lang="fr-BE" sz="1100" b="0" i="1" u="none" strike="noStrike" kern="1200" cap="none" spc="0" normalizeH="0" baseline="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Hospitianus</a:t>
            </a:r>
            <a:r>
              <a:rPr kumimoji="0" lang="fr-BE" sz="1100" b="0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/ </a:t>
            </a:r>
            <a:r>
              <a:rPr kumimoji="0" lang="fr-BE" sz="1100" b="0" i="1" u="none" strike="noStrike" kern="1200" cap="none" spc="0" normalizeH="0" baseline="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Iulius</a:t>
            </a:r>
            <a:r>
              <a:rPr kumimoji="0" lang="fr-BE" sz="1100" b="0" i="1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kumimoji="0" lang="fr-BE" sz="1100" b="0" i="1" u="none" strike="noStrike" kern="1200" cap="none" spc="0" normalizeH="0" baseline="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Serenus</a:t>
            </a:r>
            <a:r>
              <a:rPr kumimoji="0" lang="fr-BE" sz="1100" b="0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/ 	</a:t>
            </a:r>
            <a:r>
              <a:rPr kumimoji="0" lang="fr-BE" sz="1100" b="0" i="1" u="none" strike="noStrike" kern="1200" cap="none" spc="0" normalizeH="0" baseline="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Iuli</a:t>
            </a:r>
            <a:r>
              <a:rPr kumimoji="0" lang="fr-BE" sz="1100" b="0" i="1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(a)e </a:t>
            </a:r>
            <a:r>
              <a:rPr kumimoji="0" lang="fr-BE" sz="1100" b="0" i="1" u="none" strike="noStrike" kern="1200" cap="none" spc="0" normalizeH="0" baseline="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Dioscoruti</a:t>
            </a:r>
            <a:r>
              <a:rPr kumimoji="0" lang="fr-BE" sz="1100" b="0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/ </a:t>
            </a:r>
            <a:r>
              <a:rPr kumimoji="0" lang="fr-BE" sz="1100" b="0" i="1" u="none" strike="noStrike" kern="1200" cap="none" spc="0" normalizeH="0" baseline="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</a:t>
            </a:r>
            <a:r>
              <a:rPr kumimoji="0" lang="fr-BE" sz="1100" b="0" i="1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(a)e </a:t>
            </a:r>
            <a:r>
              <a:rPr kumimoji="0" lang="fr-BE" sz="1100" b="0" i="1" u="none" strike="noStrike" kern="1200" cap="none" spc="0" normalizeH="0" baseline="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uixit</a:t>
            </a:r>
            <a:r>
              <a:rPr kumimoji="0" lang="fr-BE" sz="1100" b="0" i="1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kumimoji="0" lang="fr-BE" sz="1100" b="0" i="1" u="none" strike="noStrike" kern="1200" cap="none" spc="0" normalizeH="0" baseline="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annis</a:t>
            </a:r>
            <a:r>
              <a:rPr kumimoji="0" lang="fr-BE" sz="1100" b="0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/</a:t>
            </a:r>
            <a:br>
              <a:rPr kumimoji="0" lang="fr-BE" sz="1100" b="0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kumimoji="0" lang="fr-BE" sz="1100" b="0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  <a:r>
              <a:rPr kumimoji="0" lang="fr-BE" sz="1100" b="0" i="1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XVIII dies VI bene</a:t>
            </a:r>
            <a:r>
              <a:rPr kumimoji="0" lang="fr-BE" sz="1100" b="0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{</a:t>
            </a:r>
            <a:r>
              <a:rPr kumimoji="0" lang="fr-BE" sz="1100" b="0" i="1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</a:t>
            </a:r>
            <a:r>
              <a:rPr kumimoji="0" lang="fr-BE" sz="1100" b="0" i="0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} / </a:t>
            </a:r>
            <a:r>
              <a:rPr kumimoji="0" lang="fr-BE" sz="1100" b="0" i="1" u="none" strike="noStrike" kern="1200" cap="none" spc="0" normalizeH="0" baseline="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merenti</a:t>
            </a:r>
            <a:r>
              <a:rPr kumimoji="0" lang="fr-BE" sz="1100" b="0" i="1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kumimoji="0" lang="fr-BE" sz="1100" b="0" i="1" u="none" strike="noStrike" kern="1200" cap="none" spc="0" normalizeH="0" baseline="0" noProof="0" err="1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posueru</a:t>
            </a:r>
            <a:r>
              <a:rPr kumimoji="0" lang="fr-BE" sz="1100" b="0" i="1" u="none" strike="noStrike" kern="1200" cap="none" spc="0" normalizeH="0" baseline="0" noProof="0">
                <a:ln>
                  <a:noFill/>
                </a:ln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(nt)</a:t>
            </a:r>
            <a:endParaRPr lang="fr-BE" sz="1100" noProof="0">
              <a:solidFill>
                <a:srgbClr val="4D43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defTabSz="360000">
              <a:spcBef>
                <a:spcPts val="400"/>
              </a:spcBef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Références :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CIL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X, 2145 ; </a:t>
            </a:r>
            <a:r>
              <a:rPr lang="fr-BE" sz="1200" i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IG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XIV, 844.</a:t>
            </a:r>
          </a:p>
          <a:p>
            <a:pPr defTabSz="360000">
              <a:spcBef>
                <a:spcPts val="200"/>
              </a:spcBef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Datation :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fr-BE" sz="1200" cap="small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ii</a:t>
            </a:r>
            <a:r>
              <a:rPr lang="fr-BE" sz="1200" baseline="3000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siècle apr. J.-C.</a:t>
            </a:r>
          </a:p>
          <a:p>
            <a:pPr defTabSz="360000">
              <a:spcBef>
                <a:spcPts val="200"/>
              </a:spcBef>
            </a:pPr>
            <a:r>
              <a:rPr lang="fr-BE" sz="1200" b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Localisation : </a:t>
            </a:r>
            <a:r>
              <a:rPr lang="fr-BE" sz="120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Pouzzoles.</a:t>
            </a:r>
          </a:p>
          <a:p>
            <a:pPr defTabSz="360000">
              <a:spcBef>
                <a:spcPts val="200"/>
              </a:spcBef>
            </a:pPr>
            <a:r>
              <a:rPr lang="fr-BE" sz="1200" b="1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Catégorisation : 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texte translitéré ; phénomène </a:t>
            </a:r>
            <a:r>
              <a:rPr lang="fr-BE" sz="1200" noProof="0" err="1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biscripte</a:t>
            </a:r>
            <a:r>
              <a:rPr lang="fr-BE" sz="1200" noProof="0">
                <a:solidFill>
                  <a:srgbClr val="4D433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(alternance graphique).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3E751EC-6DEF-3D54-37B2-58FAF0C83053}"/>
              </a:ext>
            </a:extLst>
          </p:cNvPr>
          <p:cNvSpPr txBox="1"/>
          <p:nvPr/>
        </p:nvSpPr>
        <p:spPr>
          <a:xfrm>
            <a:off x="1524000" y="5971450"/>
            <a:ext cx="4218724" cy="750025"/>
          </a:xfrm>
          <a:prstGeom prst="rect">
            <a:avLst/>
          </a:prstGeom>
          <a:noFill/>
        </p:spPr>
        <p:txBody>
          <a:bodyPr wrap="square" lIns="0" tIns="0" rIns="3600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Photo © 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Ann Arbor (USA), Kelsey Museum of Archeology.</a:t>
            </a: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700">
              <a:solidFill>
                <a:prstClr val="white"/>
              </a:solidFill>
              <a:latin typeface="Source Sans Pro" panose="020B0503030403020204" pitchFamily="34" charset="0"/>
            </a:endParaRP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Dix, T.K. (1997), « A Latin Inscription in Greek 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Characters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and “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Bilingualism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” in the Roman Empire », in AA. VV., 	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Preatti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del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XI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Congresso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Internazionale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di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Epigrafia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Greca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e Latina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Rome, p. 781-785.</a:t>
            </a:r>
          </a:p>
          <a:p>
            <a:pPr algn="just" defTabSz="90000">
              <a:defRPr/>
            </a:pP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Lomas K. (1993), </a:t>
            </a:r>
            <a:r>
              <a:rPr lang="en-US" sz="700" i="1">
                <a:solidFill>
                  <a:schemeClr val="bg1"/>
                </a:solidFill>
                <a:latin typeface="Source Sans Pro" panose="020B0503030403020204" pitchFamily="34" charset="0"/>
              </a:rPr>
              <a:t>Rome and the Western Greeks, 350 BC-AD 200: Conquest and Acculturation in Southern Italy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, 	Londres, p. 89.</a:t>
            </a:r>
          </a:p>
          <a:p>
            <a:pPr algn="just" defTabSz="90000">
              <a:defRPr/>
            </a:pPr>
            <a:endParaRPr lang="en-US" sz="70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903665A-B4CB-EB64-D0A2-C2A2262E3217}"/>
              </a:ext>
            </a:extLst>
          </p:cNvPr>
          <p:cNvSpPr txBox="1"/>
          <p:nvPr/>
        </p:nvSpPr>
        <p:spPr>
          <a:xfrm>
            <a:off x="5742726" y="5971450"/>
            <a:ext cx="4218724" cy="750025"/>
          </a:xfrm>
          <a:prstGeom prst="rect">
            <a:avLst/>
          </a:prstGeom>
          <a:noFill/>
        </p:spPr>
        <p:txBody>
          <a:bodyPr wrap="square" lIns="36000" tIns="0" rIns="0" bIns="0" rtlCol="0">
            <a:noAutofit/>
          </a:bodyPr>
          <a:lstStyle/>
          <a:p>
            <a:pPr marL="0" marR="0" lvl="0" indent="0" algn="just" defTabSz="9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Rochette, B. (2008), « Le bilinguisme gréco-latin dans les communautés juives d’Italie d’après les inscriptions 	(IIIe-VIe s.) », in Biville, F., 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et alii 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(</a:t>
            </a:r>
            <a:r>
              <a:rPr kumimoji="0" lang="fr-BE" sz="7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ed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.), 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Bilinguisme gréco-latin et épigraphie. Actes du colloque organisé à 	l'Université Lumière-Lyon 2, Maison de l'Orient et de la Méditerranée-Jean Pouilloux, UMR 5189 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Hisoma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et JE 2409 	</a:t>
            </a:r>
            <a:r>
              <a:rPr kumimoji="0" lang="fr-BE" sz="7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Romanitas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les 17, 18 et 19 mai 2004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Lyon (</a:t>
            </a:r>
            <a:r>
              <a:rPr kumimoji="0" lang="fr-BE" sz="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Maison de l’Orient et de la Méditerranée</a:t>
            </a: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37), p. 273-304.</a:t>
            </a:r>
            <a:endParaRPr lang="en-US" sz="700" noProof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pPr algn="just" defTabSz="90000"/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Tuck, S.L. (2005), </a:t>
            </a:r>
            <a:r>
              <a:rPr lang="en-US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Latin Inscriptions in the Kelsey Museum: The Dennison and De </a:t>
            </a:r>
            <a:r>
              <a:rPr lang="en-US" sz="700" i="1" noProof="0" err="1">
                <a:solidFill>
                  <a:schemeClr val="bg1"/>
                </a:solidFill>
                <a:latin typeface="Source Sans Pro" panose="020B0503030403020204" pitchFamily="34" charset="0"/>
              </a:rPr>
              <a:t>Criscio</a:t>
            </a:r>
            <a:r>
              <a:rPr lang="en-US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 Collections</a:t>
            </a:r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Ann Arbor  	(</a:t>
            </a:r>
            <a:r>
              <a:rPr lang="en-US" sz="700" i="1" noProof="0">
                <a:solidFill>
                  <a:schemeClr val="bg1"/>
                </a:solidFill>
                <a:latin typeface="Source Sans Pro" panose="020B0503030403020204" pitchFamily="34" charset="0"/>
              </a:rPr>
              <a:t>Kelsey Museum studies</a:t>
            </a:r>
            <a:r>
              <a:rPr lang="en-US" sz="700" noProof="0">
                <a:solidFill>
                  <a:schemeClr val="bg1"/>
                </a:solidFill>
                <a:latin typeface="Source Sans Pro" panose="020B0503030403020204" pitchFamily="34" charset="0"/>
              </a:rPr>
              <a:t>, 9), p. 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65, n</a:t>
            </a:r>
            <a:r>
              <a:rPr lang="en-US" sz="700" baseline="30000">
                <a:solidFill>
                  <a:schemeClr val="bg1"/>
                </a:solidFill>
                <a:latin typeface="Source Sans Pro" panose="020B0503030403020204" pitchFamily="34" charset="0"/>
              </a:rPr>
              <a:t>o</a:t>
            </a:r>
            <a:r>
              <a:rPr lang="en-US" sz="700">
                <a:solidFill>
                  <a:schemeClr val="bg1"/>
                </a:solidFill>
                <a:latin typeface="Source Sans Pro" panose="020B0503030403020204" pitchFamily="34" charset="0"/>
              </a:rPr>
              <a:t> 83,</a:t>
            </a:r>
            <a:endParaRPr lang="fr-BE" sz="700" noProof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8687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48D7CF-8A21-4D28-B3DC-07F2EB19B085}">
  <we:reference id="wa104051163" version="1.2.0.3" store="fr-FR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4699</Words>
  <Application>Microsoft Office PowerPoint</Application>
  <PresentationFormat>Grand écran</PresentationFormat>
  <Paragraphs>315</Paragraphs>
  <Slides>15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4" baseType="lpstr">
      <vt:lpstr>Source Sans Pro</vt:lpstr>
      <vt:lpstr>Aptos Display</vt:lpstr>
      <vt:lpstr>Tabula Peutingeriana</vt:lpstr>
      <vt:lpstr>Noto Sans</vt:lpstr>
      <vt:lpstr>Arial</vt:lpstr>
      <vt:lpstr>Aptos</vt:lpstr>
      <vt:lpstr>Source Sans Pro Black</vt:lpstr>
      <vt:lpstr>Source Sans Pro Semibold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Simons Hugo</dc:creator>
  <cp:lastModifiedBy>Simons Hugo</cp:lastModifiedBy>
  <cp:revision>1</cp:revision>
  <dcterms:created xsi:type="dcterms:W3CDTF">2025-06-23T11:58:14Z</dcterms:created>
  <dcterms:modified xsi:type="dcterms:W3CDTF">2026-01-22T08:24:20Z</dcterms:modified>
</cp:coreProperties>
</file>