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6" r:id="rId3"/>
    <p:sldId id="288" r:id="rId4"/>
    <p:sldId id="289" r:id="rId5"/>
    <p:sldId id="290" r:id="rId6"/>
    <p:sldId id="259" r:id="rId7"/>
    <p:sldId id="265" r:id="rId8"/>
    <p:sldId id="269" r:id="rId9"/>
    <p:sldId id="393" r:id="rId10"/>
    <p:sldId id="391" r:id="rId11"/>
    <p:sldId id="392" r:id="rId12"/>
    <p:sldId id="272" r:id="rId13"/>
    <p:sldId id="395" r:id="rId14"/>
    <p:sldId id="397" r:id="rId15"/>
    <p:sldId id="394" r:id="rId16"/>
    <p:sldId id="396" r:id="rId17"/>
    <p:sldId id="398"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00"/>
    <a:srgbClr val="008000"/>
    <a:srgbClr val="E2F4E8"/>
    <a:srgbClr val="0000FF"/>
    <a:srgbClr val="C2E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37BBB-FE28-4F39-BF1C-3D342FC53DAB}" v="145" dt="2025-12-12T11:57:41.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01" autoAdjust="0"/>
  </p:normalViewPr>
  <p:slideViewPr>
    <p:cSldViewPr>
      <p:cViewPr>
        <p:scale>
          <a:sx n="57" d="100"/>
          <a:sy n="57" d="100"/>
        </p:scale>
        <p:origin x="3096" y="498"/>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doz Bernard" userId="345a6309-884c-4b7a-83ce-b82c7fc7ca0c" providerId="ADAL" clId="{949719C7-A118-4A59-8DAC-2133B19F4F7E}"/>
    <pc:docChg chg="undo custSel addSld delSld modSld sldOrd">
      <pc:chgData name="Longdoz Bernard" userId="345a6309-884c-4b7a-83ce-b82c7fc7ca0c" providerId="ADAL" clId="{949719C7-A118-4A59-8DAC-2133B19F4F7E}" dt="2025-12-12T11:54:19.975" v="3085" actId="5793"/>
      <pc:docMkLst>
        <pc:docMk/>
      </pc:docMkLst>
      <pc:sldChg chg="modSp mod ord modNotesTx">
        <pc:chgData name="Longdoz Bernard" userId="345a6309-884c-4b7a-83ce-b82c7fc7ca0c" providerId="ADAL" clId="{949719C7-A118-4A59-8DAC-2133B19F4F7E}" dt="2025-12-12T11:42:30.566" v="2859" actId="20577"/>
        <pc:sldMkLst>
          <pc:docMk/>
          <pc:sldMk cId="2481856046" sldId="256"/>
        </pc:sldMkLst>
        <pc:spChg chg="mod">
          <ac:chgData name="Longdoz Bernard" userId="345a6309-884c-4b7a-83ce-b82c7fc7ca0c" providerId="ADAL" clId="{949719C7-A118-4A59-8DAC-2133B19F4F7E}" dt="2025-12-10T16:19:46.415" v="57" actId="790"/>
          <ac:spMkLst>
            <pc:docMk/>
            <pc:sldMk cId="2481856046" sldId="256"/>
            <ac:spMk id="4" creationId="{00000000-0000-0000-0000-000000000000}"/>
          </ac:spMkLst>
        </pc:spChg>
        <pc:spChg chg="mod">
          <ac:chgData name="Longdoz Bernard" userId="345a6309-884c-4b7a-83ce-b82c7fc7ca0c" providerId="ADAL" clId="{949719C7-A118-4A59-8DAC-2133B19F4F7E}" dt="2025-12-10T16:19:46.415" v="57" actId="790"/>
          <ac:spMkLst>
            <pc:docMk/>
            <pc:sldMk cId="2481856046" sldId="256"/>
            <ac:spMk id="9" creationId="{00000000-0000-0000-0000-000000000000}"/>
          </ac:spMkLst>
        </pc:spChg>
      </pc:sldChg>
      <pc:sldChg chg="addSp modSp mod ord modNotesTx">
        <pc:chgData name="Longdoz Bernard" userId="345a6309-884c-4b7a-83ce-b82c7fc7ca0c" providerId="ADAL" clId="{949719C7-A118-4A59-8DAC-2133B19F4F7E}" dt="2025-12-12T11:43:36.875" v="2861" actId="20577"/>
        <pc:sldMkLst>
          <pc:docMk/>
          <pc:sldMk cId="975220669" sldId="259"/>
        </pc:sldMkLst>
        <pc:spChg chg="add mod">
          <ac:chgData name="Longdoz Bernard" userId="345a6309-884c-4b7a-83ce-b82c7fc7ca0c" providerId="ADAL" clId="{949719C7-A118-4A59-8DAC-2133B19F4F7E}" dt="2025-12-11T12:14:41.374" v="1706"/>
          <ac:spMkLst>
            <pc:docMk/>
            <pc:sldMk cId="975220669" sldId="259"/>
            <ac:spMk id="7" creationId="{FA9EFA0E-FFE3-7211-48AD-1139CAB168EF}"/>
          </ac:spMkLst>
        </pc:spChg>
        <pc:spChg chg="mod">
          <ac:chgData name="Longdoz Bernard" userId="345a6309-884c-4b7a-83ce-b82c7fc7ca0c" providerId="ADAL" clId="{949719C7-A118-4A59-8DAC-2133B19F4F7E}" dt="2025-12-11T12:14:37.939" v="1705" actId="1076"/>
          <ac:spMkLst>
            <pc:docMk/>
            <pc:sldMk cId="975220669" sldId="259"/>
            <ac:spMk id="15" creationId="{D08E4CD3-261E-5889-AF16-18274B2F2686}"/>
          </ac:spMkLst>
        </pc:spChg>
      </pc:sldChg>
      <pc:sldChg chg="ord">
        <pc:chgData name="Longdoz Bernard" userId="345a6309-884c-4b7a-83ce-b82c7fc7ca0c" providerId="ADAL" clId="{949719C7-A118-4A59-8DAC-2133B19F4F7E}" dt="2025-12-11T12:14:54.725" v="1708"/>
        <pc:sldMkLst>
          <pc:docMk/>
          <pc:sldMk cId="1601910402" sldId="265"/>
        </pc:sldMkLst>
      </pc:sldChg>
      <pc:sldChg chg="addSp delSp modSp mod ord">
        <pc:chgData name="Longdoz Bernard" userId="345a6309-884c-4b7a-83ce-b82c7fc7ca0c" providerId="ADAL" clId="{949719C7-A118-4A59-8DAC-2133B19F4F7E}" dt="2025-12-11T07:26:54.089" v="921" actId="122"/>
        <pc:sldMkLst>
          <pc:docMk/>
          <pc:sldMk cId="992720165" sldId="269"/>
        </pc:sldMkLst>
        <pc:spChg chg="add mod">
          <ac:chgData name="Longdoz Bernard" userId="345a6309-884c-4b7a-83ce-b82c7fc7ca0c" providerId="ADAL" clId="{949719C7-A118-4A59-8DAC-2133B19F4F7E}" dt="2025-12-11T07:18:54.066" v="724" actId="947"/>
          <ac:spMkLst>
            <pc:docMk/>
            <pc:sldMk cId="992720165" sldId="269"/>
            <ac:spMk id="3" creationId="{FBABA45F-1FFF-276F-89E1-9704F7254936}"/>
          </ac:spMkLst>
        </pc:spChg>
        <pc:spChg chg="mod">
          <ac:chgData name="Longdoz Bernard" userId="345a6309-884c-4b7a-83ce-b82c7fc7ca0c" providerId="ADAL" clId="{949719C7-A118-4A59-8DAC-2133B19F4F7E}" dt="2025-12-11T07:26:54.089" v="921" actId="122"/>
          <ac:spMkLst>
            <pc:docMk/>
            <pc:sldMk cId="992720165" sldId="269"/>
            <ac:spMk id="4" creationId="{00000000-0000-0000-0000-000000000000}"/>
          </ac:spMkLst>
        </pc:spChg>
        <pc:spChg chg="mod">
          <ac:chgData name="Longdoz Bernard" userId="345a6309-884c-4b7a-83ce-b82c7fc7ca0c" providerId="ADAL" clId="{949719C7-A118-4A59-8DAC-2133B19F4F7E}" dt="2025-12-11T07:20:52.003" v="738" actId="14100"/>
          <ac:spMkLst>
            <pc:docMk/>
            <pc:sldMk cId="992720165" sldId="269"/>
            <ac:spMk id="6" creationId="{00000000-0000-0000-0000-000000000000}"/>
          </ac:spMkLst>
        </pc:spChg>
        <pc:picChg chg="add mod">
          <ac:chgData name="Longdoz Bernard" userId="345a6309-884c-4b7a-83ce-b82c7fc7ca0c" providerId="ADAL" clId="{949719C7-A118-4A59-8DAC-2133B19F4F7E}" dt="2025-12-11T07:20:29.054" v="726"/>
          <ac:picMkLst>
            <pc:docMk/>
            <pc:sldMk cId="992720165" sldId="269"/>
            <ac:picMk id="5" creationId="{7DFAC16C-B90C-762A-CC78-1A1D3E33F5E9}"/>
          </ac:picMkLst>
        </pc:picChg>
        <pc:picChg chg="del">
          <ac:chgData name="Longdoz Bernard" userId="345a6309-884c-4b7a-83ce-b82c7fc7ca0c" providerId="ADAL" clId="{949719C7-A118-4A59-8DAC-2133B19F4F7E}" dt="2025-12-11T07:20:28.615" v="725" actId="21"/>
          <ac:picMkLst>
            <pc:docMk/>
            <pc:sldMk cId="992720165" sldId="269"/>
            <ac:picMk id="10" creationId="{7DFAC16C-B90C-762A-CC78-1A1D3E33F5E9}"/>
          </ac:picMkLst>
        </pc:picChg>
      </pc:sldChg>
      <pc:sldChg chg="delSp del mod ord">
        <pc:chgData name="Longdoz Bernard" userId="345a6309-884c-4b7a-83ce-b82c7fc7ca0c" providerId="ADAL" clId="{949719C7-A118-4A59-8DAC-2133B19F4F7E}" dt="2025-12-11T13:31:26.465" v="1994" actId="47"/>
        <pc:sldMkLst>
          <pc:docMk/>
          <pc:sldMk cId="3219657984" sldId="271"/>
        </pc:sldMkLst>
        <pc:spChg chg="del">
          <ac:chgData name="Longdoz Bernard" userId="345a6309-884c-4b7a-83ce-b82c7fc7ca0c" providerId="ADAL" clId="{949719C7-A118-4A59-8DAC-2133B19F4F7E}" dt="2025-12-11T12:15:11.653" v="1712" actId="478"/>
          <ac:spMkLst>
            <pc:docMk/>
            <pc:sldMk cId="3219657984" sldId="271"/>
            <ac:spMk id="4" creationId="{C421578F-85D7-39CB-9C93-FF670A2E88CD}"/>
          </ac:spMkLst>
        </pc:spChg>
      </pc:sldChg>
      <pc:sldChg chg="addSp delSp modSp mod ord modNotesTx">
        <pc:chgData name="Longdoz Bernard" userId="345a6309-884c-4b7a-83ce-b82c7fc7ca0c" providerId="ADAL" clId="{949719C7-A118-4A59-8DAC-2133B19F4F7E}" dt="2025-12-12T11:47:32.854" v="2864" actId="20577"/>
        <pc:sldMkLst>
          <pc:docMk/>
          <pc:sldMk cId="1862746853" sldId="272"/>
        </pc:sldMkLst>
        <pc:spChg chg="mod">
          <ac:chgData name="Longdoz Bernard" userId="345a6309-884c-4b7a-83ce-b82c7fc7ca0c" providerId="ADAL" clId="{949719C7-A118-4A59-8DAC-2133B19F4F7E}" dt="2025-12-11T13:23:42.666" v="1803" actId="1038"/>
          <ac:spMkLst>
            <pc:docMk/>
            <pc:sldMk cId="1862746853" sldId="272"/>
            <ac:spMk id="3" creationId="{00000000-0000-0000-0000-000000000000}"/>
          </ac:spMkLst>
        </pc:spChg>
        <pc:spChg chg="del mod">
          <ac:chgData name="Longdoz Bernard" userId="345a6309-884c-4b7a-83ce-b82c7fc7ca0c" providerId="ADAL" clId="{949719C7-A118-4A59-8DAC-2133B19F4F7E}" dt="2025-12-11T13:22:16.354" v="1781" actId="478"/>
          <ac:spMkLst>
            <pc:docMk/>
            <pc:sldMk cId="1862746853" sldId="272"/>
            <ac:spMk id="4" creationId="{00000000-0000-0000-0000-000000000000}"/>
          </ac:spMkLst>
        </pc:spChg>
        <pc:spChg chg="del">
          <ac:chgData name="Longdoz Bernard" userId="345a6309-884c-4b7a-83ce-b82c7fc7ca0c" providerId="ADAL" clId="{949719C7-A118-4A59-8DAC-2133B19F4F7E}" dt="2025-12-11T12:15:08.526" v="1711" actId="478"/>
          <ac:spMkLst>
            <pc:docMk/>
            <pc:sldMk cId="1862746853" sldId="272"/>
            <ac:spMk id="5" creationId="{00000000-0000-0000-0000-000000000000}"/>
          </ac:spMkLst>
        </pc:spChg>
        <pc:spChg chg="del">
          <ac:chgData name="Longdoz Bernard" userId="345a6309-884c-4b7a-83ce-b82c7fc7ca0c" providerId="ADAL" clId="{949719C7-A118-4A59-8DAC-2133B19F4F7E}" dt="2025-12-11T13:20:26.824" v="1750" actId="478"/>
          <ac:spMkLst>
            <pc:docMk/>
            <pc:sldMk cId="1862746853" sldId="272"/>
            <ac:spMk id="7" creationId="{00000000-0000-0000-0000-000000000000}"/>
          </ac:spMkLst>
        </pc:spChg>
        <pc:spChg chg="add mod">
          <ac:chgData name="Longdoz Bernard" userId="345a6309-884c-4b7a-83ce-b82c7fc7ca0c" providerId="ADAL" clId="{949719C7-A118-4A59-8DAC-2133B19F4F7E}" dt="2025-12-11T13:36:17.079" v="2008" actId="14100"/>
          <ac:spMkLst>
            <pc:docMk/>
            <pc:sldMk cId="1862746853" sldId="272"/>
            <ac:spMk id="9" creationId="{BEFEE52C-0C69-4F72-A194-F0457DC820F0}"/>
          </ac:spMkLst>
        </pc:spChg>
        <pc:spChg chg="add mod">
          <ac:chgData name="Longdoz Bernard" userId="345a6309-884c-4b7a-83ce-b82c7fc7ca0c" providerId="ADAL" clId="{949719C7-A118-4A59-8DAC-2133B19F4F7E}" dt="2025-12-11T13:21:43.575" v="1772" actId="207"/>
          <ac:spMkLst>
            <pc:docMk/>
            <pc:sldMk cId="1862746853" sldId="272"/>
            <ac:spMk id="10" creationId="{3D512B35-9554-6A63-E0AE-1521E71FB6EB}"/>
          </ac:spMkLst>
        </pc:spChg>
        <pc:spChg chg="add mod">
          <ac:chgData name="Longdoz Bernard" userId="345a6309-884c-4b7a-83ce-b82c7fc7ca0c" providerId="ADAL" clId="{949719C7-A118-4A59-8DAC-2133B19F4F7E}" dt="2025-12-11T13:24:31.151" v="1810" actId="1076"/>
          <ac:spMkLst>
            <pc:docMk/>
            <pc:sldMk cId="1862746853" sldId="272"/>
            <ac:spMk id="11" creationId="{4A61B81F-FD62-E882-5241-BE5D11D46881}"/>
          </ac:spMkLst>
        </pc:spChg>
        <pc:spChg chg="add mod">
          <ac:chgData name="Longdoz Bernard" userId="345a6309-884c-4b7a-83ce-b82c7fc7ca0c" providerId="ADAL" clId="{949719C7-A118-4A59-8DAC-2133B19F4F7E}" dt="2025-12-11T13:25:00.800" v="1816" actId="1076"/>
          <ac:spMkLst>
            <pc:docMk/>
            <pc:sldMk cId="1862746853" sldId="272"/>
            <ac:spMk id="12" creationId="{45A1910B-F7D6-DD30-7A14-568E59245980}"/>
          </ac:spMkLst>
        </pc:spChg>
        <pc:spChg chg="add mod">
          <ac:chgData name="Longdoz Bernard" userId="345a6309-884c-4b7a-83ce-b82c7fc7ca0c" providerId="ADAL" clId="{949719C7-A118-4A59-8DAC-2133B19F4F7E}" dt="2025-12-11T13:24:24.617" v="1809" actId="1076"/>
          <ac:spMkLst>
            <pc:docMk/>
            <pc:sldMk cId="1862746853" sldId="272"/>
            <ac:spMk id="13" creationId="{48E26592-CB02-7F04-6F99-44C9948AB24C}"/>
          </ac:spMkLst>
        </pc:spChg>
        <pc:spChg chg="add mod">
          <ac:chgData name="Longdoz Bernard" userId="345a6309-884c-4b7a-83ce-b82c7fc7ca0c" providerId="ADAL" clId="{949719C7-A118-4A59-8DAC-2133B19F4F7E}" dt="2025-12-11T13:25:11.531" v="1819" actId="1076"/>
          <ac:spMkLst>
            <pc:docMk/>
            <pc:sldMk cId="1862746853" sldId="272"/>
            <ac:spMk id="14" creationId="{F840D649-B7A2-39CF-0D03-744A66C576D9}"/>
          </ac:spMkLst>
        </pc:spChg>
        <pc:spChg chg="add mod">
          <ac:chgData name="Longdoz Bernard" userId="345a6309-884c-4b7a-83ce-b82c7fc7ca0c" providerId="ADAL" clId="{949719C7-A118-4A59-8DAC-2133B19F4F7E}" dt="2025-12-11T13:25:42.065" v="1833" actId="207"/>
          <ac:spMkLst>
            <pc:docMk/>
            <pc:sldMk cId="1862746853" sldId="272"/>
            <ac:spMk id="15" creationId="{E6A80393-E5D8-2D44-B86D-FA7FB06FC71D}"/>
          </ac:spMkLst>
        </pc:spChg>
        <pc:spChg chg="add mod">
          <ac:chgData name="Longdoz Bernard" userId="345a6309-884c-4b7a-83ce-b82c7fc7ca0c" providerId="ADAL" clId="{949719C7-A118-4A59-8DAC-2133B19F4F7E}" dt="2025-12-11T13:29:26.167" v="1928" actId="20577"/>
          <ac:spMkLst>
            <pc:docMk/>
            <pc:sldMk cId="1862746853" sldId="272"/>
            <ac:spMk id="16" creationId="{F126CF31-53CA-D13C-12FE-C19B8B98BA59}"/>
          </ac:spMkLst>
        </pc:spChg>
        <pc:spChg chg="add mod">
          <ac:chgData name="Longdoz Bernard" userId="345a6309-884c-4b7a-83ce-b82c7fc7ca0c" providerId="ADAL" clId="{949719C7-A118-4A59-8DAC-2133B19F4F7E}" dt="2025-12-11T13:31:08.022" v="1993" actId="20577"/>
          <ac:spMkLst>
            <pc:docMk/>
            <pc:sldMk cId="1862746853" sldId="272"/>
            <ac:spMk id="17" creationId="{345B3593-3A0C-5339-C530-89005CFE9915}"/>
          </ac:spMkLst>
        </pc:spChg>
        <pc:picChg chg="mod">
          <ac:chgData name="Longdoz Bernard" userId="345a6309-884c-4b7a-83ce-b82c7fc7ca0c" providerId="ADAL" clId="{949719C7-A118-4A59-8DAC-2133B19F4F7E}" dt="2025-12-11T13:20:41.152" v="1751" actId="1076"/>
          <ac:picMkLst>
            <pc:docMk/>
            <pc:sldMk cId="1862746853" sldId="272"/>
            <ac:picMk id="2" creationId="{00000000-0000-0000-0000-000000000000}"/>
          </ac:picMkLst>
        </pc:picChg>
        <pc:picChg chg="del">
          <ac:chgData name="Longdoz Bernard" userId="345a6309-884c-4b7a-83ce-b82c7fc7ca0c" providerId="ADAL" clId="{949719C7-A118-4A59-8DAC-2133B19F4F7E}" dt="2025-12-11T13:20:03.088" v="1747" actId="478"/>
          <ac:picMkLst>
            <pc:docMk/>
            <pc:sldMk cId="1862746853" sldId="272"/>
            <ac:picMk id="6" creationId="{00000000-0000-0000-0000-000000000000}"/>
          </ac:picMkLst>
        </pc:picChg>
      </pc:sldChg>
      <pc:sldChg chg="del ord">
        <pc:chgData name="Longdoz Bernard" userId="345a6309-884c-4b7a-83ce-b82c7fc7ca0c" providerId="ADAL" clId="{949719C7-A118-4A59-8DAC-2133B19F4F7E}" dt="2025-12-11T12:12:52.087" v="1695" actId="47"/>
        <pc:sldMkLst>
          <pc:docMk/>
          <pc:sldMk cId="3591013022" sldId="278"/>
        </pc:sldMkLst>
      </pc:sldChg>
      <pc:sldChg chg="del ord">
        <pc:chgData name="Longdoz Bernard" userId="345a6309-884c-4b7a-83ce-b82c7fc7ca0c" providerId="ADAL" clId="{949719C7-A118-4A59-8DAC-2133B19F4F7E}" dt="2025-12-11T12:12:53.993" v="1696" actId="47"/>
        <pc:sldMkLst>
          <pc:docMk/>
          <pc:sldMk cId="3879369456" sldId="279"/>
        </pc:sldMkLst>
      </pc:sldChg>
      <pc:sldChg chg="del ord">
        <pc:chgData name="Longdoz Bernard" userId="345a6309-884c-4b7a-83ce-b82c7fc7ca0c" providerId="ADAL" clId="{949719C7-A118-4A59-8DAC-2133B19F4F7E}" dt="2025-12-11T12:13:01.398" v="1697" actId="47"/>
        <pc:sldMkLst>
          <pc:docMk/>
          <pc:sldMk cId="2052821942" sldId="280"/>
        </pc:sldMkLst>
      </pc:sldChg>
      <pc:sldChg chg="del ord">
        <pc:chgData name="Longdoz Bernard" userId="345a6309-884c-4b7a-83ce-b82c7fc7ca0c" providerId="ADAL" clId="{949719C7-A118-4A59-8DAC-2133B19F4F7E}" dt="2025-12-11T12:15:04.205" v="1710" actId="47"/>
        <pc:sldMkLst>
          <pc:docMk/>
          <pc:sldMk cId="2506457675" sldId="281"/>
        </pc:sldMkLst>
      </pc:sldChg>
      <pc:sldChg chg="del ord">
        <pc:chgData name="Longdoz Bernard" userId="345a6309-884c-4b7a-83ce-b82c7fc7ca0c" providerId="ADAL" clId="{949719C7-A118-4A59-8DAC-2133B19F4F7E}" dt="2025-12-11T12:15:01.365" v="1709" actId="47"/>
        <pc:sldMkLst>
          <pc:docMk/>
          <pc:sldMk cId="2296903148" sldId="282"/>
        </pc:sldMkLst>
      </pc:sldChg>
      <pc:sldChg chg="del ord">
        <pc:chgData name="Longdoz Bernard" userId="345a6309-884c-4b7a-83ce-b82c7fc7ca0c" providerId="ADAL" clId="{949719C7-A118-4A59-8DAC-2133B19F4F7E}" dt="2025-12-11T08:44:39.682" v="1128" actId="47"/>
        <pc:sldMkLst>
          <pc:docMk/>
          <pc:sldMk cId="826459770" sldId="283"/>
        </pc:sldMkLst>
      </pc:sldChg>
      <pc:sldChg chg="del ord">
        <pc:chgData name="Longdoz Bernard" userId="345a6309-884c-4b7a-83ce-b82c7fc7ca0c" providerId="ADAL" clId="{949719C7-A118-4A59-8DAC-2133B19F4F7E}" dt="2025-12-11T12:13:04.024" v="1698" actId="47"/>
        <pc:sldMkLst>
          <pc:docMk/>
          <pc:sldMk cId="3648994295" sldId="284"/>
        </pc:sldMkLst>
      </pc:sldChg>
      <pc:sldChg chg="addSp modSp new del ord">
        <pc:chgData name="Longdoz Bernard" userId="345a6309-884c-4b7a-83ce-b82c7fc7ca0c" providerId="ADAL" clId="{949719C7-A118-4A59-8DAC-2133B19F4F7E}" dt="2025-12-11T12:15:15.103" v="1713" actId="47"/>
        <pc:sldMkLst>
          <pc:docMk/>
          <pc:sldMk cId="3940852029" sldId="285"/>
        </pc:sldMkLst>
      </pc:sldChg>
      <pc:sldChg chg="addSp delSp modSp add mod ord setBg addAnim delAnim modNotesTx">
        <pc:chgData name="Longdoz Bernard" userId="345a6309-884c-4b7a-83ce-b82c7fc7ca0c" providerId="ADAL" clId="{949719C7-A118-4A59-8DAC-2133B19F4F7E}" dt="2025-12-11T06:55:36.326" v="451" actId="1038"/>
        <pc:sldMkLst>
          <pc:docMk/>
          <pc:sldMk cId="606919176" sldId="286"/>
        </pc:sldMkLst>
        <pc:spChg chg="mod">
          <ac:chgData name="Longdoz Bernard" userId="345a6309-884c-4b7a-83ce-b82c7fc7ca0c" providerId="ADAL" clId="{949719C7-A118-4A59-8DAC-2133B19F4F7E}" dt="2025-12-10T16:29:18.779" v="111" actId="26606"/>
          <ac:spMkLst>
            <pc:docMk/>
            <pc:sldMk cId="606919176" sldId="286"/>
            <ac:spMk id="2" creationId="{E8F6C20B-46E2-98F6-1A68-5A3792B02131}"/>
          </ac:spMkLst>
        </pc:spChg>
        <pc:spChg chg="add del mod">
          <ac:chgData name="Longdoz Bernard" userId="345a6309-884c-4b7a-83ce-b82c7fc7ca0c" providerId="ADAL" clId="{949719C7-A118-4A59-8DAC-2133B19F4F7E}" dt="2025-12-11T06:55:17.418" v="441" actId="478"/>
          <ac:spMkLst>
            <pc:docMk/>
            <pc:sldMk cId="606919176" sldId="286"/>
            <ac:spMk id="3" creationId="{EB08BC5D-0000-ED83-ECCF-B7271DDB45F2}"/>
          </ac:spMkLst>
        </pc:spChg>
        <pc:spChg chg="mod">
          <ac:chgData name="Longdoz Bernard" userId="345a6309-884c-4b7a-83ce-b82c7fc7ca0c" providerId="ADAL" clId="{949719C7-A118-4A59-8DAC-2133B19F4F7E}" dt="2025-12-11T06:55:02.232" v="428" actId="20577"/>
          <ac:spMkLst>
            <pc:docMk/>
            <pc:sldMk cId="606919176" sldId="286"/>
            <ac:spMk id="9" creationId="{A89E7977-58D0-E10B-F150-5A253B434613}"/>
          </ac:spMkLst>
        </pc:spChg>
        <pc:picChg chg="add mod ord">
          <ac:chgData name="Longdoz Bernard" userId="345a6309-884c-4b7a-83ce-b82c7fc7ca0c" providerId="ADAL" clId="{949719C7-A118-4A59-8DAC-2133B19F4F7E}" dt="2025-12-11T06:55:36.326" v="451" actId="1038"/>
          <ac:picMkLst>
            <pc:docMk/>
            <pc:sldMk cId="606919176" sldId="286"/>
            <ac:picMk id="4" creationId="{1CE032B7-EEC5-6E89-5CAF-8A2852924648}"/>
          </ac:picMkLst>
        </pc:picChg>
        <pc:picChg chg="add mod ord">
          <ac:chgData name="Longdoz Bernard" userId="345a6309-884c-4b7a-83ce-b82c7fc7ca0c" providerId="ADAL" clId="{949719C7-A118-4A59-8DAC-2133B19F4F7E}" dt="2025-12-11T06:55:12.197" v="440" actId="1037"/>
          <ac:picMkLst>
            <pc:docMk/>
            <pc:sldMk cId="606919176" sldId="286"/>
            <ac:picMk id="12" creationId="{7B6402A0-DE10-AE5B-427E-AC15B0EF1A3B}"/>
          </ac:picMkLst>
        </pc:picChg>
      </pc:sldChg>
      <pc:sldChg chg="add del">
        <pc:chgData name="Longdoz Bernard" userId="345a6309-884c-4b7a-83ce-b82c7fc7ca0c" providerId="ADAL" clId="{949719C7-A118-4A59-8DAC-2133B19F4F7E}" dt="2025-12-11T08:44:38.090" v="1127" actId="47"/>
        <pc:sldMkLst>
          <pc:docMk/>
          <pc:sldMk cId="2164074371" sldId="287"/>
        </pc:sldMkLst>
      </pc:sldChg>
      <pc:sldChg chg="addSp delSp modSp add mod">
        <pc:chgData name="Longdoz Bernard" userId="345a6309-884c-4b7a-83ce-b82c7fc7ca0c" providerId="ADAL" clId="{949719C7-A118-4A59-8DAC-2133B19F4F7E}" dt="2025-12-11T06:59:35.081" v="523" actId="1035"/>
        <pc:sldMkLst>
          <pc:docMk/>
          <pc:sldMk cId="4260082589" sldId="288"/>
        </pc:sldMkLst>
        <pc:spChg chg="add mod">
          <ac:chgData name="Longdoz Bernard" userId="345a6309-884c-4b7a-83ce-b82c7fc7ca0c" providerId="ADAL" clId="{949719C7-A118-4A59-8DAC-2133B19F4F7E}" dt="2025-12-10T16:53:09.974" v="147" actId="20577"/>
          <ac:spMkLst>
            <pc:docMk/>
            <pc:sldMk cId="4260082589" sldId="288"/>
            <ac:spMk id="4" creationId="{A5942448-C7EA-70A6-1E01-F6155ED02EB6}"/>
          </ac:spMkLst>
        </pc:spChg>
        <pc:spChg chg="add mod">
          <ac:chgData name="Longdoz Bernard" userId="345a6309-884c-4b7a-83ce-b82c7fc7ca0c" providerId="ADAL" clId="{949719C7-A118-4A59-8DAC-2133B19F4F7E}" dt="2025-12-11T06:59:35.081" v="523" actId="1035"/>
          <ac:spMkLst>
            <pc:docMk/>
            <pc:sldMk cId="4260082589" sldId="288"/>
            <ac:spMk id="6" creationId="{9D79BE3D-80FF-38DB-C6E6-CF47D536C8B0}"/>
          </ac:spMkLst>
        </pc:spChg>
        <pc:spChg chg="mod">
          <ac:chgData name="Longdoz Bernard" userId="345a6309-884c-4b7a-83ce-b82c7fc7ca0c" providerId="ADAL" clId="{949719C7-A118-4A59-8DAC-2133B19F4F7E}" dt="2025-12-11T06:56:05.094" v="465" actId="20577"/>
          <ac:spMkLst>
            <pc:docMk/>
            <pc:sldMk cId="4260082589" sldId="288"/>
            <ac:spMk id="9" creationId="{4EF4C88B-BFD5-EE66-279C-2AEF6AE4CBEF}"/>
          </ac:spMkLst>
        </pc:spChg>
        <pc:picChg chg="add mod">
          <ac:chgData name="Longdoz Bernard" userId="345a6309-884c-4b7a-83ce-b82c7fc7ca0c" providerId="ADAL" clId="{949719C7-A118-4A59-8DAC-2133B19F4F7E}" dt="2025-12-10T17:28:05.204" v="173" actId="1076"/>
          <ac:picMkLst>
            <pc:docMk/>
            <pc:sldMk cId="4260082589" sldId="288"/>
            <ac:picMk id="10" creationId="{471B6E47-9579-1ECE-39A6-34F4E0369990}"/>
          </ac:picMkLst>
        </pc:picChg>
        <pc:picChg chg="add mod">
          <ac:chgData name="Longdoz Bernard" userId="345a6309-884c-4b7a-83ce-b82c7fc7ca0c" providerId="ADAL" clId="{949719C7-A118-4A59-8DAC-2133B19F4F7E}" dt="2025-12-10T17:27:59.206" v="172"/>
          <ac:picMkLst>
            <pc:docMk/>
            <pc:sldMk cId="4260082589" sldId="288"/>
            <ac:picMk id="11" creationId="{B0E3C35A-B498-6EDE-1E91-E231FE821D43}"/>
          </ac:picMkLst>
        </pc:picChg>
        <pc:picChg chg="add mod">
          <ac:chgData name="Longdoz Bernard" userId="345a6309-884c-4b7a-83ce-b82c7fc7ca0c" providerId="ADAL" clId="{949719C7-A118-4A59-8DAC-2133B19F4F7E}" dt="2025-12-10T17:28:17.491" v="182" actId="1037"/>
          <ac:picMkLst>
            <pc:docMk/>
            <pc:sldMk cId="4260082589" sldId="288"/>
            <ac:picMk id="12" creationId="{77CCE665-7024-CF72-E6F1-55EE6C708AE9}"/>
          </ac:picMkLst>
        </pc:picChg>
      </pc:sldChg>
      <pc:sldChg chg="addSp delSp modSp add mod">
        <pc:chgData name="Longdoz Bernard" userId="345a6309-884c-4b7a-83ce-b82c7fc7ca0c" providerId="ADAL" clId="{949719C7-A118-4A59-8DAC-2133B19F4F7E}" dt="2025-12-11T06:59:49.132" v="530" actId="14100"/>
        <pc:sldMkLst>
          <pc:docMk/>
          <pc:sldMk cId="805472603" sldId="289"/>
        </pc:sldMkLst>
        <pc:spChg chg="mod">
          <ac:chgData name="Longdoz Bernard" userId="345a6309-884c-4b7a-83ce-b82c7fc7ca0c" providerId="ADAL" clId="{949719C7-A118-4A59-8DAC-2133B19F4F7E}" dt="2025-12-11T06:59:44.086" v="528" actId="1035"/>
          <ac:spMkLst>
            <pc:docMk/>
            <pc:sldMk cId="805472603" sldId="289"/>
            <ac:spMk id="6" creationId="{211E4DEC-712C-28B4-6A35-AE3EF8033892}"/>
          </ac:spMkLst>
        </pc:spChg>
        <pc:spChg chg="add del mod">
          <ac:chgData name="Longdoz Bernard" userId="345a6309-884c-4b7a-83ce-b82c7fc7ca0c" providerId="ADAL" clId="{949719C7-A118-4A59-8DAC-2133B19F4F7E}" dt="2025-12-11T06:57:03.248" v="471" actId="478"/>
          <ac:spMkLst>
            <pc:docMk/>
            <pc:sldMk cId="805472603" sldId="289"/>
            <ac:spMk id="8" creationId="{96A049B1-6BAD-EBC2-DC6C-43ECB6084703}"/>
          </ac:spMkLst>
        </pc:spChg>
        <pc:spChg chg="del">
          <ac:chgData name="Longdoz Bernard" userId="345a6309-884c-4b7a-83ce-b82c7fc7ca0c" providerId="ADAL" clId="{949719C7-A118-4A59-8DAC-2133B19F4F7E}" dt="2025-12-11T06:56:31.636" v="466" actId="478"/>
          <ac:spMkLst>
            <pc:docMk/>
            <pc:sldMk cId="805472603" sldId="289"/>
            <ac:spMk id="9" creationId="{07FFAFAE-CA8E-0A81-B8CC-C5A69B6769A4}"/>
          </ac:spMkLst>
        </pc:spChg>
        <pc:spChg chg="add mod">
          <ac:chgData name="Longdoz Bernard" userId="345a6309-884c-4b7a-83ce-b82c7fc7ca0c" providerId="ADAL" clId="{949719C7-A118-4A59-8DAC-2133B19F4F7E}" dt="2025-12-11T06:56:32.258" v="467"/>
          <ac:spMkLst>
            <pc:docMk/>
            <pc:sldMk cId="805472603" sldId="289"/>
            <ac:spMk id="13" creationId="{02F5EBC3-D568-27D0-9351-B934BB0D39CF}"/>
          </ac:spMkLst>
        </pc:spChg>
        <pc:picChg chg="add mod">
          <ac:chgData name="Longdoz Bernard" userId="345a6309-884c-4b7a-83ce-b82c7fc7ca0c" providerId="ADAL" clId="{949719C7-A118-4A59-8DAC-2133B19F4F7E}" dt="2025-12-11T06:59:49.132" v="530" actId="14100"/>
          <ac:picMkLst>
            <pc:docMk/>
            <pc:sldMk cId="805472603" sldId="289"/>
            <ac:picMk id="5" creationId="{A9BEDCB8-E2A1-16C9-5511-C4C1F82EFCF5}"/>
          </ac:picMkLst>
        </pc:picChg>
      </pc:sldChg>
      <pc:sldChg chg="addSp delSp modSp add mod modNotesTx">
        <pc:chgData name="Longdoz Bernard" userId="345a6309-884c-4b7a-83ce-b82c7fc7ca0c" providerId="ADAL" clId="{949719C7-A118-4A59-8DAC-2133B19F4F7E}" dt="2025-12-12T11:43:17.583" v="2860" actId="20577"/>
        <pc:sldMkLst>
          <pc:docMk/>
          <pc:sldMk cId="2621871393" sldId="290"/>
        </pc:sldMkLst>
        <pc:spChg chg="mod">
          <ac:chgData name="Longdoz Bernard" userId="345a6309-884c-4b7a-83ce-b82c7fc7ca0c" providerId="ADAL" clId="{949719C7-A118-4A59-8DAC-2133B19F4F7E}" dt="2025-12-11T06:59:55.534" v="535" actId="1035"/>
          <ac:spMkLst>
            <pc:docMk/>
            <pc:sldMk cId="2621871393" sldId="290"/>
            <ac:spMk id="6" creationId="{9C4E7F92-0CDF-CF24-0BCF-EB7C88ACF01A}"/>
          </ac:spMkLst>
        </pc:spChg>
        <pc:spChg chg="add del mod">
          <ac:chgData name="Longdoz Bernard" userId="345a6309-884c-4b7a-83ce-b82c7fc7ca0c" providerId="ADAL" clId="{949719C7-A118-4A59-8DAC-2133B19F4F7E}" dt="2025-12-11T06:37:51.523" v="249" actId="478"/>
          <ac:spMkLst>
            <pc:docMk/>
            <pc:sldMk cId="2621871393" sldId="290"/>
            <ac:spMk id="7" creationId="{619DD6C5-3F9B-DB4D-5561-01CD71D36C9D}"/>
          </ac:spMkLst>
        </pc:spChg>
        <pc:spChg chg="add mod">
          <ac:chgData name="Longdoz Bernard" userId="345a6309-884c-4b7a-83ce-b82c7fc7ca0c" providerId="ADAL" clId="{949719C7-A118-4A59-8DAC-2133B19F4F7E}" dt="2025-12-11T07:04:14.622" v="630" actId="1038"/>
          <ac:spMkLst>
            <pc:docMk/>
            <pc:sldMk cId="2621871393" sldId="290"/>
            <ac:spMk id="8" creationId="{A7995861-9E9E-8568-F0C9-79F20477916F}"/>
          </ac:spMkLst>
        </pc:spChg>
        <pc:spChg chg="del">
          <ac:chgData name="Longdoz Bernard" userId="345a6309-884c-4b7a-83ce-b82c7fc7ca0c" providerId="ADAL" clId="{949719C7-A118-4A59-8DAC-2133B19F4F7E}" dt="2025-12-11T06:56:40.526" v="468" actId="478"/>
          <ac:spMkLst>
            <pc:docMk/>
            <pc:sldMk cId="2621871393" sldId="290"/>
            <ac:spMk id="9" creationId="{30C89703-4B58-9ADC-D106-736BA762B764}"/>
          </ac:spMkLst>
        </pc:spChg>
        <pc:spChg chg="add del mod">
          <ac:chgData name="Longdoz Bernard" userId="345a6309-884c-4b7a-83ce-b82c7fc7ca0c" providerId="ADAL" clId="{949719C7-A118-4A59-8DAC-2133B19F4F7E}" dt="2025-12-11T06:37:49.705" v="248" actId="478"/>
          <ac:spMkLst>
            <pc:docMk/>
            <pc:sldMk cId="2621871393" sldId="290"/>
            <ac:spMk id="10" creationId="{9C4B9DA3-F0BB-C2A3-B1C5-730202D243F2}"/>
          </ac:spMkLst>
        </pc:spChg>
        <pc:spChg chg="add mod">
          <ac:chgData name="Longdoz Bernard" userId="345a6309-884c-4b7a-83ce-b82c7fc7ca0c" providerId="ADAL" clId="{949719C7-A118-4A59-8DAC-2133B19F4F7E}" dt="2025-12-11T07:04:14.622" v="630" actId="1038"/>
          <ac:spMkLst>
            <pc:docMk/>
            <pc:sldMk cId="2621871393" sldId="290"/>
            <ac:spMk id="11" creationId="{3B2961FD-452A-E5B0-4AFE-76EEC500245A}"/>
          </ac:spMkLst>
        </pc:spChg>
        <pc:spChg chg="add del mod">
          <ac:chgData name="Longdoz Bernard" userId="345a6309-884c-4b7a-83ce-b82c7fc7ca0c" providerId="ADAL" clId="{949719C7-A118-4A59-8DAC-2133B19F4F7E}" dt="2025-12-11T06:56:59.796" v="470" actId="478"/>
          <ac:spMkLst>
            <pc:docMk/>
            <pc:sldMk cId="2621871393" sldId="290"/>
            <ac:spMk id="13" creationId="{8381D079-9DED-1F5B-46CE-48DC169527E2}"/>
          </ac:spMkLst>
        </pc:spChg>
        <pc:spChg chg="add mod">
          <ac:chgData name="Longdoz Bernard" userId="345a6309-884c-4b7a-83ce-b82c7fc7ca0c" providerId="ADAL" clId="{949719C7-A118-4A59-8DAC-2133B19F4F7E}" dt="2025-12-11T06:56:41.437" v="469"/>
          <ac:spMkLst>
            <pc:docMk/>
            <pc:sldMk cId="2621871393" sldId="290"/>
            <ac:spMk id="14" creationId="{367436E5-7689-4B54-4964-6B9BA8A48FEA}"/>
          </ac:spMkLst>
        </pc:spChg>
        <pc:spChg chg="add">
          <ac:chgData name="Longdoz Bernard" userId="345a6309-884c-4b7a-83ce-b82c7fc7ca0c" providerId="ADAL" clId="{949719C7-A118-4A59-8DAC-2133B19F4F7E}" dt="2025-12-11T06:57:49.982" v="473" actId="11529"/>
          <ac:spMkLst>
            <pc:docMk/>
            <pc:sldMk cId="2621871393" sldId="290"/>
            <ac:spMk id="15" creationId="{25CD86D1-FD16-47C5-3133-2D5AFE7E01BF}"/>
          </ac:spMkLst>
        </pc:spChg>
        <pc:spChg chg="add mod">
          <ac:chgData name="Longdoz Bernard" userId="345a6309-884c-4b7a-83ce-b82c7fc7ca0c" providerId="ADAL" clId="{949719C7-A118-4A59-8DAC-2133B19F4F7E}" dt="2025-12-11T06:57:57.219" v="475" actId="1076"/>
          <ac:spMkLst>
            <pc:docMk/>
            <pc:sldMk cId="2621871393" sldId="290"/>
            <ac:spMk id="16" creationId="{916A2D1C-07FB-25EC-44C9-EDFD0F98C225}"/>
          </ac:spMkLst>
        </pc:spChg>
        <pc:spChg chg="add mod">
          <ac:chgData name="Longdoz Bernard" userId="345a6309-884c-4b7a-83ce-b82c7fc7ca0c" providerId="ADAL" clId="{949719C7-A118-4A59-8DAC-2133B19F4F7E}" dt="2025-12-11T07:03:10.600" v="609" actId="207"/>
          <ac:spMkLst>
            <pc:docMk/>
            <pc:sldMk cId="2621871393" sldId="290"/>
            <ac:spMk id="17" creationId="{AB44AA44-7913-2F59-50A0-4EA4C46F92CB}"/>
          </ac:spMkLst>
        </pc:spChg>
        <pc:spChg chg="add mod">
          <ac:chgData name="Longdoz Bernard" userId="345a6309-884c-4b7a-83ce-b82c7fc7ca0c" providerId="ADAL" clId="{949719C7-A118-4A59-8DAC-2133B19F4F7E}" dt="2025-12-11T07:04:22.951" v="637" actId="1038"/>
          <ac:spMkLst>
            <pc:docMk/>
            <pc:sldMk cId="2621871393" sldId="290"/>
            <ac:spMk id="18" creationId="{381F6D0A-E505-5402-7872-9CF4BD80CCDD}"/>
          </ac:spMkLst>
        </pc:spChg>
        <pc:spChg chg="add mod">
          <ac:chgData name="Longdoz Bernard" userId="345a6309-884c-4b7a-83ce-b82c7fc7ca0c" providerId="ADAL" clId="{949719C7-A118-4A59-8DAC-2133B19F4F7E}" dt="2025-12-11T07:04:18.708" v="631" actId="1037"/>
          <ac:spMkLst>
            <pc:docMk/>
            <pc:sldMk cId="2621871393" sldId="290"/>
            <ac:spMk id="19" creationId="{A3728C93-B0C7-71D9-3CAA-F1FA0200043A}"/>
          </ac:spMkLst>
        </pc:spChg>
        <pc:spChg chg="add mod">
          <ac:chgData name="Longdoz Bernard" userId="345a6309-884c-4b7a-83ce-b82c7fc7ca0c" providerId="ADAL" clId="{949719C7-A118-4A59-8DAC-2133B19F4F7E}" dt="2025-12-11T07:02:01.264" v="600" actId="207"/>
          <ac:spMkLst>
            <pc:docMk/>
            <pc:sldMk cId="2621871393" sldId="290"/>
            <ac:spMk id="20" creationId="{7BEB4118-E0D9-B4AE-E277-2D8662117C38}"/>
          </ac:spMkLst>
        </pc:spChg>
        <pc:picChg chg="add mod">
          <ac:chgData name="Longdoz Bernard" userId="345a6309-884c-4b7a-83ce-b82c7fc7ca0c" providerId="ADAL" clId="{949719C7-A118-4A59-8DAC-2133B19F4F7E}" dt="2025-12-11T07:04:14.622" v="630" actId="1038"/>
          <ac:picMkLst>
            <pc:docMk/>
            <pc:sldMk cId="2621871393" sldId="290"/>
            <ac:picMk id="3" creationId="{B2500C70-523E-0B10-8ED5-7B36BA1E80CC}"/>
          </ac:picMkLst>
        </pc:picChg>
      </pc:sldChg>
      <pc:sldChg chg="addSp delSp modSp add mod ord">
        <pc:chgData name="Longdoz Bernard" userId="345a6309-884c-4b7a-83ce-b82c7fc7ca0c" providerId="ADAL" clId="{949719C7-A118-4A59-8DAC-2133B19F4F7E}" dt="2025-12-11T13:44:31.546" v="2018" actId="20577"/>
        <pc:sldMkLst>
          <pc:docMk/>
          <pc:sldMk cId="3446005661" sldId="391"/>
        </pc:sldMkLst>
        <pc:spChg chg="mod">
          <ac:chgData name="Longdoz Bernard" userId="345a6309-884c-4b7a-83ce-b82c7fc7ca0c" providerId="ADAL" clId="{949719C7-A118-4A59-8DAC-2133B19F4F7E}" dt="2025-12-11T10:45:41.413" v="1531" actId="14100"/>
          <ac:spMkLst>
            <pc:docMk/>
            <pc:sldMk cId="3446005661" sldId="391"/>
            <ac:spMk id="4" creationId="{B9C29D60-94D1-1091-6A94-06820C8A92FF}"/>
          </ac:spMkLst>
        </pc:spChg>
        <pc:spChg chg="add mod">
          <ac:chgData name="Longdoz Bernard" userId="345a6309-884c-4b7a-83ce-b82c7fc7ca0c" providerId="ADAL" clId="{949719C7-A118-4A59-8DAC-2133B19F4F7E}" dt="2025-12-11T13:44:31.546" v="2018" actId="20577"/>
          <ac:spMkLst>
            <pc:docMk/>
            <pc:sldMk cId="3446005661" sldId="391"/>
            <ac:spMk id="7" creationId="{B113D526-F879-ACE5-B5CE-18FC32824E78}"/>
          </ac:spMkLst>
        </pc:spChg>
        <pc:spChg chg="add del mod">
          <ac:chgData name="Longdoz Bernard" userId="345a6309-884c-4b7a-83ce-b82c7fc7ca0c" providerId="ADAL" clId="{949719C7-A118-4A59-8DAC-2133B19F4F7E}" dt="2025-12-11T07:04:57.969" v="638" actId="478"/>
          <ac:spMkLst>
            <pc:docMk/>
            <pc:sldMk cId="3446005661" sldId="391"/>
            <ac:spMk id="7" creationId="{C42A8366-E43C-08A0-4AFF-BB12DAEE7E3E}"/>
          </ac:spMkLst>
        </pc:spChg>
        <pc:spChg chg="mod">
          <ac:chgData name="Longdoz Bernard" userId="345a6309-884c-4b7a-83ce-b82c7fc7ca0c" providerId="ADAL" clId="{949719C7-A118-4A59-8DAC-2133B19F4F7E}" dt="2025-12-11T08:43:14.182" v="1125" actId="1035"/>
          <ac:spMkLst>
            <pc:docMk/>
            <pc:sldMk cId="3446005661" sldId="391"/>
            <ac:spMk id="8" creationId="{BE2926D5-0CF0-FDFD-A25B-FF409517B9D4}"/>
          </ac:spMkLst>
        </pc:spChg>
        <pc:spChg chg="add mod">
          <ac:chgData name="Longdoz Bernard" userId="345a6309-884c-4b7a-83ce-b82c7fc7ca0c" providerId="ADAL" clId="{949719C7-A118-4A59-8DAC-2133B19F4F7E}" dt="2025-12-11T08:43:14.182" v="1125" actId="1035"/>
          <ac:spMkLst>
            <pc:docMk/>
            <pc:sldMk cId="3446005661" sldId="391"/>
            <ac:spMk id="9" creationId="{0834E353-B389-E8A0-FED6-D1E6B667F621}"/>
          </ac:spMkLst>
        </pc:spChg>
        <pc:spChg chg="add mod">
          <ac:chgData name="Longdoz Bernard" userId="345a6309-884c-4b7a-83ce-b82c7fc7ca0c" providerId="ADAL" clId="{949719C7-A118-4A59-8DAC-2133B19F4F7E}" dt="2025-12-11T08:43:14.182" v="1125" actId="1035"/>
          <ac:spMkLst>
            <pc:docMk/>
            <pc:sldMk cId="3446005661" sldId="391"/>
            <ac:spMk id="10" creationId="{3DEA85DA-B8C6-B685-7A03-096BDF0A286D}"/>
          </ac:spMkLst>
        </pc:spChg>
        <pc:spChg chg="add mod">
          <ac:chgData name="Longdoz Bernard" userId="345a6309-884c-4b7a-83ce-b82c7fc7ca0c" providerId="ADAL" clId="{949719C7-A118-4A59-8DAC-2133B19F4F7E}" dt="2025-12-11T08:43:14.182" v="1125" actId="1035"/>
          <ac:spMkLst>
            <pc:docMk/>
            <pc:sldMk cId="3446005661" sldId="391"/>
            <ac:spMk id="11" creationId="{938D92B7-3823-82FA-A6B9-C3AA4844369A}"/>
          </ac:spMkLst>
        </pc:spChg>
        <pc:spChg chg="add mod">
          <ac:chgData name="Longdoz Bernard" userId="345a6309-884c-4b7a-83ce-b82c7fc7ca0c" providerId="ADAL" clId="{949719C7-A118-4A59-8DAC-2133B19F4F7E}" dt="2025-12-11T08:43:14.182" v="1125" actId="1035"/>
          <ac:spMkLst>
            <pc:docMk/>
            <pc:sldMk cId="3446005661" sldId="391"/>
            <ac:spMk id="12" creationId="{7ACFF051-ECE6-AAAD-6D32-127D88CAE27F}"/>
          </ac:spMkLst>
        </pc:spChg>
        <pc:spChg chg="add mod">
          <ac:chgData name="Longdoz Bernard" userId="345a6309-884c-4b7a-83ce-b82c7fc7ca0c" providerId="ADAL" clId="{949719C7-A118-4A59-8DAC-2133B19F4F7E}" dt="2025-12-11T08:43:14.182" v="1125" actId="1035"/>
          <ac:spMkLst>
            <pc:docMk/>
            <pc:sldMk cId="3446005661" sldId="391"/>
            <ac:spMk id="13" creationId="{2B388A5C-8D80-D28D-8B05-680ACE1D0856}"/>
          </ac:spMkLst>
        </pc:spChg>
        <pc:spChg chg="add mod">
          <ac:chgData name="Longdoz Bernard" userId="345a6309-884c-4b7a-83ce-b82c7fc7ca0c" providerId="ADAL" clId="{949719C7-A118-4A59-8DAC-2133B19F4F7E}" dt="2025-12-11T08:43:14.182" v="1125" actId="1035"/>
          <ac:spMkLst>
            <pc:docMk/>
            <pc:sldMk cId="3446005661" sldId="391"/>
            <ac:spMk id="14" creationId="{9AA64C54-79F4-4925-D0AF-B933402F739A}"/>
          </ac:spMkLst>
        </pc:spChg>
        <pc:spChg chg="add mod">
          <ac:chgData name="Longdoz Bernard" userId="345a6309-884c-4b7a-83ce-b82c7fc7ca0c" providerId="ADAL" clId="{949719C7-A118-4A59-8DAC-2133B19F4F7E}" dt="2025-12-11T08:43:14.182" v="1125" actId="1035"/>
          <ac:spMkLst>
            <pc:docMk/>
            <pc:sldMk cId="3446005661" sldId="391"/>
            <ac:spMk id="15" creationId="{1F26B612-A543-A2AD-429F-AF4ABFBC410E}"/>
          </ac:spMkLst>
        </pc:spChg>
        <pc:spChg chg="add mod">
          <ac:chgData name="Longdoz Bernard" userId="345a6309-884c-4b7a-83ce-b82c7fc7ca0c" providerId="ADAL" clId="{949719C7-A118-4A59-8DAC-2133B19F4F7E}" dt="2025-12-11T08:43:14.182" v="1125" actId="1035"/>
          <ac:spMkLst>
            <pc:docMk/>
            <pc:sldMk cId="3446005661" sldId="391"/>
            <ac:spMk id="16" creationId="{F3162C49-DA4C-AB9F-CE6B-B028F94E959F}"/>
          </ac:spMkLst>
        </pc:spChg>
        <pc:spChg chg="add mod">
          <ac:chgData name="Longdoz Bernard" userId="345a6309-884c-4b7a-83ce-b82c7fc7ca0c" providerId="ADAL" clId="{949719C7-A118-4A59-8DAC-2133B19F4F7E}" dt="2025-12-11T08:43:51.270" v="1126" actId="14100"/>
          <ac:spMkLst>
            <pc:docMk/>
            <pc:sldMk cId="3446005661" sldId="391"/>
            <ac:spMk id="17" creationId="{A6EA4BB9-3766-4341-B12B-17E012173639}"/>
          </ac:spMkLst>
        </pc:spChg>
        <pc:spChg chg="add mod">
          <ac:chgData name="Longdoz Bernard" userId="345a6309-884c-4b7a-83ce-b82c7fc7ca0c" providerId="ADAL" clId="{949719C7-A118-4A59-8DAC-2133B19F4F7E}" dt="2025-12-11T10:45:32.239" v="1527" actId="1076"/>
          <ac:spMkLst>
            <pc:docMk/>
            <pc:sldMk cId="3446005661" sldId="391"/>
            <ac:spMk id="18" creationId="{C8FF65E8-706C-ADE9-BDF1-32A33ACB644A}"/>
          </ac:spMkLst>
        </pc:spChg>
        <pc:picChg chg="mod">
          <ac:chgData name="Longdoz Bernard" userId="345a6309-884c-4b7a-83ce-b82c7fc7ca0c" providerId="ADAL" clId="{949719C7-A118-4A59-8DAC-2133B19F4F7E}" dt="2025-12-11T08:43:09.748" v="1121" actId="1035"/>
          <ac:picMkLst>
            <pc:docMk/>
            <pc:sldMk cId="3446005661" sldId="391"/>
            <ac:picMk id="6" creationId="{0E897395-8BFE-1E4B-2CE3-443E79196C2C}"/>
          </ac:picMkLst>
        </pc:picChg>
      </pc:sldChg>
      <pc:sldChg chg="delSp modSp add mod">
        <pc:chgData name="Longdoz Bernard" userId="345a6309-884c-4b7a-83ce-b82c7fc7ca0c" providerId="ADAL" clId="{949719C7-A118-4A59-8DAC-2133B19F4F7E}" dt="2025-12-12T09:28:20.079" v="2612" actId="20577"/>
        <pc:sldMkLst>
          <pc:docMk/>
          <pc:sldMk cId="4079298816" sldId="392"/>
        </pc:sldMkLst>
        <pc:spChg chg="mod">
          <ac:chgData name="Longdoz Bernard" userId="345a6309-884c-4b7a-83ce-b82c7fc7ca0c" providerId="ADAL" clId="{949719C7-A118-4A59-8DAC-2133B19F4F7E}" dt="2025-12-12T09:28:20.079" v="2612" actId="20577"/>
          <ac:spMkLst>
            <pc:docMk/>
            <pc:sldMk cId="4079298816" sldId="392"/>
            <ac:spMk id="4" creationId="{C77E56AF-813A-61B8-2F28-38B153C5490E}"/>
          </ac:spMkLst>
        </pc:spChg>
        <pc:spChg chg="del">
          <ac:chgData name="Longdoz Bernard" userId="345a6309-884c-4b7a-83ce-b82c7fc7ca0c" providerId="ADAL" clId="{949719C7-A118-4A59-8DAC-2133B19F4F7E}" dt="2025-12-11T10:48:25.147" v="1588" actId="478"/>
          <ac:spMkLst>
            <pc:docMk/>
            <pc:sldMk cId="4079298816" sldId="392"/>
            <ac:spMk id="8" creationId="{8757AAA0-EF04-4710-6C1B-7904F5F1AB94}"/>
          </ac:spMkLst>
        </pc:spChg>
        <pc:spChg chg="mod">
          <ac:chgData name="Longdoz Bernard" userId="345a6309-884c-4b7a-83ce-b82c7fc7ca0c" providerId="ADAL" clId="{949719C7-A118-4A59-8DAC-2133B19F4F7E}" dt="2025-12-11T12:23:02.113" v="1714" actId="20577"/>
          <ac:spMkLst>
            <pc:docMk/>
            <pc:sldMk cId="4079298816" sldId="392"/>
            <ac:spMk id="17" creationId="{ADD91B78-699D-FB44-7158-B358AB4C9762}"/>
          </ac:spMkLst>
        </pc:spChg>
        <pc:picChg chg="del">
          <ac:chgData name="Longdoz Bernard" userId="345a6309-884c-4b7a-83ce-b82c7fc7ca0c" providerId="ADAL" clId="{949719C7-A118-4A59-8DAC-2133B19F4F7E}" dt="2025-12-11T10:48:22.088" v="1587" actId="478"/>
          <ac:picMkLst>
            <pc:docMk/>
            <pc:sldMk cId="4079298816" sldId="392"/>
            <ac:picMk id="6" creationId="{872B05AF-34DC-64AC-A42C-0250DFD5B7B5}"/>
          </ac:picMkLst>
        </pc:picChg>
      </pc:sldChg>
      <pc:sldChg chg="addSp delSp modSp add mod">
        <pc:chgData name="Longdoz Bernard" userId="345a6309-884c-4b7a-83ce-b82c7fc7ca0c" providerId="ADAL" clId="{949719C7-A118-4A59-8DAC-2133B19F4F7E}" dt="2025-12-11T08:53:23.713" v="1268" actId="1036"/>
        <pc:sldMkLst>
          <pc:docMk/>
          <pc:sldMk cId="2613285583" sldId="393"/>
        </pc:sldMkLst>
        <pc:spChg chg="del mod">
          <ac:chgData name="Longdoz Bernard" userId="345a6309-884c-4b7a-83ce-b82c7fc7ca0c" providerId="ADAL" clId="{949719C7-A118-4A59-8DAC-2133B19F4F7E}" dt="2025-12-11T07:23:13.006" v="826" actId="21"/>
          <ac:spMkLst>
            <pc:docMk/>
            <pc:sldMk cId="2613285583" sldId="393"/>
            <ac:spMk id="4" creationId="{0D1D1BEF-1F7B-9A01-C56B-80D074633963}"/>
          </ac:spMkLst>
        </pc:spChg>
        <pc:spChg chg="add mod">
          <ac:chgData name="Longdoz Bernard" userId="345a6309-884c-4b7a-83ce-b82c7fc7ca0c" providerId="ADAL" clId="{949719C7-A118-4A59-8DAC-2133B19F4F7E}" dt="2025-12-11T08:51:32.747" v="1227" actId="207"/>
          <ac:spMkLst>
            <pc:docMk/>
            <pc:sldMk cId="2613285583" sldId="393"/>
            <ac:spMk id="4" creationId="{F774814B-52B3-7984-62D9-9D089534902D}"/>
          </ac:spMkLst>
        </pc:spChg>
        <pc:spChg chg="del">
          <ac:chgData name="Longdoz Bernard" userId="345a6309-884c-4b7a-83ce-b82c7fc7ca0c" providerId="ADAL" clId="{949719C7-A118-4A59-8DAC-2133B19F4F7E}" dt="2025-12-11T07:21:11.136" v="741" actId="478"/>
          <ac:spMkLst>
            <pc:docMk/>
            <pc:sldMk cId="2613285583" sldId="393"/>
            <ac:spMk id="6" creationId="{0FCB71F7-96C6-9B8E-986A-5023317A673C}"/>
          </ac:spMkLst>
        </pc:spChg>
        <pc:spChg chg="add mod">
          <ac:chgData name="Longdoz Bernard" userId="345a6309-884c-4b7a-83ce-b82c7fc7ca0c" providerId="ADAL" clId="{949719C7-A118-4A59-8DAC-2133B19F4F7E}" dt="2025-12-11T07:25:34.127" v="873" actId="1076"/>
          <ac:spMkLst>
            <pc:docMk/>
            <pc:sldMk cId="2613285583" sldId="393"/>
            <ac:spMk id="7" creationId="{91D1E204-16A3-0703-77D0-F752980AFD75}"/>
          </ac:spMkLst>
        </pc:spChg>
        <pc:spChg chg="add mod">
          <ac:chgData name="Longdoz Bernard" userId="345a6309-884c-4b7a-83ce-b82c7fc7ca0c" providerId="ADAL" clId="{949719C7-A118-4A59-8DAC-2133B19F4F7E}" dt="2025-12-11T08:51:32.747" v="1227" actId="207"/>
          <ac:spMkLst>
            <pc:docMk/>
            <pc:sldMk cId="2613285583" sldId="393"/>
            <ac:spMk id="12" creationId="{0D1D1BEF-1F7B-9A01-C56B-80D074633963}"/>
          </ac:spMkLst>
        </pc:spChg>
        <pc:spChg chg="add mod">
          <ac:chgData name="Longdoz Bernard" userId="345a6309-884c-4b7a-83ce-b82c7fc7ca0c" providerId="ADAL" clId="{949719C7-A118-4A59-8DAC-2133B19F4F7E}" dt="2025-12-11T07:26:04.076" v="880" actId="1038"/>
          <ac:spMkLst>
            <pc:docMk/>
            <pc:sldMk cId="2613285583" sldId="393"/>
            <ac:spMk id="13" creationId="{BEABD9E9-5980-69EE-4097-71B485CECF39}"/>
          </ac:spMkLst>
        </pc:spChg>
        <pc:spChg chg="add mod">
          <ac:chgData name="Longdoz Bernard" userId="345a6309-884c-4b7a-83ce-b82c7fc7ca0c" providerId="ADAL" clId="{949719C7-A118-4A59-8DAC-2133B19F4F7E}" dt="2025-12-11T08:41:41.553" v="1081" actId="20577"/>
          <ac:spMkLst>
            <pc:docMk/>
            <pc:sldMk cId="2613285583" sldId="393"/>
            <ac:spMk id="17" creationId="{6326533A-CF1C-9A34-76B2-4A43DE0E9F23}"/>
          </ac:spMkLst>
        </pc:spChg>
        <pc:picChg chg="del">
          <ac:chgData name="Longdoz Bernard" userId="345a6309-884c-4b7a-83ce-b82c7fc7ca0c" providerId="ADAL" clId="{949719C7-A118-4A59-8DAC-2133B19F4F7E}" dt="2025-12-11T07:21:06.079" v="740" actId="478"/>
          <ac:picMkLst>
            <pc:docMk/>
            <pc:sldMk cId="2613285583" sldId="393"/>
            <ac:picMk id="5" creationId="{771B6EDC-9A7D-6F42-CFBD-0D6970E18B5A}"/>
          </ac:picMkLst>
        </pc:picChg>
        <pc:picChg chg="mod">
          <ac:chgData name="Longdoz Bernard" userId="345a6309-884c-4b7a-83ce-b82c7fc7ca0c" providerId="ADAL" clId="{949719C7-A118-4A59-8DAC-2133B19F4F7E}" dt="2025-12-11T08:45:40.170" v="1155" actId="1076"/>
          <ac:picMkLst>
            <pc:docMk/>
            <pc:sldMk cId="2613285583" sldId="393"/>
            <ac:picMk id="8" creationId="{31E1BC7D-48BF-BCB6-737D-7258A667B347}"/>
          </ac:picMkLst>
        </pc:picChg>
        <pc:cxnChg chg="add mod">
          <ac:chgData name="Longdoz Bernard" userId="345a6309-884c-4b7a-83ce-b82c7fc7ca0c" providerId="ADAL" clId="{949719C7-A118-4A59-8DAC-2133B19F4F7E}" dt="2025-12-11T08:52:54.812" v="1246" actId="1035"/>
          <ac:cxnSpMkLst>
            <pc:docMk/>
            <pc:sldMk cId="2613285583" sldId="393"/>
            <ac:cxnSpMk id="5" creationId="{09C91235-8E82-B85E-D765-3840B489B32F}"/>
          </ac:cxnSpMkLst>
        </pc:cxnChg>
        <pc:cxnChg chg="add mod">
          <ac:chgData name="Longdoz Bernard" userId="345a6309-884c-4b7a-83ce-b82c7fc7ca0c" providerId="ADAL" clId="{949719C7-A118-4A59-8DAC-2133B19F4F7E}" dt="2025-12-11T07:22:53.548" v="823" actId="692"/>
          <ac:cxnSpMkLst>
            <pc:docMk/>
            <pc:sldMk cId="2613285583" sldId="393"/>
            <ac:cxnSpMk id="10" creationId="{84611B06-38AD-55BC-4D91-2B265DF63020}"/>
          </ac:cxnSpMkLst>
        </pc:cxnChg>
        <pc:cxnChg chg="add mod">
          <ac:chgData name="Longdoz Bernard" userId="345a6309-884c-4b7a-83ce-b82c7fc7ca0c" providerId="ADAL" clId="{949719C7-A118-4A59-8DAC-2133B19F4F7E}" dt="2025-12-11T07:26:09.039" v="881" actId="14100"/>
          <ac:cxnSpMkLst>
            <pc:docMk/>
            <pc:sldMk cId="2613285583" sldId="393"/>
            <ac:cxnSpMk id="14" creationId="{5D89F8D4-2D3B-B9A3-3880-A628FD95E033}"/>
          </ac:cxnSpMkLst>
        </pc:cxnChg>
        <pc:cxnChg chg="add mod">
          <ac:chgData name="Longdoz Bernard" userId="345a6309-884c-4b7a-83ce-b82c7fc7ca0c" providerId="ADAL" clId="{949719C7-A118-4A59-8DAC-2133B19F4F7E}" dt="2025-12-11T08:52:51.424" v="1243" actId="14100"/>
          <ac:cxnSpMkLst>
            <pc:docMk/>
            <pc:sldMk cId="2613285583" sldId="393"/>
            <ac:cxnSpMk id="15" creationId="{41904758-2EE5-2973-1782-1C361FDAE39E}"/>
          </ac:cxnSpMkLst>
        </pc:cxnChg>
        <pc:cxnChg chg="add del mod">
          <ac:chgData name="Longdoz Bernard" userId="345a6309-884c-4b7a-83ce-b82c7fc7ca0c" providerId="ADAL" clId="{949719C7-A118-4A59-8DAC-2133B19F4F7E}" dt="2025-12-11T08:52:43.686" v="1242" actId="478"/>
          <ac:cxnSpMkLst>
            <pc:docMk/>
            <pc:sldMk cId="2613285583" sldId="393"/>
            <ac:cxnSpMk id="19" creationId="{A199C2A6-944B-89A6-D08C-256B47DCA2BA}"/>
          </ac:cxnSpMkLst>
        </pc:cxnChg>
        <pc:cxnChg chg="add mod">
          <ac:chgData name="Longdoz Bernard" userId="345a6309-884c-4b7a-83ce-b82c7fc7ca0c" providerId="ADAL" clId="{949719C7-A118-4A59-8DAC-2133B19F4F7E}" dt="2025-12-11T08:53:23.713" v="1268" actId="1036"/>
          <ac:cxnSpMkLst>
            <pc:docMk/>
            <pc:sldMk cId="2613285583" sldId="393"/>
            <ac:cxnSpMk id="21" creationId="{2AF6263C-47C0-36C8-5A41-F8DD2A47AF90}"/>
          </ac:cxnSpMkLst>
        </pc:cxnChg>
      </pc:sldChg>
      <pc:sldChg chg="addSp delSp modSp new mod ord modNotesTx">
        <pc:chgData name="Longdoz Bernard" userId="345a6309-884c-4b7a-83ce-b82c7fc7ca0c" providerId="ADAL" clId="{949719C7-A118-4A59-8DAC-2133B19F4F7E}" dt="2025-12-12T11:54:19.975" v="3085" actId="5793"/>
        <pc:sldMkLst>
          <pc:docMk/>
          <pc:sldMk cId="3900254818" sldId="394"/>
        </pc:sldMkLst>
        <pc:spChg chg="del">
          <ac:chgData name="Longdoz Bernard" userId="345a6309-884c-4b7a-83ce-b82c7fc7ca0c" providerId="ADAL" clId="{949719C7-A118-4A59-8DAC-2133B19F4F7E}" dt="2025-12-11T13:50:44.897" v="2255" actId="21"/>
          <ac:spMkLst>
            <pc:docMk/>
            <pc:sldMk cId="3900254818" sldId="394"/>
            <ac:spMk id="2" creationId="{B8C614C9-5A73-E56B-3FE8-55551E6B4AFE}"/>
          </ac:spMkLst>
        </pc:spChg>
        <pc:spChg chg="add mod">
          <ac:chgData name="Longdoz Bernard" userId="345a6309-884c-4b7a-83ce-b82c7fc7ca0c" providerId="ADAL" clId="{949719C7-A118-4A59-8DAC-2133B19F4F7E}" dt="2025-12-11T12:30:22.669" v="1731"/>
          <ac:spMkLst>
            <pc:docMk/>
            <pc:sldMk cId="3900254818" sldId="394"/>
            <ac:spMk id="5" creationId="{EACB5165-1AA1-AEC4-F679-A6A6C99E3B3E}"/>
          </ac:spMkLst>
        </pc:spChg>
        <pc:spChg chg="add mod">
          <ac:chgData name="Longdoz Bernard" userId="345a6309-884c-4b7a-83ce-b82c7fc7ca0c" providerId="ADAL" clId="{949719C7-A118-4A59-8DAC-2133B19F4F7E}" dt="2025-12-11T13:27:05.902" v="1865" actId="20577"/>
          <ac:spMkLst>
            <pc:docMk/>
            <pc:sldMk cId="3900254818" sldId="394"/>
            <ac:spMk id="6" creationId="{DD0CEF58-AF80-CF75-7262-D33472F82B75}"/>
          </ac:spMkLst>
        </pc:spChg>
        <pc:spChg chg="add del mod">
          <ac:chgData name="Longdoz Bernard" userId="345a6309-884c-4b7a-83ce-b82c7fc7ca0c" providerId="ADAL" clId="{949719C7-A118-4A59-8DAC-2133B19F4F7E}" dt="2025-12-11T13:54:02.186" v="2260" actId="21"/>
          <ac:spMkLst>
            <pc:docMk/>
            <pc:sldMk cId="3900254818" sldId="394"/>
            <ac:spMk id="7" creationId="{806F5E01-B1E2-D204-C76F-6D9740828ACD}"/>
          </ac:spMkLst>
        </pc:spChg>
        <pc:spChg chg="add del mod">
          <ac:chgData name="Longdoz Bernard" userId="345a6309-884c-4b7a-83ce-b82c7fc7ca0c" providerId="ADAL" clId="{949719C7-A118-4A59-8DAC-2133B19F4F7E}" dt="2025-12-11T13:54:39.908" v="2264" actId="21"/>
          <ac:spMkLst>
            <pc:docMk/>
            <pc:sldMk cId="3900254818" sldId="394"/>
            <ac:spMk id="8" creationId="{B8C614C9-5A73-E56B-3FE8-55551E6B4AFE}"/>
          </ac:spMkLst>
        </pc:spChg>
        <pc:spChg chg="add mod">
          <ac:chgData name="Longdoz Bernard" userId="345a6309-884c-4b7a-83ce-b82c7fc7ca0c" providerId="ADAL" clId="{949719C7-A118-4A59-8DAC-2133B19F4F7E}" dt="2025-12-11T13:55:02.081" v="2274" actId="14100"/>
          <ac:spMkLst>
            <pc:docMk/>
            <pc:sldMk cId="3900254818" sldId="394"/>
            <ac:spMk id="10" creationId="{806F5E01-B1E2-D204-C76F-6D9740828ACD}"/>
          </ac:spMkLst>
        </pc:spChg>
        <pc:spChg chg="add mod">
          <ac:chgData name="Longdoz Bernard" userId="345a6309-884c-4b7a-83ce-b82c7fc7ca0c" providerId="ADAL" clId="{949719C7-A118-4A59-8DAC-2133B19F4F7E}" dt="2025-12-11T13:54:40.295" v="2265"/>
          <ac:spMkLst>
            <pc:docMk/>
            <pc:sldMk cId="3900254818" sldId="394"/>
            <ac:spMk id="11" creationId="{B8C614C9-5A73-E56B-3FE8-55551E6B4AFE}"/>
          </ac:spMkLst>
        </pc:spChg>
        <pc:spChg chg="add mod">
          <ac:chgData name="Longdoz Bernard" userId="345a6309-884c-4b7a-83ce-b82c7fc7ca0c" providerId="ADAL" clId="{949719C7-A118-4A59-8DAC-2133B19F4F7E}" dt="2025-12-11T13:57:22.468" v="2298" actId="1076"/>
          <ac:spMkLst>
            <pc:docMk/>
            <pc:sldMk cId="3900254818" sldId="394"/>
            <ac:spMk id="12" creationId="{E8644404-7362-76AF-63D4-BCA7FF919A4A}"/>
          </ac:spMkLst>
        </pc:spChg>
        <pc:spChg chg="add mod">
          <ac:chgData name="Longdoz Bernard" userId="345a6309-884c-4b7a-83ce-b82c7fc7ca0c" providerId="ADAL" clId="{949719C7-A118-4A59-8DAC-2133B19F4F7E}" dt="2025-12-11T14:20:40.166" v="2459" actId="20577"/>
          <ac:spMkLst>
            <pc:docMk/>
            <pc:sldMk cId="3900254818" sldId="394"/>
            <ac:spMk id="13" creationId="{634A8881-55C7-4C64-D9D8-82787B293AE2}"/>
          </ac:spMkLst>
        </pc:spChg>
        <pc:spChg chg="add mod">
          <ac:chgData name="Longdoz Bernard" userId="345a6309-884c-4b7a-83ce-b82c7fc7ca0c" providerId="ADAL" clId="{949719C7-A118-4A59-8DAC-2133B19F4F7E}" dt="2025-12-12T10:16:13.079" v="2777" actId="20577"/>
          <ac:spMkLst>
            <pc:docMk/>
            <pc:sldMk cId="3900254818" sldId="394"/>
            <ac:spMk id="14" creationId="{E526774B-BB75-BB5A-3C27-3AEFA1E89182}"/>
          </ac:spMkLst>
        </pc:spChg>
        <pc:grpChg chg="add del mod">
          <ac:chgData name="Longdoz Bernard" userId="345a6309-884c-4b7a-83ce-b82c7fc7ca0c" providerId="ADAL" clId="{949719C7-A118-4A59-8DAC-2133B19F4F7E}" dt="2025-12-11T13:52:43.076" v="2257" actId="478"/>
          <ac:grpSpMkLst>
            <pc:docMk/>
            <pc:sldMk cId="3900254818" sldId="394"/>
            <ac:grpSpMk id="3" creationId="{F729810C-D1AF-479A-ED3F-9E6670CCDA62}"/>
          </ac:grpSpMkLst>
        </pc:grpChg>
        <pc:picChg chg="add mod">
          <ac:chgData name="Longdoz Bernard" userId="345a6309-884c-4b7a-83ce-b82c7fc7ca0c" providerId="ADAL" clId="{949719C7-A118-4A59-8DAC-2133B19F4F7E}" dt="2025-12-11T12:30:22.669" v="1731"/>
          <ac:picMkLst>
            <pc:docMk/>
            <pc:sldMk cId="3900254818" sldId="394"/>
            <ac:picMk id="4" creationId="{C8DAB9A5-A7A3-0C5D-BBB7-67B549B0D8EA}"/>
          </ac:picMkLst>
        </pc:picChg>
        <pc:picChg chg="mod">
          <ac:chgData name="Longdoz Bernard" userId="345a6309-884c-4b7a-83ce-b82c7fc7ca0c" providerId="ADAL" clId="{949719C7-A118-4A59-8DAC-2133B19F4F7E}" dt="2025-12-11T13:54:35.301" v="2263" actId="1076"/>
          <ac:picMkLst>
            <pc:docMk/>
            <pc:sldMk cId="3900254818" sldId="394"/>
            <ac:picMk id="9" creationId="{1AAF9542-5141-A653-183C-16AC65F93787}"/>
          </ac:picMkLst>
        </pc:picChg>
      </pc:sldChg>
      <pc:sldChg chg="addSp delSp modSp new mod modNotesTx">
        <pc:chgData name="Longdoz Bernard" userId="345a6309-884c-4b7a-83ce-b82c7fc7ca0c" providerId="ADAL" clId="{949719C7-A118-4A59-8DAC-2133B19F4F7E}" dt="2025-12-12T11:47:58.792" v="2867" actId="20577"/>
        <pc:sldMkLst>
          <pc:docMk/>
          <pc:sldMk cId="1007273328" sldId="395"/>
        </pc:sldMkLst>
        <pc:spChg chg="del">
          <ac:chgData name="Longdoz Bernard" userId="345a6309-884c-4b7a-83ce-b82c7fc7ca0c" providerId="ADAL" clId="{949719C7-A118-4A59-8DAC-2133B19F4F7E}" dt="2025-12-11T13:33:15.953" v="1999" actId="21"/>
          <ac:spMkLst>
            <pc:docMk/>
            <pc:sldMk cId="1007273328" sldId="395"/>
            <ac:spMk id="2" creationId="{8E692261-58B8-CCCF-9D9C-D0B50C1CB050}"/>
          </ac:spMkLst>
        </pc:spChg>
        <pc:spChg chg="add del mod">
          <ac:chgData name="Longdoz Bernard" userId="345a6309-884c-4b7a-83ce-b82c7fc7ca0c" providerId="ADAL" clId="{949719C7-A118-4A59-8DAC-2133B19F4F7E}" dt="2025-12-12T09:44:03.112" v="2688" actId="478"/>
          <ac:spMkLst>
            <pc:docMk/>
            <pc:sldMk cId="1007273328" sldId="395"/>
            <ac:spMk id="2" creationId="{E3EFF80B-88C8-6A21-7D95-4FAD4B1492DC}"/>
          </ac:spMkLst>
        </pc:spChg>
        <pc:spChg chg="add mod">
          <ac:chgData name="Longdoz Bernard" userId="345a6309-884c-4b7a-83ce-b82c7fc7ca0c" providerId="ADAL" clId="{949719C7-A118-4A59-8DAC-2133B19F4F7E}" dt="2025-12-11T13:33:16.377" v="2000"/>
          <ac:spMkLst>
            <pc:docMk/>
            <pc:sldMk cId="1007273328" sldId="395"/>
            <ac:spMk id="4" creationId="{8E692261-58B8-CCCF-9D9C-D0B50C1CB050}"/>
          </ac:spMkLst>
        </pc:spChg>
        <pc:spChg chg="add mod">
          <ac:chgData name="Longdoz Bernard" userId="345a6309-884c-4b7a-83ce-b82c7fc7ca0c" providerId="ADAL" clId="{949719C7-A118-4A59-8DAC-2133B19F4F7E}" dt="2025-12-11T13:36:21.220" v="2009"/>
          <ac:spMkLst>
            <pc:docMk/>
            <pc:sldMk cId="1007273328" sldId="395"/>
            <ac:spMk id="6" creationId="{1E75D18C-B6A9-37AF-970B-5EF44B6835D3}"/>
          </ac:spMkLst>
        </pc:spChg>
        <pc:spChg chg="add del mod">
          <ac:chgData name="Longdoz Bernard" userId="345a6309-884c-4b7a-83ce-b82c7fc7ca0c" providerId="ADAL" clId="{949719C7-A118-4A59-8DAC-2133B19F4F7E}" dt="2025-12-12T09:44:04.876" v="2689" actId="478"/>
          <ac:spMkLst>
            <pc:docMk/>
            <pc:sldMk cId="1007273328" sldId="395"/>
            <ac:spMk id="7" creationId="{2A934EEE-02F4-8C42-6213-A599A65326D8}"/>
          </ac:spMkLst>
        </pc:spChg>
        <pc:picChg chg="del mod">
          <ac:chgData name="Longdoz Bernard" userId="345a6309-884c-4b7a-83ce-b82c7fc7ca0c" providerId="ADAL" clId="{949719C7-A118-4A59-8DAC-2133B19F4F7E}" dt="2025-12-11T13:36:08.449" v="2006" actId="478"/>
          <ac:picMkLst>
            <pc:docMk/>
            <pc:sldMk cId="1007273328" sldId="395"/>
            <ac:picMk id="3" creationId="{19E0519A-EB7C-081C-BBFC-691F45BF8CC8}"/>
          </ac:picMkLst>
        </pc:picChg>
        <pc:picChg chg="mod">
          <ac:chgData name="Longdoz Bernard" userId="345a6309-884c-4b7a-83ce-b82c7fc7ca0c" providerId="ADAL" clId="{949719C7-A118-4A59-8DAC-2133B19F4F7E}" dt="2025-12-12T09:43:49.065" v="2686" actId="1076"/>
          <ac:picMkLst>
            <pc:docMk/>
            <pc:sldMk cId="1007273328" sldId="395"/>
            <ac:picMk id="5" creationId="{EF6EECED-C25E-3CE5-CC53-5EBE0CA5A3B3}"/>
          </ac:picMkLst>
        </pc:picChg>
      </pc:sldChg>
      <pc:sldChg chg="addSp delSp modSp add mod">
        <pc:chgData name="Longdoz Bernard" userId="345a6309-884c-4b7a-83ce-b82c7fc7ca0c" providerId="ADAL" clId="{949719C7-A118-4A59-8DAC-2133B19F4F7E}" dt="2025-12-12T10:22:15.778" v="2848" actId="29295"/>
        <pc:sldMkLst>
          <pc:docMk/>
          <pc:sldMk cId="845424815" sldId="396"/>
        </pc:sldMkLst>
        <pc:spChg chg="add del mod">
          <ac:chgData name="Longdoz Bernard" userId="345a6309-884c-4b7a-83ce-b82c7fc7ca0c" providerId="ADAL" clId="{949719C7-A118-4A59-8DAC-2133B19F4F7E}" dt="2025-12-12T10:17:46.029" v="2800" actId="21"/>
          <ac:spMkLst>
            <pc:docMk/>
            <pc:sldMk cId="845424815" sldId="396"/>
            <ac:spMk id="2" creationId="{3CCFD633-7EBC-1157-5D71-681DC680B5E6}"/>
          </ac:spMkLst>
        </pc:spChg>
        <pc:spChg chg="add del mod">
          <ac:chgData name="Longdoz Bernard" userId="345a6309-884c-4b7a-83ce-b82c7fc7ca0c" providerId="ADAL" clId="{949719C7-A118-4A59-8DAC-2133B19F4F7E}" dt="2025-12-11T14:43:28.728" v="2552" actId="478"/>
          <ac:spMkLst>
            <pc:docMk/>
            <pc:sldMk cId="845424815" sldId="396"/>
            <ac:spMk id="3" creationId="{A2A3132A-4AB7-7E8D-41C0-0735EC6F5091}"/>
          </ac:spMkLst>
        </pc:spChg>
        <pc:spChg chg="add del mod">
          <ac:chgData name="Longdoz Bernard" userId="345a6309-884c-4b7a-83ce-b82c7fc7ca0c" providerId="ADAL" clId="{949719C7-A118-4A59-8DAC-2133B19F4F7E}" dt="2025-12-12T10:17:46.029" v="2800" actId="21"/>
          <ac:spMkLst>
            <pc:docMk/>
            <pc:sldMk cId="845424815" sldId="396"/>
            <ac:spMk id="4" creationId="{BC5A77C1-9C52-EAD3-51D2-D1CD2770C187}"/>
          </ac:spMkLst>
        </pc:spChg>
        <pc:spChg chg="add mod">
          <ac:chgData name="Longdoz Bernard" userId="345a6309-884c-4b7a-83ce-b82c7fc7ca0c" providerId="ADAL" clId="{949719C7-A118-4A59-8DAC-2133B19F4F7E}" dt="2025-12-12T10:18:14.682" v="2809" actId="207"/>
          <ac:spMkLst>
            <pc:docMk/>
            <pc:sldMk cId="845424815" sldId="396"/>
            <ac:spMk id="5" creationId="{28C43709-D453-0382-0BEA-82F89882087C}"/>
          </ac:spMkLst>
        </pc:spChg>
        <pc:spChg chg="del mod">
          <ac:chgData name="Longdoz Bernard" userId="345a6309-884c-4b7a-83ce-b82c7fc7ca0c" providerId="ADAL" clId="{949719C7-A118-4A59-8DAC-2133B19F4F7E}" dt="2025-12-12T10:17:46.029" v="2800" actId="21"/>
          <ac:spMkLst>
            <pc:docMk/>
            <pc:sldMk cId="845424815" sldId="396"/>
            <ac:spMk id="6" creationId="{28C43709-D453-0382-0BEA-82F89882087C}"/>
          </ac:spMkLst>
        </pc:spChg>
        <pc:spChg chg="add mod">
          <ac:chgData name="Longdoz Bernard" userId="345a6309-884c-4b7a-83ce-b82c7fc7ca0c" providerId="ADAL" clId="{949719C7-A118-4A59-8DAC-2133B19F4F7E}" dt="2025-12-12T10:18:14.682" v="2809" actId="207"/>
          <ac:spMkLst>
            <pc:docMk/>
            <pc:sldMk cId="845424815" sldId="396"/>
            <ac:spMk id="7" creationId="{3CCFD633-7EBC-1157-5D71-681DC680B5E6}"/>
          </ac:spMkLst>
        </pc:spChg>
        <pc:spChg chg="add mod">
          <ac:chgData name="Longdoz Bernard" userId="345a6309-884c-4b7a-83ce-b82c7fc7ca0c" providerId="ADAL" clId="{949719C7-A118-4A59-8DAC-2133B19F4F7E}" dt="2025-12-12T10:18:30.036" v="2812" actId="14100"/>
          <ac:spMkLst>
            <pc:docMk/>
            <pc:sldMk cId="845424815" sldId="396"/>
            <ac:spMk id="8" creationId="{BC5A77C1-9C52-EAD3-51D2-D1CD2770C187}"/>
          </ac:spMkLst>
        </pc:spChg>
        <pc:spChg chg="del">
          <ac:chgData name="Longdoz Bernard" userId="345a6309-884c-4b7a-83ce-b82c7fc7ca0c" providerId="ADAL" clId="{949719C7-A118-4A59-8DAC-2133B19F4F7E}" dt="2025-12-11T14:05:16.952" v="2341" actId="478"/>
          <ac:spMkLst>
            <pc:docMk/>
            <pc:sldMk cId="845424815" sldId="396"/>
            <ac:spMk id="10" creationId="{4B6DC9A5-E845-DFB2-8278-99A26A5C69A0}"/>
          </ac:spMkLst>
        </pc:spChg>
        <pc:spChg chg="del">
          <ac:chgData name="Longdoz Bernard" userId="345a6309-884c-4b7a-83ce-b82c7fc7ca0c" providerId="ADAL" clId="{949719C7-A118-4A59-8DAC-2133B19F4F7E}" dt="2025-12-11T14:05:16.952" v="2341" actId="478"/>
          <ac:spMkLst>
            <pc:docMk/>
            <pc:sldMk cId="845424815" sldId="396"/>
            <ac:spMk id="12" creationId="{7C5F9498-DD64-D74B-4137-ADD24C89FF5C}"/>
          </ac:spMkLst>
        </pc:spChg>
        <pc:spChg chg="del">
          <ac:chgData name="Longdoz Bernard" userId="345a6309-884c-4b7a-83ce-b82c7fc7ca0c" providerId="ADAL" clId="{949719C7-A118-4A59-8DAC-2133B19F4F7E}" dt="2025-12-11T14:05:16.952" v="2341" actId="478"/>
          <ac:spMkLst>
            <pc:docMk/>
            <pc:sldMk cId="845424815" sldId="396"/>
            <ac:spMk id="13" creationId="{E79CABA7-59C0-C0AD-8B59-1C23595967B9}"/>
          </ac:spMkLst>
        </pc:spChg>
        <pc:spChg chg="del">
          <ac:chgData name="Longdoz Bernard" userId="345a6309-884c-4b7a-83ce-b82c7fc7ca0c" providerId="ADAL" clId="{949719C7-A118-4A59-8DAC-2133B19F4F7E}" dt="2025-12-11T14:05:16.952" v="2341" actId="478"/>
          <ac:spMkLst>
            <pc:docMk/>
            <pc:sldMk cId="845424815" sldId="396"/>
            <ac:spMk id="14" creationId="{400B6A20-5636-B170-F614-E56ACE54C846}"/>
          </ac:spMkLst>
        </pc:spChg>
        <pc:picChg chg="add mod">
          <ac:chgData name="Longdoz Bernard" userId="345a6309-884c-4b7a-83ce-b82c7fc7ca0c" providerId="ADAL" clId="{949719C7-A118-4A59-8DAC-2133B19F4F7E}" dt="2025-12-12T10:22:15.778" v="2848" actId="29295"/>
          <ac:picMkLst>
            <pc:docMk/>
            <pc:sldMk cId="845424815" sldId="396"/>
            <ac:picMk id="3" creationId="{A75C53FB-E161-740A-8C91-221DF2B8C6AC}"/>
          </ac:picMkLst>
        </pc:picChg>
        <pc:picChg chg="del">
          <ac:chgData name="Longdoz Bernard" userId="345a6309-884c-4b7a-83ce-b82c7fc7ca0c" providerId="ADAL" clId="{949719C7-A118-4A59-8DAC-2133B19F4F7E}" dt="2025-12-11T14:05:18.168" v="2342" actId="478"/>
          <ac:picMkLst>
            <pc:docMk/>
            <pc:sldMk cId="845424815" sldId="396"/>
            <ac:picMk id="9" creationId="{906BBFA1-DAD4-5FEC-9E99-D21D94B46D0B}"/>
          </ac:picMkLst>
        </pc:picChg>
      </pc:sldChg>
      <pc:sldChg chg="addSp modSp add mod modNotesTx">
        <pc:chgData name="Longdoz Bernard" userId="345a6309-884c-4b7a-83ce-b82c7fc7ca0c" providerId="ADAL" clId="{949719C7-A118-4A59-8DAC-2133B19F4F7E}" dt="2025-12-12T11:51:46.865" v="2973" actId="20577"/>
        <pc:sldMkLst>
          <pc:docMk/>
          <pc:sldMk cId="2099789691" sldId="397"/>
        </pc:sldMkLst>
        <pc:spChg chg="mod">
          <ac:chgData name="Longdoz Bernard" userId="345a6309-884c-4b7a-83ce-b82c7fc7ca0c" providerId="ADAL" clId="{949719C7-A118-4A59-8DAC-2133B19F4F7E}" dt="2025-12-12T09:51:05.005" v="2746" actId="14100"/>
          <ac:spMkLst>
            <pc:docMk/>
            <pc:sldMk cId="2099789691" sldId="397"/>
            <ac:spMk id="2" creationId="{EBA1046E-F869-8183-EBD6-8900B79B1CC3}"/>
          </ac:spMkLst>
        </pc:spChg>
        <pc:spChg chg="add mod">
          <ac:chgData name="Longdoz Bernard" userId="345a6309-884c-4b7a-83ce-b82c7fc7ca0c" providerId="ADAL" clId="{949719C7-A118-4A59-8DAC-2133B19F4F7E}" dt="2025-12-12T09:53:10.117" v="2768" actId="207"/>
          <ac:spMkLst>
            <pc:docMk/>
            <pc:sldMk cId="2099789691" sldId="397"/>
            <ac:spMk id="3" creationId="{AA2E7974-7567-E40E-6570-4D5810082C7C}"/>
          </ac:spMkLst>
        </pc:spChg>
        <pc:spChg chg="mod">
          <ac:chgData name="Longdoz Bernard" userId="345a6309-884c-4b7a-83ce-b82c7fc7ca0c" providerId="ADAL" clId="{949719C7-A118-4A59-8DAC-2133B19F4F7E}" dt="2025-12-12T09:53:39.060" v="2775" actId="14100"/>
          <ac:spMkLst>
            <pc:docMk/>
            <pc:sldMk cId="2099789691" sldId="397"/>
            <ac:spMk id="7" creationId="{4FEAA1C5-A272-9FE4-7A6A-E0E8D48976B7}"/>
          </ac:spMkLst>
        </pc:spChg>
      </pc:sldChg>
      <pc:sldChg chg="addSp modSp new mod setBg modNotesTx">
        <pc:chgData name="Longdoz Bernard" userId="345a6309-884c-4b7a-83ce-b82c7fc7ca0c" providerId="ADAL" clId="{949719C7-A118-4A59-8DAC-2133B19F4F7E}" dt="2025-12-12T11:48:54.044" v="2869" actId="20577"/>
        <pc:sldMkLst>
          <pc:docMk/>
          <pc:sldMk cId="2111577251" sldId="398"/>
        </pc:sldMkLst>
        <pc:spChg chg="mod ord">
          <ac:chgData name="Longdoz Bernard" userId="345a6309-884c-4b7a-83ce-b82c7fc7ca0c" providerId="ADAL" clId="{949719C7-A118-4A59-8DAC-2133B19F4F7E}" dt="2025-12-12T10:24:02.511" v="2857" actId="26606"/>
          <ac:spMkLst>
            <pc:docMk/>
            <pc:sldMk cId="2111577251" sldId="398"/>
            <ac:spMk id="2" creationId="{4FDC39A9-09C3-F17D-E450-869F756EA807}"/>
          </ac:spMkLst>
        </pc:spChg>
        <pc:spChg chg="add">
          <ac:chgData name="Longdoz Bernard" userId="345a6309-884c-4b7a-83ce-b82c7fc7ca0c" providerId="ADAL" clId="{949719C7-A118-4A59-8DAC-2133B19F4F7E}" dt="2025-12-12T10:24:02.511" v="2857" actId="26606"/>
          <ac:spMkLst>
            <pc:docMk/>
            <pc:sldMk cId="2111577251" sldId="398"/>
            <ac:spMk id="9" creationId="{DA2E7C1E-2B5A-4BBA-AE51-1CD8C19309D7}"/>
          </ac:spMkLst>
        </pc:spChg>
        <pc:spChg chg="add">
          <ac:chgData name="Longdoz Bernard" userId="345a6309-884c-4b7a-83ce-b82c7fc7ca0c" providerId="ADAL" clId="{949719C7-A118-4A59-8DAC-2133B19F4F7E}" dt="2025-12-12T10:24:02.511" v="2857" actId="26606"/>
          <ac:spMkLst>
            <pc:docMk/>
            <pc:sldMk cId="2111577251" sldId="398"/>
            <ac:spMk id="11" creationId="{43DF76B1-5174-4FAF-9D19-FFEE98426836}"/>
          </ac:spMkLst>
        </pc:spChg>
        <pc:picChg chg="add mod">
          <ac:chgData name="Longdoz Bernard" userId="345a6309-884c-4b7a-83ce-b82c7fc7ca0c" providerId="ADAL" clId="{949719C7-A118-4A59-8DAC-2133B19F4F7E}" dt="2025-12-12T10:24:02.511" v="2857" actId="26606"/>
          <ac:picMkLst>
            <pc:docMk/>
            <pc:sldMk cId="2111577251" sldId="398"/>
            <ac:picMk id="4" creationId="{DFBEAF44-DCB3-0752-F2FE-EC1181FF20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48DAD-BDBB-4935-BE3F-64CDDC9CC989}" type="datetimeFigureOut">
              <a:rPr lang="fr-FR" smtClean="0"/>
              <a:t>12/12/2025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444B5-B6D0-4566-A290-EC263B1F8E81}" type="slidenum">
              <a:rPr lang="fr-FR" smtClean="0"/>
              <a:t>‹N°›</a:t>
            </a:fld>
            <a:endParaRPr lang="fr-FR"/>
          </a:p>
        </p:txBody>
      </p:sp>
    </p:spTree>
    <p:extLst>
      <p:ext uri="{BB962C8B-B14F-4D97-AF65-F5344CB8AC3E}">
        <p14:creationId xmlns:p14="http://schemas.microsoft.com/office/powerpoint/2010/main" val="510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Good morning, everyone, I’m BL, Professor at </a:t>
            </a:r>
            <a:r>
              <a:rPr lang="en-US" sz="1200" kern="1200" dirty="0" err="1">
                <a:solidFill>
                  <a:schemeClr val="tx1"/>
                </a:solidFill>
                <a:effectLst/>
                <a:latin typeface="+mn-lt"/>
                <a:ea typeface="+mn-ea"/>
                <a:cs typeface="+mn-cs"/>
              </a:rPr>
              <a:t>GxABT</a:t>
            </a:r>
            <a:r>
              <a:rPr lang="en-US" sz="1200" kern="1200" dirty="0">
                <a:solidFill>
                  <a:schemeClr val="tx1"/>
                </a:solidFill>
                <a:effectLst/>
                <a:latin typeface="+mn-lt"/>
                <a:ea typeface="+mn-ea"/>
                <a:cs typeface="+mn-cs"/>
              </a:rPr>
              <a:t> which is a faculty of the University of Liège. My colleagues and I specialize in quantifying GHG fluxes exchanged by the terrestrial ecosystems.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I will present data collected from an agricultural plot in the </a:t>
            </a:r>
            <a:r>
              <a:rPr lang="en-US" sz="1200" kern="1200" dirty="0" err="1">
                <a:solidFill>
                  <a:schemeClr val="tx1"/>
                </a:solidFill>
                <a:effectLst/>
                <a:latin typeface="+mn-lt"/>
                <a:ea typeface="+mn-ea"/>
                <a:cs typeface="+mn-cs"/>
              </a:rPr>
              <a:t>Hesbaye</a:t>
            </a:r>
            <a:r>
              <a:rPr lang="en-US" sz="1200" kern="1200" dirty="0">
                <a:solidFill>
                  <a:schemeClr val="tx1"/>
                </a:solidFill>
                <a:effectLst/>
                <a:latin typeface="+mn-lt"/>
                <a:ea typeface="+mn-ea"/>
                <a:cs typeface="+mn-cs"/>
              </a:rPr>
              <a:t> region of Belgium where sugar beet is part of the crop rotation.</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1</a:t>
            </a:fld>
            <a:endParaRPr lang="fr-FR"/>
          </a:p>
        </p:txBody>
      </p:sp>
    </p:spTree>
    <p:extLst>
      <p:ext uri="{BB962C8B-B14F-4D97-AF65-F5344CB8AC3E}">
        <p14:creationId xmlns:p14="http://schemas.microsoft.com/office/powerpoint/2010/main" val="765650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Let’s examine the temporal evolution of N₂O fluxes during the 2016 sugar beet growing season from mid-March and mid-November. The fluxes are in nanomoles of N2O per m² per second, and positive values represent emissions. The three arrows show the date of fertilization with ammonium nitrate at a dose of 135 kg of nitrogen per hectare, the sowing date and the harvest date.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graph below shows the change in soil water content at different depths over the same period, with rainfall shown as vertical bars.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see that most of the time, the N2O flux is very low, with the exception of a few peaks. The first peak is quite long and occurs immediately after fertilization. This nitrogen input activates the microorganisms responsible for nitrification and denitrification, both of which generate N2O emissions. This peak fades after sowing, as the seeds are then the main user of nitrogen. However, there are still two peaks in the periods following sowing, which are times of high soil moisture following rainfall. During these periods, nitrogen remains available and soil moisture activates microorganisms.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conclusion, N₂O emissions are highest between fertilization and sowing. Minimizing this interval, and avoiding wet soil conditions during this period, can significantly reduce emissions.</a:t>
            </a:r>
            <a:endParaRPr lang="en-GB" dirty="0"/>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10</a:t>
            </a:fld>
            <a:endParaRPr lang="fr-FR"/>
          </a:p>
        </p:txBody>
      </p:sp>
    </p:spTree>
    <p:extLst>
      <p:ext uri="{BB962C8B-B14F-4D97-AF65-F5344CB8AC3E}">
        <p14:creationId xmlns:p14="http://schemas.microsoft.com/office/powerpoint/2010/main" val="2436017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cumulative value of nitrous oxide emissions between fertilization and harvest corresponds to 1.83 kg of nitrogen, or 1.2% of the amount of nitrogen that was initially </a:t>
            </a:r>
            <a:r>
              <a:rPr lang="en-US" dirty="0" err="1"/>
              <a:t>spread.In</a:t>
            </a:r>
            <a:r>
              <a:rPr lang="en-US"/>
              <a:t> terms of climate impact, i.e., global warming potential, this N2O flux corresponds to emissions of 20.8 grams of carbon equivalent.</a:t>
            </a:r>
            <a:endParaRPr lang="en-GB" dirty="0"/>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11</a:t>
            </a:fld>
            <a:endParaRPr lang="fr-FR"/>
          </a:p>
        </p:txBody>
      </p:sp>
    </p:spTree>
    <p:extLst>
      <p:ext uri="{BB962C8B-B14F-4D97-AF65-F5344CB8AC3E}">
        <p14:creationId xmlns:p14="http://schemas.microsoft.com/office/powerpoint/2010/main" val="16424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For carbon, the net CO₂ flux, or "net ecosystem exchange" (NEE), reflects the balance between photosynthesis (negative flux, as CO₂ is absorbed) and respiration (positive flux, as CO₂ is released). Over a year of sugar beet cultivation, initially the flux is positive because the soil is bare. As vegetation grows, photosynthesis dominates, and the flux becomes negative, with fluctuations due to changes in the leaf area and soil and weather conditions. Finally, after harvest, the flux returns to positive because it’s bare soil again.</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see that the NEE dynamics for sugar beet are similar to those for winter wheat and potatoes, but the intensity of photosynthesis is lower for the latter. You can also see that when mustard is used as an intermediate crop, it reduces CO2 emissions during the autumn and winter.</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assess the full carbon balance, which is called net productivity of the biome, we account for carbon exports so harvest, and imports so organic fertilization.</a:t>
            </a:r>
            <a:endParaRPr lang="en-GB" dirty="0"/>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12</a:t>
            </a:fld>
            <a:endParaRPr lang="fr-FR"/>
          </a:p>
        </p:txBody>
      </p:sp>
    </p:spTree>
    <p:extLst>
      <p:ext uri="{BB962C8B-B14F-4D97-AF65-F5344CB8AC3E}">
        <p14:creationId xmlns:p14="http://schemas.microsoft.com/office/powerpoint/2010/main" val="73011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To visualize the NBP, this graph </a:t>
            </a:r>
            <a:r>
              <a:rPr lang="en-US" sz="1200" kern="1200" dirty="0" err="1">
                <a:solidFill>
                  <a:schemeClr val="tx1"/>
                </a:solidFill>
                <a:effectLst/>
                <a:latin typeface="+mn-lt"/>
                <a:ea typeface="+mn-ea"/>
                <a:cs typeface="+mn-cs"/>
              </a:rPr>
              <a:t>representes</a:t>
            </a:r>
            <a:r>
              <a:rPr lang="en-US" sz="1200" kern="1200" dirty="0">
                <a:solidFill>
                  <a:schemeClr val="tx1"/>
                </a:solidFill>
                <a:effectLst/>
                <a:latin typeface="+mn-lt"/>
                <a:ea typeface="+mn-ea"/>
                <a:cs typeface="+mn-cs"/>
              </a:rPr>
              <a:t> its cumulative value over time for the five four-year rotations since 2004. In other words, for a year of sugar beet in pink, it starts in with CO2 emissions as respiration dominates, and this is the cumulative value of CO2 emitted before photosynthesis becomes more important than respiration. Next, photosynthesis allows the curve to descend and just before the harvest, the cumulative value of the net flux shows that the plot has absorbed 0.7 kg of carbon per square meter. Finally, at harvest time, we assume that the exported carbon is a source because it ends up fairly quickly in the form of CO2, as already said.</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see that at the end of the season, the balance here is close to zero, i.e. the carbon that leaves in the harvest is equal to the net amount of carbon stored in the ecosystem, or if you prefer, equal to the amount stored in the sugar beet minus that lost by the soil's organic matter. </a:t>
            </a:r>
            <a:endParaRPr lang="en-GB" dirty="0"/>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13</a:t>
            </a:fld>
            <a:endParaRPr lang="fr-FR"/>
          </a:p>
        </p:txBody>
      </p:sp>
    </p:spTree>
    <p:extLst>
      <p:ext uri="{BB962C8B-B14F-4D97-AF65-F5344CB8AC3E}">
        <p14:creationId xmlns:p14="http://schemas.microsoft.com/office/powerpoint/2010/main" val="352101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This happens again in the second sugar beet season, so these two growing seasons can be considered as carbon neutral. But in the third and fourth seasons, the plot becomes a source of C, as the end of the pink curve is above zero. This may be due to an increase in soil respiration caused by global warming, which increases microbial activity.</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assessment is made over a full year, we must then take also into account the periods of bare soil before and after sugar beet cultivation, and obviously these periods are significant sources of CO2 and will systematically make the carbon budget positive (i.e. a net emission).</a:t>
            </a:r>
            <a:endParaRPr lang="en-GB" dirty="0"/>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14</a:t>
            </a:fld>
            <a:endParaRPr lang="fr-FR"/>
          </a:p>
        </p:txBody>
      </p:sp>
    </p:spTree>
    <p:extLst>
      <p:ext uri="{BB962C8B-B14F-4D97-AF65-F5344CB8AC3E}">
        <p14:creationId xmlns:p14="http://schemas.microsoft.com/office/powerpoint/2010/main" val="3491393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Let us now look at the cumulative carbon budget figures for the four growing seasons of sugar beet. The cumulative NEE without the bare soil period is 440 grams of carbon per square meter, so an average of 110 grams of carbon per square meter per growing season, with a significant degree of uncertainty that is almost equal to the source value.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first approximation, we could say that the contribution of bare soil before and after cultivation is around one-twentieth of the cumulative total obtained over the 20 years of cultivation. This would give a value of 115 grams of carbon per square meter per year. If we add these two contributions together, we see that our plot emits around 225 grams of carbon per square meter per year.</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give you an idea of what this represents, we have measurements from a beech forest in eastern France, which absorbs around 250 </a:t>
            </a:r>
            <a:r>
              <a:rPr lang="en-US" sz="1200" kern="1200" dirty="0" err="1">
                <a:solidFill>
                  <a:schemeClr val="tx1"/>
                </a:solidFill>
                <a:effectLst/>
                <a:latin typeface="+mn-lt"/>
                <a:ea typeface="+mn-ea"/>
                <a:cs typeface="+mn-cs"/>
              </a:rPr>
              <a:t>gC</a:t>
            </a:r>
            <a:r>
              <a:rPr lang="en-US" sz="1200" kern="1200" dirty="0">
                <a:solidFill>
                  <a:schemeClr val="tx1"/>
                </a:solidFill>
                <a:effectLst/>
                <a:latin typeface="+mn-lt"/>
                <a:ea typeface="+mn-ea"/>
                <a:cs typeface="+mn-cs"/>
              </a:rPr>
              <a:t> per square meter per year. So opposite fluxes with close amplitude…</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15</a:t>
            </a:fld>
            <a:endParaRPr lang="fr-FR"/>
          </a:p>
        </p:txBody>
      </p:sp>
    </p:spTree>
    <p:extLst>
      <p:ext uri="{BB962C8B-B14F-4D97-AF65-F5344CB8AC3E}">
        <p14:creationId xmlns:p14="http://schemas.microsoft.com/office/powerpoint/2010/main" val="65297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In conclusion, when our plot is used to produce sugar beet, it is a source of GHG emissions, with N2O emissions being significant but lower than CO2 emissions. We can see that CO2 emissions are becoming increasingly important during the growing season, and that this is exacerbated by periods of bare soil. We can see that soil respiration and its dependence on temperature are key factors in understanding this balance and its assessment.</a:t>
            </a:r>
            <a:endParaRPr lang="en-GB" dirty="0"/>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16</a:t>
            </a:fld>
            <a:endParaRPr lang="fr-FR"/>
          </a:p>
        </p:txBody>
      </p:sp>
    </p:spTree>
    <p:extLst>
      <p:ext uri="{BB962C8B-B14F-4D97-AF65-F5344CB8AC3E}">
        <p14:creationId xmlns:p14="http://schemas.microsoft.com/office/powerpoint/2010/main" val="2796147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very much for listening, and I am ready to answer your questions.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17</a:t>
            </a:fld>
            <a:endParaRPr lang="fr-FR"/>
          </a:p>
        </p:txBody>
      </p:sp>
    </p:spTree>
    <p:extLst>
      <p:ext uri="{BB962C8B-B14F-4D97-AF65-F5344CB8AC3E}">
        <p14:creationId xmlns:p14="http://schemas.microsoft.com/office/powerpoint/2010/main" val="316995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10B5C-5191-E639-BD20-4D257C8C0B1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327E5B-D0BE-0A51-E443-5AA13DB2032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6E70D7-B3EE-A633-CB2C-4B41453BA7F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As you know, Europe, and Belgium in particular, has committed to a policy of reducing its greenhouse gas emissions. Looking at the figures for Belgium, we can see that we have been on a downward trend since 2000. However, projections for 2030 suggest that, even with current efforts, emissions will remain above the desired levels represented by this point, to avoid severe climate impacts.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would like to point out that these curves represent the sum of emissions of the three main GHGs, namely carbon dioxide (CO₂), methane (CH₄) and nitrous oxide (N₂O).</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figure below, you can see that agriculture, represented by the orange curve, is not the primary source of GHGs in Belgium, but its contribution is significant. Reducing its climate footprint is therefore a key challenge for the sector.</a:t>
            </a:r>
            <a:endParaRPr lang="fr-BE" dirty="0"/>
          </a:p>
        </p:txBody>
      </p:sp>
      <p:sp>
        <p:nvSpPr>
          <p:cNvPr id="4" name="Espace réservé du numéro de diapositive 3">
            <a:extLst>
              <a:ext uri="{FF2B5EF4-FFF2-40B4-BE49-F238E27FC236}">
                <a16:creationId xmlns:a16="http://schemas.microsoft.com/office/drawing/2014/main" id="{342A8BBC-6194-D610-E46B-4D2ACE1907A9}"/>
              </a:ext>
            </a:extLst>
          </p:cNvPr>
          <p:cNvSpPr>
            <a:spLocks noGrp="1"/>
          </p:cNvSpPr>
          <p:nvPr>
            <p:ph type="sldNum" sz="quarter" idx="5"/>
          </p:nvPr>
        </p:nvSpPr>
        <p:spPr/>
        <p:txBody>
          <a:bodyPr/>
          <a:lstStyle/>
          <a:p>
            <a:fld id="{F8B444B5-B6D0-4566-A290-EC263B1F8E81}" type="slidenum">
              <a:rPr lang="fr-FR" smtClean="0"/>
              <a:t>2</a:t>
            </a:fld>
            <a:endParaRPr lang="fr-FR"/>
          </a:p>
        </p:txBody>
      </p:sp>
    </p:spTree>
    <p:extLst>
      <p:ext uri="{BB962C8B-B14F-4D97-AF65-F5344CB8AC3E}">
        <p14:creationId xmlns:p14="http://schemas.microsoft.com/office/powerpoint/2010/main" val="186770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15D2E-CE19-97C4-B962-D442CB4217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535ECD-87FA-2C3C-A1D3-23B95729CB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DD7B0F-6468-62F2-1CB2-2E525DEB0EE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So how can agriculture reduce its climate footprint, so how can it reduce its GHG emissions?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can be broken down into three areas: reducing methane emissions, reducing nitrous oxide emissions and improving carbon dioxide balance by reducing emissions of this gas and maximizing its absorption.</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far as methane is concerned, this is beyond the scope of this seminar, as it is mainly a problem related to livestock, manure management and rice paddies.</a:t>
            </a:r>
            <a:endParaRPr lang="fr-BE" dirty="0"/>
          </a:p>
        </p:txBody>
      </p:sp>
      <p:sp>
        <p:nvSpPr>
          <p:cNvPr id="4" name="Espace réservé du numéro de diapositive 3">
            <a:extLst>
              <a:ext uri="{FF2B5EF4-FFF2-40B4-BE49-F238E27FC236}">
                <a16:creationId xmlns:a16="http://schemas.microsoft.com/office/drawing/2014/main" id="{783CDA39-D984-1BD0-86C6-6047B39A41CB}"/>
              </a:ext>
            </a:extLst>
          </p:cNvPr>
          <p:cNvSpPr>
            <a:spLocks noGrp="1"/>
          </p:cNvSpPr>
          <p:nvPr>
            <p:ph type="sldNum" sz="quarter" idx="5"/>
          </p:nvPr>
        </p:nvSpPr>
        <p:spPr/>
        <p:txBody>
          <a:bodyPr/>
          <a:lstStyle/>
          <a:p>
            <a:fld id="{F8B444B5-B6D0-4566-A290-EC263B1F8E81}" type="slidenum">
              <a:rPr lang="fr-FR" smtClean="0"/>
              <a:t>3</a:t>
            </a:fld>
            <a:endParaRPr lang="fr-FR"/>
          </a:p>
        </p:txBody>
      </p:sp>
    </p:spTree>
    <p:extLst>
      <p:ext uri="{BB962C8B-B14F-4D97-AF65-F5344CB8AC3E}">
        <p14:creationId xmlns:p14="http://schemas.microsoft.com/office/powerpoint/2010/main" val="115823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AD4B1-3F0C-68AE-D9D8-D2E67160BB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127439-44A7-5FD3-AA48-390EF33D79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B383BA-9D1B-7257-C4CC-CB146C6F3E0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For nitrous oxide emissions, these are linked to the mineral fertilizer used, and our results will show the relationship between the quantities applied and the level of the N</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emissions for the agricultural plot we studied.</a:t>
            </a:r>
            <a:endParaRPr lang="fr-BE" dirty="0"/>
          </a:p>
        </p:txBody>
      </p:sp>
      <p:sp>
        <p:nvSpPr>
          <p:cNvPr id="4" name="Espace réservé du numéro de diapositive 3">
            <a:extLst>
              <a:ext uri="{FF2B5EF4-FFF2-40B4-BE49-F238E27FC236}">
                <a16:creationId xmlns:a16="http://schemas.microsoft.com/office/drawing/2014/main" id="{EDBF15F6-6EE5-5C29-87AA-05F16F10FC46}"/>
              </a:ext>
            </a:extLst>
          </p:cNvPr>
          <p:cNvSpPr>
            <a:spLocks noGrp="1"/>
          </p:cNvSpPr>
          <p:nvPr>
            <p:ph type="sldNum" sz="quarter" idx="5"/>
          </p:nvPr>
        </p:nvSpPr>
        <p:spPr/>
        <p:txBody>
          <a:bodyPr/>
          <a:lstStyle/>
          <a:p>
            <a:fld id="{F8B444B5-B6D0-4566-A290-EC263B1F8E81}" type="slidenum">
              <a:rPr lang="fr-FR" smtClean="0"/>
              <a:t>4</a:t>
            </a:fld>
            <a:endParaRPr lang="fr-FR"/>
          </a:p>
        </p:txBody>
      </p:sp>
    </p:spTree>
    <p:extLst>
      <p:ext uri="{BB962C8B-B14F-4D97-AF65-F5344CB8AC3E}">
        <p14:creationId xmlns:p14="http://schemas.microsoft.com/office/powerpoint/2010/main" val="31146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CA081-0B5A-17EB-B34C-169D64152E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353A14-859F-8925-F6F7-EBCCBE1337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01B16E-9F63-AF7E-90F6-0557E9D48D2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Finally, with regard to CO₂, it is necessary to consider 4 fluxes Firstly, photosynthesis by vegetation. Secondly, respiration by this aerial vegetation combined with respiration by the soil, which itself contains a portion linked to root activity but also a significant contribution linked to the mineralization of organic matter by micro-organisms. Furthermore, it can be assumed that all carbon removed from the plot during harvesting will be released back into the atmosphere as CO2 after being used by humans, livestock or micro-organisms. Similarly, the carbon provided by organic fertilization corresponds to CO2 that was previously absorbed from the atmosphere.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Improving the climate footprint of the ecosystem requires then maximizing the photosynthesis and carbon import and reducing as much as possible respiration and harvest, this means improve the carbon storage in the soil. </a:t>
            </a:r>
            <a:endParaRPr lang="fr-BE" sz="1200" kern="120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9E90CE2D-93AB-E5FE-320C-658490EA7073}"/>
              </a:ext>
            </a:extLst>
          </p:cNvPr>
          <p:cNvSpPr>
            <a:spLocks noGrp="1"/>
          </p:cNvSpPr>
          <p:nvPr>
            <p:ph type="sldNum" sz="quarter" idx="5"/>
          </p:nvPr>
        </p:nvSpPr>
        <p:spPr/>
        <p:txBody>
          <a:bodyPr/>
          <a:lstStyle/>
          <a:p>
            <a:fld id="{F8B444B5-B6D0-4566-A290-EC263B1F8E81}" type="slidenum">
              <a:rPr lang="fr-FR" smtClean="0"/>
              <a:t>5</a:t>
            </a:fld>
            <a:endParaRPr lang="fr-FR"/>
          </a:p>
        </p:txBody>
      </p:sp>
    </p:spTree>
    <p:extLst>
      <p:ext uri="{BB962C8B-B14F-4D97-AF65-F5344CB8AC3E}">
        <p14:creationId xmlns:p14="http://schemas.microsoft.com/office/powerpoint/2010/main" val="114522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study site is located in </a:t>
            </a:r>
            <a:r>
              <a:rPr lang="en-US" sz="1200" kern="1200" dirty="0" err="1">
                <a:solidFill>
                  <a:schemeClr val="tx1"/>
                </a:solidFill>
                <a:effectLst/>
                <a:latin typeface="+mn-lt"/>
                <a:ea typeface="+mn-ea"/>
                <a:cs typeface="+mn-cs"/>
              </a:rPr>
              <a:t>Lonzée</a:t>
            </a:r>
            <a:r>
              <a:rPr lang="en-US" sz="1200" kern="1200" dirty="0">
                <a:solidFill>
                  <a:schemeClr val="tx1"/>
                </a:solidFill>
                <a:effectLst/>
                <a:latin typeface="+mn-lt"/>
                <a:ea typeface="+mn-ea"/>
                <a:cs typeface="+mn-cs"/>
              </a:rPr>
              <a:t>, a small town in the </a:t>
            </a:r>
            <a:r>
              <a:rPr lang="en-US" sz="1200" kern="1200" dirty="0" err="1">
                <a:solidFill>
                  <a:schemeClr val="tx1"/>
                </a:solidFill>
                <a:effectLst/>
                <a:latin typeface="+mn-lt"/>
                <a:ea typeface="+mn-ea"/>
                <a:cs typeface="+mn-cs"/>
              </a:rPr>
              <a:t>Hesbaye</a:t>
            </a:r>
            <a:r>
              <a:rPr lang="en-US" sz="1200" kern="1200" dirty="0">
                <a:solidFill>
                  <a:schemeClr val="tx1"/>
                </a:solidFill>
                <a:effectLst/>
                <a:latin typeface="+mn-lt"/>
                <a:ea typeface="+mn-ea"/>
                <a:cs typeface="+mn-cs"/>
              </a:rPr>
              <a:t> region, about 40 km southeast of Brussels. This site is part of the ICOS Belgium network which consists of 6 stations and is itself integrated into a broader European and global network of similar measurement stations.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6</a:t>
            </a:fld>
            <a:endParaRPr lang="fr-FR"/>
          </a:p>
        </p:txBody>
      </p:sp>
    </p:spTree>
    <p:extLst>
      <p:ext uri="{BB962C8B-B14F-4D97-AF65-F5344CB8AC3E}">
        <p14:creationId xmlns:p14="http://schemas.microsoft.com/office/powerpoint/2010/main" val="339607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Since 2004 when we began our measurements, the plot has followed a typical Walloon crop rotation: winter wheat, potatoes, winter wheat again, and finally sugar beet, with mustard often used as an intermediate cover crop after wheat harvest. The soil is characterized by a thick layer of silt and the farmer follows conventional practices with regular mineral nitrogen </a:t>
            </a:r>
            <a:r>
              <a:rPr lang="en-US" sz="1200" kern="1200" dirty="0" err="1">
                <a:solidFill>
                  <a:schemeClr val="tx1"/>
                </a:solidFill>
                <a:effectLst/>
                <a:latin typeface="+mn-lt"/>
                <a:ea typeface="+mn-ea"/>
                <a:cs typeface="+mn-cs"/>
              </a:rPr>
              <a:t>fertilisation</a:t>
            </a:r>
            <a:r>
              <a:rPr lang="en-US" sz="1200" kern="1200" dirty="0">
                <a:solidFill>
                  <a:schemeClr val="tx1"/>
                </a:solidFill>
                <a:effectLst/>
                <a:latin typeface="+mn-lt"/>
                <a:ea typeface="+mn-ea"/>
                <a:cs typeface="+mn-cs"/>
              </a:rPr>
              <a:t>.</a:t>
            </a:r>
            <a:endParaRPr lang="en-GB" dirty="0"/>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7</a:t>
            </a:fld>
            <a:endParaRPr lang="fr-FR"/>
          </a:p>
        </p:txBody>
      </p:sp>
    </p:spTree>
    <p:extLst>
      <p:ext uri="{BB962C8B-B14F-4D97-AF65-F5344CB8AC3E}">
        <p14:creationId xmlns:p14="http://schemas.microsoft.com/office/powerpoint/2010/main" val="377947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Here is the measuring station we installed in 2002 in the middle of the 12-hectare plot. This station measures GHG fluxes at the interface between the ecosystem and the atmosphere, as well as the ecosystem's evapotranspiration and all the energy fluxes exchanged by this ecosystem. The station operates continuously, 24 hours a day, 7 days a week</a:t>
            </a:r>
            <a:endParaRPr lang="en-GB" dirty="0"/>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8</a:t>
            </a:fld>
            <a:endParaRPr lang="fr-FR"/>
          </a:p>
        </p:txBody>
      </p:sp>
    </p:spTree>
    <p:extLst>
      <p:ext uri="{BB962C8B-B14F-4D97-AF65-F5344CB8AC3E}">
        <p14:creationId xmlns:p14="http://schemas.microsoft.com/office/powerpoint/2010/main" val="105367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How are GHG fluxes quantified? With measurements of vertical wind speed and target gas concentration. The product of these two variables directly gives the value of the flux. However, as these two variables vary very rapidly over time, measurements must be taken at a frequency of more than 10 hertz, which means that instruments measure vertical wind speed and GHG concentration more than 10 times per second with a fairly high degree of accuracy.</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vertical component of wind speed is measured using a sonic anemometer. This device is equipped with sensors capable of emitting and receiving ultrasonic waves, the propagation speed of which allows to determine the speed of the air.</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gas analyzer is based on the principle of infrared absorption by these gases. Air is sucked through this tube into the measuring cell, where sensor measures the absorption rate of infrared and transform this absorption into concentration.</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these two variables have been measured, the data undergoes post-processing to obtain an average flux over a half-hour period, known as the eddy covariance flux. This operation is repeated continuously 24 hours a day, 7 days a week.</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these eddy covariance data, the station provides meteorological data as well as soil temperature and humidity. All of this is to try to explain the temporal variability of CO2 and N2O fluxes.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monitor above-ground biomass, soil characteristics, and all elements that are added to or removed from the plot, particularly those that contain carbon and nitrogen.</a:t>
            </a:r>
            <a:endParaRPr lang="en-GB" dirty="0"/>
          </a:p>
        </p:txBody>
      </p:sp>
      <p:sp>
        <p:nvSpPr>
          <p:cNvPr id="4" name="Espace réservé du numéro de diapositive 3"/>
          <p:cNvSpPr>
            <a:spLocks noGrp="1"/>
          </p:cNvSpPr>
          <p:nvPr>
            <p:ph type="sldNum" sz="quarter" idx="5"/>
          </p:nvPr>
        </p:nvSpPr>
        <p:spPr/>
        <p:txBody>
          <a:bodyPr/>
          <a:lstStyle/>
          <a:p>
            <a:fld id="{F8B444B5-B6D0-4566-A290-EC263B1F8E81}" type="slidenum">
              <a:rPr lang="fr-FR" smtClean="0"/>
              <a:t>9</a:t>
            </a:fld>
            <a:endParaRPr lang="fr-FR"/>
          </a:p>
        </p:txBody>
      </p:sp>
    </p:spTree>
    <p:extLst>
      <p:ext uri="{BB962C8B-B14F-4D97-AF65-F5344CB8AC3E}">
        <p14:creationId xmlns:p14="http://schemas.microsoft.com/office/powerpoint/2010/main" val="223927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E093D15-4E71-405A-88D0-EAB1AB4529A9}" type="datetime1">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352195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1B2D8D-72DB-4073-8525-BEC2BE389919}" type="datetime1">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204983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393A9A8-3773-4507-B9AB-25B8FE673409}" type="datetime1">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327994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2EAD34-BC35-49CD-9688-FC2282517078}" type="datetime1">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290844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54C3DBD-E06D-4499-AF5F-8A578B9D8231}" type="datetime1">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231069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73A76FF-C9C4-4819-95B8-C8D88DE586E8}" type="datetime1">
              <a:rPr lang="fr-FR" smtClean="0"/>
              <a:t>12/12/2025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329742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99A8FDB-54AE-4871-99C1-2EE1F1744C8C}" type="datetime1">
              <a:rPr lang="fr-FR" smtClean="0"/>
              <a:t>12/12/2025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326929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49BF718-2CE5-49E2-98DC-D3407A466346}" type="datetime1">
              <a:rPr lang="fr-FR" smtClean="0"/>
              <a:t>12/12/2025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123673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D986B4-4025-4AEC-BD07-0D7DFED9120F}" type="datetime1">
              <a:rPr lang="fr-FR" smtClean="0"/>
              <a:t>12/12/2025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327759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75CBBA6-A03E-41CF-86EC-0E4F91A3300D}" type="datetime1">
              <a:rPr lang="fr-FR" smtClean="0"/>
              <a:t>12/12/2025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375068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153F9D1-FE5D-4135-8FC9-CB6CCBA5D06E}" type="datetime1">
              <a:rPr lang="fr-FR" smtClean="0"/>
              <a:t>12/12/2025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48E94E-3E9A-445A-B067-80C3FF184621}" type="slidenum">
              <a:rPr lang="fr-FR" smtClean="0"/>
              <a:t>‹N°›</a:t>
            </a:fld>
            <a:endParaRPr lang="fr-FR"/>
          </a:p>
        </p:txBody>
      </p:sp>
    </p:spTree>
    <p:extLst>
      <p:ext uri="{BB962C8B-B14F-4D97-AF65-F5344CB8AC3E}">
        <p14:creationId xmlns:p14="http://schemas.microsoft.com/office/powerpoint/2010/main" val="231814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5C844-7779-4861-918B-9ECAA6A99F55}" type="datetime1">
              <a:rPr lang="fr-FR" smtClean="0"/>
              <a:t>12/12/2025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8E94E-3E9A-445A-B067-80C3FF184621}" type="slidenum">
              <a:rPr lang="fr-FR" smtClean="0"/>
              <a:t>‹N°›</a:t>
            </a:fld>
            <a:endParaRPr lang="fr-FR"/>
          </a:p>
        </p:txBody>
      </p:sp>
    </p:spTree>
    <p:extLst>
      <p:ext uri="{BB962C8B-B14F-4D97-AF65-F5344CB8AC3E}">
        <p14:creationId xmlns:p14="http://schemas.microsoft.com/office/powerpoint/2010/main" val="3939285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66217" y="1196752"/>
            <a:ext cx="8784976" cy="33123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noProof="0" dirty="0">
                <a:latin typeface="Verdana" panose="020B0604030504040204" pitchFamily="34" charset="0"/>
                <a:ea typeface="Verdana" panose="020B0604030504040204" pitchFamily="34" charset="0"/>
              </a:rPr>
              <a:t>Greenhouse gas balance for a sugar beet crop in Belgian </a:t>
            </a:r>
            <a:r>
              <a:rPr lang="en-GB" noProof="0" dirty="0" err="1">
                <a:latin typeface="Verdana" panose="020B0604030504040204" pitchFamily="34" charset="0"/>
                <a:ea typeface="Verdana" panose="020B0604030504040204" pitchFamily="34" charset="0"/>
              </a:rPr>
              <a:t>Hesbaye</a:t>
            </a:r>
            <a:endParaRPr lang="en-GB" b="1" noProof="0" dirty="0">
              <a:latin typeface="Verdana" panose="020B0604030504040204" pitchFamily="34" charset="0"/>
              <a:ea typeface="Verdana" panose="020B060403050404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0132"/>
            <a:ext cx="2459050" cy="1022833"/>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914" y="97150"/>
            <a:ext cx="2537651" cy="711111"/>
          </a:xfrm>
          <a:prstGeom prst="rect">
            <a:avLst/>
          </a:prstGeom>
        </p:spPr>
      </p:pic>
      <p:sp>
        <p:nvSpPr>
          <p:cNvPr id="9" name="Sous-titre 2"/>
          <p:cNvSpPr>
            <a:spLocks noGrp="1"/>
          </p:cNvSpPr>
          <p:nvPr>
            <p:ph type="subTitle" idx="1"/>
          </p:nvPr>
        </p:nvSpPr>
        <p:spPr>
          <a:xfrm>
            <a:off x="635385" y="4509120"/>
            <a:ext cx="7846640" cy="1507976"/>
          </a:xfrm>
        </p:spPr>
        <p:txBody>
          <a:bodyPr>
            <a:normAutofit fontScale="92500" lnSpcReduction="10000"/>
          </a:bodyPr>
          <a:lstStyle/>
          <a:p>
            <a:r>
              <a:rPr lang="en-GB" sz="2400" b="1" noProof="0" dirty="0">
                <a:solidFill>
                  <a:schemeClr val="tx1"/>
                </a:solidFill>
                <a:latin typeface="Verdana" panose="020B0604030504040204" pitchFamily="34" charset="0"/>
                <a:ea typeface="Verdana" panose="020B0604030504040204" pitchFamily="34" charset="0"/>
              </a:rPr>
              <a:t>Pr. Longdoz Bernard, </a:t>
            </a:r>
            <a:r>
              <a:rPr lang="en-GB" sz="2400" b="1" noProof="0" dirty="0" err="1">
                <a:solidFill>
                  <a:schemeClr val="tx1"/>
                </a:solidFill>
                <a:latin typeface="Verdana" panose="020B0604030504040204" pitchFamily="34" charset="0"/>
                <a:ea typeface="Verdana" panose="020B0604030504040204" pitchFamily="34" charset="0"/>
              </a:rPr>
              <a:t>Beauclaire</a:t>
            </a:r>
            <a:r>
              <a:rPr lang="en-GB" sz="2400" b="1" noProof="0" dirty="0">
                <a:solidFill>
                  <a:schemeClr val="tx1"/>
                </a:solidFill>
                <a:latin typeface="Verdana" panose="020B0604030504040204" pitchFamily="34" charset="0"/>
                <a:ea typeface="Verdana" panose="020B0604030504040204" pitchFamily="34" charset="0"/>
              </a:rPr>
              <a:t> Q. and </a:t>
            </a:r>
            <a:r>
              <a:rPr lang="en-GB" sz="2400" b="1" noProof="0" dirty="0" err="1">
                <a:solidFill>
                  <a:schemeClr val="tx1"/>
                </a:solidFill>
                <a:latin typeface="Verdana" panose="020B0604030504040204" pitchFamily="34" charset="0"/>
                <a:ea typeface="Verdana" panose="020B0604030504040204" pitchFamily="34" charset="0"/>
              </a:rPr>
              <a:t>Heinesch</a:t>
            </a:r>
            <a:r>
              <a:rPr lang="en-GB" sz="2400" b="1" noProof="0" dirty="0">
                <a:solidFill>
                  <a:schemeClr val="tx1"/>
                </a:solidFill>
                <a:latin typeface="Verdana" panose="020B0604030504040204" pitchFamily="34" charset="0"/>
                <a:ea typeface="Verdana" panose="020B0604030504040204" pitchFamily="34" charset="0"/>
              </a:rPr>
              <a:t> B.</a:t>
            </a:r>
          </a:p>
          <a:p>
            <a:endParaRPr lang="en-GB" sz="2400" b="1" noProof="0" dirty="0">
              <a:solidFill>
                <a:schemeClr val="tx1"/>
              </a:solidFill>
              <a:latin typeface="Verdana" panose="020B0604030504040204" pitchFamily="34" charset="0"/>
              <a:ea typeface="Verdana" panose="020B0604030504040204" pitchFamily="34" charset="0"/>
            </a:endParaRPr>
          </a:p>
          <a:p>
            <a:r>
              <a:rPr lang="en-GB" sz="2400" noProof="0" dirty="0">
                <a:solidFill>
                  <a:schemeClr val="tx1"/>
                </a:solidFill>
                <a:latin typeface="Verdana" panose="020B0604030504040204" pitchFamily="34" charset="0"/>
                <a:ea typeface="Verdana" panose="020B0604030504040204" pitchFamily="34" charset="0"/>
              </a:rPr>
              <a:t>Bernard.Longdoz@uliege.be</a:t>
            </a:r>
          </a:p>
          <a:p>
            <a:pPr algn="ctr"/>
            <a:endParaRPr lang="en-GB" sz="1800" i="1" noProof="0" dirty="0">
              <a:latin typeface="Verdana" panose="020B0604030504040204" pitchFamily="34" charset="0"/>
              <a:ea typeface="Verdana" panose="020B0604030504040204" pitchFamily="34" charset="0"/>
            </a:endParaRPr>
          </a:p>
        </p:txBody>
      </p:sp>
      <p:pic>
        <p:nvPicPr>
          <p:cNvPr id="13" name="Image 12">
            <a:extLst>
              <a:ext uri="{FF2B5EF4-FFF2-40B4-BE49-F238E27FC236}">
                <a16:creationId xmlns:a16="http://schemas.microsoft.com/office/drawing/2014/main" id="{8A6AB5AE-25A8-E5E5-6FD2-FEE8ECCADC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2854" y="0"/>
            <a:ext cx="2310765" cy="1119505"/>
          </a:xfrm>
          <a:prstGeom prst="rect">
            <a:avLst/>
          </a:prstGeom>
          <a:noFill/>
          <a:ln>
            <a:noFill/>
          </a:ln>
        </p:spPr>
      </p:pic>
      <p:sp>
        <p:nvSpPr>
          <p:cNvPr id="2" name="Espace réservé du numéro de diapositive 1">
            <a:extLst>
              <a:ext uri="{FF2B5EF4-FFF2-40B4-BE49-F238E27FC236}">
                <a16:creationId xmlns:a16="http://schemas.microsoft.com/office/drawing/2014/main" id="{7B27B5C2-3D67-3C23-5E57-C54AFBA88573}"/>
              </a:ext>
            </a:extLst>
          </p:cNvPr>
          <p:cNvSpPr>
            <a:spLocks noGrp="1"/>
          </p:cNvSpPr>
          <p:nvPr>
            <p:ph type="sldNum" sz="quarter" idx="12"/>
          </p:nvPr>
        </p:nvSpPr>
        <p:spPr/>
        <p:txBody>
          <a:bodyPr/>
          <a:lstStyle/>
          <a:p>
            <a:fld id="{2A48E94E-3E9A-445A-B067-80C3FF184621}" type="slidenum">
              <a:rPr lang="fr-FR" smtClean="0"/>
              <a:t>1</a:t>
            </a:fld>
            <a:endParaRPr lang="fr-FR"/>
          </a:p>
        </p:txBody>
      </p:sp>
    </p:spTree>
    <p:extLst>
      <p:ext uri="{BB962C8B-B14F-4D97-AF65-F5344CB8AC3E}">
        <p14:creationId xmlns:p14="http://schemas.microsoft.com/office/powerpoint/2010/main" val="248185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CC2C11-5E9F-70EB-D7C6-8C0BED85F021}"/>
              </a:ext>
            </a:extLst>
          </p:cNvPr>
          <p:cNvSpPr>
            <a:spLocks noGrp="1"/>
          </p:cNvSpPr>
          <p:nvPr>
            <p:ph type="dt" sz="half" idx="10"/>
          </p:nvPr>
        </p:nvSpPr>
        <p:spPr/>
        <p:txBody>
          <a:bodyPr/>
          <a:lstStyle/>
          <a:p>
            <a:fld id="{4FEC5AD8-E76C-4A80-A126-B2A7F8918D89}" type="datetime1">
              <a:rPr lang="fr-FR" smtClean="0"/>
              <a:t>12/12/2025</a:t>
            </a:fld>
            <a:endParaRPr lang="en-GB"/>
          </a:p>
        </p:txBody>
      </p:sp>
      <p:sp>
        <p:nvSpPr>
          <p:cNvPr id="3" name="Espace réservé du numéro de diapositive 2">
            <a:extLst>
              <a:ext uri="{FF2B5EF4-FFF2-40B4-BE49-F238E27FC236}">
                <a16:creationId xmlns:a16="http://schemas.microsoft.com/office/drawing/2014/main" id="{3F363B4F-8BF0-E7A1-6D60-459614C2634B}"/>
              </a:ext>
            </a:extLst>
          </p:cNvPr>
          <p:cNvSpPr>
            <a:spLocks noGrp="1"/>
          </p:cNvSpPr>
          <p:nvPr>
            <p:ph type="sldNum" sz="quarter" idx="12"/>
          </p:nvPr>
        </p:nvSpPr>
        <p:spPr/>
        <p:txBody>
          <a:bodyPr/>
          <a:lstStyle/>
          <a:p>
            <a:fld id="{31C4D24C-F483-4C8D-80F3-4413A0CB18F4}" type="slidenum">
              <a:rPr lang="en-GB" smtClean="0"/>
              <a:t>10</a:t>
            </a:fld>
            <a:endParaRPr lang="en-GB"/>
          </a:p>
        </p:txBody>
      </p:sp>
      <p:sp>
        <p:nvSpPr>
          <p:cNvPr id="4" name="Rectangle 2">
            <a:extLst>
              <a:ext uri="{FF2B5EF4-FFF2-40B4-BE49-F238E27FC236}">
                <a16:creationId xmlns:a16="http://schemas.microsoft.com/office/drawing/2014/main" id="{B9C29D60-94D1-1091-6A94-06820C8A92FF}"/>
              </a:ext>
            </a:extLst>
          </p:cNvPr>
          <p:cNvSpPr txBox="1">
            <a:spLocks noChangeArrowheads="1"/>
          </p:cNvSpPr>
          <p:nvPr/>
        </p:nvSpPr>
        <p:spPr>
          <a:xfrm>
            <a:off x="35496" y="548680"/>
            <a:ext cx="3240974" cy="546708"/>
          </a:xfrm>
          <a:prstGeom prst="rect">
            <a:avLst/>
          </a:prstGeom>
        </p:spPr>
        <p:txBody>
          <a:bodyPr>
            <a:noAutofit/>
          </a:bodyPr>
          <a:lstStyle>
            <a:defPPr>
              <a:defRPr lang="fr-FR"/>
            </a:defPPr>
            <a:lvl1pPr marL="457200" indent="-457200" fontAlgn="auto">
              <a:spcBef>
                <a:spcPct val="0"/>
              </a:spcBef>
              <a:spcAft>
                <a:spcPts val="0"/>
              </a:spcAft>
              <a:buSzPct val="75000"/>
              <a:buFont typeface="Wingdings" panose="05000000000000000000" pitchFamily="2" charset="2"/>
              <a:buChar char="Ø"/>
              <a:defRPr sz="3200">
                <a:ea typeface="+mj-ea"/>
                <a:cs typeface="+mj-cs"/>
              </a:defRPr>
            </a:lvl1pPr>
          </a:lstStyle>
          <a:p>
            <a:pPr marL="0" indent="0">
              <a:buNone/>
            </a:pPr>
            <a:r>
              <a:rPr lang="en-GB" sz="2400" noProof="0" dirty="0"/>
              <a:t>Positive flux = emission</a:t>
            </a:r>
          </a:p>
        </p:txBody>
      </p:sp>
      <p:pic>
        <p:nvPicPr>
          <p:cNvPr id="5" name="Image 4" descr="Une image contenant texte, extérieur, capture d’écran&#10;&#10;Description générée automatiquement">
            <a:extLst>
              <a:ext uri="{FF2B5EF4-FFF2-40B4-BE49-F238E27FC236}">
                <a16:creationId xmlns:a16="http://schemas.microsoft.com/office/drawing/2014/main" id="{D898921E-4905-36D8-B852-B41299991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01" y="1092805"/>
            <a:ext cx="8046998" cy="1879691"/>
          </a:xfrm>
          <a:prstGeom prst="rect">
            <a:avLst/>
          </a:prstGeom>
        </p:spPr>
      </p:pic>
      <p:pic>
        <p:nvPicPr>
          <p:cNvPr id="6" name="Image 5">
            <a:extLst>
              <a:ext uri="{FF2B5EF4-FFF2-40B4-BE49-F238E27FC236}">
                <a16:creationId xmlns:a16="http://schemas.microsoft.com/office/drawing/2014/main" id="{0E897395-8BFE-1E4B-2CE3-443E79196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62" y="2951792"/>
            <a:ext cx="8255450" cy="1797369"/>
          </a:xfrm>
          <a:prstGeom prst="rect">
            <a:avLst/>
          </a:prstGeom>
        </p:spPr>
      </p:pic>
      <p:sp>
        <p:nvSpPr>
          <p:cNvPr id="8" name="ZoneTexte 7">
            <a:extLst>
              <a:ext uri="{FF2B5EF4-FFF2-40B4-BE49-F238E27FC236}">
                <a16:creationId xmlns:a16="http://schemas.microsoft.com/office/drawing/2014/main" id="{BE2926D5-0CF0-FDFD-A25B-FF409517B9D4}"/>
              </a:ext>
            </a:extLst>
          </p:cNvPr>
          <p:cNvSpPr txBox="1"/>
          <p:nvPr/>
        </p:nvSpPr>
        <p:spPr>
          <a:xfrm>
            <a:off x="755576" y="4786717"/>
            <a:ext cx="8002337" cy="300082"/>
          </a:xfrm>
          <a:prstGeom prst="rect">
            <a:avLst/>
          </a:prstGeom>
          <a:noFill/>
        </p:spPr>
        <p:txBody>
          <a:bodyPr wrap="square">
            <a:spAutoFit/>
          </a:bodyPr>
          <a:lstStyle/>
          <a:p>
            <a:r>
              <a:rPr lang="en-GB" sz="1350" dirty="0" err="1"/>
              <a:t>Lognoul</a:t>
            </a:r>
            <a:r>
              <a:rPr lang="en-GB" sz="1350" dirty="0"/>
              <a:t> 2019; https://orbi.uliege.be/bitstream/2268/245609/1/Lognoul%20et%20al_AFM_2019.pdf</a:t>
            </a:r>
          </a:p>
        </p:txBody>
      </p:sp>
      <p:sp>
        <p:nvSpPr>
          <p:cNvPr id="9" name="ZoneTexte 8">
            <a:extLst>
              <a:ext uri="{FF2B5EF4-FFF2-40B4-BE49-F238E27FC236}">
                <a16:creationId xmlns:a16="http://schemas.microsoft.com/office/drawing/2014/main" id="{0834E353-B389-E8A0-FED6-D1E6B667F621}"/>
              </a:ext>
            </a:extLst>
          </p:cNvPr>
          <p:cNvSpPr txBox="1"/>
          <p:nvPr/>
        </p:nvSpPr>
        <p:spPr>
          <a:xfrm>
            <a:off x="2202396" y="889018"/>
            <a:ext cx="648072" cy="300082"/>
          </a:xfrm>
          <a:prstGeom prst="rect">
            <a:avLst/>
          </a:prstGeom>
          <a:noFill/>
        </p:spPr>
        <p:txBody>
          <a:bodyPr wrap="square">
            <a:spAutoFit/>
          </a:bodyPr>
          <a:lstStyle/>
          <a:p>
            <a:r>
              <a:rPr lang="en-GB" sz="1350" dirty="0"/>
              <a:t>1/5</a:t>
            </a:r>
          </a:p>
        </p:txBody>
      </p:sp>
      <p:sp>
        <p:nvSpPr>
          <p:cNvPr id="10" name="ZoneTexte 9">
            <a:extLst>
              <a:ext uri="{FF2B5EF4-FFF2-40B4-BE49-F238E27FC236}">
                <a16:creationId xmlns:a16="http://schemas.microsoft.com/office/drawing/2014/main" id="{3DEA85DA-B8C6-B685-7A03-096BDF0A286D}"/>
              </a:ext>
            </a:extLst>
          </p:cNvPr>
          <p:cNvSpPr txBox="1"/>
          <p:nvPr/>
        </p:nvSpPr>
        <p:spPr>
          <a:xfrm>
            <a:off x="1260629" y="883800"/>
            <a:ext cx="484567" cy="300082"/>
          </a:xfrm>
          <a:prstGeom prst="rect">
            <a:avLst/>
          </a:prstGeom>
          <a:noFill/>
        </p:spPr>
        <p:txBody>
          <a:bodyPr wrap="square">
            <a:spAutoFit/>
          </a:bodyPr>
          <a:lstStyle/>
          <a:p>
            <a:r>
              <a:rPr lang="en-GB" sz="1350" dirty="0"/>
              <a:t>1/4</a:t>
            </a:r>
          </a:p>
        </p:txBody>
      </p:sp>
      <p:sp>
        <p:nvSpPr>
          <p:cNvPr id="11" name="ZoneTexte 10">
            <a:extLst>
              <a:ext uri="{FF2B5EF4-FFF2-40B4-BE49-F238E27FC236}">
                <a16:creationId xmlns:a16="http://schemas.microsoft.com/office/drawing/2014/main" id="{938D92B7-3823-82FA-A6B9-C3AA4844369A}"/>
              </a:ext>
            </a:extLst>
          </p:cNvPr>
          <p:cNvSpPr txBox="1"/>
          <p:nvPr/>
        </p:nvSpPr>
        <p:spPr>
          <a:xfrm>
            <a:off x="3131840" y="883800"/>
            <a:ext cx="457200" cy="300082"/>
          </a:xfrm>
          <a:prstGeom prst="rect">
            <a:avLst/>
          </a:prstGeom>
          <a:noFill/>
        </p:spPr>
        <p:txBody>
          <a:bodyPr wrap="square">
            <a:spAutoFit/>
          </a:bodyPr>
          <a:lstStyle/>
          <a:p>
            <a:r>
              <a:rPr lang="en-GB" sz="1350" dirty="0"/>
              <a:t>1/6</a:t>
            </a:r>
          </a:p>
        </p:txBody>
      </p:sp>
      <p:sp>
        <p:nvSpPr>
          <p:cNvPr id="12" name="ZoneTexte 11">
            <a:extLst>
              <a:ext uri="{FF2B5EF4-FFF2-40B4-BE49-F238E27FC236}">
                <a16:creationId xmlns:a16="http://schemas.microsoft.com/office/drawing/2014/main" id="{7ACFF051-ECE6-AAAD-6D32-127D88CAE27F}"/>
              </a:ext>
            </a:extLst>
          </p:cNvPr>
          <p:cNvSpPr txBox="1"/>
          <p:nvPr/>
        </p:nvSpPr>
        <p:spPr>
          <a:xfrm>
            <a:off x="4067944" y="883909"/>
            <a:ext cx="648072" cy="300082"/>
          </a:xfrm>
          <a:prstGeom prst="rect">
            <a:avLst/>
          </a:prstGeom>
          <a:noFill/>
        </p:spPr>
        <p:txBody>
          <a:bodyPr wrap="square">
            <a:spAutoFit/>
          </a:bodyPr>
          <a:lstStyle/>
          <a:p>
            <a:r>
              <a:rPr lang="en-GB" sz="1350" dirty="0"/>
              <a:t>1/7</a:t>
            </a:r>
          </a:p>
        </p:txBody>
      </p:sp>
      <p:sp>
        <p:nvSpPr>
          <p:cNvPr id="13" name="ZoneTexte 12">
            <a:extLst>
              <a:ext uri="{FF2B5EF4-FFF2-40B4-BE49-F238E27FC236}">
                <a16:creationId xmlns:a16="http://schemas.microsoft.com/office/drawing/2014/main" id="{2B388A5C-8D80-D28D-8B05-680ACE1D0856}"/>
              </a:ext>
            </a:extLst>
          </p:cNvPr>
          <p:cNvSpPr txBox="1"/>
          <p:nvPr/>
        </p:nvSpPr>
        <p:spPr>
          <a:xfrm>
            <a:off x="5008317" y="883800"/>
            <a:ext cx="433772" cy="300082"/>
          </a:xfrm>
          <a:prstGeom prst="rect">
            <a:avLst/>
          </a:prstGeom>
          <a:noFill/>
        </p:spPr>
        <p:txBody>
          <a:bodyPr wrap="square">
            <a:spAutoFit/>
          </a:bodyPr>
          <a:lstStyle/>
          <a:p>
            <a:r>
              <a:rPr lang="en-GB" sz="1350" dirty="0"/>
              <a:t>1/8</a:t>
            </a:r>
          </a:p>
        </p:txBody>
      </p:sp>
      <p:sp>
        <p:nvSpPr>
          <p:cNvPr id="14" name="ZoneTexte 13">
            <a:extLst>
              <a:ext uri="{FF2B5EF4-FFF2-40B4-BE49-F238E27FC236}">
                <a16:creationId xmlns:a16="http://schemas.microsoft.com/office/drawing/2014/main" id="{9AA64C54-79F4-4925-D0AF-B933402F739A}"/>
              </a:ext>
            </a:extLst>
          </p:cNvPr>
          <p:cNvSpPr txBox="1"/>
          <p:nvPr/>
        </p:nvSpPr>
        <p:spPr>
          <a:xfrm>
            <a:off x="5968956" y="875045"/>
            <a:ext cx="457200" cy="300082"/>
          </a:xfrm>
          <a:prstGeom prst="rect">
            <a:avLst/>
          </a:prstGeom>
          <a:noFill/>
        </p:spPr>
        <p:txBody>
          <a:bodyPr wrap="square">
            <a:spAutoFit/>
          </a:bodyPr>
          <a:lstStyle/>
          <a:p>
            <a:r>
              <a:rPr lang="en-GB" sz="1350" dirty="0"/>
              <a:t>1/9</a:t>
            </a:r>
          </a:p>
        </p:txBody>
      </p:sp>
      <p:sp>
        <p:nvSpPr>
          <p:cNvPr id="15" name="ZoneTexte 14">
            <a:extLst>
              <a:ext uri="{FF2B5EF4-FFF2-40B4-BE49-F238E27FC236}">
                <a16:creationId xmlns:a16="http://schemas.microsoft.com/office/drawing/2014/main" id="{1F26B612-A543-A2AD-429F-AF4ABFBC410E}"/>
              </a:ext>
            </a:extLst>
          </p:cNvPr>
          <p:cNvSpPr txBox="1"/>
          <p:nvPr/>
        </p:nvSpPr>
        <p:spPr>
          <a:xfrm>
            <a:off x="6838748" y="875045"/>
            <a:ext cx="514368" cy="300082"/>
          </a:xfrm>
          <a:prstGeom prst="rect">
            <a:avLst/>
          </a:prstGeom>
          <a:noFill/>
        </p:spPr>
        <p:txBody>
          <a:bodyPr wrap="square">
            <a:spAutoFit/>
          </a:bodyPr>
          <a:lstStyle/>
          <a:p>
            <a:r>
              <a:rPr lang="en-GB" sz="1350" dirty="0"/>
              <a:t>1/10</a:t>
            </a:r>
          </a:p>
        </p:txBody>
      </p:sp>
      <p:sp>
        <p:nvSpPr>
          <p:cNvPr id="16" name="ZoneTexte 15">
            <a:extLst>
              <a:ext uri="{FF2B5EF4-FFF2-40B4-BE49-F238E27FC236}">
                <a16:creationId xmlns:a16="http://schemas.microsoft.com/office/drawing/2014/main" id="{F3162C49-DA4C-AB9F-CE6B-B028F94E959F}"/>
              </a:ext>
            </a:extLst>
          </p:cNvPr>
          <p:cNvSpPr txBox="1"/>
          <p:nvPr/>
        </p:nvSpPr>
        <p:spPr>
          <a:xfrm>
            <a:off x="7790124" y="880527"/>
            <a:ext cx="514368" cy="300082"/>
          </a:xfrm>
          <a:prstGeom prst="rect">
            <a:avLst/>
          </a:prstGeom>
          <a:noFill/>
        </p:spPr>
        <p:txBody>
          <a:bodyPr wrap="square">
            <a:spAutoFit/>
          </a:bodyPr>
          <a:lstStyle/>
          <a:p>
            <a:r>
              <a:rPr lang="en-GB" sz="1350" dirty="0"/>
              <a:t>1/11</a:t>
            </a:r>
          </a:p>
        </p:txBody>
      </p:sp>
      <p:sp>
        <p:nvSpPr>
          <p:cNvPr id="17" name="Sous-titre 2">
            <a:extLst>
              <a:ext uri="{FF2B5EF4-FFF2-40B4-BE49-F238E27FC236}">
                <a16:creationId xmlns:a16="http://schemas.microsoft.com/office/drawing/2014/main" id="{A6EA4BB9-3766-4341-B12B-17E012173639}"/>
              </a:ext>
            </a:extLst>
          </p:cNvPr>
          <p:cNvSpPr txBox="1">
            <a:spLocks/>
          </p:cNvSpPr>
          <p:nvPr/>
        </p:nvSpPr>
        <p:spPr>
          <a:xfrm>
            <a:off x="0" y="1"/>
            <a:ext cx="9144000" cy="5111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N₂O emissions</a:t>
            </a:r>
          </a:p>
        </p:txBody>
      </p:sp>
      <p:sp>
        <p:nvSpPr>
          <p:cNvPr id="7" name="Rectangle 2">
            <a:extLst>
              <a:ext uri="{FF2B5EF4-FFF2-40B4-BE49-F238E27FC236}">
                <a16:creationId xmlns:a16="http://schemas.microsoft.com/office/drawing/2014/main" id="{B113D526-F879-ACE5-B5CE-18FC32824E78}"/>
              </a:ext>
            </a:extLst>
          </p:cNvPr>
          <p:cNvSpPr txBox="1">
            <a:spLocks noChangeArrowheads="1"/>
          </p:cNvSpPr>
          <p:nvPr/>
        </p:nvSpPr>
        <p:spPr>
          <a:xfrm>
            <a:off x="35496" y="5157192"/>
            <a:ext cx="8144401" cy="1233502"/>
          </a:xfrm>
          <a:prstGeom prst="rect">
            <a:avLst/>
          </a:prstGeom>
        </p:spPr>
        <p:txBody>
          <a:bodyPr>
            <a:noAutofit/>
          </a:bodyPr>
          <a:lstStyle>
            <a:defPPr>
              <a:defRPr lang="fr-FR"/>
            </a:defPPr>
            <a:lvl1pPr marL="457200" indent="-457200" fontAlgn="auto">
              <a:spcBef>
                <a:spcPct val="0"/>
              </a:spcBef>
              <a:spcAft>
                <a:spcPts val="0"/>
              </a:spcAft>
              <a:buSzPct val="75000"/>
              <a:buFont typeface="Wingdings" panose="05000000000000000000" pitchFamily="2" charset="2"/>
              <a:buChar char="Ø"/>
              <a:defRPr sz="3200">
                <a:ea typeface="+mj-ea"/>
                <a:cs typeface="+mj-cs"/>
              </a:defRPr>
            </a:lvl1pPr>
          </a:lstStyle>
          <a:p>
            <a:pPr marL="0" indent="0">
              <a:buNone/>
            </a:pPr>
            <a:r>
              <a:rPr lang="en-GB" sz="2400" noProof="0" dirty="0"/>
              <a:t>High emissions if: </a:t>
            </a:r>
          </a:p>
          <a:p>
            <a:pPr marL="723900" indent="-279400">
              <a:buSzPct val="100000"/>
              <a:buFont typeface="+mj-lt"/>
              <a:buAutoNum type="arabicPeriod"/>
            </a:pPr>
            <a:r>
              <a:rPr lang="en-GB" sz="2400" dirty="0"/>
              <a:t>L</a:t>
            </a:r>
            <a:r>
              <a:rPr lang="en-GB" sz="2400" noProof="0" dirty="0" err="1"/>
              <a:t>ong</a:t>
            </a:r>
            <a:r>
              <a:rPr lang="en-GB" sz="2400" noProof="0" dirty="0"/>
              <a:t> period between fertilization application and sowing</a:t>
            </a:r>
          </a:p>
          <a:p>
            <a:pPr marL="723900" indent="-279400">
              <a:buSzPct val="100000"/>
              <a:buFont typeface="+mj-lt"/>
              <a:buAutoNum type="arabicPeriod"/>
            </a:pPr>
            <a:r>
              <a:rPr lang="en-GB" sz="2400" dirty="0"/>
              <a:t>Wet soil (especially during 1.)</a:t>
            </a:r>
            <a:endParaRPr lang="en-GB" sz="2400" noProof="0" dirty="0"/>
          </a:p>
        </p:txBody>
      </p:sp>
      <p:sp>
        <p:nvSpPr>
          <p:cNvPr id="18" name="Rectangle 2">
            <a:extLst>
              <a:ext uri="{FF2B5EF4-FFF2-40B4-BE49-F238E27FC236}">
                <a16:creationId xmlns:a16="http://schemas.microsoft.com/office/drawing/2014/main" id="{C8FF65E8-706C-ADE9-BDF1-32A33ACB644A}"/>
              </a:ext>
            </a:extLst>
          </p:cNvPr>
          <p:cNvSpPr txBox="1">
            <a:spLocks noChangeArrowheads="1"/>
          </p:cNvSpPr>
          <p:nvPr/>
        </p:nvSpPr>
        <p:spPr>
          <a:xfrm>
            <a:off x="3719426" y="1259552"/>
            <a:ext cx="5667547" cy="546708"/>
          </a:xfrm>
          <a:prstGeom prst="rect">
            <a:avLst/>
          </a:prstGeom>
        </p:spPr>
        <p:txBody>
          <a:bodyPr>
            <a:noAutofit/>
          </a:bodyPr>
          <a:lstStyle>
            <a:defPPr>
              <a:defRPr lang="fr-FR"/>
            </a:defPPr>
            <a:lvl1pPr marL="457200" indent="-457200" fontAlgn="auto">
              <a:spcBef>
                <a:spcPct val="0"/>
              </a:spcBef>
              <a:spcAft>
                <a:spcPts val="0"/>
              </a:spcAft>
              <a:buSzPct val="75000"/>
              <a:buFont typeface="Wingdings" panose="05000000000000000000" pitchFamily="2" charset="2"/>
              <a:buChar char="Ø"/>
              <a:defRPr sz="3200">
                <a:ea typeface="+mj-ea"/>
                <a:cs typeface="+mj-cs"/>
              </a:defRPr>
            </a:lvl1pPr>
          </a:lstStyle>
          <a:p>
            <a:pPr marL="0" indent="0">
              <a:buNone/>
            </a:pPr>
            <a:r>
              <a:rPr lang="en-GB" sz="2400" noProof="0" dirty="0"/>
              <a:t>2016: </a:t>
            </a:r>
            <a:r>
              <a:rPr lang="sv-SE" sz="2400" noProof="0" dirty="0"/>
              <a:t>Beta Vulgaris L. cv Lisanna from KWS</a:t>
            </a:r>
            <a:r>
              <a:rPr lang="en-GB" sz="2400" noProof="0" dirty="0"/>
              <a:t> </a:t>
            </a:r>
          </a:p>
        </p:txBody>
      </p:sp>
    </p:spTree>
    <p:extLst>
      <p:ext uri="{BB962C8B-B14F-4D97-AF65-F5344CB8AC3E}">
        <p14:creationId xmlns:p14="http://schemas.microsoft.com/office/powerpoint/2010/main" val="344600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19D79-3357-EF3A-9ADE-4E93101C5888}"/>
            </a:ext>
          </a:extLst>
        </p:cNvPr>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1483737-719C-C076-6D58-0D5B77011110}"/>
              </a:ext>
            </a:extLst>
          </p:cNvPr>
          <p:cNvSpPr>
            <a:spLocks noGrp="1"/>
          </p:cNvSpPr>
          <p:nvPr>
            <p:ph type="dt" sz="half" idx="10"/>
          </p:nvPr>
        </p:nvSpPr>
        <p:spPr/>
        <p:txBody>
          <a:bodyPr/>
          <a:lstStyle/>
          <a:p>
            <a:fld id="{4FEC5AD8-E76C-4A80-A126-B2A7F8918D89}" type="datetime1">
              <a:rPr lang="fr-FR" smtClean="0"/>
              <a:t>12/12/2025</a:t>
            </a:fld>
            <a:endParaRPr lang="en-GB"/>
          </a:p>
        </p:txBody>
      </p:sp>
      <p:sp>
        <p:nvSpPr>
          <p:cNvPr id="3" name="Espace réservé du numéro de diapositive 2">
            <a:extLst>
              <a:ext uri="{FF2B5EF4-FFF2-40B4-BE49-F238E27FC236}">
                <a16:creationId xmlns:a16="http://schemas.microsoft.com/office/drawing/2014/main" id="{AEFA7A29-2BBC-3E01-6F06-356135704870}"/>
              </a:ext>
            </a:extLst>
          </p:cNvPr>
          <p:cNvSpPr>
            <a:spLocks noGrp="1"/>
          </p:cNvSpPr>
          <p:nvPr>
            <p:ph type="sldNum" sz="quarter" idx="12"/>
          </p:nvPr>
        </p:nvSpPr>
        <p:spPr/>
        <p:txBody>
          <a:bodyPr/>
          <a:lstStyle/>
          <a:p>
            <a:fld id="{31C4D24C-F483-4C8D-80F3-4413A0CB18F4}" type="slidenum">
              <a:rPr lang="en-GB" smtClean="0"/>
              <a:t>11</a:t>
            </a:fld>
            <a:endParaRPr lang="en-GB"/>
          </a:p>
        </p:txBody>
      </p:sp>
      <p:sp>
        <p:nvSpPr>
          <p:cNvPr id="4" name="Rectangle 2">
            <a:extLst>
              <a:ext uri="{FF2B5EF4-FFF2-40B4-BE49-F238E27FC236}">
                <a16:creationId xmlns:a16="http://schemas.microsoft.com/office/drawing/2014/main" id="{C77E56AF-813A-61B8-2F28-38B153C5490E}"/>
              </a:ext>
            </a:extLst>
          </p:cNvPr>
          <p:cNvSpPr txBox="1">
            <a:spLocks noChangeArrowheads="1"/>
          </p:cNvSpPr>
          <p:nvPr/>
        </p:nvSpPr>
        <p:spPr>
          <a:xfrm>
            <a:off x="141598" y="4096968"/>
            <a:ext cx="8860804" cy="2259382"/>
          </a:xfrm>
          <a:prstGeom prst="rect">
            <a:avLst/>
          </a:prstGeom>
        </p:spPr>
        <p:txBody>
          <a:bodyPr>
            <a:noAutofit/>
          </a:bodyPr>
          <a:lstStyle>
            <a:defPPr>
              <a:defRPr lang="fr-FR"/>
            </a:defPPr>
            <a:lvl1pPr marL="457200" indent="-457200" fontAlgn="auto">
              <a:spcBef>
                <a:spcPct val="0"/>
              </a:spcBef>
              <a:spcAft>
                <a:spcPts val="0"/>
              </a:spcAft>
              <a:buSzPct val="75000"/>
              <a:buFont typeface="Wingdings" panose="05000000000000000000" pitchFamily="2" charset="2"/>
              <a:buChar char="Ø"/>
              <a:defRPr sz="3200">
                <a:ea typeface="+mj-ea"/>
                <a:cs typeface="+mj-cs"/>
              </a:defRPr>
            </a:lvl1pPr>
          </a:lstStyle>
          <a:p>
            <a:pPr marL="0" indent="0">
              <a:spcAft>
                <a:spcPts val="1200"/>
              </a:spcAft>
              <a:buNone/>
            </a:pPr>
            <a:r>
              <a:rPr lang="en-GB" sz="2400" noProof="0" dirty="0"/>
              <a:t>Total N2O emissions between fertilization and harvest : </a:t>
            </a:r>
          </a:p>
          <a:p>
            <a:pPr marL="0" indent="0">
              <a:spcAft>
                <a:spcPts val="1200"/>
              </a:spcAft>
              <a:buNone/>
            </a:pPr>
            <a:r>
              <a:rPr lang="en-GB" sz="2400" noProof="0" dirty="0"/>
              <a:t>1.83 ( ± 0.21) kg N-N</a:t>
            </a:r>
            <a:r>
              <a:rPr lang="en-GB" sz="2400" baseline="-25000" noProof="0" dirty="0"/>
              <a:t>2</a:t>
            </a:r>
            <a:r>
              <a:rPr lang="en-GB" sz="2400" noProof="0" dirty="0"/>
              <a:t>O ha</a:t>
            </a:r>
            <a:r>
              <a:rPr lang="en-GB" sz="2400" baseline="30000" noProof="0" dirty="0"/>
              <a:t>−1</a:t>
            </a:r>
            <a:r>
              <a:rPr lang="en-GB" sz="2400" noProof="0" dirty="0"/>
              <a:t> corresponding to </a:t>
            </a:r>
            <a:r>
              <a:rPr lang="en-GB" sz="2400" b="1" noProof="0" dirty="0"/>
              <a:t>1.2% of N supplies</a:t>
            </a:r>
          </a:p>
          <a:p>
            <a:pPr marL="0" indent="0">
              <a:spcAft>
                <a:spcPts val="1200"/>
              </a:spcAft>
              <a:buNone/>
            </a:pPr>
            <a:r>
              <a:rPr lang="en-US" sz="2400" dirty="0"/>
              <a:t>or in terms of warming potential its equivalent to an emission of :</a:t>
            </a:r>
          </a:p>
          <a:p>
            <a:pPr marL="0" indent="0">
              <a:spcAft>
                <a:spcPts val="1200"/>
              </a:spcAft>
              <a:buNone/>
            </a:pPr>
            <a:r>
              <a:rPr lang="en-GB" sz="2400" b="1" noProof="0" dirty="0"/>
              <a:t>20.8 </a:t>
            </a:r>
            <a:r>
              <a:rPr lang="en-GB" sz="2400" b="1" noProof="0" dirty="0" err="1"/>
              <a:t>gC</a:t>
            </a:r>
            <a:r>
              <a:rPr lang="en-GB" sz="2400" b="1" baseline="-25000" noProof="0" dirty="0" err="1"/>
              <a:t>éq</a:t>
            </a:r>
            <a:r>
              <a:rPr lang="en-GB" sz="2400" b="1" dirty="0"/>
              <a:t> m</a:t>
            </a:r>
            <a:r>
              <a:rPr lang="en-GB" sz="2400" b="1" baseline="30000" dirty="0"/>
              <a:t>-2</a:t>
            </a:r>
            <a:r>
              <a:rPr lang="en-GB" sz="2400" b="1" dirty="0"/>
              <a:t> growing season</a:t>
            </a:r>
            <a:r>
              <a:rPr lang="en-GB" sz="2400" b="1" baseline="30000" dirty="0"/>
              <a:t>-1</a:t>
            </a:r>
            <a:r>
              <a:rPr lang="en-GB" sz="2400" b="1" dirty="0"/>
              <a:t> (or yr</a:t>
            </a:r>
            <a:r>
              <a:rPr lang="en-GB" sz="2400" b="1" baseline="30000" dirty="0"/>
              <a:t>-1</a:t>
            </a:r>
            <a:r>
              <a:rPr lang="en-GB" sz="2400" b="1" dirty="0"/>
              <a:t>)</a:t>
            </a:r>
            <a:endParaRPr lang="en-GB" sz="2400" b="1" noProof="0" dirty="0"/>
          </a:p>
        </p:txBody>
      </p:sp>
      <p:pic>
        <p:nvPicPr>
          <p:cNvPr id="5" name="Image 4" descr="Une image contenant texte, extérieur, capture d’écran&#10;&#10;Description générée automatiquement">
            <a:extLst>
              <a:ext uri="{FF2B5EF4-FFF2-40B4-BE49-F238E27FC236}">
                <a16:creationId xmlns:a16="http://schemas.microsoft.com/office/drawing/2014/main" id="{64E57EA6-6D5B-9CB7-1413-BDE9A5505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01" y="1792273"/>
            <a:ext cx="8046998" cy="1879691"/>
          </a:xfrm>
          <a:prstGeom prst="rect">
            <a:avLst/>
          </a:prstGeom>
        </p:spPr>
      </p:pic>
      <p:sp>
        <p:nvSpPr>
          <p:cNvPr id="9" name="ZoneTexte 8">
            <a:extLst>
              <a:ext uri="{FF2B5EF4-FFF2-40B4-BE49-F238E27FC236}">
                <a16:creationId xmlns:a16="http://schemas.microsoft.com/office/drawing/2014/main" id="{A0377AE7-D05C-4622-4519-9AD7FF1F61FD}"/>
              </a:ext>
            </a:extLst>
          </p:cNvPr>
          <p:cNvSpPr txBox="1"/>
          <p:nvPr/>
        </p:nvSpPr>
        <p:spPr>
          <a:xfrm>
            <a:off x="2202396" y="1588486"/>
            <a:ext cx="648072" cy="300082"/>
          </a:xfrm>
          <a:prstGeom prst="rect">
            <a:avLst/>
          </a:prstGeom>
          <a:noFill/>
        </p:spPr>
        <p:txBody>
          <a:bodyPr wrap="square">
            <a:spAutoFit/>
          </a:bodyPr>
          <a:lstStyle/>
          <a:p>
            <a:r>
              <a:rPr lang="en-GB" sz="1350" dirty="0"/>
              <a:t>1/5</a:t>
            </a:r>
          </a:p>
        </p:txBody>
      </p:sp>
      <p:sp>
        <p:nvSpPr>
          <p:cNvPr id="10" name="ZoneTexte 9">
            <a:extLst>
              <a:ext uri="{FF2B5EF4-FFF2-40B4-BE49-F238E27FC236}">
                <a16:creationId xmlns:a16="http://schemas.microsoft.com/office/drawing/2014/main" id="{1DF76D2C-B552-4B39-5529-3A12C278E636}"/>
              </a:ext>
            </a:extLst>
          </p:cNvPr>
          <p:cNvSpPr txBox="1"/>
          <p:nvPr/>
        </p:nvSpPr>
        <p:spPr>
          <a:xfrm>
            <a:off x="1260629" y="1583268"/>
            <a:ext cx="484567" cy="300082"/>
          </a:xfrm>
          <a:prstGeom prst="rect">
            <a:avLst/>
          </a:prstGeom>
          <a:noFill/>
        </p:spPr>
        <p:txBody>
          <a:bodyPr wrap="square">
            <a:spAutoFit/>
          </a:bodyPr>
          <a:lstStyle/>
          <a:p>
            <a:r>
              <a:rPr lang="en-GB" sz="1350" dirty="0"/>
              <a:t>1/4</a:t>
            </a:r>
          </a:p>
        </p:txBody>
      </p:sp>
      <p:sp>
        <p:nvSpPr>
          <p:cNvPr id="11" name="ZoneTexte 10">
            <a:extLst>
              <a:ext uri="{FF2B5EF4-FFF2-40B4-BE49-F238E27FC236}">
                <a16:creationId xmlns:a16="http://schemas.microsoft.com/office/drawing/2014/main" id="{A753E601-35A1-C69C-348A-C1EA56A44F89}"/>
              </a:ext>
            </a:extLst>
          </p:cNvPr>
          <p:cNvSpPr txBox="1"/>
          <p:nvPr/>
        </p:nvSpPr>
        <p:spPr>
          <a:xfrm>
            <a:off x="3131840" y="1583268"/>
            <a:ext cx="457200" cy="300082"/>
          </a:xfrm>
          <a:prstGeom prst="rect">
            <a:avLst/>
          </a:prstGeom>
          <a:noFill/>
        </p:spPr>
        <p:txBody>
          <a:bodyPr wrap="square">
            <a:spAutoFit/>
          </a:bodyPr>
          <a:lstStyle/>
          <a:p>
            <a:r>
              <a:rPr lang="en-GB" sz="1350" dirty="0"/>
              <a:t>1/6</a:t>
            </a:r>
          </a:p>
        </p:txBody>
      </p:sp>
      <p:sp>
        <p:nvSpPr>
          <p:cNvPr id="12" name="ZoneTexte 11">
            <a:extLst>
              <a:ext uri="{FF2B5EF4-FFF2-40B4-BE49-F238E27FC236}">
                <a16:creationId xmlns:a16="http://schemas.microsoft.com/office/drawing/2014/main" id="{4AFD355D-5172-A605-46B7-1947E2C0938D}"/>
              </a:ext>
            </a:extLst>
          </p:cNvPr>
          <p:cNvSpPr txBox="1"/>
          <p:nvPr/>
        </p:nvSpPr>
        <p:spPr>
          <a:xfrm>
            <a:off x="4067944" y="1583377"/>
            <a:ext cx="648072" cy="300082"/>
          </a:xfrm>
          <a:prstGeom prst="rect">
            <a:avLst/>
          </a:prstGeom>
          <a:noFill/>
        </p:spPr>
        <p:txBody>
          <a:bodyPr wrap="square">
            <a:spAutoFit/>
          </a:bodyPr>
          <a:lstStyle/>
          <a:p>
            <a:r>
              <a:rPr lang="en-GB" sz="1350" dirty="0"/>
              <a:t>1/7</a:t>
            </a:r>
          </a:p>
        </p:txBody>
      </p:sp>
      <p:sp>
        <p:nvSpPr>
          <p:cNvPr id="13" name="ZoneTexte 12">
            <a:extLst>
              <a:ext uri="{FF2B5EF4-FFF2-40B4-BE49-F238E27FC236}">
                <a16:creationId xmlns:a16="http://schemas.microsoft.com/office/drawing/2014/main" id="{8E2CD2D2-B9ED-B744-19F0-DC4D700559CD}"/>
              </a:ext>
            </a:extLst>
          </p:cNvPr>
          <p:cNvSpPr txBox="1"/>
          <p:nvPr/>
        </p:nvSpPr>
        <p:spPr>
          <a:xfrm>
            <a:off x="5008317" y="1583268"/>
            <a:ext cx="433772" cy="300082"/>
          </a:xfrm>
          <a:prstGeom prst="rect">
            <a:avLst/>
          </a:prstGeom>
          <a:noFill/>
        </p:spPr>
        <p:txBody>
          <a:bodyPr wrap="square">
            <a:spAutoFit/>
          </a:bodyPr>
          <a:lstStyle/>
          <a:p>
            <a:r>
              <a:rPr lang="en-GB" sz="1350" dirty="0"/>
              <a:t>1/8</a:t>
            </a:r>
          </a:p>
        </p:txBody>
      </p:sp>
      <p:sp>
        <p:nvSpPr>
          <p:cNvPr id="14" name="ZoneTexte 13">
            <a:extLst>
              <a:ext uri="{FF2B5EF4-FFF2-40B4-BE49-F238E27FC236}">
                <a16:creationId xmlns:a16="http://schemas.microsoft.com/office/drawing/2014/main" id="{2A9645AB-CD90-921C-6D62-C74540F164D1}"/>
              </a:ext>
            </a:extLst>
          </p:cNvPr>
          <p:cNvSpPr txBox="1"/>
          <p:nvPr/>
        </p:nvSpPr>
        <p:spPr>
          <a:xfrm>
            <a:off x="5968956" y="1574513"/>
            <a:ext cx="457200" cy="300082"/>
          </a:xfrm>
          <a:prstGeom prst="rect">
            <a:avLst/>
          </a:prstGeom>
          <a:noFill/>
        </p:spPr>
        <p:txBody>
          <a:bodyPr wrap="square">
            <a:spAutoFit/>
          </a:bodyPr>
          <a:lstStyle/>
          <a:p>
            <a:r>
              <a:rPr lang="en-GB" sz="1350" dirty="0"/>
              <a:t>1/9</a:t>
            </a:r>
          </a:p>
        </p:txBody>
      </p:sp>
      <p:sp>
        <p:nvSpPr>
          <p:cNvPr id="15" name="ZoneTexte 14">
            <a:extLst>
              <a:ext uri="{FF2B5EF4-FFF2-40B4-BE49-F238E27FC236}">
                <a16:creationId xmlns:a16="http://schemas.microsoft.com/office/drawing/2014/main" id="{87CD7FD3-C8FA-C50E-0644-5CFE5AEB5394}"/>
              </a:ext>
            </a:extLst>
          </p:cNvPr>
          <p:cNvSpPr txBox="1"/>
          <p:nvPr/>
        </p:nvSpPr>
        <p:spPr>
          <a:xfrm>
            <a:off x="6838748" y="1574513"/>
            <a:ext cx="514368" cy="300082"/>
          </a:xfrm>
          <a:prstGeom prst="rect">
            <a:avLst/>
          </a:prstGeom>
          <a:noFill/>
        </p:spPr>
        <p:txBody>
          <a:bodyPr wrap="square">
            <a:spAutoFit/>
          </a:bodyPr>
          <a:lstStyle/>
          <a:p>
            <a:r>
              <a:rPr lang="en-GB" sz="1350" dirty="0"/>
              <a:t>1/10</a:t>
            </a:r>
          </a:p>
        </p:txBody>
      </p:sp>
      <p:sp>
        <p:nvSpPr>
          <p:cNvPr id="16" name="ZoneTexte 15">
            <a:extLst>
              <a:ext uri="{FF2B5EF4-FFF2-40B4-BE49-F238E27FC236}">
                <a16:creationId xmlns:a16="http://schemas.microsoft.com/office/drawing/2014/main" id="{70878EF2-7241-62DC-6153-A554E5F16204}"/>
              </a:ext>
            </a:extLst>
          </p:cNvPr>
          <p:cNvSpPr txBox="1"/>
          <p:nvPr/>
        </p:nvSpPr>
        <p:spPr>
          <a:xfrm>
            <a:off x="7790124" y="1579995"/>
            <a:ext cx="514368" cy="300082"/>
          </a:xfrm>
          <a:prstGeom prst="rect">
            <a:avLst/>
          </a:prstGeom>
          <a:noFill/>
        </p:spPr>
        <p:txBody>
          <a:bodyPr wrap="square">
            <a:spAutoFit/>
          </a:bodyPr>
          <a:lstStyle/>
          <a:p>
            <a:r>
              <a:rPr lang="en-GB" sz="1350" dirty="0"/>
              <a:t>1/11</a:t>
            </a:r>
          </a:p>
        </p:txBody>
      </p:sp>
      <p:sp>
        <p:nvSpPr>
          <p:cNvPr id="17" name="Sous-titre 2">
            <a:extLst>
              <a:ext uri="{FF2B5EF4-FFF2-40B4-BE49-F238E27FC236}">
                <a16:creationId xmlns:a16="http://schemas.microsoft.com/office/drawing/2014/main" id="{ADD91B78-699D-FB44-7158-B358AB4C9762}"/>
              </a:ext>
            </a:extLst>
          </p:cNvPr>
          <p:cNvSpPr txBox="1">
            <a:spLocks/>
          </p:cNvSpPr>
          <p:nvPr/>
        </p:nvSpPr>
        <p:spPr>
          <a:xfrm>
            <a:off x="0" y="0"/>
            <a:ext cx="9144000" cy="10043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N₂O emissions</a:t>
            </a:r>
          </a:p>
        </p:txBody>
      </p:sp>
    </p:spTree>
    <p:extLst>
      <p:ext uri="{BB962C8B-B14F-4D97-AF65-F5344CB8AC3E}">
        <p14:creationId xmlns:p14="http://schemas.microsoft.com/office/powerpoint/2010/main" val="407929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0" y="2165178"/>
            <a:ext cx="7184746" cy="298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76285" y="1610643"/>
            <a:ext cx="2035475" cy="594221"/>
          </a:xfrm>
          <a:prstGeom prst="rect">
            <a:avLst/>
          </a:prstGeom>
          <a:noFill/>
        </p:spPr>
        <p:txBody>
          <a:bodyPr wrap="square" lIns="100794" tIns="50397" rIns="100794" bIns="50397" rtlCol="0">
            <a:spAutoFit/>
          </a:bodyPr>
          <a:lstStyle/>
          <a:p>
            <a:r>
              <a:rPr lang="en-US" sz="3200" b="1" dirty="0">
                <a:solidFill>
                  <a:srgbClr val="0070C0"/>
                </a:solidFill>
              </a:rPr>
              <a:t>Sugar Beet</a:t>
            </a:r>
          </a:p>
        </p:txBody>
      </p:sp>
      <p:sp>
        <p:nvSpPr>
          <p:cNvPr id="8" name="Espace réservé du numéro de diapositive 7">
            <a:extLst>
              <a:ext uri="{FF2B5EF4-FFF2-40B4-BE49-F238E27FC236}">
                <a16:creationId xmlns:a16="http://schemas.microsoft.com/office/drawing/2014/main" id="{4CA25099-A177-0A66-50D4-9C9658D2890C}"/>
              </a:ext>
            </a:extLst>
          </p:cNvPr>
          <p:cNvSpPr>
            <a:spLocks noGrp="1"/>
          </p:cNvSpPr>
          <p:nvPr>
            <p:ph type="sldNum" sz="quarter" idx="12"/>
          </p:nvPr>
        </p:nvSpPr>
        <p:spPr/>
        <p:txBody>
          <a:bodyPr/>
          <a:lstStyle/>
          <a:p>
            <a:fld id="{2A48E94E-3E9A-445A-B067-80C3FF184621}" type="slidenum">
              <a:rPr lang="fr-FR" smtClean="0"/>
              <a:t>12</a:t>
            </a:fld>
            <a:endParaRPr lang="fr-FR"/>
          </a:p>
        </p:txBody>
      </p:sp>
      <p:sp>
        <p:nvSpPr>
          <p:cNvPr id="9" name="Sous-titre 2">
            <a:extLst>
              <a:ext uri="{FF2B5EF4-FFF2-40B4-BE49-F238E27FC236}">
                <a16:creationId xmlns:a16="http://schemas.microsoft.com/office/drawing/2014/main" id="{BEFEE52C-0C69-4F72-A194-F0457DC820F0}"/>
              </a:ext>
            </a:extLst>
          </p:cNvPr>
          <p:cNvSpPr txBox="1">
            <a:spLocks/>
          </p:cNvSpPr>
          <p:nvPr/>
        </p:nvSpPr>
        <p:spPr>
          <a:xfrm>
            <a:off x="0" y="0"/>
            <a:ext cx="9144000" cy="67805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Carbon budget</a:t>
            </a:r>
          </a:p>
        </p:txBody>
      </p:sp>
      <p:sp>
        <p:nvSpPr>
          <p:cNvPr id="10" name="ZoneTexte 9">
            <a:extLst>
              <a:ext uri="{FF2B5EF4-FFF2-40B4-BE49-F238E27FC236}">
                <a16:creationId xmlns:a16="http://schemas.microsoft.com/office/drawing/2014/main" id="{3D512B35-9554-6A63-E0AE-1521E71FB6EB}"/>
              </a:ext>
            </a:extLst>
          </p:cNvPr>
          <p:cNvSpPr txBox="1"/>
          <p:nvPr/>
        </p:nvSpPr>
        <p:spPr>
          <a:xfrm rot="16200000">
            <a:off x="6364359" y="4165553"/>
            <a:ext cx="2232248" cy="471110"/>
          </a:xfrm>
          <a:prstGeom prst="rect">
            <a:avLst/>
          </a:prstGeom>
          <a:noFill/>
        </p:spPr>
        <p:txBody>
          <a:bodyPr wrap="square" lIns="100794" tIns="50397" rIns="100794" bIns="50397" rtlCol="0">
            <a:spAutoFit/>
          </a:bodyPr>
          <a:lstStyle/>
          <a:p>
            <a:r>
              <a:rPr lang="en-US" sz="2400" b="1" dirty="0">
                <a:solidFill>
                  <a:schemeClr val="bg1">
                    <a:lumMod val="50000"/>
                  </a:schemeClr>
                </a:solidFill>
              </a:rPr>
              <a:t>Photosynthesis</a:t>
            </a:r>
          </a:p>
        </p:txBody>
      </p:sp>
      <p:sp>
        <p:nvSpPr>
          <p:cNvPr id="11" name="ZoneTexte 10">
            <a:extLst>
              <a:ext uri="{FF2B5EF4-FFF2-40B4-BE49-F238E27FC236}">
                <a16:creationId xmlns:a16="http://schemas.microsoft.com/office/drawing/2014/main" id="{4A61B81F-FD62-E882-5241-BE5D11D46881}"/>
              </a:ext>
            </a:extLst>
          </p:cNvPr>
          <p:cNvSpPr txBox="1"/>
          <p:nvPr/>
        </p:nvSpPr>
        <p:spPr>
          <a:xfrm>
            <a:off x="2393752" y="1416801"/>
            <a:ext cx="2035475" cy="471110"/>
          </a:xfrm>
          <a:prstGeom prst="rect">
            <a:avLst/>
          </a:prstGeom>
          <a:noFill/>
        </p:spPr>
        <p:txBody>
          <a:bodyPr wrap="square" lIns="100794" tIns="50397" rIns="100794" bIns="50397" rtlCol="0">
            <a:spAutoFit/>
          </a:bodyPr>
          <a:lstStyle/>
          <a:p>
            <a:r>
              <a:rPr lang="en-US" sz="2400" b="1" dirty="0">
                <a:solidFill>
                  <a:srgbClr val="C00000"/>
                </a:solidFill>
              </a:rPr>
              <a:t>Winter wheat</a:t>
            </a:r>
          </a:p>
        </p:txBody>
      </p:sp>
      <p:sp>
        <p:nvSpPr>
          <p:cNvPr id="12" name="ZoneTexte 11">
            <a:extLst>
              <a:ext uri="{FF2B5EF4-FFF2-40B4-BE49-F238E27FC236}">
                <a16:creationId xmlns:a16="http://schemas.microsoft.com/office/drawing/2014/main" id="{45A1910B-F7D6-DD30-7A14-568E59245980}"/>
              </a:ext>
            </a:extLst>
          </p:cNvPr>
          <p:cNvSpPr txBox="1"/>
          <p:nvPr/>
        </p:nvSpPr>
        <p:spPr>
          <a:xfrm>
            <a:off x="4572000" y="1907753"/>
            <a:ext cx="1165548" cy="471110"/>
          </a:xfrm>
          <a:prstGeom prst="rect">
            <a:avLst/>
          </a:prstGeom>
          <a:noFill/>
        </p:spPr>
        <p:txBody>
          <a:bodyPr wrap="square" lIns="100794" tIns="50397" rIns="100794" bIns="50397" rtlCol="0">
            <a:spAutoFit/>
          </a:bodyPr>
          <a:lstStyle/>
          <a:p>
            <a:r>
              <a:rPr lang="en-US" sz="2400" b="1" dirty="0">
                <a:solidFill>
                  <a:srgbClr val="FFFF00"/>
                </a:solidFill>
                <a:effectLst>
                  <a:outerShdw blurRad="38100" dist="38100" dir="2700000" algn="tl">
                    <a:srgbClr val="000000">
                      <a:alpha val="43137"/>
                    </a:srgbClr>
                  </a:outerShdw>
                </a:effectLst>
              </a:rPr>
              <a:t>Maize</a:t>
            </a:r>
          </a:p>
        </p:txBody>
      </p:sp>
      <p:sp>
        <p:nvSpPr>
          <p:cNvPr id="13" name="ZoneTexte 12">
            <a:extLst>
              <a:ext uri="{FF2B5EF4-FFF2-40B4-BE49-F238E27FC236}">
                <a16:creationId xmlns:a16="http://schemas.microsoft.com/office/drawing/2014/main" id="{48E26592-CB02-7F04-6F99-44C9948AB24C}"/>
              </a:ext>
            </a:extLst>
          </p:cNvPr>
          <p:cNvSpPr txBox="1"/>
          <p:nvPr/>
        </p:nvSpPr>
        <p:spPr>
          <a:xfrm>
            <a:off x="2893325" y="1809661"/>
            <a:ext cx="1123661" cy="471110"/>
          </a:xfrm>
          <a:prstGeom prst="rect">
            <a:avLst/>
          </a:prstGeom>
          <a:noFill/>
        </p:spPr>
        <p:txBody>
          <a:bodyPr wrap="square" lIns="100794" tIns="50397" rIns="100794" bIns="50397" rtlCol="0">
            <a:spAutoFit/>
          </a:bodyPr>
          <a:lstStyle/>
          <a:p>
            <a:r>
              <a:rPr lang="en-US" sz="2400" b="1" dirty="0">
                <a:solidFill>
                  <a:srgbClr val="00B050"/>
                </a:solidFill>
              </a:rPr>
              <a:t>Potato</a:t>
            </a:r>
          </a:p>
        </p:txBody>
      </p:sp>
      <p:sp>
        <p:nvSpPr>
          <p:cNvPr id="14" name="ZoneTexte 13">
            <a:extLst>
              <a:ext uri="{FF2B5EF4-FFF2-40B4-BE49-F238E27FC236}">
                <a16:creationId xmlns:a16="http://schemas.microsoft.com/office/drawing/2014/main" id="{F840D649-B7A2-39CF-0D03-744A66C576D9}"/>
              </a:ext>
            </a:extLst>
          </p:cNvPr>
          <p:cNvSpPr txBox="1"/>
          <p:nvPr/>
        </p:nvSpPr>
        <p:spPr>
          <a:xfrm>
            <a:off x="5637780" y="1818970"/>
            <a:ext cx="1309564" cy="471110"/>
          </a:xfrm>
          <a:prstGeom prst="rect">
            <a:avLst/>
          </a:prstGeom>
          <a:noFill/>
        </p:spPr>
        <p:txBody>
          <a:bodyPr wrap="square" lIns="100794" tIns="50397" rIns="100794" bIns="50397" rtlCol="0">
            <a:spAutoFit/>
          </a:bodyPr>
          <a:lstStyle/>
          <a:p>
            <a:r>
              <a:rPr lang="en-US" sz="2400" b="1" dirty="0">
                <a:solidFill>
                  <a:schemeClr val="accent6">
                    <a:lumMod val="75000"/>
                  </a:schemeClr>
                </a:solidFill>
              </a:rPr>
              <a:t>Mustard</a:t>
            </a:r>
          </a:p>
        </p:txBody>
      </p:sp>
      <p:sp>
        <p:nvSpPr>
          <p:cNvPr id="15" name="ZoneTexte 14">
            <a:extLst>
              <a:ext uri="{FF2B5EF4-FFF2-40B4-BE49-F238E27FC236}">
                <a16:creationId xmlns:a16="http://schemas.microsoft.com/office/drawing/2014/main" id="{E6A80393-E5D8-2D44-B86D-FA7FB06FC71D}"/>
              </a:ext>
            </a:extLst>
          </p:cNvPr>
          <p:cNvSpPr txBox="1"/>
          <p:nvPr/>
        </p:nvSpPr>
        <p:spPr>
          <a:xfrm rot="16200000">
            <a:off x="6341415" y="1907753"/>
            <a:ext cx="2232248" cy="471110"/>
          </a:xfrm>
          <a:prstGeom prst="rect">
            <a:avLst/>
          </a:prstGeom>
          <a:noFill/>
        </p:spPr>
        <p:txBody>
          <a:bodyPr wrap="square" lIns="100794" tIns="50397" rIns="100794" bIns="50397" rtlCol="0">
            <a:spAutoFit/>
          </a:bodyPr>
          <a:lstStyle/>
          <a:p>
            <a:r>
              <a:rPr lang="en-US" sz="2400" b="1" dirty="0"/>
              <a:t>Respiration</a:t>
            </a:r>
          </a:p>
        </p:txBody>
      </p:sp>
      <p:sp>
        <p:nvSpPr>
          <p:cNvPr id="16" name="ZoneTexte 15">
            <a:extLst>
              <a:ext uri="{FF2B5EF4-FFF2-40B4-BE49-F238E27FC236}">
                <a16:creationId xmlns:a16="http://schemas.microsoft.com/office/drawing/2014/main" id="{F126CF31-53CA-D13C-12FE-C19B8B98BA59}"/>
              </a:ext>
            </a:extLst>
          </p:cNvPr>
          <p:cNvSpPr txBox="1"/>
          <p:nvPr/>
        </p:nvSpPr>
        <p:spPr>
          <a:xfrm rot="16200000">
            <a:off x="6009678" y="2586452"/>
            <a:ext cx="4402638" cy="471110"/>
          </a:xfrm>
          <a:prstGeom prst="rect">
            <a:avLst/>
          </a:prstGeom>
          <a:noFill/>
        </p:spPr>
        <p:txBody>
          <a:bodyPr wrap="square" lIns="100794" tIns="50397" rIns="100794" bIns="50397" rtlCol="0">
            <a:spAutoFit/>
          </a:bodyPr>
          <a:lstStyle/>
          <a:p>
            <a:r>
              <a:rPr lang="en-US" sz="2400" b="1" dirty="0"/>
              <a:t>Net Ecosystem Exchange (NEE)</a:t>
            </a:r>
          </a:p>
        </p:txBody>
      </p:sp>
      <p:sp>
        <p:nvSpPr>
          <p:cNvPr id="17" name="ZoneTexte 16">
            <a:extLst>
              <a:ext uri="{FF2B5EF4-FFF2-40B4-BE49-F238E27FC236}">
                <a16:creationId xmlns:a16="http://schemas.microsoft.com/office/drawing/2014/main" id="{345B3593-3A0C-5339-C530-89005CFE9915}"/>
              </a:ext>
            </a:extLst>
          </p:cNvPr>
          <p:cNvSpPr txBox="1"/>
          <p:nvPr/>
        </p:nvSpPr>
        <p:spPr>
          <a:xfrm>
            <a:off x="169362" y="5866363"/>
            <a:ext cx="8277190" cy="471110"/>
          </a:xfrm>
          <a:prstGeom prst="rect">
            <a:avLst/>
          </a:prstGeom>
          <a:noFill/>
        </p:spPr>
        <p:txBody>
          <a:bodyPr wrap="square" lIns="100794" tIns="50397" rIns="100794" bIns="50397" rtlCol="0">
            <a:spAutoFit/>
          </a:bodyPr>
          <a:lstStyle/>
          <a:p>
            <a:r>
              <a:rPr lang="en-US" sz="2400" b="1" dirty="0"/>
              <a:t>Net Biome Productivity = NEE – C import + C export</a:t>
            </a:r>
          </a:p>
        </p:txBody>
      </p:sp>
    </p:spTree>
    <p:extLst>
      <p:ext uri="{BB962C8B-B14F-4D97-AF65-F5344CB8AC3E}">
        <p14:creationId xmlns:p14="http://schemas.microsoft.com/office/powerpoint/2010/main" val="186274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a:extLst>
              <a:ext uri="{FF2B5EF4-FFF2-40B4-BE49-F238E27FC236}">
                <a16:creationId xmlns:a16="http://schemas.microsoft.com/office/drawing/2014/main" id="{8E692261-58B8-CCCF-9D9C-D0B50C1CB050}"/>
              </a:ext>
            </a:extLst>
          </p:cNvPr>
          <p:cNvSpPr>
            <a:spLocks noGrp="1"/>
          </p:cNvSpPr>
          <p:nvPr>
            <p:ph type="sldNum" sz="quarter" idx="12"/>
          </p:nvPr>
        </p:nvSpPr>
        <p:spPr>
          <a:xfrm>
            <a:off x="6553200" y="6356350"/>
            <a:ext cx="2133600" cy="365125"/>
          </a:xfrm>
        </p:spPr>
        <p:txBody>
          <a:bodyPr/>
          <a:lstStyle/>
          <a:p>
            <a:fld id="{2A48E94E-3E9A-445A-B067-80C3FF184621}" type="slidenum">
              <a:rPr lang="fr-FR" smtClean="0"/>
              <a:t>13</a:t>
            </a:fld>
            <a:endParaRPr lang="fr-FR"/>
          </a:p>
        </p:txBody>
      </p:sp>
      <p:pic>
        <p:nvPicPr>
          <p:cNvPr id="5" name="Image 4">
            <a:extLst>
              <a:ext uri="{FF2B5EF4-FFF2-40B4-BE49-F238E27FC236}">
                <a16:creationId xmlns:a16="http://schemas.microsoft.com/office/drawing/2014/main" id="{EF6EECED-C25E-3CE5-CC53-5EBE0CA5A3B3}"/>
              </a:ext>
            </a:extLst>
          </p:cNvPr>
          <p:cNvPicPr>
            <a:picLocks noChangeAspect="1"/>
          </p:cNvPicPr>
          <p:nvPr/>
        </p:nvPicPr>
        <p:blipFill>
          <a:blip r:embed="rId3"/>
          <a:stretch>
            <a:fillRect/>
          </a:stretch>
        </p:blipFill>
        <p:spPr>
          <a:xfrm>
            <a:off x="194521" y="620688"/>
            <a:ext cx="8961314" cy="4536504"/>
          </a:xfrm>
          <a:prstGeom prst="rect">
            <a:avLst/>
          </a:prstGeom>
        </p:spPr>
      </p:pic>
      <p:sp>
        <p:nvSpPr>
          <p:cNvPr id="6" name="Sous-titre 2">
            <a:extLst>
              <a:ext uri="{FF2B5EF4-FFF2-40B4-BE49-F238E27FC236}">
                <a16:creationId xmlns:a16="http://schemas.microsoft.com/office/drawing/2014/main" id="{1E75D18C-B6A9-37AF-970B-5EF44B6835D3}"/>
              </a:ext>
            </a:extLst>
          </p:cNvPr>
          <p:cNvSpPr txBox="1">
            <a:spLocks/>
          </p:cNvSpPr>
          <p:nvPr/>
        </p:nvSpPr>
        <p:spPr>
          <a:xfrm>
            <a:off x="0" y="0"/>
            <a:ext cx="9144000" cy="67805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Carbon budget</a:t>
            </a:r>
          </a:p>
        </p:txBody>
      </p:sp>
    </p:spTree>
    <p:extLst>
      <p:ext uri="{BB962C8B-B14F-4D97-AF65-F5344CB8AC3E}">
        <p14:creationId xmlns:p14="http://schemas.microsoft.com/office/powerpoint/2010/main" val="100727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A808E-1773-5DD4-14F8-5E8C3FF2B80E}"/>
            </a:ext>
          </a:extLst>
        </p:cNvPr>
        <p:cNvGrpSpPr/>
        <p:nvPr/>
      </p:nvGrpSpPr>
      <p:grpSpPr>
        <a:xfrm>
          <a:off x="0" y="0"/>
          <a:ext cx="0" cy="0"/>
          <a:chOff x="0" y="0"/>
          <a:chExt cx="0" cy="0"/>
        </a:xfrm>
      </p:grpSpPr>
      <p:sp>
        <p:nvSpPr>
          <p:cNvPr id="4" name="Espace réservé du numéro de diapositive 1">
            <a:extLst>
              <a:ext uri="{FF2B5EF4-FFF2-40B4-BE49-F238E27FC236}">
                <a16:creationId xmlns:a16="http://schemas.microsoft.com/office/drawing/2014/main" id="{5E4E8B49-9710-2592-C407-E72FF3BDC591}"/>
              </a:ext>
            </a:extLst>
          </p:cNvPr>
          <p:cNvSpPr>
            <a:spLocks noGrp="1"/>
          </p:cNvSpPr>
          <p:nvPr>
            <p:ph type="sldNum" sz="quarter" idx="12"/>
          </p:nvPr>
        </p:nvSpPr>
        <p:spPr>
          <a:xfrm>
            <a:off x="6553200" y="6356350"/>
            <a:ext cx="2133600" cy="365125"/>
          </a:xfrm>
        </p:spPr>
        <p:txBody>
          <a:bodyPr/>
          <a:lstStyle/>
          <a:p>
            <a:fld id="{2A48E94E-3E9A-445A-B067-80C3FF184621}" type="slidenum">
              <a:rPr lang="fr-FR" smtClean="0"/>
              <a:t>14</a:t>
            </a:fld>
            <a:endParaRPr lang="fr-FR"/>
          </a:p>
        </p:txBody>
      </p:sp>
      <p:pic>
        <p:nvPicPr>
          <p:cNvPr id="5" name="Image 4">
            <a:extLst>
              <a:ext uri="{FF2B5EF4-FFF2-40B4-BE49-F238E27FC236}">
                <a16:creationId xmlns:a16="http://schemas.microsoft.com/office/drawing/2014/main" id="{6FCEA32A-F659-8F07-266B-EF1A823863A3}"/>
              </a:ext>
            </a:extLst>
          </p:cNvPr>
          <p:cNvPicPr>
            <a:picLocks noChangeAspect="1"/>
          </p:cNvPicPr>
          <p:nvPr/>
        </p:nvPicPr>
        <p:blipFill>
          <a:blip r:embed="rId3"/>
          <a:stretch>
            <a:fillRect/>
          </a:stretch>
        </p:blipFill>
        <p:spPr>
          <a:xfrm>
            <a:off x="194521" y="620688"/>
            <a:ext cx="8961314" cy="4536504"/>
          </a:xfrm>
          <a:prstGeom prst="rect">
            <a:avLst/>
          </a:prstGeom>
        </p:spPr>
      </p:pic>
      <p:sp>
        <p:nvSpPr>
          <p:cNvPr id="6" name="Sous-titre 2">
            <a:extLst>
              <a:ext uri="{FF2B5EF4-FFF2-40B4-BE49-F238E27FC236}">
                <a16:creationId xmlns:a16="http://schemas.microsoft.com/office/drawing/2014/main" id="{11ACA3B2-480A-4FBC-302A-37D7C698EC60}"/>
              </a:ext>
            </a:extLst>
          </p:cNvPr>
          <p:cNvSpPr txBox="1">
            <a:spLocks/>
          </p:cNvSpPr>
          <p:nvPr/>
        </p:nvSpPr>
        <p:spPr>
          <a:xfrm>
            <a:off x="0" y="0"/>
            <a:ext cx="9144000" cy="67805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Carbon budget</a:t>
            </a:r>
          </a:p>
        </p:txBody>
      </p:sp>
      <p:sp>
        <p:nvSpPr>
          <p:cNvPr id="7" name="Rectangle 2">
            <a:extLst>
              <a:ext uri="{FF2B5EF4-FFF2-40B4-BE49-F238E27FC236}">
                <a16:creationId xmlns:a16="http://schemas.microsoft.com/office/drawing/2014/main" id="{4FEAA1C5-A272-9FE4-7A6A-E0E8D48976B7}"/>
              </a:ext>
            </a:extLst>
          </p:cNvPr>
          <p:cNvSpPr txBox="1">
            <a:spLocks noChangeArrowheads="1"/>
          </p:cNvSpPr>
          <p:nvPr/>
        </p:nvSpPr>
        <p:spPr>
          <a:xfrm>
            <a:off x="-243" y="5583218"/>
            <a:ext cx="6084411" cy="504056"/>
          </a:xfrm>
          <a:prstGeom prst="rect">
            <a:avLst/>
          </a:prstGeom>
        </p:spPr>
        <p:txBody>
          <a:bodyPr>
            <a:noAutofit/>
          </a:bodyPr>
          <a:lstStyle>
            <a:defPPr>
              <a:defRPr lang="fr-FR"/>
            </a:defPPr>
            <a:lvl1pPr marL="457200" indent="-457200" fontAlgn="auto">
              <a:spcBef>
                <a:spcPct val="0"/>
              </a:spcBef>
              <a:spcAft>
                <a:spcPts val="0"/>
              </a:spcAft>
              <a:buSzPct val="75000"/>
              <a:buFont typeface="Wingdings" panose="05000000000000000000" pitchFamily="2" charset="2"/>
              <a:buChar char="Ø"/>
              <a:defRPr sz="3200">
                <a:ea typeface="+mj-ea"/>
                <a:cs typeface="+mj-cs"/>
              </a:defRPr>
            </a:lvl1pPr>
          </a:lstStyle>
          <a:p>
            <a:pPr marL="173038" indent="0">
              <a:buSzPct val="100000"/>
              <a:buNone/>
            </a:pPr>
            <a:r>
              <a:rPr lang="en-GB" sz="2400" dirty="0"/>
              <a:t>Bare soil before – after SB </a:t>
            </a:r>
            <a:r>
              <a:rPr lang="en-GB" sz="2400" dirty="0">
                <a:latin typeface="Cambria Math" panose="02040503050406030204" pitchFamily="18" charset="0"/>
                <a:ea typeface="Cambria Math" panose="02040503050406030204" pitchFamily="18" charset="0"/>
              </a:rPr>
              <a:t>⇒</a:t>
            </a:r>
            <a:r>
              <a:rPr lang="en-GB" sz="2400" dirty="0"/>
              <a:t> plot = C-source</a:t>
            </a:r>
          </a:p>
        </p:txBody>
      </p:sp>
      <p:sp>
        <p:nvSpPr>
          <p:cNvPr id="2" name="Rectangle 2">
            <a:extLst>
              <a:ext uri="{FF2B5EF4-FFF2-40B4-BE49-F238E27FC236}">
                <a16:creationId xmlns:a16="http://schemas.microsoft.com/office/drawing/2014/main" id="{EBA1046E-F869-8183-EBD6-8900B79B1CC3}"/>
              </a:ext>
            </a:extLst>
          </p:cNvPr>
          <p:cNvSpPr txBox="1">
            <a:spLocks noChangeArrowheads="1"/>
          </p:cNvSpPr>
          <p:nvPr/>
        </p:nvSpPr>
        <p:spPr>
          <a:xfrm>
            <a:off x="35739" y="2088993"/>
            <a:ext cx="4032206" cy="1564283"/>
          </a:xfrm>
          <a:prstGeom prst="rect">
            <a:avLst/>
          </a:prstGeom>
          <a:solidFill>
            <a:schemeClr val="bg1"/>
          </a:solidFill>
        </p:spPr>
        <p:txBody>
          <a:bodyPr>
            <a:noAutofit/>
          </a:bodyPr>
          <a:lstStyle>
            <a:defPPr>
              <a:defRPr lang="fr-FR"/>
            </a:defPPr>
            <a:lvl1pPr marL="457200" indent="-457200" fontAlgn="auto">
              <a:spcBef>
                <a:spcPct val="0"/>
              </a:spcBef>
              <a:spcAft>
                <a:spcPts val="0"/>
              </a:spcAft>
              <a:buSzPct val="75000"/>
              <a:buFont typeface="Wingdings" panose="05000000000000000000" pitchFamily="2" charset="2"/>
              <a:buChar char="Ø"/>
              <a:defRPr sz="3200">
                <a:ea typeface="+mj-ea"/>
                <a:cs typeface="+mj-cs"/>
              </a:defRPr>
            </a:lvl1pPr>
          </a:lstStyle>
          <a:p>
            <a:pPr marL="0" indent="0">
              <a:buNone/>
            </a:pPr>
            <a:r>
              <a:rPr lang="en-GB" sz="2200" noProof="0" dirty="0"/>
              <a:t>First 2 SB growing seasons</a:t>
            </a:r>
            <a:r>
              <a:rPr lang="en-GB" sz="2200" dirty="0"/>
              <a:t> close to neutral: Net C accumulated in ecosystem is exported (transformed into CO</a:t>
            </a:r>
            <a:r>
              <a:rPr lang="en-GB" sz="2200" baseline="-25000" dirty="0"/>
              <a:t>2</a:t>
            </a:r>
            <a:r>
              <a:rPr lang="en-GB" sz="2200" dirty="0"/>
              <a:t>)</a:t>
            </a:r>
            <a:endParaRPr lang="en-GB" sz="2200" baseline="-25000" dirty="0"/>
          </a:p>
        </p:txBody>
      </p:sp>
      <p:sp>
        <p:nvSpPr>
          <p:cNvPr id="3" name="Rectangle 2">
            <a:extLst>
              <a:ext uri="{FF2B5EF4-FFF2-40B4-BE49-F238E27FC236}">
                <a16:creationId xmlns:a16="http://schemas.microsoft.com/office/drawing/2014/main" id="{AA2E7974-7567-E40E-6570-4D5810082C7C}"/>
              </a:ext>
            </a:extLst>
          </p:cNvPr>
          <p:cNvSpPr txBox="1">
            <a:spLocks noChangeArrowheads="1"/>
          </p:cNvSpPr>
          <p:nvPr/>
        </p:nvSpPr>
        <p:spPr>
          <a:xfrm>
            <a:off x="5813911" y="3653276"/>
            <a:ext cx="3294350" cy="1292134"/>
          </a:xfrm>
          <a:prstGeom prst="rect">
            <a:avLst/>
          </a:prstGeom>
          <a:solidFill>
            <a:schemeClr val="bg1"/>
          </a:solidFill>
        </p:spPr>
        <p:txBody>
          <a:bodyPr>
            <a:noAutofit/>
          </a:bodyPr>
          <a:lstStyle>
            <a:defPPr>
              <a:defRPr lang="fr-FR"/>
            </a:defPPr>
            <a:lvl1pPr marL="457200" indent="-457200" fontAlgn="auto">
              <a:spcBef>
                <a:spcPct val="0"/>
              </a:spcBef>
              <a:spcAft>
                <a:spcPts val="0"/>
              </a:spcAft>
              <a:buSzPct val="75000"/>
              <a:buFont typeface="Wingdings" panose="05000000000000000000" pitchFamily="2" charset="2"/>
              <a:buChar char="Ø"/>
              <a:defRPr sz="3200">
                <a:ea typeface="+mj-ea"/>
                <a:cs typeface="+mj-cs"/>
              </a:defRPr>
            </a:lvl1pPr>
          </a:lstStyle>
          <a:p>
            <a:pPr marL="0" indent="0">
              <a:buNone/>
            </a:pPr>
            <a:r>
              <a:rPr lang="en-GB" sz="2400" noProof="0" dirty="0"/>
              <a:t>2 last SB growing </a:t>
            </a:r>
            <a:r>
              <a:rPr lang="en-GB" sz="2400" dirty="0"/>
              <a:t>: plot became C-source (due </a:t>
            </a:r>
            <a:r>
              <a:rPr lang="en-GB" sz="2400" dirty="0" err="1"/>
              <a:t>Rsoil</a:t>
            </a:r>
            <a:r>
              <a:rPr lang="en-GB" sz="2400" dirty="0"/>
              <a:t> ↗ to t° elevation ?)</a:t>
            </a:r>
            <a:endParaRPr lang="en-GB" sz="2400" baseline="-25000" dirty="0"/>
          </a:p>
        </p:txBody>
      </p:sp>
    </p:spTree>
    <p:extLst>
      <p:ext uri="{BB962C8B-B14F-4D97-AF65-F5344CB8AC3E}">
        <p14:creationId xmlns:p14="http://schemas.microsoft.com/office/powerpoint/2010/main" val="209978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id="{DD0CEF58-AF80-CF75-7262-D33472F82B75}"/>
              </a:ext>
            </a:extLst>
          </p:cNvPr>
          <p:cNvSpPr txBox="1">
            <a:spLocks/>
          </p:cNvSpPr>
          <p:nvPr/>
        </p:nvSpPr>
        <p:spPr>
          <a:xfrm>
            <a:off x="0" y="0"/>
            <a:ext cx="9144000" cy="10043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Carbon budget</a:t>
            </a:r>
          </a:p>
        </p:txBody>
      </p:sp>
      <p:pic>
        <p:nvPicPr>
          <p:cNvPr id="9" name="Image 8">
            <a:extLst>
              <a:ext uri="{FF2B5EF4-FFF2-40B4-BE49-F238E27FC236}">
                <a16:creationId xmlns:a16="http://schemas.microsoft.com/office/drawing/2014/main" id="{1AAF9542-5141-A653-183C-16AC65F93787}"/>
              </a:ext>
            </a:extLst>
          </p:cNvPr>
          <p:cNvPicPr>
            <a:picLocks noChangeAspect="1"/>
          </p:cNvPicPr>
          <p:nvPr/>
        </p:nvPicPr>
        <p:blipFill>
          <a:blip r:embed="rId3"/>
          <a:stretch>
            <a:fillRect/>
          </a:stretch>
        </p:blipFill>
        <p:spPr>
          <a:xfrm>
            <a:off x="0" y="614446"/>
            <a:ext cx="8858063" cy="6131799"/>
          </a:xfrm>
          <a:prstGeom prst="rect">
            <a:avLst/>
          </a:prstGeom>
        </p:spPr>
      </p:pic>
      <p:sp>
        <p:nvSpPr>
          <p:cNvPr id="10" name="Rectangle 9">
            <a:extLst>
              <a:ext uri="{FF2B5EF4-FFF2-40B4-BE49-F238E27FC236}">
                <a16:creationId xmlns:a16="http://schemas.microsoft.com/office/drawing/2014/main" id="{806F5E01-B1E2-D204-C76F-6D9740828ACD}"/>
              </a:ext>
            </a:extLst>
          </p:cNvPr>
          <p:cNvSpPr/>
          <p:nvPr/>
        </p:nvSpPr>
        <p:spPr>
          <a:xfrm>
            <a:off x="5643918" y="683326"/>
            <a:ext cx="829072" cy="5121938"/>
          </a:xfrm>
          <a:prstGeom prst="rect">
            <a:avLst/>
          </a:prstGeom>
          <a:solidFill>
            <a:srgbClr val="92D050">
              <a:alpha val="2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numéro de diapositive 1">
            <a:extLst>
              <a:ext uri="{FF2B5EF4-FFF2-40B4-BE49-F238E27FC236}">
                <a16:creationId xmlns:a16="http://schemas.microsoft.com/office/drawing/2014/main" id="{B8C614C9-5A73-E56B-3FE8-55551E6B4AFE}"/>
              </a:ext>
            </a:extLst>
          </p:cNvPr>
          <p:cNvSpPr>
            <a:spLocks noGrp="1"/>
          </p:cNvSpPr>
          <p:nvPr>
            <p:ph type="sldNum" sz="quarter" idx="12"/>
          </p:nvPr>
        </p:nvSpPr>
        <p:spPr>
          <a:xfrm>
            <a:off x="6553200" y="6356350"/>
            <a:ext cx="2133600" cy="365125"/>
          </a:xfrm>
        </p:spPr>
        <p:txBody>
          <a:bodyPr/>
          <a:lstStyle/>
          <a:p>
            <a:fld id="{2A48E94E-3E9A-445A-B067-80C3FF184621}" type="slidenum">
              <a:rPr lang="fr-FR" smtClean="0"/>
              <a:t>15</a:t>
            </a:fld>
            <a:endParaRPr lang="fr-FR"/>
          </a:p>
        </p:txBody>
      </p:sp>
      <p:sp>
        <p:nvSpPr>
          <p:cNvPr id="12" name="ZoneTexte 11">
            <a:extLst>
              <a:ext uri="{FF2B5EF4-FFF2-40B4-BE49-F238E27FC236}">
                <a16:creationId xmlns:a16="http://schemas.microsoft.com/office/drawing/2014/main" id="{E8644404-7362-76AF-63D4-BCA7FF919A4A}"/>
              </a:ext>
            </a:extLst>
          </p:cNvPr>
          <p:cNvSpPr txBox="1"/>
          <p:nvPr/>
        </p:nvSpPr>
        <p:spPr>
          <a:xfrm rot="10800000" flipV="1">
            <a:off x="2070713" y="768786"/>
            <a:ext cx="2376264" cy="471110"/>
          </a:xfrm>
          <a:prstGeom prst="rect">
            <a:avLst/>
          </a:prstGeom>
          <a:noFill/>
        </p:spPr>
        <p:txBody>
          <a:bodyPr wrap="square" lIns="100794" tIns="50397" rIns="100794" bIns="50397" rtlCol="0">
            <a:spAutoFit/>
          </a:bodyPr>
          <a:lstStyle/>
          <a:p>
            <a:r>
              <a:rPr lang="en-US" sz="2400" dirty="0"/>
              <a:t>Over 5 rotations:</a:t>
            </a:r>
          </a:p>
        </p:txBody>
      </p:sp>
      <p:sp>
        <p:nvSpPr>
          <p:cNvPr id="13" name="ZoneTexte 12">
            <a:extLst>
              <a:ext uri="{FF2B5EF4-FFF2-40B4-BE49-F238E27FC236}">
                <a16:creationId xmlns:a16="http://schemas.microsoft.com/office/drawing/2014/main" id="{634A8881-55C7-4C64-D9D8-82787B293AE2}"/>
              </a:ext>
            </a:extLst>
          </p:cNvPr>
          <p:cNvSpPr txBox="1"/>
          <p:nvPr/>
        </p:nvSpPr>
        <p:spPr>
          <a:xfrm rot="10800000" flipV="1">
            <a:off x="900071" y="4647699"/>
            <a:ext cx="6336224" cy="471110"/>
          </a:xfrm>
          <a:prstGeom prst="rect">
            <a:avLst/>
          </a:prstGeom>
          <a:noFill/>
        </p:spPr>
        <p:txBody>
          <a:bodyPr wrap="square" lIns="100794" tIns="50397" rIns="100794" bIns="50397" rtlCol="0">
            <a:spAutoFit/>
          </a:bodyPr>
          <a:lstStyle/>
          <a:p>
            <a:r>
              <a:rPr lang="en-US" sz="2400" dirty="0"/>
              <a:t>NBP SB = 110 ± 100 </a:t>
            </a:r>
            <a:r>
              <a:rPr lang="en-US" sz="2400" dirty="0" err="1"/>
              <a:t>gC</a:t>
            </a:r>
            <a:r>
              <a:rPr lang="en-US" sz="2400" dirty="0"/>
              <a:t> m</a:t>
            </a:r>
            <a:r>
              <a:rPr lang="en-US" sz="2400" baseline="30000" dirty="0"/>
              <a:t>-2</a:t>
            </a:r>
            <a:r>
              <a:rPr lang="en-GB" sz="2400" b="1" dirty="0"/>
              <a:t> </a:t>
            </a:r>
            <a:r>
              <a:rPr lang="en-GB" sz="2400" dirty="0"/>
              <a:t>growing season</a:t>
            </a:r>
            <a:r>
              <a:rPr lang="en-GB" sz="2400" baseline="30000" dirty="0"/>
              <a:t>-1</a:t>
            </a:r>
            <a:endParaRPr lang="en-US" sz="2400" dirty="0"/>
          </a:p>
        </p:txBody>
      </p:sp>
      <p:sp>
        <p:nvSpPr>
          <p:cNvPr id="14" name="ZoneTexte 13">
            <a:extLst>
              <a:ext uri="{FF2B5EF4-FFF2-40B4-BE49-F238E27FC236}">
                <a16:creationId xmlns:a16="http://schemas.microsoft.com/office/drawing/2014/main" id="{E526774B-BB75-BB5A-3C27-3AEFA1E89182}"/>
              </a:ext>
            </a:extLst>
          </p:cNvPr>
          <p:cNvSpPr txBox="1"/>
          <p:nvPr/>
        </p:nvSpPr>
        <p:spPr>
          <a:xfrm rot="10800000" flipV="1">
            <a:off x="900071" y="5262145"/>
            <a:ext cx="6840280" cy="471110"/>
          </a:xfrm>
          <a:prstGeom prst="rect">
            <a:avLst/>
          </a:prstGeom>
          <a:noFill/>
        </p:spPr>
        <p:txBody>
          <a:bodyPr wrap="square" lIns="100794" tIns="50397" rIns="100794" bIns="50397" rtlCol="0">
            <a:spAutoFit/>
          </a:bodyPr>
          <a:lstStyle/>
          <a:p>
            <a:r>
              <a:rPr lang="en-US" sz="2400" dirty="0"/>
              <a:t>NBP Bare soil = 115.5 ± 41 </a:t>
            </a:r>
            <a:r>
              <a:rPr lang="en-US" sz="2400" dirty="0" err="1"/>
              <a:t>gC</a:t>
            </a:r>
            <a:r>
              <a:rPr lang="en-US" sz="2400" dirty="0"/>
              <a:t> m</a:t>
            </a:r>
            <a:r>
              <a:rPr lang="en-US" sz="2400" baseline="30000" dirty="0"/>
              <a:t>-2</a:t>
            </a:r>
            <a:r>
              <a:rPr lang="en-GB" sz="2400" dirty="0"/>
              <a:t> yr</a:t>
            </a:r>
            <a:r>
              <a:rPr lang="en-GB" sz="2400" baseline="30000" dirty="0"/>
              <a:t>-1</a:t>
            </a:r>
            <a:endParaRPr lang="en-US" sz="2400" dirty="0"/>
          </a:p>
        </p:txBody>
      </p:sp>
    </p:spTree>
    <p:extLst>
      <p:ext uri="{BB962C8B-B14F-4D97-AF65-F5344CB8AC3E}">
        <p14:creationId xmlns:p14="http://schemas.microsoft.com/office/powerpoint/2010/main" val="390025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C9D9F-3376-A4AE-695E-9C742B74E30A}"/>
            </a:ext>
          </a:extLst>
        </p:cNvPr>
        <p:cNvGrpSpPr/>
        <p:nvPr/>
      </p:nvGrpSpPr>
      <p:grpSpPr>
        <a:xfrm>
          <a:off x="0" y="0"/>
          <a:ext cx="0" cy="0"/>
          <a:chOff x="0" y="0"/>
          <a:chExt cx="0" cy="0"/>
        </a:xfrm>
      </p:grpSpPr>
      <p:sp>
        <p:nvSpPr>
          <p:cNvPr id="11" name="Espace réservé du numéro de diapositive 1">
            <a:extLst>
              <a:ext uri="{FF2B5EF4-FFF2-40B4-BE49-F238E27FC236}">
                <a16:creationId xmlns:a16="http://schemas.microsoft.com/office/drawing/2014/main" id="{2C1DCDFD-DDB0-14EB-097D-187C01395E82}"/>
              </a:ext>
            </a:extLst>
          </p:cNvPr>
          <p:cNvSpPr>
            <a:spLocks noGrp="1"/>
          </p:cNvSpPr>
          <p:nvPr>
            <p:ph type="sldNum" sz="quarter" idx="12"/>
          </p:nvPr>
        </p:nvSpPr>
        <p:spPr>
          <a:xfrm>
            <a:off x="6553200" y="6356350"/>
            <a:ext cx="2133600" cy="365125"/>
          </a:xfrm>
        </p:spPr>
        <p:txBody>
          <a:bodyPr/>
          <a:lstStyle/>
          <a:p>
            <a:fld id="{2A48E94E-3E9A-445A-B067-80C3FF184621}" type="slidenum">
              <a:rPr lang="fr-FR" smtClean="0"/>
              <a:t>16</a:t>
            </a:fld>
            <a:endParaRPr lang="fr-FR"/>
          </a:p>
        </p:txBody>
      </p:sp>
      <p:pic>
        <p:nvPicPr>
          <p:cNvPr id="3" name="Image 2" descr="Une image contenant ciel, extérieur, vert, plante&#10;&#10;Description générée automatiquement">
            <a:extLst>
              <a:ext uri="{FF2B5EF4-FFF2-40B4-BE49-F238E27FC236}">
                <a16:creationId xmlns:a16="http://schemas.microsoft.com/office/drawing/2014/main" id="{A75C53FB-E161-740A-8C91-221DF2B8C6AC}"/>
              </a:ext>
            </a:extLst>
          </p:cNvPr>
          <p:cNvPicPr>
            <a:picLocks noChangeAspect="1"/>
          </p:cNvPicPr>
          <p:nvPr/>
        </p:nvPicPr>
        <p:blipFill>
          <a:blip r:embed="rId3" cstate="print">
            <a:alphaModFix amt="72000"/>
            <a:extLst>
              <a:ext uri="{28A0092B-C50C-407E-A947-70E740481C1C}">
                <a14:useLocalDpi xmlns:a14="http://schemas.microsoft.com/office/drawing/2010/main" val="0"/>
              </a:ext>
            </a:extLst>
          </a:blip>
          <a:stretch>
            <a:fillRect/>
          </a:stretch>
        </p:blipFill>
        <p:spPr>
          <a:xfrm>
            <a:off x="36511" y="30260"/>
            <a:ext cx="9094555" cy="6827740"/>
          </a:xfrm>
          <a:prstGeom prst="rect">
            <a:avLst/>
          </a:prstGeom>
        </p:spPr>
      </p:pic>
      <p:sp>
        <p:nvSpPr>
          <p:cNvPr id="5" name="Sous-titre 2">
            <a:extLst>
              <a:ext uri="{FF2B5EF4-FFF2-40B4-BE49-F238E27FC236}">
                <a16:creationId xmlns:a16="http://schemas.microsoft.com/office/drawing/2014/main" id="{28C43709-D453-0382-0BEA-82F89882087C}"/>
              </a:ext>
            </a:extLst>
          </p:cNvPr>
          <p:cNvSpPr txBox="1">
            <a:spLocks/>
          </p:cNvSpPr>
          <p:nvPr/>
        </p:nvSpPr>
        <p:spPr>
          <a:xfrm>
            <a:off x="0" y="0"/>
            <a:ext cx="9144000" cy="10043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bg1"/>
                </a:solidFill>
              </a:rPr>
              <a:t>Conclusion</a:t>
            </a:r>
          </a:p>
        </p:txBody>
      </p:sp>
      <p:sp>
        <p:nvSpPr>
          <p:cNvPr id="7" name="ZoneTexte 6">
            <a:extLst>
              <a:ext uri="{FF2B5EF4-FFF2-40B4-BE49-F238E27FC236}">
                <a16:creationId xmlns:a16="http://schemas.microsoft.com/office/drawing/2014/main" id="{3CCFD633-7EBC-1157-5D71-681DC680B5E6}"/>
              </a:ext>
            </a:extLst>
          </p:cNvPr>
          <p:cNvSpPr txBox="1"/>
          <p:nvPr/>
        </p:nvSpPr>
        <p:spPr>
          <a:xfrm>
            <a:off x="0" y="764704"/>
            <a:ext cx="9144000" cy="2277547"/>
          </a:xfrm>
          <a:prstGeom prst="rect">
            <a:avLst/>
          </a:prstGeom>
          <a:noFill/>
        </p:spPr>
        <p:txBody>
          <a:bodyPr wrap="square">
            <a:spAutoFit/>
          </a:bodyPr>
          <a:lstStyle/>
          <a:p>
            <a:pPr marL="179388" indent="-179388" algn="just">
              <a:spcAft>
                <a:spcPts val="1200"/>
              </a:spcAft>
              <a:buFont typeface="Arial" panose="020B0604020202020204" pitchFamily="34" charset="0"/>
              <a:buChar char="•"/>
              <a:defRPr/>
            </a:pPr>
            <a:r>
              <a:rPr lang="en-GB" sz="2800" dirty="0" err="1">
                <a:solidFill>
                  <a:schemeClr val="bg1"/>
                </a:solidFill>
                <a:latin typeface="Calibri"/>
              </a:rPr>
              <a:t>Lonzée</a:t>
            </a:r>
            <a:r>
              <a:rPr lang="en-GB" sz="2800" dirty="0">
                <a:solidFill>
                  <a:schemeClr val="bg1"/>
                </a:solidFill>
                <a:latin typeface="Calibri"/>
              </a:rPr>
              <a:t> Sugar beet: GHG emission</a:t>
            </a:r>
          </a:p>
          <a:p>
            <a:pPr marL="723900" indent="-457200" algn="just">
              <a:spcAft>
                <a:spcPts val="1200"/>
              </a:spcAft>
              <a:buFont typeface="Wingdings" panose="05000000000000000000" pitchFamily="2" charset="2"/>
              <a:buChar char="ü"/>
              <a:defRPr/>
            </a:pPr>
            <a:r>
              <a:rPr lang="en-GB" sz="2800" dirty="0">
                <a:solidFill>
                  <a:schemeClr val="bg1"/>
                </a:solidFill>
              </a:rPr>
              <a:t>N</a:t>
            </a:r>
            <a:r>
              <a:rPr lang="en-GB" sz="2800" baseline="-25000" dirty="0">
                <a:solidFill>
                  <a:schemeClr val="bg1"/>
                </a:solidFill>
              </a:rPr>
              <a:t>2</a:t>
            </a:r>
            <a:r>
              <a:rPr lang="en-GB" sz="2800" dirty="0">
                <a:solidFill>
                  <a:schemeClr val="bg1"/>
                </a:solidFill>
              </a:rPr>
              <a:t>O: 20.8 </a:t>
            </a:r>
            <a:r>
              <a:rPr lang="en-GB" sz="2800" dirty="0" err="1">
                <a:solidFill>
                  <a:schemeClr val="bg1"/>
                </a:solidFill>
              </a:rPr>
              <a:t>gC</a:t>
            </a:r>
            <a:r>
              <a:rPr lang="en-GB" sz="2800" baseline="-25000" dirty="0" err="1">
                <a:solidFill>
                  <a:schemeClr val="bg1"/>
                </a:solidFill>
              </a:rPr>
              <a:t>éq</a:t>
            </a:r>
            <a:r>
              <a:rPr lang="en-GB" sz="2800" dirty="0">
                <a:solidFill>
                  <a:schemeClr val="bg1"/>
                </a:solidFill>
              </a:rPr>
              <a:t> m</a:t>
            </a:r>
            <a:r>
              <a:rPr lang="en-GB" sz="2800" baseline="30000" dirty="0">
                <a:solidFill>
                  <a:schemeClr val="bg1"/>
                </a:solidFill>
              </a:rPr>
              <a:t>-2</a:t>
            </a:r>
            <a:r>
              <a:rPr lang="en-GB" sz="2800" dirty="0">
                <a:solidFill>
                  <a:schemeClr val="bg1"/>
                </a:solidFill>
              </a:rPr>
              <a:t> growing season</a:t>
            </a:r>
            <a:r>
              <a:rPr lang="en-GB" sz="2800" baseline="30000" dirty="0">
                <a:solidFill>
                  <a:schemeClr val="bg1"/>
                </a:solidFill>
              </a:rPr>
              <a:t>-1</a:t>
            </a:r>
          </a:p>
          <a:p>
            <a:pPr marL="723900" indent="-457200" algn="just">
              <a:spcAft>
                <a:spcPts val="1200"/>
              </a:spcAft>
              <a:buFont typeface="Wingdings" panose="05000000000000000000" pitchFamily="2" charset="2"/>
              <a:buChar char="ü"/>
              <a:defRPr/>
            </a:pPr>
            <a:r>
              <a:rPr lang="en-GB" sz="2800" dirty="0">
                <a:solidFill>
                  <a:schemeClr val="bg1"/>
                </a:solidFill>
              </a:rPr>
              <a:t>CO</a:t>
            </a:r>
            <a:r>
              <a:rPr lang="en-GB" sz="2800" baseline="-25000" dirty="0">
                <a:solidFill>
                  <a:schemeClr val="bg1"/>
                </a:solidFill>
              </a:rPr>
              <a:t>2</a:t>
            </a:r>
            <a:r>
              <a:rPr lang="en-GB" sz="2800" dirty="0">
                <a:solidFill>
                  <a:schemeClr val="bg1"/>
                </a:solidFill>
                <a:latin typeface="Calibri"/>
              </a:rPr>
              <a:t> vegetation &amp; bare soil ≈ </a:t>
            </a:r>
            <a:r>
              <a:rPr lang="en-US" sz="2800" dirty="0">
                <a:solidFill>
                  <a:schemeClr val="bg1"/>
                </a:solidFill>
                <a:latin typeface="Calibri"/>
              </a:rPr>
              <a:t>225</a:t>
            </a:r>
            <a:r>
              <a:rPr lang="en-US" sz="2800" dirty="0">
                <a:solidFill>
                  <a:schemeClr val="bg1"/>
                </a:solidFill>
              </a:rPr>
              <a:t> </a:t>
            </a:r>
            <a:r>
              <a:rPr lang="en-US" sz="2800" dirty="0" err="1">
                <a:solidFill>
                  <a:schemeClr val="bg1"/>
                </a:solidFill>
              </a:rPr>
              <a:t>gC</a:t>
            </a:r>
            <a:r>
              <a:rPr lang="en-US" sz="2800" dirty="0">
                <a:solidFill>
                  <a:schemeClr val="bg1"/>
                </a:solidFill>
              </a:rPr>
              <a:t> m</a:t>
            </a:r>
            <a:r>
              <a:rPr lang="en-US" sz="2800" baseline="30000" dirty="0">
                <a:solidFill>
                  <a:schemeClr val="bg1"/>
                </a:solidFill>
              </a:rPr>
              <a:t>-2</a:t>
            </a:r>
            <a:r>
              <a:rPr lang="en-GB" sz="2800" b="1" dirty="0">
                <a:solidFill>
                  <a:schemeClr val="bg1"/>
                </a:solidFill>
              </a:rPr>
              <a:t> </a:t>
            </a:r>
            <a:r>
              <a:rPr lang="en-GB" sz="2800" dirty="0">
                <a:solidFill>
                  <a:schemeClr val="bg1"/>
                </a:solidFill>
              </a:rPr>
              <a:t>yr</a:t>
            </a:r>
            <a:r>
              <a:rPr lang="en-GB" sz="2800" baseline="30000" dirty="0">
                <a:solidFill>
                  <a:schemeClr val="bg1"/>
                </a:solidFill>
              </a:rPr>
              <a:t>-1</a:t>
            </a:r>
          </a:p>
          <a:p>
            <a:pPr marL="2603500" indent="-457200" algn="just">
              <a:spcAft>
                <a:spcPts val="1200"/>
              </a:spcAft>
              <a:buFont typeface="Wingdings" panose="05000000000000000000" pitchFamily="2" charset="2"/>
              <a:buChar char="ü"/>
              <a:defRPr/>
            </a:pPr>
            <a:endParaRPr lang="en-GB" sz="2800" dirty="0">
              <a:solidFill>
                <a:schemeClr val="bg1"/>
              </a:solidFill>
              <a:latin typeface="Calibri"/>
            </a:endParaRPr>
          </a:p>
        </p:txBody>
      </p:sp>
      <p:sp>
        <p:nvSpPr>
          <p:cNvPr id="8" name="ZoneTexte 7">
            <a:extLst>
              <a:ext uri="{FF2B5EF4-FFF2-40B4-BE49-F238E27FC236}">
                <a16:creationId xmlns:a16="http://schemas.microsoft.com/office/drawing/2014/main" id="{BC5A77C1-9C52-EAD3-51D2-D1CD2770C187}"/>
              </a:ext>
            </a:extLst>
          </p:cNvPr>
          <p:cNvSpPr txBox="1"/>
          <p:nvPr/>
        </p:nvSpPr>
        <p:spPr>
          <a:xfrm>
            <a:off x="36511" y="5445224"/>
            <a:ext cx="9094555" cy="523220"/>
          </a:xfrm>
          <a:prstGeom prst="rect">
            <a:avLst/>
          </a:prstGeom>
          <a:noFill/>
        </p:spPr>
        <p:txBody>
          <a:bodyPr wrap="square">
            <a:spAutoFit/>
          </a:bodyPr>
          <a:lstStyle/>
          <a:p>
            <a:pPr marL="179388" indent="-179388" algn="just">
              <a:spcAft>
                <a:spcPts val="1200"/>
              </a:spcAft>
              <a:buFont typeface="Arial" panose="020B0604020202020204" pitchFamily="34" charset="0"/>
              <a:buChar char="•"/>
              <a:defRPr/>
            </a:pPr>
            <a:r>
              <a:rPr lang="en-GB" sz="2800" noProof="0" dirty="0">
                <a:solidFill>
                  <a:schemeClr val="bg1"/>
                </a:solidFill>
                <a:latin typeface="Calibri"/>
              </a:rPr>
              <a:t>Soil respiration plays a major role !</a:t>
            </a:r>
            <a:endParaRPr lang="en-GB" sz="2800" baseline="30000" noProof="0" dirty="0">
              <a:solidFill>
                <a:schemeClr val="bg1"/>
              </a:solidFill>
            </a:endParaRPr>
          </a:p>
        </p:txBody>
      </p:sp>
    </p:spTree>
    <p:extLst>
      <p:ext uri="{BB962C8B-B14F-4D97-AF65-F5344CB8AC3E}">
        <p14:creationId xmlns:p14="http://schemas.microsoft.com/office/powerpoint/2010/main" val="84542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sX0" fmla="*/ 0 w 7886700"/>
              <a:gd name="csY0" fmla="*/ 0 h 5416094"/>
              <a:gd name="csX1" fmla="*/ 578358 w 7886700"/>
              <a:gd name="csY1" fmla="*/ 0 h 5416094"/>
              <a:gd name="csX2" fmla="*/ 998982 w 7886700"/>
              <a:gd name="csY2" fmla="*/ 0 h 5416094"/>
              <a:gd name="csX3" fmla="*/ 1813941 w 7886700"/>
              <a:gd name="csY3" fmla="*/ 0 h 5416094"/>
              <a:gd name="csX4" fmla="*/ 2392299 w 7886700"/>
              <a:gd name="csY4" fmla="*/ 0 h 5416094"/>
              <a:gd name="csX5" fmla="*/ 2970657 w 7886700"/>
              <a:gd name="csY5" fmla="*/ 0 h 5416094"/>
              <a:gd name="csX6" fmla="*/ 3785616 w 7886700"/>
              <a:gd name="csY6" fmla="*/ 0 h 5416094"/>
              <a:gd name="csX7" fmla="*/ 4285107 w 7886700"/>
              <a:gd name="csY7" fmla="*/ 0 h 5416094"/>
              <a:gd name="csX8" fmla="*/ 5100066 w 7886700"/>
              <a:gd name="csY8" fmla="*/ 0 h 5416094"/>
              <a:gd name="csX9" fmla="*/ 5915025 w 7886700"/>
              <a:gd name="csY9" fmla="*/ 0 h 5416094"/>
              <a:gd name="csX10" fmla="*/ 6572250 w 7886700"/>
              <a:gd name="csY10" fmla="*/ 0 h 5416094"/>
              <a:gd name="csX11" fmla="*/ 7886700 w 7886700"/>
              <a:gd name="csY11" fmla="*/ 0 h 5416094"/>
              <a:gd name="csX12" fmla="*/ 7886700 w 7886700"/>
              <a:gd name="csY12" fmla="*/ 622851 h 5416094"/>
              <a:gd name="csX13" fmla="*/ 7886700 w 7886700"/>
              <a:gd name="csY13" fmla="*/ 1137380 h 5416094"/>
              <a:gd name="csX14" fmla="*/ 7886700 w 7886700"/>
              <a:gd name="csY14" fmla="*/ 1814391 h 5416094"/>
              <a:gd name="csX15" fmla="*/ 7886700 w 7886700"/>
              <a:gd name="csY15" fmla="*/ 2491403 h 5416094"/>
              <a:gd name="csX16" fmla="*/ 7886700 w 7886700"/>
              <a:gd name="csY16" fmla="*/ 3168415 h 5416094"/>
              <a:gd name="csX17" fmla="*/ 7886700 w 7886700"/>
              <a:gd name="csY17" fmla="*/ 3899588 h 5416094"/>
              <a:gd name="csX18" fmla="*/ 7886700 w 7886700"/>
              <a:gd name="csY18" fmla="*/ 4630760 h 5416094"/>
              <a:gd name="csX19" fmla="*/ 7886700 w 7886700"/>
              <a:gd name="csY19" fmla="*/ 5416094 h 5416094"/>
              <a:gd name="csX20" fmla="*/ 7466076 w 7886700"/>
              <a:gd name="csY20" fmla="*/ 5416094 h 5416094"/>
              <a:gd name="csX21" fmla="*/ 6651117 w 7886700"/>
              <a:gd name="csY21" fmla="*/ 5416094 h 5416094"/>
              <a:gd name="csX22" fmla="*/ 5993892 w 7886700"/>
              <a:gd name="csY22" fmla="*/ 5416094 h 5416094"/>
              <a:gd name="csX23" fmla="*/ 5494401 w 7886700"/>
              <a:gd name="csY23" fmla="*/ 5416094 h 5416094"/>
              <a:gd name="csX24" fmla="*/ 4837176 w 7886700"/>
              <a:gd name="csY24" fmla="*/ 5416094 h 5416094"/>
              <a:gd name="csX25" fmla="*/ 4416552 w 7886700"/>
              <a:gd name="csY25" fmla="*/ 5416094 h 5416094"/>
              <a:gd name="csX26" fmla="*/ 3995928 w 7886700"/>
              <a:gd name="csY26" fmla="*/ 5416094 h 5416094"/>
              <a:gd name="csX27" fmla="*/ 3338703 w 7886700"/>
              <a:gd name="csY27" fmla="*/ 5416094 h 5416094"/>
              <a:gd name="csX28" fmla="*/ 2839212 w 7886700"/>
              <a:gd name="csY28" fmla="*/ 5416094 h 5416094"/>
              <a:gd name="csX29" fmla="*/ 2103120 w 7886700"/>
              <a:gd name="csY29" fmla="*/ 5416094 h 5416094"/>
              <a:gd name="csX30" fmla="*/ 1603629 w 7886700"/>
              <a:gd name="csY30" fmla="*/ 5416094 h 5416094"/>
              <a:gd name="csX31" fmla="*/ 867537 w 7886700"/>
              <a:gd name="csY31" fmla="*/ 5416094 h 5416094"/>
              <a:gd name="csX32" fmla="*/ 0 w 7886700"/>
              <a:gd name="csY32" fmla="*/ 5416094 h 5416094"/>
              <a:gd name="csX33" fmla="*/ 0 w 7886700"/>
              <a:gd name="csY33" fmla="*/ 4684921 h 5416094"/>
              <a:gd name="csX34" fmla="*/ 0 w 7886700"/>
              <a:gd name="csY34" fmla="*/ 3953749 h 5416094"/>
              <a:gd name="csX35" fmla="*/ 0 w 7886700"/>
              <a:gd name="csY35" fmla="*/ 3168415 h 5416094"/>
              <a:gd name="csX36" fmla="*/ 0 w 7886700"/>
              <a:gd name="csY36" fmla="*/ 2545564 h 5416094"/>
              <a:gd name="csX37" fmla="*/ 0 w 7886700"/>
              <a:gd name="csY37" fmla="*/ 1760231 h 5416094"/>
              <a:gd name="csX38" fmla="*/ 0 w 7886700"/>
              <a:gd name="csY38" fmla="*/ 1191541 h 5416094"/>
              <a:gd name="csX39" fmla="*/ 0 w 7886700"/>
              <a:gd name="csY39" fmla="*/ 677012 h 5416094"/>
              <a:gd name="csX40" fmla="*/ 0 w 7886700"/>
              <a:gd name="csY40" fmla="*/ 0 h 5416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dessin humoristique, texte, capture d’écran&#10;&#10;Le contenu généré par l’IA peut être incorrect.">
            <a:extLst>
              <a:ext uri="{FF2B5EF4-FFF2-40B4-BE49-F238E27FC236}">
                <a16:creationId xmlns:a16="http://schemas.microsoft.com/office/drawing/2014/main" id="{DFBEAF44-DCB3-0752-F2FE-EC1181FF2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1680995"/>
            <a:ext cx="7600950" cy="3435629"/>
          </a:xfrm>
          <a:prstGeom prst="rect">
            <a:avLst/>
          </a:prstGeom>
        </p:spPr>
      </p:pic>
      <p:sp>
        <p:nvSpPr>
          <p:cNvPr id="2" name="Espace réservé du numéro de diapositive 1">
            <a:extLst>
              <a:ext uri="{FF2B5EF4-FFF2-40B4-BE49-F238E27FC236}">
                <a16:creationId xmlns:a16="http://schemas.microsoft.com/office/drawing/2014/main" id="{4FDC39A9-09C3-F17D-E450-869F756EA807}"/>
              </a:ext>
            </a:extLst>
          </p:cNvPr>
          <p:cNvSpPr>
            <a:spLocks noGrp="1"/>
          </p:cNvSpPr>
          <p:nvPr>
            <p:ph type="sldNum" sz="quarter" idx="12"/>
          </p:nvPr>
        </p:nvSpPr>
        <p:spPr>
          <a:xfrm>
            <a:off x="6457950" y="6356350"/>
            <a:ext cx="2057400" cy="365125"/>
          </a:xfrm>
        </p:spPr>
        <p:txBody>
          <a:bodyPr>
            <a:normAutofit/>
          </a:bodyPr>
          <a:lstStyle/>
          <a:p>
            <a:pPr>
              <a:spcAft>
                <a:spcPts val="600"/>
              </a:spcAft>
            </a:pPr>
            <a:fld id="{2A48E94E-3E9A-445A-B067-80C3FF184621}" type="slidenum">
              <a:rPr lang="fr-FR" smtClean="0"/>
              <a:pPr>
                <a:spcAft>
                  <a:spcPts val="600"/>
                </a:spcAft>
              </a:pPr>
              <a:t>17</a:t>
            </a:fld>
            <a:endParaRPr lang="fr-FR"/>
          </a:p>
        </p:txBody>
      </p:sp>
    </p:spTree>
    <p:extLst>
      <p:ext uri="{BB962C8B-B14F-4D97-AF65-F5344CB8AC3E}">
        <p14:creationId xmlns:p14="http://schemas.microsoft.com/office/powerpoint/2010/main" val="211157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8CD1A-3D95-2FAC-7953-D5B26ABE625D}"/>
            </a:ext>
          </a:extLst>
        </p:cNvPr>
        <p:cNvGrpSpPr/>
        <p:nvPr/>
      </p:nvGrpSpPr>
      <p:grpSpPr>
        <a:xfrm>
          <a:off x="0" y="0"/>
          <a:ext cx="0" cy="0"/>
          <a:chOff x="0" y="0"/>
          <a:chExt cx="0" cy="0"/>
        </a:xfrm>
      </p:grpSpPr>
      <p:sp>
        <p:nvSpPr>
          <p:cNvPr id="9" name="Sous-titre 2">
            <a:extLst>
              <a:ext uri="{FF2B5EF4-FFF2-40B4-BE49-F238E27FC236}">
                <a16:creationId xmlns:a16="http://schemas.microsoft.com/office/drawing/2014/main" id="{A89E7977-58D0-E10B-F150-5A253B434613}"/>
              </a:ext>
            </a:extLst>
          </p:cNvPr>
          <p:cNvSpPr>
            <a:spLocks noGrp="1"/>
          </p:cNvSpPr>
          <p:nvPr>
            <p:ph type="subTitle" idx="1"/>
          </p:nvPr>
        </p:nvSpPr>
        <p:spPr>
          <a:xfrm>
            <a:off x="0" y="0"/>
            <a:ext cx="9144000" cy="1004341"/>
          </a:xfrm>
        </p:spPr>
        <p:txBody>
          <a:bodyPr>
            <a:noAutofit/>
          </a:bodyPr>
          <a:lstStyle/>
          <a:p>
            <a:r>
              <a:rPr lang="en-GB" sz="2800" b="1" noProof="0" dirty="0">
                <a:solidFill>
                  <a:schemeClr val="tx1"/>
                </a:solidFill>
              </a:rPr>
              <a:t>Introduction: Reducing GHG emissions (CO</a:t>
            </a:r>
            <a:r>
              <a:rPr lang="en-GB" sz="2800" b="1" baseline="-25000" noProof="0" dirty="0">
                <a:solidFill>
                  <a:schemeClr val="tx1"/>
                </a:solidFill>
              </a:rPr>
              <a:t>2</a:t>
            </a:r>
            <a:r>
              <a:rPr lang="en-GB" sz="2800" b="1" noProof="0" dirty="0">
                <a:solidFill>
                  <a:schemeClr val="tx1"/>
                </a:solidFill>
              </a:rPr>
              <a:t>, CH</a:t>
            </a:r>
            <a:r>
              <a:rPr lang="en-GB" sz="2800" b="1" baseline="-25000" dirty="0">
                <a:solidFill>
                  <a:schemeClr val="tx1"/>
                </a:solidFill>
              </a:rPr>
              <a:t>4</a:t>
            </a:r>
            <a:r>
              <a:rPr lang="en-GB" sz="2800" b="1" noProof="0" dirty="0">
                <a:solidFill>
                  <a:schemeClr val="tx1"/>
                </a:solidFill>
              </a:rPr>
              <a:t>, N</a:t>
            </a:r>
            <a:r>
              <a:rPr lang="en-GB" sz="2800" b="1" baseline="-25000" dirty="0">
                <a:solidFill>
                  <a:schemeClr val="tx1"/>
                </a:solidFill>
              </a:rPr>
              <a:t>2</a:t>
            </a:r>
            <a:r>
              <a:rPr lang="en-GB" sz="2800" b="1" noProof="0" dirty="0">
                <a:solidFill>
                  <a:schemeClr val="tx1"/>
                </a:solidFill>
              </a:rPr>
              <a:t>O)</a:t>
            </a:r>
          </a:p>
        </p:txBody>
      </p:sp>
      <p:sp>
        <p:nvSpPr>
          <p:cNvPr id="2" name="Espace réservé du numéro de diapositive 1">
            <a:extLst>
              <a:ext uri="{FF2B5EF4-FFF2-40B4-BE49-F238E27FC236}">
                <a16:creationId xmlns:a16="http://schemas.microsoft.com/office/drawing/2014/main" id="{E8F6C20B-46E2-98F6-1A68-5A3792B02131}"/>
              </a:ext>
            </a:extLst>
          </p:cNvPr>
          <p:cNvSpPr>
            <a:spLocks noGrp="1"/>
          </p:cNvSpPr>
          <p:nvPr>
            <p:ph type="sldNum" sz="quarter" idx="12"/>
          </p:nvPr>
        </p:nvSpPr>
        <p:spPr/>
        <p:txBody>
          <a:bodyPr/>
          <a:lstStyle/>
          <a:p>
            <a:fld id="{2A48E94E-3E9A-445A-B067-80C3FF184621}" type="slidenum">
              <a:rPr lang="fr-FR" smtClean="0"/>
              <a:t>2</a:t>
            </a:fld>
            <a:endParaRPr lang="fr-FR"/>
          </a:p>
        </p:txBody>
      </p:sp>
      <p:pic>
        <p:nvPicPr>
          <p:cNvPr id="4" name="Image 3">
            <a:extLst>
              <a:ext uri="{FF2B5EF4-FFF2-40B4-BE49-F238E27FC236}">
                <a16:creationId xmlns:a16="http://schemas.microsoft.com/office/drawing/2014/main" id="{1CE032B7-EEC5-6E89-5CAF-8A2852924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498" y="3713017"/>
            <a:ext cx="7385410" cy="3144983"/>
          </a:xfrm>
          <a:prstGeom prst="rect">
            <a:avLst/>
          </a:prstGeom>
        </p:spPr>
      </p:pic>
      <p:pic>
        <p:nvPicPr>
          <p:cNvPr id="12" name="Image 11">
            <a:extLst>
              <a:ext uri="{FF2B5EF4-FFF2-40B4-BE49-F238E27FC236}">
                <a16:creationId xmlns:a16="http://schemas.microsoft.com/office/drawing/2014/main" id="{7B6402A0-DE10-AE5B-427E-AC15B0EF1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535948"/>
            <a:ext cx="7313912" cy="3144982"/>
          </a:xfrm>
          <a:prstGeom prst="rect">
            <a:avLst/>
          </a:prstGeom>
        </p:spPr>
      </p:pic>
    </p:spTree>
    <p:extLst>
      <p:ext uri="{BB962C8B-B14F-4D97-AF65-F5344CB8AC3E}">
        <p14:creationId xmlns:p14="http://schemas.microsoft.com/office/powerpoint/2010/main" val="60691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5EAAE-C0C8-D78B-20B1-07996051794E}"/>
            </a:ext>
          </a:extLst>
        </p:cNvPr>
        <p:cNvGrpSpPr/>
        <p:nvPr/>
      </p:nvGrpSpPr>
      <p:grpSpPr>
        <a:xfrm>
          <a:off x="0" y="0"/>
          <a:ext cx="0" cy="0"/>
          <a:chOff x="0" y="0"/>
          <a:chExt cx="0" cy="0"/>
        </a:xfrm>
      </p:grpSpPr>
      <p:sp>
        <p:nvSpPr>
          <p:cNvPr id="9" name="Sous-titre 2">
            <a:extLst>
              <a:ext uri="{FF2B5EF4-FFF2-40B4-BE49-F238E27FC236}">
                <a16:creationId xmlns:a16="http://schemas.microsoft.com/office/drawing/2014/main" id="{4EF4C88B-BFD5-EE66-279C-2AEF6AE4CBEF}"/>
              </a:ext>
            </a:extLst>
          </p:cNvPr>
          <p:cNvSpPr>
            <a:spLocks noGrp="1"/>
          </p:cNvSpPr>
          <p:nvPr>
            <p:ph type="subTitle" idx="1"/>
          </p:nvPr>
        </p:nvSpPr>
        <p:spPr>
          <a:xfrm>
            <a:off x="0" y="0"/>
            <a:ext cx="9144000" cy="1004341"/>
          </a:xfrm>
        </p:spPr>
        <p:txBody>
          <a:bodyPr>
            <a:noAutofit/>
          </a:bodyPr>
          <a:lstStyle/>
          <a:p>
            <a:r>
              <a:rPr lang="en-US" sz="2800" b="1" noProof="0" dirty="0">
                <a:solidFill>
                  <a:schemeClr val="tx1"/>
                </a:solidFill>
              </a:rPr>
              <a:t>Introduction: How agriculture can improve its GHG balance ?</a:t>
            </a:r>
            <a:endParaRPr lang="en-GB" sz="2800" b="1" noProof="0" dirty="0">
              <a:solidFill>
                <a:schemeClr val="tx1"/>
              </a:solidFill>
            </a:endParaRPr>
          </a:p>
        </p:txBody>
      </p:sp>
      <p:sp>
        <p:nvSpPr>
          <p:cNvPr id="2" name="Espace réservé du numéro de diapositive 1">
            <a:extLst>
              <a:ext uri="{FF2B5EF4-FFF2-40B4-BE49-F238E27FC236}">
                <a16:creationId xmlns:a16="http://schemas.microsoft.com/office/drawing/2014/main" id="{B95078E8-2D04-1677-09F5-4C207A859EA7}"/>
              </a:ext>
            </a:extLst>
          </p:cNvPr>
          <p:cNvSpPr>
            <a:spLocks noGrp="1"/>
          </p:cNvSpPr>
          <p:nvPr>
            <p:ph type="sldNum" sz="quarter" idx="12"/>
          </p:nvPr>
        </p:nvSpPr>
        <p:spPr/>
        <p:txBody>
          <a:bodyPr/>
          <a:lstStyle/>
          <a:p>
            <a:fld id="{2A48E94E-3E9A-445A-B067-80C3FF184621}" type="slidenum">
              <a:rPr lang="fr-FR" smtClean="0"/>
              <a:t>3</a:t>
            </a:fld>
            <a:endParaRPr lang="fr-FR"/>
          </a:p>
        </p:txBody>
      </p:sp>
      <p:sp>
        <p:nvSpPr>
          <p:cNvPr id="4" name="ZoneTexte 3">
            <a:extLst>
              <a:ext uri="{FF2B5EF4-FFF2-40B4-BE49-F238E27FC236}">
                <a16:creationId xmlns:a16="http://schemas.microsoft.com/office/drawing/2014/main" id="{A5942448-C7EA-70A6-1E01-F6155ED02EB6}"/>
              </a:ext>
            </a:extLst>
          </p:cNvPr>
          <p:cNvSpPr txBox="1"/>
          <p:nvPr/>
        </p:nvSpPr>
        <p:spPr>
          <a:xfrm>
            <a:off x="0" y="764704"/>
            <a:ext cx="9144000" cy="954107"/>
          </a:xfrm>
          <a:prstGeom prst="rect">
            <a:avLst/>
          </a:prstGeom>
          <a:noFill/>
        </p:spPr>
        <p:txBody>
          <a:bodyPr wrap="square">
            <a:spAutoFit/>
          </a:bodyPr>
          <a:lstStyle/>
          <a:p>
            <a:pPr marL="179388" indent="-179388" algn="just">
              <a:spcAft>
                <a:spcPts val="1200"/>
              </a:spcAft>
              <a:buFont typeface="Arial" panose="020B0604020202020204" pitchFamily="34" charset="0"/>
              <a:buChar char="•"/>
              <a:defRPr/>
            </a:pPr>
            <a:r>
              <a:rPr lang="en-GB" sz="2800" dirty="0">
                <a:solidFill>
                  <a:prstClr val="black"/>
                </a:solidFill>
                <a:latin typeface="Calibri"/>
              </a:rPr>
              <a:t>Reducing CH₄, N₂O and CO₂ emissions + maximise CO₂ absorption</a:t>
            </a:r>
          </a:p>
        </p:txBody>
      </p:sp>
      <p:sp>
        <p:nvSpPr>
          <p:cNvPr id="6" name="ZoneTexte 5">
            <a:extLst>
              <a:ext uri="{FF2B5EF4-FFF2-40B4-BE49-F238E27FC236}">
                <a16:creationId xmlns:a16="http://schemas.microsoft.com/office/drawing/2014/main" id="{9D79BE3D-80FF-38DB-C6E6-CF47D536C8B0}"/>
              </a:ext>
            </a:extLst>
          </p:cNvPr>
          <p:cNvSpPr txBox="1"/>
          <p:nvPr/>
        </p:nvSpPr>
        <p:spPr>
          <a:xfrm>
            <a:off x="1043608" y="1700808"/>
            <a:ext cx="8100392" cy="523220"/>
          </a:xfrm>
          <a:prstGeom prst="rect">
            <a:avLst/>
          </a:prstGeom>
          <a:noFill/>
        </p:spPr>
        <p:txBody>
          <a:bodyPr wrap="square">
            <a:spAutoFit/>
          </a:bodyPr>
          <a:lstStyle/>
          <a:p>
            <a:pPr marL="457200" indent="-457200" algn="just">
              <a:spcAft>
                <a:spcPts val="1200"/>
              </a:spcAft>
              <a:buSzPct val="70000"/>
              <a:buFont typeface="Courier New" panose="02070309020205020404" pitchFamily="49" charset="0"/>
              <a:buChar char="o"/>
              <a:defRPr/>
            </a:pPr>
            <a:r>
              <a:rPr lang="en-GB" sz="2800" dirty="0">
                <a:solidFill>
                  <a:prstClr val="black"/>
                </a:solidFill>
                <a:latin typeface="Calibri"/>
              </a:rPr>
              <a:t>Reducing CH₄ emissions</a:t>
            </a:r>
          </a:p>
        </p:txBody>
      </p:sp>
      <p:pic>
        <p:nvPicPr>
          <p:cNvPr id="10" name="Image 9" descr="Une image contenant plein air, ciel, nuage, herbe&#10;&#10;Description générée automatiquement">
            <a:extLst>
              <a:ext uri="{FF2B5EF4-FFF2-40B4-BE49-F238E27FC236}">
                <a16:creationId xmlns:a16="http://schemas.microsoft.com/office/drawing/2014/main" id="{471B6E47-9579-1ECE-39A6-34F4E0369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471" y="2562909"/>
            <a:ext cx="5740896" cy="2870448"/>
          </a:xfrm>
          <a:prstGeom prst="rect">
            <a:avLst/>
          </a:prstGeom>
        </p:spPr>
      </p:pic>
      <p:pic>
        <p:nvPicPr>
          <p:cNvPr id="11" name="Image 10" descr="Une image contenant bétail, herbe, mammifère, Vache laitière&#10;&#10;Le contenu généré par l’IA peut être incorrect.">
            <a:extLst>
              <a:ext uri="{FF2B5EF4-FFF2-40B4-BE49-F238E27FC236}">
                <a16:creationId xmlns:a16="http://schemas.microsoft.com/office/drawing/2014/main" id="{B0E3C35A-B498-6EDE-1E91-E231FE821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62909"/>
            <a:ext cx="3612083" cy="1959224"/>
          </a:xfrm>
          <a:prstGeom prst="rect">
            <a:avLst/>
          </a:prstGeom>
        </p:spPr>
      </p:pic>
      <p:pic>
        <p:nvPicPr>
          <p:cNvPr id="12" name="Image 11" descr="Une image contenant plein air, nourriture, ciel, riz&#10;&#10;Description générée automatiquement">
            <a:extLst>
              <a:ext uri="{FF2B5EF4-FFF2-40B4-BE49-F238E27FC236}">
                <a16:creationId xmlns:a16="http://schemas.microsoft.com/office/drawing/2014/main" id="{77CCE665-7024-CF72-E6F1-55EE6C708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4519035"/>
            <a:ext cx="2775238" cy="2374129"/>
          </a:xfrm>
          <a:prstGeom prst="rect">
            <a:avLst/>
          </a:prstGeom>
        </p:spPr>
      </p:pic>
    </p:spTree>
    <p:extLst>
      <p:ext uri="{BB962C8B-B14F-4D97-AF65-F5344CB8AC3E}">
        <p14:creationId xmlns:p14="http://schemas.microsoft.com/office/powerpoint/2010/main" val="426008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265C8-8192-B155-0C7B-7791F8BA179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BFE3E2E-51FD-2545-8118-82E2323CE593}"/>
              </a:ext>
            </a:extLst>
          </p:cNvPr>
          <p:cNvSpPr>
            <a:spLocks noGrp="1"/>
          </p:cNvSpPr>
          <p:nvPr>
            <p:ph type="sldNum" sz="quarter" idx="12"/>
          </p:nvPr>
        </p:nvSpPr>
        <p:spPr/>
        <p:txBody>
          <a:bodyPr/>
          <a:lstStyle/>
          <a:p>
            <a:fld id="{2A48E94E-3E9A-445A-B067-80C3FF184621}" type="slidenum">
              <a:rPr lang="fr-FR" smtClean="0"/>
              <a:t>4</a:t>
            </a:fld>
            <a:endParaRPr lang="fr-FR"/>
          </a:p>
        </p:txBody>
      </p:sp>
      <p:sp>
        <p:nvSpPr>
          <p:cNvPr id="4" name="ZoneTexte 3">
            <a:extLst>
              <a:ext uri="{FF2B5EF4-FFF2-40B4-BE49-F238E27FC236}">
                <a16:creationId xmlns:a16="http://schemas.microsoft.com/office/drawing/2014/main" id="{1970EE7B-BB11-EF20-FFCF-EADE5573B4C0}"/>
              </a:ext>
            </a:extLst>
          </p:cNvPr>
          <p:cNvSpPr txBox="1"/>
          <p:nvPr/>
        </p:nvSpPr>
        <p:spPr>
          <a:xfrm>
            <a:off x="0" y="764704"/>
            <a:ext cx="9144000" cy="954107"/>
          </a:xfrm>
          <a:prstGeom prst="rect">
            <a:avLst/>
          </a:prstGeom>
          <a:noFill/>
        </p:spPr>
        <p:txBody>
          <a:bodyPr wrap="square">
            <a:spAutoFit/>
          </a:bodyPr>
          <a:lstStyle/>
          <a:p>
            <a:pPr marL="179388" indent="-179388" algn="just">
              <a:spcAft>
                <a:spcPts val="1200"/>
              </a:spcAft>
              <a:buFont typeface="Arial" panose="020B0604020202020204" pitchFamily="34" charset="0"/>
              <a:buChar char="•"/>
              <a:defRPr/>
            </a:pPr>
            <a:r>
              <a:rPr lang="en-GB" sz="2800" dirty="0">
                <a:solidFill>
                  <a:prstClr val="black"/>
                </a:solidFill>
                <a:latin typeface="Calibri"/>
              </a:rPr>
              <a:t>Reducing CH₄, N₂O and CO₂ emissions + maximise CO₂ absorption</a:t>
            </a:r>
          </a:p>
        </p:txBody>
      </p:sp>
      <p:sp>
        <p:nvSpPr>
          <p:cNvPr id="6" name="ZoneTexte 5">
            <a:extLst>
              <a:ext uri="{FF2B5EF4-FFF2-40B4-BE49-F238E27FC236}">
                <a16:creationId xmlns:a16="http://schemas.microsoft.com/office/drawing/2014/main" id="{211E4DEC-712C-28B4-6A35-AE3EF8033892}"/>
              </a:ext>
            </a:extLst>
          </p:cNvPr>
          <p:cNvSpPr txBox="1"/>
          <p:nvPr/>
        </p:nvSpPr>
        <p:spPr>
          <a:xfrm>
            <a:off x="1043608" y="1700808"/>
            <a:ext cx="8100392" cy="523220"/>
          </a:xfrm>
          <a:prstGeom prst="rect">
            <a:avLst/>
          </a:prstGeom>
          <a:noFill/>
        </p:spPr>
        <p:txBody>
          <a:bodyPr wrap="square">
            <a:spAutoFit/>
          </a:bodyPr>
          <a:lstStyle/>
          <a:p>
            <a:pPr marL="457200" indent="-457200" algn="just">
              <a:spcAft>
                <a:spcPts val="1200"/>
              </a:spcAft>
              <a:buSzPct val="70000"/>
              <a:buFont typeface="Courier New" panose="02070309020205020404" pitchFamily="49" charset="0"/>
              <a:buChar char="o"/>
              <a:defRPr/>
            </a:pPr>
            <a:r>
              <a:rPr lang="en-GB" sz="2800" dirty="0">
                <a:solidFill>
                  <a:prstClr val="black"/>
                </a:solidFill>
                <a:latin typeface="Calibri"/>
              </a:rPr>
              <a:t>Reducing </a:t>
            </a:r>
            <a:r>
              <a:rPr lang="en-GB" sz="2800" dirty="0">
                <a:solidFill>
                  <a:prstClr val="black"/>
                </a:solidFill>
              </a:rPr>
              <a:t>N₂O</a:t>
            </a:r>
            <a:r>
              <a:rPr lang="en-GB" sz="2800" dirty="0">
                <a:solidFill>
                  <a:prstClr val="black"/>
                </a:solidFill>
                <a:latin typeface="Calibri"/>
              </a:rPr>
              <a:t> emissions</a:t>
            </a:r>
          </a:p>
        </p:txBody>
      </p:sp>
      <p:pic>
        <p:nvPicPr>
          <p:cNvPr id="5" name="Image 4" descr="Une image contenant sol, pneu, tracteur, plein air&#10;&#10;Le contenu généré par l’IA peut être incorrect.">
            <a:extLst>
              <a:ext uri="{FF2B5EF4-FFF2-40B4-BE49-F238E27FC236}">
                <a16:creationId xmlns:a16="http://schemas.microsoft.com/office/drawing/2014/main" id="{A9BEDCB8-E2A1-16C9-5511-C4C1F82EF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415278"/>
            <a:ext cx="6024538" cy="3534002"/>
          </a:xfrm>
          <a:prstGeom prst="rect">
            <a:avLst/>
          </a:prstGeom>
        </p:spPr>
      </p:pic>
      <p:sp>
        <p:nvSpPr>
          <p:cNvPr id="13" name="Sous-titre 2">
            <a:extLst>
              <a:ext uri="{FF2B5EF4-FFF2-40B4-BE49-F238E27FC236}">
                <a16:creationId xmlns:a16="http://schemas.microsoft.com/office/drawing/2014/main" id="{02F5EBC3-D568-27D0-9351-B934BB0D39CF}"/>
              </a:ext>
            </a:extLst>
          </p:cNvPr>
          <p:cNvSpPr txBox="1">
            <a:spLocks/>
          </p:cNvSpPr>
          <p:nvPr/>
        </p:nvSpPr>
        <p:spPr>
          <a:xfrm>
            <a:off x="0" y="0"/>
            <a:ext cx="9144000" cy="10043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Introduction: How agriculture can improve its GHG balance ?</a:t>
            </a:r>
            <a:endParaRPr lang="en-GB" sz="2800" b="1" dirty="0">
              <a:solidFill>
                <a:schemeClr val="tx1"/>
              </a:solidFill>
            </a:endParaRPr>
          </a:p>
        </p:txBody>
      </p:sp>
    </p:spTree>
    <p:extLst>
      <p:ext uri="{BB962C8B-B14F-4D97-AF65-F5344CB8AC3E}">
        <p14:creationId xmlns:p14="http://schemas.microsoft.com/office/powerpoint/2010/main" val="80547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B147A-8213-DA5E-C2AB-FD223C2D50F6}"/>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276E3BE-B1E4-DC36-A702-DF8A55D9F69B}"/>
              </a:ext>
            </a:extLst>
          </p:cNvPr>
          <p:cNvSpPr>
            <a:spLocks noGrp="1"/>
          </p:cNvSpPr>
          <p:nvPr>
            <p:ph type="sldNum" sz="quarter" idx="12"/>
          </p:nvPr>
        </p:nvSpPr>
        <p:spPr/>
        <p:txBody>
          <a:bodyPr/>
          <a:lstStyle/>
          <a:p>
            <a:fld id="{2A48E94E-3E9A-445A-B067-80C3FF184621}" type="slidenum">
              <a:rPr lang="fr-FR" smtClean="0"/>
              <a:t>5</a:t>
            </a:fld>
            <a:endParaRPr lang="fr-FR"/>
          </a:p>
        </p:txBody>
      </p:sp>
      <p:sp>
        <p:nvSpPr>
          <p:cNvPr id="4" name="ZoneTexte 3">
            <a:extLst>
              <a:ext uri="{FF2B5EF4-FFF2-40B4-BE49-F238E27FC236}">
                <a16:creationId xmlns:a16="http://schemas.microsoft.com/office/drawing/2014/main" id="{F493B9B1-CF7A-7223-C9B9-39132DF22E3D}"/>
              </a:ext>
            </a:extLst>
          </p:cNvPr>
          <p:cNvSpPr txBox="1"/>
          <p:nvPr/>
        </p:nvSpPr>
        <p:spPr>
          <a:xfrm>
            <a:off x="0" y="764704"/>
            <a:ext cx="9144000" cy="954107"/>
          </a:xfrm>
          <a:prstGeom prst="rect">
            <a:avLst/>
          </a:prstGeom>
          <a:noFill/>
        </p:spPr>
        <p:txBody>
          <a:bodyPr wrap="square">
            <a:spAutoFit/>
          </a:bodyPr>
          <a:lstStyle/>
          <a:p>
            <a:pPr marL="179388" indent="-179388" algn="just">
              <a:spcAft>
                <a:spcPts val="1200"/>
              </a:spcAft>
              <a:buFont typeface="Arial" panose="020B0604020202020204" pitchFamily="34" charset="0"/>
              <a:buChar char="•"/>
              <a:defRPr/>
            </a:pPr>
            <a:r>
              <a:rPr lang="en-GB" sz="2800" dirty="0">
                <a:solidFill>
                  <a:prstClr val="black"/>
                </a:solidFill>
                <a:latin typeface="Calibri"/>
              </a:rPr>
              <a:t>Reducing CH₄, N₂O and CO₂ emissions + maximise CO₂ absorption</a:t>
            </a:r>
          </a:p>
        </p:txBody>
      </p:sp>
      <p:sp>
        <p:nvSpPr>
          <p:cNvPr id="6" name="ZoneTexte 5">
            <a:extLst>
              <a:ext uri="{FF2B5EF4-FFF2-40B4-BE49-F238E27FC236}">
                <a16:creationId xmlns:a16="http://schemas.microsoft.com/office/drawing/2014/main" id="{9C4E7F92-0CDF-CF24-0BCF-EB7C88ACF01A}"/>
              </a:ext>
            </a:extLst>
          </p:cNvPr>
          <p:cNvSpPr txBox="1"/>
          <p:nvPr/>
        </p:nvSpPr>
        <p:spPr>
          <a:xfrm>
            <a:off x="1043608" y="1700808"/>
            <a:ext cx="8100392" cy="523220"/>
          </a:xfrm>
          <a:prstGeom prst="rect">
            <a:avLst/>
          </a:prstGeom>
          <a:noFill/>
        </p:spPr>
        <p:txBody>
          <a:bodyPr wrap="square">
            <a:spAutoFit/>
          </a:bodyPr>
          <a:lstStyle/>
          <a:p>
            <a:pPr marL="457200" indent="-457200" algn="just">
              <a:spcAft>
                <a:spcPts val="1200"/>
              </a:spcAft>
              <a:buSzPct val="70000"/>
              <a:buFont typeface="Courier New" panose="02070309020205020404" pitchFamily="49" charset="0"/>
              <a:buChar char="o"/>
              <a:defRPr/>
            </a:pPr>
            <a:r>
              <a:rPr lang="en-GB" sz="2800" dirty="0">
                <a:solidFill>
                  <a:prstClr val="black"/>
                </a:solidFill>
                <a:latin typeface="Calibri"/>
              </a:rPr>
              <a:t>Improve the </a:t>
            </a:r>
            <a:r>
              <a:rPr lang="en-GB" sz="2800" dirty="0">
                <a:solidFill>
                  <a:prstClr val="black"/>
                </a:solidFill>
              </a:rPr>
              <a:t>C budget</a:t>
            </a:r>
            <a:r>
              <a:rPr lang="en-GB" sz="2800" dirty="0">
                <a:solidFill>
                  <a:prstClr val="black"/>
                </a:solidFill>
                <a:latin typeface="Calibri"/>
              </a:rPr>
              <a:t> of agricultural soil</a:t>
            </a:r>
          </a:p>
        </p:txBody>
      </p:sp>
      <p:pic>
        <p:nvPicPr>
          <p:cNvPr id="3" name="Image 2" descr="Une image contenant plein air, nuage, ciel, herbe&#10;&#10;Description générée automatiquement">
            <a:extLst>
              <a:ext uri="{FF2B5EF4-FFF2-40B4-BE49-F238E27FC236}">
                <a16:creationId xmlns:a16="http://schemas.microsoft.com/office/drawing/2014/main" id="{B2500C70-523E-0B10-8ED5-7B36BA1E8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071" y="2669495"/>
            <a:ext cx="5909281" cy="3693301"/>
          </a:xfrm>
          <a:prstGeom prst="rect">
            <a:avLst/>
          </a:prstGeom>
        </p:spPr>
      </p:pic>
      <p:sp>
        <p:nvSpPr>
          <p:cNvPr id="8" name="Flèche : courbe vers la gauche 7">
            <a:extLst>
              <a:ext uri="{FF2B5EF4-FFF2-40B4-BE49-F238E27FC236}">
                <a16:creationId xmlns:a16="http://schemas.microsoft.com/office/drawing/2014/main" id="{A7995861-9E9E-8568-F0C9-79F20477916F}"/>
              </a:ext>
            </a:extLst>
          </p:cNvPr>
          <p:cNvSpPr/>
          <p:nvPr/>
        </p:nvSpPr>
        <p:spPr>
          <a:xfrm rot="10800000" flipH="1">
            <a:off x="5505792" y="3501287"/>
            <a:ext cx="1080000" cy="2520000"/>
          </a:xfrm>
          <a:prstGeom prst="curvedLeftArrow">
            <a:avLst>
              <a:gd name="adj1" fmla="val 19926"/>
              <a:gd name="adj2" fmla="val 50000"/>
              <a:gd name="adj3" fmla="val 1616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Flèche : courbe vers la gauche 10">
            <a:extLst>
              <a:ext uri="{FF2B5EF4-FFF2-40B4-BE49-F238E27FC236}">
                <a16:creationId xmlns:a16="http://schemas.microsoft.com/office/drawing/2014/main" id="{3B2961FD-452A-E5B0-4AFE-76EEC500245A}"/>
              </a:ext>
            </a:extLst>
          </p:cNvPr>
          <p:cNvSpPr/>
          <p:nvPr/>
        </p:nvSpPr>
        <p:spPr>
          <a:xfrm flipH="1">
            <a:off x="2844842" y="3594406"/>
            <a:ext cx="1436814" cy="2426882"/>
          </a:xfrm>
          <a:prstGeom prst="curvedLeftArrow">
            <a:avLst>
              <a:gd name="adj1" fmla="val 41842"/>
              <a:gd name="adj2" fmla="val 71781"/>
              <a:gd name="adj3" fmla="val 44446"/>
            </a:avLst>
          </a:prstGeom>
          <a:solidFill>
            <a:srgbClr val="008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Sous-titre 2">
            <a:extLst>
              <a:ext uri="{FF2B5EF4-FFF2-40B4-BE49-F238E27FC236}">
                <a16:creationId xmlns:a16="http://schemas.microsoft.com/office/drawing/2014/main" id="{367436E5-7689-4B54-4964-6B9BA8A48FEA}"/>
              </a:ext>
            </a:extLst>
          </p:cNvPr>
          <p:cNvSpPr txBox="1">
            <a:spLocks/>
          </p:cNvSpPr>
          <p:nvPr/>
        </p:nvSpPr>
        <p:spPr>
          <a:xfrm>
            <a:off x="0" y="0"/>
            <a:ext cx="9144000" cy="10043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Introduction: How agriculture can improve its GHG balance ?</a:t>
            </a:r>
            <a:endParaRPr lang="en-GB" sz="2800" b="1" dirty="0">
              <a:solidFill>
                <a:schemeClr val="tx1"/>
              </a:solidFill>
            </a:endParaRPr>
          </a:p>
        </p:txBody>
      </p:sp>
      <p:sp>
        <p:nvSpPr>
          <p:cNvPr id="15" name="Flèche : droite 14">
            <a:extLst>
              <a:ext uri="{FF2B5EF4-FFF2-40B4-BE49-F238E27FC236}">
                <a16:creationId xmlns:a16="http://schemas.microsoft.com/office/drawing/2014/main" id="{25CD86D1-FD16-47C5-3133-2D5AFE7E01BF}"/>
              </a:ext>
            </a:extLst>
          </p:cNvPr>
          <p:cNvSpPr/>
          <p:nvPr/>
        </p:nvSpPr>
        <p:spPr>
          <a:xfrm>
            <a:off x="539552" y="4725144"/>
            <a:ext cx="1584176" cy="7920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èche : droite 15">
            <a:extLst>
              <a:ext uri="{FF2B5EF4-FFF2-40B4-BE49-F238E27FC236}">
                <a16:creationId xmlns:a16="http://schemas.microsoft.com/office/drawing/2014/main" id="{916A2D1C-07FB-25EC-44C9-EDFD0F98C225}"/>
              </a:ext>
            </a:extLst>
          </p:cNvPr>
          <p:cNvSpPr/>
          <p:nvPr/>
        </p:nvSpPr>
        <p:spPr>
          <a:xfrm>
            <a:off x="7031359" y="4691196"/>
            <a:ext cx="1584176" cy="7920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ZoneTexte 16">
            <a:extLst>
              <a:ext uri="{FF2B5EF4-FFF2-40B4-BE49-F238E27FC236}">
                <a16:creationId xmlns:a16="http://schemas.microsoft.com/office/drawing/2014/main" id="{AB44AA44-7913-2F59-50A0-4EA4C46F92CB}"/>
              </a:ext>
            </a:extLst>
          </p:cNvPr>
          <p:cNvSpPr txBox="1"/>
          <p:nvPr/>
        </p:nvSpPr>
        <p:spPr>
          <a:xfrm>
            <a:off x="4788024" y="2492896"/>
            <a:ext cx="3034080" cy="954107"/>
          </a:xfrm>
          <a:prstGeom prst="rect">
            <a:avLst/>
          </a:prstGeom>
          <a:solidFill>
            <a:schemeClr val="accent1">
              <a:lumMod val="40000"/>
              <a:lumOff val="60000"/>
            </a:schemeClr>
          </a:solidFill>
        </p:spPr>
        <p:txBody>
          <a:bodyPr wrap="square">
            <a:spAutoFit/>
          </a:bodyPr>
          <a:lstStyle/>
          <a:p>
            <a:pPr algn="ctr">
              <a:spcAft>
                <a:spcPts val="1200"/>
              </a:spcAft>
              <a:buSzPct val="70000"/>
              <a:defRPr/>
            </a:pPr>
            <a:r>
              <a:rPr lang="en-GB" sz="2800" b="1" dirty="0">
                <a:solidFill>
                  <a:srgbClr val="FF0000"/>
                </a:solidFill>
                <a:latin typeface="Calibri"/>
              </a:rPr>
              <a:t>Respiration: Soil + Vegetation</a:t>
            </a:r>
          </a:p>
        </p:txBody>
      </p:sp>
      <p:sp>
        <p:nvSpPr>
          <p:cNvPr id="18" name="ZoneTexte 17">
            <a:extLst>
              <a:ext uri="{FF2B5EF4-FFF2-40B4-BE49-F238E27FC236}">
                <a16:creationId xmlns:a16="http://schemas.microsoft.com/office/drawing/2014/main" id="{381F6D0A-E505-5402-7872-9CF4BD80CCDD}"/>
              </a:ext>
            </a:extLst>
          </p:cNvPr>
          <p:cNvSpPr txBox="1"/>
          <p:nvPr/>
        </p:nvSpPr>
        <p:spPr>
          <a:xfrm>
            <a:off x="1835696" y="2905780"/>
            <a:ext cx="2448272" cy="523220"/>
          </a:xfrm>
          <a:prstGeom prst="rect">
            <a:avLst/>
          </a:prstGeom>
          <a:solidFill>
            <a:schemeClr val="accent1">
              <a:lumMod val="40000"/>
              <a:lumOff val="60000"/>
            </a:schemeClr>
          </a:solidFill>
        </p:spPr>
        <p:txBody>
          <a:bodyPr wrap="square">
            <a:spAutoFit/>
          </a:bodyPr>
          <a:lstStyle/>
          <a:p>
            <a:pPr algn="ctr">
              <a:spcAft>
                <a:spcPts val="1200"/>
              </a:spcAft>
              <a:buSzPct val="70000"/>
              <a:defRPr/>
            </a:pPr>
            <a:r>
              <a:rPr lang="en-GB" sz="2800" b="1" dirty="0">
                <a:solidFill>
                  <a:srgbClr val="008000"/>
                </a:solidFill>
                <a:latin typeface="Calibri"/>
              </a:rPr>
              <a:t>Photosynthesis</a:t>
            </a:r>
          </a:p>
        </p:txBody>
      </p:sp>
      <p:sp>
        <p:nvSpPr>
          <p:cNvPr id="19" name="ZoneTexte 18">
            <a:extLst>
              <a:ext uri="{FF2B5EF4-FFF2-40B4-BE49-F238E27FC236}">
                <a16:creationId xmlns:a16="http://schemas.microsoft.com/office/drawing/2014/main" id="{A3728C93-B0C7-71D9-3CAA-F1FA0200043A}"/>
              </a:ext>
            </a:extLst>
          </p:cNvPr>
          <p:cNvSpPr txBox="1"/>
          <p:nvPr/>
        </p:nvSpPr>
        <p:spPr>
          <a:xfrm>
            <a:off x="-36512" y="3905474"/>
            <a:ext cx="1936355" cy="954107"/>
          </a:xfrm>
          <a:prstGeom prst="rect">
            <a:avLst/>
          </a:prstGeom>
          <a:noFill/>
        </p:spPr>
        <p:txBody>
          <a:bodyPr wrap="square">
            <a:spAutoFit/>
          </a:bodyPr>
          <a:lstStyle/>
          <a:p>
            <a:pPr algn="ctr">
              <a:spcAft>
                <a:spcPts val="1200"/>
              </a:spcAft>
              <a:buSzPct val="70000"/>
              <a:defRPr/>
            </a:pPr>
            <a:r>
              <a:rPr lang="en-GB" sz="2800" b="1" dirty="0">
                <a:solidFill>
                  <a:schemeClr val="accent1"/>
                </a:solidFill>
                <a:latin typeface="Calibri"/>
              </a:rPr>
              <a:t>Organic fertilization</a:t>
            </a:r>
          </a:p>
        </p:txBody>
      </p:sp>
      <p:sp>
        <p:nvSpPr>
          <p:cNvPr id="20" name="ZoneTexte 19">
            <a:extLst>
              <a:ext uri="{FF2B5EF4-FFF2-40B4-BE49-F238E27FC236}">
                <a16:creationId xmlns:a16="http://schemas.microsoft.com/office/drawing/2014/main" id="{7BEB4118-E0D9-B4AE-E277-2D8662117C38}"/>
              </a:ext>
            </a:extLst>
          </p:cNvPr>
          <p:cNvSpPr txBox="1"/>
          <p:nvPr/>
        </p:nvSpPr>
        <p:spPr>
          <a:xfrm>
            <a:off x="7596214" y="4057908"/>
            <a:ext cx="1654877" cy="523220"/>
          </a:xfrm>
          <a:prstGeom prst="rect">
            <a:avLst/>
          </a:prstGeom>
          <a:noFill/>
        </p:spPr>
        <p:txBody>
          <a:bodyPr wrap="square">
            <a:spAutoFit/>
          </a:bodyPr>
          <a:lstStyle/>
          <a:p>
            <a:pPr algn="ctr">
              <a:spcAft>
                <a:spcPts val="1200"/>
              </a:spcAft>
              <a:buSzPct val="70000"/>
              <a:defRPr/>
            </a:pPr>
            <a:r>
              <a:rPr lang="en-GB" sz="2800" b="1" dirty="0">
                <a:solidFill>
                  <a:schemeClr val="accent1"/>
                </a:solidFill>
                <a:latin typeface="Calibri"/>
              </a:rPr>
              <a:t>Harvest</a:t>
            </a:r>
          </a:p>
        </p:txBody>
      </p:sp>
    </p:spTree>
    <p:extLst>
      <p:ext uri="{BB962C8B-B14F-4D97-AF65-F5344CB8AC3E}">
        <p14:creationId xmlns:p14="http://schemas.microsoft.com/office/powerpoint/2010/main" val="262187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20689"/>
            <a:ext cx="7498461" cy="6175749"/>
          </a:xfrm>
          <a:prstGeom prst="rect">
            <a:avLst/>
          </a:prstGeom>
        </p:spPr>
      </p:pic>
      <p:sp>
        <p:nvSpPr>
          <p:cNvPr id="6" name="Titre 1"/>
          <p:cNvSpPr txBox="1">
            <a:spLocks/>
          </p:cNvSpPr>
          <p:nvPr/>
        </p:nvSpPr>
        <p:spPr>
          <a:xfrm>
            <a:off x="5508104" y="3037430"/>
            <a:ext cx="3312368" cy="823618"/>
          </a:xfrm>
          <a:prstGeom prst="rect">
            <a:avLst/>
          </a:prstGeom>
        </p:spPr>
        <p:txBody>
          <a:bodyPr/>
          <a:lstStyle>
            <a:lvl1pPr algn="ctr" rtl="0" hangingPunct="0">
              <a:tabLst/>
              <a:defRPr lang="fr-FR" sz="4400" b="0" i="0" u="none" strike="noStrike" kern="1200">
                <a:ln>
                  <a:noFill/>
                </a:ln>
                <a:latin typeface="Liberation Sans" pitchFamily="18"/>
              </a:defRPr>
            </a:lvl1pPr>
          </a:lstStyle>
          <a:p>
            <a:r>
              <a:rPr lang="en-US" sz="2400" dirty="0">
                <a:solidFill>
                  <a:sysClr val="windowText" lastClr="000000"/>
                </a:solidFill>
              </a:rPr>
              <a:t>Walloon Terrestrial Ecosystem sites</a:t>
            </a:r>
          </a:p>
        </p:txBody>
      </p:sp>
      <p:sp>
        <p:nvSpPr>
          <p:cNvPr id="10" name="ZoneTexte 9"/>
          <p:cNvSpPr txBox="1"/>
          <p:nvPr/>
        </p:nvSpPr>
        <p:spPr>
          <a:xfrm>
            <a:off x="94953" y="4365104"/>
            <a:ext cx="3181877" cy="1477328"/>
          </a:xfrm>
          <a:prstGeom prst="rect">
            <a:avLst/>
          </a:prstGeom>
          <a:noFill/>
          <a:ln w="25400">
            <a:noFill/>
          </a:ln>
        </p:spPr>
        <p:txBody>
          <a:bodyPr wrap="square" rtlCol="0">
            <a:spAutoFit/>
          </a:bodyPr>
          <a:lstStyle/>
          <a:p>
            <a:r>
              <a:rPr lang="en-US" dirty="0"/>
              <a:t>3 sites representatives of Walloon land use:</a:t>
            </a:r>
          </a:p>
          <a:p>
            <a:pPr marL="285750" indent="-285750">
              <a:buFont typeface="Arial" panose="020B0604020202020204" pitchFamily="34" charset="0"/>
              <a:buChar char="•"/>
            </a:pPr>
            <a:r>
              <a:rPr lang="en-US" dirty="0"/>
              <a:t>1 Crop (</a:t>
            </a:r>
            <a:r>
              <a:rPr lang="en-US" dirty="0" err="1"/>
              <a:t>Lonzée</a:t>
            </a:r>
            <a:r>
              <a:rPr lang="en-US" dirty="0"/>
              <a:t>)</a:t>
            </a:r>
          </a:p>
          <a:p>
            <a:pPr marL="285750" indent="-285750">
              <a:buFont typeface="Arial" panose="020B0604020202020204" pitchFamily="34" charset="0"/>
              <a:buChar char="•"/>
            </a:pPr>
            <a:r>
              <a:rPr lang="en-US" dirty="0"/>
              <a:t>1 Grassland (</a:t>
            </a:r>
            <a:r>
              <a:rPr lang="en-US" dirty="0" err="1"/>
              <a:t>Dorinne</a:t>
            </a:r>
            <a:r>
              <a:rPr lang="en-US" dirty="0"/>
              <a:t>)</a:t>
            </a:r>
          </a:p>
          <a:p>
            <a:pPr marL="285750" indent="-285750">
              <a:buFont typeface="Arial" panose="020B0604020202020204" pitchFamily="34" charset="0"/>
              <a:buChar char="•"/>
            </a:pPr>
            <a:r>
              <a:rPr lang="en-US" dirty="0"/>
              <a:t>1 Forest (</a:t>
            </a:r>
            <a:r>
              <a:rPr lang="en-US" dirty="0" err="1"/>
              <a:t>Vielsam</a:t>
            </a:r>
            <a:r>
              <a:rPr lang="en-US" dirty="0"/>
              <a:t>)</a:t>
            </a:r>
          </a:p>
        </p:txBody>
      </p:sp>
      <p:sp>
        <p:nvSpPr>
          <p:cNvPr id="3" name="Forme libre 2"/>
          <p:cNvSpPr/>
          <p:nvPr/>
        </p:nvSpPr>
        <p:spPr>
          <a:xfrm>
            <a:off x="688744" y="2768948"/>
            <a:ext cx="492356" cy="69502"/>
          </a:xfrm>
          <a:custGeom>
            <a:avLst/>
            <a:gdLst>
              <a:gd name="connsiteX0" fmla="*/ 492356 w 492356"/>
              <a:gd name="connsiteY0" fmla="*/ 69502 h 69502"/>
              <a:gd name="connsiteX1" fmla="*/ 263756 w 492356"/>
              <a:gd name="connsiteY1" fmla="*/ 2827 h 69502"/>
              <a:gd name="connsiteX2" fmla="*/ 16106 w 492356"/>
              <a:gd name="connsiteY2" fmla="*/ 12352 h 69502"/>
              <a:gd name="connsiteX3" fmla="*/ 44681 w 492356"/>
              <a:gd name="connsiteY3" fmla="*/ 12352 h 69502"/>
            </a:gdLst>
            <a:ahLst/>
            <a:cxnLst>
              <a:cxn ang="0">
                <a:pos x="connsiteX0" y="connsiteY0"/>
              </a:cxn>
              <a:cxn ang="0">
                <a:pos x="connsiteX1" y="connsiteY1"/>
              </a:cxn>
              <a:cxn ang="0">
                <a:pos x="connsiteX2" y="connsiteY2"/>
              </a:cxn>
              <a:cxn ang="0">
                <a:pos x="connsiteX3" y="connsiteY3"/>
              </a:cxn>
            </a:cxnLst>
            <a:rect l="l" t="t" r="r" b="b"/>
            <a:pathLst>
              <a:path w="492356" h="69502">
                <a:moveTo>
                  <a:pt x="492356" y="69502"/>
                </a:moveTo>
                <a:cubicBezTo>
                  <a:pt x="417743" y="40927"/>
                  <a:pt x="343131" y="12352"/>
                  <a:pt x="263756" y="2827"/>
                </a:cubicBezTo>
                <a:cubicBezTo>
                  <a:pt x="184381" y="-6698"/>
                  <a:pt x="52618" y="10765"/>
                  <a:pt x="16106" y="12352"/>
                </a:cubicBezTo>
                <a:cubicBezTo>
                  <a:pt x="-20406" y="13939"/>
                  <a:pt x="12137" y="13145"/>
                  <a:pt x="44681" y="123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3"/>
          <p:cNvSpPr/>
          <p:nvPr/>
        </p:nvSpPr>
        <p:spPr>
          <a:xfrm>
            <a:off x="1504950" y="2762250"/>
            <a:ext cx="4876800" cy="390625"/>
          </a:xfrm>
          <a:custGeom>
            <a:avLst/>
            <a:gdLst>
              <a:gd name="connsiteX0" fmla="*/ 4876800 w 4876800"/>
              <a:gd name="connsiteY0" fmla="*/ 0 h 390625"/>
              <a:gd name="connsiteX1" fmla="*/ 4667250 w 4876800"/>
              <a:gd name="connsiteY1" fmla="*/ 85725 h 390625"/>
              <a:gd name="connsiteX2" fmla="*/ 4400550 w 4876800"/>
              <a:gd name="connsiteY2" fmla="*/ 152400 h 390625"/>
              <a:gd name="connsiteX3" fmla="*/ 4095750 w 4876800"/>
              <a:gd name="connsiteY3" fmla="*/ 133350 h 390625"/>
              <a:gd name="connsiteX4" fmla="*/ 3629025 w 4876800"/>
              <a:gd name="connsiteY4" fmla="*/ 47625 h 390625"/>
              <a:gd name="connsiteX5" fmla="*/ 3228975 w 4876800"/>
              <a:gd name="connsiteY5" fmla="*/ 114300 h 390625"/>
              <a:gd name="connsiteX6" fmla="*/ 2762250 w 4876800"/>
              <a:gd name="connsiteY6" fmla="*/ 209550 h 390625"/>
              <a:gd name="connsiteX7" fmla="*/ 2390775 w 4876800"/>
              <a:gd name="connsiteY7" fmla="*/ 342900 h 390625"/>
              <a:gd name="connsiteX8" fmla="*/ 1971675 w 4876800"/>
              <a:gd name="connsiteY8" fmla="*/ 390525 h 390625"/>
              <a:gd name="connsiteX9" fmla="*/ 1819275 w 4876800"/>
              <a:gd name="connsiteY9" fmla="*/ 352425 h 390625"/>
              <a:gd name="connsiteX10" fmla="*/ 1485900 w 4876800"/>
              <a:gd name="connsiteY10" fmla="*/ 257175 h 390625"/>
              <a:gd name="connsiteX11" fmla="*/ 1162050 w 4876800"/>
              <a:gd name="connsiteY11" fmla="*/ 247650 h 390625"/>
              <a:gd name="connsiteX12" fmla="*/ 457200 w 4876800"/>
              <a:gd name="connsiteY12" fmla="*/ 171450 h 390625"/>
              <a:gd name="connsiteX13" fmla="*/ 142875 w 4876800"/>
              <a:gd name="connsiteY13" fmla="*/ 95250 h 390625"/>
              <a:gd name="connsiteX14" fmla="*/ 0 w 4876800"/>
              <a:gd name="connsiteY14" fmla="*/ 95250 h 390625"/>
              <a:gd name="connsiteX15" fmla="*/ 19050 w 4876800"/>
              <a:gd name="connsiteY15" fmla="*/ 95250 h 3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6800" h="390625">
                <a:moveTo>
                  <a:pt x="4876800" y="0"/>
                </a:moveTo>
                <a:cubicBezTo>
                  <a:pt x="4811712" y="30162"/>
                  <a:pt x="4746625" y="60325"/>
                  <a:pt x="4667250" y="85725"/>
                </a:cubicBezTo>
                <a:cubicBezTo>
                  <a:pt x="4587875" y="111125"/>
                  <a:pt x="4495800" y="144463"/>
                  <a:pt x="4400550" y="152400"/>
                </a:cubicBezTo>
                <a:cubicBezTo>
                  <a:pt x="4305300" y="160337"/>
                  <a:pt x="4224337" y="150812"/>
                  <a:pt x="4095750" y="133350"/>
                </a:cubicBezTo>
                <a:cubicBezTo>
                  <a:pt x="3967163" y="115888"/>
                  <a:pt x="3773487" y="50800"/>
                  <a:pt x="3629025" y="47625"/>
                </a:cubicBezTo>
                <a:cubicBezTo>
                  <a:pt x="3484563" y="44450"/>
                  <a:pt x="3373437" y="87313"/>
                  <a:pt x="3228975" y="114300"/>
                </a:cubicBezTo>
                <a:cubicBezTo>
                  <a:pt x="3084513" y="141287"/>
                  <a:pt x="2901950" y="171450"/>
                  <a:pt x="2762250" y="209550"/>
                </a:cubicBezTo>
                <a:cubicBezTo>
                  <a:pt x="2622550" y="247650"/>
                  <a:pt x="2522537" y="312738"/>
                  <a:pt x="2390775" y="342900"/>
                </a:cubicBezTo>
                <a:cubicBezTo>
                  <a:pt x="2259013" y="373062"/>
                  <a:pt x="2066925" y="388938"/>
                  <a:pt x="1971675" y="390525"/>
                </a:cubicBezTo>
                <a:cubicBezTo>
                  <a:pt x="1876425" y="392112"/>
                  <a:pt x="1900237" y="374650"/>
                  <a:pt x="1819275" y="352425"/>
                </a:cubicBezTo>
                <a:cubicBezTo>
                  <a:pt x="1738312" y="330200"/>
                  <a:pt x="1595438" y="274638"/>
                  <a:pt x="1485900" y="257175"/>
                </a:cubicBezTo>
                <a:cubicBezTo>
                  <a:pt x="1376362" y="239712"/>
                  <a:pt x="1333500" y="261937"/>
                  <a:pt x="1162050" y="247650"/>
                </a:cubicBezTo>
                <a:cubicBezTo>
                  <a:pt x="990600" y="233363"/>
                  <a:pt x="627062" y="196850"/>
                  <a:pt x="457200" y="171450"/>
                </a:cubicBezTo>
                <a:cubicBezTo>
                  <a:pt x="287337" y="146050"/>
                  <a:pt x="219075" y="107950"/>
                  <a:pt x="142875" y="95250"/>
                </a:cubicBezTo>
                <a:cubicBezTo>
                  <a:pt x="66675" y="82550"/>
                  <a:pt x="0" y="95250"/>
                  <a:pt x="0" y="95250"/>
                </a:cubicBezTo>
                <a:lnTo>
                  <a:pt x="19050" y="952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6533953" y="2876550"/>
            <a:ext cx="447872" cy="192176"/>
          </a:xfrm>
          <a:custGeom>
            <a:avLst/>
            <a:gdLst>
              <a:gd name="connsiteX0" fmla="*/ 19247 w 447872"/>
              <a:gd name="connsiteY0" fmla="*/ 0 h 192176"/>
              <a:gd name="connsiteX1" fmla="*/ 19247 w 447872"/>
              <a:gd name="connsiteY1" fmla="*/ 133350 h 192176"/>
              <a:gd name="connsiteX2" fmla="*/ 219272 w 447872"/>
              <a:gd name="connsiteY2" fmla="*/ 180975 h 192176"/>
              <a:gd name="connsiteX3" fmla="*/ 362147 w 447872"/>
              <a:gd name="connsiteY3" fmla="*/ 180975 h 192176"/>
              <a:gd name="connsiteX4" fmla="*/ 447872 w 447872"/>
              <a:gd name="connsiteY4" fmla="*/ 57150 h 19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72" h="192176">
                <a:moveTo>
                  <a:pt x="19247" y="0"/>
                </a:moveTo>
                <a:cubicBezTo>
                  <a:pt x="2578" y="51594"/>
                  <a:pt x="-14090" y="103188"/>
                  <a:pt x="19247" y="133350"/>
                </a:cubicBezTo>
                <a:cubicBezTo>
                  <a:pt x="52584" y="163512"/>
                  <a:pt x="162122" y="173038"/>
                  <a:pt x="219272" y="180975"/>
                </a:cubicBezTo>
                <a:cubicBezTo>
                  <a:pt x="276422" y="188912"/>
                  <a:pt x="324047" y="201612"/>
                  <a:pt x="362147" y="180975"/>
                </a:cubicBezTo>
                <a:cubicBezTo>
                  <a:pt x="400247" y="160338"/>
                  <a:pt x="424059" y="108744"/>
                  <a:pt x="447872" y="571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3181290" y="2500961"/>
            <a:ext cx="996392" cy="671870"/>
          </a:xfrm>
          <a:custGeom>
            <a:avLst/>
            <a:gdLst>
              <a:gd name="connsiteX0" fmla="*/ 885885 w 996392"/>
              <a:gd name="connsiteY0" fmla="*/ 527989 h 671870"/>
              <a:gd name="connsiteX1" fmla="*/ 714435 w 996392"/>
              <a:gd name="connsiteY1" fmla="*/ 613714 h 671870"/>
              <a:gd name="connsiteX2" fmla="*/ 485835 w 996392"/>
              <a:gd name="connsiteY2" fmla="*/ 642289 h 671870"/>
              <a:gd name="connsiteX3" fmla="*/ 304860 w 996392"/>
              <a:gd name="connsiteY3" fmla="*/ 670864 h 671870"/>
              <a:gd name="connsiteX4" fmla="*/ 114360 w 996392"/>
              <a:gd name="connsiteY4" fmla="*/ 604189 h 671870"/>
              <a:gd name="connsiteX5" fmla="*/ 47685 w 996392"/>
              <a:gd name="connsiteY5" fmla="*/ 480364 h 671870"/>
              <a:gd name="connsiteX6" fmla="*/ 60 w 996392"/>
              <a:gd name="connsiteY6" fmla="*/ 280339 h 671870"/>
              <a:gd name="connsiteX7" fmla="*/ 57210 w 996392"/>
              <a:gd name="connsiteY7" fmla="*/ 127939 h 671870"/>
              <a:gd name="connsiteX8" fmla="*/ 390585 w 996392"/>
              <a:gd name="connsiteY8" fmla="*/ 4114 h 671870"/>
              <a:gd name="connsiteX9" fmla="*/ 723960 w 996392"/>
              <a:gd name="connsiteY9" fmla="*/ 42214 h 671870"/>
              <a:gd name="connsiteX10" fmla="*/ 904935 w 996392"/>
              <a:gd name="connsiteY10" fmla="*/ 166039 h 671870"/>
              <a:gd name="connsiteX11" fmla="*/ 971610 w 996392"/>
              <a:gd name="connsiteY11" fmla="*/ 327964 h 671870"/>
              <a:gd name="connsiteX12" fmla="*/ 990660 w 996392"/>
              <a:gd name="connsiteY12" fmla="*/ 461314 h 671870"/>
              <a:gd name="connsiteX13" fmla="*/ 885885 w 996392"/>
              <a:gd name="connsiteY13" fmla="*/ 527989 h 67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6392" h="671870">
                <a:moveTo>
                  <a:pt x="885885" y="527989"/>
                </a:moveTo>
                <a:cubicBezTo>
                  <a:pt x="839848" y="553389"/>
                  <a:pt x="781110" y="594664"/>
                  <a:pt x="714435" y="613714"/>
                </a:cubicBezTo>
                <a:cubicBezTo>
                  <a:pt x="647760" y="632764"/>
                  <a:pt x="554097" y="632764"/>
                  <a:pt x="485835" y="642289"/>
                </a:cubicBezTo>
                <a:cubicBezTo>
                  <a:pt x="417573" y="651814"/>
                  <a:pt x="366772" y="677214"/>
                  <a:pt x="304860" y="670864"/>
                </a:cubicBezTo>
                <a:cubicBezTo>
                  <a:pt x="242947" y="664514"/>
                  <a:pt x="157222" y="635939"/>
                  <a:pt x="114360" y="604189"/>
                </a:cubicBezTo>
                <a:cubicBezTo>
                  <a:pt x="71498" y="572439"/>
                  <a:pt x="66735" y="534339"/>
                  <a:pt x="47685" y="480364"/>
                </a:cubicBezTo>
                <a:cubicBezTo>
                  <a:pt x="28635" y="426389"/>
                  <a:pt x="-1527" y="339076"/>
                  <a:pt x="60" y="280339"/>
                </a:cubicBezTo>
                <a:cubicBezTo>
                  <a:pt x="1647" y="221602"/>
                  <a:pt x="-7877" y="173976"/>
                  <a:pt x="57210" y="127939"/>
                </a:cubicBezTo>
                <a:cubicBezTo>
                  <a:pt x="122297" y="81902"/>
                  <a:pt x="279460" y="18401"/>
                  <a:pt x="390585" y="4114"/>
                </a:cubicBezTo>
                <a:cubicBezTo>
                  <a:pt x="501710" y="-10173"/>
                  <a:pt x="638235" y="15226"/>
                  <a:pt x="723960" y="42214"/>
                </a:cubicBezTo>
                <a:cubicBezTo>
                  <a:pt x="809685" y="69201"/>
                  <a:pt x="863660" y="118414"/>
                  <a:pt x="904935" y="166039"/>
                </a:cubicBezTo>
                <a:cubicBezTo>
                  <a:pt x="946210" y="213664"/>
                  <a:pt x="957323" y="278751"/>
                  <a:pt x="971610" y="327964"/>
                </a:cubicBezTo>
                <a:cubicBezTo>
                  <a:pt x="985898" y="377176"/>
                  <a:pt x="1006535" y="426389"/>
                  <a:pt x="990660" y="461314"/>
                </a:cubicBezTo>
                <a:cubicBezTo>
                  <a:pt x="974785" y="496239"/>
                  <a:pt x="931922" y="502589"/>
                  <a:pt x="885885" y="52798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flipV="1">
            <a:off x="2195736" y="4590996"/>
            <a:ext cx="4032448" cy="1070252"/>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596594" y="4590996"/>
            <a:ext cx="2016224" cy="800133"/>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2051720" y="3867125"/>
            <a:ext cx="2671975" cy="126525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211960" y="3140968"/>
            <a:ext cx="936104"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D08E4CD3-261E-5889-AF16-18274B2F2686}"/>
              </a:ext>
            </a:extLst>
          </p:cNvPr>
          <p:cNvSpPr txBox="1">
            <a:spLocks/>
          </p:cNvSpPr>
          <p:nvPr/>
        </p:nvSpPr>
        <p:spPr>
          <a:xfrm>
            <a:off x="7164288" y="1072976"/>
            <a:ext cx="1872208" cy="504056"/>
          </a:xfrm>
          <a:prstGeom prst="rect">
            <a:avLst/>
          </a:prstGeom>
        </p:spPr>
        <p:txBody>
          <a:bodyPr/>
          <a:lstStyle>
            <a:lvl1pPr algn="ctr" rtl="0" hangingPunct="0">
              <a:tabLst/>
              <a:defRPr lang="fr-FR" sz="4400" b="0" i="0" u="none" strike="noStrike" kern="1200">
                <a:ln>
                  <a:noFill/>
                </a:ln>
                <a:latin typeface="Liberation Sans" pitchFamily="18"/>
              </a:defRPr>
            </a:lvl1pPr>
          </a:lstStyle>
          <a:p>
            <a:pPr algn="l"/>
            <a:r>
              <a:rPr lang="en-US" sz="2800" b="1" dirty="0" err="1">
                <a:solidFill>
                  <a:sysClr val="windowText" lastClr="000000"/>
                </a:solidFill>
              </a:rPr>
              <a:t>Lonzée</a:t>
            </a:r>
            <a:endParaRPr lang="en-US" sz="2800" b="1" dirty="0">
              <a:solidFill>
                <a:sysClr val="windowText" lastClr="000000"/>
              </a:solidFill>
            </a:endParaRPr>
          </a:p>
        </p:txBody>
      </p:sp>
      <p:sp>
        <p:nvSpPr>
          <p:cNvPr id="2" name="Espace réservé du numéro de diapositive 1">
            <a:extLst>
              <a:ext uri="{FF2B5EF4-FFF2-40B4-BE49-F238E27FC236}">
                <a16:creationId xmlns:a16="http://schemas.microsoft.com/office/drawing/2014/main" id="{647751AB-6449-2557-1833-0331CFB10E47}"/>
              </a:ext>
            </a:extLst>
          </p:cNvPr>
          <p:cNvSpPr>
            <a:spLocks noGrp="1"/>
          </p:cNvSpPr>
          <p:nvPr>
            <p:ph type="sldNum" sz="quarter" idx="12"/>
          </p:nvPr>
        </p:nvSpPr>
        <p:spPr/>
        <p:txBody>
          <a:bodyPr/>
          <a:lstStyle/>
          <a:p>
            <a:fld id="{2A48E94E-3E9A-445A-B067-80C3FF184621}" type="slidenum">
              <a:rPr lang="fr-FR" smtClean="0"/>
              <a:t>6</a:t>
            </a:fld>
            <a:endParaRPr lang="fr-FR"/>
          </a:p>
        </p:txBody>
      </p:sp>
      <p:sp>
        <p:nvSpPr>
          <p:cNvPr id="7" name="Sous-titre 2">
            <a:extLst>
              <a:ext uri="{FF2B5EF4-FFF2-40B4-BE49-F238E27FC236}">
                <a16:creationId xmlns:a16="http://schemas.microsoft.com/office/drawing/2014/main" id="{FA9EFA0E-FFE3-7211-48AD-1139CAB168EF}"/>
              </a:ext>
            </a:extLst>
          </p:cNvPr>
          <p:cNvSpPr txBox="1">
            <a:spLocks/>
          </p:cNvSpPr>
          <p:nvPr/>
        </p:nvSpPr>
        <p:spPr>
          <a:xfrm>
            <a:off x="0" y="0"/>
            <a:ext cx="9144000" cy="10043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Measurements of N</a:t>
            </a:r>
            <a:r>
              <a:rPr lang="en-US" sz="2800" b="1" baseline="-25000" dirty="0">
                <a:solidFill>
                  <a:schemeClr val="tx1"/>
                </a:solidFill>
              </a:rPr>
              <a:t>2</a:t>
            </a:r>
            <a:r>
              <a:rPr lang="en-US" sz="2800" b="1" dirty="0">
                <a:solidFill>
                  <a:schemeClr val="tx1"/>
                </a:solidFill>
              </a:rPr>
              <a:t>O and CO</a:t>
            </a:r>
            <a:r>
              <a:rPr lang="en-US" sz="2800" b="1" baseline="-25000" dirty="0">
                <a:solidFill>
                  <a:schemeClr val="tx1"/>
                </a:solidFill>
              </a:rPr>
              <a:t>2</a:t>
            </a:r>
            <a:r>
              <a:rPr lang="en-US" sz="2800" b="1" dirty="0">
                <a:solidFill>
                  <a:schemeClr val="tx1"/>
                </a:solidFill>
              </a:rPr>
              <a:t> net fluxes</a:t>
            </a:r>
          </a:p>
        </p:txBody>
      </p:sp>
    </p:spTree>
    <p:extLst>
      <p:ext uri="{BB962C8B-B14F-4D97-AF65-F5344CB8AC3E}">
        <p14:creationId xmlns:p14="http://schemas.microsoft.com/office/powerpoint/2010/main" val="97522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5497" y="91539"/>
            <a:ext cx="1872208" cy="504056"/>
          </a:xfrm>
          <a:prstGeom prst="rect">
            <a:avLst/>
          </a:prstGeom>
        </p:spPr>
        <p:txBody>
          <a:bodyPr/>
          <a:lstStyle>
            <a:lvl1pPr algn="ctr" rtl="0" hangingPunct="0">
              <a:tabLst/>
              <a:defRPr lang="fr-FR" sz="4400" b="0" i="0" u="none" strike="noStrike" kern="1200">
                <a:ln>
                  <a:noFill/>
                </a:ln>
                <a:latin typeface="Liberation Sans" pitchFamily="18"/>
              </a:defRPr>
            </a:lvl1pPr>
          </a:lstStyle>
          <a:p>
            <a:pPr algn="l"/>
            <a:r>
              <a:rPr lang="en-US" sz="2800" b="1" dirty="0" err="1">
                <a:solidFill>
                  <a:sysClr val="windowText" lastClr="000000"/>
                </a:solidFill>
              </a:rPr>
              <a:t>Lonzée</a:t>
            </a:r>
            <a:endParaRPr lang="en-US" sz="2800" b="1" dirty="0">
              <a:solidFill>
                <a:sysClr val="windowText" lastClr="000000"/>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9708" y="3209544"/>
            <a:ext cx="4864608" cy="3648456"/>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 y="1009692"/>
            <a:ext cx="3822192" cy="2866644"/>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4316" y="987566"/>
            <a:ext cx="2572789" cy="3429000"/>
          </a:xfrm>
          <a:prstGeom prst="rect">
            <a:avLst/>
          </a:prstGeom>
        </p:spPr>
      </p:pic>
      <p:sp>
        <p:nvSpPr>
          <p:cNvPr id="9" name="Titre 1"/>
          <p:cNvSpPr txBox="1">
            <a:spLocks/>
          </p:cNvSpPr>
          <p:nvPr/>
        </p:nvSpPr>
        <p:spPr>
          <a:xfrm>
            <a:off x="61839" y="604698"/>
            <a:ext cx="9065266" cy="504056"/>
          </a:xfrm>
          <a:prstGeom prst="rect">
            <a:avLst/>
          </a:prstGeom>
        </p:spPr>
        <p:txBody>
          <a:bodyPr/>
          <a:lstStyle>
            <a:lvl1pPr algn="ctr" rtl="0" hangingPunct="0">
              <a:tabLst/>
              <a:defRPr lang="fr-FR" sz="4400" b="0" i="0" u="none" strike="noStrike" kern="1200">
                <a:ln>
                  <a:noFill/>
                </a:ln>
                <a:latin typeface="Liberation Sans" pitchFamily="18"/>
              </a:defRPr>
            </a:lvl1pPr>
          </a:lstStyle>
          <a:p>
            <a:pPr algn="l"/>
            <a:r>
              <a:rPr lang="en-US" sz="2000" dirty="0">
                <a:solidFill>
                  <a:sysClr val="windowText" lastClr="000000"/>
                </a:solidFill>
              </a:rPr>
              <a:t>Rotation : Winter wheat – Potatoes - Winter wheat - Sugar beet (2012 Maize)</a:t>
            </a:r>
          </a:p>
        </p:txBody>
      </p:sp>
      <p:sp>
        <p:nvSpPr>
          <p:cNvPr id="11" name="Titre 1"/>
          <p:cNvSpPr txBox="1">
            <a:spLocks/>
          </p:cNvSpPr>
          <p:nvPr/>
        </p:nvSpPr>
        <p:spPr>
          <a:xfrm>
            <a:off x="3819589" y="1108754"/>
            <a:ext cx="3168351" cy="2320246"/>
          </a:xfrm>
          <a:prstGeom prst="rect">
            <a:avLst/>
          </a:prstGeom>
        </p:spPr>
        <p:txBody>
          <a:bodyPr/>
          <a:lstStyle>
            <a:lvl1pPr algn="ctr" rtl="0" hangingPunct="0">
              <a:tabLst/>
              <a:defRPr lang="fr-FR" sz="4400" b="0" i="0" u="none" strike="noStrike" kern="1200">
                <a:ln>
                  <a:noFill/>
                </a:ln>
                <a:latin typeface="Liberation Sans" pitchFamily="18"/>
              </a:defRPr>
            </a:lvl1pPr>
          </a:lstStyle>
          <a:p>
            <a:pPr algn="l"/>
            <a:r>
              <a:rPr lang="en-US" sz="2000" dirty="0">
                <a:solidFill>
                  <a:sysClr val="windowText" lastClr="000000"/>
                </a:solidFill>
              </a:rPr>
              <a:t>12 ha</a:t>
            </a:r>
          </a:p>
          <a:p>
            <a:pPr algn="l"/>
            <a:r>
              <a:rPr lang="en-US" sz="2000" dirty="0" err="1"/>
              <a:t>Luvisol</a:t>
            </a:r>
            <a:r>
              <a:rPr lang="en-US" sz="2000" dirty="0"/>
              <a:t> (FAO) </a:t>
            </a:r>
          </a:p>
          <a:p>
            <a:pPr algn="l"/>
            <a:r>
              <a:rPr lang="en-US" sz="2000" dirty="0"/>
              <a:t>SOC stock:</a:t>
            </a:r>
          </a:p>
          <a:p>
            <a:pPr marL="361950" algn="l"/>
            <a:r>
              <a:rPr lang="en-US" sz="2000" dirty="0"/>
              <a:t>4.67 ± 0.19 kg m</a:t>
            </a:r>
            <a:r>
              <a:rPr lang="en-US" sz="2000" baseline="30000" dirty="0"/>
              <a:t>-2</a:t>
            </a:r>
            <a:endParaRPr lang="en-US" sz="2000" dirty="0"/>
          </a:p>
          <a:p>
            <a:pPr marL="361950" algn="l"/>
            <a:r>
              <a:rPr lang="en-US" sz="2000" dirty="0"/>
              <a:t>over 0–30 cm </a:t>
            </a:r>
            <a:br>
              <a:rPr lang="en-US" sz="2000" dirty="0"/>
            </a:br>
            <a:endParaRPr lang="en-US" sz="2000" dirty="0">
              <a:solidFill>
                <a:sysClr val="windowText" lastClr="000000"/>
              </a:solidFill>
            </a:endParaRPr>
          </a:p>
        </p:txBody>
      </p:sp>
      <p:sp>
        <p:nvSpPr>
          <p:cNvPr id="12" name="Titre 1"/>
          <p:cNvSpPr txBox="1">
            <a:spLocks/>
          </p:cNvSpPr>
          <p:nvPr/>
        </p:nvSpPr>
        <p:spPr>
          <a:xfrm>
            <a:off x="6579046" y="4478390"/>
            <a:ext cx="2575060" cy="2320246"/>
          </a:xfrm>
          <a:prstGeom prst="rect">
            <a:avLst/>
          </a:prstGeom>
        </p:spPr>
        <p:txBody>
          <a:bodyPr/>
          <a:lstStyle>
            <a:lvl1pPr algn="ctr" rtl="0" hangingPunct="0">
              <a:tabLst/>
              <a:defRPr lang="fr-FR" sz="4400" b="0" i="0" u="none" strike="noStrike" kern="1200">
                <a:ln>
                  <a:noFill/>
                </a:ln>
                <a:latin typeface="Liberation Sans" pitchFamily="18"/>
              </a:defRPr>
            </a:lvl1pPr>
          </a:lstStyle>
          <a:p>
            <a:pPr algn="l"/>
            <a:r>
              <a:rPr lang="en-US" sz="2000" dirty="0">
                <a:solidFill>
                  <a:sysClr val="windowText" lastClr="000000"/>
                </a:solidFill>
              </a:rPr>
              <a:t>3 X Intercrop </a:t>
            </a:r>
            <a:r>
              <a:rPr lang="en-US" sz="2000" dirty="0"/>
              <a:t>:</a:t>
            </a:r>
          </a:p>
          <a:p>
            <a:pPr marL="180975" algn="l"/>
            <a:r>
              <a:rPr lang="en-US" sz="2000" dirty="0"/>
              <a:t>2009-2013-2015</a:t>
            </a:r>
          </a:p>
          <a:p>
            <a:pPr marL="180975" algn="l"/>
            <a:r>
              <a:rPr lang="en-US" sz="2000" dirty="0" err="1"/>
              <a:t>Mostard</a:t>
            </a:r>
            <a:endParaRPr lang="en-US" sz="2000" dirty="0"/>
          </a:p>
          <a:p>
            <a:pPr algn="l"/>
            <a:r>
              <a:rPr lang="en-US" sz="2000" dirty="0"/>
              <a:t>Fertilization :</a:t>
            </a:r>
          </a:p>
          <a:p>
            <a:pPr marL="180975" algn="l"/>
            <a:r>
              <a:rPr lang="en-US" sz="2000" dirty="0"/>
              <a:t>mineral N (3 X yr</a:t>
            </a:r>
            <a:r>
              <a:rPr lang="en-US" sz="2000" baseline="30000" dirty="0"/>
              <a:t>-1</a:t>
            </a:r>
            <a:r>
              <a:rPr lang="en-US" sz="2000" dirty="0"/>
              <a:t>)</a:t>
            </a:r>
          </a:p>
          <a:p>
            <a:pPr marL="180975" algn="l"/>
            <a:r>
              <a:rPr lang="en-US" sz="2000" dirty="0"/>
              <a:t>180-200 kg ha</a:t>
            </a:r>
            <a:r>
              <a:rPr lang="en-US" sz="2000" baseline="30000" dirty="0"/>
              <a:t>-1</a:t>
            </a:r>
            <a:r>
              <a:rPr lang="en-US" sz="2000" dirty="0"/>
              <a:t> yr</a:t>
            </a:r>
            <a:r>
              <a:rPr lang="en-US" sz="2000" baseline="30000" dirty="0"/>
              <a:t>-1</a:t>
            </a:r>
            <a:br>
              <a:rPr lang="en-US" sz="2000" dirty="0"/>
            </a:br>
            <a:endParaRPr lang="en-US" sz="2000" dirty="0">
              <a:solidFill>
                <a:sysClr val="windowText" lastClr="000000"/>
              </a:solidFill>
            </a:endParaRPr>
          </a:p>
        </p:txBody>
      </p:sp>
      <p:sp>
        <p:nvSpPr>
          <p:cNvPr id="13" name="Rectangle 12"/>
          <p:cNvSpPr/>
          <p:nvPr/>
        </p:nvSpPr>
        <p:spPr>
          <a:xfrm>
            <a:off x="1547664" y="194664"/>
            <a:ext cx="2815964" cy="369332"/>
          </a:xfrm>
          <a:prstGeom prst="rect">
            <a:avLst/>
          </a:prstGeom>
        </p:spPr>
        <p:txBody>
          <a:bodyPr wrap="none">
            <a:spAutoFit/>
          </a:bodyPr>
          <a:lstStyle/>
          <a:p>
            <a:r>
              <a:rPr lang="en-US" dirty="0"/>
              <a:t>(typical Walloon field crop)  </a:t>
            </a:r>
          </a:p>
        </p:txBody>
      </p:sp>
      <p:sp>
        <p:nvSpPr>
          <p:cNvPr id="3" name="Espace réservé du numéro de diapositive 2">
            <a:extLst>
              <a:ext uri="{FF2B5EF4-FFF2-40B4-BE49-F238E27FC236}">
                <a16:creationId xmlns:a16="http://schemas.microsoft.com/office/drawing/2014/main" id="{77032827-A822-52AE-1D89-E1E9D65F9048}"/>
              </a:ext>
            </a:extLst>
          </p:cNvPr>
          <p:cNvSpPr>
            <a:spLocks noGrp="1"/>
          </p:cNvSpPr>
          <p:nvPr>
            <p:ph type="sldNum" sz="quarter" idx="12"/>
          </p:nvPr>
        </p:nvSpPr>
        <p:spPr/>
        <p:txBody>
          <a:bodyPr/>
          <a:lstStyle/>
          <a:p>
            <a:fld id="{2A48E94E-3E9A-445A-B067-80C3FF184621}" type="slidenum">
              <a:rPr lang="fr-FR" smtClean="0"/>
              <a:t>7</a:t>
            </a:fld>
            <a:endParaRPr lang="fr-FR"/>
          </a:p>
        </p:txBody>
      </p:sp>
    </p:spTree>
    <p:extLst>
      <p:ext uri="{BB962C8B-B14F-4D97-AF65-F5344CB8AC3E}">
        <p14:creationId xmlns:p14="http://schemas.microsoft.com/office/powerpoint/2010/main" val="160191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095176" y="4581128"/>
            <a:ext cx="2760911" cy="1152129"/>
          </a:xfrm>
          <a:prstGeom prst="rect">
            <a:avLst/>
          </a:prstGeom>
        </p:spPr>
        <p:txBody>
          <a:bodyPr/>
          <a:lstStyle>
            <a:lvl1pPr algn="ctr" rtl="0" hangingPunct="0">
              <a:tabLst/>
              <a:defRPr lang="fr-FR" sz="4400" b="0" i="0" u="none" strike="noStrike" kern="1200">
                <a:ln>
                  <a:noFill/>
                </a:ln>
                <a:latin typeface="Liberation Sans" pitchFamily="18"/>
              </a:defRPr>
            </a:lvl1pPr>
          </a:lstStyle>
          <a:p>
            <a:r>
              <a:rPr lang="en-US" sz="2000" dirty="0">
                <a:solidFill>
                  <a:sysClr val="windowText" lastClr="000000"/>
                </a:solidFill>
              </a:rPr>
              <a:t>Measurements started in 2004</a:t>
            </a:r>
          </a:p>
        </p:txBody>
      </p:sp>
      <p:sp>
        <p:nvSpPr>
          <p:cNvPr id="6" name="Titre 1"/>
          <p:cNvSpPr txBox="1">
            <a:spLocks/>
          </p:cNvSpPr>
          <p:nvPr/>
        </p:nvSpPr>
        <p:spPr>
          <a:xfrm>
            <a:off x="886296" y="1340768"/>
            <a:ext cx="1872208" cy="1004340"/>
          </a:xfrm>
          <a:prstGeom prst="rect">
            <a:avLst/>
          </a:prstGeom>
        </p:spPr>
        <p:txBody>
          <a:bodyPr/>
          <a:lstStyle>
            <a:lvl1pPr algn="ctr" rtl="0" hangingPunct="0">
              <a:tabLst/>
              <a:defRPr lang="fr-FR" sz="4400" b="0" i="0" u="none" strike="noStrike" kern="1200">
                <a:ln>
                  <a:noFill/>
                </a:ln>
                <a:latin typeface="Liberation Sans" pitchFamily="18"/>
              </a:defRPr>
            </a:lvl1pPr>
          </a:lstStyle>
          <a:p>
            <a:r>
              <a:rPr lang="en-US" sz="2800" b="1" dirty="0" err="1">
                <a:solidFill>
                  <a:sysClr val="windowText" lastClr="000000"/>
                </a:solidFill>
              </a:rPr>
              <a:t>Lonzée</a:t>
            </a:r>
            <a:r>
              <a:rPr lang="en-US" sz="2800" b="1" dirty="0">
                <a:solidFill>
                  <a:sysClr val="windowText" lastClr="000000"/>
                </a:solidFill>
              </a:rPr>
              <a:t> (Belgium)</a:t>
            </a:r>
          </a:p>
        </p:txBody>
      </p:sp>
      <p:pic>
        <p:nvPicPr>
          <p:cNvPr id="8" name="Image 7" descr="Une image contenant ciel, extérieur, terrain, saleté&#10;&#10;Description générée automatiquement">
            <a:extLst>
              <a:ext uri="{FF2B5EF4-FFF2-40B4-BE49-F238E27FC236}">
                <a16:creationId xmlns:a16="http://schemas.microsoft.com/office/drawing/2014/main" id="{10C21285-5482-598F-934E-32052A56C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7280" y="595595"/>
            <a:ext cx="5527815" cy="3685210"/>
          </a:xfrm>
          <a:prstGeom prst="rect">
            <a:avLst/>
          </a:prstGeom>
        </p:spPr>
      </p:pic>
      <p:sp>
        <p:nvSpPr>
          <p:cNvPr id="2" name="Espace réservé du numéro de diapositive 1">
            <a:extLst>
              <a:ext uri="{FF2B5EF4-FFF2-40B4-BE49-F238E27FC236}">
                <a16:creationId xmlns:a16="http://schemas.microsoft.com/office/drawing/2014/main" id="{CC6DB670-7A15-129A-3CA3-7D7583CC32A7}"/>
              </a:ext>
            </a:extLst>
          </p:cNvPr>
          <p:cNvSpPr>
            <a:spLocks noGrp="1"/>
          </p:cNvSpPr>
          <p:nvPr>
            <p:ph type="sldNum" sz="quarter" idx="12"/>
          </p:nvPr>
        </p:nvSpPr>
        <p:spPr/>
        <p:txBody>
          <a:bodyPr/>
          <a:lstStyle/>
          <a:p>
            <a:fld id="{2A48E94E-3E9A-445A-B067-80C3FF184621}" type="slidenum">
              <a:rPr lang="fr-FR" smtClean="0"/>
              <a:t>8</a:t>
            </a:fld>
            <a:endParaRPr lang="fr-FR"/>
          </a:p>
        </p:txBody>
      </p:sp>
      <p:sp>
        <p:nvSpPr>
          <p:cNvPr id="3" name="Sous-titre 2">
            <a:extLst>
              <a:ext uri="{FF2B5EF4-FFF2-40B4-BE49-F238E27FC236}">
                <a16:creationId xmlns:a16="http://schemas.microsoft.com/office/drawing/2014/main" id="{FBABA45F-1FFF-276F-89E1-9704F7254936}"/>
              </a:ext>
            </a:extLst>
          </p:cNvPr>
          <p:cNvSpPr txBox="1">
            <a:spLocks/>
          </p:cNvSpPr>
          <p:nvPr/>
        </p:nvSpPr>
        <p:spPr>
          <a:xfrm>
            <a:off x="0" y="0"/>
            <a:ext cx="9144000" cy="10043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Measurements of N</a:t>
            </a:r>
            <a:r>
              <a:rPr lang="en-US" sz="2800" b="1" baseline="-25000" dirty="0">
                <a:solidFill>
                  <a:schemeClr val="tx1"/>
                </a:solidFill>
              </a:rPr>
              <a:t>2</a:t>
            </a:r>
            <a:r>
              <a:rPr lang="en-US" sz="2800" b="1" dirty="0">
                <a:solidFill>
                  <a:schemeClr val="tx1"/>
                </a:solidFill>
              </a:rPr>
              <a:t>O and CO</a:t>
            </a:r>
            <a:r>
              <a:rPr lang="en-US" sz="2800" b="1" baseline="-25000" dirty="0">
                <a:solidFill>
                  <a:schemeClr val="tx1"/>
                </a:solidFill>
              </a:rPr>
              <a:t>2</a:t>
            </a:r>
            <a:r>
              <a:rPr lang="en-US" sz="2800" b="1" dirty="0">
                <a:solidFill>
                  <a:schemeClr val="tx1"/>
                </a:solidFill>
              </a:rPr>
              <a:t> net fluxes</a:t>
            </a:r>
          </a:p>
        </p:txBody>
      </p:sp>
      <p:pic>
        <p:nvPicPr>
          <p:cNvPr id="5" name="Image 4" descr="Une image contenant ciel, extérieur, vert, plante&#10;&#10;Description générée automatiquement">
            <a:extLst>
              <a:ext uri="{FF2B5EF4-FFF2-40B4-BE49-F238E27FC236}">
                <a16:creationId xmlns:a16="http://schemas.microsoft.com/office/drawing/2014/main" id="{7DFAC16C-B90C-762A-CC78-1A1D3E33F5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40" y="2950376"/>
            <a:ext cx="5724128" cy="3816085"/>
          </a:xfrm>
          <a:prstGeom prst="rect">
            <a:avLst/>
          </a:prstGeom>
        </p:spPr>
      </p:pic>
    </p:spTree>
    <p:extLst>
      <p:ext uri="{BB962C8B-B14F-4D97-AF65-F5344CB8AC3E}">
        <p14:creationId xmlns:p14="http://schemas.microsoft.com/office/powerpoint/2010/main" val="99272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65352-89A2-CAE8-64BC-7A29CD0AD2BB}"/>
            </a:ext>
          </a:extLst>
        </p:cNvPr>
        <p:cNvGrpSpPr/>
        <p:nvPr/>
      </p:nvGrpSpPr>
      <p:grpSpPr>
        <a:xfrm>
          <a:off x="0" y="0"/>
          <a:ext cx="0" cy="0"/>
          <a:chOff x="0" y="0"/>
          <a:chExt cx="0" cy="0"/>
        </a:xfrm>
      </p:grpSpPr>
      <p:pic>
        <p:nvPicPr>
          <p:cNvPr id="8" name="Image 7" descr="Une image contenant ciel, extérieur, terrain, saleté&#10;&#10;Description générée automatiquement">
            <a:extLst>
              <a:ext uri="{FF2B5EF4-FFF2-40B4-BE49-F238E27FC236}">
                <a16:creationId xmlns:a16="http://schemas.microsoft.com/office/drawing/2014/main" id="{31E1BC7D-48BF-BCB6-737D-7258A667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33" y="778157"/>
            <a:ext cx="8641133" cy="5760755"/>
          </a:xfrm>
          <a:prstGeom prst="rect">
            <a:avLst/>
          </a:prstGeom>
        </p:spPr>
      </p:pic>
      <p:sp>
        <p:nvSpPr>
          <p:cNvPr id="2" name="Espace réservé du numéro de diapositive 1">
            <a:extLst>
              <a:ext uri="{FF2B5EF4-FFF2-40B4-BE49-F238E27FC236}">
                <a16:creationId xmlns:a16="http://schemas.microsoft.com/office/drawing/2014/main" id="{A622BA7F-27AC-30D1-39F5-A419C4F62EC9}"/>
              </a:ext>
            </a:extLst>
          </p:cNvPr>
          <p:cNvSpPr>
            <a:spLocks noGrp="1"/>
          </p:cNvSpPr>
          <p:nvPr>
            <p:ph type="sldNum" sz="quarter" idx="12"/>
          </p:nvPr>
        </p:nvSpPr>
        <p:spPr/>
        <p:txBody>
          <a:bodyPr/>
          <a:lstStyle/>
          <a:p>
            <a:fld id="{2A48E94E-3E9A-445A-B067-80C3FF184621}" type="slidenum">
              <a:rPr lang="fr-FR" smtClean="0"/>
              <a:t>9</a:t>
            </a:fld>
            <a:endParaRPr lang="fr-FR"/>
          </a:p>
        </p:txBody>
      </p:sp>
      <p:sp>
        <p:nvSpPr>
          <p:cNvPr id="3" name="Sous-titre 2">
            <a:extLst>
              <a:ext uri="{FF2B5EF4-FFF2-40B4-BE49-F238E27FC236}">
                <a16:creationId xmlns:a16="http://schemas.microsoft.com/office/drawing/2014/main" id="{B22F1219-AF05-551E-2B10-DCDAD9303D1C}"/>
              </a:ext>
            </a:extLst>
          </p:cNvPr>
          <p:cNvSpPr txBox="1">
            <a:spLocks/>
          </p:cNvSpPr>
          <p:nvPr/>
        </p:nvSpPr>
        <p:spPr>
          <a:xfrm>
            <a:off x="0" y="0"/>
            <a:ext cx="9144000" cy="10043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Measurements of N</a:t>
            </a:r>
            <a:r>
              <a:rPr lang="en-US" sz="2800" b="1" baseline="-25000" dirty="0">
                <a:solidFill>
                  <a:schemeClr val="tx1"/>
                </a:solidFill>
              </a:rPr>
              <a:t>2</a:t>
            </a:r>
            <a:r>
              <a:rPr lang="en-US" sz="2800" b="1" dirty="0">
                <a:solidFill>
                  <a:schemeClr val="tx1"/>
                </a:solidFill>
              </a:rPr>
              <a:t>O and CO</a:t>
            </a:r>
            <a:r>
              <a:rPr lang="en-US" sz="2800" b="1" baseline="-25000" dirty="0">
                <a:solidFill>
                  <a:schemeClr val="tx1"/>
                </a:solidFill>
              </a:rPr>
              <a:t>2</a:t>
            </a:r>
            <a:r>
              <a:rPr lang="en-US" sz="2800" b="1" dirty="0">
                <a:solidFill>
                  <a:schemeClr val="tx1"/>
                </a:solidFill>
              </a:rPr>
              <a:t> net fluxes</a:t>
            </a:r>
          </a:p>
        </p:txBody>
      </p:sp>
      <p:sp>
        <p:nvSpPr>
          <p:cNvPr id="7" name="Titre 1">
            <a:extLst>
              <a:ext uri="{FF2B5EF4-FFF2-40B4-BE49-F238E27FC236}">
                <a16:creationId xmlns:a16="http://schemas.microsoft.com/office/drawing/2014/main" id="{91D1E204-16A3-0703-77D0-F752980AFD75}"/>
              </a:ext>
            </a:extLst>
          </p:cNvPr>
          <p:cNvSpPr txBox="1">
            <a:spLocks/>
          </p:cNvSpPr>
          <p:nvPr/>
        </p:nvSpPr>
        <p:spPr>
          <a:xfrm>
            <a:off x="2195736" y="1782498"/>
            <a:ext cx="2760911" cy="719526"/>
          </a:xfrm>
          <a:prstGeom prst="rect">
            <a:avLst/>
          </a:prstGeom>
        </p:spPr>
        <p:txBody>
          <a:bodyPr/>
          <a:lstStyle>
            <a:lvl1pPr algn="ctr" rtl="0" hangingPunct="0">
              <a:tabLst/>
              <a:defRPr lang="fr-FR" sz="4400" b="0" i="0" u="none" strike="noStrike" kern="1200">
                <a:ln>
                  <a:noFill/>
                </a:ln>
                <a:latin typeface="Liberation Sans" pitchFamily="18"/>
              </a:defRPr>
            </a:lvl1pPr>
          </a:lstStyle>
          <a:p>
            <a:r>
              <a:rPr lang="en-US" sz="2000" dirty="0">
                <a:solidFill>
                  <a:srgbClr val="FFFF00"/>
                </a:solidFill>
              </a:rPr>
              <a:t>Vertical wind speed </a:t>
            </a:r>
          </a:p>
          <a:p>
            <a:r>
              <a:rPr lang="en-US" sz="2000" dirty="0">
                <a:solidFill>
                  <a:srgbClr val="FFFF00"/>
                </a:solidFill>
              </a:rPr>
              <a:t>10 </a:t>
            </a:r>
            <a:r>
              <a:rPr lang="en-US" sz="2000" dirty="0" err="1">
                <a:solidFill>
                  <a:srgbClr val="FFFF00"/>
                </a:solidFill>
              </a:rPr>
              <a:t>hz</a:t>
            </a:r>
            <a:r>
              <a:rPr lang="en-US" sz="2000" dirty="0">
                <a:solidFill>
                  <a:srgbClr val="FFFF00"/>
                </a:solidFill>
              </a:rPr>
              <a:t> or more</a:t>
            </a:r>
          </a:p>
        </p:txBody>
      </p:sp>
      <p:cxnSp>
        <p:nvCxnSpPr>
          <p:cNvPr id="10" name="Connecteur droit avec flèche 9">
            <a:extLst>
              <a:ext uri="{FF2B5EF4-FFF2-40B4-BE49-F238E27FC236}">
                <a16:creationId xmlns:a16="http://schemas.microsoft.com/office/drawing/2014/main" id="{84611B06-38AD-55BC-4D91-2B265DF63020}"/>
              </a:ext>
            </a:extLst>
          </p:cNvPr>
          <p:cNvCxnSpPr>
            <a:cxnSpLocks/>
          </p:cNvCxnSpPr>
          <p:nvPr/>
        </p:nvCxnSpPr>
        <p:spPr>
          <a:xfrm>
            <a:off x="4912999" y="2036236"/>
            <a:ext cx="0" cy="288032"/>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itre 1">
            <a:extLst>
              <a:ext uri="{FF2B5EF4-FFF2-40B4-BE49-F238E27FC236}">
                <a16:creationId xmlns:a16="http://schemas.microsoft.com/office/drawing/2014/main" id="{0D1D1BEF-1F7B-9A01-C56B-80D074633963}"/>
              </a:ext>
            </a:extLst>
          </p:cNvPr>
          <p:cNvSpPr txBox="1">
            <a:spLocks/>
          </p:cNvSpPr>
          <p:nvPr/>
        </p:nvSpPr>
        <p:spPr>
          <a:xfrm>
            <a:off x="179512" y="764704"/>
            <a:ext cx="2439051" cy="1119541"/>
          </a:xfrm>
          <a:prstGeom prst="rect">
            <a:avLst/>
          </a:prstGeom>
        </p:spPr>
        <p:txBody>
          <a:bodyPr/>
          <a:lstStyle>
            <a:lvl1pPr algn="ctr" rtl="0" hangingPunct="0">
              <a:tabLst/>
              <a:defRPr lang="fr-FR" sz="4400" b="0" i="0" u="none" strike="noStrike" kern="1200">
                <a:ln>
                  <a:noFill/>
                </a:ln>
                <a:latin typeface="Liberation Sans" pitchFamily="18"/>
              </a:defRPr>
            </a:lvl1pPr>
          </a:lstStyle>
          <a:p>
            <a:r>
              <a:rPr lang="en-US" sz="2000" dirty="0">
                <a:solidFill>
                  <a:srgbClr val="00FF00"/>
                </a:solidFill>
              </a:rPr>
              <a:t>Continuous net flux (1 value per half-hour)</a:t>
            </a:r>
          </a:p>
        </p:txBody>
      </p:sp>
      <p:sp>
        <p:nvSpPr>
          <p:cNvPr id="13" name="Titre 1">
            <a:extLst>
              <a:ext uri="{FF2B5EF4-FFF2-40B4-BE49-F238E27FC236}">
                <a16:creationId xmlns:a16="http://schemas.microsoft.com/office/drawing/2014/main" id="{BEABD9E9-5980-69EE-4097-71B485CECF39}"/>
              </a:ext>
            </a:extLst>
          </p:cNvPr>
          <p:cNvSpPr txBox="1">
            <a:spLocks/>
          </p:cNvSpPr>
          <p:nvPr/>
        </p:nvSpPr>
        <p:spPr>
          <a:xfrm>
            <a:off x="4691409" y="764704"/>
            <a:ext cx="2760911" cy="719526"/>
          </a:xfrm>
          <a:prstGeom prst="rect">
            <a:avLst/>
          </a:prstGeom>
        </p:spPr>
        <p:txBody>
          <a:bodyPr/>
          <a:lstStyle>
            <a:lvl1pPr algn="ctr" rtl="0" hangingPunct="0">
              <a:tabLst/>
              <a:defRPr lang="fr-FR" sz="4400" b="0" i="0" u="none" strike="noStrike" kern="1200">
                <a:ln>
                  <a:noFill/>
                </a:ln>
                <a:latin typeface="Liberation Sans" pitchFamily="18"/>
              </a:defRPr>
            </a:lvl1pPr>
          </a:lstStyle>
          <a:p>
            <a:r>
              <a:rPr lang="en-US" sz="2000" dirty="0">
                <a:solidFill>
                  <a:srgbClr val="FF9900"/>
                </a:solidFill>
              </a:rPr>
              <a:t>Gaz </a:t>
            </a:r>
            <a:r>
              <a:rPr lang="en-US" sz="2000" dirty="0" err="1">
                <a:solidFill>
                  <a:srgbClr val="FF9900"/>
                </a:solidFill>
              </a:rPr>
              <a:t>analyser</a:t>
            </a:r>
            <a:endParaRPr lang="en-US" sz="2000" dirty="0">
              <a:solidFill>
                <a:srgbClr val="FF9900"/>
              </a:solidFill>
            </a:endParaRPr>
          </a:p>
          <a:p>
            <a:r>
              <a:rPr lang="en-US" sz="2000" dirty="0">
                <a:solidFill>
                  <a:srgbClr val="FF9900"/>
                </a:solidFill>
              </a:rPr>
              <a:t>10 </a:t>
            </a:r>
            <a:r>
              <a:rPr lang="en-US" sz="2000" dirty="0" err="1">
                <a:solidFill>
                  <a:srgbClr val="FF9900"/>
                </a:solidFill>
              </a:rPr>
              <a:t>hz</a:t>
            </a:r>
            <a:r>
              <a:rPr lang="en-US" sz="2000" dirty="0">
                <a:solidFill>
                  <a:srgbClr val="FF9900"/>
                </a:solidFill>
              </a:rPr>
              <a:t> or more</a:t>
            </a:r>
          </a:p>
        </p:txBody>
      </p:sp>
      <p:cxnSp>
        <p:nvCxnSpPr>
          <p:cNvPr id="14" name="Connecteur droit avec flèche 13">
            <a:extLst>
              <a:ext uri="{FF2B5EF4-FFF2-40B4-BE49-F238E27FC236}">
                <a16:creationId xmlns:a16="http://schemas.microsoft.com/office/drawing/2014/main" id="{5D89F8D4-2D3B-B9A3-3880-A628FD95E033}"/>
              </a:ext>
            </a:extLst>
          </p:cNvPr>
          <p:cNvCxnSpPr>
            <a:cxnSpLocks/>
          </p:cNvCxnSpPr>
          <p:nvPr/>
        </p:nvCxnSpPr>
        <p:spPr>
          <a:xfrm flipH="1">
            <a:off x="5915856" y="1484230"/>
            <a:ext cx="96304" cy="504610"/>
          </a:xfrm>
          <a:prstGeom prst="straightConnector1">
            <a:avLst/>
          </a:prstGeom>
          <a:ln>
            <a:solidFill>
              <a:srgbClr val="FF99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itre 1">
            <a:extLst>
              <a:ext uri="{FF2B5EF4-FFF2-40B4-BE49-F238E27FC236}">
                <a16:creationId xmlns:a16="http://schemas.microsoft.com/office/drawing/2014/main" id="{6326533A-CF1C-9A34-76B2-4A43DE0E9F23}"/>
              </a:ext>
            </a:extLst>
          </p:cNvPr>
          <p:cNvSpPr txBox="1">
            <a:spLocks/>
          </p:cNvSpPr>
          <p:nvPr/>
        </p:nvSpPr>
        <p:spPr>
          <a:xfrm>
            <a:off x="395536" y="4437112"/>
            <a:ext cx="3816424" cy="1642731"/>
          </a:xfrm>
          <a:prstGeom prst="rect">
            <a:avLst/>
          </a:prstGeom>
        </p:spPr>
        <p:txBody>
          <a:bodyPr/>
          <a:lstStyle>
            <a:lvl1pPr algn="ctr" rtl="0" hangingPunct="0">
              <a:tabLst/>
              <a:defRPr lang="fr-FR" sz="4400" b="0" i="0" u="none" strike="noStrike" kern="1200">
                <a:ln>
                  <a:noFill/>
                </a:ln>
                <a:latin typeface="Liberation Sans" pitchFamily="18"/>
              </a:defRPr>
            </a:lvl1pPr>
          </a:lstStyle>
          <a:p>
            <a:pPr algn="l"/>
            <a:r>
              <a:rPr lang="en-US" sz="2000" dirty="0">
                <a:solidFill>
                  <a:schemeClr val="bg1"/>
                </a:solidFill>
              </a:rPr>
              <a:t>+ Meteorological conditions</a:t>
            </a:r>
          </a:p>
          <a:p>
            <a:pPr marL="263525" algn="l"/>
            <a:r>
              <a:rPr lang="en-US" sz="2000" dirty="0">
                <a:solidFill>
                  <a:schemeClr val="bg1"/>
                </a:solidFill>
              </a:rPr>
              <a:t>Edaphic conditions</a:t>
            </a:r>
          </a:p>
          <a:p>
            <a:pPr marL="263525" algn="l"/>
            <a:r>
              <a:rPr lang="en-US" sz="2000" dirty="0">
                <a:solidFill>
                  <a:schemeClr val="bg1"/>
                </a:solidFill>
              </a:rPr>
              <a:t>Follow up of aerial biomass</a:t>
            </a:r>
          </a:p>
          <a:p>
            <a:pPr marL="263525" algn="l"/>
            <a:r>
              <a:rPr lang="en-US" sz="2000" dirty="0">
                <a:solidFill>
                  <a:schemeClr val="bg1"/>
                </a:solidFill>
              </a:rPr>
              <a:t>Soil characteristics</a:t>
            </a:r>
          </a:p>
          <a:p>
            <a:pPr marL="263525" algn="l"/>
            <a:r>
              <a:rPr lang="en-US" sz="2000" dirty="0">
                <a:solidFill>
                  <a:schemeClr val="bg1"/>
                </a:solidFill>
              </a:rPr>
              <a:t>Lateral flows (inputs, harvest)</a:t>
            </a:r>
          </a:p>
          <a:p>
            <a:pPr marL="263525" algn="l"/>
            <a:endParaRPr lang="en-US" sz="2000" dirty="0">
              <a:solidFill>
                <a:schemeClr val="bg1"/>
              </a:solidFill>
            </a:endParaRPr>
          </a:p>
        </p:txBody>
      </p:sp>
      <p:sp>
        <p:nvSpPr>
          <p:cNvPr id="4" name="Titre 1">
            <a:extLst>
              <a:ext uri="{FF2B5EF4-FFF2-40B4-BE49-F238E27FC236}">
                <a16:creationId xmlns:a16="http://schemas.microsoft.com/office/drawing/2014/main" id="{F774814B-52B3-7984-62D9-9D089534902D}"/>
              </a:ext>
            </a:extLst>
          </p:cNvPr>
          <p:cNvSpPr txBox="1">
            <a:spLocks/>
          </p:cNvSpPr>
          <p:nvPr/>
        </p:nvSpPr>
        <p:spPr>
          <a:xfrm>
            <a:off x="2798075" y="789538"/>
            <a:ext cx="2355655" cy="729154"/>
          </a:xfrm>
          <a:prstGeom prst="rect">
            <a:avLst/>
          </a:prstGeom>
        </p:spPr>
        <p:txBody>
          <a:bodyPr/>
          <a:lstStyle>
            <a:lvl1pPr algn="ctr" rtl="0" hangingPunct="0">
              <a:tabLst/>
              <a:defRPr lang="fr-FR" sz="4400" b="0" i="0" u="none" strike="noStrike" kern="1200">
                <a:ln>
                  <a:noFill/>
                </a:ln>
                <a:latin typeface="Liberation Sans" pitchFamily="18"/>
              </a:defRPr>
            </a:lvl1pPr>
          </a:lstStyle>
          <a:p>
            <a:r>
              <a:rPr lang="en-US" sz="2000" dirty="0">
                <a:solidFill>
                  <a:srgbClr val="00FF00"/>
                </a:solidFill>
              </a:rPr>
              <a:t>Eddy Covariance post-processing</a:t>
            </a:r>
          </a:p>
        </p:txBody>
      </p:sp>
      <p:cxnSp>
        <p:nvCxnSpPr>
          <p:cNvPr id="5" name="Connecteur droit avec flèche 4">
            <a:extLst>
              <a:ext uri="{FF2B5EF4-FFF2-40B4-BE49-F238E27FC236}">
                <a16:creationId xmlns:a16="http://schemas.microsoft.com/office/drawing/2014/main" id="{09C91235-8E82-B85E-D765-3840B489B32F}"/>
              </a:ext>
            </a:extLst>
          </p:cNvPr>
          <p:cNvCxnSpPr>
            <a:cxnSpLocks/>
          </p:cNvCxnSpPr>
          <p:nvPr/>
        </p:nvCxnSpPr>
        <p:spPr>
          <a:xfrm flipH="1" flipV="1">
            <a:off x="4873251" y="1440243"/>
            <a:ext cx="303864" cy="148253"/>
          </a:xfrm>
          <a:prstGeom prst="straightConnector1">
            <a:avLst/>
          </a:prstGeom>
          <a:ln>
            <a:solidFill>
              <a:srgbClr val="00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1904758-2EE5-2973-1782-1C361FDAE39E}"/>
              </a:ext>
            </a:extLst>
          </p:cNvPr>
          <p:cNvCxnSpPr>
            <a:cxnSpLocks/>
          </p:cNvCxnSpPr>
          <p:nvPr/>
        </p:nvCxnSpPr>
        <p:spPr>
          <a:xfrm flipV="1">
            <a:off x="4664978" y="1408851"/>
            <a:ext cx="915134" cy="408853"/>
          </a:xfrm>
          <a:prstGeom prst="straightConnector1">
            <a:avLst/>
          </a:prstGeom>
          <a:ln>
            <a:solidFill>
              <a:srgbClr val="00FF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2AF6263C-47C0-36C8-5A41-F8DD2A47AF90}"/>
              </a:ext>
            </a:extLst>
          </p:cNvPr>
          <p:cNvCxnSpPr>
            <a:cxnSpLocks/>
          </p:cNvCxnSpPr>
          <p:nvPr/>
        </p:nvCxnSpPr>
        <p:spPr>
          <a:xfrm flipH="1">
            <a:off x="2549079" y="1181894"/>
            <a:ext cx="366737" cy="0"/>
          </a:xfrm>
          <a:prstGeom prst="straightConnector1">
            <a:avLst/>
          </a:prstGeom>
          <a:ln>
            <a:solidFill>
              <a:srgbClr val="00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2855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2637</Words>
  <Application>Microsoft Office PowerPoint</Application>
  <PresentationFormat>Affichage à l'écran (4:3)</PresentationFormat>
  <Paragraphs>179</Paragraphs>
  <Slides>17</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Cambria Math</vt:lpstr>
      <vt:lpstr>Courier New</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Bernard Longdoz</dc:creator>
  <cp:lastModifiedBy>Longdoz Bernard</cp:lastModifiedBy>
  <cp:revision>47</cp:revision>
  <dcterms:created xsi:type="dcterms:W3CDTF">2018-06-13T03:09:30Z</dcterms:created>
  <dcterms:modified xsi:type="dcterms:W3CDTF">2025-12-12T11:57:50Z</dcterms:modified>
</cp:coreProperties>
</file>