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42"/>
  </p:notesMasterIdLst>
  <p:sldIdLst>
    <p:sldId id="257" r:id="rId5"/>
    <p:sldId id="258" r:id="rId6"/>
    <p:sldId id="282" r:id="rId7"/>
    <p:sldId id="262" r:id="rId8"/>
    <p:sldId id="292" r:id="rId9"/>
    <p:sldId id="291" r:id="rId10"/>
    <p:sldId id="259" r:id="rId11"/>
    <p:sldId id="261" r:id="rId12"/>
    <p:sldId id="260" r:id="rId13"/>
    <p:sldId id="319" r:id="rId14"/>
    <p:sldId id="264" r:id="rId15"/>
    <p:sldId id="304" r:id="rId16"/>
    <p:sldId id="269" r:id="rId17"/>
    <p:sldId id="270" r:id="rId18"/>
    <p:sldId id="305" r:id="rId19"/>
    <p:sldId id="320" r:id="rId20"/>
    <p:sldId id="306" r:id="rId21"/>
    <p:sldId id="274" r:id="rId22"/>
    <p:sldId id="321" r:id="rId23"/>
    <p:sldId id="286" r:id="rId24"/>
    <p:sldId id="307" r:id="rId25"/>
    <p:sldId id="322" r:id="rId26"/>
    <p:sldId id="308" r:id="rId27"/>
    <p:sldId id="309" r:id="rId28"/>
    <p:sldId id="318" r:id="rId29"/>
    <p:sldId id="310" r:id="rId30"/>
    <p:sldId id="313" r:id="rId31"/>
    <p:sldId id="314" r:id="rId32"/>
    <p:sldId id="311" r:id="rId33"/>
    <p:sldId id="312" r:id="rId34"/>
    <p:sldId id="296" r:id="rId35"/>
    <p:sldId id="267" r:id="rId36"/>
    <p:sldId id="268" r:id="rId37"/>
    <p:sldId id="299" r:id="rId38"/>
    <p:sldId id="300" r:id="rId39"/>
    <p:sldId id="316" r:id="rId40"/>
    <p:sldId id="317" r:id="rId4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5">
          <p15:clr>
            <a:srgbClr val="A4A3A4"/>
          </p15:clr>
        </p15:guide>
        <p15:guide id="4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76DB5A-C1AF-0AEC-6F2F-17C12885E298}" name="Cheriet Nawël" initials="CN" userId="S::nawel.cheriet@uliege.be::a62d1194-077c-46a8-9247-9cf92fbcd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828282"/>
    <a:srgbClr val="CACACA"/>
    <a:srgbClr val="00707F"/>
    <a:srgbClr val="1C4B58"/>
    <a:srgbClr val="5FA4B0"/>
    <a:srgbClr val="FCEFCD"/>
    <a:srgbClr val="8C8B82"/>
    <a:srgbClr val="C6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2F9B7-8E0E-4611-AB60-82F0ABC07617}" v="3636" dt="2025-10-02T15:27:45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5" autoAdjust="0"/>
    <p:restoredTop sz="85429" autoAdjust="0"/>
  </p:normalViewPr>
  <p:slideViewPr>
    <p:cSldViewPr snapToGrid="0">
      <p:cViewPr varScale="1">
        <p:scale>
          <a:sx n="94" d="100"/>
          <a:sy n="94" d="100"/>
        </p:scale>
        <p:origin x="1171" y="77"/>
      </p:cViewPr>
      <p:guideLst>
        <p:guide orient="horz" pos="259"/>
        <p:guide orient="horz" pos="1620"/>
        <p:guide pos="285"/>
        <p:guide pos="54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t David" userId="8809c96f-66d1-4914-986a-cdffc69dfd98" providerId="ADAL" clId="{7C484BCB-AC13-4AA6-A1F5-38AEBCBA58DC}"/>
    <pc:docChg chg="undo custSel addSld delSld modSld sldOrd">
      <pc:chgData name="Baudet David" userId="8809c96f-66d1-4914-986a-cdffc69dfd98" providerId="ADAL" clId="{7C484BCB-AC13-4AA6-A1F5-38AEBCBA58DC}" dt="2025-10-07T07:41:23.109" v="6460" actId="404"/>
      <pc:docMkLst>
        <pc:docMk/>
      </pc:docMkLst>
      <pc:sldChg chg="modSp mod">
        <pc:chgData name="Baudet David" userId="8809c96f-66d1-4914-986a-cdffc69dfd98" providerId="ADAL" clId="{7C484BCB-AC13-4AA6-A1F5-38AEBCBA58DC}" dt="2025-09-16T09:38:49.126" v="71" actId="113"/>
        <pc:sldMkLst>
          <pc:docMk/>
          <pc:sldMk cId="3006681902" sldId="257"/>
        </pc:sldMkLst>
        <pc:spChg chg="mod">
          <ac:chgData name="Baudet David" userId="8809c96f-66d1-4914-986a-cdffc69dfd98" providerId="ADAL" clId="{7C484BCB-AC13-4AA6-A1F5-38AEBCBA58DC}" dt="2025-09-16T09:38:49.126" v="71" actId="113"/>
          <ac:spMkLst>
            <pc:docMk/>
            <pc:sldMk cId="3006681902" sldId="257"/>
            <ac:spMk id="2" creationId="{08757FE0-372B-6BDE-52B5-24AA8B6A1DCF}"/>
          </ac:spMkLst>
        </pc:spChg>
      </pc:sldChg>
      <pc:sldChg chg="modSp mod">
        <pc:chgData name="Baudet David" userId="8809c96f-66d1-4914-986a-cdffc69dfd98" providerId="ADAL" clId="{7C484BCB-AC13-4AA6-A1F5-38AEBCBA58DC}" dt="2025-10-02T13:44:15.039" v="6325" actId="1076"/>
        <pc:sldMkLst>
          <pc:docMk/>
          <pc:sldMk cId="1310945774" sldId="258"/>
        </pc:sldMkLst>
        <pc:spChg chg="mod">
          <ac:chgData name="Baudet David" userId="8809c96f-66d1-4914-986a-cdffc69dfd98" providerId="ADAL" clId="{7C484BCB-AC13-4AA6-A1F5-38AEBCBA58DC}" dt="2025-09-16T11:30:05.606" v="146" actId="20577"/>
          <ac:spMkLst>
            <pc:docMk/>
            <pc:sldMk cId="1310945774" sldId="258"/>
            <ac:spMk id="6" creationId="{9CE63042-037F-304D-7325-28A26043A837}"/>
          </ac:spMkLst>
        </pc:spChg>
        <pc:spChg chg="mod">
          <ac:chgData name="Baudet David" userId="8809c96f-66d1-4914-986a-cdffc69dfd98" providerId="ADAL" clId="{7C484BCB-AC13-4AA6-A1F5-38AEBCBA58DC}" dt="2025-10-02T13:43:04.201" v="6323" actId="20577"/>
          <ac:spMkLst>
            <pc:docMk/>
            <pc:sldMk cId="1310945774" sldId="258"/>
            <ac:spMk id="7" creationId="{E087096E-A730-3C0A-C96C-71E71C099058}"/>
          </ac:spMkLst>
        </pc:spChg>
        <pc:picChg chg="mod">
          <ac:chgData name="Baudet David" userId="8809c96f-66d1-4914-986a-cdffc69dfd98" providerId="ADAL" clId="{7C484BCB-AC13-4AA6-A1F5-38AEBCBA58DC}" dt="2025-10-02T13:44:15.039" v="6325" actId="1076"/>
          <ac:picMkLst>
            <pc:docMk/>
            <pc:sldMk cId="1310945774" sldId="258"/>
            <ac:picMk id="3" creationId="{F001282A-85D2-5D53-CC87-9C6E44F50A05}"/>
          </ac:picMkLst>
        </pc:picChg>
      </pc:sldChg>
      <pc:sldChg chg="modSp mod">
        <pc:chgData name="Baudet David" userId="8809c96f-66d1-4914-986a-cdffc69dfd98" providerId="ADAL" clId="{7C484BCB-AC13-4AA6-A1F5-38AEBCBA58DC}" dt="2025-10-02T11:10:22.121" v="6193" actId="20577"/>
        <pc:sldMkLst>
          <pc:docMk/>
          <pc:sldMk cId="161180172" sldId="259"/>
        </pc:sldMkLst>
        <pc:spChg chg="mod">
          <ac:chgData name="Baudet David" userId="8809c96f-66d1-4914-986a-cdffc69dfd98" providerId="ADAL" clId="{7C484BCB-AC13-4AA6-A1F5-38AEBCBA58DC}" dt="2025-10-02T11:10:22.121" v="6193" actId="20577"/>
          <ac:spMkLst>
            <pc:docMk/>
            <pc:sldMk cId="161180172" sldId="259"/>
            <ac:spMk id="4" creationId="{DDEFFA53-EF27-200F-3EC5-4A327486D6DA}"/>
          </ac:spMkLst>
        </pc:spChg>
      </pc:sldChg>
      <pc:sldChg chg="delSp modSp mod">
        <pc:chgData name="Baudet David" userId="8809c96f-66d1-4914-986a-cdffc69dfd98" providerId="ADAL" clId="{7C484BCB-AC13-4AA6-A1F5-38AEBCBA58DC}" dt="2025-10-02T12:32:25.237" v="6259" actId="20577"/>
        <pc:sldMkLst>
          <pc:docMk/>
          <pc:sldMk cId="145517916" sldId="260"/>
        </pc:sldMkLst>
        <pc:spChg chg="mod">
          <ac:chgData name="Baudet David" userId="8809c96f-66d1-4914-986a-cdffc69dfd98" providerId="ADAL" clId="{7C484BCB-AC13-4AA6-A1F5-38AEBCBA58DC}" dt="2025-10-02T12:32:25.237" v="6259" actId="20577"/>
          <ac:spMkLst>
            <pc:docMk/>
            <pc:sldMk cId="145517916" sldId="260"/>
            <ac:spMk id="3" creationId="{3F6326ED-02B8-9366-CB34-F47375789337}"/>
          </ac:spMkLst>
        </pc:spChg>
        <pc:spChg chg="mod">
          <ac:chgData name="Baudet David" userId="8809c96f-66d1-4914-986a-cdffc69dfd98" providerId="ADAL" clId="{7C484BCB-AC13-4AA6-A1F5-38AEBCBA58DC}" dt="2025-09-16T09:40:26.687" v="93" actId="20577"/>
          <ac:spMkLst>
            <pc:docMk/>
            <pc:sldMk cId="145517916" sldId="260"/>
            <ac:spMk id="4" creationId="{07601D43-43F2-1464-10F9-05E15A718A1F}"/>
          </ac:spMkLst>
        </pc:spChg>
        <pc:spChg chg="mod">
          <ac:chgData name="Baudet David" userId="8809c96f-66d1-4914-986a-cdffc69dfd98" providerId="ADAL" clId="{7C484BCB-AC13-4AA6-A1F5-38AEBCBA58DC}" dt="2025-09-16T09:40:50.263" v="104" actId="1076"/>
          <ac:spMkLst>
            <pc:docMk/>
            <pc:sldMk cId="145517916" sldId="260"/>
            <ac:spMk id="5" creationId="{38868F94-EBEB-3EDF-719E-327762275E6D}"/>
          </ac:spMkLst>
        </pc:spChg>
        <pc:spChg chg="mod">
          <ac:chgData name="Baudet David" userId="8809c96f-66d1-4914-986a-cdffc69dfd98" providerId="ADAL" clId="{7C484BCB-AC13-4AA6-A1F5-38AEBCBA58DC}" dt="2025-09-16T14:56:29.783" v="2311" actId="20577"/>
          <ac:spMkLst>
            <pc:docMk/>
            <pc:sldMk cId="145517916" sldId="260"/>
            <ac:spMk id="7" creationId="{33FD1F43-0866-447C-4F4F-8E107ABC5095}"/>
          </ac:spMkLst>
        </pc:spChg>
        <pc:spChg chg="mod">
          <ac:chgData name="Baudet David" userId="8809c96f-66d1-4914-986a-cdffc69dfd98" providerId="ADAL" clId="{7C484BCB-AC13-4AA6-A1F5-38AEBCBA58DC}" dt="2025-09-16T14:56:46.260" v="2357" actId="6549"/>
          <ac:spMkLst>
            <pc:docMk/>
            <pc:sldMk cId="145517916" sldId="260"/>
            <ac:spMk id="8" creationId="{9F231E4E-0815-6DAA-C0B2-CC2FB5849A27}"/>
          </ac:spMkLst>
        </pc:spChg>
        <pc:spChg chg="mod">
          <ac:chgData name="Baudet David" userId="8809c96f-66d1-4914-986a-cdffc69dfd98" providerId="ADAL" clId="{7C484BCB-AC13-4AA6-A1F5-38AEBCBA58DC}" dt="2025-09-16T14:56:16.386" v="2268" actId="20577"/>
          <ac:spMkLst>
            <pc:docMk/>
            <pc:sldMk cId="145517916" sldId="260"/>
            <ac:spMk id="10" creationId="{1D44FCDC-847B-0502-7FC3-8E20B4A1ADDF}"/>
          </ac:spMkLst>
        </pc:spChg>
        <pc:spChg chg="mod">
          <ac:chgData name="Baudet David" userId="8809c96f-66d1-4914-986a-cdffc69dfd98" providerId="ADAL" clId="{7C484BCB-AC13-4AA6-A1F5-38AEBCBA58DC}" dt="2025-09-16T14:57:55.088" v="2455" actId="14100"/>
          <ac:spMkLst>
            <pc:docMk/>
            <pc:sldMk cId="145517916" sldId="260"/>
            <ac:spMk id="14" creationId="{E1916D12-6A5D-3B8E-E642-EDCB3016E551}"/>
          </ac:spMkLst>
        </pc:spChg>
      </pc:sldChg>
      <pc:sldChg chg="modSp mod">
        <pc:chgData name="Baudet David" userId="8809c96f-66d1-4914-986a-cdffc69dfd98" providerId="ADAL" clId="{7C484BCB-AC13-4AA6-A1F5-38AEBCBA58DC}" dt="2025-09-16T14:55:26.452" v="2232" actId="20577"/>
        <pc:sldMkLst>
          <pc:docMk/>
          <pc:sldMk cId="3038447113" sldId="261"/>
        </pc:sldMkLst>
        <pc:spChg chg="mod">
          <ac:chgData name="Baudet David" userId="8809c96f-66d1-4914-986a-cdffc69dfd98" providerId="ADAL" clId="{7C484BCB-AC13-4AA6-A1F5-38AEBCBA58DC}" dt="2025-09-16T14:54:06.524" v="2205" actId="20577"/>
          <ac:spMkLst>
            <pc:docMk/>
            <pc:sldMk cId="3038447113" sldId="261"/>
            <ac:spMk id="5" creationId="{CF24D11D-2FBE-C1A3-758E-1CED81C53043}"/>
          </ac:spMkLst>
        </pc:spChg>
        <pc:graphicFrameChg chg="mod modGraphic">
          <ac:chgData name="Baudet David" userId="8809c96f-66d1-4914-986a-cdffc69dfd98" providerId="ADAL" clId="{7C484BCB-AC13-4AA6-A1F5-38AEBCBA58DC}" dt="2025-09-16T14:55:26.452" v="2232" actId="20577"/>
          <ac:graphicFrameMkLst>
            <pc:docMk/>
            <pc:sldMk cId="3038447113" sldId="261"/>
            <ac:graphicFrameMk id="2" creationId="{63FDDB90-4CAA-7A20-4C5D-B73F7CEC4FF6}"/>
          </ac:graphicFrameMkLst>
        </pc:graphicFrameChg>
        <pc:graphicFrameChg chg="mod modGraphic">
          <ac:chgData name="Baudet David" userId="8809c96f-66d1-4914-986a-cdffc69dfd98" providerId="ADAL" clId="{7C484BCB-AC13-4AA6-A1F5-38AEBCBA58DC}" dt="2025-09-16T14:53:30.298" v="2176" actId="20577"/>
          <ac:graphicFrameMkLst>
            <pc:docMk/>
            <pc:sldMk cId="3038447113" sldId="261"/>
            <ac:graphicFrameMk id="10" creationId="{24E73EBB-E3AA-9E53-EBA6-B7EFB4053BB4}"/>
          </ac:graphicFrameMkLst>
        </pc:graphicFrameChg>
      </pc:sldChg>
      <pc:sldChg chg="delSp modSp mod modAnim modNotesTx">
        <pc:chgData name="Baudet David" userId="8809c96f-66d1-4914-986a-cdffc69dfd98" providerId="ADAL" clId="{7C484BCB-AC13-4AA6-A1F5-38AEBCBA58DC}" dt="2025-10-02T10:59:31.571" v="6178"/>
        <pc:sldMkLst>
          <pc:docMk/>
          <pc:sldMk cId="2586501212" sldId="262"/>
        </pc:sldMkLst>
        <pc:spChg chg="mod">
          <ac:chgData name="Baudet David" userId="8809c96f-66d1-4914-986a-cdffc69dfd98" providerId="ADAL" clId="{7C484BCB-AC13-4AA6-A1F5-38AEBCBA58DC}" dt="2025-09-16T13:42:01.753" v="1694" actId="20577"/>
          <ac:spMkLst>
            <pc:docMk/>
            <pc:sldMk cId="2586501212" sldId="262"/>
            <ac:spMk id="2" creationId="{F904EAB4-3009-152C-7057-EFB5B357FD00}"/>
          </ac:spMkLst>
        </pc:spChg>
        <pc:spChg chg="mod">
          <ac:chgData name="Baudet David" userId="8809c96f-66d1-4914-986a-cdffc69dfd98" providerId="ADAL" clId="{7C484BCB-AC13-4AA6-A1F5-38AEBCBA58DC}" dt="2025-09-16T11:30:27.562" v="180" actId="20577"/>
          <ac:spMkLst>
            <pc:docMk/>
            <pc:sldMk cId="2586501212" sldId="262"/>
            <ac:spMk id="3" creationId="{A5A5732F-C9EE-4C51-7E6F-BB5E403D0355}"/>
          </ac:spMkLst>
        </pc:spChg>
      </pc:sldChg>
      <pc:sldChg chg="addSp delSp modSp mod">
        <pc:chgData name="Baudet David" userId="8809c96f-66d1-4914-986a-cdffc69dfd98" providerId="ADAL" clId="{7C484BCB-AC13-4AA6-A1F5-38AEBCBA58DC}" dt="2025-09-16T15:48:34.036" v="3455" actId="478"/>
        <pc:sldMkLst>
          <pc:docMk/>
          <pc:sldMk cId="539802056" sldId="264"/>
        </pc:sldMkLst>
        <pc:spChg chg="add mod">
          <ac:chgData name="Baudet David" userId="8809c96f-66d1-4914-986a-cdffc69dfd98" providerId="ADAL" clId="{7C484BCB-AC13-4AA6-A1F5-38AEBCBA58DC}" dt="2025-09-16T15:35:20.894" v="3189" actId="1076"/>
          <ac:spMkLst>
            <pc:docMk/>
            <pc:sldMk cId="539802056" sldId="264"/>
            <ac:spMk id="2" creationId="{1887A96B-C753-9D94-5475-AD8C3EF87682}"/>
          </ac:spMkLst>
        </pc:spChg>
        <pc:spChg chg="mod">
          <ac:chgData name="Baudet David" userId="8809c96f-66d1-4914-986a-cdffc69dfd98" providerId="ADAL" clId="{7C484BCB-AC13-4AA6-A1F5-38AEBCBA58DC}" dt="2025-09-16T15:01:25.848" v="2718" actId="20577"/>
          <ac:spMkLst>
            <pc:docMk/>
            <pc:sldMk cId="539802056" sldId="264"/>
            <ac:spMk id="4" creationId="{22BDFB97-6131-5522-80D0-FEF341BFEFBF}"/>
          </ac:spMkLst>
        </pc:spChg>
        <pc:spChg chg="mod">
          <ac:chgData name="Baudet David" userId="8809c96f-66d1-4914-986a-cdffc69dfd98" providerId="ADAL" clId="{7C484BCB-AC13-4AA6-A1F5-38AEBCBA58DC}" dt="2025-09-16T15:11:53.768" v="2845" actId="1037"/>
          <ac:spMkLst>
            <pc:docMk/>
            <pc:sldMk cId="539802056" sldId="264"/>
            <ac:spMk id="8" creationId="{0188C07D-2C16-F53A-CA4D-4090DBC6D683}"/>
          </ac:spMkLst>
        </pc:spChg>
        <pc:spChg chg="mod">
          <ac:chgData name="Baudet David" userId="8809c96f-66d1-4914-986a-cdffc69dfd98" providerId="ADAL" clId="{7C484BCB-AC13-4AA6-A1F5-38AEBCBA58DC}" dt="2025-09-16T15:41:55.253" v="3207" actId="27636"/>
          <ac:spMkLst>
            <pc:docMk/>
            <pc:sldMk cId="539802056" sldId="264"/>
            <ac:spMk id="10" creationId="{EAEFB8BD-BE1C-3F42-DA1A-1F6D389FA9BB}"/>
          </ac:spMkLst>
        </pc:spChg>
        <pc:spChg chg="mod">
          <ac:chgData name="Baudet David" userId="8809c96f-66d1-4914-986a-cdffc69dfd98" providerId="ADAL" clId="{7C484BCB-AC13-4AA6-A1F5-38AEBCBA58DC}" dt="2025-09-16T15:11:58.083" v="2867" actId="1035"/>
          <ac:spMkLst>
            <pc:docMk/>
            <pc:sldMk cId="539802056" sldId="264"/>
            <ac:spMk id="13" creationId="{B596F86D-BD6B-F263-1FD9-EB05EB5E00EF}"/>
          </ac:spMkLst>
        </pc:spChg>
        <pc:picChg chg="mod">
          <ac:chgData name="Baudet David" userId="8809c96f-66d1-4914-986a-cdffc69dfd98" providerId="ADAL" clId="{7C484BCB-AC13-4AA6-A1F5-38AEBCBA58DC}" dt="2025-09-16T15:11:45.975" v="2804" actId="1037"/>
          <ac:picMkLst>
            <pc:docMk/>
            <pc:sldMk cId="539802056" sldId="264"/>
            <ac:picMk id="6" creationId="{47BA8E21-3D53-20C9-BE51-980C49AE5690}"/>
          </ac:picMkLst>
        </pc:picChg>
        <pc:picChg chg="mod">
          <ac:chgData name="Baudet David" userId="8809c96f-66d1-4914-986a-cdffc69dfd98" providerId="ADAL" clId="{7C484BCB-AC13-4AA6-A1F5-38AEBCBA58DC}" dt="2025-09-16T15:11:45.975" v="2804" actId="1037"/>
          <ac:picMkLst>
            <pc:docMk/>
            <pc:sldMk cId="539802056" sldId="264"/>
            <ac:picMk id="7" creationId="{7C264B65-D1D0-DD44-24EF-7177E4EC731A}"/>
          </ac:picMkLst>
        </pc:picChg>
      </pc:sldChg>
      <pc:sldChg chg="del">
        <pc:chgData name="Baudet David" userId="8809c96f-66d1-4914-986a-cdffc69dfd98" providerId="ADAL" clId="{7C484BCB-AC13-4AA6-A1F5-38AEBCBA58DC}" dt="2025-09-16T15:01:06.855" v="2686" actId="47"/>
        <pc:sldMkLst>
          <pc:docMk/>
          <pc:sldMk cId="3292480101" sldId="266"/>
        </pc:sldMkLst>
      </pc:sldChg>
      <pc:sldChg chg="modSp mod">
        <pc:chgData name="Baudet David" userId="8809c96f-66d1-4914-986a-cdffc69dfd98" providerId="ADAL" clId="{7C484BCB-AC13-4AA6-A1F5-38AEBCBA58DC}" dt="2025-09-16T15:49:07.504" v="3505" actId="14100"/>
        <pc:sldMkLst>
          <pc:docMk/>
          <pc:sldMk cId="1065319792" sldId="269"/>
        </pc:sldMkLst>
        <pc:spChg chg="mod">
          <ac:chgData name="Baudet David" userId="8809c96f-66d1-4914-986a-cdffc69dfd98" providerId="ADAL" clId="{7C484BCB-AC13-4AA6-A1F5-38AEBCBA58DC}" dt="2025-09-16T15:49:07.504" v="3505" actId="14100"/>
          <ac:spMkLst>
            <pc:docMk/>
            <pc:sldMk cId="1065319792" sldId="269"/>
            <ac:spMk id="5" creationId="{4F0C03B3-C9E2-2C4C-EB47-923A3CDF3AC8}"/>
          </ac:spMkLst>
        </pc:spChg>
      </pc:sldChg>
      <pc:sldChg chg="delSp modSp mod">
        <pc:chgData name="Baudet David" userId="8809c96f-66d1-4914-986a-cdffc69dfd98" providerId="ADAL" clId="{7C484BCB-AC13-4AA6-A1F5-38AEBCBA58DC}" dt="2025-09-16T17:16:28.877" v="3936" actId="6549"/>
        <pc:sldMkLst>
          <pc:docMk/>
          <pc:sldMk cId="389023356" sldId="270"/>
        </pc:sldMkLst>
        <pc:spChg chg="mod">
          <ac:chgData name="Baudet David" userId="8809c96f-66d1-4914-986a-cdffc69dfd98" providerId="ADAL" clId="{7C484BCB-AC13-4AA6-A1F5-38AEBCBA58DC}" dt="2025-09-16T17:16:28.877" v="3936" actId="6549"/>
          <ac:spMkLst>
            <pc:docMk/>
            <pc:sldMk cId="389023356" sldId="270"/>
            <ac:spMk id="3" creationId="{11D046C1-4E58-DE7E-C6F8-0DA1FE994EA5}"/>
          </ac:spMkLst>
        </pc:spChg>
        <pc:spChg chg="mod">
          <ac:chgData name="Baudet David" userId="8809c96f-66d1-4914-986a-cdffc69dfd98" providerId="ADAL" clId="{7C484BCB-AC13-4AA6-A1F5-38AEBCBA58DC}" dt="2025-09-16T17:15:03.960" v="3687" actId="14100"/>
          <ac:spMkLst>
            <pc:docMk/>
            <pc:sldMk cId="389023356" sldId="270"/>
            <ac:spMk id="8" creationId="{48AF7BCA-DC8E-3AC7-2FD2-F0B3033F4385}"/>
          </ac:spMkLst>
        </pc:spChg>
        <pc:spChg chg="mod">
          <ac:chgData name="Baudet David" userId="8809c96f-66d1-4914-986a-cdffc69dfd98" providerId="ADAL" clId="{7C484BCB-AC13-4AA6-A1F5-38AEBCBA58DC}" dt="2025-09-16T17:15:25.211" v="3722" actId="14100"/>
          <ac:spMkLst>
            <pc:docMk/>
            <pc:sldMk cId="389023356" sldId="270"/>
            <ac:spMk id="9" creationId="{122721CB-486D-3F46-2F56-AF99F2CFA87C}"/>
          </ac:spMkLst>
        </pc:spChg>
        <pc:spChg chg="mod">
          <ac:chgData name="Baudet David" userId="8809c96f-66d1-4914-986a-cdffc69dfd98" providerId="ADAL" clId="{7C484BCB-AC13-4AA6-A1F5-38AEBCBA58DC}" dt="2025-09-16T17:14:43.967" v="3627" actId="20577"/>
          <ac:spMkLst>
            <pc:docMk/>
            <pc:sldMk cId="389023356" sldId="270"/>
            <ac:spMk id="10" creationId="{E7A8D6DE-5687-0245-3A8F-42EB3828E6B6}"/>
          </ac:spMkLst>
        </pc:spChg>
        <pc:spChg chg="mod">
          <ac:chgData name="Baudet David" userId="8809c96f-66d1-4914-986a-cdffc69dfd98" providerId="ADAL" clId="{7C484BCB-AC13-4AA6-A1F5-38AEBCBA58DC}" dt="2025-09-16T17:14:34.289" v="3604" actId="20577"/>
          <ac:spMkLst>
            <pc:docMk/>
            <pc:sldMk cId="389023356" sldId="270"/>
            <ac:spMk id="11" creationId="{2F068D65-EAA2-554F-A738-3EF06EFC3CD3}"/>
          </ac:spMkLst>
        </pc:spChg>
      </pc:sldChg>
      <pc:sldChg chg="del">
        <pc:chgData name="Baudet David" userId="8809c96f-66d1-4914-986a-cdffc69dfd98" providerId="ADAL" clId="{7C484BCB-AC13-4AA6-A1F5-38AEBCBA58DC}" dt="2025-09-16T17:16:50.592" v="3940" actId="2696"/>
        <pc:sldMkLst>
          <pc:docMk/>
          <pc:sldMk cId="3504030202" sldId="271"/>
        </pc:sldMkLst>
      </pc:sldChg>
      <pc:sldChg chg="del">
        <pc:chgData name="Baudet David" userId="8809c96f-66d1-4914-986a-cdffc69dfd98" providerId="ADAL" clId="{7C484BCB-AC13-4AA6-A1F5-38AEBCBA58DC}" dt="2025-09-16T17:17:48.241" v="4034" actId="2696"/>
        <pc:sldMkLst>
          <pc:docMk/>
          <pc:sldMk cId="1299347774" sldId="273"/>
        </pc:sldMkLst>
      </pc:sldChg>
      <pc:sldChg chg="modSp mod">
        <pc:chgData name="Baudet David" userId="8809c96f-66d1-4914-986a-cdffc69dfd98" providerId="ADAL" clId="{7C484BCB-AC13-4AA6-A1F5-38AEBCBA58DC}" dt="2025-10-02T11:13:50.041" v="6201" actId="20577"/>
        <pc:sldMkLst>
          <pc:docMk/>
          <pc:sldMk cId="1729473348" sldId="274"/>
        </pc:sldMkLst>
        <pc:spChg chg="mod">
          <ac:chgData name="Baudet David" userId="8809c96f-66d1-4914-986a-cdffc69dfd98" providerId="ADAL" clId="{7C484BCB-AC13-4AA6-A1F5-38AEBCBA58DC}" dt="2025-10-02T11:13:50.041" v="6201" actId="20577"/>
          <ac:spMkLst>
            <pc:docMk/>
            <pc:sldMk cId="1729473348" sldId="274"/>
            <ac:spMk id="6" creationId="{DE6158E1-E2F6-65E6-EE08-0A261DF4D7D0}"/>
          </ac:spMkLst>
        </pc:spChg>
      </pc:sldChg>
      <pc:sldChg chg="addSp delSp modSp mod ord modAnim">
        <pc:chgData name="Baudet David" userId="8809c96f-66d1-4914-986a-cdffc69dfd98" providerId="ADAL" clId="{7C484BCB-AC13-4AA6-A1F5-38AEBCBA58DC}" dt="2025-10-02T11:05:18.580" v="6184" actId="404"/>
        <pc:sldMkLst>
          <pc:docMk/>
          <pc:sldMk cId="1659063735" sldId="282"/>
        </pc:sldMkLst>
        <pc:spChg chg="mod">
          <ac:chgData name="Baudet David" userId="8809c96f-66d1-4914-986a-cdffc69dfd98" providerId="ADAL" clId="{7C484BCB-AC13-4AA6-A1F5-38AEBCBA58DC}" dt="2025-10-02T11:05:18.580" v="6184" actId="404"/>
          <ac:spMkLst>
            <pc:docMk/>
            <pc:sldMk cId="1659063735" sldId="282"/>
            <ac:spMk id="2" creationId="{E9844BA3-2E7F-CF5E-7861-246DF1C287F9}"/>
          </ac:spMkLst>
        </pc:spChg>
      </pc:sldChg>
      <pc:sldChg chg="del">
        <pc:chgData name="Baudet David" userId="8809c96f-66d1-4914-986a-cdffc69dfd98" providerId="ADAL" clId="{7C484BCB-AC13-4AA6-A1F5-38AEBCBA58DC}" dt="2025-09-16T14:33:02.264" v="1765" actId="47"/>
        <pc:sldMkLst>
          <pc:docMk/>
          <pc:sldMk cId="242905935" sldId="284"/>
        </pc:sldMkLst>
      </pc:sldChg>
      <pc:sldChg chg="addSp delSp modSp mod modAnim">
        <pc:chgData name="Baudet David" userId="8809c96f-66d1-4914-986a-cdffc69dfd98" providerId="ADAL" clId="{7C484BCB-AC13-4AA6-A1F5-38AEBCBA58DC}" dt="2025-09-16T17:31:45.273" v="4698" actId="20577"/>
        <pc:sldMkLst>
          <pc:docMk/>
          <pc:sldMk cId="2656372011" sldId="286"/>
        </pc:sldMkLst>
        <pc:spChg chg="mod">
          <ac:chgData name="Baudet David" userId="8809c96f-66d1-4914-986a-cdffc69dfd98" providerId="ADAL" clId="{7C484BCB-AC13-4AA6-A1F5-38AEBCBA58DC}" dt="2025-09-16T17:31:45.273" v="4698" actId="20577"/>
          <ac:spMkLst>
            <pc:docMk/>
            <pc:sldMk cId="2656372011" sldId="286"/>
            <ac:spMk id="5" creationId="{E19F7243-735F-A762-3A6C-3E8271594C5B}"/>
          </ac:spMkLst>
        </pc:spChg>
        <pc:spChg chg="mod">
          <ac:chgData name="Baudet David" userId="8809c96f-66d1-4914-986a-cdffc69dfd98" providerId="ADAL" clId="{7C484BCB-AC13-4AA6-A1F5-38AEBCBA58DC}" dt="2025-09-16T17:26:53.726" v="4529" actId="403"/>
          <ac:spMkLst>
            <pc:docMk/>
            <pc:sldMk cId="2656372011" sldId="286"/>
            <ac:spMk id="13" creationId="{F33BECDF-3B6C-6F5D-6825-0E5EC8409DEE}"/>
          </ac:spMkLst>
        </pc:spChg>
        <pc:picChg chg="add mod ord">
          <ac:chgData name="Baudet David" userId="8809c96f-66d1-4914-986a-cdffc69dfd98" providerId="ADAL" clId="{7C484BCB-AC13-4AA6-A1F5-38AEBCBA58DC}" dt="2025-09-16T17:22:37.947" v="4081" actId="1076"/>
          <ac:picMkLst>
            <pc:docMk/>
            <pc:sldMk cId="2656372011" sldId="286"/>
            <ac:picMk id="11" creationId="{1CE55BC4-9DBA-098C-51DD-C88B1CBAC8DA}"/>
          </ac:picMkLst>
        </pc:picChg>
      </pc:sldChg>
      <pc:sldChg chg="del">
        <pc:chgData name="Baudet David" userId="8809c96f-66d1-4914-986a-cdffc69dfd98" providerId="ADAL" clId="{7C484BCB-AC13-4AA6-A1F5-38AEBCBA58DC}" dt="2025-09-16T17:33:13.068" v="4713" actId="47"/>
        <pc:sldMkLst>
          <pc:docMk/>
          <pc:sldMk cId="2274308906" sldId="287"/>
        </pc:sldMkLst>
      </pc:sldChg>
      <pc:sldChg chg="del">
        <pc:chgData name="Baudet David" userId="8809c96f-66d1-4914-986a-cdffc69dfd98" providerId="ADAL" clId="{7C484BCB-AC13-4AA6-A1F5-38AEBCBA58DC}" dt="2025-09-16T17:40:58.007" v="4834" actId="2696"/>
        <pc:sldMkLst>
          <pc:docMk/>
          <pc:sldMk cId="3989145911" sldId="289"/>
        </pc:sldMkLst>
      </pc:sldChg>
      <pc:sldChg chg="addSp delSp modSp mod">
        <pc:chgData name="Baudet David" userId="8809c96f-66d1-4914-986a-cdffc69dfd98" providerId="ADAL" clId="{7C484BCB-AC13-4AA6-A1F5-38AEBCBA58DC}" dt="2025-10-07T07:41:23.109" v="6460" actId="404"/>
        <pc:sldMkLst>
          <pc:docMk/>
          <pc:sldMk cId="621625523" sldId="291"/>
        </pc:sldMkLst>
        <pc:spChg chg="mod">
          <ac:chgData name="Baudet David" userId="8809c96f-66d1-4914-986a-cdffc69dfd98" providerId="ADAL" clId="{7C484BCB-AC13-4AA6-A1F5-38AEBCBA58DC}" dt="2025-09-16T14:39:16.476" v="2017" actId="14100"/>
          <ac:spMkLst>
            <pc:docMk/>
            <pc:sldMk cId="621625523" sldId="291"/>
            <ac:spMk id="57" creationId="{1333401E-5D16-50D5-7B27-29E935D6B2CE}"/>
          </ac:spMkLst>
        </pc:spChg>
        <pc:spChg chg="mod">
          <ac:chgData name="Baudet David" userId="8809c96f-66d1-4914-986a-cdffc69dfd98" providerId="ADAL" clId="{7C484BCB-AC13-4AA6-A1F5-38AEBCBA58DC}" dt="2025-09-16T14:38:50.936" v="1984" actId="1035"/>
          <ac:spMkLst>
            <pc:docMk/>
            <pc:sldMk cId="621625523" sldId="291"/>
            <ac:spMk id="1036" creationId="{16BF9331-B512-0616-E97B-DED4B29D0509}"/>
          </ac:spMkLst>
        </pc:spChg>
        <pc:spChg chg="mod">
          <ac:chgData name="Baudet David" userId="8809c96f-66d1-4914-986a-cdffc69dfd98" providerId="ADAL" clId="{7C484BCB-AC13-4AA6-A1F5-38AEBCBA58DC}" dt="2025-10-07T07:41:23.109" v="6460" actId="404"/>
          <ac:spMkLst>
            <pc:docMk/>
            <pc:sldMk cId="621625523" sldId="291"/>
            <ac:spMk id="1037" creationId="{97BE4CCD-16B2-65E3-3E72-CCAAEAF02C30}"/>
          </ac:spMkLst>
        </pc:spChg>
        <pc:grpChg chg="mod">
          <ac:chgData name="Baudet David" userId="8809c96f-66d1-4914-986a-cdffc69dfd98" providerId="ADAL" clId="{7C484BCB-AC13-4AA6-A1F5-38AEBCBA58DC}" dt="2025-09-16T14:39:20.773" v="2027" actId="1036"/>
          <ac:grpSpMkLst>
            <pc:docMk/>
            <pc:sldMk cId="621625523" sldId="291"/>
            <ac:grpSpMk id="46" creationId="{48D45DFA-8DEA-17C0-748F-80265C0EC3A7}"/>
          </ac:grpSpMkLst>
        </pc:grpChg>
        <pc:grpChg chg="mod">
          <ac:chgData name="Baudet David" userId="8809c96f-66d1-4914-986a-cdffc69dfd98" providerId="ADAL" clId="{7C484BCB-AC13-4AA6-A1F5-38AEBCBA58DC}" dt="2025-09-16T14:39:20.773" v="2027" actId="1036"/>
          <ac:grpSpMkLst>
            <pc:docMk/>
            <pc:sldMk cId="621625523" sldId="291"/>
            <ac:grpSpMk id="47" creationId="{53501BB6-BA06-3EE5-7696-CC8C6F6DCFA5}"/>
          </ac:grpSpMkLst>
        </pc:grpChg>
        <pc:grpChg chg="mod">
          <ac:chgData name="Baudet David" userId="8809c96f-66d1-4914-986a-cdffc69dfd98" providerId="ADAL" clId="{7C484BCB-AC13-4AA6-A1F5-38AEBCBA58DC}" dt="2025-09-16T14:38:39.789" v="1944" actId="1036"/>
          <ac:grpSpMkLst>
            <pc:docMk/>
            <pc:sldMk cId="621625523" sldId="291"/>
            <ac:grpSpMk id="50" creationId="{D1555CA5-FA58-2C36-BD85-6BAEFE5CE1E9}"/>
          </ac:grpSpMkLst>
        </pc:grpChg>
        <pc:grpChg chg="mod">
          <ac:chgData name="Baudet David" userId="8809c96f-66d1-4914-986a-cdffc69dfd98" providerId="ADAL" clId="{7C484BCB-AC13-4AA6-A1F5-38AEBCBA58DC}" dt="2025-09-16T14:38:50.936" v="1984" actId="1035"/>
          <ac:grpSpMkLst>
            <pc:docMk/>
            <pc:sldMk cId="621625523" sldId="291"/>
            <ac:grpSpMk id="55" creationId="{541A9A76-DE96-EF38-CA66-4C067FAEC4FD}"/>
          </ac:grpSpMkLst>
        </pc:grpChg>
        <pc:grpChg chg="mod">
          <ac:chgData name="Baudet David" userId="8809c96f-66d1-4914-986a-cdffc69dfd98" providerId="ADAL" clId="{7C484BCB-AC13-4AA6-A1F5-38AEBCBA58DC}" dt="2025-09-16T14:38:13.417" v="1893" actId="1038"/>
          <ac:grpSpMkLst>
            <pc:docMk/>
            <pc:sldMk cId="621625523" sldId="291"/>
            <ac:grpSpMk id="1047" creationId="{7AAE7AE9-D753-8D93-147D-5112C11827EA}"/>
          </ac:grpSpMkLst>
        </pc:grpChg>
        <pc:picChg chg="add mod">
          <ac:chgData name="Baudet David" userId="8809c96f-66d1-4914-986a-cdffc69dfd98" providerId="ADAL" clId="{7C484BCB-AC13-4AA6-A1F5-38AEBCBA58DC}" dt="2025-09-16T14:46:44.059" v="2038" actId="207"/>
          <ac:picMkLst>
            <pc:docMk/>
            <pc:sldMk cId="621625523" sldId="291"/>
            <ac:picMk id="5" creationId="{5DE4747C-2233-FB07-7C40-5D667DDE67EE}"/>
          </ac:picMkLst>
        </pc:picChg>
        <pc:picChg chg="add mod">
          <ac:chgData name="Baudet David" userId="8809c96f-66d1-4914-986a-cdffc69dfd98" providerId="ADAL" clId="{7C484BCB-AC13-4AA6-A1F5-38AEBCBA58DC}" dt="2025-09-16T14:46:53.585" v="2040" actId="208"/>
          <ac:picMkLst>
            <pc:docMk/>
            <pc:sldMk cId="621625523" sldId="291"/>
            <ac:picMk id="7" creationId="{73705D22-82A3-A38E-D360-F76B4AA40DD4}"/>
          </ac:picMkLst>
        </pc:picChg>
        <pc:picChg chg="add mod">
          <ac:chgData name="Baudet David" userId="8809c96f-66d1-4914-986a-cdffc69dfd98" providerId="ADAL" clId="{7C484BCB-AC13-4AA6-A1F5-38AEBCBA58DC}" dt="2025-09-16T14:46:53.585" v="2040" actId="208"/>
          <ac:picMkLst>
            <pc:docMk/>
            <pc:sldMk cId="621625523" sldId="291"/>
            <ac:picMk id="13" creationId="{B49F548A-0A8F-FA1B-0352-EB507EEC55E6}"/>
          </ac:picMkLst>
        </pc:picChg>
        <pc:picChg chg="add mod">
          <ac:chgData name="Baudet David" userId="8809c96f-66d1-4914-986a-cdffc69dfd98" providerId="ADAL" clId="{7C484BCB-AC13-4AA6-A1F5-38AEBCBA58DC}" dt="2025-09-16T14:46:44.059" v="2038" actId="207"/>
          <ac:picMkLst>
            <pc:docMk/>
            <pc:sldMk cId="621625523" sldId="291"/>
            <ac:picMk id="17" creationId="{019C4564-BFF1-C9F1-938E-60374443EEAC}"/>
          </ac:picMkLst>
        </pc:picChg>
        <pc:picChg chg="mod">
          <ac:chgData name="Baudet David" userId="8809c96f-66d1-4914-986a-cdffc69dfd98" providerId="ADAL" clId="{7C484BCB-AC13-4AA6-A1F5-38AEBCBA58DC}" dt="2025-09-16T14:38:50.936" v="1984" actId="1035"/>
          <ac:picMkLst>
            <pc:docMk/>
            <pc:sldMk cId="621625523" sldId="291"/>
            <ac:picMk id="54" creationId="{01BB7465-0559-D0F7-6145-499699CF0799}"/>
          </ac:picMkLst>
        </pc:picChg>
        <pc:picChg chg="mod">
          <ac:chgData name="Baudet David" userId="8809c96f-66d1-4914-986a-cdffc69dfd98" providerId="ADAL" clId="{7C484BCB-AC13-4AA6-A1F5-38AEBCBA58DC}" dt="2025-09-16T14:38:50.936" v="1984" actId="1035"/>
          <ac:picMkLst>
            <pc:docMk/>
            <pc:sldMk cId="621625523" sldId="291"/>
            <ac:picMk id="1026" creationId="{7D44C423-035C-13B9-7BE6-622F1FB0112E}"/>
          </ac:picMkLst>
        </pc:picChg>
      </pc:sldChg>
      <pc:sldChg chg="modSp mod">
        <pc:chgData name="Baudet David" userId="8809c96f-66d1-4914-986a-cdffc69dfd98" providerId="ADAL" clId="{7C484BCB-AC13-4AA6-A1F5-38AEBCBA58DC}" dt="2025-09-16T14:35:00.343" v="1847" actId="20577"/>
        <pc:sldMkLst>
          <pc:docMk/>
          <pc:sldMk cId="1364805048" sldId="292"/>
        </pc:sldMkLst>
        <pc:spChg chg="mod">
          <ac:chgData name="Baudet David" userId="8809c96f-66d1-4914-986a-cdffc69dfd98" providerId="ADAL" clId="{7C484BCB-AC13-4AA6-A1F5-38AEBCBA58DC}" dt="2025-09-16T14:33:15.076" v="1814" actId="20577"/>
          <ac:spMkLst>
            <pc:docMk/>
            <pc:sldMk cId="1364805048" sldId="292"/>
            <ac:spMk id="5" creationId="{0BEECA86-E229-A826-E9BB-69783BF03419}"/>
          </ac:spMkLst>
        </pc:spChg>
        <pc:spChg chg="mod">
          <ac:chgData name="Baudet David" userId="8809c96f-66d1-4914-986a-cdffc69dfd98" providerId="ADAL" clId="{7C484BCB-AC13-4AA6-A1F5-38AEBCBA58DC}" dt="2025-09-16T14:35:00.343" v="1847" actId="20577"/>
          <ac:spMkLst>
            <pc:docMk/>
            <pc:sldMk cId="1364805048" sldId="292"/>
            <ac:spMk id="6" creationId="{0DCC12E1-F62A-63D0-AC62-E0EC1A9E7F68}"/>
          </ac:spMkLst>
        </pc:spChg>
      </pc:sldChg>
      <pc:sldChg chg="del">
        <pc:chgData name="Baudet David" userId="8809c96f-66d1-4914-986a-cdffc69dfd98" providerId="ADAL" clId="{7C484BCB-AC13-4AA6-A1F5-38AEBCBA58DC}" dt="2025-09-16T17:31:14.106" v="4677" actId="2696"/>
        <pc:sldMkLst>
          <pc:docMk/>
          <pc:sldMk cId="535884198" sldId="295"/>
        </pc:sldMkLst>
      </pc:sldChg>
      <pc:sldChg chg="addSp delSp modSp mod modAnim">
        <pc:chgData name="Baudet David" userId="8809c96f-66d1-4914-986a-cdffc69dfd98" providerId="ADAL" clId="{7C484BCB-AC13-4AA6-A1F5-38AEBCBA58DC}" dt="2025-10-02T15:27:45.563" v="6455" actId="20577"/>
        <pc:sldMkLst>
          <pc:docMk/>
          <pc:sldMk cId="2019190550" sldId="296"/>
        </pc:sldMkLst>
        <pc:spChg chg="mod">
          <ac:chgData name="Baudet David" userId="8809c96f-66d1-4914-986a-cdffc69dfd98" providerId="ADAL" clId="{7C484BCB-AC13-4AA6-A1F5-38AEBCBA58DC}" dt="2025-09-18T13:05:35.090" v="6160" actId="20577"/>
          <ac:spMkLst>
            <pc:docMk/>
            <pc:sldMk cId="2019190550" sldId="296"/>
            <ac:spMk id="3" creationId="{766E5500-BBAF-6058-9AA5-0694A9AC9C3F}"/>
          </ac:spMkLst>
        </pc:spChg>
        <pc:spChg chg="mod">
          <ac:chgData name="Baudet David" userId="8809c96f-66d1-4914-986a-cdffc69dfd98" providerId="ADAL" clId="{7C484BCB-AC13-4AA6-A1F5-38AEBCBA58DC}" dt="2025-09-18T12:54:01.439" v="5727" actId="1036"/>
          <ac:spMkLst>
            <pc:docMk/>
            <pc:sldMk cId="2019190550" sldId="296"/>
            <ac:spMk id="4" creationId="{15F347AB-200C-BD28-3E1A-3956D2BF4EFA}"/>
          </ac:spMkLst>
        </pc:spChg>
        <pc:spChg chg="add mod">
          <ac:chgData name="Baudet David" userId="8809c96f-66d1-4914-986a-cdffc69dfd98" providerId="ADAL" clId="{7C484BCB-AC13-4AA6-A1F5-38AEBCBA58DC}" dt="2025-10-02T15:25:50.284" v="6439" actId="20577"/>
          <ac:spMkLst>
            <pc:docMk/>
            <pc:sldMk cId="2019190550" sldId="296"/>
            <ac:spMk id="10" creationId="{14F55D11-6F06-3131-A9BA-EAF02E2CD926}"/>
          </ac:spMkLst>
        </pc:spChg>
        <pc:spChg chg="add mod">
          <ac:chgData name="Baudet David" userId="8809c96f-66d1-4914-986a-cdffc69dfd98" providerId="ADAL" clId="{7C484BCB-AC13-4AA6-A1F5-38AEBCBA58DC}" dt="2025-10-02T15:27:45.563" v="6455" actId="20577"/>
          <ac:spMkLst>
            <pc:docMk/>
            <pc:sldMk cId="2019190550" sldId="296"/>
            <ac:spMk id="11" creationId="{E2CA42CB-C2C5-95EE-B511-301E211B67D7}"/>
          </ac:spMkLst>
        </pc:spChg>
      </pc:sldChg>
      <pc:sldChg chg="addSp delSp modSp add mod">
        <pc:chgData name="Baudet David" userId="8809c96f-66d1-4914-986a-cdffc69dfd98" providerId="ADAL" clId="{7C484BCB-AC13-4AA6-A1F5-38AEBCBA58DC}" dt="2025-09-16T15:01:02.377" v="2685" actId="1036"/>
        <pc:sldMkLst>
          <pc:docMk/>
          <pc:sldMk cId="3824510995" sldId="301"/>
        </pc:sldMkLst>
      </pc:sldChg>
      <pc:sldChg chg="modSp add del mod">
        <pc:chgData name="Baudet David" userId="8809c96f-66d1-4914-986a-cdffc69dfd98" providerId="ADAL" clId="{7C484BCB-AC13-4AA6-A1F5-38AEBCBA58DC}" dt="2025-09-16T15:48:53.384" v="3457" actId="47"/>
        <pc:sldMkLst>
          <pc:docMk/>
          <pc:sldMk cId="578963092" sldId="302"/>
        </pc:sldMkLst>
      </pc:sldChg>
      <pc:sldChg chg="addSp delSp modSp add del mod">
        <pc:chgData name="Baudet David" userId="8809c96f-66d1-4914-986a-cdffc69dfd98" providerId="ADAL" clId="{7C484BCB-AC13-4AA6-A1F5-38AEBCBA58DC}" dt="2025-09-16T15:48:46.076" v="3456" actId="47"/>
        <pc:sldMkLst>
          <pc:docMk/>
          <pc:sldMk cId="2291322634" sldId="303"/>
        </pc:sldMkLst>
      </pc:sldChg>
      <pc:sldChg chg="addSp delSp modSp add mod">
        <pc:chgData name="Baudet David" userId="8809c96f-66d1-4914-986a-cdffc69dfd98" providerId="ADAL" clId="{7C484BCB-AC13-4AA6-A1F5-38AEBCBA58DC}" dt="2025-09-16T15:48:26.524" v="3454" actId="207"/>
        <pc:sldMkLst>
          <pc:docMk/>
          <pc:sldMk cId="2172241250" sldId="304"/>
        </pc:sldMkLst>
        <pc:spChg chg="mod">
          <ac:chgData name="Baudet David" userId="8809c96f-66d1-4914-986a-cdffc69dfd98" providerId="ADAL" clId="{7C484BCB-AC13-4AA6-A1F5-38AEBCBA58DC}" dt="2025-09-16T15:47:29.706" v="3441" actId="20577"/>
          <ac:spMkLst>
            <pc:docMk/>
            <pc:sldMk cId="2172241250" sldId="304"/>
            <ac:spMk id="3" creationId="{59536A1C-3A13-9556-28E1-7828C36EF987}"/>
          </ac:spMkLst>
        </pc:spChg>
        <pc:spChg chg="add mod">
          <ac:chgData name="Baudet David" userId="8809c96f-66d1-4914-986a-cdffc69dfd98" providerId="ADAL" clId="{7C484BCB-AC13-4AA6-A1F5-38AEBCBA58DC}" dt="2025-09-16T15:47:39.675" v="3442" actId="1076"/>
          <ac:spMkLst>
            <pc:docMk/>
            <pc:sldMk cId="2172241250" sldId="304"/>
            <ac:spMk id="12" creationId="{E858B6A3-0471-85A2-E0F9-1A3535A8A7C0}"/>
          </ac:spMkLst>
        </pc:spChg>
        <pc:spChg chg="add mod">
          <ac:chgData name="Baudet David" userId="8809c96f-66d1-4914-986a-cdffc69dfd98" providerId="ADAL" clId="{7C484BCB-AC13-4AA6-A1F5-38AEBCBA58DC}" dt="2025-09-16T15:48:21.929" v="3453" actId="207"/>
          <ac:spMkLst>
            <pc:docMk/>
            <pc:sldMk cId="2172241250" sldId="304"/>
            <ac:spMk id="14" creationId="{3A00016D-7D2D-523A-21E3-EDAE0FBBFE35}"/>
          </ac:spMkLst>
        </pc:spChg>
        <pc:spChg chg="add mod">
          <ac:chgData name="Baudet David" userId="8809c96f-66d1-4914-986a-cdffc69dfd98" providerId="ADAL" clId="{7C484BCB-AC13-4AA6-A1F5-38AEBCBA58DC}" dt="2025-09-16T15:48:26.524" v="3454" actId="207"/>
          <ac:spMkLst>
            <pc:docMk/>
            <pc:sldMk cId="2172241250" sldId="304"/>
            <ac:spMk id="15" creationId="{37D83964-FED4-7FA8-45F8-4B3CBF6479D7}"/>
          </ac:spMkLst>
        </pc:spChg>
        <pc:picChg chg="add mod">
          <ac:chgData name="Baudet David" userId="8809c96f-66d1-4914-986a-cdffc69dfd98" providerId="ADAL" clId="{7C484BCB-AC13-4AA6-A1F5-38AEBCBA58DC}" dt="2025-09-16T15:43:46.238" v="3233" actId="1076"/>
          <ac:picMkLst>
            <pc:docMk/>
            <pc:sldMk cId="2172241250" sldId="304"/>
            <ac:picMk id="11" creationId="{8E765463-898A-5B63-DF3B-C89881B19FC4}"/>
          </ac:picMkLst>
        </pc:picChg>
      </pc:sldChg>
      <pc:sldChg chg="addSp delSp modSp add mod">
        <pc:chgData name="Baudet David" userId="8809c96f-66d1-4914-986a-cdffc69dfd98" providerId="ADAL" clId="{7C484BCB-AC13-4AA6-A1F5-38AEBCBA58DC}" dt="2025-10-02T11:13:10.297" v="6197" actId="1076"/>
        <pc:sldMkLst>
          <pc:docMk/>
          <pc:sldMk cId="3128410716" sldId="305"/>
        </pc:sldMkLst>
        <pc:spChg chg="add mod">
          <ac:chgData name="Baudet David" userId="8809c96f-66d1-4914-986a-cdffc69dfd98" providerId="ADAL" clId="{7C484BCB-AC13-4AA6-A1F5-38AEBCBA58DC}" dt="2025-09-16T17:16:46.410" v="3939" actId="1076"/>
          <ac:spMkLst>
            <pc:docMk/>
            <pc:sldMk cId="3128410716" sldId="305"/>
            <ac:spMk id="2" creationId="{B1370470-59A3-BF17-A656-8E1956D67009}"/>
          </ac:spMkLst>
        </pc:spChg>
        <pc:spChg chg="add mod">
          <ac:chgData name="Baudet David" userId="8809c96f-66d1-4914-986a-cdffc69dfd98" providerId="ADAL" clId="{7C484BCB-AC13-4AA6-A1F5-38AEBCBA58DC}" dt="2025-10-02T11:13:10.297" v="6197" actId="1076"/>
          <ac:spMkLst>
            <pc:docMk/>
            <pc:sldMk cId="3128410716" sldId="305"/>
            <ac:spMk id="6" creationId="{ABCE59AF-9DDE-E53F-96B2-307F4A4CB2B3}"/>
          </ac:spMkLst>
        </pc:spChg>
      </pc:sldChg>
      <pc:sldChg chg="addSp delSp modSp add mod">
        <pc:chgData name="Baudet David" userId="8809c96f-66d1-4914-986a-cdffc69dfd98" providerId="ADAL" clId="{7C484BCB-AC13-4AA6-A1F5-38AEBCBA58DC}" dt="2025-09-16T17:17:37.335" v="4033" actId="5793"/>
        <pc:sldMkLst>
          <pc:docMk/>
          <pc:sldMk cId="2704397410" sldId="306"/>
        </pc:sldMkLst>
        <pc:spChg chg="mod">
          <ac:chgData name="Baudet David" userId="8809c96f-66d1-4914-986a-cdffc69dfd98" providerId="ADAL" clId="{7C484BCB-AC13-4AA6-A1F5-38AEBCBA58DC}" dt="2025-09-16T17:17:37.335" v="4033" actId="5793"/>
          <ac:spMkLst>
            <pc:docMk/>
            <pc:sldMk cId="2704397410" sldId="306"/>
            <ac:spMk id="8" creationId="{8E6ADF02-87D3-4A95-BD2F-9D8C0AD3BD11}"/>
          </ac:spMkLst>
        </pc:spChg>
        <pc:picChg chg="add mod">
          <ac:chgData name="Baudet David" userId="8809c96f-66d1-4914-986a-cdffc69dfd98" providerId="ADAL" clId="{7C484BCB-AC13-4AA6-A1F5-38AEBCBA58DC}" dt="2025-09-16T17:17:10.591" v="3944" actId="1076"/>
          <ac:picMkLst>
            <pc:docMk/>
            <pc:sldMk cId="2704397410" sldId="306"/>
            <ac:picMk id="2" creationId="{E1CD38B0-57CC-CF1B-761C-C8E460FDE2BE}"/>
          </ac:picMkLst>
        </pc:picChg>
      </pc:sldChg>
      <pc:sldChg chg="addSp delSp modSp add mod modAnim">
        <pc:chgData name="Baudet David" userId="8809c96f-66d1-4914-986a-cdffc69dfd98" providerId="ADAL" clId="{7C484BCB-AC13-4AA6-A1F5-38AEBCBA58DC}" dt="2025-09-16T17:40:46.956" v="4833" actId="403"/>
        <pc:sldMkLst>
          <pc:docMk/>
          <pc:sldMk cId="3878766685" sldId="307"/>
        </pc:sldMkLst>
        <pc:spChg chg="mod">
          <ac:chgData name="Baudet David" userId="8809c96f-66d1-4914-986a-cdffc69dfd98" providerId="ADAL" clId="{7C484BCB-AC13-4AA6-A1F5-38AEBCBA58DC}" dt="2025-09-16T17:31:41.748" v="4696" actId="20577"/>
          <ac:spMkLst>
            <pc:docMk/>
            <pc:sldMk cId="3878766685" sldId="307"/>
            <ac:spMk id="5" creationId="{B46B4ED4-61F4-BCA6-CFA1-2B23DC35FC97}"/>
          </ac:spMkLst>
        </pc:spChg>
        <pc:spChg chg="mod">
          <ac:chgData name="Baudet David" userId="8809c96f-66d1-4914-986a-cdffc69dfd98" providerId="ADAL" clId="{7C484BCB-AC13-4AA6-A1F5-38AEBCBA58DC}" dt="2025-09-16T17:40:46.956" v="4833" actId="403"/>
          <ac:spMkLst>
            <pc:docMk/>
            <pc:sldMk cId="3878766685" sldId="307"/>
            <ac:spMk id="13" creationId="{513B5F17-24B1-BB89-0486-E31BA6F5950A}"/>
          </ac:spMkLst>
        </pc:spChg>
        <pc:spChg chg="add mod">
          <ac:chgData name="Baudet David" userId="8809c96f-66d1-4914-986a-cdffc69dfd98" providerId="ADAL" clId="{7C484BCB-AC13-4AA6-A1F5-38AEBCBA58DC}" dt="2025-09-16T17:40:40.023" v="4831" actId="1035"/>
          <ac:spMkLst>
            <pc:docMk/>
            <pc:sldMk cId="3878766685" sldId="307"/>
            <ac:spMk id="18" creationId="{6AAB7FB8-E198-ACC6-B6A9-0C8A26446167}"/>
          </ac:spMkLst>
        </pc:spChg>
        <pc:spChg chg="add mod">
          <ac:chgData name="Baudet David" userId="8809c96f-66d1-4914-986a-cdffc69dfd98" providerId="ADAL" clId="{7C484BCB-AC13-4AA6-A1F5-38AEBCBA58DC}" dt="2025-09-16T17:40:34.038" v="4828" actId="207"/>
          <ac:spMkLst>
            <pc:docMk/>
            <pc:sldMk cId="3878766685" sldId="307"/>
            <ac:spMk id="19" creationId="{C681197D-1832-FFDB-F4F9-57E6FD951DF2}"/>
          </ac:spMkLst>
        </pc:spChg>
        <pc:picChg chg="add mod">
          <ac:chgData name="Baudet David" userId="8809c96f-66d1-4914-986a-cdffc69dfd98" providerId="ADAL" clId="{7C484BCB-AC13-4AA6-A1F5-38AEBCBA58DC}" dt="2025-09-16T17:29:57.125" v="4660" actId="1038"/>
          <ac:picMkLst>
            <pc:docMk/>
            <pc:sldMk cId="3878766685" sldId="307"/>
            <ac:picMk id="9" creationId="{5EF4432A-B6C7-5095-9770-B9707FD0D4A6}"/>
          </ac:picMkLst>
        </pc:picChg>
      </pc:sldChg>
      <pc:sldChg chg="addSp delSp modSp add mod modAnim">
        <pc:chgData name="Baudet David" userId="8809c96f-66d1-4914-986a-cdffc69dfd98" providerId="ADAL" clId="{7C484BCB-AC13-4AA6-A1F5-38AEBCBA58DC}" dt="2025-09-16T17:32:57.467" v="4712" actId="790"/>
        <pc:sldMkLst>
          <pc:docMk/>
          <pc:sldMk cId="788645211" sldId="308"/>
        </pc:sldMkLst>
        <pc:spChg chg="mod">
          <ac:chgData name="Baudet David" userId="8809c96f-66d1-4914-986a-cdffc69dfd98" providerId="ADAL" clId="{7C484BCB-AC13-4AA6-A1F5-38AEBCBA58DC}" dt="2025-09-16T17:31:32.682" v="4694" actId="20577"/>
          <ac:spMkLst>
            <pc:docMk/>
            <pc:sldMk cId="788645211" sldId="308"/>
            <ac:spMk id="5" creationId="{99EF0DF0-9984-7319-3ACB-34C51F73A1E7}"/>
          </ac:spMkLst>
        </pc:spChg>
        <pc:spChg chg="mod">
          <ac:chgData name="Baudet David" userId="8809c96f-66d1-4914-986a-cdffc69dfd98" providerId="ADAL" clId="{7C484BCB-AC13-4AA6-A1F5-38AEBCBA58DC}" dt="2025-09-16T17:32:57.467" v="4712" actId="790"/>
          <ac:spMkLst>
            <pc:docMk/>
            <pc:sldMk cId="788645211" sldId="308"/>
            <ac:spMk id="13" creationId="{0EC6D0EC-38F1-177B-3D06-55B6AE7293C9}"/>
          </ac:spMkLst>
        </pc:spChg>
        <pc:picChg chg="add mod ord">
          <ac:chgData name="Baudet David" userId="8809c96f-66d1-4914-986a-cdffc69dfd98" providerId="ADAL" clId="{7C484BCB-AC13-4AA6-A1F5-38AEBCBA58DC}" dt="2025-09-16T17:32:29.793" v="4705" actId="1076"/>
          <ac:picMkLst>
            <pc:docMk/>
            <pc:sldMk cId="788645211" sldId="308"/>
            <ac:picMk id="9" creationId="{6429447B-FB4C-07FB-B27C-688DF7FC3E15}"/>
          </ac:picMkLst>
        </pc:picChg>
      </pc:sldChg>
      <pc:sldChg chg="addSp delSp modSp add mod modAnim">
        <pc:chgData name="Baudet David" userId="8809c96f-66d1-4914-986a-cdffc69dfd98" providerId="ADAL" clId="{7C484BCB-AC13-4AA6-A1F5-38AEBCBA58DC}" dt="2025-10-02T11:22:16.677" v="6250" actId="1037"/>
        <pc:sldMkLst>
          <pc:docMk/>
          <pc:sldMk cId="714821045" sldId="309"/>
        </pc:sldMkLst>
        <pc:spChg chg="mod">
          <ac:chgData name="Baudet David" userId="8809c96f-66d1-4914-986a-cdffc69dfd98" providerId="ADAL" clId="{7C484BCB-AC13-4AA6-A1F5-38AEBCBA58DC}" dt="2025-10-02T11:20:28.220" v="6215" actId="1037"/>
          <ac:spMkLst>
            <pc:docMk/>
            <pc:sldMk cId="714821045" sldId="309"/>
            <ac:spMk id="3" creationId="{2CE2D15C-C22B-7F3A-F689-768155CB634C}"/>
          </ac:spMkLst>
        </pc:spChg>
        <pc:spChg chg="mod">
          <ac:chgData name="Baudet David" userId="8809c96f-66d1-4914-986a-cdffc69dfd98" providerId="ADAL" clId="{7C484BCB-AC13-4AA6-A1F5-38AEBCBA58DC}" dt="2025-09-16T17:33:23.136" v="4715"/>
          <ac:spMkLst>
            <pc:docMk/>
            <pc:sldMk cId="714821045" sldId="309"/>
            <ac:spMk id="5" creationId="{B2176B4F-3482-FBB9-2B81-8D19EE348A43}"/>
          </ac:spMkLst>
        </pc:spChg>
        <pc:spChg chg="add mod">
          <ac:chgData name="Baudet David" userId="8809c96f-66d1-4914-986a-cdffc69dfd98" providerId="ADAL" clId="{7C484BCB-AC13-4AA6-A1F5-38AEBCBA58DC}" dt="2025-09-16T17:41:09.268" v="4835"/>
          <ac:spMkLst>
            <pc:docMk/>
            <pc:sldMk cId="714821045" sldId="309"/>
            <ac:spMk id="6" creationId="{13D10E9D-60F3-6923-C6B4-B4EE995EA897}"/>
          </ac:spMkLst>
        </pc:spChg>
        <pc:spChg chg="add mod">
          <ac:chgData name="Baudet David" userId="8809c96f-66d1-4914-986a-cdffc69dfd98" providerId="ADAL" clId="{7C484BCB-AC13-4AA6-A1F5-38AEBCBA58DC}" dt="2025-09-16T17:41:09.268" v="4835"/>
          <ac:spMkLst>
            <pc:docMk/>
            <pc:sldMk cId="714821045" sldId="309"/>
            <ac:spMk id="7" creationId="{67314795-4DB1-3D36-ACEE-B5BC17B3E174}"/>
          </ac:spMkLst>
        </pc:spChg>
        <pc:spChg chg="mod">
          <ac:chgData name="Baudet David" userId="8809c96f-66d1-4914-986a-cdffc69dfd98" providerId="ADAL" clId="{7C484BCB-AC13-4AA6-A1F5-38AEBCBA58DC}" dt="2025-10-02T11:20:40.920" v="6219" actId="1035"/>
          <ac:spMkLst>
            <pc:docMk/>
            <pc:sldMk cId="714821045" sldId="309"/>
            <ac:spMk id="9" creationId="{9CB02AF4-FAB5-B9E0-3C5E-1330722130C4}"/>
          </ac:spMkLst>
        </pc:spChg>
        <pc:spChg chg="mod">
          <ac:chgData name="Baudet David" userId="8809c96f-66d1-4914-986a-cdffc69dfd98" providerId="ADAL" clId="{7C484BCB-AC13-4AA6-A1F5-38AEBCBA58DC}" dt="2025-10-02T11:20:56.191" v="6221" actId="1076"/>
          <ac:spMkLst>
            <pc:docMk/>
            <pc:sldMk cId="714821045" sldId="309"/>
            <ac:spMk id="10" creationId="{8D48039B-2B1F-878F-B37C-53EE8B2BD42D}"/>
          </ac:spMkLst>
        </pc:spChg>
        <pc:spChg chg="mod">
          <ac:chgData name="Baudet David" userId="8809c96f-66d1-4914-986a-cdffc69dfd98" providerId="ADAL" clId="{7C484BCB-AC13-4AA6-A1F5-38AEBCBA58DC}" dt="2025-10-02T11:22:16.677" v="6250" actId="1037"/>
          <ac:spMkLst>
            <pc:docMk/>
            <pc:sldMk cId="714821045" sldId="309"/>
            <ac:spMk id="11" creationId="{F72F19B9-C802-F3F7-E963-003AEC29DFF3}"/>
          </ac:spMkLst>
        </pc:spChg>
        <pc:spChg chg="mod">
          <ac:chgData name="Baudet David" userId="8809c96f-66d1-4914-986a-cdffc69dfd98" providerId="ADAL" clId="{7C484BCB-AC13-4AA6-A1F5-38AEBCBA58DC}" dt="2025-10-02T11:21:12.259" v="6235" actId="1037"/>
          <ac:spMkLst>
            <pc:docMk/>
            <pc:sldMk cId="714821045" sldId="309"/>
            <ac:spMk id="12" creationId="{24C07890-07D1-3193-72F4-F1D09F110876}"/>
          </ac:spMkLst>
        </pc:spChg>
        <pc:spChg chg="mod">
          <ac:chgData name="Baudet David" userId="8809c96f-66d1-4914-986a-cdffc69dfd98" providerId="ADAL" clId="{7C484BCB-AC13-4AA6-A1F5-38AEBCBA58DC}" dt="2025-09-16T17:41:28.512" v="4838" actId="207"/>
          <ac:spMkLst>
            <pc:docMk/>
            <pc:sldMk cId="714821045" sldId="309"/>
            <ac:spMk id="13" creationId="{464507DC-C18A-0E56-A5FB-E36A19B07A07}"/>
          </ac:spMkLst>
        </pc:spChg>
        <pc:picChg chg="add mod ord">
          <ac:chgData name="Baudet David" userId="8809c96f-66d1-4914-986a-cdffc69dfd98" providerId="ADAL" clId="{7C484BCB-AC13-4AA6-A1F5-38AEBCBA58DC}" dt="2025-10-02T11:20:16.894" v="6210" actId="14100"/>
          <ac:picMkLst>
            <pc:docMk/>
            <pc:sldMk cId="714821045" sldId="309"/>
            <ac:picMk id="14" creationId="{017851A7-124B-5846-81D4-91D4F6A2A726}"/>
          </ac:picMkLst>
        </pc:picChg>
      </pc:sldChg>
      <pc:sldChg chg="modSp ord">
        <pc:chgData name="Baudet David" userId="8809c96f-66d1-4914-986a-cdffc69dfd98" providerId="ADAL" clId="{7C484BCB-AC13-4AA6-A1F5-38AEBCBA58DC}" dt="2025-09-18T12:28:09.888" v="4862" actId="20577"/>
        <pc:sldMkLst>
          <pc:docMk/>
          <pc:sldMk cId="2276384500" sldId="311"/>
        </pc:sldMkLst>
        <pc:spChg chg="mod">
          <ac:chgData name="Baudet David" userId="8809c96f-66d1-4914-986a-cdffc69dfd98" providerId="ADAL" clId="{7C484BCB-AC13-4AA6-A1F5-38AEBCBA58DC}" dt="2025-09-18T12:28:09.888" v="4862" actId="20577"/>
          <ac:spMkLst>
            <pc:docMk/>
            <pc:sldMk cId="2276384500" sldId="311"/>
            <ac:spMk id="13" creationId="{3A4AD264-B7C2-7629-D2FE-9DE36B61866B}"/>
          </ac:spMkLst>
        </pc:spChg>
      </pc:sldChg>
      <pc:sldChg chg="ord">
        <pc:chgData name="Baudet David" userId="8809c96f-66d1-4914-986a-cdffc69dfd98" providerId="ADAL" clId="{7C484BCB-AC13-4AA6-A1F5-38AEBCBA58DC}" dt="2025-09-18T12:18:36.991" v="4840"/>
        <pc:sldMkLst>
          <pc:docMk/>
          <pc:sldMk cId="2451224262" sldId="312"/>
        </pc:sldMkLst>
      </pc:sldChg>
      <pc:sldChg chg="addSp modSp mod modAnim">
        <pc:chgData name="Baudet David" userId="8809c96f-66d1-4914-986a-cdffc69dfd98" providerId="ADAL" clId="{7C484BCB-AC13-4AA6-A1F5-38AEBCBA58DC}" dt="2025-10-02T11:27:07.269" v="6256" actId="20577"/>
        <pc:sldMkLst>
          <pc:docMk/>
          <pc:sldMk cId="1696023160" sldId="314"/>
        </pc:sldMkLst>
        <pc:spChg chg="add mod">
          <ac:chgData name="Baudet David" userId="8809c96f-66d1-4914-986a-cdffc69dfd98" providerId="ADAL" clId="{7C484BCB-AC13-4AA6-A1F5-38AEBCBA58DC}" dt="2025-09-18T12:27:05.590" v="4841"/>
          <ac:spMkLst>
            <pc:docMk/>
            <pc:sldMk cId="1696023160" sldId="314"/>
            <ac:spMk id="3" creationId="{3059FF62-48B0-18AE-ADDA-DE08BE69E850}"/>
          </ac:spMkLst>
        </pc:spChg>
        <pc:spChg chg="add mod">
          <ac:chgData name="Baudet David" userId="8809c96f-66d1-4914-986a-cdffc69dfd98" providerId="ADAL" clId="{7C484BCB-AC13-4AA6-A1F5-38AEBCBA58DC}" dt="2025-09-18T12:27:05.590" v="4841"/>
          <ac:spMkLst>
            <pc:docMk/>
            <pc:sldMk cId="1696023160" sldId="314"/>
            <ac:spMk id="4" creationId="{9F294254-1418-DA41-9F6D-34C2AD8061B9}"/>
          </ac:spMkLst>
        </pc:spChg>
        <pc:spChg chg="mod">
          <ac:chgData name="Baudet David" userId="8809c96f-66d1-4914-986a-cdffc69dfd98" providerId="ADAL" clId="{7C484BCB-AC13-4AA6-A1F5-38AEBCBA58DC}" dt="2025-10-02T11:27:07.269" v="6256" actId="20577"/>
          <ac:spMkLst>
            <pc:docMk/>
            <pc:sldMk cId="1696023160" sldId="314"/>
            <ac:spMk id="13" creationId="{FECC9DB5-ECEC-B72C-E4C6-696C1A22CFB7}"/>
          </ac:spMkLst>
        </pc:spChg>
      </pc:sldChg>
      <pc:sldChg chg="add del">
        <pc:chgData name="Baudet David" userId="8809c96f-66d1-4914-986a-cdffc69dfd98" providerId="ADAL" clId="{7C484BCB-AC13-4AA6-A1F5-38AEBCBA58DC}" dt="2025-09-18T12:53:06.237" v="5684" actId="47"/>
        <pc:sldMkLst>
          <pc:docMk/>
          <pc:sldMk cId="1393617428" sldId="321"/>
        </pc:sldMkLst>
      </pc:sldChg>
      <pc:sldChg chg="addSp delSp modSp new mod modClrScheme chgLayout">
        <pc:chgData name="Baudet David" userId="8809c96f-66d1-4914-986a-cdffc69dfd98" providerId="ADAL" clId="{7C484BCB-AC13-4AA6-A1F5-38AEBCBA58DC}" dt="2025-10-02T13:54:29.630" v="6368" actId="20577"/>
        <pc:sldMkLst>
          <pc:docMk/>
          <pc:sldMk cId="4086873805" sldId="321"/>
        </pc:sldMkLst>
        <pc:spChg chg="mod ord">
          <ac:chgData name="Baudet David" userId="8809c96f-66d1-4914-986a-cdffc69dfd98" providerId="ADAL" clId="{7C484BCB-AC13-4AA6-A1F5-38AEBCBA58DC}" dt="2025-10-02T13:54:03.777" v="6327" actId="700"/>
          <ac:spMkLst>
            <pc:docMk/>
            <pc:sldMk cId="4086873805" sldId="321"/>
            <ac:spMk id="2" creationId="{6E31BBFE-8BEF-6ACD-DE21-A6ECD7466D01}"/>
          </ac:spMkLst>
        </pc:spChg>
        <pc:spChg chg="add mod ord">
          <ac:chgData name="Baudet David" userId="8809c96f-66d1-4914-986a-cdffc69dfd98" providerId="ADAL" clId="{7C484BCB-AC13-4AA6-A1F5-38AEBCBA58DC}" dt="2025-10-02T13:54:29.630" v="6368" actId="20577"/>
          <ac:spMkLst>
            <pc:docMk/>
            <pc:sldMk cId="4086873805" sldId="321"/>
            <ac:spMk id="5" creationId="{FE923B18-7073-A682-789B-B9A9DE921B15}"/>
          </ac:spMkLst>
        </pc:spChg>
        <pc:spChg chg="add mod ord">
          <ac:chgData name="Baudet David" userId="8809c96f-66d1-4914-986a-cdffc69dfd98" providerId="ADAL" clId="{7C484BCB-AC13-4AA6-A1F5-38AEBCBA58DC}" dt="2025-10-02T13:54:03.777" v="6327" actId="700"/>
          <ac:spMkLst>
            <pc:docMk/>
            <pc:sldMk cId="4086873805" sldId="321"/>
            <ac:spMk id="6" creationId="{90E60634-CE00-9A1B-9339-877095C55C23}"/>
          </ac:spMkLst>
        </pc:spChg>
      </pc:sldChg>
      <pc:sldChg chg="modSp add mod">
        <pc:chgData name="Baudet David" userId="8809c96f-66d1-4914-986a-cdffc69dfd98" providerId="ADAL" clId="{7C484BCB-AC13-4AA6-A1F5-38AEBCBA58DC}" dt="2025-10-02T13:54:25.868" v="6366" actId="20577"/>
        <pc:sldMkLst>
          <pc:docMk/>
          <pc:sldMk cId="637287626" sldId="322"/>
        </pc:sldMkLst>
        <pc:spChg chg="mod">
          <ac:chgData name="Baudet David" userId="8809c96f-66d1-4914-986a-cdffc69dfd98" providerId="ADAL" clId="{7C484BCB-AC13-4AA6-A1F5-38AEBCBA58DC}" dt="2025-10-02T13:54:25.868" v="6366" actId="20577"/>
          <ac:spMkLst>
            <pc:docMk/>
            <pc:sldMk cId="637287626" sldId="322"/>
            <ac:spMk id="5" creationId="{9FDB3DC3-F013-12AF-63AA-1C7F0352A733}"/>
          </ac:spMkLst>
        </pc:spChg>
      </pc:sldChg>
      <pc:sldChg chg="modSp add del mod modAnim">
        <pc:chgData name="Baudet David" userId="8809c96f-66d1-4914-986a-cdffc69dfd98" providerId="ADAL" clId="{7C484BCB-AC13-4AA6-A1F5-38AEBCBA58DC}" dt="2025-10-02T11:29:55.884" v="6257" actId="2696"/>
        <pc:sldMkLst>
          <pc:docMk/>
          <pc:sldMk cId="3284295159" sldId="322"/>
        </pc:sldMkLst>
      </pc:sldChg>
    </pc:docChg>
  </pc:docChgLst>
  <pc:docChgLst>
    <pc:chgData name="Baudet David" userId="8809c96f-66d1-4914-986a-cdffc69dfd98" providerId="ADAL" clId="{2B735BEB-695E-4B39-B302-4D29CC8700AF}"/>
    <pc:docChg chg="undo redo custSel addSld delSld modSld sldOrd">
      <pc:chgData name="Baudet David" userId="8809c96f-66d1-4914-986a-cdffc69dfd98" providerId="ADAL" clId="{2B735BEB-695E-4B39-B302-4D29CC8700AF}" dt="2025-09-17T13:05:18.510" v="4098" actId="27636"/>
      <pc:docMkLst>
        <pc:docMk/>
      </pc:docMkLst>
      <pc:sldChg chg="addSp delSp modSp mod">
        <pc:chgData name="Baudet David" userId="8809c96f-66d1-4914-986a-cdffc69dfd98" providerId="ADAL" clId="{2B735BEB-695E-4B39-B302-4D29CC8700AF}" dt="2025-09-17T12:51:18.181" v="3550" actId="1076"/>
        <pc:sldMkLst>
          <pc:docMk/>
          <pc:sldMk cId="3006681902" sldId="257"/>
        </pc:sldMkLst>
        <pc:spChg chg="mod">
          <ac:chgData name="Baudet David" userId="8809c96f-66d1-4914-986a-cdffc69dfd98" providerId="ADAL" clId="{2B735BEB-695E-4B39-B302-4D29CC8700AF}" dt="2025-09-17T12:37:33.462" v="3501" actId="1036"/>
          <ac:spMkLst>
            <pc:docMk/>
            <pc:sldMk cId="3006681902" sldId="257"/>
            <ac:spMk id="2" creationId="{08757FE0-372B-6BDE-52B5-24AA8B6A1DCF}"/>
          </ac:spMkLst>
        </pc:spChg>
        <pc:spChg chg="add mod">
          <ac:chgData name="Baudet David" userId="8809c96f-66d1-4914-986a-cdffc69dfd98" providerId="ADAL" clId="{2B735BEB-695E-4B39-B302-4D29CC8700AF}" dt="2025-09-17T12:37:59.524" v="3534" actId="1035"/>
          <ac:spMkLst>
            <pc:docMk/>
            <pc:sldMk cId="3006681902" sldId="257"/>
            <ac:spMk id="4" creationId="{D5437553-AD20-BCF3-1BCD-A04FBB8295CE}"/>
          </ac:spMkLst>
        </pc:spChg>
        <pc:spChg chg="mod">
          <ac:chgData name="Baudet David" userId="8809c96f-66d1-4914-986a-cdffc69dfd98" providerId="ADAL" clId="{2B735BEB-695E-4B39-B302-4D29CC8700AF}" dt="2025-09-17T12:51:18.181" v="3550" actId="1076"/>
          <ac:spMkLst>
            <pc:docMk/>
            <pc:sldMk cId="3006681902" sldId="257"/>
            <ac:spMk id="7" creationId="{60C26705-08BF-FDE8-E865-C9DD69702D8A}"/>
          </ac:spMkLst>
        </pc:spChg>
        <pc:spChg chg="mod">
          <ac:chgData name="Baudet David" userId="8809c96f-66d1-4914-986a-cdffc69dfd98" providerId="ADAL" clId="{2B735BEB-695E-4B39-B302-4D29CC8700AF}" dt="2025-09-17T12:37:42.055" v="3526" actId="1035"/>
          <ac:spMkLst>
            <pc:docMk/>
            <pc:sldMk cId="3006681902" sldId="257"/>
            <ac:spMk id="21" creationId="{6F738B92-B3EE-8568-63FD-CE0BFBE41FAD}"/>
          </ac:spMkLst>
        </pc:spChg>
        <pc:spChg chg="add del mod">
          <ac:chgData name="Baudet David" userId="8809c96f-66d1-4914-986a-cdffc69dfd98" providerId="ADAL" clId="{2B735BEB-695E-4B39-B302-4D29CC8700AF}" dt="2025-09-17T12:37:03.536" v="3467" actId="1076"/>
          <ac:spMkLst>
            <pc:docMk/>
            <pc:sldMk cId="3006681902" sldId="257"/>
            <ac:spMk id="25" creationId="{3822A2F0-C860-E791-FC28-3CE61C7FE902}"/>
          </ac:spMkLst>
        </pc:spChg>
        <pc:picChg chg="add mod">
          <ac:chgData name="Baudet David" userId="8809c96f-66d1-4914-986a-cdffc69dfd98" providerId="ADAL" clId="{2B735BEB-695E-4B39-B302-4D29CC8700AF}" dt="2025-09-17T11:51:40.935" v="2759" actId="1036"/>
          <ac:picMkLst>
            <pc:docMk/>
            <pc:sldMk cId="3006681902" sldId="257"/>
            <ac:picMk id="1026" creationId="{19CA56D3-90E9-3DAD-543F-CD1284D0238B}"/>
          </ac:picMkLst>
        </pc:picChg>
      </pc:sldChg>
      <pc:sldChg chg="modSp mod modAnim">
        <pc:chgData name="Baudet David" userId="8809c96f-66d1-4914-986a-cdffc69dfd98" providerId="ADAL" clId="{2B735BEB-695E-4B39-B302-4D29CC8700AF}" dt="2025-09-17T11:51:20.003" v="2755"/>
        <pc:sldMkLst>
          <pc:docMk/>
          <pc:sldMk cId="1310945774" sldId="258"/>
        </pc:sldMkLst>
        <pc:spChg chg="mod">
          <ac:chgData name="Baudet David" userId="8809c96f-66d1-4914-986a-cdffc69dfd98" providerId="ADAL" clId="{2B735BEB-695E-4B39-B302-4D29CC8700AF}" dt="2025-09-17T11:51:03.316" v="2754" actId="207"/>
          <ac:spMkLst>
            <pc:docMk/>
            <pc:sldMk cId="1310945774" sldId="258"/>
            <ac:spMk id="4" creationId="{772D69CB-F3CE-46B3-460B-F55AE5890397}"/>
          </ac:spMkLst>
        </pc:spChg>
        <pc:spChg chg="mod">
          <ac:chgData name="Baudet David" userId="8809c96f-66d1-4914-986a-cdffc69dfd98" providerId="ADAL" clId="{2B735BEB-695E-4B39-B302-4D29CC8700AF}" dt="2025-09-15T12:50:55.540" v="363" actId="6549"/>
          <ac:spMkLst>
            <pc:docMk/>
            <pc:sldMk cId="1310945774" sldId="258"/>
            <ac:spMk id="6" creationId="{9CE63042-037F-304D-7325-28A26043A837}"/>
          </ac:spMkLst>
        </pc:spChg>
        <pc:spChg chg="mod">
          <ac:chgData name="Baudet David" userId="8809c96f-66d1-4914-986a-cdffc69dfd98" providerId="ADAL" clId="{2B735BEB-695E-4B39-B302-4D29CC8700AF}" dt="2025-09-15T13:04:05.232" v="595" actId="20577"/>
          <ac:spMkLst>
            <pc:docMk/>
            <pc:sldMk cId="1310945774" sldId="258"/>
            <ac:spMk id="7" creationId="{E087096E-A730-3C0A-C96C-71E71C099058}"/>
          </ac:spMkLst>
        </pc:spChg>
        <pc:picChg chg="mod ord">
          <ac:chgData name="Baudet David" userId="8809c96f-66d1-4914-986a-cdffc69dfd98" providerId="ADAL" clId="{2B735BEB-695E-4B39-B302-4D29CC8700AF}" dt="2025-09-17T11:50:04.722" v="2752" actId="29295"/>
          <ac:picMkLst>
            <pc:docMk/>
            <pc:sldMk cId="1310945774" sldId="258"/>
            <ac:picMk id="3" creationId="{F001282A-85D2-5D53-CC87-9C6E44F50A05}"/>
          </ac:picMkLst>
        </pc:picChg>
      </pc:sldChg>
      <pc:sldChg chg="modAnim">
        <pc:chgData name="Baudet David" userId="8809c96f-66d1-4914-986a-cdffc69dfd98" providerId="ADAL" clId="{2B735BEB-695E-4B39-B302-4D29CC8700AF}" dt="2025-09-17T12:03:13.722" v="3103"/>
        <pc:sldMkLst>
          <pc:docMk/>
          <pc:sldMk cId="145517916" sldId="260"/>
        </pc:sldMkLst>
      </pc:sldChg>
      <pc:sldChg chg="modAnim">
        <pc:chgData name="Baudet David" userId="8809c96f-66d1-4914-986a-cdffc69dfd98" providerId="ADAL" clId="{2B735BEB-695E-4B39-B302-4D29CC8700AF}" dt="2025-09-17T12:01:10.785" v="3084"/>
        <pc:sldMkLst>
          <pc:docMk/>
          <pc:sldMk cId="3038447113" sldId="261"/>
        </pc:sldMkLst>
      </pc:sldChg>
      <pc:sldChg chg="modSp mod modAnim">
        <pc:chgData name="Baudet David" userId="8809c96f-66d1-4914-986a-cdffc69dfd98" providerId="ADAL" clId="{2B735BEB-695E-4B39-B302-4D29CC8700AF}" dt="2025-09-17T11:55:03.473" v="2881" actId="404"/>
        <pc:sldMkLst>
          <pc:docMk/>
          <pc:sldMk cId="2586501212" sldId="262"/>
        </pc:sldMkLst>
        <pc:spChg chg="mod">
          <ac:chgData name="Baudet David" userId="8809c96f-66d1-4914-986a-cdffc69dfd98" providerId="ADAL" clId="{2B735BEB-695E-4B39-B302-4D29CC8700AF}" dt="2025-09-17T11:55:03.473" v="2881" actId="404"/>
          <ac:spMkLst>
            <pc:docMk/>
            <pc:sldMk cId="2586501212" sldId="262"/>
            <ac:spMk id="2" creationId="{F904EAB4-3009-152C-7057-EFB5B357FD00}"/>
          </ac:spMkLst>
        </pc:spChg>
        <pc:spChg chg="mod">
          <ac:chgData name="Baudet David" userId="8809c96f-66d1-4914-986a-cdffc69dfd98" providerId="ADAL" clId="{2B735BEB-695E-4B39-B302-4D29CC8700AF}" dt="2025-09-15T13:09:18.604" v="630" actId="20577"/>
          <ac:spMkLst>
            <pc:docMk/>
            <pc:sldMk cId="2586501212" sldId="262"/>
            <ac:spMk id="3" creationId="{A5A5732F-C9EE-4C51-7E6F-BB5E403D0355}"/>
          </ac:spMkLst>
        </pc:spChg>
      </pc:sldChg>
      <pc:sldChg chg="modAnim">
        <pc:chgData name="Baudet David" userId="8809c96f-66d1-4914-986a-cdffc69dfd98" providerId="ADAL" clId="{2B735BEB-695E-4B39-B302-4D29CC8700AF}" dt="2025-09-17T12:09:51.128" v="3380"/>
        <pc:sldMkLst>
          <pc:docMk/>
          <pc:sldMk cId="539802056" sldId="264"/>
        </pc:sldMkLst>
      </pc:sldChg>
      <pc:sldChg chg="addSp delSp modSp mod">
        <pc:chgData name="Baudet David" userId="8809c96f-66d1-4914-986a-cdffc69dfd98" providerId="ADAL" clId="{2B735BEB-695E-4B39-B302-4D29CC8700AF}" dt="2025-09-17T12:59:36.979" v="3962" actId="114"/>
        <pc:sldMkLst>
          <pc:docMk/>
          <pc:sldMk cId="395760082" sldId="267"/>
        </pc:sldMkLst>
        <pc:spChg chg="mod">
          <ac:chgData name="Baudet David" userId="8809c96f-66d1-4914-986a-cdffc69dfd98" providerId="ADAL" clId="{2B735BEB-695E-4B39-B302-4D29CC8700AF}" dt="2025-09-17T12:29:48.789" v="3422" actId="113"/>
          <ac:spMkLst>
            <pc:docMk/>
            <pc:sldMk cId="395760082" sldId="267"/>
            <ac:spMk id="6" creationId="{C938E689-56E5-04FF-D3EB-6249903975D5}"/>
          </ac:spMkLst>
        </pc:spChg>
        <pc:spChg chg="add mod">
          <ac:chgData name="Baudet David" userId="8809c96f-66d1-4914-986a-cdffc69dfd98" providerId="ADAL" clId="{2B735BEB-695E-4B39-B302-4D29CC8700AF}" dt="2025-09-17T12:59:36.979" v="3962" actId="114"/>
          <ac:spMkLst>
            <pc:docMk/>
            <pc:sldMk cId="395760082" sldId="267"/>
            <ac:spMk id="10" creationId="{1C31E81A-341C-5932-D070-10921EE7BE16}"/>
          </ac:spMkLst>
        </pc:spChg>
        <pc:picChg chg="add mod">
          <ac:chgData name="Baudet David" userId="8809c96f-66d1-4914-986a-cdffc69dfd98" providerId="ADAL" clId="{2B735BEB-695E-4B39-B302-4D29CC8700AF}" dt="2025-09-17T12:30:04.305" v="3426" actId="1076"/>
          <ac:picMkLst>
            <pc:docMk/>
            <pc:sldMk cId="395760082" sldId="267"/>
            <ac:picMk id="4" creationId="{4FCF3B5B-F1EB-7414-E00C-B2B6765123B9}"/>
          </ac:picMkLst>
        </pc:picChg>
      </pc:sldChg>
      <pc:sldChg chg="addSp delSp modSp mod modAnim">
        <pc:chgData name="Baudet David" userId="8809c96f-66d1-4914-986a-cdffc69dfd98" providerId="ADAL" clId="{2B735BEB-695E-4B39-B302-4D29CC8700AF}" dt="2025-09-17T12:07:57.680" v="3317"/>
        <pc:sldMkLst>
          <pc:docMk/>
          <pc:sldMk cId="389023356" sldId="270"/>
        </pc:sldMkLst>
        <pc:spChg chg="add mod">
          <ac:chgData name="Baudet David" userId="8809c96f-66d1-4914-986a-cdffc69dfd98" providerId="ADAL" clId="{2B735BEB-695E-4B39-B302-4D29CC8700AF}" dt="2025-09-17T12:07:44.144" v="3316"/>
          <ac:spMkLst>
            <pc:docMk/>
            <pc:sldMk cId="389023356" sldId="270"/>
            <ac:spMk id="7" creationId="{1DD0E578-2AD1-1C17-BF45-D23BDE3F61E6}"/>
          </ac:spMkLst>
        </pc:spChg>
      </pc:sldChg>
      <pc:sldChg chg="del">
        <pc:chgData name="Baudet David" userId="8809c96f-66d1-4914-986a-cdffc69dfd98" providerId="ADAL" clId="{2B735BEB-695E-4B39-B302-4D29CC8700AF}" dt="2025-09-17T08:33:29.421" v="646" actId="2696"/>
        <pc:sldMkLst>
          <pc:docMk/>
          <pc:sldMk cId="1819262902" sldId="272"/>
        </pc:sldMkLst>
      </pc:sldChg>
      <pc:sldChg chg="del">
        <pc:chgData name="Baudet David" userId="8809c96f-66d1-4914-986a-cdffc69dfd98" providerId="ADAL" clId="{2B735BEB-695E-4B39-B302-4D29CC8700AF}" dt="2025-09-17T09:14:06.819" v="1264" actId="47"/>
        <pc:sldMkLst>
          <pc:docMk/>
          <pc:sldMk cId="3491169180" sldId="275"/>
        </pc:sldMkLst>
      </pc:sldChg>
      <pc:sldChg chg="modSp mod modTransition modAnim">
        <pc:chgData name="Baudet David" userId="8809c96f-66d1-4914-986a-cdffc69dfd98" providerId="ADAL" clId="{2B735BEB-695E-4B39-B302-4D29CC8700AF}" dt="2025-09-17T11:53:08.675" v="2829" actId="14100"/>
        <pc:sldMkLst>
          <pc:docMk/>
          <pc:sldMk cId="1659063735" sldId="282"/>
        </pc:sldMkLst>
        <pc:spChg chg="mod">
          <ac:chgData name="Baudet David" userId="8809c96f-66d1-4914-986a-cdffc69dfd98" providerId="ADAL" clId="{2B735BEB-695E-4B39-B302-4D29CC8700AF}" dt="2025-09-17T11:53:08.675" v="2829" actId="14100"/>
          <ac:spMkLst>
            <pc:docMk/>
            <pc:sldMk cId="1659063735" sldId="282"/>
            <ac:spMk id="2" creationId="{E9844BA3-2E7F-CF5E-7861-246DF1C287F9}"/>
          </ac:spMkLst>
        </pc:spChg>
      </pc:sldChg>
      <pc:sldChg chg="addSp delSp modSp mod delAnim modAnim">
        <pc:chgData name="Baudet David" userId="8809c96f-66d1-4914-986a-cdffc69dfd98" providerId="ADAL" clId="{2B735BEB-695E-4B39-B302-4D29CC8700AF}" dt="2025-09-17T09:12:06.414" v="1263"/>
        <pc:sldMkLst>
          <pc:docMk/>
          <pc:sldMk cId="2656372011" sldId="286"/>
        </pc:sldMkLst>
        <pc:spChg chg="add mod">
          <ac:chgData name="Baudet David" userId="8809c96f-66d1-4914-986a-cdffc69dfd98" providerId="ADAL" clId="{2B735BEB-695E-4B39-B302-4D29CC8700AF}" dt="2025-09-17T09:11:37.035" v="1254" actId="14100"/>
          <ac:spMkLst>
            <pc:docMk/>
            <pc:sldMk cId="2656372011" sldId="286"/>
            <ac:spMk id="3" creationId="{B028682A-9E59-48FA-FA55-2D374135F1FE}"/>
          </ac:spMkLst>
        </pc:spChg>
        <pc:spChg chg="add mod">
          <ac:chgData name="Baudet David" userId="8809c96f-66d1-4914-986a-cdffc69dfd98" providerId="ADAL" clId="{2B735BEB-695E-4B39-B302-4D29CC8700AF}" dt="2025-09-17T09:11:42.017" v="1256" actId="1076"/>
          <ac:spMkLst>
            <pc:docMk/>
            <pc:sldMk cId="2656372011" sldId="286"/>
            <ac:spMk id="12" creationId="{DE6C3AA2-30C3-8CF9-36C3-38FAE5180F57}"/>
          </ac:spMkLst>
        </pc:spChg>
        <pc:spChg chg="add mod">
          <ac:chgData name="Baudet David" userId="8809c96f-66d1-4914-986a-cdffc69dfd98" providerId="ADAL" clId="{2B735BEB-695E-4B39-B302-4D29CC8700AF}" dt="2025-09-17T09:11:45.994" v="1258" actId="1076"/>
          <ac:spMkLst>
            <pc:docMk/>
            <pc:sldMk cId="2656372011" sldId="286"/>
            <ac:spMk id="14" creationId="{B5768840-0F6E-1ACE-0AC3-7521855A8A64}"/>
          </ac:spMkLst>
        </pc:spChg>
      </pc:sldChg>
      <pc:sldChg chg="del">
        <pc:chgData name="Baudet David" userId="8809c96f-66d1-4914-986a-cdffc69dfd98" providerId="ADAL" clId="{2B735BEB-695E-4B39-B302-4D29CC8700AF}" dt="2025-09-17T09:14:06.819" v="1264" actId="47"/>
        <pc:sldMkLst>
          <pc:docMk/>
          <pc:sldMk cId="982972518" sldId="290"/>
        </pc:sldMkLst>
      </pc:sldChg>
      <pc:sldChg chg="addSp delSp modSp mod modAnim">
        <pc:chgData name="Baudet David" userId="8809c96f-66d1-4914-986a-cdffc69dfd98" providerId="ADAL" clId="{2B735BEB-695E-4B39-B302-4D29CC8700AF}" dt="2025-09-17T12:00:29.051" v="3079"/>
        <pc:sldMkLst>
          <pc:docMk/>
          <pc:sldMk cId="621625523" sldId="291"/>
        </pc:sldMkLst>
        <pc:spChg chg="mod topLvl">
          <ac:chgData name="Baudet David" userId="8809c96f-66d1-4914-986a-cdffc69dfd98" providerId="ADAL" clId="{2B735BEB-695E-4B39-B302-4D29CC8700AF}" dt="2025-09-17T12:00:20.498" v="3078" actId="165"/>
          <ac:spMkLst>
            <pc:docMk/>
            <pc:sldMk cId="621625523" sldId="291"/>
            <ac:spMk id="56" creationId="{1C7DBEDC-CCD9-A7E5-5225-B29F908378E7}"/>
          </ac:spMkLst>
        </pc:spChg>
        <pc:spChg chg="mod topLvl">
          <ac:chgData name="Baudet David" userId="8809c96f-66d1-4914-986a-cdffc69dfd98" providerId="ADAL" clId="{2B735BEB-695E-4B39-B302-4D29CC8700AF}" dt="2025-09-17T12:00:15.379" v="3077" actId="165"/>
          <ac:spMkLst>
            <pc:docMk/>
            <pc:sldMk cId="621625523" sldId="291"/>
            <ac:spMk id="57" creationId="{1333401E-5D16-50D5-7B27-29E935D6B2CE}"/>
          </ac:spMkLst>
        </pc:spChg>
        <pc:spChg chg="mod">
          <ac:chgData name="Baudet David" userId="8809c96f-66d1-4914-986a-cdffc69dfd98" providerId="ADAL" clId="{2B735BEB-695E-4B39-B302-4D29CC8700AF}" dt="2025-09-17T11:57:27.254" v="2928" actId="1036"/>
          <ac:spMkLst>
            <pc:docMk/>
            <pc:sldMk cId="621625523" sldId="291"/>
            <ac:spMk id="58" creationId="{B61037B1-7B68-9258-E81F-3988DBCD3B9D}"/>
          </ac:spMkLst>
        </pc:spChg>
        <pc:spChg chg="mod">
          <ac:chgData name="Baudet David" userId="8809c96f-66d1-4914-986a-cdffc69dfd98" providerId="ADAL" clId="{2B735BEB-695E-4B39-B302-4D29CC8700AF}" dt="2025-09-17T12:00:20.498" v="3078" actId="165"/>
          <ac:spMkLst>
            <pc:docMk/>
            <pc:sldMk cId="621625523" sldId="291"/>
            <ac:spMk id="1036" creationId="{16BF9331-B512-0616-E97B-DED4B29D0509}"/>
          </ac:spMkLst>
        </pc:spChg>
        <pc:spChg chg="mod">
          <ac:chgData name="Baudet David" userId="8809c96f-66d1-4914-986a-cdffc69dfd98" providerId="ADAL" clId="{2B735BEB-695E-4B39-B302-4D29CC8700AF}" dt="2025-09-17T11:59:36.873" v="3073" actId="1076"/>
          <ac:spMkLst>
            <pc:docMk/>
            <pc:sldMk cId="621625523" sldId="291"/>
            <ac:spMk id="1046" creationId="{0A116DCB-74BD-5CF3-61EC-A842EC677A1F}"/>
          </ac:spMkLst>
        </pc:spChg>
        <pc:grpChg chg="add mod topLvl">
          <ac:chgData name="Baudet David" userId="8809c96f-66d1-4914-986a-cdffc69dfd98" providerId="ADAL" clId="{2B735BEB-695E-4B39-B302-4D29CC8700AF}" dt="2025-09-17T12:00:20.498" v="3078" actId="165"/>
          <ac:grpSpMkLst>
            <pc:docMk/>
            <pc:sldMk cId="621625523" sldId="291"/>
            <ac:grpSpMk id="3" creationId="{D74F7412-8B20-B7DC-B017-1BEE800DA8DF}"/>
          </ac:grpSpMkLst>
        </pc:grpChg>
        <pc:grpChg chg="mod topLvl">
          <ac:chgData name="Baudet David" userId="8809c96f-66d1-4914-986a-cdffc69dfd98" providerId="ADAL" clId="{2B735BEB-695E-4B39-B302-4D29CC8700AF}" dt="2025-09-17T12:00:15.379" v="3077" actId="165"/>
          <ac:grpSpMkLst>
            <pc:docMk/>
            <pc:sldMk cId="621625523" sldId="291"/>
            <ac:grpSpMk id="46" creationId="{48D45DFA-8DEA-17C0-748F-80265C0EC3A7}"/>
          </ac:grpSpMkLst>
        </pc:grpChg>
        <pc:grpChg chg="mod topLvl">
          <ac:chgData name="Baudet David" userId="8809c96f-66d1-4914-986a-cdffc69dfd98" providerId="ADAL" clId="{2B735BEB-695E-4B39-B302-4D29CC8700AF}" dt="2025-09-17T12:00:15.379" v="3077" actId="165"/>
          <ac:grpSpMkLst>
            <pc:docMk/>
            <pc:sldMk cId="621625523" sldId="291"/>
            <ac:grpSpMk id="47" creationId="{53501BB6-BA06-3EE5-7696-CC8C6F6DCFA5}"/>
          </ac:grpSpMkLst>
        </pc:grpChg>
        <pc:grpChg chg="mod topLvl">
          <ac:chgData name="Baudet David" userId="8809c96f-66d1-4914-986a-cdffc69dfd98" providerId="ADAL" clId="{2B735BEB-695E-4B39-B302-4D29CC8700AF}" dt="2025-09-17T12:00:20.498" v="3078" actId="165"/>
          <ac:grpSpMkLst>
            <pc:docMk/>
            <pc:sldMk cId="621625523" sldId="291"/>
            <ac:grpSpMk id="50" creationId="{D1555CA5-FA58-2C36-BD85-6BAEFE5CE1E9}"/>
          </ac:grpSpMkLst>
        </pc:grpChg>
        <pc:grpChg chg="mod">
          <ac:chgData name="Baudet David" userId="8809c96f-66d1-4914-986a-cdffc69dfd98" providerId="ADAL" clId="{2B735BEB-695E-4B39-B302-4D29CC8700AF}" dt="2025-09-17T12:00:20.498" v="3078" actId="165"/>
          <ac:grpSpMkLst>
            <pc:docMk/>
            <pc:sldMk cId="621625523" sldId="291"/>
            <ac:grpSpMk id="55" creationId="{541A9A76-DE96-EF38-CA66-4C067FAEC4FD}"/>
          </ac:grpSpMkLst>
        </pc:grpChg>
        <pc:grpChg chg="mod">
          <ac:chgData name="Baudet David" userId="8809c96f-66d1-4914-986a-cdffc69dfd98" providerId="ADAL" clId="{2B735BEB-695E-4B39-B302-4D29CC8700AF}" dt="2025-09-17T11:57:27.254" v="2928" actId="1036"/>
          <ac:grpSpMkLst>
            <pc:docMk/>
            <pc:sldMk cId="621625523" sldId="291"/>
            <ac:grpSpMk id="1047" creationId="{7AAE7AE9-D753-8D93-147D-5112C11827EA}"/>
          </ac:grpSpMkLst>
        </pc:grpChg>
        <pc:picChg chg="add mod">
          <ac:chgData name="Baudet David" userId="8809c96f-66d1-4914-986a-cdffc69dfd98" providerId="ADAL" clId="{2B735BEB-695E-4B39-B302-4D29CC8700AF}" dt="2025-09-17T11:59:39.567" v="3074" actId="1076"/>
          <ac:picMkLst>
            <pc:docMk/>
            <pc:sldMk cId="621625523" sldId="291"/>
            <ac:picMk id="4" creationId="{5195CB66-B544-DA51-158F-2017E4D52C1C}"/>
          </ac:picMkLst>
        </pc:picChg>
        <pc:picChg chg="mod topLvl">
          <ac:chgData name="Baudet David" userId="8809c96f-66d1-4914-986a-cdffc69dfd98" providerId="ADAL" clId="{2B735BEB-695E-4B39-B302-4D29CC8700AF}" dt="2025-09-17T12:00:20.498" v="3078" actId="165"/>
          <ac:picMkLst>
            <pc:docMk/>
            <pc:sldMk cId="621625523" sldId="291"/>
            <ac:picMk id="7" creationId="{73705D22-82A3-A38E-D360-F76B4AA40DD4}"/>
          </ac:picMkLst>
        </pc:picChg>
        <pc:picChg chg="mod topLvl">
          <ac:chgData name="Baudet David" userId="8809c96f-66d1-4914-986a-cdffc69dfd98" providerId="ADAL" clId="{2B735BEB-695E-4B39-B302-4D29CC8700AF}" dt="2025-09-17T12:00:15.379" v="3077" actId="165"/>
          <ac:picMkLst>
            <pc:docMk/>
            <pc:sldMk cId="621625523" sldId="291"/>
            <ac:picMk id="13" creationId="{B49F548A-0A8F-FA1B-0352-EB507EEC55E6}"/>
          </ac:picMkLst>
        </pc:picChg>
        <pc:picChg chg="mod">
          <ac:chgData name="Baudet David" userId="8809c96f-66d1-4914-986a-cdffc69dfd98" providerId="ADAL" clId="{2B735BEB-695E-4B39-B302-4D29CC8700AF}" dt="2025-09-17T11:57:27.254" v="2928" actId="1036"/>
          <ac:picMkLst>
            <pc:docMk/>
            <pc:sldMk cId="621625523" sldId="291"/>
            <ac:picMk id="17" creationId="{019C4564-BFF1-C9F1-938E-60374443EEAC}"/>
          </ac:picMkLst>
        </pc:picChg>
        <pc:picChg chg="mod">
          <ac:chgData name="Baudet David" userId="8809c96f-66d1-4914-986a-cdffc69dfd98" providerId="ADAL" clId="{2B735BEB-695E-4B39-B302-4D29CC8700AF}" dt="2025-09-17T11:59:09.264" v="3068" actId="1076"/>
          <ac:picMkLst>
            <pc:docMk/>
            <pc:sldMk cId="621625523" sldId="291"/>
            <ac:picMk id="27" creationId="{8222E0FE-1E26-88BA-8535-593DBA48D63B}"/>
          </ac:picMkLst>
        </pc:picChg>
        <pc:picChg chg="mod">
          <ac:chgData name="Baudet David" userId="8809c96f-66d1-4914-986a-cdffc69dfd98" providerId="ADAL" clId="{2B735BEB-695E-4B39-B302-4D29CC8700AF}" dt="2025-09-17T11:57:19.707" v="2903" actId="1035"/>
          <ac:picMkLst>
            <pc:docMk/>
            <pc:sldMk cId="621625523" sldId="291"/>
            <ac:picMk id="29" creationId="{CB6F3C02-19A5-F24D-94EC-A396CA1A4223}"/>
          </ac:picMkLst>
        </pc:picChg>
        <pc:picChg chg="mod">
          <ac:chgData name="Baudet David" userId="8809c96f-66d1-4914-986a-cdffc69dfd98" providerId="ADAL" clId="{2B735BEB-695E-4B39-B302-4D29CC8700AF}" dt="2025-09-17T12:00:20.498" v="3078" actId="165"/>
          <ac:picMkLst>
            <pc:docMk/>
            <pc:sldMk cId="621625523" sldId="291"/>
            <ac:picMk id="35" creationId="{A20ACD0D-A1F5-DA45-DF8D-08218E6DF02D}"/>
          </ac:picMkLst>
        </pc:picChg>
        <pc:picChg chg="mod">
          <ac:chgData name="Baudet David" userId="8809c96f-66d1-4914-986a-cdffc69dfd98" providerId="ADAL" clId="{2B735BEB-695E-4B39-B302-4D29CC8700AF}" dt="2025-09-17T12:00:15.379" v="3077" actId="165"/>
          <ac:picMkLst>
            <pc:docMk/>
            <pc:sldMk cId="621625523" sldId="291"/>
            <ac:picMk id="39" creationId="{E97DC8B4-04F9-B8C9-57DB-B7CA40220289}"/>
          </ac:picMkLst>
        </pc:picChg>
        <pc:picChg chg="mod">
          <ac:chgData name="Baudet David" userId="8809c96f-66d1-4914-986a-cdffc69dfd98" providerId="ADAL" clId="{2B735BEB-695E-4B39-B302-4D29CC8700AF}" dt="2025-09-17T12:00:15.379" v="3077" actId="165"/>
          <ac:picMkLst>
            <pc:docMk/>
            <pc:sldMk cId="621625523" sldId="291"/>
            <ac:picMk id="41" creationId="{17FE036F-C27A-95F7-7589-173B510CACE0}"/>
          </ac:picMkLst>
        </pc:picChg>
        <pc:picChg chg="mod">
          <ac:chgData name="Baudet David" userId="8809c96f-66d1-4914-986a-cdffc69dfd98" providerId="ADAL" clId="{2B735BEB-695E-4B39-B302-4D29CC8700AF}" dt="2025-09-17T12:00:15.379" v="3077" actId="165"/>
          <ac:picMkLst>
            <pc:docMk/>
            <pc:sldMk cId="621625523" sldId="291"/>
            <ac:picMk id="43" creationId="{BDF61D93-39D0-1D41-3A0B-B4D78F14DD2D}"/>
          </ac:picMkLst>
        </pc:picChg>
        <pc:picChg chg="mod">
          <ac:chgData name="Baudet David" userId="8809c96f-66d1-4914-986a-cdffc69dfd98" providerId="ADAL" clId="{2B735BEB-695E-4B39-B302-4D29CC8700AF}" dt="2025-09-17T12:00:15.379" v="3077" actId="165"/>
          <ac:picMkLst>
            <pc:docMk/>
            <pc:sldMk cId="621625523" sldId="291"/>
            <ac:picMk id="45" creationId="{EAD2E032-F392-CD30-B693-0E6DE55F26F5}"/>
          </ac:picMkLst>
        </pc:picChg>
        <pc:picChg chg="mod">
          <ac:chgData name="Baudet David" userId="8809c96f-66d1-4914-986a-cdffc69dfd98" providerId="ADAL" clId="{2B735BEB-695E-4B39-B302-4D29CC8700AF}" dt="2025-09-17T12:00:20.498" v="3078" actId="165"/>
          <ac:picMkLst>
            <pc:docMk/>
            <pc:sldMk cId="621625523" sldId="291"/>
            <ac:picMk id="49" creationId="{82FE16C0-6C21-A211-577D-7A39A241165A}"/>
          </ac:picMkLst>
        </pc:picChg>
        <pc:picChg chg="mod">
          <ac:chgData name="Baudet David" userId="8809c96f-66d1-4914-986a-cdffc69dfd98" providerId="ADAL" clId="{2B735BEB-695E-4B39-B302-4D29CC8700AF}" dt="2025-09-17T12:00:20.498" v="3078" actId="165"/>
          <ac:picMkLst>
            <pc:docMk/>
            <pc:sldMk cId="621625523" sldId="291"/>
            <ac:picMk id="54" creationId="{01BB7465-0559-D0F7-6145-499699CF0799}"/>
          </ac:picMkLst>
        </pc:picChg>
        <pc:picChg chg="mod">
          <ac:chgData name="Baudet David" userId="8809c96f-66d1-4914-986a-cdffc69dfd98" providerId="ADAL" clId="{2B735BEB-695E-4B39-B302-4D29CC8700AF}" dt="2025-09-17T12:00:20.498" v="3078" actId="165"/>
          <ac:picMkLst>
            <pc:docMk/>
            <pc:sldMk cId="621625523" sldId="291"/>
            <ac:picMk id="1026" creationId="{7D44C423-035C-13B9-7BE6-622F1FB0112E}"/>
          </ac:picMkLst>
        </pc:picChg>
        <pc:picChg chg="mod">
          <ac:chgData name="Baudet David" userId="8809c96f-66d1-4914-986a-cdffc69dfd98" providerId="ADAL" clId="{2B735BEB-695E-4B39-B302-4D29CC8700AF}" dt="2025-09-17T11:57:27.254" v="2928" actId="1036"/>
          <ac:picMkLst>
            <pc:docMk/>
            <pc:sldMk cId="621625523" sldId="291"/>
            <ac:picMk id="1045" creationId="{3D4808D8-DD6E-8A22-583D-979F3EAB3346}"/>
          </ac:picMkLst>
        </pc:picChg>
      </pc:sldChg>
      <pc:sldChg chg="add del">
        <pc:chgData name="Baudet David" userId="8809c96f-66d1-4914-986a-cdffc69dfd98" providerId="ADAL" clId="{2B735BEB-695E-4B39-B302-4D29CC8700AF}" dt="2025-09-17T09:14:16.433" v="1267" actId="47"/>
        <pc:sldMkLst>
          <pc:docMk/>
          <pc:sldMk cId="1285301755" sldId="294"/>
        </pc:sldMkLst>
      </pc:sldChg>
      <pc:sldChg chg="modSp mod modAnim">
        <pc:chgData name="Baudet David" userId="8809c96f-66d1-4914-986a-cdffc69dfd98" providerId="ADAL" clId="{2B735BEB-695E-4B39-B302-4D29CC8700AF}" dt="2025-09-17T13:03:53.933" v="4016" actId="20577"/>
        <pc:sldMkLst>
          <pc:docMk/>
          <pc:sldMk cId="2019190550" sldId="296"/>
        </pc:sldMkLst>
        <pc:spChg chg="mod">
          <ac:chgData name="Baudet David" userId="8809c96f-66d1-4914-986a-cdffc69dfd98" providerId="ADAL" clId="{2B735BEB-695E-4B39-B302-4D29CC8700AF}" dt="2025-09-17T13:03:53.933" v="4016" actId="20577"/>
          <ac:spMkLst>
            <pc:docMk/>
            <pc:sldMk cId="2019190550" sldId="296"/>
            <ac:spMk id="3" creationId="{766E5500-BBAF-6058-9AA5-0694A9AC9C3F}"/>
          </ac:spMkLst>
        </pc:spChg>
      </pc:sldChg>
      <pc:sldChg chg="del">
        <pc:chgData name="Baudet David" userId="8809c96f-66d1-4914-986a-cdffc69dfd98" providerId="ADAL" clId="{2B735BEB-695E-4B39-B302-4D29CC8700AF}" dt="2025-09-17T11:47:56.237" v="2685" actId="47"/>
        <pc:sldMkLst>
          <pc:docMk/>
          <pc:sldMk cId="4014820919" sldId="297"/>
        </pc:sldMkLst>
      </pc:sldChg>
      <pc:sldChg chg="modSp add del mod ord">
        <pc:chgData name="Baudet David" userId="8809c96f-66d1-4914-986a-cdffc69dfd98" providerId="ADAL" clId="{2B735BEB-695E-4B39-B302-4D29CC8700AF}" dt="2025-09-17T10:53:56.275" v="1467" actId="2696"/>
        <pc:sldMkLst>
          <pc:docMk/>
          <pc:sldMk cId="3029480801" sldId="298"/>
        </pc:sldMkLst>
      </pc:sldChg>
      <pc:sldChg chg="addSp delSp modSp add del mod">
        <pc:chgData name="Baudet David" userId="8809c96f-66d1-4914-986a-cdffc69dfd98" providerId="ADAL" clId="{2B735BEB-695E-4B39-B302-4D29CC8700AF}" dt="2025-09-17T09:19:15.072" v="1357" actId="14100"/>
        <pc:sldMkLst>
          <pc:docMk/>
          <pc:sldMk cId="3258272003" sldId="299"/>
        </pc:sldMkLst>
        <pc:spChg chg="add mod">
          <ac:chgData name="Baudet David" userId="8809c96f-66d1-4914-986a-cdffc69dfd98" providerId="ADAL" clId="{2B735BEB-695E-4B39-B302-4D29CC8700AF}" dt="2025-09-17T09:18:43.010" v="1351" actId="14100"/>
          <ac:spMkLst>
            <pc:docMk/>
            <pc:sldMk cId="3258272003" sldId="299"/>
            <ac:spMk id="11" creationId="{A8A912EE-A232-A0A1-8EB4-696DD5AF3327}"/>
          </ac:spMkLst>
        </pc:spChg>
        <pc:picChg chg="add mod">
          <ac:chgData name="Baudet David" userId="8809c96f-66d1-4914-986a-cdffc69dfd98" providerId="ADAL" clId="{2B735BEB-695E-4B39-B302-4D29CC8700AF}" dt="2025-09-17T09:19:15.072" v="1357" actId="14100"/>
          <ac:picMkLst>
            <pc:docMk/>
            <pc:sldMk cId="3258272003" sldId="299"/>
            <ac:picMk id="9" creationId="{A14C3E86-4A4E-DE2A-A607-D173F3F9FC18}"/>
          </ac:picMkLst>
        </pc:picChg>
      </pc:sldChg>
      <pc:sldChg chg="addSp delSp modSp add del mod">
        <pc:chgData name="Baudet David" userId="8809c96f-66d1-4914-986a-cdffc69dfd98" providerId="ADAL" clId="{2B735BEB-695E-4B39-B302-4D29CC8700AF}" dt="2025-09-17T09:21:01.040" v="1394" actId="1076"/>
        <pc:sldMkLst>
          <pc:docMk/>
          <pc:sldMk cId="2602232219" sldId="300"/>
        </pc:sldMkLst>
        <pc:spChg chg="add mod">
          <ac:chgData name="Baudet David" userId="8809c96f-66d1-4914-986a-cdffc69dfd98" providerId="ADAL" clId="{2B735BEB-695E-4B39-B302-4D29CC8700AF}" dt="2025-09-17T09:21:01.040" v="1394" actId="1076"/>
          <ac:spMkLst>
            <pc:docMk/>
            <pc:sldMk cId="2602232219" sldId="300"/>
            <ac:spMk id="4" creationId="{C928FF48-4566-C902-DDC1-C14FB15343B1}"/>
          </ac:spMkLst>
        </pc:spChg>
        <pc:picChg chg="add mod ord">
          <ac:chgData name="Baudet David" userId="8809c96f-66d1-4914-986a-cdffc69dfd98" providerId="ADAL" clId="{2B735BEB-695E-4B39-B302-4D29CC8700AF}" dt="2025-09-17T09:19:09.306" v="1356" actId="1076"/>
          <ac:picMkLst>
            <pc:docMk/>
            <pc:sldMk cId="2602232219" sldId="300"/>
            <ac:picMk id="7" creationId="{9C31E94E-49A5-B8CC-FF31-81DE3CCE06E1}"/>
          </ac:picMkLst>
        </pc:picChg>
      </pc:sldChg>
      <pc:sldChg chg="modSp del mod">
        <pc:chgData name="Baudet David" userId="8809c96f-66d1-4914-986a-cdffc69dfd98" providerId="ADAL" clId="{2B735BEB-695E-4B39-B302-4D29CC8700AF}" dt="2025-09-17T12:02:44.739" v="3098" actId="47"/>
        <pc:sldMkLst>
          <pc:docMk/>
          <pc:sldMk cId="3824510995" sldId="301"/>
        </pc:sldMkLst>
      </pc:sldChg>
      <pc:sldChg chg="modSp mod modAnim">
        <pc:chgData name="Baudet David" userId="8809c96f-66d1-4914-986a-cdffc69dfd98" providerId="ADAL" clId="{2B735BEB-695E-4B39-B302-4D29CC8700AF}" dt="2025-09-17T12:07:21.334" v="3312"/>
        <pc:sldMkLst>
          <pc:docMk/>
          <pc:sldMk cId="2172241250" sldId="304"/>
        </pc:sldMkLst>
        <pc:spChg chg="mod">
          <ac:chgData name="Baudet David" userId="8809c96f-66d1-4914-986a-cdffc69dfd98" providerId="ADAL" clId="{2B735BEB-695E-4B39-B302-4D29CC8700AF}" dt="2025-09-17T12:05:42.208" v="3297" actId="6549"/>
          <ac:spMkLst>
            <pc:docMk/>
            <pc:sldMk cId="2172241250" sldId="304"/>
            <ac:spMk id="3" creationId="{59536A1C-3A13-9556-28E1-7828C36EF987}"/>
          </ac:spMkLst>
        </pc:spChg>
        <pc:spChg chg="mod">
          <ac:chgData name="Baudet David" userId="8809c96f-66d1-4914-986a-cdffc69dfd98" providerId="ADAL" clId="{2B735BEB-695E-4B39-B302-4D29CC8700AF}" dt="2025-09-17T12:07:10.312" v="3310" actId="207"/>
          <ac:spMkLst>
            <pc:docMk/>
            <pc:sldMk cId="2172241250" sldId="304"/>
            <ac:spMk id="12" creationId="{E858B6A3-0471-85A2-E0F9-1A3535A8A7C0}"/>
          </ac:spMkLst>
        </pc:spChg>
        <pc:spChg chg="mod">
          <ac:chgData name="Baudet David" userId="8809c96f-66d1-4914-986a-cdffc69dfd98" providerId="ADAL" clId="{2B735BEB-695E-4B39-B302-4D29CC8700AF}" dt="2025-09-17T12:04:47.820" v="3286" actId="1037"/>
          <ac:spMkLst>
            <pc:docMk/>
            <pc:sldMk cId="2172241250" sldId="304"/>
            <ac:spMk id="14" creationId="{3A00016D-7D2D-523A-21E3-EDAE0FBBFE35}"/>
          </ac:spMkLst>
        </pc:spChg>
        <pc:spChg chg="mod">
          <ac:chgData name="Baudet David" userId="8809c96f-66d1-4914-986a-cdffc69dfd98" providerId="ADAL" clId="{2B735BEB-695E-4B39-B302-4D29CC8700AF}" dt="2025-09-17T12:07:13.865" v="3311" actId="207"/>
          <ac:spMkLst>
            <pc:docMk/>
            <pc:sldMk cId="2172241250" sldId="304"/>
            <ac:spMk id="15" creationId="{37D83964-FED4-7FA8-45F8-4B3CBF6479D7}"/>
          </ac:spMkLst>
        </pc:spChg>
        <pc:picChg chg="mod">
          <ac:chgData name="Baudet David" userId="8809c96f-66d1-4914-986a-cdffc69dfd98" providerId="ADAL" clId="{2B735BEB-695E-4B39-B302-4D29CC8700AF}" dt="2025-09-17T12:04:12.157" v="3184" actId="29295"/>
          <ac:picMkLst>
            <pc:docMk/>
            <pc:sldMk cId="2172241250" sldId="304"/>
            <ac:picMk id="11" creationId="{8E765463-898A-5B63-DF3B-C89881B19FC4}"/>
          </ac:picMkLst>
        </pc:picChg>
      </pc:sldChg>
      <pc:sldChg chg="modSp mod">
        <pc:chgData name="Baudet David" userId="8809c96f-66d1-4914-986a-cdffc69dfd98" providerId="ADAL" clId="{2B735BEB-695E-4B39-B302-4D29CC8700AF}" dt="2025-09-17T12:08:12.890" v="3363" actId="20577"/>
        <pc:sldMkLst>
          <pc:docMk/>
          <pc:sldMk cId="3128410716" sldId="305"/>
        </pc:sldMkLst>
        <pc:spChg chg="mod">
          <ac:chgData name="Baudet David" userId="8809c96f-66d1-4914-986a-cdffc69dfd98" providerId="ADAL" clId="{2B735BEB-695E-4B39-B302-4D29CC8700AF}" dt="2025-09-17T12:08:12.890" v="3363" actId="20577"/>
          <ac:spMkLst>
            <pc:docMk/>
            <pc:sldMk cId="3128410716" sldId="305"/>
            <ac:spMk id="4" creationId="{EB1A8304-CAA4-65EE-9B9E-546AC4183F21}"/>
          </ac:spMkLst>
        </pc:spChg>
      </pc:sldChg>
      <pc:sldChg chg="modSp mod">
        <pc:chgData name="Baudet David" userId="8809c96f-66d1-4914-986a-cdffc69dfd98" providerId="ADAL" clId="{2B735BEB-695E-4B39-B302-4D29CC8700AF}" dt="2025-09-17T12:11:53.194" v="3395" actId="207"/>
        <pc:sldMkLst>
          <pc:docMk/>
          <pc:sldMk cId="2704397410" sldId="306"/>
        </pc:sldMkLst>
        <pc:spChg chg="mod">
          <ac:chgData name="Baudet David" userId="8809c96f-66d1-4914-986a-cdffc69dfd98" providerId="ADAL" clId="{2B735BEB-695E-4B39-B302-4D29CC8700AF}" dt="2025-09-17T12:11:53.194" v="3395" actId="207"/>
          <ac:spMkLst>
            <pc:docMk/>
            <pc:sldMk cId="2704397410" sldId="306"/>
            <ac:spMk id="12" creationId="{DD882D5B-DF8B-9E1C-D371-E19A928E16A8}"/>
          </ac:spMkLst>
        </pc:spChg>
        <pc:spChg chg="mod">
          <ac:chgData name="Baudet David" userId="8809c96f-66d1-4914-986a-cdffc69dfd98" providerId="ADAL" clId="{2B735BEB-695E-4B39-B302-4D29CC8700AF}" dt="2025-09-17T12:11:48.022" v="3394" actId="207"/>
          <ac:spMkLst>
            <pc:docMk/>
            <pc:sldMk cId="2704397410" sldId="306"/>
            <ac:spMk id="15" creationId="{2FBD89C6-8C8A-2EB2-376D-FC3A05B357E5}"/>
          </ac:spMkLst>
        </pc:spChg>
        <pc:picChg chg="mod">
          <ac:chgData name="Baudet David" userId="8809c96f-66d1-4914-986a-cdffc69dfd98" providerId="ADAL" clId="{2B735BEB-695E-4B39-B302-4D29CC8700AF}" dt="2025-09-17T12:11:38.038" v="3393" actId="29295"/>
          <ac:picMkLst>
            <pc:docMk/>
            <pc:sldMk cId="2704397410" sldId="306"/>
            <ac:picMk id="11" creationId="{B82E1645-A277-732B-1637-9352D26DB981}"/>
          </ac:picMkLst>
        </pc:picChg>
      </pc:sldChg>
      <pc:sldChg chg="addSp delSp modSp mod modAnim">
        <pc:chgData name="Baudet David" userId="8809c96f-66d1-4914-986a-cdffc69dfd98" providerId="ADAL" clId="{2B735BEB-695E-4B39-B302-4D29CC8700AF}" dt="2025-09-17T09:10:33.025" v="1241"/>
        <pc:sldMkLst>
          <pc:docMk/>
          <pc:sldMk cId="3878766685" sldId="307"/>
        </pc:sldMkLst>
        <pc:spChg chg="add mod">
          <ac:chgData name="Baudet David" userId="8809c96f-66d1-4914-986a-cdffc69dfd98" providerId="ADAL" clId="{2B735BEB-695E-4B39-B302-4D29CC8700AF}" dt="2025-09-17T09:09:04.036" v="1214" actId="1076"/>
          <ac:spMkLst>
            <pc:docMk/>
            <pc:sldMk cId="3878766685" sldId="307"/>
            <ac:spMk id="3" creationId="{603C7836-1561-028B-31D5-D287F4031F7E}"/>
          </ac:spMkLst>
        </pc:spChg>
        <pc:spChg chg="add mod">
          <ac:chgData name="Baudet David" userId="8809c96f-66d1-4914-986a-cdffc69dfd98" providerId="ADAL" clId="{2B735BEB-695E-4B39-B302-4D29CC8700AF}" dt="2025-09-17T09:09:09.964" v="1215" actId="1076"/>
          <ac:spMkLst>
            <pc:docMk/>
            <pc:sldMk cId="3878766685" sldId="307"/>
            <ac:spMk id="4" creationId="{303E99EF-F13E-6588-B7D3-34BEB1A6AFA8}"/>
          </ac:spMkLst>
        </pc:spChg>
        <pc:spChg chg="add mod">
          <ac:chgData name="Baudet David" userId="8809c96f-66d1-4914-986a-cdffc69dfd98" providerId="ADAL" clId="{2B735BEB-695E-4B39-B302-4D29CC8700AF}" dt="2025-09-17T09:09:17.933" v="1216" actId="1076"/>
          <ac:spMkLst>
            <pc:docMk/>
            <pc:sldMk cId="3878766685" sldId="307"/>
            <ac:spMk id="6" creationId="{917D7E27-3610-7CA4-09F1-92D3FE3CB75C}"/>
          </ac:spMkLst>
        </pc:spChg>
        <pc:spChg chg="add mod">
          <ac:chgData name="Baudet David" userId="8809c96f-66d1-4914-986a-cdffc69dfd98" providerId="ADAL" clId="{2B735BEB-695E-4B39-B302-4D29CC8700AF}" dt="2025-09-17T09:09:34.671" v="1225" actId="1036"/>
          <ac:spMkLst>
            <pc:docMk/>
            <pc:sldMk cId="3878766685" sldId="307"/>
            <ac:spMk id="7" creationId="{7DA88017-C5E9-A244-FF50-809DB84B3175}"/>
          </ac:spMkLst>
        </pc:spChg>
        <pc:spChg chg="add mod">
          <ac:chgData name="Baudet David" userId="8809c96f-66d1-4914-986a-cdffc69dfd98" providerId="ADAL" clId="{2B735BEB-695E-4B39-B302-4D29CC8700AF}" dt="2025-09-17T09:09:45.839" v="1232" actId="1038"/>
          <ac:spMkLst>
            <pc:docMk/>
            <pc:sldMk cId="3878766685" sldId="307"/>
            <ac:spMk id="11" creationId="{CF7C2EA0-D71E-1D0D-AA5C-C0A2898E9405}"/>
          </ac:spMkLst>
        </pc:spChg>
      </pc:sldChg>
      <pc:sldChg chg="addSp delSp modSp mod modAnim">
        <pc:chgData name="Baudet David" userId="8809c96f-66d1-4914-986a-cdffc69dfd98" providerId="ADAL" clId="{2B735BEB-695E-4B39-B302-4D29CC8700AF}" dt="2025-09-17T09:08:50.510" v="1208"/>
        <pc:sldMkLst>
          <pc:docMk/>
          <pc:sldMk cId="788645211" sldId="308"/>
        </pc:sldMkLst>
        <pc:spChg chg="add mod">
          <ac:chgData name="Baudet David" userId="8809c96f-66d1-4914-986a-cdffc69dfd98" providerId="ADAL" clId="{2B735BEB-695E-4B39-B302-4D29CC8700AF}" dt="2025-09-17T09:08:38.704" v="1204" actId="14100"/>
          <ac:spMkLst>
            <pc:docMk/>
            <pc:sldMk cId="788645211" sldId="308"/>
            <ac:spMk id="3" creationId="{DCF3BF21-42AD-C630-E0F4-0DDF4949A8B7}"/>
          </ac:spMkLst>
        </pc:spChg>
        <pc:spChg chg="mod">
          <ac:chgData name="Baudet David" userId="8809c96f-66d1-4914-986a-cdffc69dfd98" providerId="ADAL" clId="{2B735BEB-695E-4B39-B302-4D29CC8700AF}" dt="2025-09-17T08:43:55.185" v="823" actId="20577"/>
          <ac:spMkLst>
            <pc:docMk/>
            <pc:sldMk cId="788645211" sldId="308"/>
            <ac:spMk id="13" creationId="{0EC6D0EC-38F1-177B-3D06-55B6AE7293C9}"/>
          </ac:spMkLst>
        </pc:spChg>
      </pc:sldChg>
      <pc:sldChg chg="addSp delSp modSp mod modAnim">
        <pc:chgData name="Baudet David" userId="8809c96f-66d1-4914-986a-cdffc69dfd98" providerId="ADAL" clId="{2B735BEB-695E-4B39-B302-4D29CC8700AF}" dt="2025-09-17T09:08:29.873" v="1201"/>
        <pc:sldMkLst>
          <pc:docMk/>
          <pc:sldMk cId="714821045" sldId="309"/>
        </pc:sldMkLst>
        <pc:spChg chg="add mod">
          <ac:chgData name="Baudet David" userId="8809c96f-66d1-4914-986a-cdffc69dfd98" providerId="ADAL" clId="{2B735BEB-695E-4B39-B302-4D29CC8700AF}" dt="2025-09-17T09:06:47.903" v="1183" actId="1037"/>
          <ac:spMkLst>
            <pc:docMk/>
            <pc:sldMk cId="714821045" sldId="309"/>
            <ac:spMk id="3" creationId="{2CE2D15C-C22B-7F3A-F689-768155CB634C}"/>
          </ac:spMkLst>
        </pc:spChg>
        <pc:spChg chg="add mod">
          <ac:chgData name="Baudet David" userId="8809c96f-66d1-4914-986a-cdffc69dfd98" providerId="ADAL" clId="{2B735BEB-695E-4B39-B302-4D29CC8700AF}" dt="2025-09-17T09:06:58.553" v="1185" actId="1037"/>
          <ac:spMkLst>
            <pc:docMk/>
            <pc:sldMk cId="714821045" sldId="309"/>
            <ac:spMk id="9" creationId="{9CB02AF4-FAB5-B9E0-3C5E-1330722130C4}"/>
          </ac:spMkLst>
        </pc:spChg>
        <pc:spChg chg="add mod">
          <ac:chgData name="Baudet David" userId="8809c96f-66d1-4914-986a-cdffc69dfd98" providerId="ADAL" clId="{2B735BEB-695E-4B39-B302-4D29CC8700AF}" dt="2025-09-17T09:07:19.331" v="1187" actId="1076"/>
          <ac:spMkLst>
            <pc:docMk/>
            <pc:sldMk cId="714821045" sldId="309"/>
            <ac:spMk id="10" creationId="{8D48039B-2B1F-878F-B37C-53EE8B2BD42D}"/>
          </ac:spMkLst>
        </pc:spChg>
        <pc:spChg chg="add mod">
          <ac:chgData name="Baudet David" userId="8809c96f-66d1-4914-986a-cdffc69dfd98" providerId="ADAL" clId="{2B735BEB-695E-4B39-B302-4D29CC8700AF}" dt="2025-09-17T09:07:07.819" v="1186" actId="1076"/>
          <ac:spMkLst>
            <pc:docMk/>
            <pc:sldMk cId="714821045" sldId="309"/>
            <ac:spMk id="11" creationId="{F72F19B9-C802-F3F7-E963-003AEC29DFF3}"/>
          </ac:spMkLst>
        </pc:spChg>
        <pc:spChg chg="add mod">
          <ac:chgData name="Baudet David" userId="8809c96f-66d1-4914-986a-cdffc69dfd98" providerId="ADAL" clId="{2B735BEB-695E-4B39-B302-4D29CC8700AF}" dt="2025-09-17T09:07:26.759" v="1190" actId="1076"/>
          <ac:spMkLst>
            <pc:docMk/>
            <pc:sldMk cId="714821045" sldId="309"/>
            <ac:spMk id="12" creationId="{24C07890-07D1-3193-72F4-F1D09F110876}"/>
          </ac:spMkLst>
        </pc:spChg>
        <pc:spChg chg="mod">
          <ac:chgData name="Baudet David" userId="8809c96f-66d1-4914-986a-cdffc69dfd98" providerId="ADAL" clId="{2B735BEB-695E-4B39-B302-4D29CC8700AF}" dt="2025-09-17T09:08:18.179" v="1199" actId="20577"/>
          <ac:spMkLst>
            <pc:docMk/>
            <pc:sldMk cId="714821045" sldId="309"/>
            <ac:spMk id="13" creationId="{464507DC-C18A-0E56-A5FB-E36A19B07A07}"/>
          </ac:spMkLst>
        </pc:spChg>
      </pc:sldChg>
      <pc:sldChg chg="addSp delSp modSp new mod modClrScheme chgLayout">
        <pc:chgData name="Baudet David" userId="8809c96f-66d1-4914-986a-cdffc69dfd98" providerId="ADAL" clId="{2B735BEB-695E-4B39-B302-4D29CC8700AF}" dt="2025-09-17T08:41:07.246" v="750" actId="478"/>
        <pc:sldMkLst>
          <pc:docMk/>
          <pc:sldMk cId="1730643341" sldId="310"/>
        </pc:sldMkLst>
        <pc:spChg chg="mod ord">
          <ac:chgData name="Baudet David" userId="8809c96f-66d1-4914-986a-cdffc69dfd98" providerId="ADAL" clId="{2B735BEB-695E-4B39-B302-4D29CC8700AF}" dt="2025-09-17T08:40:08.258" v="650" actId="700"/>
          <ac:spMkLst>
            <pc:docMk/>
            <pc:sldMk cId="1730643341" sldId="310"/>
            <ac:spMk id="2" creationId="{50DDC395-45FA-2381-CA24-1E4849F5EB70}"/>
          </ac:spMkLst>
        </pc:spChg>
        <pc:spChg chg="add mod ord">
          <ac:chgData name="Baudet David" userId="8809c96f-66d1-4914-986a-cdffc69dfd98" providerId="ADAL" clId="{2B735BEB-695E-4B39-B302-4D29CC8700AF}" dt="2025-09-17T08:41:03.913" v="749" actId="14100"/>
          <ac:spMkLst>
            <pc:docMk/>
            <pc:sldMk cId="1730643341" sldId="310"/>
            <ac:spMk id="8" creationId="{C29FDB41-8936-35ED-1D6E-5F663B237EB4}"/>
          </ac:spMkLst>
        </pc:spChg>
      </pc:sldChg>
      <pc:sldChg chg="addSp delSp modSp add mod modAnim">
        <pc:chgData name="Baudet David" userId="8809c96f-66d1-4914-986a-cdffc69dfd98" providerId="ADAL" clId="{2B735BEB-695E-4B39-B302-4D29CC8700AF}" dt="2025-09-17T09:11:00.475" v="1245"/>
        <pc:sldMkLst>
          <pc:docMk/>
          <pc:sldMk cId="2276384500" sldId="311"/>
        </pc:sldMkLst>
        <pc:spChg chg="mod">
          <ac:chgData name="Baudet David" userId="8809c96f-66d1-4914-986a-cdffc69dfd98" providerId="ADAL" clId="{2B735BEB-695E-4B39-B302-4D29CC8700AF}" dt="2025-09-17T08:57:23.634" v="981" actId="6549"/>
          <ac:spMkLst>
            <pc:docMk/>
            <pc:sldMk cId="2276384500" sldId="311"/>
            <ac:spMk id="5" creationId="{CE8EDFB3-21E5-CCF1-C83B-B668059C9DFB}"/>
          </ac:spMkLst>
        </pc:spChg>
        <pc:spChg chg="mod">
          <ac:chgData name="Baudet David" userId="8809c96f-66d1-4914-986a-cdffc69dfd98" providerId="ADAL" clId="{2B735BEB-695E-4B39-B302-4D29CC8700AF}" dt="2025-09-17T08:49:35.160" v="913" actId="20577"/>
          <ac:spMkLst>
            <pc:docMk/>
            <pc:sldMk cId="2276384500" sldId="311"/>
            <ac:spMk id="13" creationId="{3A4AD264-B7C2-7629-D2FE-9DE36B61866B}"/>
          </ac:spMkLst>
        </pc:spChg>
        <pc:spChg chg="add mod">
          <ac:chgData name="Baudet David" userId="8809c96f-66d1-4914-986a-cdffc69dfd98" providerId="ADAL" clId="{2B735BEB-695E-4B39-B302-4D29CC8700AF}" dt="2025-09-17T09:03:38.543" v="1110" actId="1076"/>
          <ac:spMkLst>
            <pc:docMk/>
            <pc:sldMk cId="2276384500" sldId="311"/>
            <ac:spMk id="14" creationId="{D80677E8-79B3-B887-E621-44A3E993DC5A}"/>
          </ac:spMkLst>
        </pc:spChg>
        <pc:picChg chg="add mod">
          <ac:chgData name="Baudet David" userId="8809c96f-66d1-4914-986a-cdffc69dfd98" providerId="ADAL" clId="{2B735BEB-695E-4B39-B302-4D29CC8700AF}" dt="2025-09-17T08:46:03.695" v="839" actId="1076"/>
          <ac:picMkLst>
            <pc:docMk/>
            <pc:sldMk cId="2276384500" sldId="311"/>
            <ac:picMk id="12" creationId="{3F312182-4E2A-E668-585E-521F44714EB3}"/>
          </ac:picMkLst>
        </pc:picChg>
      </pc:sldChg>
      <pc:sldChg chg="addSp delSp modSp add mod addAnim delAnim modAnim">
        <pc:chgData name="Baudet David" userId="8809c96f-66d1-4914-986a-cdffc69dfd98" providerId="ADAL" clId="{2B735BEB-695E-4B39-B302-4D29CC8700AF}" dt="2025-09-17T09:06:09.542" v="1172" actId="1037"/>
        <pc:sldMkLst>
          <pc:docMk/>
          <pc:sldMk cId="2451224262" sldId="312"/>
        </pc:sldMkLst>
        <pc:spChg chg="mod">
          <ac:chgData name="Baudet David" userId="8809c96f-66d1-4914-986a-cdffc69dfd98" providerId="ADAL" clId="{2B735BEB-695E-4B39-B302-4D29CC8700AF}" dt="2025-09-17T08:57:26.331" v="982" actId="20577"/>
          <ac:spMkLst>
            <pc:docMk/>
            <pc:sldMk cId="2451224262" sldId="312"/>
            <ac:spMk id="5" creationId="{C46830DA-E1A0-6BD5-1C35-29101EC78639}"/>
          </ac:spMkLst>
        </pc:spChg>
        <pc:spChg chg="add mod">
          <ac:chgData name="Baudet David" userId="8809c96f-66d1-4914-986a-cdffc69dfd98" providerId="ADAL" clId="{2B735BEB-695E-4B39-B302-4D29CC8700AF}" dt="2025-09-17T09:06:09.542" v="1172" actId="1037"/>
          <ac:spMkLst>
            <pc:docMk/>
            <pc:sldMk cId="2451224262" sldId="312"/>
            <ac:spMk id="12" creationId="{61361EFA-FEE7-7E5E-E23E-1A6C78A3004D}"/>
          </ac:spMkLst>
        </pc:spChg>
        <pc:spChg chg="mod">
          <ac:chgData name="Baudet David" userId="8809c96f-66d1-4914-986a-cdffc69dfd98" providerId="ADAL" clId="{2B735BEB-695E-4B39-B302-4D29CC8700AF}" dt="2025-09-17T08:50:23.471" v="935" actId="20577"/>
          <ac:spMkLst>
            <pc:docMk/>
            <pc:sldMk cId="2451224262" sldId="312"/>
            <ac:spMk id="13" creationId="{A75FB9C6-7C46-A08B-17BE-D34E1AAEA9E7}"/>
          </ac:spMkLst>
        </pc:spChg>
        <pc:spChg chg="add mod">
          <ac:chgData name="Baudet David" userId="8809c96f-66d1-4914-986a-cdffc69dfd98" providerId="ADAL" clId="{2B735BEB-695E-4B39-B302-4D29CC8700AF}" dt="2025-09-17T09:05:45.703" v="1153" actId="1076"/>
          <ac:spMkLst>
            <pc:docMk/>
            <pc:sldMk cId="2451224262" sldId="312"/>
            <ac:spMk id="15" creationId="{0F7F7195-BAEE-1C6F-3B76-F60CB8F6285C}"/>
          </ac:spMkLst>
        </pc:spChg>
        <pc:spChg chg="add mod">
          <ac:chgData name="Baudet David" userId="8809c96f-66d1-4914-986a-cdffc69dfd98" providerId="ADAL" clId="{2B735BEB-695E-4B39-B302-4D29CC8700AF}" dt="2025-09-17T09:05:53.733" v="1155" actId="1076"/>
          <ac:spMkLst>
            <pc:docMk/>
            <pc:sldMk cId="2451224262" sldId="312"/>
            <ac:spMk id="16" creationId="{AF8D2801-B7B0-A5E8-E1FA-03EF8C5036CF}"/>
          </ac:spMkLst>
        </pc:spChg>
        <pc:spChg chg="add mod">
          <ac:chgData name="Baudet David" userId="8809c96f-66d1-4914-986a-cdffc69dfd98" providerId="ADAL" clId="{2B735BEB-695E-4B39-B302-4D29CC8700AF}" dt="2025-09-17T09:06:05.437" v="1161" actId="1037"/>
          <ac:spMkLst>
            <pc:docMk/>
            <pc:sldMk cId="2451224262" sldId="312"/>
            <ac:spMk id="17" creationId="{6241F3C2-B477-DCA5-DEDD-A1DCA738D399}"/>
          </ac:spMkLst>
        </pc:spChg>
        <pc:picChg chg="add del mod">
          <ac:chgData name="Baudet David" userId="8809c96f-66d1-4914-986a-cdffc69dfd98" providerId="ADAL" clId="{2B735BEB-695E-4B39-B302-4D29CC8700AF}" dt="2025-09-17T09:05:35.453" v="1148" actId="478"/>
          <ac:picMkLst>
            <pc:docMk/>
            <pc:sldMk cId="2451224262" sldId="312"/>
            <ac:picMk id="4" creationId="{C94E0277-051A-E7B4-B4D8-F1C8E5A0A18F}"/>
          </ac:picMkLst>
        </pc:picChg>
      </pc:sldChg>
      <pc:sldChg chg="addSp delSp modSp add mod ord modAnim">
        <pc:chgData name="Baudet David" userId="8809c96f-66d1-4914-986a-cdffc69dfd98" providerId="ADAL" clId="{2B735BEB-695E-4B39-B302-4D29CC8700AF}" dt="2025-09-17T09:11:14.649" v="1249"/>
        <pc:sldMkLst>
          <pc:docMk/>
          <pc:sldMk cId="3271854208" sldId="313"/>
        </pc:sldMkLst>
        <pc:spChg chg="add mod">
          <ac:chgData name="Baudet David" userId="8809c96f-66d1-4914-986a-cdffc69dfd98" providerId="ADAL" clId="{2B735BEB-695E-4B39-B302-4D29CC8700AF}" dt="2025-09-17T09:03:48.042" v="1113" actId="14100"/>
          <ac:spMkLst>
            <pc:docMk/>
            <pc:sldMk cId="3271854208" sldId="313"/>
            <ac:spMk id="6" creationId="{64A128BC-3977-4619-5711-21A95E259A17}"/>
          </ac:spMkLst>
        </pc:spChg>
        <pc:spChg chg="mod">
          <ac:chgData name="Baudet David" userId="8809c96f-66d1-4914-986a-cdffc69dfd98" providerId="ADAL" clId="{2B735BEB-695E-4B39-B302-4D29CC8700AF}" dt="2025-09-17T08:58:37.138" v="998" actId="20577"/>
          <ac:spMkLst>
            <pc:docMk/>
            <pc:sldMk cId="3271854208" sldId="313"/>
            <ac:spMk id="13" creationId="{EFA94DBA-8B26-C249-6447-A34809283FFC}"/>
          </ac:spMkLst>
        </pc:spChg>
        <pc:picChg chg="add mod">
          <ac:chgData name="Baudet David" userId="8809c96f-66d1-4914-986a-cdffc69dfd98" providerId="ADAL" clId="{2B735BEB-695E-4B39-B302-4D29CC8700AF}" dt="2025-09-17T08:57:51.913" v="986" actId="1076"/>
          <ac:picMkLst>
            <pc:docMk/>
            <pc:sldMk cId="3271854208" sldId="313"/>
            <ac:picMk id="4" creationId="{77F800FD-E913-E1ED-8847-D26077102110}"/>
          </ac:picMkLst>
        </pc:picChg>
      </pc:sldChg>
      <pc:sldChg chg="addSp delSp modSp add mod delAnim modAnim">
        <pc:chgData name="Baudet David" userId="8809c96f-66d1-4914-986a-cdffc69dfd98" providerId="ADAL" clId="{2B735BEB-695E-4B39-B302-4D29CC8700AF}" dt="2025-09-17T09:05:17.924" v="1141" actId="1076"/>
        <pc:sldMkLst>
          <pc:docMk/>
          <pc:sldMk cId="1696023160" sldId="314"/>
        </pc:sldMkLst>
        <pc:spChg chg="add mod">
          <ac:chgData name="Baudet David" userId="8809c96f-66d1-4914-986a-cdffc69dfd98" providerId="ADAL" clId="{2B735BEB-695E-4B39-B302-4D29CC8700AF}" dt="2025-09-17T09:04:36.739" v="1124" actId="1037"/>
          <ac:spMkLst>
            <pc:docMk/>
            <pc:sldMk cId="1696023160" sldId="314"/>
            <ac:spMk id="7" creationId="{3A64E5E7-4E46-8352-BDE7-D3F12812E668}"/>
          </ac:spMkLst>
        </pc:spChg>
        <pc:spChg chg="add mod">
          <ac:chgData name="Baudet David" userId="8809c96f-66d1-4914-986a-cdffc69dfd98" providerId="ADAL" clId="{2B735BEB-695E-4B39-B302-4D29CC8700AF}" dt="2025-09-17T09:05:10.032" v="1138" actId="1076"/>
          <ac:spMkLst>
            <pc:docMk/>
            <pc:sldMk cId="1696023160" sldId="314"/>
            <ac:spMk id="10" creationId="{7A6FDC4B-2D45-5625-50C4-B3205AA0719F}"/>
          </ac:spMkLst>
        </pc:spChg>
        <pc:spChg chg="add mod">
          <ac:chgData name="Baudet David" userId="8809c96f-66d1-4914-986a-cdffc69dfd98" providerId="ADAL" clId="{2B735BEB-695E-4B39-B302-4D29CC8700AF}" dt="2025-09-17T09:05:17.924" v="1141" actId="1076"/>
          <ac:spMkLst>
            <pc:docMk/>
            <pc:sldMk cId="1696023160" sldId="314"/>
            <ac:spMk id="11" creationId="{D4521030-7C22-0178-4F11-F50CF88786FF}"/>
          </ac:spMkLst>
        </pc:spChg>
        <pc:spChg chg="mod">
          <ac:chgData name="Baudet David" userId="8809c96f-66d1-4914-986a-cdffc69dfd98" providerId="ADAL" clId="{2B735BEB-695E-4B39-B302-4D29CC8700AF}" dt="2025-09-17T09:03:54.318" v="1114" actId="6549"/>
          <ac:spMkLst>
            <pc:docMk/>
            <pc:sldMk cId="1696023160" sldId="314"/>
            <ac:spMk id="13" creationId="{FECC9DB5-ECEC-B72C-E4C6-696C1A22CFB7}"/>
          </ac:spMkLst>
        </pc:spChg>
        <pc:picChg chg="add mod">
          <ac:chgData name="Baudet David" userId="8809c96f-66d1-4914-986a-cdffc69dfd98" providerId="ADAL" clId="{2B735BEB-695E-4B39-B302-4D29CC8700AF}" dt="2025-09-17T09:01:13.397" v="1085" actId="1076"/>
          <ac:picMkLst>
            <pc:docMk/>
            <pc:sldMk cId="1696023160" sldId="314"/>
            <ac:picMk id="6" creationId="{4439CFF4-0984-8CE6-D02E-D7A58BC1ADC7}"/>
          </ac:picMkLst>
        </pc:picChg>
      </pc:sldChg>
      <pc:sldChg chg="new del">
        <pc:chgData name="Baudet David" userId="8809c96f-66d1-4914-986a-cdffc69dfd98" providerId="ADAL" clId="{2B735BEB-695E-4B39-B302-4D29CC8700AF}" dt="2025-09-17T09:20:17.471" v="1387" actId="47"/>
        <pc:sldMkLst>
          <pc:docMk/>
          <pc:sldMk cId="2875928410" sldId="315"/>
        </pc:sldMkLst>
      </pc:sldChg>
      <pc:sldChg chg="addSp delSp modSp add mod">
        <pc:chgData name="Baudet David" userId="8809c96f-66d1-4914-986a-cdffc69dfd98" providerId="ADAL" clId="{2B735BEB-695E-4B39-B302-4D29CC8700AF}" dt="2025-09-17T09:21:35.546" v="1417" actId="1076"/>
        <pc:sldMkLst>
          <pc:docMk/>
          <pc:sldMk cId="2278269207" sldId="316"/>
        </pc:sldMkLst>
        <pc:spChg chg="mod">
          <ac:chgData name="Baudet David" userId="8809c96f-66d1-4914-986a-cdffc69dfd98" providerId="ADAL" clId="{2B735BEB-695E-4B39-B302-4D29CC8700AF}" dt="2025-09-17T09:21:35.546" v="1417" actId="1076"/>
          <ac:spMkLst>
            <pc:docMk/>
            <pc:sldMk cId="2278269207" sldId="316"/>
            <ac:spMk id="4" creationId="{1C1F388D-7D29-AEC5-428F-3326A72AC9A9}"/>
          </ac:spMkLst>
        </pc:spChg>
        <pc:picChg chg="add mod ord">
          <ac:chgData name="Baudet David" userId="8809c96f-66d1-4914-986a-cdffc69dfd98" providerId="ADAL" clId="{2B735BEB-695E-4B39-B302-4D29CC8700AF}" dt="2025-09-17T09:21:32.034" v="1416" actId="167"/>
          <ac:picMkLst>
            <pc:docMk/>
            <pc:sldMk cId="2278269207" sldId="316"/>
            <ac:picMk id="5" creationId="{EB3CAE97-1794-A839-9866-717B3FCE0A88}"/>
          </ac:picMkLst>
        </pc:picChg>
      </pc:sldChg>
      <pc:sldChg chg="addSp delSp modSp add mod">
        <pc:chgData name="Baudet David" userId="8809c96f-66d1-4914-986a-cdffc69dfd98" providerId="ADAL" clId="{2B735BEB-695E-4B39-B302-4D29CC8700AF}" dt="2025-09-17T09:21:55.802" v="1421" actId="167"/>
        <pc:sldMkLst>
          <pc:docMk/>
          <pc:sldMk cId="456524758" sldId="317"/>
        </pc:sldMkLst>
        <pc:spChg chg="mod">
          <ac:chgData name="Baudet David" userId="8809c96f-66d1-4914-986a-cdffc69dfd98" providerId="ADAL" clId="{2B735BEB-695E-4B39-B302-4D29CC8700AF}" dt="2025-09-17T09:21:53.542" v="1420" actId="1076"/>
          <ac:spMkLst>
            <pc:docMk/>
            <pc:sldMk cId="456524758" sldId="317"/>
            <ac:spMk id="4" creationId="{A987F751-F76B-3F07-E8F0-87E48389FDA0}"/>
          </ac:spMkLst>
        </pc:spChg>
        <pc:picChg chg="add mod ord">
          <ac:chgData name="Baudet David" userId="8809c96f-66d1-4914-986a-cdffc69dfd98" providerId="ADAL" clId="{2B735BEB-695E-4B39-B302-4D29CC8700AF}" dt="2025-09-17T09:21:55.802" v="1421" actId="167"/>
          <ac:picMkLst>
            <pc:docMk/>
            <pc:sldMk cId="456524758" sldId="317"/>
            <ac:picMk id="6" creationId="{BAA432F4-E8B3-46EF-7723-C0A152D376C8}"/>
          </ac:picMkLst>
        </pc:picChg>
      </pc:sldChg>
      <pc:sldChg chg="addSp delSp modSp add mod addAnim delAnim modAnim modNotesTx">
        <pc:chgData name="Baudet David" userId="8809c96f-66d1-4914-986a-cdffc69dfd98" providerId="ADAL" clId="{2B735BEB-695E-4B39-B302-4D29CC8700AF}" dt="2025-09-17T12:24:55.220" v="3409"/>
        <pc:sldMkLst>
          <pc:docMk/>
          <pc:sldMk cId="2365161884" sldId="318"/>
        </pc:sldMkLst>
        <pc:spChg chg="mod">
          <ac:chgData name="Baudet David" userId="8809c96f-66d1-4914-986a-cdffc69dfd98" providerId="ADAL" clId="{2B735BEB-695E-4B39-B302-4D29CC8700AF}" dt="2025-09-17T10:54:20.473" v="1510" actId="1035"/>
          <ac:spMkLst>
            <pc:docMk/>
            <pc:sldMk cId="2365161884" sldId="318"/>
            <ac:spMk id="2" creationId="{ADA9E44A-3595-4E05-2B61-4381183B961D}"/>
          </ac:spMkLst>
        </pc:spChg>
        <pc:spChg chg="add mod">
          <ac:chgData name="Baudet David" userId="8809c96f-66d1-4914-986a-cdffc69dfd98" providerId="ADAL" clId="{2B735BEB-695E-4B39-B302-4D29CC8700AF}" dt="2025-09-17T11:30:25.201" v="2480" actId="1076"/>
          <ac:spMkLst>
            <pc:docMk/>
            <pc:sldMk cId="2365161884" sldId="318"/>
            <ac:spMk id="4" creationId="{21A9576F-F811-0D43-71BA-84DD8D42D819}"/>
          </ac:spMkLst>
        </pc:spChg>
        <pc:spChg chg="mod">
          <ac:chgData name="Baudet David" userId="8809c96f-66d1-4914-986a-cdffc69dfd98" providerId="ADAL" clId="{2B735BEB-695E-4B39-B302-4D29CC8700AF}" dt="2025-09-17T11:48:48.446" v="2693" actId="6549"/>
          <ac:spMkLst>
            <pc:docMk/>
            <pc:sldMk cId="2365161884" sldId="318"/>
            <ac:spMk id="5" creationId="{45F2B304-76CC-8FBD-48D5-9916152BA15C}"/>
          </ac:spMkLst>
        </pc:spChg>
        <pc:spChg chg="add del mod ord">
          <ac:chgData name="Baudet David" userId="8809c96f-66d1-4914-986a-cdffc69dfd98" providerId="ADAL" clId="{2B735BEB-695E-4B39-B302-4D29CC8700AF}" dt="2025-09-17T11:44:36.080" v="2616" actId="21"/>
          <ac:spMkLst>
            <pc:docMk/>
            <pc:sldMk cId="2365161884" sldId="318"/>
            <ac:spMk id="7" creationId="{04C5D4A2-89D8-F641-55D9-3A641D2FD6CB}"/>
          </ac:spMkLst>
        </pc:spChg>
        <pc:spChg chg="mod">
          <ac:chgData name="Baudet David" userId="8809c96f-66d1-4914-986a-cdffc69dfd98" providerId="ADAL" clId="{2B735BEB-695E-4B39-B302-4D29CC8700AF}" dt="2025-09-17T11:48:45.625" v="2691" actId="6549"/>
          <ac:spMkLst>
            <pc:docMk/>
            <pc:sldMk cId="2365161884" sldId="318"/>
            <ac:spMk id="8" creationId="{8BBB56F4-C238-5098-D90F-8A5DA4502F29}"/>
          </ac:spMkLst>
        </pc:spChg>
        <pc:spChg chg="mod">
          <ac:chgData name="Baudet David" userId="8809c96f-66d1-4914-986a-cdffc69dfd98" providerId="ADAL" clId="{2B735BEB-695E-4B39-B302-4D29CC8700AF}" dt="2025-09-17T11:37:01.973" v="2614" actId="1076"/>
          <ac:spMkLst>
            <pc:docMk/>
            <pc:sldMk cId="2365161884" sldId="318"/>
            <ac:spMk id="9" creationId="{D31EAE4C-34EC-0CD2-0726-3160D8B215E4}"/>
          </ac:spMkLst>
        </pc:spChg>
        <pc:spChg chg="mod">
          <ac:chgData name="Baudet David" userId="8809c96f-66d1-4914-986a-cdffc69dfd98" providerId="ADAL" clId="{2B735BEB-695E-4B39-B302-4D29CC8700AF}" dt="2025-09-17T11:33:00.953" v="2523" actId="14100"/>
          <ac:spMkLst>
            <pc:docMk/>
            <pc:sldMk cId="2365161884" sldId="318"/>
            <ac:spMk id="10" creationId="{CD6FC2B1-55C8-CD87-F736-2515FF82E466}"/>
          </ac:spMkLst>
        </pc:spChg>
        <pc:spChg chg="add mod">
          <ac:chgData name="Baudet David" userId="8809c96f-66d1-4914-986a-cdffc69dfd98" providerId="ADAL" clId="{2B735BEB-695E-4B39-B302-4D29CC8700AF}" dt="2025-09-17T11:33:21.657" v="2548" actId="1037"/>
          <ac:spMkLst>
            <pc:docMk/>
            <pc:sldMk cId="2365161884" sldId="318"/>
            <ac:spMk id="12" creationId="{07BA80F4-8672-8A14-A579-F0046BABD97B}"/>
          </ac:spMkLst>
        </pc:spChg>
        <pc:spChg chg="add mod">
          <ac:chgData name="Baudet David" userId="8809c96f-66d1-4914-986a-cdffc69dfd98" providerId="ADAL" clId="{2B735BEB-695E-4B39-B302-4D29CC8700AF}" dt="2025-09-17T11:46:35.362" v="2679" actId="1036"/>
          <ac:spMkLst>
            <pc:docMk/>
            <pc:sldMk cId="2365161884" sldId="318"/>
            <ac:spMk id="13" creationId="{17001A11-59BA-193A-2775-BE83BB8DF203}"/>
          </ac:spMkLst>
        </pc:spChg>
        <pc:spChg chg="add mod">
          <ac:chgData name="Baudet David" userId="8809c96f-66d1-4914-986a-cdffc69dfd98" providerId="ADAL" clId="{2B735BEB-695E-4B39-B302-4D29CC8700AF}" dt="2025-09-17T11:31:48.859" v="2507" actId="1076"/>
          <ac:spMkLst>
            <pc:docMk/>
            <pc:sldMk cId="2365161884" sldId="318"/>
            <ac:spMk id="14" creationId="{EBE1181B-7B0C-F2AD-7B95-2DD561BB6935}"/>
          </ac:spMkLst>
        </pc:spChg>
        <pc:spChg chg="add mod">
          <ac:chgData name="Baudet David" userId="8809c96f-66d1-4914-986a-cdffc69dfd98" providerId="ADAL" clId="{2B735BEB-695E-4B39-B302-4D29CC8700AF}" dt="2025-09-17T11:30:50.388" v="2488" actId="1076"/>
          <ac:spMkLst>
            <pc:docMk/>
            <pc:sldMk cId="2365161884" sldId="318"/>
            <ac:spMk id="16" creationId="{0BBF4AC9-32DB-6AC4-9617-D6BAA0E06696}"/>
          </ac:spMkLst>
        </pc:spChg>
        <pc:spChg chg="add mod">
          <ac:chgData name="Baudet David" userId="8809c96f-66d1-4914-986a-cdffc69dfd98" providerId="ADAL" clId="{2B735BEB-695E-4B39-B302-4D29CC8700AF}" dt="2025-09-17T11:32:20.781" v="2515" actId="1076"/>
          <ac:spMkLst>
            <pc:docMk/>
            <pc:sldMk cId="2365161884" sldId="318"/>
            <ac:spMk id="17" creationId="{904AF751-F8E7-8ABD-7C3B-B0B7104FB144}"/>
          </ac:spMkLst>
        </pc:spChg>
        <pc:spChg chg="add mod">
          <ac:chgData name="Baudet David" userId="8809c96f-66d1-4914-986a-cdffc69dfd98" providerId="ADAL" clId="{2B735BEB-695E-4B39-B302-4D29CC8700AF}" dt="2025-09-17T11:36:30.250" v="2611" actId="20577"/>
          <ac:spMkLst>
            <pc:docMk/>
            <pc:sldMk cId="2365161884" sldId="318"/>
            <ac:spMk id="19" creationId="{B28E8BA1-0D88-9DD0-1DCA-2C35A233BD1C}"/>
          </ac:spMkLst>
        </pc:spChg>
        <pc:spChg chg="add mod">
          <ac:chgData name="Baudet David" userId="8809c96f-66d1-4914-986a-cdffc69dfd98" providerId="ADAL" clId="{2B735BEB-695E-4B39-B302-4D29CC8700AF}" dt="2025-09-17T11:44:52.986" v="2622" actId="1076"/>
          <ac:spMkLst>
            <pc:docMk/>
            <pc:sldMk cId="2365161884" sldId="318"/>
            <ac:spMk id="20" creationId="{4771CF63-9F3F-C753-253C-0988701D0932}"/>
          </ac:spMkLst>
        </pc:spChg>
        <pc:spChg chg="add mod">
          <ac:chgData name="Baudet David" userId="8809c96f-66d1-4914-986a-cdffc69dfd98" providerId="ADAL" clId="{2B735BEB-695E-4B39-B302-4D29CC8700AF}" dt="2025-09-17T11:45:44.205" v="2648" actId="20577"/>
          <ac:spMkLst>
            <pc:docMk/>
            <pc:sldMk cId="2365161884" sldId="318"/>
            <ac:spMk id="21" creationId="{6473E65E-558A-3295-A6FD-7C576E42A15A}"/>
          </ac:spMkLst>
        </pc:spChg>
        <pc:spChg chg="add mod">
          <ac:chgData name="Baudet David" userId="8809c96f-66d1-4914-986a-cdffc69dfd98" providerId="ADAL" clId="{2B735BEB-695E-4B39-B302-4D29CC8700AF}" dt="2025-09-17T11:45:56.063" v="2651" actId="1076"/>
          <ac:spMkLst>
            <pc:docMk/>
            <pc:sldMk cId="2365161884" sldId="318"/>
            <ac:spMk id="22" creationId="{8F946F09-4545-5CCF-B09A-CE808E80F842}"/>
          </ac:spMkLst>
        </pc:spChg>
        <pc:spChg chg="add mod">
          <ac:chgData name="Baudet David" userId="8809c96f-66d1-4914-986a-cdffc69dfd98" providerId="ADAL" clId="{2B735BEB-695E-4B39-B302-4D29CC8700AF}" dt="2025-09-17T11:46:33.001" v="2675" actId="1076"/>
          <ac:spMkLst>
            <pc:docMk/>
            <pc:sldMk cId="2365161884" sldId="318"/>
            <ac:spMk id="23" creationId="{CE6BDB96-A120-055E-70D6-5906FEBA6821}"/>
          </ac:spMkLst>
        </pc:spChg>
        <pc:spChg chg="mod">
          <ac:chgData name="Baudet David" userId="8809c96f-66d1-4914-986a-cdffc69dfd98" providerId="ADAL" clId="{2B735BEB-695E-4B39-B302-4D29CC8700AF}" dt="2025-09-17T11:30:55.185" v="2490" actId="14100"/>
          <ac:spMkLst>
            <pc:docMk/>
            <pc:sldMk cId="2365161884" sldId="318"/>
            <ac:spMk id="56" creationId="{6804C309-5AD6-F3B3-A7EF-2582254D91AC}"/>
          </ac:spMkLst>
        </pc:spChg>
        <pc:spChg chg="mod">
          <ac:chgData name="Baudet David" userId="8809c96f-66d1-4914-986a-cdffc69dfd98" providerId="ADAL" clId="{2B735BEB-695E-4B39-B302-4D29CC8700AF}" dt="2025-09-17T11:31:38.983" v="2504" actId="14100"/>
          <ac:spMkLst>
            <pc:docMk/>
            <pc:sldMk cId="2365161884" sldId="318"/>
            <ac:spMk id="57" creationId="{2817A62B-7670-5BB0-C3BD-DB359DB5266F}"/>
          </ac:spMkLst>
        </pc:spChg>
        <pc:spChg chg="mod">
          <ac:chgData name="Baudet David" userId="8809c96f-66d1-4914-986a-cdffc69dfd98" providerId="ADAL" clId="{2B735BEB-695E-4B39-B302-4D29CC8700AF}" dt="2025-09-17T11:31:05.986" v="2496" actId="14100"/>
          <ac:spMkLst>
            <pc:docMk/>
            <pc:sldMk cId="2365161884" sldId="318"/>
            <ac:spMk id="58" creationId="{7BD489E5-B213-041E-76E3-C43256333EFE}"/>
          </ac:spMkLst>
        </pc:spChg>
        <pc:spChg chg="mod">
          <ac:chgData name="Baudet David" userId="8809c96f-66d1-4914-986a-cdffc69dfd98" providerId="ADAL" clId="{2B735BEB-695E-4B39-B302-4D29CC8700AF}" dt="2025-09-17T11:46:30.595" v="2674" actId="14100"/>
          <ac:spMkLst>
            <pc:docMk/>
            <pc:sldMk cId="2365161884" sldId="318"/>
            <ac:spMk id="59" creationId="{9B11EA79-8411-5DE7-EAB5-0240B0E4EF8E}"/>
          </ac:spMkLst>
        </pc:spChg>
        <pc:picChg chg="add mod">
          <ac:chgData name="Baudet David" userId="8809c96f-66d1-4914-986a-cdffc69dfd98" providerId="ADAL" clId="{2B735BEB-695E-4B39-B302-4D29CC8700AF}" dt="2025-09-17T11:30:53.310" v="2489" actId="1076"/>
          <ac:picMkLst>
            <pc:docMk/>
            <pc:sldMk cId="2365161884" sldId="318"/>
            <ac:picMk id="3" creationId="{7DE2157E-39D7-46CB-FBFF-DD0FB191D738}"/>
          </ac:picMkLst>
        </pc:picChg>
        <pc:picChg chg="add mod">
          <ac:chgData name="Baudet David" userId="8809c96f-66d1-4914-986a-cdffc69dfd98" providerId="ADAL" clId="{2B735BEB-695E-4B39-B302-4D29CC8700AF}" dt="2025-09-17T11:30:47.040" v="2487" actId="1076"/>
          <ac:picMkLst>
            <pc:docMk/>
            <pc:sldMk cId="2365161884" sldId="318"/>
            <ac:picMk id="15" creationId="{CB3B1CA0-B704-EB1D-E2E1-AC49DD6B3518}"/>
          </ac:picMkLst>
        </pc:picChg>
        <pc:picChg chg="mod">
          <ac:chgData name="Baudet David" userId="8809c96f-66d1-4914-986a-cdffc69dfd98" providerId="ADAL" clId="{2B735BEB-695E-4B39-B302-4D29CC8700AF}" dt="2025-09-17T11:31:02.529" v="2494" actId="1076"/>
          <ac:picMkLst>
            <pc:docMk/>
            <pc:sldMk cId="2365161884" sldId="318"/>
            <ac:picMk id="29" creationId="{2D8E92B8-0B7B-462B-F9C0-7EB83876EF92}"/>
          </ac:picMkLst>
        </pc:picChg>
        <pc:picChg chg="mod">
          <ac:chgData name="Baudet David" userId="8809c96f-66d1-4914-986a-cdffc69dfd98" providerId="ADAL" clId="{2B735BEB-695E-4B39-B302-4D29CC8700AF}" dt="2025-09-17T11:30:58.826" v="2492" actId="1076"/>
          <ac:picMkLst>
            <pc:docMk/>
            <pc:sldMk cId="2365161884" sldId="318"/>
            <ac:picMk id="31" creationId="{7ECA7B39-F354-7BC2-2B99-1B51603B4EBB}"/>
          </ac:picMkLst>
        </pc:picChg>
      </pc:sldChg>
      <pc:sldChg chg="addSp delSp modSp add mod modAnim">
        <pc:chgData name="Baudet David" userId="8809c96f-66d1-4914-986a-cdffc69dfd98" providerId="ADAL" clId="{2B735BEB-695E-4B39-B302-4D29CC8700AF}" dt="2025-09-17T12:03:22.677" v="3104"/>
        <pc:sldMkLst>
          <pc:docMk/>
          <pc:sldMk cId="1654205624" sldId="319"/>
        </pc:sldMkLst>
        <pc:spChg chg="add mod">
          <ac:chgData name="Baudet David" userId="8809c96f-66d1-4914-986a-cdffc69dfd98" providerId="ADAL" clId="{2B735BEB-695E-4B39-B302-4D29CC8700AF}" dt="2025-09-17T12:02:17.984" v="3088" actId="1076"/>
          <ac:spMkLst>
            <pc:docMk/>
            <pc:sldMk cId="1654205624" sldId="319"/>
            <ac:spMk id="6" creationId="{D6A23E1A-E99C-791E-AAD3-494B2F790DF0}"/>
          </ac:spMkLst>
        </pc:spChg>
        <pc:spChg chg="add mod">
          <ac:chgData name="Baudet David" userId="8809c96f-66d1-4914-986a-cdffc69dfd98" providerId="ADAL" clId="{2B735BEB-695E-4B39-B302-4D29CC8700AF}" dt="2025-09-17T12:02:29.718" v="3095"/>
          <ac:spMkLst>
            <pc:docMk/>
            <pc:sldMk cId="1654205624" sldId="319"/>
            <ac:spMk id="13" creationId="{213F0C89-438C-7D37-D3B1-EB10B6A01EB5}"/>
          </ac:spMkLst>
        </pc:spChg>
        <pc:spChg chg="add mod">
          <ac:chgData name="Baudet David" userId="8809c96f-66d1-4914-986a-cdffc69dfd98" providerId="ADAL" clId="{2B735BEB-695E-4B39-B302-4D29CC8700AF}" dt="2025-09-17T12:02:41.608" v="3097"/>
          <ac:spMkLst>
            <pc:docMk/>
            <pc:sldMk cId="1654205624" sldId="319"/>
            <ac:spMk id="15" creationId="{4444926E-20C9-35EC-F66E-8EF60074EE6F}"/>
          </ac:spMkLst>
        </pc:spChg>
      </pc:sldChg>
      <pc:sldChg chg="addSp delSp modSp add mod ord">
        <pc:chgData name="Baudet David" userId="8809c96f-66d1-4914-986a-cdffc69dfd98" providerId="ADAL" clId="{2B735BEB-695E-4B39-B302-4D29CC8700AF}" dt="2025-09-17T12:10:59.006" v="3392"/>
        <pc:sldMkLst>
          <pc:docMk/>
          <pc:sldMk cId="2852283002" sldId="320"/>
        </pc:sldMkLst>
        <pc:spChg chg="add mod">
          <ac:chgData name="Baudet David" userId="8809c96f-66d1-4914-986a-cdffc69dfd98" providerId="ADAL" clId="{2B735BEB-695E-4B39-B302-4D29CC8700AF}" dt="2025-09-17T12:10:50.552" v="3390" actId="208"/>
          <ac:spMkLst>
            <pc:docMk/>
            <pc:sldMk cId="2852283002" sldId="320"/>
            <ac:spMk id="10" creationId="{D11AD847-8FAF-E4E8-6CC1-2EE82E6BD90D}"/>
          </ac:spMkLst>
        </pc:spChg>
        <pc:picChg chg="add mod ord">
          <ac:chgData name="Baudet David" userId="8809c96f-66d1-4914-986a-cdffc69dfd98" providerId="ADAL" clId="{2B735BEB-695E-4B39-B302-4D29CC8700AF}" dt="2025-09-17T12:10:13.615" v="3385" actId="167"/>
          <ac:picMkLst>
            <pc:docMk/>
            <pc:sldMk cId="2852283002" sldId="320"/>
            <ac:picMk id="9" creationId="{43CD5DD2-C01A-A051-F7D0-859D8329C666}"/>
          </ac:picMkLst>
        </pc:picChg>
      </pc:sldChg>
      <pc:sldChg chg="modSp add mod modAnim">
        <pc:chgData name="Baudet David" userId="8809c96f-66d1-4914-986a-cdffc69dfd98" providerId="ADAL" clId="{2B735BEB-695E-4B39-B302-4D29CC8700AF}" dt="2025-09-17T13:05:18.510" v="4098" actId="27636"/>
        <pc:sldMkLst>
          <pc:docMk/>
          <pc:sldMk cId="1393617428" sldId="321"/>
        </pc:sldMkLst>
      </pc:sldChg>
      <pc:sldChg chg="add del">
        <pc:chgData name="Baudet David" userId="8809c96f-66d1-4914-986a-cdffc69dfd98" providerId="ADAL" clId="{2B735BEB-695E-4B39-B302-4D29CC8700AF}" dt="2025-09-17T12:59:19.301" v="3956" actId="2696"/>
        <pc:sldMkLst>
          <pc:docMk/>
          <pc:sldMk cId="1599051412" sldId="321"/>
        </pc:sldMkLst>
      </pc:sldChg>
      <pc:sldChg chg="add del">
        <pc:chgData name="Baudet David" userId="8809c96f-66d1-4914-986a-cdffc69dfd98" providerId="ADAL" clId="{2B735BEB-695E-4B39-B302-4D29CC8700AF}" dt="2025-09-17T13:03:48.667" v="4009" actId="2890"/>
        <pc:sldMkLst>
          <pc:docMk/>
          <pc:sldMk cId="243441711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2EA9-F721-AF69-8688-50FA0EF9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6A2F1-A493-D0DD-B7B1-B979E8FB9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DE2D0-A16D-24F6-006A-CDAE57B67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817B0-44AD-0A92-030D-F95E6AE4C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2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22D07-A5C9-BFE6-56FC-81EB8F906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B304A7-0C5B-4817-1D02-07F826A29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2C6D8D-3408-FDBE-9749-8CA8EE8CC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6876-9E74-E0EF-CE20-4CE3023C2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326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D470B-11A4-5CFB-12D6-4DA2E570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17D24-075B-29E1-176B-2EA85B236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55114-6E6F-FCE9-C50D-721413420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BDE41-CF7E-6A95-A890-D5680E8E8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82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AA1B-6CEE-AB21-48B4-426A144F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08B81-068E-BBE0-9835-321C12153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22443-FB3F-0E4F-E25F-5C1D51799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CBFD9-85E0-A0F0-77A5-0B0654D86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65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46431-F29E-E877-AB5C-8C29F81D9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7BE00E-3CFA-5027-AE90-C2D5A27A2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F064C-1A58-5B7A-A2CA-30F56592C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479E-8EA8-B0F4-CCA1-0AFDD1CE6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474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FB91-65EF-C5CF-9676-A11D016D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24FCEB-2908-283E-AD4A-BDCAD2970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4D511-30FF-8E1E-E3ED-B617FBBBB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5AD8-9510-1FE2-DBB7-6736D268E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1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96742-A630-8F02-2363-17FBF7176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8ABB6-2737-4A76-5112-852F4679C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3FA2D-EB5D-50D5-769D-67BA68181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8A0F7-13D8-3CAF-22DE-79AEAE509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78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B4EC-566D-4158-3D56-24C8D1BB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5415D-3B06-4DE2-07E9-4824E0829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BA4F4-2AB1-D2C0-B40E-14D71A8F3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E6537-FBB1-EE82-B24B-F15614667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8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20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741C9-1224-E4D0-AC6B-6C558920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B1DD7-77F4-CA94-9CCE-F61D6AE30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A5958-949B-8217-183F-DA9AAD4F2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77D40-6A90-B855-63CA-B908697B6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1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Ninety-four college students were recruited from Introductory Psychology classes (mean age=19 years, </a:t>
            </a:r>
            <a:r>
              <a:rPr lang="en-US" dirty="0" err="1"/>
              <a:t>Nfemale</a:t>
            </a:r>
            <a:r>
              <a:rPr lang="en-US" dirty="0"/>
              <a:t> = 47)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9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Motivations of parents and grandparents to transmit important personal and public memories to younger generations and the motivations of the younger generation to remember memories from the older generations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3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7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A8194-D4EB-5E41-6DFC-C2156C52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FF48E-20B4-A709-82D3-35D1F8CC0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DC5E2-63DA-CBE1-07E5-6F1FDA12A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C1890-FAD3-36D0-64A3-C6D6DED54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32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EE38E-458A-2EB8-44D5-2B2C2762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C408F-3C84-FB01-290D-BFDC64AC8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1E933-A5D1-CF19-1309-DB1EA0AF6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0240C-5826-10E0-40F5-DCAF22542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3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DB4FD-22B0-F1F6-3696-2EA3C42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59616-D0ED-C040-C7A3-1B04245E7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EB6F6-A8CC-9036-13BE-39B5E972C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9402-ED0C-F22C-46DA-912BE3B09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26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178EF-F11A-E1BC-F2E7-E25818CA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5578B-491A-2AEC-AD12-B242589B3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D3FBE-BB65-82D5-D4D8-26BCE67CA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Triple interaction non-significative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01B81-76CD-5971-36F3-8E6F24417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78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S5335_Ambiance-LiegeVille-Exterieur-DrapeauxPonts-JLW-092-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051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5624086" y="-4730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/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36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8D1-5B76-48CB-8794-E3F53C6F038D}" type="datetime1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5" y="152439"/>
            <a:ext cx="1089707" cy="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F48E-435D-460F-9362-92D0AAC19A5C}" type="datetime1">
              <a:rPr lang="fr-FR" smtClean="0"/>
              <a:t>07/10/2025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E15C-06AC-48E5-90BA-10D51A2BA7F3}" type="datetime1">
              <a:rPr lang="fr-FR" smtClean="0"/>
              <a:t>07/10/2025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3" name="Image 12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6FC-6624-4208-BA7D-59EB5760A988}" type="datetime1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135B-2BCD-4792-ABAB-FB84CF1A421D}" type="datetime1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2" y="195999"/>
            <a:ext cx="262096" cy="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>
                <a:solidFill>
                  <a:srgbClr val="5FA4B0"/>
                </a:solidFill>
              </a:rPr>
              <a:t>Contact</a:t>
            </a:r>
            <a:endParaRPr lang="fr-FR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11" y="1999210"/>
            <a:ext cx="3583380" cy="11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22E24-9800-4201-A91D-0A0EF01F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E99DA-832F-4F9D-AE3B-BB3D7C76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98D559-1D7C-4C7D-BC97-3560A1BF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5DB2-3AF7-4C1A-BA25-A37E071A6911}" type="datetime1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5A7C3F-5214-43CF-BE60-40B39A3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F4FC9-AE98-4AAD-A552-FFBEF005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55E-D328-4C13-B3A4-F72BDDB618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4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9" name="Image 8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1" y="352775"/>
            <a:ext cx="16898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91F-35A0-4F8F-BC98-563047686DAC}" type="datetime1">
              <a:rPr lang="fr-FR" smtClean="0"/>
              <a:t>07/10/2025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25" y="152439"/>
            <a:ext cx="1089707" cy="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09B4-016C-4385-AE46-55002A0B3EB3}" type="datetime1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899" r:id="rId9"/>
    <p:sldLayoutId id="2147483900" r:id="rId10"/>
    <p:sldLayoutId id="2147483901" r:id="rId11"/>
    <p:sldLayoutId id="2147483684" r:id="rId12"/>
    <p:sldLayoutId id="2147483660" r:id="rId13"/>
    <p:sldLayoutId id="2147483902" r:id="rId14"/>
    <p:sldLayoutId id="2147483683" r:id="rId15"/>
    <p:sldLayoutId id="2147483664" r:id="rId16"/>
    <p:sldLayoutId id="2147483663" r:id="rId17"/>
    <p:sldLayoutId id="214748368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9.svg"/><Relationship Id="rId39" Type="http://schemas.openxmlformats.org/officeDocument/2006/relationships/image" Target="../media/image52.sv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42.svg"/><Relationship Id="rId41" Type="http://schemas.openxmlformats.org/officeDocument/2006/relationships/image" Target="../media/image54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31" Type="http://schemas.openxmlformats.org/officeDocument/2006/relationships/image" Target="../media/image44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Relationship Id="rId27" Type="http://schemas.openxmlformats.org/officeDocument/2006/relationships/image" Target="../media/image40.jpe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svg"/><Relationship Id="rId38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7FE0-372B-6BDE-52B5-24AA8B6A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1485272"/>
            <a:ext cx="7023492" cy="13068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C4B58"/>
                </a:solidFill>
              </a:rPr>
              <a:t>Lost in transmission? </a:t>
            </a:r>
            <a:br>
              <a:rPr lang="fr-FR" sz="3600" dirty="0"/>
            </a:br>
            <a:r>
              <a:rPr lang="en-US" sz="2400" b="0" dirty="0" err="1"/>
              <a:t>Comparaison</a:t>
            </a:r>
            <a:r>
              <a:rPr lang="en-US" sz="2400" b="0" dirty="0"/>
              <a:t> du </a:t>
            </a:r>
            <a:r>
              <a:rPr lang="fr-FR" sz="2400" b="0" dirty="0"/>
              <a:t>contenu émotionnel des souvenirs familiaux transmis et rappelés</a:t>
            </a:r>
            <a:endParaRPr lang="fr-BE" sz="36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26705-08BF-FDE8-E865-C9DD69702D8A}"/>
              </a:ext>
            </a:extLst>
          </p:cNvPr>
          <p:cNvSpPr txBox="1"/>
          <p:nvPr/>
        </p:nvSpPr>
        <p:spPr>
          <a:xfrm>
            <a:off x="128521" y="4441238"/>
            <a:ext cx="3671954" cy="5109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 fontScale="92500" lnSpcReduction="20000"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Principal </a:t>
            </a:r>
            <a:r>
              <a:rPr lang="fr-FR" sz="1600" dirty="0" err="1">
                <a:solidFill>
                  <a:schemeClr val="bg1"/>
                </a:solidFill>
              </a:rPr>
              <a:t>Investigators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b="1" dirty="0">
                <a:solidFill>
                  <a:schemeClr val="bg1"/>
                </a:solidFill>
              </a:rPr>
              <a:t>Christine Bastin, Aline Cordonnier, Olivier Luminet</a:t>
            </a:r>
          </a:p>
        </p:txBody>
      </p:sp>
      <p:pic>
        <p:nvPicPr>
          <p:cNvPr id="14" name="Graphique 2">
            <a:extLst>
              <a:ext uri="{FF2B5EF4-FFF2-40B4-BE49-F238E27FC236}">
                <a16:creationId xmlns:a16="http://schemas.microsoft.com/office/drawing/2014/main" id="{14892A1C-3A6C-01F0-2A6D-4B0464655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7586" y="75851"/>
            <a:ext cx="1669263" cy="485080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5C5E4F-3FFB-A4D4-797D-AB0E5266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74" y="4737591"/>
            <a:ext cx="1564223" cy="3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upright=Article à illustrer Organisation">
            <a:extLst>
              <a:ext uri="{FF2B5EF4-FFF2-40B4-BE49-F238E27FC236}">
                <a16:creationId xmlns:a16="http://schemas.microsoft.com/office/drawing/2014/main" id="{7F0F95EF-C8CD-B612-3393-C7EECA3A9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2"/>
          <a:stretch/>
        </p:blipFill>
        <p:spPr bwMode="auto">
          <a:xfrm>
            <a:off x="8328691" y="4696732"/>
            <a:ext cx="686788" cy="3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F738B92-B3EE-8568-63FD-CE0BFBE41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7517" y="3261770"/>
            <a:ext cx="1612761" cy="507021"/>
          </a:xfrm>
        </p:spPr>
        <p:txBody>
          <a:bodyPr/>
          <a:lstStyle/>
          <a:p>
            <a:r>
              <a:rPr lang="fr-FR" sz="1800" b="1" dirty="0"/>
              <a:t>David Baudet</a:t>
            </a:r>
          </a:p>
          <a:p>
            <a:r>
              <a:rPr lang="fr-FR" sz="1400" b="1" dirty="0"/>
              <a:t>08/10/2025</a:t>
            </a:r>
            <a:endParaRPr lang="fr-FR" sz="18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22A2F0-C860-E791-FC28-3CE61C7FE902}"/>
              </a:ext>
            </a:extLst>
          </p:cNvPr>
          <p:cNvSpPr/>
          <p:nvPr/>
        </p:nvSpPr>
        <p:spPr>
          <a:xfrm>
            <a:off x="3644437" y="135472"/>
            <a:ext cx="1855125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CA56D3-90E9-3DAD-543F-CD1284D02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9" b="17386"/>
          <a:stretch>
            <a:fillRect/>
          </a:stretch>
        </p:blipFill>
        <p:spPr bwMode="auto">
          <a:xfrm>
            <a:off x="0" y="28575"/>
            <a:ext cx="888141" cy="5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37553-AD20-BCF3-1BCD-A04FBB8295CE}"/>
              </a:ext>
            </a:extLst>
          </p:cNvPr>
          <p:cNvSpPr txBox="1"/>
          <p:nvPr/>
        </p:nvSpPr>
        <p:spPr>
          <a:xfrm>
            <a:off x="1076399" y="62637"/>
            <a:ext cx="630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/>
              <a:t>3ème colloque du GDR Mémoire </a:t>
            </a:r>
          </a:p>
          <a:p>
            <a:pPr algn="ctr"/>
            <a:r>
              <a:rPr lang="fr-FR" sz="1200" b="1" dirty="0"/>
              <a:t>Symposium:</a:t>
            </a:r>
            <a:r>
              <a:rPr lang="fr-FR" sz="1200" dirty="0"/>
              <a:t> Transmission intergénérationnelle des souvenirs : Quels processus pour quels effets ?</a:t>
            </a:r>
          </a:p>
        </p:txBody>
      </p:sp>
    </p:spTree>
    <p:extLst>
      <p:ext uri="{BB962C8B-B14F-4D97-AF65-F5344CB8AC3E}">
        <p14:creationId xmlns:p14="http://schemas.microsoft.com/office/powerpoint/2010/main" val="30066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F0B3-67D6-1569-8B78-87760F48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411B2-A7D6-30A6-03C1-73099413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Enfants</a:t>
            </a:r>
            <a:endParaRPr lang="fr-BE" sz="2400" dirty="0"/>
          </a:p>
        </p:txBody>
      </p:sp>
      <p:pic>
        <p:nvPicPr>
          <p:cNvPr id="2" name="Graphic 1" descr="Woman with long wavy hair">
            <a:extLst>
              <a:ext uri="{FF2B5EF4-FFF2-40B4-BE49-F238E27FC236}">
                <a16:creationId xmlns:a16="http://schemas.microsoft.com/office/drawing/2014/main" id="{8871EB02-F4A4-62F1-9941-8E48F2873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619" y="2151749"/>
            <a:ext cx="792637" cy="111089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B4EAA16-63F0-F78A-5BB4-BF060F9F7541}"/>
              </a:ext>
            </a:extLst>
          </p:cNvPr>
          <p:cNvSpPr/>
          <p:nvPr/>
        </p:nvSpPr>
        <p:spPr>
          <a:xfrm>
            <a:off x="5973256" y="1043427"/>
            <a:ext cx="2392255" cy="669951"/>
          </a:xfrm>
          <a:prstGeom prst="wedgeRoundRectCallout">
            <a:avLst>
              <a:gd name="adj1" fmla="val -52880"/>
              <a:gd name="adj2" fmla="val 97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Marriage de mes parents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AC77378-515A-5BB0-A385-B73E8C9D6F0E}"/>
              </a:ext>
            </a:extLst>
          </p:cNvPr>
          <p:cNvSpPr/>
          <p:nvPr/>
        </p:nvSpPr>
        <p:spPr>
          <a:xfrm>
            <a:off x="6502695" y="2014577"/>
            <a:ext cx="1944025" cy="669951"/>
          </a:xfrm>
          <a:prstGeom prst="wedgeRoundRectCallout">
            <a:avLst>
              <a:gd name="adj1" fmla="val -70093"/>
              <a:gd name="adj2" fmla="val 21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Premier voyage de mon père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766BF7F-7A65-3C84-C3AF-23D6782E273D}"/>
              </a:ext>
            </a:extLst>
          </p:cNvPr>
          <p:cNvSpPr/>
          <p:nvPr/>
        </p:nvSpPr>
        <p:spPr>
          <a:xfrm>
            <a:off x="3325034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Rencontre de mes parents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127A582-B017-6EEE-62FD-D6D7D1DC4C27}"/>
              </a:ext>
            </a:extLst>
          </p:cNvPr>
          <p:cNvSpPr/>
          <p:nvPr/>
        </p:nvSpPr>
        <p:spPr>
          <a:xfrm>
            <a:off x="2898321" y="2473780"/>
            <a:ext cx="1954863" cy="788674"/>
          </a:xfrm>
          <a:prstGeom prst="wedgeRoundRectCallout">
            <a:avLst>
              <a:gd name="adj1" fmla="val 67543"/>
              <a:gd name="adj2" fmla="val -491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Maman </a:t>
            </a:r>
            <a:r>
              <a:rPr lang="it-IT" sz="1600" dirty="0" err="1"/>
              <a:t>déguisée</a:t>
            </a:r>
            <a:r>
              <a:rPr lang="it-IT" sz="1600" dirty="0"/>
              <a:t> en </a:t>
            </a:r>
            <a:r>
              <a:rPr lang="it-IT" sz="1600" dirty="0" err="1"/>
              <a:t>poireau</a:t>
            </a:r>
            <a:r>
              <a:rPr lang="it-IT" sz="1600" dirty="0"/>
              <a:t> pour la </a:t>
            </a:r>
            <a:r>
              <a:rPr lang="it-IT" sz="1600" dirty="0" err="1"/>
              <a:t>fête</a:t>
            </a:r>
            <a:r>
              <a:rPr lang="it-IT" sz="1600" dirty="0"/>
              <a:t> </a:t>
            </a:r>
            <a:r>
              <a:rPr lang="it-IT" sz="1600" dirty="0" err="1"/>
              <a:t>du</a:t>
            </a:r>
            <a:r>
              <a:rPr lang="it-IT" sz="1600" dirty="0"/>
              <a:t> 15 </a:t>
            </a:r>
            <a:r>
              <a:rPr lang="it-IT" sz="1600" dirty="0" err="1"/>
              <a:t>août</a:t>
            </a:r>
            <a:endParaRPr lang="fr-FR" sz="16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6BD2969-528E-9B24-BE52-65795EFC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10</a:t>
            </a:fld>
            <a:endParaRPr lang="fr-FR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A23E1A-E99C-791E-AAD3-494B2F790DF0}"/>
              </a:ext>
            </a:extLst>
          </p:cNvPr>
          <p:cNvSpPr/>
          <p:nvPr/>
        </p:nvSpPr>
        <p:spPr>
          <a:xfrm>
            <a:off x="2398382" y="2312670"/>
            <a:ext cx="2954740" cy="1110893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13F0C89-438C-7D37-D3B1-EB10B6A0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Sélection des souvenirs</a:t>
            </a:r>
            <a:endParaRPr lang="fr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44926E-20C9-35EC-F66E-8EF60074EE6F}"/>
              </a:ext>
            </a:extLst>
          </p:cNvPr>
          <p:cNvSpPr txBox="1"/>
          <p:nvPr/>
        </p:nvSpPr>
        <p:spPr>
          <a:xfrm>
            <a:off x="204569" y="3972638"/>
            <a:ext cx="59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Centrality</a:t>
            </a:r>
            <a:r>
              <a:rPr lang="fr-FR" b="1" i="1" dirty="0"/>
              <a:t> of Event </a:t>
            </a:r>
            <a:r>
              <a:rPr lang="fr-FR" b="1" i="1" dirty="0" err="1"/>
              <a:t>Scale</a:t>
            </a:r>
            <a:r>
              <a:rPr lang="fr-FR" sz="1100" i="1" dirty="0"/>
              <a:t> </a:t>
            </a:r>
            <a:r>
              <a:rPr lang="fr-FR" sz="1100" dirty="0"/>
              <a:t>(</a:t>
            </a:r>
            <a:r>
              <a:rPr lang="fr-FR" sz="1100" dirty="0" err="1"/>
              <a:t>Berntsen</a:t>
            </a:r>
            <a:r>
              <a:rPr lang="fr-FR" sz="1100" dirty="0"/>
              <a:t> &amp; Rubin, 2006)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DFB97-6131-5522-80D0-FEF341BF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Récits et évaluation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048B8-5DD8-65E8-0E31-E199732F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11</a:t>
            </a:fld>
            <a:endParaRPr lang="fr-FR"/>
          </a:p>
        </p:txBody>
      </p:sp>
      <p:pic>
        <p:nvPicPr>
          <p:cNvPr id="6" name="Graphic 5" descr="Woman with long wavy hair">
            <a:extLst>
              <a:ext uri="{FF2B5EF4-FFF2-40B4-BE49-F238E27FC236}">
                <a16:creationId xmlns:a16="http://schemas.microsoft.com/office/drawing/2014/main" id="{47BA8E21-3D53-20C9-BE51-980C49AE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928" y="2636759"/>
            <a:ext cx="792637" cy="1110893"/>
          </a:xfrm>
          <a:prstGeom prst="rect">
            <a:avLst/>
          </a:prstGeom>
        </p:spPr>
      </p:pic>
      <p:pic>
        <p:nvPicPr>
          <p:cNvPr id="7" name="Graphic 6" descr="Radio microphone with solid fill">
            <a:extLst>
              <a:ext uri="{FF2B5EF4-FFF2-40B4-BE49-F238E27FC236}">
                <a16:creationId xmlns:a16="http://schemas.microsoft.com/office/drawing/2014/main" id="{7C264B65-D1D0-DD44-24EF-7177E4EC7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0321" y="2747068"/>
            <a:ext cx="696669" cy="6966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188C07D-2C16-F53A-CA4D-4090DBC6D683}"/>
              </a:ext>
            </a:extLst>
          </p:cNvPr>
          <p:cNvSpPr/>
          <p:nvPr/>
        </p:nvSpPr>
        <p:spPr>
          <a:xfrm>
            <a:off x="788042" y="1426045"/>
            <a:ext cx="3098165" cy="696669"/>
          </a:xfrm>
          <a:prstGeom prst="wedgeRoundRectCallout">
            <a:avLst>
              <a:gd name="adj1" fmla="val -41623"/>
              <a:gd name="adj2" fmla="val 1158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 parents se sont rencontrés dans le Carré…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6F86D-BD6B-F263-1FD9-EB05EB5E00EF}"/>
              </a:ext>
            </a:extLst>
          </p:cNvPr>
          <p:cNvSpPr txBox="1"/>
          <p:nvPr/>
        </p:nvSpPr>
        <p:spPr>
          <a:xfrm>
            <a:off x="418316" y="4163516"/>
            <a:ext cx="2249081" cy="498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dirty="0"/>
              <a:t>Pour les 3 souvenirs</a:t>
            </a:r>
            <a:endParaRPr lang="fr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EFB8BD-BE1C-3F42-DA1A-1F6D389FA9BB}"/>
              </a:ext>
            </a:extLst>
          </p:cNvPr>
          <p:cNvSpPr txBox="1">
            <a:spLocks/>
          </p:cNvSpPr>
          <p:nvPr/>
        </p:nvSpPr>
        <p:spPr>
          <a:xfrm>
            <a:off x="4327871" y="1208024"/>
            <a:ext cx="4652844" cy="195058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/>
              <a:t>Joie</a:t>
            </a:r>
          </a:p>
          <a:p>
            <a:r>
              <a:rPr lang="fr-FR" sz="1200" i="1" dirty="0"/>
              <a:t>Fierté</a:t>
            </a:r>
          </a:p>
          <a:p>
            <a:r>
              <a:rPr lang="fr-FR" sz="1200" i="1" dirty="0"/>
              <a:t>Admiration</a:t>
            </a:r>
          </a:p>
          <a:p>
            <a:r>
              <a:rPr lang="fr-FR" sz="1200" i="1" dirty="0"/>
              <a:t>Compassion</a:t>
            </a:r>
          </a:p>
          <a:p>
            <a:r>
              <a:rPr lang="fr-FR" sz="1200" i="1" dirty="0"/>
              <a:t>Gratitude </a:t>
            </a:r>
          </a:p>
          <a:p>
            <a:r>
              <a:rPr lang="fr-FR" sz="1200" i="1" dirty="0"/>
              <a:t>Envie</a:t>
            </a:r>
          </a:p>
          <a:p>
            <a:r>
              <a:rPr lang="fr-FR" sz="1200" i="1" dirty="0"/>
              <a:t>Respect</a:t>
            </a:r>
          </a:p>
          <a:p>
            <a:r>
              <a:rPr lang="fr-FR" sz="1200" i="1" dirty="0"/>
              <a:t>Sentiment de dette</a:t>
            </a:r>
          </a:p>
          <a:p>
            <a:r>
              <a:rPr lang="fr-FR" sz="1200" i="1" dirty="0"/>
              <a:t>Tristesse </a:t>
            </a:r>
          </a:p>
          <a:p>
            <a:r>
              <a:rPr lang="fr-FR" sz="1200" i="1" dirty="0"/>
              <a:t>Colère</a:t>
            </a:r>
          </a:p>
          <a:p>
            <a:r>
              <a:rPr lang="fr-FR" sz="1200" i="1" dirty="0"/>
              <a:t>Peur</a:t>
            </a:r>
          </a:p>
          <a:p>
            <a:r>
              <a:rPr lang="fr-FR" sz="1200" i="1" dirty="0"/>
              <a:t>Dégoût</a:t>
            </a:r>
          </a:p>
          <a:p>
            <a:r>
              <a:rPr lang="fr-FR" sz="1200" i="1" dirty="0"/>
              <a:t>Culpabilité</a:t>
            </a:r>
          </a:p>
          <a:p>
            <a:r>
              <a:rPr lang="fr-FR" sz="1200" i="1" dirty="0"/>
              <a:t>Mépris</a:t>
            </a:r>
          </a:p>
          <a:p>
            <a:r>
              <a:rPr lang="fr-FR" sz="1200" i="1" dirty="0"/>
              <a:t>Indignation</a:t>
            </a:r>
          </a:p>
          <a:p>
            <a:r>
              <a:rPr lang="fr-FR" sz="1200" i="1" dirty="0"/>
              <a:t>Honte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887A96B-C753-9D94-5475-AD8C3EF87682}"/>
              </a:ext>
            </a:extLst>
          </p:cNvPr>
          <p:cNvSpPr txBox="1">
            <a:spLocks/>
          </p:cNvSpPr>
          <p:nvPr/>
        </p:nvSpPr>
        <p:spPr>
          <a:xfrm>
            <a:off x="4131927" y="378614"/>
            <a:ext cx="4652844" cy="90555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Emotions discrètes</a:t>
            </a:r>
            <a:endParaRPr lang="fr-FR" sz="1400" b="1" dirty="0"/>
          </a:p>
          <a:p>
            <a:pPr marL="0" indent="0" algn="ctr">
              <a:buFont typeface="Lucida Grande"/>
              <a:buNone/>
            </a:pPr>
            <a:r>
              <a:rPr lang="fr-FR" sz="1200" i="1" dirty="0"/>
              <a:t>« A quel niveau d’intensité avez-vous ressenti les émotions suivantes lorsque vous nous avez raconté cette histoire ? »</a:t>
            </a:r>
          </a:p>
        </p:txBody>
      </p:sp>
    </p:spTree>
    <p:extLst>
      <p:ext uri="{BB962C8B-B14F-4D97-AF65-F5344CB8AC3E}">
        <p14:creationId xmlns:p14="http://schemas.microsoft.com/office/powerpoint/2010/main" val="5398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387A-EF5B-DB64-E890-AED1385E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47A71-0ABB-34AC-7189-95364944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Récits et évaluation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F3AD1-4903-1B50-F1AA-32564E02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12</a:t>
            </a:fld>
            <a:endParaRPr lang="fr-FR"/>
          </a:p>
        </p:txBody>
      </p:sp>
      <p:pic>
        <p:nvPicPr>
          <p:cNvPr id="6" name="Graphic 5" descr="Woman with long wavy hair">
            <a:extLst>
              <a:ext uri="{FF2B5EF4-FFF2-40B4-BE49-F238E27FC236}">
                <a16:creationId xmlns:a16="http://schemas.microsoft.com/office/drawing/2014/main" id="{52CB2BB7-87C4-98F2-0E38-8AB397A1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928" y="2636759"/>
            <a:ext cx="792637" cy="1110893"/>
          </a:xfrm>
          <a:prstGeom prst="rect">
            <a:avLst/>
          </a:prstGeom>
        </p:spPr>
      </p:pic>
      <p:pic>
        <p:nvPicPr>
          <p:cNvPr id="7" name="Graphic 6" descr="Radio microphone with solid fill">
            <a:extLst>
              <a:ext uri="{FF2B5EF4-FFF2-40B4-BE49-F238E27FC236}">
                <a16:creationId xmlns:a16="http://schemas.microsoft.com/office/drawing/2014/main" id="{C27CB49A-F0A6-5469-3AEF-B0DDC31A0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0321" y="2747068"/>
            <a:ext cx="696669" cy="6966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78913E-DBB4-8930-42AD-E4976A37E267}"/>
              </a:ext>
            </a:extLst>
          </p:cNvPr>
          <p:cNvSpPr/>
          <p:nvPr/>
        </p:nvSpPr>
        <p:spPr>
          <a:xfrm>
            <a:off x="788042" y="1426045"/>
            <a:ext cx="3098165" cy="696669"/>
          </a:xfrm>
          <a:prstGeom prst="wedgeRoundRectCallout">
            <a:avLst>
              <a:gd name="adj1" fmla="val -41623"/>
              <a:gd name="adj2" fmla="val 1158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Mes parents se sont rencontrés dans le Carré…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9D36-118F-B000-0A6B-BA3CA7AA4D8F}"/>
              </a:ext>
            </a:extLst>
          </p:cNvPr>
          <p:cNvSpPr txBox="1"/>
          <p:nvPr/>
        </p:nvSpPr>
        <p:spPr>
          <a:xfrm>
            <a:off x="418316" y="4163516"/>
            <a:ext cx="2249081" cy="498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dirty="0"/>
              <a:t>Pour les 3 souvenirs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6A1C-3A13-9556-28E1-7828C36EF987}"/>
              </a:ext>
            </a:extLst>
          </p:cNvPr>
          <p:cNvSpPr txBox="1">
            <a:spLocks/>
          </p:cNvSpPr>
          <p:nvPr/>
        </p:nvSpPr>
        <p:spPr>
          <a:xfrm>
            <a:off x="3781425" y="2075216"/>
            <a:ext cx="5161756" cy="257551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Emotions continues</a:t>
            </a:r>
            <a:endParaRPr lang="fr-FR" sz="1400" b="1" dirty="0"/>
          </a:p>
          <a:p>
            <a:pPr marL="0" indent="0" algn="ctr">
              <a:buFont typeface="Lucida Grande"/>
              <a:buNone/>
            </a:pPr>
            <a:r>
              <a:rPr lang="fr-FR" sz="1200" i="1" dirty="0"/>
              <a:t>« A quel niveau d’intensité avez-vous ressenti les émotions suivantes lorsque vous nous avez raconté cette histoire ? »</a:t>
            </a:r>
          </a:p>
          <a:p>
            <a:pPr marL="0" indent="0" algn="ctr">
              <a:buFont typeface="Lucida Grande"/>
              <a:buNone/>
            </a:pPr>
            <a:endParaRPr lang="fr-FR" sz="1200" i="1" dirty="0"/>
          </a:p>
          <a:p>
            <a:r>
              <a:rPr lang="fr-FR" sz="1200" i="1" dirty="0"/>
              <a:t>Cet événement m’a bouleversé</a:t>
            </a:r>
          </a:p>
          <a:p>
            <a:endParaRPr lang="fr-FR" sz="1200" i="1" dirty="0"/>
          </a:p>
          <a:p>
            <a:endParaRPr lang="fr-FR" sz="1200" i="1" dirty="0"/>
          </a:p>
          <a:p>
            <a:r>
              <a:rPr lang="fr-FR" sz="1200" i="1" dirty="0"/>
              <a:t>Quand je me représente cet événement, je ressens des émotions positives</a:t>
            </a:r>
          </a:p>
          <a:p>
            <a:endParaRPr lang="fr-FR" sz="1200" i="1" dirty="0"/>
          </a:p>
          <a:p>
            <a:endParaRPr lang="fr-FR" sz="1200" i="1" dirty="0"/>
          </a:p>
          <a:p>
            <a:r>
              <a:rPr lang="fr-FR" sz="1200" i="1" dirty="0"/>
              <a:t>Quand je me représente cet événement, je ressens des émotions négatives</a:t>
            </a:r>
          </a:p>
          <a:p>
            <a:pPr marL="0" indent="0" algn="ctr">
              <a:buFont typeface="Lucida Grande"/>
              <a:buNone/>
            </a:pPr>
            <a:endParaRPr lang="fr-FR" sz="12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765463-898A-5B63-DF3B-C89881B19FC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572000" y="273699"/>
            <a:ext cx="3098165" cy="18686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58B6A3-0471-85A2-E0F9-1A3535A8A7C0}"/>
              </a:ext>
            </a:extLst>
          </p:cNvPr>
          <p:cNvSpPr txBox="1"/>
          <p:nvPr/>
        </p:nvSpPr>
        <p:spPr>
          <a:xfrm>
            <a:off x="4171305" y="3066572"/>
            <a:ext cx="1782536" cy="49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Intensité émotionnelle</a:t>
            </a:r>
            <a:endParaRPr lang="fr-BE" sz="12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0016D-7D2D-523A-21E3-EDAE0FBBFE35}"/>
              </a:ext>
            </a:extLst>
          </p:cNvPr>
          <p:cNvSpPr txBox="1"/>
          <p:nvPr/>
        </p:nvSpPr>
        <p:spPr>
          <a:xfrm>
            <a:off x="4158114" y="3735112"/>
            <a:ext cx="1782536" cy="49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Valence positive</a:t>
            </a:r>
            <a:endParaRPr lang="fr-BE" sz="12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D83964-FED4-7FA8-45F8-4B3CBF6479D7}"/>
              </a:ext>
            </a:extLst>
          </p:cNvPr>
          <p:cNvSpPr txBox="1"/>
          <p:nvPr/>
        </p:nvSpPr>
        <p:spPr>
          <a:xfrm>
            <a:off x="4156109" y="4373376"/>
            <a:ext cx="1782536" cy="49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Valence négative</a:t>
            </a:r>
            <a:endParaRPr lang="fr-B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9A798-B59F-E97B-7E16-FF12D20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13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0C03B3-C9E2-2C4C-EB47-923A3CDF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5075"/>
            <a:ext cx="6572250" cy="567349"/>
          </a:xfrm>
        </p:spPr>
        <p:txBody>
          <a:bodyPr>
            <a:noAutofit/>
          </a:bodyPr>
          <a:lstStyle/>
          <a:p>
            <a:r>
              <a:rPr lang="fr-FR" sz="2400" dirty="0"/>
              <a:t>Même procédure pour le parent ou grand-parent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0653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52FB-6666-564D-4477-B5607785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36218D-3CD6-EB80-BB83-F6B986A1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78176"/>
            <a:ext cx="3935666" cy="837110"/>
          </a:xfrm>
        </p:spPr>
        <p:txBody>
          <a:bodyPr>
            <a:normAutofit/>
          </a:bodyPr>
          <a:lstStyle/>
          <a:p>
            <a:r>
              <a:rPr lang="fr-FR" sz="2400" dirty="0"/>
              <a:t>Parent/</a:t>
            </a:r>
            <a:r>
              <a:rPr lang="fr-FR" sz="2400" dirty="0" err="1"/>
              <a:t>grandparent</a:t>
            </a:r>
            <a:r>
              <a:rPr lang="fr-FR" sz="2400" dirty="0"/>
              <a:t> </a:t>
            </a:r>
            <a:endParaRPr lang="fr-B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046C1-4E58-DE7E-C6F8-0DA1FE994EA5}"/>
              </a:ext>
            </a:extLst>
          </p:cNvPr>
          <p:cNvSpPr txBox="1"/>
          <p:nvPr/>
        </p:nvSpPr>
        <p:spPr>
          <a:xfrm>
            <a:off x="220897" y="3608295"/>
            <a:ext cx="8147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« </a:t>
            </a:r>
            <a:r>
              <a:rPr lang="en-US" b="1" i="1" dirty="0" err="1"/>
              <a:t>Quels</a:t>
            </a:r>
            <a:r>
              <a:rPr lang="en-US" b="1" i="1" dirty="0"/>
              <a:t> souvenirs </a:t>
            </a:r>
            <a:r>
              <a:rPr lang="en-US" b="1" i="1" dirty="0" err="1"/>
              <a:t>importants</a:t>
            </a:r>
            <a:r>
              <a:rPr lang="en-US" b="1" i="1" dirty="0"/>
              <a:t> </a:t>
            </a:r>
            <a:r>
              <a:rPr lang="en-US" b="1" i="1" dirty="0" err="1"/>
              <a:t>avez-vous</a:t>
            </a:r>
            <a:r>
              <a:rPr lang="en-US" b="1" i="1" dirty="0"/>
              <a:t> </a:t>
            </a:r>
            <a:r>
              <a:rPr lang="en-US" b="1" i="1" dirty="0" err="1"/>
              <a:t>transmis</a:t>
            </a:r>
            <a:r>
              <a:rPr lang="en-US" b="1" i="1" dirty="0"/>
              <a:t> à </a:t>
            </a:r>
            <a:r>
              <a:rPr lang="en-US" b="1" i="1" dirty="0" err="1"/>
              <a:t>votre</a:t>
            </a:r>
            <a:r>
              <a:rPr lang="en-US" b="1" i="1" dirty="0"/>
              <a:t> enfant/petit-enfant ? </a:t>
            </a:r>
            <a:r>
              <a:rPr lang="fr-FR" b="1" i="1" dirty="0"/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Événements vécus avant 30 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Transmis directement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« Episodique »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8AF7BCA-DC8E-3AC7-2FD2-F0B3033F4385}"/>
              </a:ext>
            </a:extLst>
          </p:cNvPr>
          <p:cNvSpPr/>
          <p:nvPr/>
        </p:nvSpPr>
        <p:spPr>
          <a:xfrm>
            <a:off x="6559843" y="1181817"/>
            <a:ext cx="1944025" cy="669951"/>
          </a:xfrm>
          <a:prstGeom prst="wedgeRoundRectCallout">
            <a:avLst>
              <a:gd name="adj1" fmla="val -61694"/>
              <a:gd name="adj2" fmla="val 10187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Naissance de mon premier enfant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22721CB-486D-3F46-2F56-AF99F2CFA87C}"/>
              </a:ext>
            </a:extLst>
          </p:cNvPr>
          <p:cNvSpPr/>
          <p:nvPr/>
        </p:nvSpPr>
        <p:spPr>
          <a:xfrm>
            <a:off x="6706805" y="2162667"/>
            <a:ext cx="1944025" cy="972099"/>
          </a:xfrm>
          <a:prstGeom prst="wedgeRoundRectCallout">
            <a:avLst>
              <a:gd name="adj1" fmla="val -69719"/>
              <a:gd name="adj2" fmla="val -191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Passer mon permis de conduire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7A8D6DE-5687-0245-3A8F-42EB3828E6B6}"/>
              </a:ext>
            </a:extLst>
          </p:cNvPr>
          <p:cNvSpPr/>
          <p:nvPr/>
        </p:nvSpPr>
        <p:spPr>
          <a:xfrm>
            <a:off x="3643440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Rencontre avec </a:t>
            </a:r>
            <a:r>
              <a:rPr lang="en-US" dirty="0" err="1"/>
              <a:t>mon</a:t>
            </a:r>
            <a:r>
              <a:rPr lang="en-US" dirty="0"/>
              <a:t> </a:t>
            </a:r>
            <a:r>
              <a:rPr lang="en-US" dirty="0" err="1"/>
              <a:t>mari</a:t>
            </a:r>
            <a:endParaRPr lang="fr-FR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F068D65-EAA2-554F-A738-3EF06EFC3CD3}"/>
              </a:ext>
            </a:extLst>
          </p:cNvPr>
          <p:cNvSpPr/>
          <p:nvPr/>
        </p:nvSpPr>
        <p:spPr>
          <a:xfrm>
            <a:off x="3391985" y="1844716"/>
            <a:ext cx="1779605" cy="621533"/>
          </a:xfrm>
          <a:prstGeom prst="wedgeRoundRectCallout">
            <a:avLst>
              <a:gd name="adj1" fmla="val 69837"/>
              <a:gd name="adj2" fmla="val 545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Tremblement de terre 1983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504DBE-FAC7-EFB9-1C11-CA57691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14</a:t>
            </a:fld>
            <a:endParaRPr lang="fr-FR"/>
          </a:p>
        </p:txBody>
      </p:sp>
      <p:pic>
        <p:nvPicPr>
          <p:cNvPr id="12" name="Graphic 11" descr="Woman wearing a cardigan">
            <a:extLst>
              <a:ext uri="{FF2B5EF4-FFF2-40B4-BE49-F238E27FC236}">
                <a16:creationId xmlns:a16="http://schemas.microsoft.com/office/drawing/2014/main" id="{1721863C-2F46-D0A9-D5D7-0923DDF3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900" y="2162667"/>
            <a:ext cx="748884" cy="104372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1DD0E578-2AD1-1C17-BF45-D23BDE3F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Lister les souvenirs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0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72000-B5F9-B20E-A403-09ED91A2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40D517-EC04-0F31-1C6B-AEA38DCC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78176"/>
            <a:ext cx="3935666" cy="837110"/>
          </a:xfrm>
        </p:spPr>
        <p:txBody>
          <a:bodyPr>
            <a:normAutofit/>
          </a:bodyPr>
          <a:lstStyle/>
          <a:p>
            <a:r>
              <a:rPr lang="fr-FR" sz="2400" dirty="0"/>
              <a:t>Parent/</a:t>
            </a:r>
            <a:r>
              <a:rPr lang="fr-FR" sz="2400" dirty="0" err="1"/>
              <a:t>grandparent</a:t>
            </a:r>
            <a:r>
              <a:rPr lang="fr-FR" sz="2400" dirty="0"/>
              <a:t> </a:t>
            </a:r>
            <a:endParaRPr lang="fr-B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1A8304-CAA4-65EE-9B9E-546AC4183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Sélection des souvenirs</a:t>
            </a:r>
            <a:endParaRPr lang="fr-BE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1506AFD-05B0-9293-B048-FD27B4F6F6AF}"/>
              </a:ext>
            </a:extLst>
          </p:cNvPr>
          <p:cNvSpPr/>
          <p:nvPr/>
        </p:nvSpPr>
        <p:spPr>
          <a:xfrm>
            <a:off x="6559843" y="1181817"/>
            <a:ext cx="1944025" cy="669951"/>
          </a:xfrm>
          <a:prstGeom prst="wedgeRoundRectCallout">
            <a:avLst>
              <a:gd name="adj1" fmla="val -61694"/>
              <a:gd name="adj2" fmla="val 10187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Naissance de mon premier enfant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04BE7C5-212B-CD50-B221-903FD41E885B}"/>
              </a:ext>
            </a:extLst>
          </p:cNvPr>
          <p:cNvSpPr/>
          <p:nvPr/>
        </p:nvSpPr>
        <p:spPr>
          <a:xfrm>
            <a:off x="6706805" y="2162667"/>
            <a:ext cx="1944025" cy="972099"/>
          </a:xfrm>
          <a:prstGeom prst="wedgeRoundRectCallout">
            <a:avLst>
              <a:gd name="adj1" fmla="val -69719"/>
              <a:gd name="adj2" fmla="val -191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Passer mon permis de conduire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F940514-F916-AE85-73C8-983286122D12}"/>
              </a:ext>
            </a:extLst>
          </p:cNvPr>
          <p:cNvSpPr/>
          <p:nvPr/>
        </p:nvSpPr>
        <p:spPr>
          <a:xfrm>
            <a:off x="3643440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Rencontre avec </a:t>
            </a:r>
            <a:r>
              <a:rPr lang="en-US" dirty="0" err="1"/>
              <a:t>mon</a:t>
            </a:r>
            <a:r>
              <a:rPr lang="en-US" dirty="0"/>
              <a:t> </a:t>
            </a:r>
            <a:r>
              <a:rPr lang="en-US" dirty="0" err="1"/>
              <a:t>mari</a:t>
            </a:r>
            <a:endParaRPr lang="fr-FR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FBF1C2A-BE34-E1F9-4B4B-746AC6102100}"/>
              </a:ext>
            </a:extLst>
          </p:cNvPr>
          <p:cNvSpPr/>
          <p:nvPr/>
        </p:nvSpPr>
        <p:spPr>
          <a:xfrm>
            <a:off x="3391985" y="1844716"/>
            <a:ext cx="1779605" cy="621533"/>
          </a:xfrm>
          <a:prstGeom prst="wedgeRoundRectCallout">
            <a:avLst>
              <a:gd name="adj1" fmla="val 69837"/>
              <a:gd name="adj2" fmla="val 545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Tremblement de terre 1983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874723B-CF9D-7BE0-BDF6-DA56992C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15</a:t>
            </a:fld>
            <a:endParaRPr lang="fr-FR"/>
          </a:p>
        </p:txBody>
      </p:sp>
      <p:pic>
        <p:nvPicPr>
          <p:cNvPr id="12" name="Graphic 11" descr="Woman wearing a cardigan">
            <a:extLst>
              <a:ext uri="{FF2B5EF4-FFF2-40B4-BE49-F238E27FC236}">
                <a16:creationId xmlns:a16="http://schemas.microsoft.com/office/drawing/2014/main" id="{ADC0B3B7-098E-E5F5-CB86-D79444FEA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900" y="2162667"/>
            <a:ext cx="748884" cy="104372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1370470-59A3-BF17-A656-8E1956D67009}"/>
              </a:ext>
            </a:extLst>
          </p:cNvPr>
          <p:cNvSpPr/>
          <p:nvPr/>
        </p:nvSpPr>
        <p:spPr>
          <a:xfrm>
            <a:off x="2826380" y="1611701"/>
            <a:ext cx="2954740" cy="1110893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E59AF-9DDE-E53F-96B2-307F4A4CB2B3}"/>
              </a:ext>
            </a:extLst>
          </p:cNvPr>
          <p:cNvSpPr txBox="1"/>
          <p:nvPr/>
        </p:nvSpPr>
        <p:spPr>
          <a:xfrm>
            <a:off x="286211" y="3791699"/>
            <a:ext cx="59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Centrality</a:t>
            </a:r>
            <a:r>
              <a:rPr lang="fr-FR" b="1" i="1" dirty="0"/>
              <a:t> of Event </a:t>
            </a:r>
            <a:r>
              <a:rPr lang="fr-FR" b="1" i="1" dirty="0" err="1"/>
              <a:t>Scale</a:t>
            </a:r>
            <a:r>
              <a:rPr lang="fr-FR" sz="1100" i="1" dirty="0"/>
              <a:t> </a:t>
            </a:r>
            <a:r>
              <a:rPr lang="fr-FR" sz="1100" dirty="0"/>
              <a:t>(</a:t>
            </a:r>
            <a:r>
              <a:rPr lang="fr-FR" sz="1100" dirty="0" err="1"/>
              <a:t>Berntsen</a:t>
            </a:r>
            <a:r>
              <a:rPr lang="fr-FR" sz="1100" dirty="0"/>
              <a:t> &amp; Rubin, 2006)</a:t>
            </a:r>
            <a:r>
              <a:rPr lang="fr-FR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4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317C-D70F-8FC4-AAFD-0BCC2433F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CD5DD2-C01A-A051-F7D0-859D8329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7" y="640675"/>
            <a:ext cx="5164233" cy="30207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233EA30-E243-C941-520A-C353896F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Récits et évaluation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85965-ACE1-44B1-4E08-34926DF4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16</a:t>
            </a:fld>
            <a:endParaRPr lang="fr-FR"/>
          </a:p>
        </p:txBody>
      </p:sp>
      <p:pic>
        <p:nvPicPr>
          <p:cNvPr id="7" name="Graphic 6" descr="Radio microphone with solid fill">
            <a:extLst>
              <a:ext uri="{FF2B5EF4-FFF2-40B4-BE49-F238E27FC236}">
                <a16:creationId xmlns:a16="http://schemas.microsoft.com/office/drawing/2014/main" id="{65F582DB-3303-C104-B3C4-E0D52D623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0321" y="2747068"/>
            <a:ext cx="696669" cy="6966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8B3B0C-A8D5-4F30-6D71-1251DB7964F0}"/>
              </a:ext>
            </a:extLst>
          </p:cNvPr>
          <p:cNvSpPr/>
          <p:nvPr/>
        </p:nvSpPr>
        <p:spPr>
          <a:xfrm>
            <a:off x="788042" y="1426045"/>
            <a:ext cx="3098165" cy="696669"/>
          </a:xfrm>
          <a:prstGeom prst="wedgeRoundRectCallout">
            <a:avLst>
              <a:gd name="adj1" fmla="val -41623"/>
              <a:gd name="adj2" fmla="val 1158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naissance de mon premier enfant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D8785-EC69-73A3-9DAD-607988D15FE8}"/>
              </a:ext>
            </a:extLst>
          </p:cNvPr>
          <p:cNvSpPr txBox="1"/>
          <p:nvPr/>
        </p:nvSpPr>
        <p:spPr>
          <a:xfrm>
            <a:off x="418316" y="4163516"/>
            <a:ext cx="2249081" cy="498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dirty="0"/>
              <a:t>Pour les 3 souvenirs</a:t>
            </a:r>
            <a:endParaRPr lang="fr-BE" dirty="0"/>
          </a:p>
        </p:txBody>
      </p:sp>
      <p:pic>
        <p:nvPicPr>
          <p:cNvPr id="2" name="Graphic 1" descr="Woman wearing a cardigan">
            <a:extLst>
              <a:ext uri="{FF2B5EF4-FFF2-40B4-BE49-F238E27FC236}">
                <a16:creationId xmlns:a16="http://schemas.microsoft.com/office/drawing/2014/main" id="{A1C6D071-AC32-9F4D-BD26-6568DE424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36" y="2593455"/>
            <a:ext cx="996847" cy="13893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1AD847-8FAF-E4E8-6CC1-2EE82E6BD90D}"/>
              </a:ext>
            </a:extLst>
          </p:cNvPr>
          <p:cNvSpPr/>
          <p:nvPr/>
        </p:nvSpPr>
        <p:spPr>
          <a:xfrm>
            <a:off x="8446720" y="533400"/>
            <a:ext cx="603720" cy="371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2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4E08-E225-093E-4ECF-E5F05094B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B1903-E5AE-C438-7B09-7E794E13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Récits et évaluation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5B74E-836E-EAD0-4266-3A5C7D2B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17</a:t>
            </a:fld>
            <a:endParaRPr lang="fr-FR"/>
          </a:p>
        </p:txBody>
      </p:sp>
      <p:pic>
        <p:nvPicPr>
          <p:cNvPr id="7" name="Graphic 6" descr="Radio microphone with solid fill">
            <a:extLst>
              <a:ext uri="{FF2B5EF4-FFF2-40B4-BE49-F238E27FC236}">
                <a16:creationId xmlns:a16="http://schemas.microsoft.com/office/drawing/2014/main" id="{9E1F9237-7A67-D03B-55C7-64906AFD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0321" y="2747068"/>
            <a:ext cx="696669" cy="69666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E6ADF02-87D3-4A95-BD2F-9D8C0AD3BD11}"/>
              </a:ext>
            </a:extLst>
          </p:cNvPr>
          <p:cNvSpPr/>
          <p:nvPr/>
        </p:nvSpPr>
        <p:spPr>
          <a:xfrm>
            <a:off x="788042" y="1426045"/>
            <a:ext cx="3098165" cy="696669"/>
          </a:xfrm>
          <a:prstGeom prst="wedgeRoundRectCallout">
            <a:avLst>
              <a:gd name="adj1" fmla="val -41623"/>
              <a:gd name="adj2" fmla="val 11583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naissance de mon premier enfant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FCB2E6-523B-B8A9-4010-0621B7DEFE61}"/>
              </a:ext>
            </a:extLst>
          </p:cNvPr>
          <p:cNvSpPr txBox="1"/>
          <p:nvPr/>
        </p:nvSpPr>
        <p:spPr>
          <a:xfrm>
            <a:off x="418316" y="4163516"/>
            <a:ext cx="2249081" cy="4980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dirty="0"/>
              <a:t>Pour les 3 souvenirs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97A-2A89-A17D-8154-A63D13FF5939}"/>
              </a:ext>
            </a:extLst>
          </p:cNvPr>
          <p:cNvSpPr txBox="1">
            <a:spLocks/>
          </p:cNvSpPr>
          <p:nvPr/>
        </p:nvSpPr>
        <p:spPr>
          <a:xfrm>
            <a:off x="3657600" y="2294291"/>
            <a:ext cx="5161756" cy="257551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Emotions continues</a:t>
            </a:r>
            <a:endParaRPr lang="fr-FR" sz="1400" b="1" dirty="0"/>
          </a:p>
          <a:p>
            <a:pPr marL="0" indent="0" algn="ctr">
              <a:buFont typeface="Lucida Grande"/>
              <a:buNone/>
            </a:pPr>
            <a:r>
              <a:rPr lang="fr-FR" sz="1200" i="1" dirty="0"/>
              <a:t>« A quel niveau d’intensité avez-vous ressenti les émotions suivantes lorsque vous nous avez raconté cette histoire ? »</a:t>
            </a:r>
          </a:p>
          <a:p>
            <a:pPr marL="0" indent="0" algn="ctr">
              <a:buFont typeface="Lucida Grande"/>
              <a:buNone/>
            </a:pPr>
            <a:endParaRPr lang="fr-FR" sz="1200" i="1" dirty="0"/>
          </a:p>
          <a:p>
            <a:r>
              <a:rPr lang="fr-FR" sz="1200" i="1" dirty="0"/>
              <a:t>Cet événement m’a bouleversé</a:t>
            </a:r>
          </a:p>
          <a:p>
            <a:endParaRPr lang="fr-FR" sz="1200" i="1" dirty="0"/>
          </a:p>
          <a:p>
            <a:endParaRPr lang="fr-FR" sz="1200" i="1" dirty="0"/>
          </a:p>
          <a:p>
            <a:r>
              <a:rPr lang="fr-FR" sz="1200" i="1" dirty="0"/>
              <a:t>Quand je me représente cet événement, je ressens des émotions positives</a:t>
            </a:r>
          </a:p>
          <a:p>
            <a:endParaRPr lang="fr-FR" sz="1200" i="1" dirty="0"/>
          </a:p>
          <a:p>
            <a:endParaRPr lang="fr-FR" sz="1200" i="1" dirty="0"/>
          </a:p>
          <a:p>
            <a:r>
              <a:rPr lang="fr-FR" sz="1200" i="1" dirty="0"/>
              <a:t>Quand je me représente cet événement, je ressens des émotions négatives</a:t>
            </a:r>
          </a:p>
          <a:p>
            <a:pPr marL="0" indent="0" algn="ctr">
              <a:buFont typeface="Lucida Grande"/>
              <a:buNone/>
            </a:pPr>
            <a:endParaRPr lang="fr-FR" sz="12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E1645-A277-732B-1637-9352D26DB9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572000" y="273699"/>
            <a:ext cx="3525842" cy="2126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882D5B-DF8B-9E1C-D371-E19A928E16A8}"/>
              </a:ext>
            </a:extLst>
          </p:cNvPr>
          <p:cNvSpPr txBox="1"/>
          <p:nvPr/>
        </p:nvSpPr>
        <p:spPr>
          <a:xfrm>
            <a:off x="4085580" y="3333272"/>
            <a:ext cx="1782536" cy="49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Intensité émotionnelle</a:t>
            </a:r>
            <a:endParaRPr lang="fr-BE" sz="12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9927C-D1D0-B355-05F2-4D9525855266}"/>
              </a:ext>
            </a:extLst>
          </p:cNvPr>
          <p:cNvSpPr txBox="1"/>
          <p:nvPr/>
        </p:nvSpPr>
        <p:spPr>
          <a:xfrm>
            <a:off x="4253364" y="3982762"/>
            <a:ext cx="1782536" cy="49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0070C0"/>
                </a:solidFill>
              </a:rPr>
              <a:t>Valence positive</a:t>
            </a:r>
            <a:endParaRPr lang="fr-BE" sz="12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D89C6-8C8A-2EB2-376D-FC3A05B357E5}"/>
              </a:ext>
            </a:extLst>
          </p:cNvPr>
          <p:cNvSpPr txBox="1"/>
          <p:nvPr/>
        </p:nvSpPr>
        <p:spPr>
          <a:xfrm>
            <a:off x="4251359" y="4621026"/>
            <a:ext cx="1782536" cy="49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Valence négative</a:t>
            </a:r>
            <a:endParaRPr lang="fr-BE" sz="1200" b="1" dirty="0">
              <a:solidFill>
                <a:srgbClr val="FF0000"/>
              </a:solidFill>
            </a:endParaRPr>
          </a:p>
        </p:txBody>
      </p:sp>
      <p:pic>
        <p:nvPicPr>
          <p:cNvPr id="2" name="Graphic 1" descr="Woman wearing a cardigan">
            <a:extLst>
              <a:ext uri="{FF2B5EF4-FFF2-40B4-BE49-F238E27FC236}">
                <a16:creationId xmlns:a16="http://schemas.microsoft.com/office/drawing/2014/main" id="{E1CD38B0-57CC-CF1B-761C-C8E460FDE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36" y="2593455"/>
            <a:ext cx="996847" cy="13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83C13-8FA4-B9ED-D64E-7BFE5F7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18</a:t>
            </a:fld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6158E1-E2F6-65E6-EE08-0A261DF4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Résultats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94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31BBFE-8BEF-6ACD-DE21-A6ECD746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19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923B18-7073-A682-789B-B9A9DE92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Duos parent/enfant</a:t>
            </a:r>
            <a:endParaRPr lang="fr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E60634-CE00-9A1B-9339-877095C55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68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1282A-85D2-5D53-CC87-9C6E44F50A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rcRect l="1" t="362" r="751" b="-848"/>
          <a:stretch/>
        </p:blipFill>
        <p:spPr>
          <a:xfrm>
            <a:off x="7490902" y="3273879"/>
            <a:ext cx="1071414" cy="176722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87096E-A730-3C0A-C96C-71E71C09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600" noProof="0" dirty="0"/>
              <a:t>Transmission orale, directe, d’une génération plus âgée à une génération plus jeune, de souvenirs non vécus par la jeune génération</a:t>
            </a:r>
          </a:p>
          <a:p>
            <a:pPr>
              <a:lnSpc>
                <a:spcPct val="150000"/>
              </a:lnSpc>
            </a:pPr>
            <a:r>
              <a:rPr lang="fr-FR" sz="1600" noProof="0" dirty="0"/>
              <a:t>Fréquente and naturelle </a:t>
            </a:r>
            <a:r>
              <a:rPr lang="fr-FR" sz="1100" noProof="0" dirty="0"/>
              <a:t>(</a:t>
            </a:r>
            <a:r>
              <a:rPr lang="fr-FR" sz="1100" noProof="0" dirty="0" err="1"/>
              <a:t>Fivush</a:t>
            </a:r>
            <a:r>
              <a:rPr lang="fr-FR" sz="1100" noProof="0" dirty="0"/>
              <a:t> &amp; Merrill, 2016)</a:t>
            </a:r>
          </a:p>
          <a:p>
            <a:pPr lvl="1">
              <a:lnSpc>
                <a:spcPct val="150000"/>
              </a:lnSpc>
            </a:pPr>
            <a:r>
              <a:rPr lang="fr-FR" sz="1200" noProof="0" dirty="0"/>
              <a:t>Toutes les 5 minutes pendant les repas familiaux </a:t>
            </a:r>
            <a:r>
              <a:rPr lang="fr-FR" sz="1100" noProof="0" dirty="0"/>
              <a:t>(</a:t>
            </a:r>
            <a:r>
              <a:rPr lang="fr-FR" sz="1100" noProof="0" dirty="0" err="1"/>
              <a:t>Bohanek</a:t>
            </a:r>
            <a:r>
              <a:rPr lang="fr-FR" sz="1100" noProof="0" dirty="0"/>
              <a:t> et al., 2009)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Façonne les visions du monde, valider les émotions et favoriser le sentiment d’appartenance, à la fois en tant </a:t>
            </a:r>
            <a:r>
              <a:rPr lang="fr-BE" sz="1600" b="1" dirty="0"/>
              <a:t>qu’individu</a:t>
            </a:r>
            <a:r>
              <a:rPr lang="fr-BE" sz="1600" dirty="0"/>
              <a:t> et en tant que membre d’un </a:t>
            </a:r>
            <a:r>
              <a:rPr lang="fr-BE" sz="1600" b="1" dirty="0"/>
              <a:t>groupe</a:t>
            </a:r>
            <a:r>
              <a:rPr lang="fr-BE" sz="1600" dirty="0"/>
              <a:t> </a:t>
            </a:r>
            <a:r>
              <a:rPr lang="fr-FR" sz="1100" noProof="0" dirty="0"/>
              <a:t>(</a:t>
            </a:r>
            <a:r>
              <a:rPr lang="fr-FR" sz="1100" noProof="0" dirty="0" err="1"/>
              <a:t>Fivush</a:t>
            </a:r>
            <a:r>
              <a:rPr lang="fr-FR" sz="1100" noProof="0" dirty="0"/>
              <a:t> et al., 2010)</a:t>
            </a:r>
            <a:endParaRPr lang="fr-FR" sz="16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E63042-037F-304D-7325-28A26043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Transmission dans la famille</a:t>
            </a:r>
            <a:endParaRPr lang="fr-B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9A82F-65B1-165D-3416-31B87699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D69CB-F3CE-46B3-460B-F55AE5890397}"/>
              </a:ext>
            </a:extLst>
          </p:cNvPr>
          <p:cNvSpPr txBox="1"/>
          <p:nvPr/>
        </p:nvSpPr>
        <p:spPr>
          <a:xfrm>
            <a:off x="6762970" y="4767263"/>
            <a:ext cx="1502229" cy="5061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700" dirty="0">
                <a:solidFill>
                  <a:srgbClr val="828282"/>
                </a:solidFill>
              </a:rPr>
              <a:t>Cordonnier et al., (2022)</a:t>
            </a:r>
            <a:endParaRPr lang="fr-BE" sz="700" dirty="0">
              <a:solidFill>
                <a:srgbClr val="828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022A6-5BA4-1D36-0569-575DA0CC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E55BC4-9DBA-098C-51DD-C88B1CBA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0675"/>
            <a:ext cx="3117109" cy="41848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F7F56-E760-5DEC-4B41-284DE492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9F7243-735F-A762-3A6C-3E827159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Duos parent/enfant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3BECDF-3B6C-6F5D-6825-0E5EC840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continues</a:t>
            </a:r>
          </a:p>
          <a:p>
            <a:pPr marL="514350" indent="-457200">
              <a:lnSpc>
                <a:spcPct val="200000"/>
              </a:lnSpc>
            </a:pPr>
            <a:r>
              <a:rPr lang="en-US" sz="1600" dirty="0"/>
              <a:t>Parents &gt; enfants 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 err="1"/>
              <a:t>Intensité</a:t>
            </a:r>
            <a:r>
              <a:rPr lang="en-US" sz="1400" dirty="0"/>
              <a:t> </a:t>
            </a:r>
            <a:r>
              <a:rPr lang="en-US" sz="1400" dirty="0" err="1"/>
              <a:t>émotionnelle</a:t>
            </a:r>
            <a:r>
              <a:rPr lang="en-US" sz="1400" dirty="0"/>
              <a:t> 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Valence positive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Valence negative</a:t>
            </a: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B028682A-9E59-48FA-FA55-2D374135F1FE}"/>
              </a:ext>
            </a:extLst>
          </p:cNvPr>
          <p:cNvSpPr/>
          <p:nvPr/>
        </p:nvSpPr>
        <p:spPr>
          <a:xfrm rot="16200000">
            <a:off x="5410788" y="980407"/>
            <a:ext cx="52165" cy="647699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DE6C3AA2-30C3-8CF9-36C3-38FAE5180F57}"/>
              </a:ext>
            </a:extLst>
          </p:cNvPr>
          <p:cNvSpPr/>
          <p:nvPr/>
        </p:nvSpPr>
        <p:spPr>
          <a:xfrm rot="16200000">
            <a:off x="6203268" y="2115787"/>
            <a:ext cx="52165" cy="647699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B5768840-0F6E-1ACE-0AC3-7521855A8A64}"/>
              </a:ext>
            </a:extLst>
          </p:cNvPr>
          <p:cNvSpPr/>
          <p:nvPr/>
        </p:nvSpPr>
        <p:spPr>
          <a:xfrm rot="16200000">
            <a:off x="7155768" y="1032572"/>
            <a:ext cx="52165" cy="647699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E6E5C-63F5-5AED-69B4-E698333C1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A8DE1-58F7-C7FA-02A1-B9A75258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6B4ED4-61F4-BCA6-CFA1-2B23DC35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Duos parent/enfant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B5F17-24B1-BB89-0486-E31BA6F59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</a:t>
            </a:r>
            <a:r>
              <a:rPr lang="en-US" sz="1800" b="1" dirty="0" err="1"/>
              <a:t>discrètes</a:t>
            </a:r>
            <a:endParaRPr lang="en-US" sz="1800" b="1" dirty="0"/>
          </a:p>
          <a:p>
            <a:pPr marL="514350" indent="-457200">
              <a:lnSpc>
                <a:spcPct val="200000"/>
              </a:lnSpc>
            </a:pPr>
            <a:r>
              <a:rPr lang="en-US" sz="1400" dirty="0"/>
              <a:t>Parent &gt; enfant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Joie </a:t>
            </a:r>
          </a:p>
          <a:p>
            <a:pPr marL="914400" lvl="1" indent="-457200"/>
            <a:r>
              <a:rPr lang="en-US" sz="1100" dirty="0" err="1">
                <a:solidFill>
                  <a:srgbClr val="0070C0"/>
                </a:solidFill>
              </a:rPr>
              <a:t>Fierté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Gratitude</a:t>
            </a:r>
          </a:p>
          <a:p>
            <a:pPr marL="914400" lvl="1" indent="-457200"/>
            <a:r>
              <a:rPr lang="en-US" sz="1100" dirty="0" err="1">
                <a:solidFill>
                  <a:srgbClr val="FF0000"/>
                </a:solidFill>
              </a:rPr>
              <a:t>Culpabilité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</a:p>
          <a:p>
            <a:pPr marL="514350" indent="-457200">
              <a:lnSpc>
                <a:spcPct val="200000"/>
              </a:lnSpc>
            </a:pPr>
            <a:r>
              <a:rPr lang="en-US" sz="1400" dirty="0"/>
              <a:t>Enfant &gt; Parent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100" dirty="0">
                <a:solidFill>
                  <a:srgbClr val="0070C0"/>
                </a:solidFill>
              </a:rPr>
              <a:t>Compassion</a:t>
            </a:r>
          </a:p>
          <a:p>
            <a:pPr marL="914400" lvl="1" indent="-457200">
              <a:lnSpc>
                <a:spcPct val="200000"/>
              </a:lnSpc>
            </a:pP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F4432A-B6C7-5095-9770-B9707FD0D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067" y="1089798"/>
            <a:ext cx="4745654" cy="3559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AB7FB8-E198-ACC6-B6A9-0C8A26446167}"/>
              </a:ext>
            </a:extLst>
          </p:cNvPr>
          <p:cNvSpPr txBox="1"/>
          <p:nvPr/>
        </p:nvSpPr>
        <p:spPr>
          <a:xfrm>
            <a:off x="336777" y="4620130"/>
            <a:ext cx="131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70C0"/>
                </a:solidFill>
              </a:rPr>
              <a:t>Emotions positives</a:t>
            </a:r>
            <a:endParaRPr lang="fr-BE" sz="11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81197D-1832-FFDB-F4F9-57E6FD951DF2}"/>
              </a:ext>
            </a:extLst>
          </p:cNvPr>
          <p:cNvSpPr txBox="1"/>
          <p:nvPr/>
        </p:nvSpPr>
        <p:spPr>
          <a:xfrm>
            <a:off x="1990694" y="4636458"/>
            <a:ext cx="131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Emotions négative</a:t>
            </a:r>
            <a:endParaRPr lang="fr-BE" sz="1100" b="1" dirty="0">
              <a:solidFill>
                <a:srgbClr val="FF0000"/>
              </a:solidFill>
            </a:endParaRP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603C7836-1561-028B-31D5-D287F4031F7E}"/>
              </a:ext>
            </a:extLst>
          </p:cNvPr>
          <p:cNvSpPr/>
          <p:nvPr/>
        </p:nvSpPr>
        <p:spPr>
          <a:xfrm rot="16200000">
            <a:off x="4423379" y="1347739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303E99EF-F13E-6588-B7D3-34BEB1A6AFA8}"/>
              </a:ext>
            </a:extLst>
          </p:cNvPr>
          <p:cNvSpPr/>
          <p:nvPr/>
        </p:nvSpPr>
        <p:spPr>
          <a:xfrm rot="16200000">
            <a:off x="4694174" y="1942099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917D7E27-3610-7CA4-09F1-92D3FE3CB75C}"/>
              </a:ext>
            </a:extLst>
          </p:cNvPr>
          <p:cNvSpPr/>
          <p:nvPr/>
        </p:nvSpPr>
        <p:spPr>
          <a:xfrm rot="16200000">
            <a:off x="4947288" y="2148418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7DA88017-C5E9-A244-FF50-809DB84B3175}"/>
              </a:ext>
            </a:extLst>
          </p:cNvPr>
          <p:cNvSpPr/>
          <p:nvPr/>
        </p:nvSpPr>
        <p:spPr>
          <a:xfrm rot="16200000">
            <a:off x="7640956" y="2978419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CF7C2EA0-D71E-1D0D-AA5C-C0A2898E9405}"/>
              </a:ext>
            </a:extLst>
          </p:cNvPr>
          <p:cNvSpPr/>
          <p:nvPr/>
        </p:nvSpPr>
        <p:spPr>
          <a:xfrm rot="16200000">
            <a:off x="6036948" y="2376439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DEB03-29D9-9107-4E14-3633DCA29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3E7C7-D92F-ED4D-B392-18D5345A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22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DB3DC3-F013-12AF-63AA-1C7F0352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Duos grand-parent/petit-enfant</a:t>
            </a:r>
            <a:endParaRPr lang="fr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5AFB9-2BD4-C1C6-A4CF-EDB8B283F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72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52861-37AE-A3C3-80C0-6AECD819B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29447B-FB4C-07FB-B27C-688DF7FC3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556" y="1208023"/>
            <a:ext cx="4314265" cy="3233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79485-2C25-4E5B-372C-3D7B0E78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EF0DF0-9984-7319-3ACB-34C51F73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Duos grand-parent/petit-enfant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C6D0EC-38F1-177B-3D06-55B6AE72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fr-FR" sz="1800" b="1" noProof="0" dirty="0"/>
              <a:t>Emotions continues</a:t>
            </a:r>
          </a:p>
          <a:p>
            <a:pPr marL="514350" indent="-457200">
              <a:lnSpc>
                <a:spcPct val="200000"/>
              </a:lnSpc>
            </a:pPr>
            <a:r>
              <a:rPr lang="fr-FR" sz="1600" noProof="0" dirty="0"/>
              <a:t>Parents &gt; enfants </a:t>
            </a:r>
          </a:p>
          <a:p>
            <a:pPr marL="914400" lvl="1" indent="-457200">
              <a:lnSpc>
                <a:spcPct val="200000"/>
              </a:lnSpc>
            </a:pPr>
            <a:r>
              <a:rPr lang="fr-FR" sz="1400" noProof="0" dirty="0"/>
              <a:t>Intensité émotionnelle </a:t>
            </a:r>
          </a:p>
          <a:p>
            <a:pPr marL="914400" lvl="1" indent="-457200">
              <a:lnSpc>
                <a:spcPct val="200000"/>
              </a:lnSpc>
            </a:pPr>
            <a:endParaRPr lang="fr-FR" sz="1400" noProof="0" dirty="0"/>
          </a:p>
          <a:p>
            <a:pPr marL="914400" lvl="1" indent="-457200">
              <a:lnSpc>
                <a:spcPct val="200000"/>
              </a:lnSpc>
            </a:pPr>
            <a:endParaRPr lang="fr-FR" sz="1400" noProof="0" dirty="0"/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DCF3BF21-42AD-C630-E0F4-0DDF4949A8B7}"/>
              </a:ext>
            </a:extLst>
          </p:cNvPr>
          <p:cNvSpPr/>
          <p:nvPr/>
        </p:nvSpPr>
        <p:spPr>
          <a:xfrm rot="16200000">
            <a:off x="5140143" y="1307283"/>
            <a:ext cx="79105" cy="88772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160D0-3FC7-9F38-8EA6-B68FE40D9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17851A7-124B-5846-81D4-91D4F6A2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16" y="1182892"/>
            <a:ext cx="5136484" cy="3850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4E3F6-B359-5B09-39AD-94A38373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176B4F-3482-FBB9-2B81-8D19EE34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Duos grand-parent/petit-enfant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4507DC-C18A-0E56-A5FB-E36A19B0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</a:t>
            </a:r>
            <a:r>
              <a:rPr lang="en-US" sz="1800" b="1" dirty="0" err="1"/>
              <a:t>discrètes</a:t>
            </a:r>
            <a:endParaRPr lang="en-US" sz="1800" b="1" dirty="0"/>
          </a:p>
          <a:p>
            <a:pPr marL="514350" indent="-457200">
              <a:lnSpc>
                <a:spcPct val="200000"/>
              </a:lnSpc>
            </a:pPr>
            <a:r>
              <a:rPr lang="en-US" sz="1400" dirty="0"/>
              <a:t>Grand-parent &gt; petit-enfant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Joie </a:t>
            </a:r>
          </a:p>
          <a:p>
            <a:pPr marL="914400" lvl="1" indent="-457200"/>
            <a:r>
              <a:rPr lang="en-US" sz="1100" dirty="0" err="1">
                <a:solidFill>
                  <a:srgbClr val="0070C0"/>
                </a:solidFill>
              </a:rPr>
              <a:t>Fierté</a:t>
            </a:r>
            <a:r>
              <a:rPr lang="en-US" sz="1100" dirty="0">
                <a:solidFill>
                  <a:srgbClr val="0070C0"/>
                </a:solidFill>
              </a:rPr>
              <a:t> </a:t>
            </a:r>
          </a:p>
          <a:p>
            <a:pPr marL="514350" indent="-457200">
              <a:lnSpc>
                <a:spcPct val="200000"/>
              </a:lnSpc>
            </a:pPr>
            <a:r>
              <a:rPr lang="en-US" sz="1400" dirty="0"/>
              <a:t>Petit-enfant &gt; grand-parent</a:t>
            </a:r>
          </a:p>
          <a:p>
            <a:pPr marL="914400" lvl="1" indent="-457200"/>
            <a:r>
              <a:rPr lang="en-US" sz="1000" dirty="0">
                <a:solidFill>
                  <a:srgbClr val="0070C0"/>
                </a:solidFill>
              </a:rPr>
              <a:t>Admiration</a:t>
            </a:r>
          </a:p>
          <a:p>
            <a:pPr marL="914400" lvl="1" indent="-457200"/>
            <a:r>
              <a:rPr lang="en-US" sz="1000" dirty="0">
                <a:solidFill>
                  <a:srgbClr val="0070C0"/>
                </a:solidFill>
              </a:rPr>
              <a:t>Envie</a:t>
            </a:r>
          </a:p>
          <a:p>
            <a:pPr marL="914400" lvl="1" indent="-457200"/>
            <a:r>
              <a:rPr lang="en-US" sz="1000" dirty="0">
                <a:solidFill>
                  <a:srgbClr val="0070C0"/>
                </a:solidFill>
              </a:rPr>
              <a:t>Compassion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10E9D-60F3-6923-C6B4-B4EE995EA897}"/>
              </a:ext>
            </a:extLst>
          </p:cNvPr>
          <p:cNvSpPr txBox="1"/>
          <p:nvPr/>
        </p:nvSpPr>
        <p:spPr>
          <a:xfrm>
            <a:off x="336777" y="4620130"/>
            <a:ext cx="131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70C0"/>
                </a:solidFill>
              </a:rPr>
              <a:t>Emotions positives</a:t>
            </a:r>
            <a:endParaRPr lang="fr-BE" sz="11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4795-4DB1-3D36-ACEE-B5BC17B3E174}"/>
              </a:ext>
            </a:extLst>
          </p:cNvPr>
          <p:cNvSpPr txBox="1"/>
          <p:nvPr/>
        </p:nvSpPr>
        <p:spPr>
          <a:xfrm>
            <a:off x="1990694" y="4636458"/>
            <a:ext cx="131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Emotions négative</a:t>
            </a:r>
            <a:endParaRPr lang="fr-BE" sz="1100" b="1" dirty="0">
              <a:solidFill>
                <a:srgbClr val="FF0000"/>
              </a:solidFill>
            </a:endParaRP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2CE2D15C-C22B-7F3A-F689-768155CB634C}"/>
              </a:ext>
            </a:extLst>
          </p:cNvPr>
          <p:cNvSpPr/>
          <p:nvPr/>
        </p:nvSpPr>
        <p:spPr>
          <a:xfrm rot="16200000">
            <a:off x="4108194" y="1231317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9CB02AF4-FAB5-B9E0-3C5E-1330722130C4}"/>
              </a:ext>
            </a:extLst>
          </p:cNvPr>
          <p:cNvSpPr/>
          <p:nvPr/>
        </p:nvSpPr>
        <p:spPr>
          <a:xfrm rot="16200000">
            <a:off x="4373850" y="1954318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8D48039B-2B1F-878F-B37C-53EE8B2BD42D}"/>
              </a:ext>
            </a:extLst>
          </p:cNvPr>
          <p:cNvSpPr/>
          <p:nvPr/>
        </p:nvSpPr>
        <p:spPr>
          <a:xfrm rot="16200000">
            <a:off x="5859648" y="2465294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F72F19B9-C802-F3F7-E963-003AEC29DFF3}"/>
              </a:ext>
            </a:extLst>
          </p:cNvPr>
          <p:cNvSpPr/>
          <p:nvPr/>
        </p:nvSpPr>
        <p:spPr>
          <a:xfrm rot="16200000">
            <a:off x="4959874" y="2112596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24C07890-07D1-3193-72F4-F1D09F110876}"/>
              </a:ext>
            </a:extLst>
          </p:cNvPr>
          <p:cNvSpPr/>
          <p:nvPr/>
        </p:nvSpPr>
        <p:spPr>
          <a:xfrm rot="16200000">
            <a:off x="5541786" y="2896930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EDC11-4214-733D-8198-41F5743A8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9E44A-3595-4E05-2B61-4381183B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5560" y="456152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t>25</a:t>
            </a:fld>
            <a:endParaRPr lang="fr-FR" dirty="0"/>
          </a:p>
        </p:txBody>
      </p:sp>
      <p:pic>
        <p:nvPicPr>
          <p:cNvPr id="29" name="Graphic 28" descr="Old woman with white hair">
            <a:extLst>
              <a:ext uri="{FF2B5EF4-FFF2-40B4-BE49-F238E27FC236}">
                <a16:creationId xmlns:a16="http://schemas.microsoft.com/office/drawing/2014/main" id="{2D8E92B8-0B7B-462B-F9C0-7EB83876E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8601"/>
          <a:stretch/>
        </p:blipFill>
        <p:spPr>
          <a:xfrm>
            <a:off x="60961" y="1361227"/>
            <a:ext cx="784318" cy="810928"/>
          </a:xfrm>
          <a:prstGeom prst="rect">
            <a:avLst/>
          </a:prstGeom>
        </p:spPr>
      </p:pic>
      <p:pic>
        <p:nvPicPr>
          <p:cNvPr id="31" name="Graphic 30" descr="Man with facial hair">
            <a:extLst>
              <a:ext uri="{FF2B5EF4-FFF2-40B4-BE49-F238E27FC236}">
                <a16:creationId xmlns:a16="http://schemas.microsoft.com/office/drawing/2014/main" id="{7ECA7B39-F354-7BC2-2B99-1B51603B4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84" y="3512820"/>
            <a:ext cx="798110" cy="1081496"/>
          </a:xfrm>
          <a:prstGeom prst="rect">
            <a:avLst/>
          </a:prstGeom>
        </p:spPr>
      </p:pic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id="{6804C309-5AD6-F3B3-A7EF-2582254D91AC}"/>
              </a:ext>
            </a:extLst>
          </p:cNvPr>
          <p:cNvSpPr/>
          <p:nvPr/>
        </p:nvSpPr>
        <p:spPr>
          <a:xfrm>
            <a:off x="5863447" y="116707"/>
            <a:ext cx="3435174" cy="2101624"/>
          </a:xfrm>
          <a:prstGeom prst="cloudCallout">
            <a:avLst>
              <a:gd name="adj1" fmla="val -60119"/>
              <a:gd name="adj2" fmla="val 2244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id="{2817A62B-7670-5BB0-C3BD-DB359DB5266F}"/>
              </a:ext>
            </a:extLst>
          </p:cNvPr>
          <p:cNvSpPr/>
          <p:nvPr/>
        </p:nvSpPr>
        <p:spPr>
          <a:xfrm>
            <a:off x="5844785" y="2351044"/>
            <a:ext cx="3203631" cy="2243272"/>
          </a:xfrm>
          <a:prstGeom prst="cloudCallout">
            <a:avLst>
              <a:gd name="adj1" fmla="val -60231"/>
              <a:gd name="adj2" fmla="val 3076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7BD489E5-B213-041E-76E3-C43256333EFE}"/>
              </a:ext>
            </a:extLst>
          </p:cNvPr>
          <p:cNvSpPr/>
          <p:nvPr/>
        </p:nvSpPr>
        <p:spPr>
          <a:xfrm>
            <a:off x="1186740" y="376174"/>
            <a:ext cx="2910088" cy="1866980"/>
          </a:xfrm>
          <a:prstGeom prst="wedgeRoundRectCallout">
            <a:avLst>
              <a:gd name="adj1" fmla="val -63037"/>
              <a:gd name="adj2" fmla="val 1832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9B11EA79-8411-5DE7-EAB5-0240B0E4EF8E}"/>
              </a:ext>
            </a:extLst>
          </p:cNvPr>
          <p:cNvSpPr/>
          <p:nvPr/>
        </p:nvSpPr>
        <p:spPr>
          <a:xfrm>
            <a:off x="1221891" y="2571750"/>
            <a:ext cx="2805827" cy="2060587"/>
          </a:xfrm>
          <a:prstGeom prst="wedgeRoundRectCallout">
            <a:avLst>
              <a:gd name="adj1" fmla="val -63309"/>
              <a:gd name="adj2" fmla="val 1160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5F2B304-76CC-8FBD-48D5-9916152BA15C}"/>
              </a:ext>
            </a:extLst>
          </p:cNvPr>
          <p:cNvSpPr txBox="1">
            <a:spLocks/>
          </p:cNvSpPr>
          <p:nvPr/>
        </p:nvSpPr>
        <p:spPr>
          <a:xfrm>
            <a:off x="1357612" y="186212"/>
            <a:ext cx="2838275" cy="1693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Souvenirs </a:t>
            </a:r>
            <a:r>
              <a:rPr lang="en-US" sz="1400" dirty="0" err="1"/>
              <a:t>transmis</a:t>
            </a:r>
            <a:r>
              <a:rPr lang="en-US" sz="1400" dirty="0"/>
              <a:t> </a:t>
            </a:r>
            <a:r>
              <a:rPr lang="en-US" sz="1400" dirty="0" err="1"/>
              <a:t>liés</a:t>
            </a:r>
            <a:r>
              <a:rPr lang="en-US" sz="1400" dirty="0"/>
              <a:t> à des </a:t>
            </a:r>
            <a:r>
              <a:rPr lang="en-US" sz="1400" dirty="0" err="1"/>
              <a:t>émotions</a:t>
            </a:r>
            <a:r>
              <a:rPr lang="en-US" sz="1400" dirty="0"/>
              <a:t> …</a:t>
            </a:r>
          </a:p>
          <a:p>
            <a:pPr lvl="1">
              <a:lnSpc>
                <a:spcPct val="150000"/>
              </a:lnSpc>
            </a:pPr>
            <a:r>
              <a:rPr lang="en-US" sz="1000" b="1" dirty="0" err="1"/>
              <a:t>intenses</a:t>
            </a:r>
            <a:r>
              <a:rPr lang="en-US" sz="1000" b="1" dirty="0"/>
              <a:t>,</a:t>
            </a:r>
          </a:p>
          <a:p>
            <a:pPr lvl="1">
              <a:lnSpc>
                <a:spcPct val="150000"/>
              </a:lnSpc>
            </a:pPr>
            <a:r>
              <a:rPr lang="en-US" sz="1000" b="1" dirty="0"/>
              <a:t>j</a:t>
            </a:r>
            <a:r>
              <a:rPr lang="en-US" sz="1000" b="1" u="sng" dirty="0"/>
              <a:t>oie</a:t>
            </a:r>
            <a:r>
              <a:rPr lang="en-US" sz="1000" b="1" dirty="0"/>
              <a:t>, </a:t>
            </a:r>
          </a:p>
          <a:p>
            <a:pPr lvl="1">
              <a:lnSpc>
                <a:spcPct val="150000"/>
              </a:lnSpc>
            </a:pPr>
            <a:r>
              <a:rPr lang="en-US" sz="1000" b="1" u="sng" dirty="0" err="1"/>
              <a:t>fierté</a:t>
            </a:r>
            <a:r>
              <a:rPr lang="en-US" sz="1000" b="1" u="sng" dirty="0"/>
              <a:t> </a:t>
            </a:r>
            <a:endParaRPr lang="en-US" sz="1000" b="1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BBB56F4-C238-5098-D90F-8A5DA4502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516" y="2406320"/>
            <a:ext cx="2725483" cy="191475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Souvenirs </a:t>
            </a:r>
            <a:r>
              <a:rPr lang="en-US" sz="1400" dirty="0" err="1"/>
              <a:t>transmis</a:t>
            </a:r>
            <a:r>
              <a:rPr lang="en-US" sz="1400" dirty="0"/>
              <a:t> </a:t>
            </a:r>
            <a:r>
              <a:rPr lang="en-US" sz="1400" dirty="0" err="1"/>
              <a:t>liés</a:t>
            </a:r>
            <a:r>
              <a:rPr lang="en-US" sz="1400" dirty="0"/>
              <a:t> à des </a:t>
            </a:r>
            <a:r>
              <a:rPr lang="en-US" sz="1400" dirty="0" err="1"/>
              <a:t>émotions</a:t>
            </a:r>
            <a:r>
              <a:rPr lang="en-US" sz="1400" dirty="0"/>
              <a:t> …</a:t>
            </a:r>
          </a:p>
          <a:p>
            <a:pPr lvl="1">
              <a:lnSpc>
                <a:spcPct val="150000"/>
              </a:lnSpc>
            </a:pPr>
            <a:r>
              <a:rPr lang="en-US" sz="1000" b="1" dirty="0" err="1"/>
              <a:t>intenses</a:t>
            </a:r>
            <a:r>
              <a:rPr lang="en-US" sz="1000" b="1" dirty="0"/>
              <a:t>,</a:t>
            </a:r>
          </a:p>
          <a:p>
            <a:pPr lvl="1">
              <a:lnSpc>
                <a:spcPct val="150000"/>
              </a:lnSpc>
            </a:pPr>
            <a:r>
              <a:rPr lang="en-US" sz="1000" b="1" dirty="0" err="1"/>
              <a:t>positifs</a:t>
            </a:r>
            <a:r>
              <a:rPr lang="en-US" sz="1000" b="1" dirty="0"/>
              <a:t> (</a:t>
            </a:r>
            <a:r>
              <a:rPr lang="en-US" sz="1000" b="1" u="sng" dirty="0"/>
              <a:t>joie</a:t>
            </a:r>
            <a:r>
              <a:rPr lang="en-US" sz="1000" b="1" dirty="0"/>
              <a:t>, </a:t>
            </a:r>
            <a:r>
              <a:rPr lang="en-US" sz="1000" b="1" u="sng" dirty="0" err="1"/>
              <a:t>fierté</a:t>
            </a:r>
            <a:r>
              <a:rPr lang="en-US" sz="1000" b="1" dirty="0"/>
              <a:t>, </a:t>
            </a:r>
            <a:r>
              <a:rPr lang="en-US" sz="1000" b="1" u="sng" dirty="0"/>
              <a:t>gratitude</a:t>
            </a:r>
            <a:r>
              <a:rPr lang="en-US" sz="1000" b="1" dirty="0"/>
              <a:t>),</a:t>
            </a:r>
          </a:p>
          <a:p>
            <a:pPr lvl="1">
              <a:lnSpc>
                <a:spcPct val="150000"/>
              </a:lnSpc>
            </a:pPr>
            <a:r>
              <a:rPr lang="en-US" sz="1000" b="1" dirty="0" err="1"/>
              <a:t>négatifs</a:t>
            </a:r>
            <a:r>
              <a:rPr lang="en-US" sz="1000" b="1" dirty="0"/>
              <a:t> (</a:t>
            </a:r>
            <a:r>
              <a:rPr lang="en-US" sz="1000" b="1" u="sng" dirty="0" err="1"/>
              <a:t>culpabilité</a:t>
            </a:r>
            <a:r>
              <a:rPr lang="en-US" sz="1000" b="1" dirty="0"/>
              <a:t>)</a:t>
            </a:r>
            <a:endParaRPr lang="en-US" sz="10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9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1EAE4C-34EC-0CD2-0726-3160D8B215E4}"/>
              </a:ext>
            </a:extLst>
          </p:cNvPr>
          <p:cNvSpPr txBox="1">
            <a:spLocks/>
          </p:cNvSpPr>
          <p:nvPr/>
        </p:nvSpPr>
        <p:spPr>
          <a:xfrm>
            <a:off x="6287460" y="103861"/>
            <a:ext cx="2997167" cy="1693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dirty="0"/>
              <a:t>Souvenirs </a:t>
            </a:r>
            <a:r>
              <a:rPr lang="en-US" sz="1200" dirty="0" err="1"/>
              <a:t>récupérés</a:t>
            </a:r>
            <a:r>
              <a:rPr lang="en-US" sz="1200" dirty="0"/>
              <a:t> </a:t>
            </a:r>
            <a:r>
              <a:rPr lang="en-US" sz="1200" dirty="0" err="1"/>
              <a:t>liés</a:t>
            </a:r>
            <a:r>
              <a:rPr lang="en-US" sz="1200" dirty="0"/>
              <a:t> à des </a:t>
            </a:r>
            <a:r>
              <a:rPr lang="en-US" sz="1200" dirty="0" err="1"/>
              <a:t>émotions</a:t>
            </a:r>
            <a:r>
              <a:rPr lang="en-US" sz="1200" dirty="0"/>
              <a:t> …</a:t>
            </a:r>
            <a:endParaRPr lang="en-US" sz="800" dirty="0"/>
          </a:p>
          <a:p>
            <a:pPr lvl="1">
              <a:lnSpc>
                <a:spcPct val="150000"/>
              </a:lnSpc>
            </a:pPr>
            <a:r>
              <a:rPr lang="en-US" sz="900" dirty="0" err="1"/>
              <a:t>d’</a:t>
            </a:r>
            <a:r>
              <a:rPr lang="en-US" sz="900" b="1" u="sng" dirty="0" err="1"/>
              <a:t>admiration</a:t>
            </a:r>
            <a:r>
              <a:rPr lang="en-US" sz="900" b="1" dirty="0"/>
              <a:t>,</a:t>
            </a:r>
          </a:p>
          <a:p>
            <a:pPr lvl="1">
              <a:lnSpc>
                <a:spcPct val="150000"/>
              </a:lnSpc>
            </a:pPr>
            <a:r>
              <a:rPr lang="en-US" sz="900" dirty="0"/>
              <a:t>de </a:t>
            </a:r>
            <a:r>
              <a:rPr lang="en-US" sz="900" b="1" u="sng" dirty="0"/>
              <a:t>compassion</a:t>
            </a:r>
          </a:p>
          <a:p>
            <a:pPr lvl="1">
              <a:lnSpc>
                <a:spcPct val="150000"/>
              </a:lnSpc>
            </a:pPr>
            <a:r>
              <a:rPr lang="en-US" sz="900" dirty="0" err="1"/>
              <a:t>d’</a:t>
            </a:r>
            <a:r>
              <a:rPr lang="en-US" sz="900" b="1" u="sng" dirty="0" err="1"/>
              <a:t>envie</a:t>
            </a:r>
            <a:endParaRPr lang="en-US" sz="900" u="sng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D6FC2B1-55C8-CD87-F736-2515FF82E466}"/>
              </a:ext>
            </a:extLst>
          </p:cNvPr>
          <p:cNvSpPr txBox="1">
            <a:spLocks/>
          </p:cNvSpPr>
          <p:nvPr/>
        </p:nvSpPr>
        <p:spPr>
          <a:xfrm>
            <a:off x="6162132" y="2304683"/>
            <a:ext cx="2981867" cy="1693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400" dirty="0"/>
              <a:t>Souvenirs </a:t>
            </a:r>
            <a:r>
              <a:rPr lang="en-US" sz="1400" dirty="0" err="1"/>
              <a:t>récupérés</a:t>
            </a:r>
            <a:r>
              <a:rPr lang="en-US" sz="1400" dirty="0"/>
              <a:t> </a:t>
            </a:r>
            <a:r>
              <a:rPr lang="en-US" sz="1400" dirty="0" err="1"/>
              <a:t>liés</a:t>
            </a:r>
            <a:r>
              <a:rPr lang="en-US" sz="1400" dirty="0"/>
              <a:t> à des </a:t>
            </a:r>
            <a:r>
              <a:rPr lang="en-US" sz="1400" dirty="0" err="1"/>
              <a:t>émotions</a:t>
            </a:r>
            <a:r>
              <a:rPr lang="en-US" sz="1400" dirty="0"/>
              <a:t> …</a:t>
            </a:r>
            <a:endParaRPr lang="en-US" sz="900" dirty="0"/>
          </a:p>
          <a:p>
            <a:pPr lvl="1">
              <a:lnSpc>
                <a:spcPct val="150000"/>
              </a:lnSpc>
            </a:pPr>
            <a:r>
              <a:rPr lang="en-US" sz="1000" dirty="0"/>
              <a:t>de </a:t>
            </a:r>
            <a:r>
              <a:rPr lang="en-US" sz="1000" b="1" u="sng" dirty="0"/>
              <a:t>compassion</a:t>
            </a:r>
            <a:r>
              <a:rPr lang="en-US" sz="1000" dirty="0"/>
              <a:t> </a:t>
            </a:r>
          </a:p>
        </p:txBody>
      </p:sp>
      <p:pic>
        <p:nvPicPr>
          <p:cNvPr id="3" name="Graphic 2" descr="Woman with polka dots shirt">
            <a:extLst>
              <a:ext uri="{FF2B5EF4-FFF2-40B4-BE49-F238E27FC236}">
                <a16:creationId xmlns:a16="http://schemas.microsoft.com/office/drawing/2014/main" id="{7DE2157E-39D7-46CB-FBFF-DD0FB191D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72124"/>
          <a:stretch/>
        </p:blipFill>
        <p:spPr>
          <a:xfrm>
            <a:off x="4682931" y="1485128"/>
            <a:ext cx="898752" cy="808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9576F-F811-0D43-71BA-84DD8D42D819}"/>
              </a:ext>
            </a:extLst>
          </p:cNvPr>
          <p:cNvSpPr txBox="1"/>
          <p:nvPr/>
        </p:nvSpPr>
        <p:spPr>
          <a:xfrm>
            <a:off x="4246857" y="1361227"/>
            <a:ext cx="1275129" cy="9327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2000" b="1" dirty="0"/>
              <a:t>vs.</a:t>
            </a:r>
            <a:endParaRPr lang="fr-B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A80F4-8672-8A14-A579-F0046BABD97B}"/>
              </a:ext>
            </a:extLst>
          </p:cNvPr>
          <p:cNvSpPr txBox="1"/>
          <p:nvPr/>
        </p:nvSpPr>
        <p:spPr>
          <a:xfrm>
            <a:off x="6287460" y="4116438"/>
            <a:ext cx="178786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dirty="0"/>
              <a:t>(</a:t>
            </a:r>
            <a:r>
              <a:rPr lang="fr-FR" sz="500" dirty="0" err="1"/>
              <a:t>Fivush</a:t>
            </a:r>
            <a:r>
              <a:rPr lang="fr-FR" sz="500" dirty="0"/>
              <a:t> et al., 2019; Merrill et al., 2017; </a:t>
            </a:r>
            <a:r>
              <a:rPr lang="fr-FR" sz="500" dirty="0" err="1"/>
              <a:t>Pillemer</a:t>
            </a:r>
            <a:r>
              <a:rPr lang="fr-FR" sz="500" dirty="0"/>
              <a:t> et al., 2024)</a:t>
            </a:r>
            <a:endParaRPr lang="fr-FR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01A11-59BA-193A-2775-BE83BB8DF203}"/>
              </a:ext>
            </a:extLst>
          </p:cNvPr>
          <p:cNvSpPr txBox="1"/>
          <p:nvPr/>
        </p:nvSpPr>
        <p:spPr>
          <a:xfrm>
            <a:off x="1186740" y="4017980"/>
            <a:ext cx="2760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rgbClr val="FF0000"/>
                </a:solidFill>
              </a:rPr>
              <a:t>leçons de vie, mise en garde, transmettre une image positive de soi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1181B-7B0C-F2AD-7B95-2DD561BB6935}"/>
              </a:ext>
            </a:extLst>
          </p:cNvPr>
          <p:cNvSpPr/>
          <p:nvPr/>
        </p:nvSpPr>
        <p:spPr>
          <a:xfrm>
            <a:off x="7922109" y="3434372"/>
            <a:ext cx="693420" cy="4001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c 14" descr="Woman with polka dots shirt">
            <a:extLst>
              <a:ext uri="{FF2B5EF4-FFF2-40B4-BE49-F238E27FC236}">
                <a16:creationId xmlns:a16="http://schemas.microsoft.com/office/drawing/2014/main" id="{CB3B1CA0-B704-EB1D-E2E1-AC49DD6B3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72124"/>
          <a:stretch/>
        </p:blipFill>
        <p:spPr>
          <a:xfrm>
            <a:off x="4682931" y="3785439"/>
            <a:ext cx="898752" cy="808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BF4AC9-32DB-6AC4-9617-D6BAA0E06696}"/>
              </a:ext>
            </a:extLst>
          </p:cNvPr>
          <p:cNvSpPr txBox="1"/>
          <p:nvPr/>
        </p:nvSpPr>
        <p:spPr>
          <a:xfrm>
            <a:off x="4231791" y="3319050"/>
            <a:ext cx="1275129" cy="9327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2000" b="1" dirty="0"/>
              <a:t>vs.</a:t>
            </a:r>
            <a:endParaRPr lang="fr-BE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4AF751-F8E7-8ABD-7C3B-B0B7104FB144}"/>
              </a:ext>
            </a:extLst>
          </p:cNvPr>
          <p:cNvSpPr/>
          <p:nvPr/>
        </p:nvSpPr>
        <p:spPr>
          <a:xfrm>
            <a:off x="6032823" y="3458626"/>
            <a:ext cx="693420" cy="4001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5D4A2-89D8-F641-55D9-3A641D2FD6CB}"/>
              </a:ext>
            </a:extLst>
          </p:cNvPr>
          <p:cNvSpPr txBox="1"/>
          <p:nvPr/>
        </p:nvSpPr>
        <p:spPr>
          <a:xfrm>
            <a:off x="5919548" y="3673316"/>
            <a:ext cx="2760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rgbClr val="FF0000"/>
                </a:solidFill>
              </a:rPr>
              <a:t>comprendre et ressentir les expériences des parents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E8BA1-0D88-9DD0-1DCA-2C35A233BD1C}"/>
              </a:ext>
            </a:extLst>
          </p:cNvPr>
          <p:cNvSpPr txBox="1"/>
          <p:nvPr/>
        </p:nvSpPr>
        <p:spPr>
          <a:xfrm>
            <a:off x="1475493" y="1766691"/>
            <a:ext cx="2298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rgbClr val="FF0000"/>
                </a:solidFill>
              </a:rPr>
              <a:t>faire du lien, transmettre une image positive de soi</a:t>
            </a:r>
            <a:endParaRPr lang="fr-FR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1CF63-9F3F-C753-253C-0988701D0932}"/>
              </a:ext>
            </a:extLst>
          </p:cNvPr>
          <p:cNvSpPr txBox="1"/>
          <p:nvPr/>
        </p:nvSpPr>
        <p:spPr>
          <a:xfrm>
            <a:off x="6066427" y="1549468"/>
            <a:ext cx="2760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solidFill>
                  <a:srgbClr val="FF0000"/>
                </a:solidFill>
              </a:rPr>
              <a:t>l’identification et le lien affectif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73E65E-558A-3295-A6FD-7C576E42A15A}"/>
              </a:ext>
            </a:extLst>
          </p:cNvPr>
          <p:cNvSpPr txBox="1"/>
          <p:nvPr/>
        </p:nvSpPr>
        <p:spPr>
          <a:xfrm>
            <a:off x="7394014" y="1808185"/>
            <a:ext cx="178786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dirty="0"/>
              <a:t>(Pratt, 2008)</a:t>
            </a:r>
            <a:endParaRPr lang="fr-FR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946F09-4545-5CCF-B09A-CE808E80F842}"/>
              </a:ext>
            </a:extLst>
          </p:cNvPr>
          <p:cNvSpPr txBox="1"/>
          <p:nvPr/>
        </p:nvSpPr>
        <p:spPr>
          <a:xfrm>
            <a:off x="3344445" y="2038486"/>
            <a:ext cx="178786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dirty="0"/>
              <a:t>(</a:t>
            </a:r>
            <a:r>
              <a:rPr lang="fr-FR" sz="500" dirty="0" err="1"/>
              <a:t>Carstensen</a:t>
            </a:r>
            <a:r>
              <a:rPr lang="fr-FR" sz="500" dirty="0"/>
              <a:t>, 2006)</a:t>
            </a:r>
            <a:endParaRPr lang="fr-FR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6BDB96-A120-055E-70D6-5906FEBA6821}"/>
              </a:ext>
            </a:extLst>
          </p:cNvPr>
          <p:cNvSpPr txBox="1"/>
          <p:nvPr/>
        </p:nvSpPr>
        <p:spPr>
          <a:xfrm>
            <a:off x="2694257" y="4425039"/>
            <a:ext cx="178786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dirty="0"/>
              <a:t>(</a:t>
            </a:r>
            <a:r>
              <a:rPr lang="fr-FR" sz="500" dirty="0" err="1"/>
              <a:t>Svob</a:t>
            </a:r>
            <a:r>
              <a:rPr lang="fr-FR" sz="500" dirty="0"/>
              <a:t> &amp; Brown, 2012)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651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p"/>
      <p:bldP spid="9" grpId="0" build="allAtOnce"/>
      <p:bldP spid="10" grpId="0" build="allAtOnce"/>
      <p:bldP spid="12" grpId="0"/>
      <p:bldP spid="13" grpId="0"/>
      <p:bldP spid="7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DC395-45FA-2381-CA24-1E4849F5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26</a:t>
            </a:fld>
            <a:endParaRPr lang="fr-F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9FDB41-8936-35ED-1D6E-5F663B23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5075"/>
            <a:ext cx="8488680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Comparaison intra-transmetteurs et intra-récepteurs</a:t>
            </a:r>
          </a:p>
        </p:txBody>
      </p:sp>
    </p:spTree>
    <p:extLst>
      <p:ext uri="{BB962C8B-B14F-4D97-AF65-F5344CB8AC3E}">
        <p14:creationId xmlns:p14="http://schemas.microsoft.com/office/powerpoint/2010/main" val="17306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1BC84-07D3-C59A-AAF5-A5314E32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5F185-7F83-14DA-E2EF-206A118F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21A464-AA60-7FBF-38B0-F3ADF28C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Souvenirs parent vs. souvenirs grand-parent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A94DBA-8B26-C249-6447-A3480928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continues</a:t>
            </a:r>
          </a:p>
          <a:p>
            <a:pPr marL="514350" indent="-457200">
              <a:lnSpc>
                <a:spcPct val="200000"/>
              </a:lnSpc>
            </a:pPr>
            <a:r>
              <a:rPr lang="en-US" sz="1600" dirty="0"/>
              <a:t>Parent &gt; grand-parent 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Valence </a:t>
            </a:r>
            <a:r>
              <a:rPr lang="en-US" sz="1400" dirty="0" err="1"/>
              <a:t>négative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800FD-E913-E1ED-8847-D26077102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815" y="1175782"/>
            <a:ext cx="5147007" cy="3865325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64A128BC-3977-4619-5711-21A95E259A17}"/>
              </a:ext>
            </a:extLst>
          </p:cNvPr>
          <p:cNvSpPr/>
          <p:nvPr/>
        </p:nvSpPr>
        <p:spPr>
          <a:xfrm rot="16200000">
            <a:off x="5839302" y="2300714"/>
            <a:ext cx="96155" cy="1072566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8BC7F-868B-A96A-974A-C0D34E981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975CB-C814-286C-BD9E-C8E1E896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DE7A8E-B1F9-D986-3364-740E6CF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Souvenirs parent vs. souvenirs grand-parent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CC9DB5-ECEC-B72C-E4C6-696C1A22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</a:t>
            </a:r>
            <a:r>
              <a:rPr lang="en-US" sz="1800" b="1" dirty="0" err="1"/>
              <a:t>discrètes</a:t>
            </a:r>
            <a:endParaRPr lang="en-US" sz="1800" b="1" dirty="0"/>
          </a:p>
          <a:p>
            <a:pPr marL="514350" indent="-457200">
              <a:lnSpc>
                <a:spcPct val="200000"/>
              </a:lnSpc>
            </a:pPr>
            <a:r>
              <a:rPr lang="en-US" sz="1400" dirty="0"/>
              <a:t>Parent &gt; grand-parent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Envie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Gratitude</a:t>
            </a:r>
          </a:p>
          <a:p>
            <a:pPr marL="914400" lvl="1" indent="-457200"/>
            <a:r>
              <a:rPr lang="en-US" sz="1100" dirty="0">
                <a:solidFill>
                  <a:srgbClr val="FF0000"/>
                </a:solidFill>
              </a:rPr>
              <a:t>Tristesse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9CFF4-0984-8CE6-D02E-D7A58BC1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73" y="1266745"/>
            <a:ext cx="4790267" cy="3597419"/>
          </a:xfrm>
          <a:prstGeom prst="rect">
            <a:avLst/>
          </a:prstGeom>
        </p:spPr>
      </p:pic>
      <p:sp>
        <p:nvSpPr>
          <p:cNvPr id="7" name="Right Bracket 6">
            <a:extLst>
              <a:ext uri="{FF2B5EF4-FFF2-40B4-BE49-F238E27FC236}">
                <a16:creationId xmlns:a16="http://schemas.microsoft.com/office/drawing/2014/main" id="{3A64E5E7-4E46-8352-BDE7-D3F12812E668}"/>
              </a:ext>
            </a:extLst>
          </p:cNvPr>
          <p:cNvSpPr/>
          <p:nvPr/>
        </p:nvSpPr>
        <p:spPr>
          <a:xfrm rot="16200000">
            <a:off x="5206368" y="2841259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7A6FDC4B-2D45-5625-50C4-B3205AA0719F}"/>
              </a:ext>
            </a:extLst>
          </p:cNvPr>
          <p:cNvSpPr/>
          <p:nvPr/>
        </p:nvSpPr>
        <p:spPr>
          <a:xfrm rot="16200000">
            <a:off x="6001706" y="2722197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D4521030-7C22-0178-4F11-F50CF88786FF}"/>
              </a:ext>
            </a:extLst>
          </p:cNvPr>
          <p:cNvSpPr/>
          <p:nvPr/>
        </p:nvSpPr>
        <p:spPr>
          <a:xfrm rot="16200000">
            <a:off x="4923919" y="2329290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9FF62-48B0-18AE-ADDA-DE08BE69E850}"/>
              </a:ext>
            </a:extLst>
          </p:cNvPr>
          <p:cNvSpPr txBox="1"/>
          <p:nvPr/>
        </p:nvSpPr>
        <p:spPr>
          <a:xfrm>
            <a:off x="336777" y="4620130"/>
            <a:ext cx="131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70C0"/>
                </a:solidFill>
              </a:rPr>
              <a:t>Emotions positives</a:t>
            </a:r>
            <a:endParaRPr lang="fr-BE" sz="11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94254-1418-DA41-9F6D-34C2AD8061B9}"/>
              </a:ext>
            </a:extLst>
          </p:cNvPr>
          <p:cNvSpPr txBox="1"/>
          <p:nvPr/>
        </p:nvSpPr>
        <p:spPr>
          <a:xfrm>
            <a:off x="1990694" y="4636458"/>
            <a:ext cx="131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Emotions négative</a:t>
            </a:r>
            <a:endParaRPr lang="fr-B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3DBD-C6A3-41CB-568F-AFACBF568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0FB30-A1DC-1F29-E933-CD4A2F6A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8EDFB3-21E5-CCF1-C83B-B668059C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Souvenirs </a:t>
            </a:r>
            <a:r>
              <a:rPr lang="en-US" dirty="0"/>
              <a:t>enfant</a:t>
            </a:r>
            <a:r>
              <a:rPr lang="fr-FR" dirty="0"/>
              <a:t> vs. souvenirs petit-</a:t>
            </a:r>
            <a:r>
              <a:rPr lang="en-US" dirty="0"/>
              <a:t>enfant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4AD264-B7C2-7629-D2FE-9DE36B618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continues</a:t>
            </a:r>
          </a:p>
          <a:p>
            <a:pPr marL="514350" indent="-457200">
              <a:lnSpc>
                <a:spcPct val="200000"/>
              </a:lnSpc>
            </a:pPr>
            <a:r>
              <a:rPr lang="en-US" sz="1600" dirty="0"/>
              <a:t>Grand-parent &gt; parent </a:t>
            </a:r>
          </a:p>
          <a:p>
            <a:pPr marL="914400" lvl="1" indent="-457200">
              <a:lnSpc>
                <a:spcPct val="200000"/>
              </a:lnSpc>
            </a:pPr>
            <a:r>
              <a:rPr lang="en-US" sz="1400" dirty="0"/>
              <a:t>Valence positive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312182-4E2A-E668-585E-521F4471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57" y="1313102"/>
            <a:ext cx="4407122" cy="3301007"/>
          </a:xfrm>
          <a:prstGeom prst="rect">
            <a:avLst/>
          </a:prstGeom>
        </p:spPr>
      </p:pic>
      <p:sp>
        <p:nvSpPr>
          <p:cNvPr id="14" name="Right Bracket 13">
            <a:extLst>
              <a:ext uri="{FF2B5EF4-FFF2-40B4-BE49-F238E27FC236}">
                <a16:creationId xmlns:a16="http://schemas.microsoft.com/office/drawing/2014/main" id="{D80677E8-79B3-B887-E621-44A3E993DC5A}"/>
              </a:ext>
            </a:extLst>
          </p:cNvPr>
          <p:cNvSpPr/>
          <p:nvPr/>
        </p:nvSpPr>
        <p:spPr>
          <a:xfrm rot="16200000">
            <a:off x="7414041" y="1424714"/>
            <a:ext cx="116601" cy="843964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965D-75BA-8B00-E173-C263744F2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44BA3-2E7F-CF5E-7861-246DF1C2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227"/>
            <a:ext cx="8458200" cy="34281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1600" dirty="0"/>
              <a:t>Les histoires racontées par les parents constituent la </a:t>
            </a:r>
            <a:r>
              <a:rPr lang="fr-FR" sz="1600" b="1" dirty="0"/>
              <a:t>base du développement de la mémoire autobiographique</a:t>
            </a:r>
            <a:r>
              <a:rPr lang="fr-FR" sz="1600" dirty="0"/>
              <a:t> chez les enfants </a:t>
            </a:r>
            <a:r>
              <a:rPr lang="fr-FR" sz="1050" dirty="0"/>
              <a:t>(</a:t>
            </a:r>
            <a:r>
              <a:rPr lang="fr-FR" sz="1050" dirty="0" err="1"/>
              <a:t>Fivush</a:t>
            </a:r>
            <a:r>
              <a:rPr lang="fr-FR" sz="1050" dirty="0"/>
              <a:t> &amp; Salmon, 2023 ; Merrill &amp; </a:t>
            </a:r>
            <a:r>
              <a:rPr lang="fr-FR" sz="1050" dirty="0" err="1"/>
              <a:t>Fivush</a:t>
            </a:r>
            <a:r>
              <a:rPr lang="fr-FR" sz="1050" dirty="0"/>
              <a:t>, 2016 ; Nelson &amp; </a:t>
            </a:r>
            <a:r>
              <a:rPr lang="fr-FR" sz="1050" dirty="0" err="1"/>
              <a:t>Fivush</a:t>
            </a:r>
            <a:r>
              <a:rPr lang="fr-FR" sz="1050" dirty="0"/>
              <a:t>, 2004)</a:t>
            </a:r>
          </a:p>
          <a:p>
            <a:pPr>
              <a:lnSpc>
                <a:spcPct val="200000"/>
              </a:lnSpc>
            </a:pPr>
            <a:r>
              <a:rPr lang="fr-FR" sz="1600" dirty="0"/>
              <a:t>L’élaboration des récits favorise des </a:t>
            </a:r>
            <a:r>
              <a:rPr lang="fr-FR" sz="1600" b="1" dirty="0"/>
              <a:t>récits de vie plus cohérents </a:t>
            </a:r>
            <a:r>
              <a:rPr lang="fr-FR" sz="1600" dirty="0"/>
              <a:t>et </a:t>
            </a:r>
            <a:r>
              <a:rPr lang="fr-FR" sz="1600" b="1" dirty="0"/>
              <a:t>moins de problèmes émotionnels </a:t>
            </a:r>
            <a:r>
              <a:rPr lang="fr-FR" sz="1600" dirty="0"/>
              <a:t>chez les adolescents </a:t>
            </a:r>
            <a:r>
              <a:rPr lang="fr-FR" sz="1050" dirty="0"/>
              <a:t>(Mitchell &amp; Reese, 2022)</a:t>
            </a:r>
          </a:p>
          <a:p>
            <a:pPr>
              <a:lnSpc>
                <a:spcPct val="200000"/>
              </a:lnSpc>
            </a:pPr>
            <a:r>
              <a:rPr lang="fr-FR" sz="1600" dirty="0"/>
              <a:t>La régulation émotionnelle maternelle </a:t>
            </a:r>
            <a:r>
              <a:rPr lang="fr-FR" sz="1600" b="1" dirty="0"/>
              <a:t>prédit la dysrégulation émotionnelle </a:t>
            </a:r>
            <a:r>
              <a:rPr lang="fr-FR" sz="1600" dirty="0"/>
              <a:t>de l’enfant </a:t>
            </a:r>
            <a:r>
              <a:rPr lang="fr-FR" sz="1050" dirty="0"/>
              <a:t>(</a:t>
            </a:r>
            <a:r>
              <a:rPr lang="fr-FR" sz="1050" dirty="0" err="1"/>
              <a:t>Alsancak-Akbulut</a:t>
            </a:r>
            <a:r>
              <a:rPr lang="fr-FR" sz="1050" dirty="0"/>
              <a:t> et al., 2023)</a:t>
            </a:r>
            <a:endParaRPr lang="fr-F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0829E-2DF2-4EBB-CCCB-D1A77058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‘</a:t>
            </a:r>
            <a:r>
              <a:rPr lang="fr-FR" dirty="0" err="1"/>
              <a:t>Children</a:t>
            </a:r>
            <a:r>
              <a:rPr lang="fr-FR" dirty="0"/>
              <a:t> are </a:t>
            </a:r>
            <a:r>
              <a:rPr lang="fr-FR" dirty="0" err="1"/>
              <a:t>born</a:t>
            </a:r>
            <a:r>
              <a:rPr lang="fr-FR" dirty="0"/>
              <a:t> in a </a:t>
            </a:r>
            <a:r>
              <a:rPr lang="fr-FR" dirty="0" err="1"/>
              <a:t>storied</a:t>
            </a:r>
            <a:r>
              <a:rPr lang="fr-FR" dirty="0"/>
              <a:t> world’ </a:t>
            </a:r>
            <a:r>
              <a:rPr lang="fr-FR" sz="1600" dirty="0"/>
              <a:t>(</a:t>
            </a:r>
            <a:r>
              <a:rPr lang="fr-FR" sz="1600" dirty="0" err="1"/>
              <a:t>Fivush</a:t>
            </a:r>
            <a:r>
              <a:rPr lang="fr-FR" sz="1600" dirty="0"/>
              <a:t> &amp; </a:t>
            </a:r>
            <a:r>
              <a:rPr lang="fr-FR" sz="1600" dirty="0" err="1"/>
              <a:t>Merril</a:t>
            </a:r>
            <a:r>
              <a:rPr lang="fr-FR" sz="1600" dirty="0"/>
              <a:t>, 2016)</a:t>
            </a: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2553A-131E-0105-91EE-4D084698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</a:t>
            </a:fld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E1B76-2256-F56A-2673-0BE2A6F28B71}"/>
              </a:ext>
            </a:extLst>
          </p:cNvPr>
          <p:cNvSpPr/>
          <p:nvPr/>
        </p:nvSpPr>
        <p:spPr>
          <a:xfrm>
            <a:off x="8196044" y="102393"/>
            <a:ext cx="570451" cy="397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90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D80D5-A67F-8E60-7E03-A6C32A33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4D90A7-D05A-F017-3240-0686A5A4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39CFB3C-5329-804D-A21F-9A0246BF7AB4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6830DA-E1A0-6BD5-1C35-29101EC7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Souvenirs </a:t>
            </a:r>
            <a:r>
              <a:rPr lang="en-US" dirty="0"/>
              <a:t>enfant</a:t>
            </a:r>
            <a:r>
              <a:rPr lang="fr-FR" dirty="0"/>
              <a:t> vs. souvenirs petit-</a:t>
            </a:r>
            <a:r>
              <a:rPr lang="en-US" dirty="0"/>
              <a:t>enfant</a:t>
            </a:r>
            <a:endParaRPr lang="fr-FR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5FB9C6-7C46-A08B-17BE-D34E1AAE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1" y="1278175"/>
            <a:ext cx="3935666" cy="3370863"/>
          </a:xfrm>
        </p:spPr>
        <p:txBody>
          <a:bodyPr>
            <a:normAutofit/>
          </a:bodyPr>
          <a:lstStyle/>
          <a:p>
            <a:pPr marL="514350" indent="-457200">
              <a:lnSpc>
                <a:spcPct val="200000"/>
              </a:lnSpc>
            </a:pPr>
            <a:r>
              <a:rPr lang="en-US" sz="1800" b="1" dirty="0"/>
              <a:t>Emotions </a:t>
            </a:r>
            <a:r>
              <a:rPr lang="en-US" sz="1800" b="1" dirty="0" err="1"/>
              <a:t>discrètes</a:t>
            </a:r>
            <a:endParaRPr lang="en-US" sz="1800" b="1" dirty="0"/>
          </a:p>
          <a:p>
            <a:pPr marL="514350" indent="-457200">
              <a:lnSpc>
                <a:spcPct val="200000"/>
              </a:lnSpc>
            </a:pPr>
            <a:r>
              <a:rPr lang="en-US" sz="1400" dirty="0"/>
              <a:t>Petit-enfant &gt; enfant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Admiration </a:t>
            </a: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Joie</a:t>
            </a:r>
          </a:p>
          <a:p>
            <a:pPr marL="914400" lvl="1" indent="-457200"/>
            <a:r>
              <a:rPr lang="en-US" sz="1100" dirty="0" err="1">
                <a:solidFill>
                  <a:srgbClr val="0070C0"/>
                </a:solidFill>
              </a:rPr>
              <a:t>Fierté</a:t>
            </a:r>
            <a:endParaRPr lang="en-US" sz="1100" dirty="0">
              <a:solidFill>
                <a:srgbClr val="0070C0"/>
              </a:solidFill>
            </a:endParaRPr>
          </a:p>
          <a:p>
            <a:pPr marL="914400" lvl="1" indent="-457200"/>
            <a:r>
              <a:rPr lang="en-US" sz="1100" dirty="0">
                <a:solidFill>
                  <a:srgbClr val="0070C0"/>
                </a:solidFill>
              </a:rPr>
              <a:t>Respect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E0277-051A-E7B4-B4D8-F1C8E5A0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79" y="1208024"/>
            <a:ext cx="4853941" cy="3647160"/>
          </a:xfrm>
          <a:prstGeom prst="rect">
            <a:avLst/>
          </a:prstGeom>
        </p:spPr>
      </p:pic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1361EFA-FEE7-7E5E-E23E-1A6C78A3004D}"/>
              </a:ext>
            </a:extLst>
          </p:cNvPr>
          <p:cNvSpPr/>
          <p:nvPr/>
        </p:nvSpPr>
        <p:spPr>
          <a:xfrm rot="16200000">
            <a:off x="5456399" y="2703146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0F7F7195-BAEE-1C6F-3B76-F60CB8F6285C}"/>
              </a:ext>
            </a:extLst>
          </p:cNvPr>
          <p:cNvSpPr/>
          <p:nvPr/>
        </p:nvSpPr>
        <p:spPr>
          <a:xfrm rot="16200000">
            <a:off x="4620580" y="2097983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AF8D2801-B7B0-A5E8-E1FA-03EF8C5036CF}"/>
              </a:ext>
            </a:extLst>
          </p:cNvPr>
          <p:cNvSpPr/>
          <p:nvPr/>
        </p:nvSpPr>
        <p:spPr>
          <a:xfrm rot="16200000">
            <a:off x="4087180" y="1753027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6241F3C2-B477-DCA5-DEDD-A1DCA738D399}"/>
              </a:ext>
            </a:extLst>
          </p:cNvPr>
          <p:cNvSpPr/>
          <p:nvPr/>
        </p:nvSpPr>
        <p:spPr>
          <a:xfrm rot="16200000">
            <a:off x="4361453" y="2052264"/>
            <a:ext cx="45719" cy="179071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B06DC-FE8F-1FF6-9F58-B0044BA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31</a:t>
            </a:fld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E5500-BBAF-6058-9AA5-0694A9AC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8030"/>
            <a:ext cx="8229600" cy="3428140"/>
          </a:xfrm>
        </p:spPr>
        <p:txBody>
          <a:bodyPr>
            <a:normAutofit/>
          </a:bodyPr>
          <a:lstStyle/>
          <a:p>
            <a:r>
              <a:rPr lang="fr-BE" sz="1400" dirty="0"/>
              <a:t>Le partage de la mémoire intergénérationnelle aide à </a:t>
            </a:r>
            <a:r>
              <a:rPr lang="fr-BE" sz="1400" b="1" dirty="0"/>
              <a:t>préserver les liens entre générations </a:t>
            </a:r>
            <a:r>
              <a:rPr lang="fr-BE" sz="1000" dirty="0"/>
              <a:t>(Baudet et al.,</a:t>
            </a:r>
            <a:r>
              <a:rPr lang="fr-BE" sz="1000" i="1" dirty="0"/>
              <a:t> in </a:t>
            </a:r>
            <a:r>
              <a:rPr lang="fr-BE" sz="1000" i="1" dirty="0" err="1"/>
              <a:t>press</a:t>
            </a:r>
            <a:r>
              <a:rPr lang="fr-BE" sz="1000" dirty="0"/>
              <a:t>)</a:t>
            </a:r>
          </a:p>
          <a:p>
            <a:pPr marL="0" indent="0">
              <a:buNone/>
            </a:pPr>
            <a:endParaRPr lang="fr-BE" sz="1000" dirty="0"/>
          </a:p>
          <a:p>
            <a:r>
              <a:rPr lang="fr-BE" sz="1400" dirty="0"/>
              <a:t>Les </a:t>
            </a:r>
            <a:r>
              <a:rPr lang="fr-BE" sz="1400" b="1" dirty="0"/>
              <a:t>grands-parents</a:t>
            </a:r>
            <a:r>
              <a:rPr lang="fr-BE" sz="1400" dirty="0"/>
              <a:t> transmettent leur </a:t>
            </a:r>
            <a:r>
              <a:rPr lang="fr-BE" sz="1400" b="1" dirty="0"/>
              <a:t>histoire</a:t>
            </a:r>
            <a:r>
              <a:rPr lang="fr-BE" sz="1400" dirty="0"/>
              <a:t> et celle de la </a:t>
            </a:r>
            <a:r>
              <a:rPr lang="fr-BE" sz="1400" b="1" dirty="0"/>
              <a:t>famille</a:t>
            </a:r>
          </a:p>
          <a:p>
            <a:pPr lvl="1"/>
            <a:r>
              <a:rPr lang="fr-BE" sz="1400" dirty="0"/>
              <a:t>Événements</a:t>
            </a:r>
            <a:r>
              <a:rPr lang="fr-BE" sz="1400" b="1" dirty="0"/>
              <a:t> </a:t>
            </a:r>
            <a:r>
              <a:rPr lang="fr-BE" sz="1400" dirty="0"/>
              <a:t>plutôt</a:t>
            </a:r>
            <a:r>
              <a:rPr lang="fr-BE" sz="1400" b="1" dirty="0"/>
              <a:t> positifs </a:t>
            </a:r>
            <a:r>
              <a:rPr lang="fr-BE" sz="1400" dirty="0"/>
              <a:t>(joie, fierté)</a:t>
            </a:r>
          </a:p>
          <a:p>
            <a:pPr marL="457200" lvl="1" indent="0">
              <a:buNone/>
            </a:pPr>
            <a:endParaRPr lang="fr-BE" sz="1400" dirty="0"/>
          </a:p>
          <a:p>
            <a:r>
              <a:rPr lang="fr-BE" sz="1400" dirty="0"/>
              <a:t>Les </a:t>
            </a:r>
            <a:r>
              <a:rPr lang="fr-BE" sz="1400" b="1" dirty="0"/>
              <a:t>parents</a:t>
            </a:r>
            <a:r>
              <a:rPr lang="fr-BE" sz="1400" dirty="0"/>
              <a:t> transmettent également pour faire </a:t>
            </a:r>
            <a:r>
              <a:rPr lang="fr-BE" sz="1400" b="1" dirty="0"/>
              <a:t>créer du lien</a:t>
            </a:r>
            <a:r>
              <a:rPr lang="fr-BE" sz="1400" dirty="0"/>
              <a:t>, et également </a:t>
            </a:r>
            <a:r>
              <a:rPr lang="fr-BE" sz="1400" b="1" dirty="0"/>
              <a:t>éduquer</a:t>
            </a:r>
            <a:r>
              <a:rPr lang="fr-BE" sz="1400" dirty="0"/>
              <a:t>, transmettre des </a:t>
            </a:r>
            <a:r>
              <a:rPr lang="fr-BE" sz="1400" b="1" dirty="0"/>
              <a:t>leçons de vie</a:t>
            </a:r>
          </a:p>
          <a:p>
            <a:endParaRPr lang="fr-BE" sz="1400" b="1" dirty="0"/>
          </a:p>
          <a:p>
            <a:endParaRPr lang="fr-BE" sz="1400" b="1" dirty="0"/>
          </a:p>
          <a:p>
            <a:r>
              <a:rPr lang="fr-BE" sz="1400" dirty="0"/>
              <a:t>Pour la </a:t>
            </a:r>
            <a:r>
              <a:rPr lang="fr-BE" sz="1400" b="1" dirty="0"/>
              <a:t>jeune</a:t>
            </a:r>
            <a:r>
              <a:rPr lang="fr-BE" sz="1400" dirty="0"/>
              <a:t> </a:t>
            </a:r>
            <a:r>
              <a:rPr lang="fr-BE" sz="1400" b="1" dirty="0"/>
              <a:t>génération </a:t>
            </a:r>
            <a:r>
              <a:rPr lang="fr-BE" sz="1400" dirty="0"/>
              <a:t>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347AB-200C-BD28-3E1A-3956D2BF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0815"/>
            <a:ext cx="7639171" cy="567349"/>
          </a:xfrm>
        </p:spPr>
        <p:txBody>
          <a:bodyPr>
            <a:noAutofit/>
          </a:bodyPr>
          <a:lstStyle/>
          <a:p>
            <a:r>
              <a:rPr lang="en-US" sz="2000" dirty="0"/>
              <a:t>Motivations for telling a story are not always the same as the ones for remembering it </a:t>
            </a:r>
            <a:r>
              <a:rPr lang="en-US" sz="1050" dirty="0"/>
              <a:t>(Harris et al., 2024)</a:t>
            </a:r>
            <a:r>
              <a:rPr lang="fr-FR" sz="2000" dirty="0"/>
              <a:t>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F55D11-6F06-3131-A9BA-EAF02E2CD926}"/>
              </a:ext>
            </a:extLst>
          </p:cNvPr>
          <p:cNvSpPr txBox="1">
            <a:spLocks/>
          </p:cNvSpPr>
          <p:nvPr/>
        </p:nvSpPr>
        <p:spPr>
          <a:xfrm>
            <a:off x="457200" y="2723870"/>
            <a:ext cx="8229600" cy="27384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BE" sz="1400" dirty="0"/>
              <a:t>Négatifs : tristesse, culpabilité</a:t>
            </a:r>
          </a:p>
          <a:p>
            <a:pPr marL="457200" lvl="1" indent="0">
              <a:buNone/>
            </a:pPr>
            <a:endParaRPr lang="fr-BE" sz="1400" dirty="0"/>
          </a:p>
          <a:p>
            <a:pPr lvl="1"/>
            <a:r>
              <a:rPr lang="fr-BE" sz="1400" dirty="0"/>
              <a:t>Et positifs: gratitude, fierté, envie</a:t>
            </a:r>
            <a:endParaRPr lang="fr-BE" sz="1400" b="1" dirty="0"/>
          </a:p>
          <a:p>
            <a:pPr marL="0" indent="0">
              <a:buNone/>
            </a:pPr>
            <a:endParaRPr lang="fr-BE" sz="1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CA42CB-C2C5-95EE-B511-301E211B67D7}"/>
              </a:ext>
            </a:extLst>
          </p:cNvPr>
          <p:cNvSpPr txBox="1">
            <a:spLocks/>
          </p:cNvSpPr>
          <p:nvPr/>
        </p:nvSpPr>
        <p:spPr>
          <a:xfrm>
            <a:off x="0" y="3518807"/>
            <a:ext cx="8629650" cy="15223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1400" i="1" u="sng" dirty="0"/>
              <a:t>Grands-parents :</a:t>
            </a:r>
            <a:r>
              <a:rPr lang="fr-FR" sz="1400" dirty="0"/>
              <a:t> </a:t>
            </a:r>
          </a:p>
          <a:p>
            <a:pPr lvl="1"/>
            <a:r>
              <a:rPr lang="fr-FR" sz="1400" dirty="0"/>
              <a:t>Connectent aux </a:t>
            </a:r>
            <a:r>
              <a:rPr lang="fr-FR" sz="1400" b="1" dirty="0"/>
              <a:t>racines familiales lointaines</a:t>
            </a:r>
          </a:p>
          <a:p>
            <a:pPr lvl="1"/>
            <a:r>
              <a:rPr lang="fr-FR" sz="1400" dirty="0"/>
              <a:t>Renforcent les </a:t>
            </a:r>
            <a:r>
              <a:rPr lang="fr-FR" sz="1400" b="1" dirty="0"/>
              <a:t>liens intergénérationnels </a:t>
            </a:r>
            <a:r>
              <a:rPr lang="fr-FR" sz="1400" dirty="0"/>
              <a:t>et </a:t>
            </a:r>
            <a:r>
              <a:rPr lang="fr-FR" sz="1400" b="1" dirty="0"/>
              <a:t>familiaux </a:t>
            </a:r>
          </a:p>
          <a:p>
            <a:pPr lvl="1"/>
            <a:r>
              <a:rPr lang="fr-FR" sz="1400" dirty="0"/>
              <a:t>Admiration, respect, fierté (sagesse, expériences de vie)</a:t>
            </a:r>
          </a:p>
          <a:p>
            <a:pPr marL="457200" lvl="1" indent="0">
              <a:buNone/>
            </a:pPr>
            <a:r>
              <a:rPr lang="fr-FR" sz="1400" i="1" u="sng" dirty="0"/>
              <a:t>Parents</a:t>
            </a:r>
            <a:endParaRPr lang="fr-FR" sz="1400" dirty="0"/>
          </a:p>
          <a:p>
            <a:pPr lvl="1"/>
            <a:r>
              <a:rPr lang="fr-FR" sz="1400" b="1" dirty="0"/>
              <a:t>Liens intergénérationnels </a:t>
            </a:r>
            <a:r>
              <a:rPr lang="fr-FR" sz="1400" dirty="0"/>
              <a:t>(compassion)</a:t>
            </a:r>
            <a:endParaRPr lang="fr-BE" sz="1400" dirty="0"/>
          </a:p>
          <a:p>
            <a:pPr lvl="1"/>
            <a:r>
              <a:rPr lang="fr-BE" sz="1400"/>
              <a:t>Souvenirs </a:t>
            </a:r>
            <a:r>
              <a:rPr lang="fr-BE" sz="1400" dirty="0"/>
              <a:t>vicariants négatifs ?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191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8E689-56E5-04FF-D3EB-62499039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257" y="1452538"/>
            <a:ext cx="2973089" cy="1843112"/>
          </a:xfrm>
        </p:spPr>
        <p:txBody>
          <a:bodyPr/>
          <a:lstStyle/>
          <a:p>
            <a:r>
              <a:rPr lang="fr-FR" b="1" dirty="0"/>
              <a:t>Merci pour votre attention!</a:t>
            </a:r>
            <a:endParaRPr lang="fr-BE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8520D0-4731-5FEB-E544-9BD25A25C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6257" y="4140002"/>
            <a:ext cx="2645229" cy="383013"/>
          </a:xfrm>
        </p:spPr>
        <p:txBody>
          <a:bodyPr/>
          <a:lstStyle/>
          <a:p>
            <a:r>
              <a:rPr lang="fr-FR" sz="1800" b="1" dirty="0"/>
              <a:t>david.baudet@uliege.be</a:t>
            </a:r>
            <a:endParaRPr lang="fr-BE" sz="1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82F32-1C10-4BCF-39BC-8E433EBD32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439CFB3C-5329-804D-A21F-9A0246BF7AB4}" type="slidenum">
              <a:rPr lang="fr-FR" smtClean="0"/>
              <a:t>32</a:t>
            </a:fld>
            <a:endParaRPr lang="fr-FR"/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FCF3B5B-F1EB-7414-E00C-B2B676512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7" y="875506"/>
            <a:ext cx="53721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31E81A-341C-5932-D070-10921EE7BE16}"/>
              </a:ext>
            </a:extLst>
          </p:cNvPr>
          <p:cNvSpPr txBox="1"/>
          <p:nvPr/>
        </p:nvSpPr>
        <p:spPr>
          <a:xfrm>
            <a:off x="440872" y="9960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i="0" u="sng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Memory &amp; Pathological Aging Lab</a:t>
            </a:r>
          </a:p>
          <a:p>
            <a:pPr algn="ctr" latinLnBrk="0">
              <a:spcAft>
                <a:spcPts val="750"/>
              </a:spcAft>
              <a:buNone/>
            </a:pPr>
            <a:r>
              <a:rPr lang="en-US" b="1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Christine Bastin</a:t>
            </a:r>
          </a:p>
        </p:txBody>
      </p:sp>
    </p:spTree>
    <p:extLst>
      <p:ext uri="{BB962C8B-B14F-4D97-AF65-F5344CB8AC3E}">
        <p14:creationId xmlns:p14="http://schemas.microsoft.com/office/powerpoint/2010/main" val="3957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347FF-8DD3-2B41-7893-34E82E3C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Adapted</a:t>
            </a:r>
            <a:r>
              <a:rPr lang="fr-FR" dirty="0"/>
              <a:t> CES</a:t>
            </a:r>
            <a:endParaRPr lang="fr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7F093-500D-0E08-86DD-3DEB319525D8}"/>
              </a:ext>
            </a:extLst>
          </p:cNvPr>
          <p:cNvSpPr txBox="1"/>
          <p:nvPr/>
        </p:nvSpPr>
        <p:spPr>
          <a:xfrm>
            <a:off x="886260" y="1358569"/>
            <a:ext cx="7371480" cy="361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400" dirty="0"/>
              <a:t>Je pense que cet événement est devenu une partie intégrante de mon identité personnelle et/ou familiale.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est devenu un point de référence pour la façon dont je me comprends moi-même et/ou ma famille.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est devenu un point de référence pour la façon dont je comprends le monde.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Je pense que cet événement est central dans mon histoire personnelle et/ou familiale.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a un impact sur la manière dont je perçois d'autres événements.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a changé de manière permanente ma vie et/ou celle de ma famille.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Je pense souvent aux effets que cet événement a et aura sur ma propre vie.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/>
              <a:t>Cet événement a été un tournant dans l'histoire de ma vie et/ou celle de ma famille.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07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000A9-5164-701B-32DE-B218F92A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34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C3E86-4A4E-DE2A-A607-D173F3F9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62" y="102393"/>
            <a:ext cx="6390620" cy="4801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A912EE-A232-A0A1-8EB4-696DD5AF3327}"/>
              </a:ext>
            </a:extLst>
          </p:cNvPr>
          <p:cNvSpPr txBox="1"/>
          <p:nvPr/>
        </p:nvSpPr>
        <p:spPr>
          <a:xfrm>
            <a:off x="815340" y="4671775"/>
            <a:ext cx="755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Correlations between discrete emotions and functions among transmitters.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582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1E94E-49A5-B8CC-FF31-81DE3CCE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38" y="102393"/>
            <a:ext cx="6697924" cy="49682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5BC3A-6880-BA59-0F76-F1800BCB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35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8FF48-4566-C902-DDC1-C14FB15343B1}"/>
              </a:ext>
            </a:extLst>
          </p:cNvPr>
          <p:cNvSpPr txBox="1"/>
          <p:nvPr/>
        </p:nvSpPr>
        <p:spPr>
          <a:xfrm>
            <a:off x="1082040" y="4719519"/>
            <a:ext cx="6979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Correlations between discrete emotions and functions among receivers.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022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98879-780E-B42A-C458-80BC88265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3CAE97-1794-A839-9866-717B3FCE0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98" y="312037"/>
            <a:ext cx="5948102" cy="44552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4BEC4-18DD-FE0D-53A7-1A7C230A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36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F388D-7D29-AEC5-428F-3326A72AC9A9}"/>
              </a:ext>
            </a:extLst>
          </p:cNvPr>
          <p:cNvSpPr txBox="1"/>
          <p:nvPr/>
        </p:nvSpPr>
        <p:spPr>
          <a:xfrm>
            <a:off x="152400" y="4582597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Correlations between discrete emotions and continuous measures among transmitters.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782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606E-2343-CCD2-29F0-EFB64DBFA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432F4-E8B3-46EF-7723-C0A152D3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190617"/>
            <a:ext cx="6261998" cy="45766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89600-9DA5-DE75-9FA4-C525AE32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37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7F751-F76B-3F07-E8F0-87E48389FDA0}"/>
              </a:ext>
            </a:extLst>
          </p:cNvPr>
          <p:cNvSpPr txBox="1"/>
          <p:nvPr/>
        </p:nvSpPr>
        <p:spPr>
          <a:xfrm>
            <a:off x="365760" y="4618794"/>
            <a:ext cx="841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Correlations between discrete emotions and continuous measures among receivers.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565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4EAB4-3009-152C-7057-EFB5B357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" y="1275227"/>
            <a:ext cx="9051721" cy="3428140"/>
          </a:xfrm>
        </p:spPr>
        <p:txBody>
          <a:bodyPr>
            <a:normAutofit/>
          </a:bodyPr>
          <a:lstStyle/>
          <a:p>
            <a:r>
              <a:rPr lang="fr-FR" sz="1500" dirty="0"/>
              <a:t>S</a:t>
            </a:r>
            <a:r>
              <a:rPr lang="fr-FR" sz="1600" dirty="0"/>
              <a:t>ouvenirs vicariants sont des souvenirs d’événements non vécus directement </a:t>
            </a:r>
            <a:r>
              <a:rPr lang="fr-FR" sz="800" dirty="0"/>
              <a:t>(</a:t>
            </a:r>
            <a:r>
              <a:rPr lang="fr-FR" sz="800" dirty="0" err="1"/>
              <a:t>Pillemer</a:t>
            </a:r>
            <a:r>
              <a:rPr lang="fr-FR" sz="800" dirty="0"/>
              <a:t> et al., 2015; 2024)</a:t>
            </a:r>
          </a:p>
          <a:p>
            <a:pPr lvl="1"/>
            <a:r>
              <a:rPr lang="fr-FR" sz="1400" b="1" dirty="0"/>
              <a:t>Moins positif </a:t>
            </a:r>
            <a:r>
              <a:rPr lang="fr-FR" sz="1400" dirty="0"/>
              <a:t>que les souvenirs personnels </a:t>
            </a:r>
            <a:r>
              <a:rPr lang="fr-FR" sz="800" dirty="0"/>
              <a:t>(Pond &amp; Peterson, 2020)</a:t>
            </a:r>
          </a:p>
          <a:p>
            <a:pPr lvl="1"/>
            <a:r>
              <a:rPr lang="fr-FR" sz="1400" b="1" dirty="0"/>
              <a:t>Adaptatifs</a:t>
            </a:r>
            <a:r>
              <a:rPr lang="fr-FR" sz="1400" dirty="0"/>
              <a:t> : ne nécessite pas de vivre l’événement (négatif) pour en tirer des leçons </a:t>
            </a:r>
            <a:r>
              <a:rPr lang="fr-FR" sz="800" dirty="0"/>
              <a:t>(</a:t>
            </a:r>
            <a:r>
              <a:rPr lang="fr-FR" sz="800" dirty="0" err="1"/>
              <a:t>Pillemer</a:t>
            </a:r>
            <a:r>
              <a:rPr lang="fr-FR" sz="800" dirty="0"/>
              <a:t> et al., 2024)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sz="1600" dirty="0"/>
              <a:t>Jeunes adultes se rappellent des souvenirs de </a:t>
            </a:r>
            <a:r>
              <a:rPr lang="fr-FR" sz="1600" b="1" dirty="0"/>
              <a:t>transgression</a:t>
            </a:r>
            <a:r>
              <a:rPr lang="fr-FR" sz="1600" dirty="0"/>
              <a:t> et de </a:t>
            </a:r>
            <a:r>
              <a:rPr lang="fr-FR" sz="1600" b="1" dirty="0"/>
              <a:t>fierté</a:t>
            </a:r>
            <a:r>
              <a:rPr lang="fr-FR" sz="1600" dirty="0"/>
              <a:t> de leurs parents</a:t>
            </a:r>
            <a:r>
              <a:rPr lang="fr-FR" sz="1400" dirty="0"/>
              <a:t> </a:t>
            </a:r>
            <a:r>
              <a:rPr lang="fr-FR" sz="800" dirty="0"/>
              <a:t>(</a:t>
            </a:r>
            <a:r>
              <a:rPr lang="fr-FR" sz="800" dirty="0" err="1"/>
              <a:t>Merril</a:t>
            </a:r>
            <a:r>
              <a:rPr lang="fr-FR" sz="800" dirty="0"/>
              <a:t> et al., 2017)</a:t>
            </a:r>
          </a:p>
          <a:p>
            <a:pPr lvl="1"/>
            <a:r>
              <a:rPr lang="fr-FR" sz="1400" dirty="0"/>
              <a:t>Souvenirs porteurs d’information sur </a:t>
            </a:r>
            <a:r>
              <a:rPr lang="fr-FR" sz="1400" b="1" dirty="0"/>
              <a:t>l’identité</a:t>
            </a:r>
            <a:r>
              <a:rPr lang="fr-FR" sz="1400" dirty="0"/>
              <a:t>, et les </a:t>
            </a:r>
            <a:r>
              <a:rPr lang="fr-FR" sz="1400" b="1" dirty="0"/>
              <a:t>valeurs</a:t>
            </a:r>
          </a:p>
          <a:p>
            <a:pPr lvl="1"/>
            <a:endParaRPr lang="fr-FR" sz="1400" b="1" dirty="0"/>
          </a:p>
          <a:p>
            <a:r>
              <a:rPr lang="fr-FR" sz="1600" dirty="0"/>
              <a:t>Les souvenirs importants partagés entre parents et enfants sont plus positifs </a:t>
            </a:r>
            <a:r>
              <a:rPr lang="fr-FR" sz="800" dirty="0"/>
              <a:t>(</a:t>
            </a:r>
            <a:r>
              <a:rPr lang="fr-FR" sz="800" dirty="0" err="1"/>
              <a:t>Gu</a:t>
            </a:r>
            <a:r>
              <a:rPr lang="fr-FR" sz="800" dirty="0"/>
              <a:t> et al., 2020)</a:t>
            </a:r>
          </a:p>
          <a:p>
            <a:endParaRPr lang="fr-FR" sz="1600" dirty="0"/>
          </a:p>
          <a:p>
            <a:r>
              <a:rPr lang="fr-FR" sz="1600" dirty="0"/>
              <a:t>Transmission des souvenirs motivée par des raisons émotionnelles principalement chez les parents</a:t>
            </a:r>
            <a:r>
              <a:rPr lang="fr-FR" sz="1200" dirty="0"/>
              <a:t> </a:t>
            </a:r>
            <a:r>
              <a:rPr lang="fr-FR" sz="800" dirty="0"/>
              <a:t>(</a:t>
            </a:r>
            <a:r>
              <a:rPr lang="fr-FR" sz="800" dirty="0" err="1"/>
              <a:t>Merril</a:t>
            </a:r>
            <a:r>
              <a:rPr lang="fr-FR" sz="800" dirty="0"/>
              <a:t> et al., 2020)</a:t>
            </a:r>
            <a:endParaRPr lang="fr-FR" sz="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5732F-C9EE-4C51-7E6F-BB5E403D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Émotions dans la famille</a:t>
            </a: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4B3A5-B1CA-9211-915E-DB6AD0A4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E19C0-6970-957C-D71D-2FBF6A8A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5</a:t>
            </a:fld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EECA86-E229-A826-E9BB-69783BF0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Notre étude</a:t>
            </a:r>
            <a:endParaRPr lang="fr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CC12E1-F62A-63D0-AC62-E0EC1A9E7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3931026"/>
            <a:ext cx="8556171" cy="486486"/>
          </a:xfrm>
        </p:spPr>
        <p:txBody>
          <a:bodyPr/>
          <a:lstStyle/>
          <a:p>
            <a:r>
              <a:rPr lang="fr-FR" sz="2000" dirty="0"/>
              <a:t>Les émotions de la mémoire intergénérationnelle vues par les deux générations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3648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6CFA4-4356-5CE1-8F0A-976777AB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6</a:t>
            </a:fld>
            <a:endParaRPr lang="fr-FR"/>
          </a:p>
        </p:txBody>
      </p:sp>
      <p:pic>
        <p:nvPicPr>
          <p:cNvPr id="27" name="Graphic 26" descr="Woman with polka dots shirt">
            <a:extLst>
              <a:ext uri="{FF2B5EF4-FFF2-40B4-BE49-F238E27FC236}">
                <a16:creationId xmlns:a16="http://schemas.microsoft.com/office/drawing/2014/main" id="{8222E0FE-1E26-88BA-8535-593DBA48D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124"/>
          <a:stretch/>
        </p:blipFill>
        <p:spPr>
          <a:xfrm>
            <a:off x="4698151" y="3556485"/>
            <a:ext cx="1300509" cy="1170458"/>
          </a:xfrm>
          <a:prstGeom prst="rect">
            <a:avLst/>
          </a:prstGeom>
        </p:spPr>
      </p:pic>
      <p:pic>
        <p:nvPicPr>
          <p:cNvPr id="29" name="Graphic 28" descr="Old woman with white hair">
            <a:extLst>
              <a:ext uri="{FF2B5EF4-FFF2-40B4-BE49-F238E27FC236}">
                <a16:creationId xmlns:a16="http://schemas.microsoft.com/office/drawing/2014/main" id="{CB6F3C02-19A5-F24D-94EC-A396CA1A4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68601"/>
          <a:stretch/>
        </p:blipFill>
        <p:spPr>
          <a:xfrm>
            <a:off x="381001" y="1202821"/>
            <a:ext cx="971670" cy="1004636"/>
          </a:xfrm>
          <a:prstGeom prst="rect">
            <a:avLst/>
          </a:prstGeom>
        </p:spPr>
      </p:pic>
      <p:pic>
        <p:nvPicPr>
          <p:cNvPr id="31" name="Graphic 30" descr="Man with facial hair">
            <a:extLst>
              <a:ext uri="{FF2B5EF4-FFF2-40B4-BE49-F238E27FC236}">
                <a16:creationId xmlns:a16="http://schemas.microsoft.com/office/drawing/2014/main" id="{62891782-1536-FDBA-086D-E11B4637F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1" y="3483373"/>
            <a:ext cx="971670" cy="1316683"/>
          </a:xfrm>
          <a:prstGeom prst="rect">
            <a:avLst/>
          </a:prstGeom>
        </p:spPr>
      </p:pic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B61037B1-7B68-9258-E81F-3988DBCD3B9D}"/>
              </a:ext>
            </a:extLst>
          </p:cNvPr>
          <p:cNvSpPr/>
          <p:nvPr/>
        </p:nvSpPr>
        <p:spPr>
          <a:xfrm>
            <a:off x="1628774" y="429595"/>
            <a:ext cx="2003659" cy="1004636"/>
          </a:xfrm>
          <a:prstGeom prst="wedgeRoundRectCallout">
            <a:avLst>
              <a:gd name="adj1" fmla="val -63852"/>
              <a:gd name="adj2" fmla="val 5424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E41B59C3-A121-43D1-3151-34D03476C565}"/>
              </a:ext>
            </a:extLst>
          </p:cNvPr>
          <p:cNvSpPr/>
          <p:nvPr/>
        </p:nvSpPr>
        <p:spPr>
          <a:xfrm>
            <a:off x="1577397" y="2658444"/>
            <a:ext cx="2239594" cy="2049267"/>
          </a:xfrm>
          <a:prstGeom prst="wedgeRoundRectCallout">
            <a:avLst>
              <a:gd name="adj1" fmla="val -63852"/>
              <a:gd name="adj2" fmla="val 68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7AAE7AE9-D753-8D93-147D-5112C11827EA}"/>
              </a:ext>
            </a:extLst>
          </p:cNvPr>
          <p:cNvGrpSpPr/>
          <p:nvPr/>
        </p:nvGrpSpPr>
        <p:grpSpPr>
          <a:xfrm>
            <a:off x="2150118" y="517624"/>
            <a:ext cx="714375" cy="838200"/>
            <a:chOff x="1888864" y="1336774"/>
            <a:chExt cx="714375" cy="838200"/>
          </a:xfrm>
        </p:grpSpPr>
        <p:pic>
          <p:nvPicPr>
            <p:cNvPr id="1028" name="Graphic 1027" descr="Head with protective gear">
              <a:extLst>
                <a:ext uri="{FF2B5EF4-FFF2-40B4-BE49-F238E27FC236}">
                  <a16:creationId xmlns:a16="http://schemas.microsoft.com/office/drawing/2014/main" id="{40908E54-F0B5-91A7-3C17-CAB7B07B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88864" y="1336774"/>
              <a:ext cx="714375" cy="838200"/>
            </a:xfrm>
            <a:prstGeom prst="rect">
              <a:avLst/>
            </a:prstGeom>
          </p:spPr>
        </p:pic>
        <p:pic>
          <p:nvPicPr>
            <p:cNvPr id="1032" name="Graphic 1031" descr="A face with no mouth">
              <a:extLst>
                <a:ext uri="{FF2B5EF4-FFF2-40B4-BE49-F238E27FC236}">
                  <a16:creationId xmlns:a16="http://schemas.microsoft.com/office/drawing/2014/main" id="{2EDB035F-5220-2B0D-2E58-CF526537B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91283" y="1618908"/>
              <a:ext cx="304800" cy="314325"/>
            </a:xfrm>
            <a:prstGeom prst="rect">
              <a:avLst/>
            </a:prstGeom>
          </p:spPr>
        </p:pic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238E3F6E-3463-A25C-F3CD-BBED25B42940}"/>
              </a:ext>
            </a:extLst>
          </p:cNvPr>
          <p:cNvGrpSpPr/>
          <p:nvPr/>
        </p:nvGrpSpPr>
        <p:grpSpPr>
          <a:xfrm>
            <a:off x="2304823" y="2721749"/>
            <a:ext cx="928093" cy="1966913"/>
            <a:chOff x="2304823" y="2721749"/>
            <a:chExt cx="928093" cy="1966913"/>
          </a:xfrm>
        </p:grpSpPr>
        <p:pic>
          <p:nvPicPr>
            <p:cNvPr id="1025" name="Graphic 1024" descr="Boy holding sign">
              <a:extLst>
                <a:ext uri="{FF2B5EF4-FFF2-40B4-BE49-F238E27FC236}">
                  <a16:creationId xmlns:a16="http://schemas.microsoft.com/office/drawing/2014/main" id="{38AB4C64-1D7D-BDCA-71FF-21AC7E771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304823" y="3006529"/>
              <a:ext cx="898728" cy="1682133"/>
            </a:xfrm>
            <a:prstGeom prst="rect">
              <a:avLst/>
            </a:prstGeom>
          </p:spPr>
        </p:pic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07EE1E99-6DFA-3826-1FBA-8646ACBDE490}"/>
                </a:ext>
              </a:extLst>
            </p:cNvPr>
            <p:cNvGrpSpPr/>
            <p:nvPr/>
          </p:nvGrpSpPr>
          <p:grpSpPr>
            <a:xfrm>
              <a:off x="2318516" y="2721749"/>
              <a:ext cx="914400" cy="1256784"/>
              <a:chOff x="2318516" y="2721749"/>
              <a:chExt cx="914400" cy="1256784"/>
            </a:xfrm>
          </p:grpSpPr>
          <p:pic>
            <p:nvPicPr>
              <p:cNvPr id="1030" name="Graphic 1029" descr="Man with thick hair">
                <a:extLst>
                  <a:ext uri="{FF2B5EF4-FFF2-40B4-BE49-F238E27FC236}">
                    <a16:creationId xmlns:a16="http://schemas.microsoft.com/office/drawing/2014/main" id="{44C7946E-C400-180C-4708-480A362D6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603239" y="2721749"/>
                <a:ext cx="360000" cy="394521"/>
              </a:xfrm>
              <a:prstGeom prst="rect">
                <a:avLst/>
              </a:prstGeom>
            </p:spPr>
          </p:pic>
          <p:pic>
            <p:nvPicPr>
              <p:cNvPr id="1034" name="Graphic 1033" descr="Angry man face">
                <a:extLst>
                  <a:ext uri="{FF2B5EF4-FFF2-40B4-BE49-F238E27FC236}">
                    <a16:creationId xmlns:a16="http://schemas.microsoft.com/office/drawing/2014/main" id="{EFB19678-AAEB-FD53-541E-6BA848534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670167" y="2860421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97BE4CCD-16B2-65E3-3E72-CCAAEAF02C30}"/>
                  </a:ext>
                </a:extLst>
              </p:cNvPr>
              <p:cNvSpPr txBox="1"/>
              <p:nvPr/>
            </p:nvSpPr>
            <p:spPr>
              <a:xfrm>
                <a:off x="2318516" y="3064133"/>
                <a:ext cx="914400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fr-FR" sz="1000" dirty="0"/>
                  <a:t>CAPITALISME</a:t>
                </a:r>
                <a:endParaRPr lang="fr-BE" sz="1400" dirty="0"/>
              </a:p>
            </p:txBody>
          </p: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E1AD8A0F-197F-2A02-0F08-F6685C8E9D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8958" y="3290888"/>
                <a:ext cx="764292" cy="47872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5" name="Graphic 1044" descr="Stethoscope with solid fill">
            <a:extLst>
              <a:ext uri="{FF2B5EF4-FFF2-40B4-BE49-F238E27FC236}">
                <a16:creationId xmlns:a16="http://schemas.microsoft.com/office/drawing/2014/main" id="{3D4808D8-DD6E-8A22-583D-979F3EAB33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41376" y="710707"/>
            <a:ext cx="543894" cy="543894"/>
          </a:xfrm>
          <a:prstGeom prst="rect">
            <a:avLst/>
          </a:prstGeom>
        </p:spPr>
      </p:pic>
      <p:sp>
        <p:nvSpPr>
          <p:cNvPr id="1046" name="TextBox 1045">
            <a:extLst>
              <a:ext uri="{FF2B5EF4-FFF2-40B4-BE49-F238E27FC236}">
                <a16:creationId xmlns:a16="http://schemas.microsoft.com/office/drawing/2014/main" id="{0A116DCB-74BD-5CF3-61EC-A842EC677A1F}"/>
              </a:ext>
            </a:extLst>
          </p:cNvPr>
          <p:cNvSpPr txBox="1"/>
          <p:nvPr/>
        </p:nvSpPr>
        <p:spPr>
          <a:xfrm>
            <a:off x="3921720" y="2035643"/>
            <a:ext cx="1275129" cy="9327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4000" b="1" dirty="0"/>
              <a:t>vs.</a:t>
            </a:r>
            <a:endParaRPr lang="fr-BE" sz="4000" b="1" dirty="0"/>
          </a:p>
        </p:txBody>
      </p:sp>
      <p:pic>
        <p:nvPicPr>
          <p:cNvPr id="5" name="Graphic 4" descr="Angry face outline with solid fill">
            <a:extLst>
              <a:ext uri="{FF2B5EF4-FFF2-40B4-BE49-F238E27FC236}">
                <a16:creationId xmlns:a16="http://schemas.microsoft.com/office/drawing/2014/main" id="{5DE4747C-2233-FB07-7C40-5D667DDE67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83042" y="2721749"/>
            <a:ext cx="523111" cy="52311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1555CA5-FA58-2C36-BD85-6BAEFE5CE1E9}"/>
              </a:ext>
            </a:extLst>
          </p:cNvPr>
          <p:cNvGrpSpPr/>
          <p:nvPr/>
        </p:nvGrpSpPr>
        <p:grpSpPr>
          <a:xfrm>
            <a:off x="6377751" y="757529"/>
            <a:ext cx="733425" cy="742950"/>
            <a:chOff x="5729287" y="1357312"/>
            <a:chExt cx="733425" cy="742950"/>
          </a:xfrm>
        </p:grpSpPr>
        <p:pic>
          <p:nvPicPr>
            <p:cNvPr id="35" name="Graphic 34" descr="Elderly woman with tied hair">
              <a:extLst>
                <a:ext uri="{FF2B5EF4-FFF2-40B4-BE49-F238E27FC236}">
                  <a16:creationId xmlns:a16="http://schemas.microsoft.com/office/drawing/2014/main" id="{A20ACD0D-A1F5-DA45-DF8D-08218E6DF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729287" y="1357312"/>
              <a:ext cx="733425" cy="742950"/>
            </a:xfrm>
            <a:prstGeom prst="rect">
              <a:avLst/>
            </a:prstGeom>
          </p:spPr>
        </p:pic>
        <p:pic>
          <p:nvPicPr>
            <p:cNvPr id="49" name="Graphic 48" descr="A surprised face">
              <a:extLst>
                <a:ext uri="{FF2B5EF4-FFF2-40B4-BE49-F238E27FC236}">
                  <a16:creationId xmlns:a16="http://schemas.microsoft.com/office/drawing/2014/main" id="{82FE16C0-6C21-A211-577D-7A39A241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067424" y="1646136"/>
              <a:ext cx="304800" cy="361950"/>
            </a:xfrm>
            <a:prstGeom prst="rect">
              <a:avLst/>
            </a:prstGeom>
          </p:spPr>
        </p:pic>
      </p:grpSp>
      <p:sp>
        <p:nvSpPr>
          <p:cNvPr id="56" name="Thought Bubble: Cloud 55">
            <a:extLst>
              <a:ext uri="{FF2B5EF4-FFF2-40B4-BE49-F238E27FC236}">
                <a16:creationId xmlns:a16="http://schemas.microsoft.com/office/drawing/2014/main" id="{1C7DBEDC-CCD9-A7E5-5225-B29F908378E7}"/>
              </a:ext>
            </a:extLst>
          </p:cNvPr>
          <p:cNvSpPr/>
          <p:nvPr/>
        </p:nvSpPr>
        <p:spPr>
          <a:xfrm>
            <a:off x="5848559" y="-1577"/>
            <a:ext cx="3247905" cy="1866980"/>
          </a:xfrm>
          <a:prstGeom prst="cloudCallout">
            <a:avLst>
              <a:gd name="adj1" fmla="val -51889"/>
              <a:gd name="adj2" fmla="val 3495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4F7412-8B20-B7DC-B017-1BEE800DA8DF}"/>
              </a:ext>
            </a:extLst>
          </p:cNvPr>
          <p:cNvGrpSpPr/>
          <p:nvPr/>
        </p:nvGrpSpPr>
        <p:grpSpPr>
          <a:xfrm>
            <a:off x="7182280" y="397025"/>
            <a:ext cx="1333710" cy="1304647"/>
            <a:chOff x="7036796" y="752646"/>
            <a:chExt cx="1333710" cy="130464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41A9A76-DE96-EF38-CA66-4C067FAEC4FD}"/>
                </a:ext>
              </a:extLst>
            </p:cNvPr>
            <p:cNvGrpSpPr/>
            <p:nvPr/>
          </p:nvGrpSpPr>
          <p:grpSpPr>
            <a:xfrm>
              <a:off x="7065859" y="752646"/>
              <a:ext cx="1304647" cy="1304647"/>
              <a:chOff x="6977339" y="1208023"/>
              <a:chExt cx="1304647" cy="1304647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D44C423-035C-13B9-7BE6-622F1FB01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32"/>
              <a:stretch/>
            </p:blipFill>
            <p:spPr bwMode="auto">
              <a:xfrm>
                <a:off x="7069719" y="1468142"/>
                <a:ext cx="1134482" cy="665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Graphic 53" descr="Television with solid fill">
                <a:extLst>
                  <a:ext uri="{FF2B5EF4-FFF2-40B4-BE49-F238E27FC236}">
                    <a16:creationId xmlns:a16="http://schemas.microsoft.com/office/drawing/2014/main" id="{01BB7465-0559-D0F7-6145-499699CF0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977339" y="1208023"/>
                <a:ext cx="1304647" cy="1304647"/>
              </a:xfrm>
              <a:prstGeom prst="rect">
                <a:avLst/>
              </a:prstGeom>
            </p:spPr>
          </p:pic>
        </p:grp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16BF9331-B512-0616-E97B-DED4B29D0509}"/>
                </a:ext>
              </a:extLst>
            </p:cNvPr>
            <p:cNvSpPr txBox="1"/>
            <p:nvPr/>
          </p:nvSpPr>
          <p:spPr>
            <a:xfrm>
              <a:off x="7036796" y="919215"/>
              <a:ext cx="953835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sz="600" b="0" i="0" dirty="0">
                  <a:solidFill>
                    <a:schemeClr val="bg1"/>
                  </a:solidFill>
                  <a:effectLst/>
                </a:rPr>
                <a:t>©Getty - </a:t>
              </a:r>
              <a:r>
                <a:rPr lang="fr-BE" sz="600" b="0" i="0" dirty="0" err="1">
                  <a:solidFill>
                    <a:schemeClr val="bg1"/>
                  </a:solidFill>
                  <a:effectLst/>
                </a:rPr>
                <a:t>Bettmann</a:t>
              </a:r>
              <a:endParaRPr lang="fr-BE" sz="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phic 6" descr="Neutral face outline with solid fill">
            <a:extLst>
              <a:ext uri="{FF2B5EF4-FFF2-40B4-BE49-F238E27FC236}">
                <a16:creationId xmlns:a16="http://schemas.microsoft.com/office/drawing/2014/main" id="{73705D22-82A3-A38E-D360-F76B4AA40DD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50220" y="240181"/>
            <a:ext cx="523111" cy="52311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3501BB6-BA06-3EE5-7696-CC8C6F6DCFA5}"/>
              </a:ext>
            </a:extLst>
          </p:cNvPr>
          <p:cNvGrpSpPr/>
          <p:nvPr/>
        </p:nvGrpSpPr>
        <p:grpSpPr>
          <a:xfrm>
            <a:off x="6970641" y="3001782"/>
            <a:ext cx="590550" cy="714375"/>
            <a:chOff x="5095875" y="2494888"/>
            <a:chExt cx="590550" cy="714375"/>
          </a:xfrm>
        </p:grpSpPr>
        <p:pic>
          <p:nvPicPr>
            <p:cNvPr id="41" name="Graphic 40" descr="Man with short hair">
              <a:extLst>
                <a:ext uri="{FF2B5EF4-FFF2-40B4-BE49-F238E27FC236}">
                  <a16:creationId xmlns:a16="http://schemas.microsoft.com/office/drawing/2014/main" id="{17FE036F-C27A-95F7-7589-173B510C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095875" y="2494888"/>
              <a:ext cx="590550" cy="714375"/>
            </a:xfrm>
            <a:prstGeom prst="rect">
              <a:avLst/>
            </a:prstGeom>
          </p:spPr>
        </p:pic>
        <p:pic>
          <p:nvPicPr>
            <p:cNvPr id="39" name="Graphic 38" descr="Face with heart eyes">
              <a:extLst>
                <a:ext uri="{FF2B5EF4-FFF2-40B4-BE49-F238E27FC236}">
                  <a16:creationId xmlns:a16="http://schemas.microsoft.com/office/drawing/2014/main" id="{E97DC8B4-04F9-B8C9-57DB-B7CA40220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293501" y="2724112"/>
              <a:ext cx="333375" cy="352425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D45DFA-8DEA-17C0-748F-80265C0EC3A7}"/>
              </a:ext>
            </a:extLst>
          </p:cNvPr>
          <p:cNvGrpSpPr>
            <a:grpSpLocks noChangeAspect="1"/>
          </p:cNvGrpSpPr>
          <p:nvPr/>
        </p:nvGrpSpPr>
        <p:grpSpPr>
          <a:xfrm>
            <a:off x="7682634" y="2994626"/>
            <a:ext cx="720000" cy="777600"/>
            <a:chOff x="7619999" y="2319298"/>
            <a:chExt cx="720000" cy="777600"/>
          </a:xfrm>
        </p:grpSpPr>
        <p:pic>
          <p:nvPicPr>
            <p:cNvPr id="43" name="Graphic 42" descr="Female with long wavy hair">
              <a:extLst>
                <a:ext uri="{FF2B5EF4-FFF2-40B4-BE49-F238E27FC236}">
                  <a16:creationId xmlns:a16="http://schemas.microsoft.com/office/drawing/2014/main" id="{BDF61D93-39D0-1D41-3A0B-B4D78F14D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619999" y="2319298"/>
              <a:ext cx="720000" cy="777600"/>
            </a:xfrm>
            <a:prstGeom prst="rect">
              <a:avLst/>
            </a:prstGeom>
          </p:spPr>
        </p:pic>
        <p:pic>
          <p:nvPicPr>
            <p:cNvPr id="45" name="Graphic 44" descr="A smiling woman">
              <a:extLst>
                <a:ext uri="{FF2B5EF4-FFF2-40B4-BE49-F238E27FC236}">
                  <a16:creationId xmlns:a16="http://schemas.microsoft.com/office/drawing/2014/main" id="{EAD2E032-F392-CD30-B693-0E6DE55F2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944415" y="2571750"/>
              <a:ext cx="304800" cy="333375"/>
            </a:xfrm>
            <a:prstGeom prst="rect">
              <a:avLst/>
            </a:prstGeom>
          </p:spPr>
        </p:pic>
      </p:grp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id="{1333401E-5D16-50D5-7B27-29E935D6B2CE}"/>
              </a:ext>
            </a:extLst>
          </p:cNvPr>
          <p:cNvSpPr/>
          <p:nvPr/>
        </p:nvSpPr>
        <p:spPr>
          <a:xfrm>
            <a:off x="6095163" y="2558132"/>
            <a:ext cx="2857499" cy="1539951"/>
          </a:xfrm>
          <a:prstGeom prst="cloudCallout">
            <a:avLst>
              <a:gd name="adj1" fmla="val -53493"/>
              <a:gd name="adj2" fmla="val 3414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Graphic 12" descr="Crying face outline with solid fill">
            <a:extLst>
              <a:ext uri="{FF2B5EF4-FFF2-40B4-BE49-F238E27FC236}">
                <a16:creationId xmlns:a16="http://schemas.microsoft.com/office/drawing/2014/main" id="{B49F548A-0A8F-FA1B-0352-EB507EEC55E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98512" y="2740225"/>
            <a:ext cx="523111" cy="523111"/>
          </a:xfrm>
          <a:prstGeom prst="rect">
            <a:avLst/>
          </a:prstGeom>
        </p:spPr>
      </p:pic>
      <p:pic>
        <p:nvPicPr>
          <p:cNvPr id="17" name="Graphic 16" descr="Smiling face outline with solid fill">
            <a:extLst>
              <a:ext uri="{FF2B5EF4-FFF2-40B4-BE49-F238E27FC236}">
                <a16:creationId xmlns:a16="http://schemas.microsoft.com/office/drawing/2014/main" id="{019C4564-BFF1-C9F1-938E-60374443EE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671488" y="447313"/>
            <a:ext cx="441277" cy="441277"/>
          </a:xfrm>
          <a:prstGeom prst="rect">
            <a:avLst/>
          </a:prstGeom>
        </p:spPr>
      </p:pic>
      <p:pic>
        <p:nvPicPr>
          <p:cNvPr id="4" name="Graphic 3" descr="Woman with polka dots shirt">
            <a:extLst>
              <a:ext uri="{FF2B5EF4-FFF2-40B4-BE49-F238E27FC236}">
                <a16:creationId xmlns:a16="http://schemas.microsoft.com/office/drawing/2014/main" id="{5195CB66-B544-DA51-158F-2017E4D52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72124"/>
          <a:stretch/>
        </p:blipFill>
        <p:spPr>
          <a:xfrm>
            <a:off x="4698151" y="1357806"/>
            <a:ext cx="1300509" cy="11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FFA53-EF27-200F-3EC5-4A327486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1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24D11D-2FBE-C1A3-758E-1CED81C53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1600" dirty="0"/>
              <a:t>57 duos parent/enfant</a:t>
            </a:r>
            <a:endParaRPr lang="fr-FR" sz="1400" dirty="0"/>
          </a:p>
          <a:p>
            <a:pPr marL="457200" lvl="1" indent="0">
              <a:buNone/>
            </a:pPr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endParaRPr lang="fr-FR" sz="1400" dirty="0"/>
          </a:p>
          <a:p>
            <a:pPr lvl="1"/>
            <a:endParaRPr lang="fr-FR" sz="1600" dirty="0"/>
          </a:p>
          <a:p>
            <a:pPr lvl="1"/>
            <a:r>
              <a:rPr lang="fr-FR" sz="1600" dirty="0"/>
              <a:t>54 duos grand-parent/petit-enfant</a:t>
            </a:r>
          </a:p>
          <a:p>
            <a:pPr lvl="1"/>
            <a:endParaRPr lang="fr-FR" sz="1600" dirty="0"/>
          </a:p>
          <a:p>
            <a:pPr marL="0" indent="0">
              <a:buNone/>
            </a:pPr>
            <a:endParaRPr lang="fr-BE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5E4DC3-87E8-8125-89D7-1F0BD82D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Participants</a:t>
            </a:r>
            <a:endParaRPr lang="fr-BE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4E73EBB-E3AA-9E53-EBA6-B7EFB405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23033"/>
              </p:ext>
            </p:extLst>
          </p:nvPr>
        </p:nvGraphicFramePr>
        <p:xfrm>
          <a:off x="1110342" y="1614323"/>
          <a:ext cx="6760030" cy="9736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2006">
                  <a:extLst>
                    <a:ext uri="{9D8B030D-6E8A-4147-A177-3AD203B41FA5}">
                      <a16:colId xmlns:a16="http://schemas.microsoft.com/office/drawing/2014/main" val="3513265185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01016637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84644590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140190579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70407078"/>
                    </a:ext>
                  </a:extLst>
                </a:gridCol>
              </a:tblGrid>
              <a:tr h="3640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Génération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Âge minimal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Âge maximal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Âge moyen (ET)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Femmes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987236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Parents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38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66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53.1 (5.3)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51 (73.7%)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084699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Enfants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22.6 (3.0)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55 (68.4%)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8269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FDDB90-4CAA-7A20-4C5D-B73F7CEC4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95664"/>
              </p:ext>
            </p:extLst>
          </p:nvPr>
        </p:nvGraphicFramePr>
        <p:xfrm>
          <a:off x="1110342" y="3274843"/>
          <a:ext cx="6760030" cy="9736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52006">
                  <a:extLst>
                    <a:ext uri="{9D8B030D-6E8A-4147-A177-3AD203B41FA5}">
                      <a16:colId xmlns:a16="http://schemas.microsoft.com/office/drawing/2014/main" val="3513265185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01016637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2284644590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140190579"/>
                    </a:ext>
                  </a:extLst>
                </a:gridCol>
                <a:gridCol w="1352006">
                  <a:extLst>
                    <a:ext uri="{9D8B030D-6E8A-4147-A177-3AD203B41FA5}">
                      <a16:colId xmlns:a16="http://schemas.microsoft.com/office/drawing/2014/main" val="470407078"/>
                    </a:ext>
                  </a:extLst>
                </a:gridCol>
              </a:tblGrid>
              <a:tr h="3640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Génération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Âge minimal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Âge maximal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Âge moyen (ET)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Femmes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987236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Grands-parents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65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89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77.0 (5.12)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35 (75.9%)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084699"/>
                  </a:ext>
                </a:extLst>
              </a:tr>
              <a:tr h="2109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Petits-enfants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21.3 (3.5)</a:t>
                      </a:r>
                      <a:endParaRPr lang="fr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29 (53.7%)</a:t>
                      </a:r>
                      <a:endParaRPr lang="fr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2826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3A7A9-AAD1-41FA-45C2-751B02BF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8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4FE6D-D6C6-72D5-C0D5-45FC7DF38ABE}"/>
              </a:ext>
            </a:extLst>
          </p:cNvPr>
          <p:cNvSpPr txBox="1"/>
          <p:nvPr/>
        </p:nvSpPr>
        <p:spPr>
          <a:xfrm>
            <a:off x="1510393" y="4767263"/>
            <a:ext cx="4759778" cy="2738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050" dirty="0" err="1"/>
              <a:t>Grandparents</a:t>
            </a:r>
            <a:r>
              <a:rPr lang="fr-FR" sz="1050" dirty="0"/>
              <a:t>: </a:t>
            </a:r>
            <a:r>
              <a:rPr lang="fr-FR" sz="1050" dirty="0" err="1"/>
              <a:t>MoCA</a:t>
            </a:r>
            <a:r>
              <a:rPr lang="fr-FR" sz="1050" dirty="0"/>
              <a:t> </a:t>
            </a:r>
            <a:r>
              <a:rPr lang="fr-FR" sz="600" dirty="0"/>
              <a:t>(</a:t>
            </a:r>
            <a:r>
              <a:rPr lang="fr-FR" sz="600" dirty="0" err="1"/>
              <a:t>Nasreddine</a:t>
            </a:r>
            <a:r>
              <a:rPr lang="fr-FR" sz="600" dirty="0"/>
              <a:t> &amp; Patel, 2016) </a:t>
            </a:r>
            <a:r>
              <a:rPr lang="fr-FR" sz="1050" dirty="0"/>
              <a:t>≥ 23</a:t>
            </a:r>
            <a:r>
              <a:rPr lang="fr-FR" sz="600" dirty="0"/>
              <a:t> (Carson et al., 2018)</a:t>
            </a:r>
            <a:endParaRPr lang="fr-BE" sz="1050" dirty="0"/>
          </a:p>
        </p:txBody>
      </p:sp>
    </p:spTree>
    <p:extLst>
      <p:ext uri="{BB962C8B-B14F-4D97-AF65-F5344CB8AC3E}">
        <p14:creationId xmlns:p14="http://schemas.microsoft.com/office/powerpoint/2010/main" val="30384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868F94-EBEB-3EDF-719E-32776227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Enfants</a:t>
            </a:r>
            <a:endParaRPr lang="fr-BE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601D43-43F2-1464-10F9-05E15A71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Lister les souvenirs</a:t>
            </a:r>
            <a:endParaRPr lang="fr-BE" dirty="0"/>
          </a:p>
        </p:txBody>
      </p:sp>
      <p:pic>
        <p:nvPicPr>
          <p:cNvPr id="2" name="Graphic 1" descr="Woman with long wavy hair">
            <a:extLst>
              <a:ext uri="{FF2B5EF4-FFF2-40B4-BE49-F238E27FC236}">
                <a16:creationId xmlns:a16="http://schemas.microsoft.com/office/drawing/2014/main" id="{28581FC8-A996-6A62-83CB-8BEEA762A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619" y="2151749"/>
            <a:ext cx="792637" cy="1110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326ED-02B8-9366-CB34-F47375789337}"/>
              </a:ext>
            </a:extLst>
          </p:cNvPr>
          <p:cNvSpPr txBox="1"/>
          <p:nvPr/>
        </p:nvSpPr>
        <p:spPr>
          <a:xfrm>
            <a:off x="220897" y="3608295"/>
            <a:ext cx="846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« </a:t>
            </a:r>
            <a:r>
              <a:rPr lang="en-US" b="1" i="1" dirty="0" err="1"/>
              <a:t>Listez</a:t>
            </a:r>
            <a:r>
              <a:rPr lang="en-US" b="1" i="1" dirty="0"/>
              <a:t> des souvenirs </a:t>
            </a:r>
            <a:r>
              <a:rPr lang="en-US" b="1" i="1" dirty="0" err="1"/>
              <a:t>importants</a:t>
            </a:r>
            <a:r>
              <a:rPr lang="en-US" b="1" i="1" dirty="0"/>
              <a:t> que </a:t>
            </a:r>
            <a:r>
              <a:rPr lang="en-US" b="1" i="1" dirty="0" err="1"/>
              <a:t>vous</a:t>
            </a:r>
            <a:r>
              <a:rPr lang="en-US" b="1" i="1" dirty="0"/>
              <a:t> </a:t>
            </a:r>
            <a:r>
              <a:rPr lang="en-US" b="1" i="1" dirty="0" err="1"/>
              <a:t>connaissez</a:t>
            </a:r>
            <a:r>
              <a:rPr lang="en-US" b="1" i="1" dirty="0"/>
              <a:t> à </a:t>
            </a:r>
            <a:r>
              <a:rPr lang="en-US" b="1" i="1" dirty="0" err="1"/>
              <a:t>propos</a:t>
            </a:r>
            <a:r>
              <a:rPr lang="en-US" b="1" i="1" dirty="0"/>
              <a:t> de </a:t>
            </a:r>
            <a:r>
              <a:rPr lang="en-US" b="1" i="1" dirty="0" err="1"/>
              <a:t>votre</a:t>
            </a:r>
            <a:r>
              <a:rPr lang="en-US" b="1" i="1" dirty="0"/>
              <a:t> parent </a:t>
            </a:r>
            <a:r>
              <a:rPr lang="fr-FR" b="1" i="1" dirty="0"/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Evénements vécus avant 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Transmis directement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« Episodiques »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3FD1F43-0866-447C-4F4F-8E107ABC5095}"/>
              </a:ext>
            </a:extLst>
          </p:cNvPr>
          <p:cNvSpPr/>
          <p:nvPr/>
        </p:nvSpPr>
        <p:spPr>
          <a:xfrm>
            <a:off x="5973256" y="1043427"/>
            <a:ext cx="2392255" cy="669951"/>
          </a:xfrm>
          <a:prstGeom prst="wedgeRoundRectCallout">
            <a:avLst>
              <a:gd name="adj1" fmla="val -52880"/>
              <a:gd name="adj2" fmla="val 9711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Marriage de mes parents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F231E4E-0815-6DAA-C0B2-CC2FB5849A27}"/>
              </a:ext>
            </a:extLst>
          </p:cNvPr>
          <p:cNvSpPr/>
          <p:nvPr/>
        </p:nvSpPr>
        <p:spPr>
          <a:xfrm>
            <a:off x="6502695" y="2014577"/>
            <a:ext cx="1944025" cy="669951"/>
          </a:xfrm>
          <a:prstGeom prst="wedgeRoundRectCallout">
            <a:avLst>
              <a:gd name="adj1" fmla="val -70093"/>
              <a:gd name="adj2" fmla="val 214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Premier voyage de mon père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D44FCDC-847B-0502-7FC3-8E20B4A1ADDF}"/>
              </a:ext>
            </a:extLst>
          </p:cNvPr>
          <p:cNvSpPr/>
          <p:nvPr/>
        </p:nvSpPr>
        <p:spPr>
          <a:xfrm>
            <a:off x="3325034" y="1146029"/>
            <a:ext cx="2392255" cy="567349"/>
          </a:xfrm>
          <a:prstGeom prst="wedgeRoundRectCallout">
            <a:avLst>
              <a:gd name="adj1" fmla="val 35475"/>
              <a:gd name="adj2" fmla="val 9528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Rencontre de mes parents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1916D12-6A5D-3B8E-E642-EDCB3016E551}"/>
              </a:ext>
            </a:extLst>
          </p:cNvPr>
          <p:cNvSpPr/>
          <p:nvPr/>
        </p:nvSpPr>
        <p:spPr>
          <a:xfrm>
            <a:off x="2898321" y="2473780"/>
            <a:ext cx="1954863" cy="788674"/>
          </a:xfrm>
          <a:prstGeom prst="wedgeRoundRectCallout">
            <a:avLst>
              <a:gd name="adj1" fmla="val 67543"/>
              <a:gd name="adj2" fmla="val -491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Maman </a:t>
            </a:r>
            <a:r>
              <a:rPr lang="it-IT" sz="1600" dirty="0" err="1"/>
              <a:t>déguisée</a:t>
            </a:r>
            <a:r>
              <a:rPr lang="it-IT" sz="1600" dirty="0"/>
              <a:t> en </a:t>
            </a:r>
            <a:r>
              <a:rPr lang="it-IT" sz="1600" dirty="0" err="1"/>
              <a:t>poireau</a:t>
            </a:r>
            <a:r>
              <a:rPr lang="it-IT" sz="1600" dirty="0"/>
              <a:t> pour la </a:t>
            </a:r>
            <a:r>
              <a:rPr lang="it-IT" sz="1600" dirty="0" err="1"/>
              <a:t>fête</a:t>
            </a:r>
            <a:r>
              <a:rPr lang="it-IT" sz="1600" dirty="0"/>
              <a:t> </a:t>
            </a:r>
            <a:r>
              <a:rPr lang="it-IT" sz="1600" dirty="0" err="1"/>
              <a:t>du</a:t>
            </a:r>
            <a:r>
              <a:rPr lang="it-IT" sz="1600" dirty="0"/>
              <a:t> 15 </a:t>
            </a:r>
            <a:r>
              <a:rPr lang="it-IT" sz="1600" dirty="0" err="1"/>
              <a:t>août</a:t>
            </a:r>
            <a:endParaRPr lang="fr-FR" sz="16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4C5F22E-589E-18F5-1E9F-1B48D442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8b7af1-40da-4f1a-9141-119420732c3a" xsi:nil="true"/>
    <lcf76f155ced4ddcb4097134ff3c332f xmlns="a238498b-f08d-448e-8dbd-abe85e2249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F7B0B27692148B5B3A8916168065D" ma:contentTypeVersion="8" ma:contentTypeDescription="Crée un document." ma:contentTypeScope="" ma:versionID="c586b3d6def7ddd298ec05f60c20f170">
  <xsd:schema xmlns:xsd="http://www.w3.org/2001/XMLSchema" xmlns:xs="http://www.w3.org/2001/XMLSchema" xmlns:p="http://schemas.microsoft.com/office/2006/metadata/properties" xmlns:ns2="a238498b-f08d-448e-8dbd-abe85e2249af" xmlns:ns3="348b7af1-40da-4f1a-9141-119420732c3a" targetNamespace="http://schemas.microsoft.com/office/2006/metadata/properties" ma:root="true" ma:fieldsID="af0249ab98b969d41482d6c3779b12b3" ns2:_="" ns3:_="">
    <xsd:import namespace="a238498b-f08d-448e-8dbd-abe85e2249af"/>
    <xsd:import namespace="348b7af1-40da-4f1a-9141-119420732c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8498b-f08d-448e-8dbd-abe85e224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7af1-40da-4f1a-9141-119420732c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ba0067b-9e80-4877-b09a-9c58ba9702bf}" ma:internalName="TaxCatchAll" ma:showField="CatchAllData" ma:web="348b7af1-40da-4f1a-9141-119420732c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5DE90-E022-467C-8BE0-7C952CFF5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37664-34A4-46EC-8920-BEBB4D5E447D}">
  <ds:schemaRefs>
    <ds:schemaRef ds:uri="348b7af1-40da-4f1a-9141-119420732c3a"/>
    <ds:schemaRef ds:uri="a238498b-f08d-448e-8dbd-abe85e2249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3E0DE3-6C05-4F69-BA8E-FCBDA4E9062B}">
  <ds:schemaRefs>
    <ds:schemaRef ds:uri="348b7af1-40da-4f1a-9141-119420732c3a"/>
    <ds:schemaRef ds:uri="a238498b-f08d-448e-8dbd-abe85e2249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1595</Words>
  <Application>Microsoft Office PowerPoint</Application>
  <PresentationFormat>On-screen Show (16:9)</PresentationFormat>
  <Paragraphs>344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Lucida Grande</vt:lpstr>
      <vt:lpstr>Source Sans Pro</vt:lpstr>
      <vt:lpstr>Thème Office</vt:lpstr>
      <vt:lpstr>Lost in transmission?  Comparaison du contenu émotionnel des souvenirs familiaux transmis et rappelés</vt:lpstr>
      <vt:lpstr>Transmission dans la famille</vt:lpstr>
      <vt:lpstr>‘Children are born in a storied world’ (Fivush &amp; Merril, 2016)</vt:lpstr>
      <vt:lpstr>Émotions dans la famille</vt:lpstr>
      <vt:lpstr>Notre étude</vt:lpstr>
      <vt:lpstr>PowerPoint Presentation</vt:lpstr>
      <vt:lpstr>Méthode</vt:lpstr>
      <vt:lpstr>Participants</vt:lpstr>
      <vt:lpstr>Lister les souvenirs</vt:lpstr>
      <vt:lpstr>Sélection des souvenirs</vt:lpstr>
      <vt:lpstr>Récits et évaluation</vt:lpstr>
      <vt:lpstr>Récits et évaluation</vt:lpstr>
      <vt:lpstr>Même procédure pour le parent ou grand-parent</vt:lpstr>
      <vt:lpstr>Lister les souvenirs</vt:lpstr>
      <vt:lpstr>Sélection des souvenirs</vt:lpstr>
      <vt:lpstr>Récits et évaluation</vt:lpstr>
      <vt:lpstr>Récits et évaluation</vt:lpstr>
      <vt:lpstr>Résultats</vt:lpstr>
      <vt:lpstr>Duos parent/enfant</vt:lpstr>
      <vt:lpstr>Duos parent/enfant</vt:lpstr>
      <vt:lpstr>Duos parent/enfant</vt:lpstr>
      <vt:lpstr>Duos grand-parent/petit-enfant</vt:lpstr>
      <vt:lpstr>Duos grand-parent/petit-enfant</vt:lpstr>
      <vt:lpstr>Duos grand-parent/petit-enfant</vt:lpstr>
      <vt:lpstr>PowerPoint Presentation</vt:lpstr>
      <vt:lpstr>Comparaison intra-transmetteurs et intra-récepteurs</vt:lpstr>
      <vt:lpstr>Souvenirs parent vs. souvenirs grand-parent</vt:lpstr>
      <vt:lpstr>Souvenirs parent vs. souvenirs grand-parent</vt:lpstr>
      <vt:lpstr>Souvenirs enfant vs. souvenirs petit-enfant</vt:lpstr>
      <vt:lpstr>Souvenirs enfant vs. souvenirs petit-enfant</vt:lpstr>
      <vt:lpstr>Motivations for telling a story are not always the same as the ones for remembering it (Harris et al., 2024) </vt:lpstr>
      <vt:lpstr>Merci pour votre attention!</vt:lpstr>
      <vt:lpstr>Adapted 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Baudet David</cp:lastModifiedBy>
  <cp:revision>359</cp:revision>
  <dcterms:created xsi:type="dcterms:W3CDTF">2018-03-13T16:35:22Z</dcterms:created>
  <dcterms:modified xsi:type="dcterms:W3CDTF">2025-10-07T07:41:28Z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0x01010054BF7B0B27692148B5B3A8916168065D</vt:lpwstr>
  </property>
  <property fmtid="{D5CDD505-2E9C-101B-9397-08002B2CF9AE}" pid="3" name="MediaServiceImageTags">
    <vt:lpwstr/>
  </property>
</Properties>
</file>