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726" r:id="rId6"/>
    <p:sldId id="727" r:id="rId7"/>
    <p:sldId id="750" r:id="rId8"/>
    <p:sldId id="729" r:id="rId9"/>
    <p:sldId id="728" r:id="rId10"/>
    <p:sldId id="733" r:id="rId11"/>
    <p:sldId id="730" r:id="rId12"/>
    <p:sldId id="732" r:id="rId13"/>
    <p:sldId id="751" r:id="rId14"/>
    <p:sldId id="731" r:id="rId15"/>
    <p:sldId id="734" r:id="rId16"/>
    <p:sldId id="738" r:id="rId17"/>
    <p:sldId id="739" r:id="rId18"/>
    <p:sldId id="735" r:id="rId19"/>
    <p:sldId id="737" r:id="rId20"/>
    <p:sldId id="740" r:id="rId21"/>
    <p:sldId id="741" r:id="rId22"/>
    <p:sldId id="743" r:id="rId23"/>
    <p:sldId id="744" r:id="rId24"/>
    <p:sldId id="745" r:id="rId25"/>
    <p:sldId id="747" r:id="rId26"/>
    <p:sldId id="748" r:id="rId27"/>
    <p:sldId id="752" r:id="rId28"/>
    <p:sldId id="659"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00102-B5C9-ECD4-B1B9-357E9229E156}" name="Letawe Céline" initials="LC" userId="S::cletawe@uliege.be::c7c8e38c-5400-4726-9ec3-e46e5fdf01aa" providerId="AD"/>
  <p188:author id="{3DF83166-CAC4-CF5B-F24A-C5A5148B4C6A}" name="Carbó Catalan Elisabet" initials="CE" userId="S::ecarbo@uliege.be::db7e25a6-910b-4e30-a423-c120a85b201b" providerId="AD"/>
  <p188:author id="{DB2F86BC-443A-690F-26B6-1372599E2DD6}" name="Gonne Maud" initials="GM" userId="S::maud.gonne@uliege.be::51bba5dc-024a-4d81-b796-19441a3635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EF2"/>
    <a:srgbClr val="F6FFED"/>
    <a:srgbClr val="F3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7CD8F-2AC7-4D22-8AFC-5D4361937A36}" v="1566" dt="2025-11-01T13:02:46.25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150" d="100"/>
          <a:sy n="150" d="100"/>
        </p:scale>
        <p:origin x="283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awe Céline" userId="c7c8e38c-5400-4726-9ec3-e46e5fdf01aa" providerId="ADAL" clId="{6D0A6713-0E4D-4DF3-A654-616A9AF3BB42}"/>
    <pc:docChg chg="undo redo custSel addSld delSld modSld sldOrd">
      <pc:chgData name="Letawe Céline" userId="c7c8e38c-5400-4726-9ec3-e46e5fdf01aa" providerId="ADAL" clId="{6D0A6713-0E4D-4DF3-A654-616A9AF3BB42}" dt="2025-11-01T13:02:46.251" v="3511" actId="5793"/>
      <pc:docMkLst>
        <pc:docMk/>
      </pc:docMkLst>
      <pc:sldChg chg="modSp mod">
        <pc:chgData name="Letawe Céline" userId="c7c8e38c-5400-4726-9ec3-e46e5fdf01aa" providerId="ADAL" clId="{6D0A6713-0E4D-4DF3-A654-616A9AF3BB42}" dt="2025-10-31T09:55:17.635" v="2432" actId="20577"/>
        <pc:sldMkLst>
          <pc:docMk/>
          <pc:sldMk cId="3016717315" sldId="256"/>
        </pc:sldMkLst>
        <pc:spChg chg="mod">
          <ac:chgData name="Letawe Céline" userId="c7c8e38c-5400-4726-9ec3-e46e5fdf01aa" providerId="ADAL" clId="{6D0A6713-0E4D-4DF3-A654-616A9AF3BB42}" dt="2025-10-31T09:55:17.635" v="2432" actId="20577"/>
          <ac:spMkLst>
            <pc:docMk/>
            <pc:sldMk cId="3016717315" sldId="256"/>
            <ac:spMk id="2" creationId="{2216C60F-26E6-ECA0-CA6A-E021CA234A3A}"/>
          </ac:spMkLst>
        </pc:spChg>
      </pc:sldChg>
      <pc:sldChg chg="del">
        <pc:chgData name="Letawe Céline" userId="c7c8e38c-5400-4726-9ec3-e46e5fdf01aa" providerId="ADAL" clId="{6D0A6713-0E4D-4DF3-A654-616A9AF3BB42}" dt="2025-10-28T15:16:18.631" v="13" actId="47"/>
        <pc:sldMkLst>
          <pc:docMk/>
          <pc:sldMk cId="977152146" sldId="259"/>
        </pc:sldMkLst>
      </pc:sldChg>
      <pc:sldChg chg="del">
        <pc:chgData name="Letawe Céline" userId="c7c8e38c-5400-4726-9ec3-e46e5fdf01aa" providerId="ADAL" clId="{6D0A6713-0E4D-4DF3-A654-616A9AF3BB42}" dt="2025-10-28T15:16:17.859" v="12" actId="47"/>
        <pc:sldMkLst>
          <pc:docMk/>
          <pc:sldMk cId="3377609332" sldId="273"/>
        </pc:sldMkLst>
      </pc:sldChg>
      <pc:sldChg chg="del">
        <pc:chgData name="Letawe Céline" userId="c7c8e38c-5400-4726-9ec3-e46e5fdf01aa" providerId="ADAL" clId="{6D0A6713-0E4D-4DF3-A654-616A9AF3BB42}" dt="2025-10-28T15:15:49.806" v="1" actId="47"/>
        <pc:sldMkLst>
          <pc:docMk/>
          <pc:sldMk cId="1384279567" sldId="280"/>
        </pc:sldMkLst>
      </pc:sldChg>
      <pc:sldChg chg="del">
        <pc:chgData name="Letawe Céline" userId="c7c8e38c-5400-4726-9ec3-e46e5fdf01aa" providerId="ADAL" clId="{6D0A6713-0E4D-4DF3-A654-616A9AF3BB42}" dt="2025-10-28T15:15:44.668" v="0" actId="47"/>
        <pc:sldMkLst>
          <pc:docMk/>
          <pc:sldMk cId="556718390" sldId="652"/>
        </pc:sldMkLst>
      </pc:sldChg>
      <pc:sldChg chg="modSp mod">
        <pc:chgData name="Letawe Céline" userId="c7c8e38c-5400-4726-9ec3-e46e5fdf01aa" providerId="ADAL" clId="{6D0A6713-0E4D-4DF3-A654-616A9AF3BB42}" dt="2025-10-30T15:40:10.240" v="2191" actId="20577"/>
        <pc:sldMkLst>
          <pc:docMk/>
          <pc:sldMk cId="426702947" sldId="659"/>
        </pc:sldMkLst>
        <pc:spChg chg="mod">
          <ac:chgData name="Letawe Céline" userId="c7c8e38c-5400-4726-9ec3-e46e5fdf01aa" providerId="ADAL" clId="{6D0A6713-0E4D-4DF3-A654-616A9AF3BB42}" dt="2025-10-30T15:40:10.240" v="2191" actId="20577"/>
          <ac:spMkLst>
            <pc:docMk/>
            <pc:sldMk cId="426702947" sldId="659"/>
            <ac:spMk id="2" creationId="{A3DF1DC5-F751-B0A1-85FC-12518C441A95}"/>
          </ac:spMkLst>
        </pc:spChg>
      </pc:sldChg>
      <pc:sldChg chg="del">
        <pc:chgData name="Letawe Céline" userId="c7c8e38c-5400-4726-9ec3-e46e5fdf01aa" providerId="ADAL" clId="{6D0A6713-0E4D-4DF3-A654-616A9AF3BB42}" dt="2025-10-28T15:16:13.617" v="8" actId="47"/>
        <pc:sldMkLst>
          <pc:docMk/>
          <pc:sldMk cId="4149237440" sldId="660"/>
        </pc:sldMkLst>
      </pc:sldChg>
      <pc:sldChg chg="del">
        <pc:chgData name="Letawe Céline" userId="c7c8e38c-5400-4726-9ec3-e46e5fdf01aa" providerId="ADAL" clId="{6D0A6713-0E4D-4DF3-A654-616A9AF3BB42}" dt="2025-10-28T15:16:01.290" v="4" actId="47"/>
        <pc:sldMkLst>
          <pc:docMk/>
          <pc:sldMk cId="2790645764" sldId="703"/>
        </pc:sldMkLst>
      </pc:sldChg>
      <pc:sldChg chg="del">
        <pc:chgData name="Letawe Céline" userId="c7c8e38c-5400-4726-9ec3-e46e5fdf01aa" providerId="ADAL" clId="{6D0A6713-0E4D-4DF3-A654-616A9AF3BB42}" dt="2025-10-28T15:16:19.593" v="14" actId="47"/>
        <pc:sldMkLst>
          <pc:docMk/>
          <pc:sldMk cId="824984875" sldId="723"/>
        </pc:sldMkLst>
      </pc:sldChg>
      <pc:sldChg chg="del">
        <pc:chgData name="Letawe Céline" userId="c7c8e38c-5400-4726-9ec3-e46e5fdf01aa" providerId="ADAL" clId="{6D0A6713-0E4D-4DF3-A654-616A9AF3BB42}" dt="2025-10-28T15:16:15.419" v="9" actId="47"/>
        <pc:sldMkLst>
          <pc:docMk/>
          <pc:sldMk cId="4063592415" sldId="724"/>
        </pc:sldMkLst>
      </pc:sldChg>
      <pc:sldChg chg="modSp mod ord modAnim">
        <pc:chgData name="Letawe Céline" userId="c7c8e38c-5400-4726-9ec3-e46e5fdf01aa" providerId="ADAL" clId="{6D0A6713-0E4D-4DF3-A654-616A9AF3BB42}" dt="2025-10-31T12:31:23.164" v="2502" actId="13926"/>
        <pc:sldMkLst>
          <pc:docMk/>
          <pc:sldMk cId="1768121849" sldId="726"/>
        </pc:sldMkLst>
        <pc:spChg chg="mod">
          <ac:chgData name="Letawe Céline" userId="c7c8e38c-5400-4726-9ec3-e46e5fdf01aa" providerId="ADAL" clId="{6D0A6713-0E4D-4DF3-A654-616A9AF3BB42}" dt="2025-10-31T12:31:23.164" v="2502" actId="13926"/>
          <ac:spMkLst>
            <pc:docMk/>
            <pc:sldMk cId="1768121849" sldId="726"/>
            <ac:spMk id="3" creationId="{2594342A-B204-18CE-1A8E-66E7DE51BBAE}"/>
          </ac:spMkLst>
        </pc:spChg>
        <pc:spChg chg="mod">
          <ac:chgData name="Letawe Céline" userId="c7c8e38c-5400-4726-9ec3-e46e5fdf01aa" providerId="ADAL" clId="{6D0A6713-0E4D-4DF3-A654-616A9AF3BB42}" dt="2025-10-28T15:22:02.114" v="142" actId="20577"/>
          <ac:spMkLst>
            <pc:docMk/>
            <pc:sldMk cId="1768121849" sldId="726"/>
            <ac:spMk id="5" creationId="{17FB0675-B7F3-1885-F8B0-AD49D86D65F9}"/>
          </ac:spMkLst>
        </pc:spChg>
      </pc:sldChg>
      <pc:sldChg chg="del">
        <pc:chgData name="Letawe Céline" userId="c7c8e38c-5400-4726-9ec3-e46e5fdf01aa" providerId="ADAL" clId="{6D0A6713-0E4D-4DF3-A654-616A9AF3BB42}" dt="2025-10-28T15:15:52.423" v="2" actId="47"/>
        <pc:sldMkLst>
          <pc:docMk/>
          <pc:sldMk cId="370342110" sldId="727"/>
        </pc:sldMkLst>
      </pc:sldChg>
      <pc:sldChg chg="addSp delSp modSp add mod ord addAnim delAnim modAnim">
        <pc:chgData name="Letawe Céline" userId="c7c8e38c-5400-4726-9ec3-e46e5fdf01aa" providerId="ADAL" clId="{6D0A6713-0E4D-4DF3-A654-616A9AF3BB42}" dt="2025-10-31T10:15:33.667" v="2476"/>
        <pc:sldMkLst>
          <pc:docMk/>
          <pc:sldMk cId="3693718599" sldId="727"/>
        </pc:sldMkLst>
        <pc:spChg chg="mod">
          <ac:chgData name="Letawe Céline" userId="c7c8e38c-5400-4726-9ec3-e46e5fdf01aa" providerId="ADAL" clId="{6D0A6713-0E4D-4DF3-A654-616A9AF3BB42}" dt="2025-10-31T10:10:57.497" v="2466" actId="20577"/>
          <ac:spMkLst>
            <pc:docMk/>
            <pc:sldMk cId="3693718599" sldId="727"/>
            <ac:spMk id="5" creationId="{B53DC4D4-4846-1824-E344-E08A4285B8D5}"/>
          </ac:spMkLst>
        </pc:spChg>
        <pc:picChg chg="add mod">
          <ac:chgData name="Letawe Céline" userId="c7c8e38c-5400-4726-9ec3-e46e5fdf01aa" providerId="ADAL" clId="{6D0A6713-0E4D-4DF3-A654-616A9AF3BB42}" dt="2025-10-31T10:06:38.515" v="2441" actId="14100"/>
          <ac:picMkLst>
            <pc:docMk/>
            <pc:sldMk cId="3693718599" sldId="727"/>
            <ac:picMk id="2" creationId="{BC977E7A-EFBE-3F11-DFEC-5B75F06A869F}"/>
          </ac:picMkLst>
        </pc:picChg>
        <pc:picChg chg="add del mod modCrop">
          <ac:chgData name="Letawe Céline" userId="c7c8e38c-5400-4726-9ec3-e46e5fdf01aa" providerId="ADAL" clId="{6D0A6713-0E4D-4DF3-A654-616A9AF3BB42}" dt="2025-10-31T10:06:48.899" v="2444" actId="478"/>
          <ac:picMkLst>
            <pc:docMk/>
            <pc:sldMk cId="3693718599" sldId="727"/>
            <ac:picMk id="3" creationId="{FBB13DA9-111A-C725-207C-CFB871ADA353}"/>
          </ac:picMkLst>
        </pc:picChg>
        <pc:picChg chg="add del mod modCrop">
          <ac:chgData name="Letawe Céline" userId="c7c8e38c-5400-4726-9ec3-e46e5fdf01aa" providerId="ADAL" clId="{6D0A6713-0E4D-4DF3-A654-616A9AF3BB42}" dt="2025-10-31T10:09:49.220" v="2454" actId="478"/>
          <ac:picMkLst>
            <pc:docMk/>
            <pc:sldMk cId="3693718599" sldId="727"/>
            <ac:picMk id="6" creationId="{6DB3DED4-BDAD-097A-5240-6B68B8B3E9E2}"/>
          </ac:picMkLst>
        </pc:picChg>
        <pc:picChg chg="add mod modCrop">
          <ac:chgData name="Letawe Céline" userId="c7c8e38c-5400-4726-9ec3-e46e5fdf01aa" providerId="ADAL" clId="{6D0A6713-0E4D-4DF3-A654-616A9AF3BB42}" dt="2025-10-31T10:10:30.516" v="2458" actId="1076"/>
          <ac:picMkLst>
            <pc:docMk/>
            <pc:sldMk cId="3693718599" sldId="727"/>
            <ac:picMk id="7" creationId="{04D36E02-4C64-081D-357C-32D58B1C61B8}"/>
          </ac:picMkLst>
        </pc:picChg>
        <pc:picChg chg="add mod">
          <ac:chgData name="Letawe Céline" userId="c7c8e38c-5400-4726-9ec3-e46e5fdf01aa" providerId="ADAL" clId="{6D0A6713-0E4D-4DF3-A654-616A9AF3BB42}" dt="2025-10-28T15:27:52.344" v="214" actId="1076"/>
          <ac:picMkLst>
            <pc:docMk/>
            <pc:sldMk cId="3693718599" sldId="727"/>
            <ac:picMk id="8" creationId="{AC9F92AA-4F95-1763-01EB-2CAE180CEE7C}"/>
          </ac:picMkLst>
        </pc:picChg>
      </pc:sldChg>
      <pc:sldChg chg="modSp add mod ord modAnim">
        <pc:chgData name="Letawe Céline" userId="c7c8e38c-5400-4726-9ec3-e46e5fdf01aa" providerId="ADAL" clId="{6D0A6713-0E4D-4DF3-A654-616A9AF3BB42}" dt="2025-10-28T16:03:32.992" v="1033" actId="20577"/>
        <pc:sldMkLst>
          <pc:docMk/>
          <pc:sldMk cId="403704043" sldId="728"/>
        </pc:sldMkLst>
        <pc:spChg chg="mod">
          <ac:chgData name="Letawe Céline" userId="c7c8e38c-5400-4726-9ec3-e46e5fdf01aa" providerId="ADAL" clId="{6D0A6713-0E4D-4DF3-A654-616A9AF3BB42}" dt="2025-10-28T16:03:32.992" v="1033" actId="20577"/>
          <ac:spMkLst>
            <pc:docMk/>
            <pc:sldMk cId="403704043" sldId="728"/>
            <ac:spMk id="3" creationId="{E11108D6-AA66-3A16-172F-0ED69380747F}"/>
          </ac:spMkLst>
        </pc:spChg>
        <pc:spChg chg="mod">
          <ac:chgData name="Letawe Céline" userId="c7c8e38c-5400-4726-9ec3-e46e5fdf01aa" providerId="ADAL" clId="{6D0A6713-0E4D-4DF3-A654-616A9AF3BB42}" dt="2025-10-28T15:35:12.250" v="371" actId="20577"/>
          <ac:spMkLst>
            <pc:docMk/>
            <pc:sldMk cId="403704043" sldId="728"/>
            <ac:spMk id="5" creationId="{E3ECB41E-40D5-4B45-0A68-AF06156ACFAB}"/>
          </ac:spMkLst>
        </pc:spChg>
      </pc:sldChg>
      <pc:sldChg chg="addSp delSp modSp add mod ord modAnim">
        <pc:chgData name="Letawe Céline" userId="c7c8e38c-5400-4726-9ec3-e46e5fdf01aa" providerId="ADAL" clId="{6D0A6713-0E4D-4DF3-A654-616A9AF3BB42}" dt="2025-10-31T14:19:22.243" v="3338"/>
        <pc:sldMkLst>
          <pc:docMk/>
          <pc:sldMk cId="2331217842" sldId="729"/>
        </pc:sldMkLst>
        <pc:spChg chg="add del mod">
          <ac:chgData name="Letawe Céline" userId="c7c8e38c-5400-4726-9ec3-e46e5fdf01aa" providerId="ADAL" clId="{6D0A6713-0E4D-4DF3-A654-616A9AF3BB42}" dt="2025-10-31T12:46:58.911" v="2583" actId="20577"/>
          <ac:spMkLst>
            <pc:docMk/>
            <pc:sldMk cId="2331217842" sldId="729"/>
            <ac:spMk id="3" creationId="{780BEE00-C414-A442-3B71-561BC681FE00}"/>
          </ac:spMkLst>
        </pc:spChg>
        <pc:spChg chg="mod">
          <ac:chgData name="Letawe Céline" userId="c7c8e38c-5400-4726-9ec3-e46e5fdf01aa" providerId="ADAL" clId="{6D0A6713-0E4D-4DF3-A654-616A9AF3BB42}" dt="2025-10-28T15:29:45.543" v="234" actId="20577"/>
          <ac:spMkLst>
            <pc:docMk/>
            <pc:sldMk cId="2331217842" sldId="729"/>
            <ac:spMk id="5" creationId="{0EEC2D0D-B355-5AA8-5C0D-AD427582EA93}"/>
          </ac:spMkLst>
        </pc:spChg>
        <pc:picChg chg="add mod">
          <ac:chgData name="Letawe Céline" userId="c7c8e38c-5400-4726-9ec3-e46e5fdf01aa" providerId="ADAL" clId="{6D0A6713-0E4D-4DF3-A654-616A9AF3BB42}" dt="2025-10-28T15:31:08.298" v="245" actId="1076"/>
          <ac:picMkLst>
            <pc:docMk/>
            <pc:sldMk cId="2331217842" sldId="729"/>
            <ac:picMk id="2" creationId="{426F0C92-C9B0-CF70-C40A-0A41350CF689}"/>
          </ac:picMkLst>
        </pc:picChg>
        <pc:picChg chg="add mod modCrop">
          <ac:chgData name="Letawe Céline" userId="c7c8e38c-5400-4726-9ec3-e46e5fdf01aa" providerId="ADAL" clId="{6D0A6713-0E4D-4DF3-A654-616A9AF3BB42}" dt="2025-10-28T15:30:58.375" v="244" actId="732"/>
          <ac:picMkLst>
            <pc:docMk/>
            <pc:sldMk cId="2331217842" sldId="729"/>
            <ac:picMk id="7" creationId="{E291B366-2215-0566-BC09-D10A558CB1AA}"/>
          </ac:picMkLst>
        </pc:picChg>
      </pc:sldChg>
      <pc:sldChg chg="del">
        <pc:chgData name="Letawe Céline" userId="c7c8e38c-5400-4726-9ec3-e46e5fdf01aa" providerId="ADAL" clId="{6D0A6713-0E4D-4DF3-A654-616A9AF3BB42}" dt="2025-10-28T15:16:02.859" v="5" actId="47"/>
        <pc:sldMkLst>
          <pc:docMk/>
          <pc:sldMk cId="3146168077" sldId="729"/>
        </pc:sldMkLst>
      </pc:sldChg>
      <pc:sldChg chg="modSp add mod ord modAnim">
        <pc:chgData name="Letawe Céline" userId="c7c8e38c-5400-4726-9ec3-e46e5fdf01aa" providerId="ADAL" clId="{6D0A6713-0E4D-4DF3-A654-616A9AF3BB42}" dt="2025-10-31T13:42:51.409" v="2979" actId="20577"/>
        <pc:sldMkLst>
          <pc:docMk/>
          <pc:sldMk cId="1096402557" sldId="730"/>
        </pc:sldMkLst>
        <pc:spChg chg="mod">
          <ac:chgData name="Letawe Céline" userId="c7c8e38c-5400-4726-9ec3-e46e5fdf01aa" providerId="ADAL" clId="{6D0A6713-0E4D-4DF3-A654-616A9AF3BB42}" dt="2025-10-31T13:42:47.039" v="2978" actId="20577"/>
          <ac:spMkLst>
            <pc:docMk/>
            <pc:sldMk cId="1096402557" sldId="730"/>
            <ac:spMk id="3" creationId="{61B3A4E5-0165-5905-5C00-58C9E06EA33D}"/>
          </ac:spMkLst>
        </pc:spChg>
        <pc:spChg chg="mod">
          <ac:chgData name="Letawe Céline" userId="c7c8e38c-5400-4726-9ec3-e46e5fdf01aa" providerId="ADAL" clId="{6D0A6713-0E4D-4DF3-A654-616A9AF3BB42}" dt="2025-10-28T15:39:51.480" v="429" actId="20577"/>
          <ac:spMkLst>
            <pc:docMk/>
            <pc:sldMk cId="1096402557" sldId="730"/>
            <ac:spMk id="5" creationId="{6D516B42-FEB6-F7E8-2FA4-F82DB7ABBFB7}"/>
          </ac:spMkLst>
        </pc:spChg>
      </pc:sldChg>
      <pc:sldChg chg="addSp modSp add mod ord modAnim">
        <pc:chgData name="Letawe Céline" userId="c7c8e38c-5400-4726-9ec3-e46e5fdf01aa" providerId="ADAL" clId="{6D0A6713-0E4D-4DF3-A654-616A9AF3BB42}" dt="2025-10-31T16:49:49.842" v="3412"/>
        <pc:sldMkLst>
          <pc:docMk/>
          <pc:sldMk cId="2063428757" sldId="731"/>
        </pc:sldMkLst>
        <pc:spChg chg="add mod">
          <ac:chgData name="Letawe Céline" userId="c7c8e38c-5400-4726-9ec3-e46e5fdf01aa" providerId="ADAL" clId="{6D0A6713-0E4D-4DF3-A654-616A9AF3BB42}" dt="2025-10-28T15:54:35.115" v="771" actId="1076"/>
          <ac:spMkLst>
            <pc:docMk/>
            <pc:sldMk cId="2063428757" sldId="731"/>
            <ac:spMk id="2" creationId="{E02AA538-C907-DD7E-006B-78A7234B0B5B}"/>
          </ac:spMkLst>
        </pc:spChg>
        <pc:spChg chg="mod">
          <ac:chgData name="Letawe Céline" userId="c7c8e38c-5400-4726-9ec3-e46e5fdf01aa" providerId="ADAL" clId="{6D0A6713-0E4D-4DF3-A654-616A9AF3BB42}" dt="2025-10-31T13:21:46.434" v="2926" actId="20577"/>
          <ac:spMkLst>
            <pc:docMk/>
            <pc:sldMk cId="2063428757" sldId="731"/>
            <ac:spMk id="3" creationId="{8DD3C36F-4DF3-5C03-7AE3-E40ACEE975B9}"/>
          </ac:spMkLst>
        </pc:spChg>
        <pc:spChg chg="mod">
          <ac:chgData name="Letawe Céline" userId="c7c8e38c-5400-4726-9ec3-e46e5fdf01aa" providerId="ADAL" clId="{6D0A6713-0E4D-4DF3-A654-616A9AF3BB42}" dt="2025-10-28T15:49:03.557" v="642" actId="20577"/>
          <ac:spMkLst>
            <pc:docMk/>
            <pc:sldMk cId="2063428757" sldId="731"/>
            <ac:spMk id="5" creationId="{84380EBC-771E-F42B-A1D9-847CC85D53CD}"/>
          </ac:spMkLst>
        </pc:spChg>
      </pc:sldChg>
      <pc:sldChg chg="del">
        <pc:chgData name="Letawe Céline" userId="c7c8e38c-5400-4726-9ec3-e46e5fdf01aa" providerId="ADAL" clId="{6D0A6713-0E4D-4DF3-A654-616A9AF3BB42}" dt="2025-10-28T15:16:05.732" v="7" actId="47"/>
        <pc:sldMkLst>
          <pc:docMk/>
          <pc:sldMk cId="2394174650" sldId="731"/>
        </pc:sldMkLst>
      </pc:sldChg>
      <pc:sldChg chg="addSp modSp add mod modAnim">
        <pc:chgData name="Letawe Céline" userId="c7c8e38c-5400-4726-9ec3-e46e5fdf01aa" providerId="ADAL" clId="{6D0A6713-0E4D-4DF3-A654-616A9AF3BB42}" dt="2025-10-31T10:21:26.452" v="2487" actId="14100"/>
        <pc:sldMkLst>
          <pc:docMk/>
          <pc:sldMk cId="2568754289" sldId="732"/>
        </pc:sldMkLst>
        <pc:spChg chg="mod">
          <ac:chgData name="Letawe Céline" userId="c7c8e38c-5400-4726-9ec3-e46e5fdf01aa" providerId="ADAL" clId="{6D0A6713-0E4D-4DF3-A654-616A9AF3BB42}" dt="2025-10-28T15:42:35.825" v="476" actId="20577"/>
          <ac:spMkLst>
            <pc:docMk/>
            <pc:sldMk cId="2568754289" sldId="732"/>
            <ac:spMk id="3" creationId="{DA1DF52D-6DD2-2668-3464-2809D48AFAF1}"/>
          </ac:spMkLst>
        </pc:spChg>
        <pc:spChg chg="mod">
          <ac:chgData name="Letawe Céline" userId="c7c8e38c-5400-4726-9ec3-e46e5fdf01aa" providerId="ADAL" clId="{6D0A6713-0E4D-4DF3-A654-616A9AF3BB42}" dt="2025-10-28T15:41:42.881" v="441" actId="1076"/>
          <ac:spMkLst>
            <pc:docMk/>
            <pc:sldMk cId="2568754289" sldId="732"/>
            <ac:spMk id="4" creationId="{F53E1D3A-209B-B56A-A23F-09970BC040AB}"/>
          </ac:spMkLst>
        </pc:spChg>
        <pc:spChg chg="mod">
          <ac:chgData name="Letawe Céline" userId="c7c8e38c-5400-4726-9ec3-e46e5fdf01aa" providerId="ADAL" clId="{6D0A6713-0E4D-4DF3-A654-616A9AF3BB42}" dt="2025-10-28T15:41:50.610" v="464" actId="20577"/>
          <ac:spMkLst>
            <pc:docMk/>
            <pc:sldMk cId="2568754289" sldId="732"/>
            <ac:spMk id="5" creationId="{3601A54A-EA0D-0183-2090-B67D00B6B844}"/>
          </ac:spMkLst>
        </pc:spChg>
        <pc:picChg chg="add mod">
          <ac:chgData name="Letawe Céline" userId="c7c8e38c-5400-4726-9ec3-e46e5fdf01aa" providerId="ADAL" clId="{6D0A6713-0E4D-4DF3-A654-616A9AF3BB42}" dt="2025-10-31T10:21:26.452" v="2487" actId="14100"/>
          <ac:picMkLst>
            <pc:docMk/>
            <pc:sldMk cId="2568754289" sldId="732"/>
            <ac:picMk id="6" creationId="{73B4798E-06EE-9843-4DAE-828FEB8D98D7}"/>
          </ac:picMkLst>
        </pc:picChg>
      </pc:sldChg>
      <pc:sldChg chg="del">
        <pc:chgData name="Letawe Céline" userId="c7c8e38c-5400-4726-9ec3-e46e5fdf01aa" providerId="ADAL" clId="{6D0A6713-0E4D-4DF3-A654-616A9AF3BB42}" dt="2025-10-28T15:16:16.956" v="11" actId="47"/>
        <pc:sldMkLst>
          <pc:docMk/>
          <pc:sldMk cId="3004268324" sldId="732"/>
        </pc:sldMkLst>
      </pc:sldChg>
      <pc:sldChg chg="del">
        <pc:chgData name="Letawe Céline" userId="c7c8e38c-5400-4726-9ec3-e46e5fdf01aa" providerId="ADAL" clId="{6D0A6713-0E4D-4DF3-A654-616A9AF3BB42}" dt="2025-10-28T15:16:16.010" v="10" actId="47"/>
        <pc:sldMkLst>
          <pc:docMk/>
          <pc:sldMk cId="170212041" sldId="733"/>
        </pc:sldMkLst>
      </pc:sldChg>
      <pc:sldChg chg="modSp add mod ord modAnim">
        <pc:chgData name="Letawe Céline" userId="c7c8e38c-5400-4726-9ec3-e46e5fdf01aa" providerId="ADAL" clId="{6D0A6713-0E4D-4DF3-A654-616A9AF3BB42}" dt="2025-10-31T16:46:45.016" v="3411" actId="20577"/>
        <pc:sldMkLst>
          <pc:docMk/>
          <pc:sldMk cId="3463887766" sldId="733"/>
        </pc:sldMkLst>
        <pc:spChg chg="mod">
          <ac:chgData name="Letawe Céline" userId="c7c8e38c-5400-4726-9ec3-e46e5fdf01aa" providerId="ADAL" clId="{6D0A6713-0E4D-4DF3-A654-616A9AF3BB42}" dt="2025-10-31T16:46:45.016" v="3411" actId="20577"/>
          <ac:spMkLst>
            <pc:docMk/>
            <pc:sldMk cId="3463887766" sldId="733"/>
            <ac:spMk id="3" creationId="{51177D7B-F5E6-1EBC-3C04-C6EE7DC2D734}"/>
          </ac:spMkLst>
        </pc:spChg>
        <pc:spChg chg="mod">
          <ac:chgData name="Letawe Céline" userId="c7c8e38c-5400-4726-9ec3-e46e5fdf01aa" providerId="ADAL" clId="{6D0A6713-0E4D-4DF3-A654-616A9AF3BB42}" dt="2025-10-28T15:47:45.655" v="603" actId="20577"/>
          <ac:spMkLst>
            <pc:docMk/>
            <pc:sldMk cId="3463887766" sldId="733"/>
            <ac:spMk id="5" creationId="{EBF3D524-599A-CDEE-EA56-438AEF13DDEA}"/>
          </ac:spMkLst>
        </pc:spChg>
      </pc:sldChg>
      <pc:sldChg chg="addSp delSp modSp add mod ord modAnim">
        <pc:chgData name="Letawe Céline" userId="c7c8e38c-5400-4726-9ec3-e46e5fdf01aa" providerId="ADAL" clId="{6D0A6713-0E4D-4DF3-A654-616A9AF3BB42}" dt="2025-10-31T13:39:15.897" v="2951" actId="20577"/>
        <pc:sldMkLst>
          <pc:docMk/>
          <pc:sldMk cId="2731715022" sldId="734"/>
        </pc:sldMkLst>
        <pc:spChg chg="add mod">
          <ac:chgData name="Letawe Céline" userId="c7c8e38c-5400-4726-9ec3-e46e5fdf01aa" providerId="ADAL" clId="{6D0A6713-0E4D-4DF3-A654-616A9AF3BB42}" dt="2025-10-31T13:34:23.394" v="2934" actId="207"/>
          <ac:spMkLst>
            <pc:docMk/>
            <pc:sldMk cId="2731715022" sldId="734"/>
            <ac:spMk id="3" creationId="{5AF17E65-BC11-D651-0A62-00D5BF5DC090}"/>
          </ac:spMkLst>
        </pc:spChg>
        <pc:spChg chg="mod">
          <ac:chgData name="Letawe Céline" userId="c7c8e38c-5400-4726-9ec3-e46e5fdf01aa" providerId="ADAL" clId="{6D0A6713-0E4D-4DF3-A654-616A9AF3BB42}" dt="2025-10-31T13:39:15.897" v="2951" actId="20577"/>
          <ac:spMkLst>
            <pc:docMk/>
            <pc:sldMk cId="2731715022" sldId="734"/>
            <ac:spMk id="5" creationId="{4FE7C368-7A5A-6978-05D3-B2C7413D5C6A}"/>
          </ac:spMkLst>
        </pc:spChg>
        <pc:picChg chg="add mod">
          <ac:chgData name="Letawe Céline" userId="c7c8e38c-5400-4726-9ec3-e46e5fdf01aa" providerId="ADAL" clId="{6D0A6713-0E4D-4DF3-A654-616A9AF3BB42}" dt="2025-10-30T12:22:26.350" v="1086" actId="1076"/>
          <ac:picMkLst>
            <pc:docMk/>
            <pc:sldMk cId="2731715022" sldId="734"/>
            <ac:picMk id="2" creationId="{76392D7A-7AFB-92CE-EAD8-090FA47FC0C6}"/>
          </ac:picMkLst>
        </pc:picChg>
        <pc:picChg chg="add mod">
          <ac:chgData name="Letawe Céline" userId="c7c8e38c-5400-4726-9ec3-e46e5fdf01aa" providerId="ADAL" clId="{6D0A6713-0E4D-4DF3-A654-616A9AF3BB42}" dt="2025-10-30T11:26:07.078" v="1046" actId="1076"/>
          <ac:picMkLst>
            <pc:docMk/>
            <pc:sldMk cId="2731715022" sldId="734"/>
            <ac:picMk id="6" creationId="{025620BF-6940-7BBD-3D44-A9528625B037}"/>
          </ac:picMkLst>
        </pc:picChg>
        <pc:picChg chg="add mod modCrop">
          <ac:chgData name="Letawe Céline" userId="c7c8e38c-5400-4726-9ec3-e46e5fdf01aa" providerId="ADAL" clId="{6D0A6713-0E4D-4DF3-A654-616A9AF3BB42}" dt="2025-10-30T11:26:03.800" v="1045" actId="1076"/>
          <ac:picMkLst>
            <pc:docMk/>
            <pc:sldMk cId="2731715022" sldId="734"/>
            <ac:picMk id="8" creationId="{FBC89767-6997-E1DB-7F02-A2A943B00ACA}"/>
          </ac:picMkLst>
        </pc:picChg>
      </pc:sldChg>
      <pc:sldChg chg="del">
        <pc:chgData name="Letawe Céline" userId="c7c8e38c-5400-4726-9ec3-e46e5fdf01aa" providerId="ADAL" clId="{6D0A6713-0E4D-4DF3-A654-616A9AF3BB42}" dt="2025-10-28T15:15:59.801" v="3" actId="47"/>
        <pc:sldMkLst>
          <pc:docMk/>
          <pc:sldMk cId="4139552615" sldId="734"/>
        </pc:sldMkLst>
      </pc:sldChg>
      <pc:sldChg chg="modSp add mod ord modAnim">
        <pc:chgData name="Letawe Céline" userId="c7c8e38c-5400-4726-9ec3-e46e5fdf01aa" providerId="ADAL" clId="{6D0A6713-0E4D-4DF3-A654-616A9AF3BB42}" dt="2025-10-31T13:56:26.721" v="3178" actId="20577"/>
        <pc:sldMkLst>
          <pc:docMk/>
          <pc:sldMk cId="19803802" sldId="735"/>
        </pc:sldMkLst>
        <pc:spChg chg="mod">
          <ac:chgData name="Letawe Céline" userId="c7c8e38c-5400-4726-9ec3-e46e5fdf01aa" providerId="ADAL" clId="{6D0A6713-0E4D-4DF3-A654-616A9AF3BB42}" dt="2025-10-31T13:56:26.721" v="3178" actId="20577"/>
          <ac:spMkLst>
            <pc:docMk/>
            <pc:sldMk cId="19803802" sldId="735"/>
            <ac:spMk id="3" creationId="{29104264-A952-8CEF-92B1-012811D0FE75}"/>
          </ac:spMkLst>
        </pc:spChg>
        <pc:spChg chg="mod">
          <ac:chgData name="Letawe Céline" userId="c7c8e38c-5400-4726-9ec3-e46e5fdf01aa" providerId="ADAL" clId="{6D0A6713-0E4D-4DF3-A654-616A9AF3BB42}" dt="2025-10-30T12:32:01.266" v="1502" actId="20577"/>
          <ac:spMkLst>
            <pc:docMk/>
            <pc:sldMk cId="19803802" sldId="735"/>
            <ac:spMk id="5" creationId="{77AC09CE-D135-595A-53AE-00D53E2FFDBD}"/>
          </ac:spMkLst>
        </pc:spChg>
      </pc:sldChg>
      <pc:sldChg chg="add del">
        <pc:chgData name="Letawe Céline" userId="c7c8e38c-5400-4726-9ec3-e46e5fdf01aa" providerId="ADAL" clId="{6D0A6713-0E4D-4DF3-A654-616A9AF3BB42}" dt="2025-10-28T16:02:27.820" v="1006" actId="47"/>
        <pc:sldMkLst>
          <pc:docMk/>
          <pc:sldMk cId="1281651759" sldId="736"/>
        </pc:sldMkLst>
      </pc:sldChg>
      <pc:sldChg chg="addSp delSp modSp add mod modAnim">
        <pc:chgData name="Letawe Céline" userId="c7c8e38c-5400-4726-9ec3-e46e5fdf01aa" providerId="ADAL" clId="{6D0A6713-0E4D-4DF3-A654-616A9AF3BB42}" dt="2025-10-31T13:52:12.474" v="3014" actId="1076"/>
        <pc:sldMkLst>
          <pc:docMk/>
          <pc:sldMk cId="1561100169" sldId="737"/>
        </pc:sldMkLst>
        <pc:spChg chg="mod">
          <ac:chgData name="Letawe Céline" userId="c7c8e38c-5400-4726-9ec3-e46e5fdf01aa" providerId="ADAL" clId="{6D0A6713-0E4D-4DF3-A654-616A9AF3BB42}" dt="2025-10-31T13:52:03.933" v="3012" actId="6549"/>
          <ac:spMkLst>
            <pc:docMk/>
            <pc:sldMk cId="1561100169" sldId="737"/>
            <ac:spMk id="3" creationId="{595D14E5-2D44-B358-9A9C-9D1A6A44620A}"/>
          </ac:spMkLst>
        </pc:spChg>
        <pc:spChg chg="mod">
          <ac:chgData name="Letawe Céline" userId="c7c8e38c-5400-4726-9ec3-e46e5fdf01aa" providerId="ADAL" clId="{6D0A6713-0E4D-4DF3-A654-616A9AF3BB42}" dt="2025-10-31T13:51:55.938" v="3007" actId="20577"/>
          <ac:spMkLst>
            <pc:docMk/>
            <pc:sldMk cId="1561100169" sldId="737"/>
            <ac:spMk id="5" creationId="{267FE12F-D31B-6A27-D9C7-5ADA7D98504E}"/>
          </ac:spMkLst>
        </pc:spChg>
        <pc:spChg chg="add mod">
          <ac:chgData name="Letawe Céline" userId="c7c8e38c-5400-4726-9ec3-e46e5fdf01aa" providerId="ADAL" clId="{6D0A6713-0E4D-4DF3-A654-616A9AF3BB42}" dt="2025-10-31T09:51:28.003" v="2405" actId="14100"/>
          <ac:spMkLst>
            <pc:docMk/>
            <pc:sldMk cId="1561100169" sldId="737"/>
            <ac:spMk id="9" creationId="{D72A5C4D-66A9-5FB4-7B69-246964A448EA}"/>
          </ac:spMkLst>
        </pc:spChg>
        <pc:picChg chg="add del mod">
          <ac:chgData name="Letawe Céline" userId="c7c8e38c-5400-4726-9ec3-e46e5fdf01aa" providerId="ADAL" clId="{6D0A6713-0E4D-4DF3-A654-616A9AF3BB42}" dt="2025-10-31T09:19:12.966" v="2208" actId="478"/>
          <ac:picMkLst>
            <pc:docMk/>
            <pc:sldMk cId="1561100169" sldId="737"/>
            <ac:picMk id="6" creationId="{5DFA1609-C63B-A61B-59CF-9CAECBC0A98C}"/>
          </ac:picMkLst>
        </pc:picChg>
        <pc:picChg chg="add mod">
          <ac:chgData name="Letawe Céline" userId="c7c8e38c-5400-4726-9ec3-e46e5fdf01aa" providerId="ADAL" clId="{6D0A6713-0E4D-4DF3-A654-616A9AF3BB42}" dt="2025-10-31T13:52:08.110" v="3013" actId="1076"/>
          <ac:picMkLst>
            <pc:docMk/>
            <pc:sldMk cId="1561100169" sldId="737"/>
            <ac:picMk id="7" creationId="{38AE03F6-9217-81AA-5554-C5E392008648}"/>
          </ac:picMkLst>
        </pc:picChg>
        <pc:picChg chg="add mod">
          <ac:chgData name="Letawe Céline" userId="c7c8e38c-5400-4726-9ec3-e46e5fdf01aa" providerId="ADAL" clId="{6D0A6713-0E4D-4DF3-A654-616A9AF3BB42}" dt="2025-10-31T13:52:12.474" v="3014" actId="1076"/>
          <ac:picMkLst>
            <pc:docMk/>
            <pc:sldMk cId="1561100169" sldId="737"/>
            <ac:picMk id="8" creationId="{8062E349-31F3-853D-C220-0A295DF4DDD6}"/>
          </ac:picMkLst>
        </pc:picChg>
      </pc:sldChg>
      <pc:sldChg chg="del">
        <pc:chgData name="Letawe Céline" userId="c7c8e38c-5400-4726-9ec3-e46e5fdf01aa" providerId="ADAL" clId="{6D0A6713-0E4D-4DF3-A654-616A9AF3BB42}" dt="2025-10-28T15:16:04.748" v="6" actId="47"/>
        <pc:sldMkLst>
          <pc:docMk/>
          <pc:sldMk cId="2193977929" sldId="737"/>
        </pc:sldMkLst>
      </pc:sldChg>
      <pc:sldChg chg="modSp add mod modAnim">
        <pc:chgData name="Letawe Céline" userId="c7c8e38c-5400-4726-9ec3-e46e5fdf01aa" providerId="ADAL" clId="{6D0A6713-0E4D-4DF3-A654-616A9AF3BB42}" dt="2025-10-31T13:42:21.560" v="2968" actId="114"/>
        <pc:sldMkLst>
          <pc:docMk/>
          <pc:sldMk cId="663655365" sldId="738"/>
        </pc:sldMkLst>
        <pc:spChg chg="mod">
          <ac:chgData name="Letawe Céline" userId="c7c8e38c-5400-4726-9ec3-e46e5fdf01aa" providerId="ADAL" clId="{6D0A6713-0E4D-4DF3-A654-616A9AF3BB42}" dt="2025-10-31T13:42:21.560" v="2968" actId="114"/>
          <ac:spMkLst>
            <pc:docMk/>
            <pc:sldMk cId="663655365" sldId="738"/>
            <ac:spMk id="3" creationId="{5AFAF83E-E676-5168-74FF-530296444922}"/>
          </ac:spMkLst>
        </pc:spChg>
      </pc:sldChg>
      <pc:sldChg chg="modSp add mod modAnim">
        <pc:chgData name="Letawe Céline" userId="c7c8e38c-5400-4726-9ec3-e46e5fdf01aa" providerId="ADAL" clId="{6D0A6713-0E4D-4DF3-A654-616A9AF3BB42}" dt="2025-10-31T13:44:15.894" v="2989" actId="5793"/>
        <pc:sldMkLst>
          <pc:docMk/>
          <pc:sldMk cId="1001110652" sldId="739"/>
        </pc:sldMkLst>
        <pc:spChg chg="mod">
          <ac:chgData name="Letawe Céline" userId="c7c8e38c-5400-4726-9ec3-e46e5fdf01aa" providerId="ADAL" clId="{6D0A6713-0E4D-4DF3-A654-616A9AF3BB42}" dt="2025-10-31T13:44:15.894" v="2989" actId="5793"/>
          <ac:spMkLst>
            <pc:docMk/>
            <pc:sldMk cId="1001110652" sldId="739"/>
            <ac:spMk id="3" creationId="{3A8AE225-83D0-8D49-826D-D3E9734F175F}"/>
          </ac:spMkLst>
        </pc:spChg>
      </pc:sldChg>
      <pc:sldChg chg="addSp delSp modSp add mod modAnim">
        <pc:chgData name="Letawe Céline" userId="c7c8e38c-5400-4726-9ec3-e46e5fdf01aa" providerId="ADAL" clId="{6D0A6713-0E4D-4DF3-A654-616A9AF3BB42}" dt="2025-11-01T09:39:03.671" v="3480"/>
        <pc:sldMkLst>
          <pc:docMk/>
          <pc:sldMk cId="4140662187" sldId="740"/>
        </pc:sldMkLst>
        <pc:spChg chg="mod">
          <ac:chgData name="Letawe Céline" userId="c7c8e38c-5400-4726-9ec3-e46e5fdf01aa" providerId="ADAL" clId="{6D0A6713-0E4D-4DF3-A654-616A9AF3BB42}" dt="2025-10-31T13:59:06.827" v="3212" actId="20577"/>
          <ac:spMkLst>
            <pc:docMk/>
            <pc:sldMk cId="4140662187" sldId="740"/>
            <ac:spMk id="5" creationId="{9512D6E4-8708-AAA8-56A1-5E4490401F02}"/>
          </ac:spMkLst>
        </pc:spChg>
        <pc:spChg chg="add mod">
          <ac:chgData name="Letawe Céline" userId="c7c8e38c-5400-4726-9ec3-e46e5fdf01aa" providerId="ADAL" clId="{6D0A6713-0E4D-4DF3-A654-616A9AF3BB42}" dt="2025-10-30T13:13:05.317" v="1718" actId="207"/>
          <ac:spMkLst>
            <pc:docMk/>
            <pc:sldMk cId="4140662187" sldId="740"/>
            <ac:spMk id="10" creationId="{3D1CCB37-9CFD-4762-475F-911FC0BCD9DA}"/>
          </ac:spMkLst>
        </pc:spChg>
        <pc:picChg chg="add mod">
          <ac:chgData name="Letawe Céline" userId="c7c8e38c-5400-4726-9ec3-e46e5fdf01aa" providerId="ADAL" clId="{6D0A6713-0E4D-4DF3-A654-616A9AF3BB42}" dt="2025-10-30T13:11:33.507" v="1701" actId="1076"/>
          <ac:picMkLst>
            <pc:docMk/>
            <pc:sldMk cId="4140662187" sldId="740"/>
            <ac:picMk id="8" creationId="{911F4F52-3F5A-5274-B0B6-CCA2456396E2}"/>
          </ac:picMkLst>
        </pc:picChg>
        <pc:picChg chg="add mod modCrop">
          <ac:chgData name="Letawe Céline" userId="c7c8e38c-5400-4726-9ec3-e46e5fdf01aa" providerId="ADAL" clId="{6D0A6713-0E4D-4DF3-A654-616A9AF3BB42}" dt="2025-10-30T13:14:13.235" v="1724" actId="1076"/>
          <ac:picMkLst>
            <pc:docMk/>
            <pc:sldMk cId="4140662187" sldId="740"/>
            <ac:picMk id="9" creationId="{53F02753-AC46-5E88-9E2F-35E38AED88FD}"/>
          </ac:picMkLst>
        </pc:picChg>
        <pc:cxnChg chg="add mod">
          <ac:chgData name="Letawe Céline" userId="c7c8e38c-5400-4726-9ec3-e46e5fdf01aa" providerId="ADAL" clId="{6D0A6713-0E4D-4DF3-A654-616A9AF3BB42}" dt="2025-10-30T13:14:03.839" v="1723" actId="1076"/>
          <ac:cxnSpMkLst>
            <pc:docMk/>
            <pc:sldMk cId="4140662187" sldId="740"/>
            <ac:cxnSpMk id="12" creationId="{6328C240-BD73-4433-1651-8B48EB9D6B8F}"/>
          </ac:cxnSpMkLst>
        </pc:cxnChg>
      </pc:sldChg>
      <pc:sldChg chg="new del">
        <pc:chgData name="Letawe Céline" userId="c7c8e38c-5400-4726-9ec3-e46e5fdf01aa" providerId="ADAL" clId="{6D0A6713-0E4D-4DF3-A654-616A9AF3BB42}" dt="2025-10-30T13:11:44.983" v="1703" actId="47"/>
        <pc:sldMkLst>
          <pc:docMk/>
          <pc:sldMk cId="1230141366" sldId="741"/>
        </pc:sldMkLst>
      </pc:sldChg>
      <pc:sldChg chg="addSp delSp modSp add mod">
        <pc:chgData name="Letawe Céline" userId="c7c8e38c-5400-4726-9ec3-e46e5fdf01aa" providerId="ADAL" clId="{6D0A6713-0E4D-4DF3-A654-616A9AF3BB42}" dt="2025-10-30T13:12:31.552" v="1715" actId="1076"/>
        <pc:sldMkLst>
          <pc:docMk/>
          <pc:sldMk cId="2001927980" sldId="741"/>
        </pc:sldMkLst>
        <pc:spChg chg="mod">
          <ac:chgData name="Letawe Céline" userId="c7c8e38c-5400-4726-9ec3-e46e5fdf01aa" providerId="ADAL" clId="{6D0A6713-0E4D-4DF3-A654-616A9AF3BB42}" dt="2025-10-30T13:12:21.298" v="1713" actId="20577"/>
          <ac:spMkLst>
            <pc:docMk/>
            <pc:sldMk cId="2001927980" sldId="741"/>
            <ac:spMk id="5" creationId="{D13CAA79-95C7-8674-09B9-1FE7DC84A7FB}"/>
          </ac:spMkLst>
        </pc:spChg>
        <pc:picChg chg="add mod">
          <ac:chgData name="Letawe Céline" userId="c7c8e38c-5400-4726-9ec3-e46e5fdf01aa" providerId="ADAL" clId="{6D0A6713-0E4D-4DF3-A654-616A9AF3BB42}" dt="2025-10-30T13:12:31.552" v="1715" actId="1076"/>
          <ac:picMkLst>
            <pc:docMk/>
            <pc:sldMk cId="2001927980" sldId="741"/>
            <ac:picMk id="7" creationId="{C0E6670A-365B-2379-33D4-5AE549E2AA7E}"/>
          </ac:picMkLst>
        </pc:picChg>
      </pc:sldChg>
      <pc:sldChg chg="addSp modSp add del mod ord modAnim">
        <pc:chgData name="Letawe Céline" userId="c7c8e38c-5400-4726-9ec3-e46e5fdf01aa" providerId="ADAL" clId="{6D0A6713-0E4D-4DF3-A654-616A9AF3BB42}" dt="2025-10-30T15:18:39.926" v="1754" actId="47"/>
        <pc:sldMkLst>
          <pc:docMk/>
          <pc:sldMk cId="3175707469" sldId="742"/>
        </pc:sldMkLst>
      </pc:sldChg>
      <pc:sldChg chg="modSp add mod ord modAnim">
        <pc:chgData name="Letawe Céline" userId="c7c8e38c-5400-4726-9ec3-e46e5fdf01aa" providerId="ADAL" clId="{6D0A6713-0E4D-4DF3-A654-616A9AF3BB42}" dt="2025-10-30T15:18:48.592" v="1783" actId="20577"/>
        <pc:sldMkLst>
          <pc:docMk/>
          <pc:sldMk cId="1195881247" sldId="743"/>
        </pc:sldMkLst>
        <pc:spChg chg="mod">
          <ac:chgData name="Letawe Céline" userId="c7c8e38c-5400-4726-9ec3-e46e5fdf01aa" providerId="ADAL" clId="{6D0A6713-0E4D-4DF3-A654-616A9AF3BB42}" dt="2025-10-30T15:18:37.847" v="1753" actId="20577"/>
          <ac:spMkLst>
            <pc:docMk/>
            <pc:sldMk cId="1195881247" sldId="743"/>
            <ac:spMk id="3" creationId="{8941E033-6C91-79A1-12D1-C0C01A9327C4}"/>
          </ac:spMkLst>
        </pc:spChg>
        <pc:spChg chg="mod">
          <ac:chgData name="Letawe Céline" userId="c7c8e38c-5400-4726-9ec3-e46e5fdf01aa" providerId="ADAL" clId="{6D0A6713-0E4D-4DF3-A654-616A9AF3BB42}" dt="2025-10-30T15:18:48.592" v="1783" actId="20577"/>
          <ac:spMkLst>
            <pc:docMk/>
            <pc:sldMk cId="1195881247" sldId="743"/>
            <ac:spMk id="5" creationId="{ED97F7D5-9650-A735-8F3E-515A09C579DA}"/>
          </ac:spMkLst>
        </pc:spChg>
      </pc:sldChg>
      <pc:sldChg chg="modSp add mod modAnim">
        <pc:chgData name="Letawe Céline" userId="c7c8e38c-5400-4726-9ec3-e46e5fdf01aa" providerId="ADAL" clId="{6D0A6713-0E4D-4DF3-A654-616A9AF3BB42}" dt="2025-11-01T09:42:49.066" v="3498" actId="20577"/>
        <pc:sldMkLst>
          <pc:docMk/>
          <pc:sldMk cId="3036638991" sldId="744"/>
        </pc:sldMkLst>
        <pc:spChg chg="mod">
          <ac:chgData name="Letawe Céline" userId="c7c8e38c-5400-4726-9ec3-e46e5fdf01aa" providerId="ADAL" clId="{6D0A6713-0E4D-4DF3-A654-616A9AF3BB42}" dt="2025-11-01T09:42:49.066" v="3498" actId="20577"/>
          <ac:spMkLst>
            <pc:docMk/>
            <pc:sldMk cId="3036638991" sldId="744"/>
            <ac:spMk id="3" creationId="{1E7BF7D9-7C31-8F90-F63C-7DFF5D19D250}"/>
          </ac:spMkLst>
        </pc:spChg>
        <pc:spChg chg="mod">
          <ac:chgData name="Letawe Céline" userId="c7c8e38c-5400-4726-9ec3-e46e5fdf01aa" providerId="ADAL" clId="{6D0A6713-0E4D-4DF3-A654-616A9AF3BB42}" dt="2025-10-30T15:22:57.340" v="1907" actId="20577"/>
          <ac:spMkLst>
            <pc:docMk/>
            <pc:sldMk cId="3036638991" sldId="744"/>
            <ac:spMk id="5" creationId="{79E7FDAB-75B0-0367-1555-1E0BB2BE7C4F}"/>
          </ac:spMkLst>
        </pc:spChg>
      </pc:sldChg>
      <pc:sldChg chg="modSp add mod modAnim">
        <pc:chgData name="Letawe Céline" userId="c7c8e38c-5400-4726-9ec3-e46e5fdf01aa" providerId="ADAL" clId="{6D0A6713-0E4D-4DF3-A654-616A9AF3BB42}" dt="2025-10-31T14:05:51.444" v="3244" actId="20577"/>
        <pc:sldMkLst>
          <pc:docMk/>
          <pc:sldMk cId="1623590723" sldId="745"/>
        </pc:sldMkLst>
        <pc:spChg chg="mod">
          <ac:chgData name="Letawe Céline" userId="c7c8e38c-5400-4726-9ec3-e46e5fdf01aa" providerId="ADAL" clId="{6D0A6713-0E4D-4DF3-A654-616A9AF3BB42}" dt="2025-10-31T14:05:51.444" v="3244" actId="20577"/>
          <ac:spMkLst>
            <pc:docMk/>
            <pc:sldMk cId="1623590723" sldId="745"/>
            <ac:spMk id="3" creationId="{C7278C2F-F12A-C833-264D-09CC6F1DDA83}"/>
          </ac:spMkLst>
        </pc:spChg>
        <pc:spChg chg="mod">
          <ac:chgData name="Letawe Céline" userId="c7c8e38c-5400-4726-9ec3-e46e5fdf01aa" providerId="ADAL" clId="{6D0A6713-0E4D-4DF3-A654-616A9AF3BB42}" dt="2025-10-30T15:22:53.701" v="1906" actId="20577"/>
          <ac:spMkLst>
            <pc:docMk/>
            <pc:sldMk cId="1623590723" sldId="745"/>
            <ac:spMk id="5" creationId="{A028A4F3-B5AD-90F8-FBD9-77E62F297AB4}"/>
          </ac:spMkLst>
        </pc:spChg>
      </pc:sldChg>
      <pc:sldChg chg="addSp delSp modSp add del mod ord">
        <pc:chgData name="Letawe Céline" userId="c7c8e38c-5400-4726-9ec3-e46e5fdf01aa" providerId="ADAL" clId="{6D0A6713-0E4D-4DF3-A654-616A9AF3BB42}" dt="2025-10-30T15:31:44.955" v="2079" actId="47"/>
        <pc:sldMkLst>
          <pc:docMk/>
          <pc:sldMk cId="4168333186" sldId="746"/>
        </pc:sldMkLst>
      </pc:sldChg>
      <pc:sldChg chg="addSp modSp add mod ord">
        <pc:chgData name="Letawe Céline" userId="c7c8e38c-5400-4726-9ec3-e46e5fdf01aa" providerId="ADAL" clId="{6D0A6713-0E4D-4DF3-A654-616A9AF3BB42}" dt="2025-10-30T15:37:50.584" v="2134" actId="1076"/>
        <pc:sldMkLst>
          <pc:docMk/>
          <pc:sldMk cId="1297038203" sldId="747"/>
        </pc:sldMkLst>
        <pc:spChg chg="mod">
          <ac:chgData name="Letawe Céline" userId="c7c8e38c-5400-4726-9ec3-e46e5fdf01aa" providerId="ADAL" clId="{6D0A6713-0E4D-4DF3-A654-616A9AF3BB42}" dt="2025-10-30T15:37:40.105" v="2132" actId="122"/>
          <ac:spMkLst>
            <pc:docMk/>
            <pc:sldMk cId="1297038203" sldId="747"/>
            <ac:spMk id="3" creationId="{0E753A60-2DA7-C745-BDE6-030461FB37FC}"/>
          </ac:spMkLst>
        </pc:spChg>
        <pc:spChg chg="mod">
          <ac:chgData name="Letawe Céline" userId="c7c8e38c-5400-4726-9ec3-e46e5fdf01aa" providerId="ADAL" clId="{6D0A6713-0E4D-4DF3-A654-616A9AF3BB42}" dt="2025-10-30T15:31:10.157" v="2063" actId="20577"/>
          <ac:spMkLst>
            <pc:docMk/>
            <pc:sldMk cId="1297038203" sldId="747"/>
            <ac:spMk id="5" creationId="{FEC0958F-F8A9-3731-7D17-F70F7CA50DD0}"/>
          </ac:spMkLst>
        </pc:spChg>
        <pc:picChg chg="add mod">
          <ac:chgData name="Letawe Céline" userId="c7c8e38c-5400-4726-9ec3-e46e5fdf01aa" providerId="ADAL" clId="{6D0A6713-0E4D-4DF3-A654-616A9AF3BB42}" dt="2025-10-30T15:37:50.584" v="2134" actId="1076"/>
          <ac:picMkLst>
            <pc:docMk/>
            <pc:sldMk cId="1297038203" sldId="747"/>
            <ac:picMk id="2" creationId="{77F34F3F-D003-3002-469B-30F2B29D047B}"/>
          </ac:picMkLst>
        </pc:picChg>
        <pc:picChg chg="add mod">
          <ac:chgData name="Letawe Céline" userId="c7c8e38c-5400-4726-9ec3-e46e5fdf01aa" providerId="ADAL" clId="{6D0A6713-0E4D-4DF3-A654-616A9AF3BB42}" dt="2025-10-30T15:37:45.257" v="2133" actId="1076"/>
          <ac:picMkLst>
            <pc:docMk/>
            <pc:sldMk cId="1297038203" sldId="747"/>
            <ac:picMk id="7" creationId="{6412EBBC-2E33-65A7-957F-11CB14ED00C3}"/>
          </ac:picMkLst>
        </pc:picChg>
        <pc:picChg chg="add mod">
          <ac:chgData name="Letawe Céline" userId="c7c8e38c-5400-4726-9ec3-e46e5fdf01aa" providerId="ADAL" clId="{6D0A6713-0E4D-4DF3-A654-616A9AF3BB42}" dt="2025-10-30T15:37:22.627" v="2130" actId="1076"/>
          <ac:picMkLst>
            <pc:docMk/>
            <pc:sldMk cId="1297038203" sldId="747"/>
            <ac:picMk id="9" creationId="{134042F7-7D5D-9717-F606-6F7563070C0D}"/>
          </ac:picMkLst>
        </pc:picChg>
      </pc:sldChg>
      <pc:sldChg chg="modSp add mod ord modAnim">
        <pc:chgData name="Letawe Céline" userId="c7c8e38c-5400-4726-9ec3-e46e5fdf01aa" providerId="ADAL" clId="{6D0A6713-0E4D-4DF3-A654-616A9AF3BB42}" dt="2025-11-01T13:02:46.251" v="3511" actId="5793"/>
        <pc:sldMkLst>
          <pc:docMk/>
          <pc:sldMk cId="883936943" sldId="748"/>
        </pc:sldMkLst>
        <pc:spChg chg="mod">
          <ac:chgData name="Letawe Céline" userId="c7c8e38c-5400-4726-9ec3-e46e5fdf01aa" providerId="ADAL" clId="{6D0A6713-0E4D-4DF3-A654-616A9AF3BB42}" dt="2025-11-01T13:02:46.251" v="3511" actId="5793"/>
          <ac:spMkLst>
            <pc:docMk/>
            <pc:sldMk cId="883936943" sldId="748"/>
            <ac:spMk id="3" creationId="{999BF55F-ACF4-6950-802B-663AFB3A5B12}"/>
          </ac:spMkLst>
        </pc:spChg>
        <pc:spChg chg="mod">
          <ac:chgData name="Letawe Céline" userId="c7c8e38c-5400-4726-9ec3-e46e5fdf01aa" providerId="ADAL" clId="{6D0A6713-0E4D-4DF3-A654-616A9AF3BB42}" dt="2025-10-30T15:38:47.063" v="2150" actId="20577"/>
          <ac:spMkLst>
            <pc:docMk/>
            <pc:sldMk cId="883936943" sldId="748"/>
            <ac:spMk id="5" creationId="{319F9F24-2C88-1819-19B7-8EE54306E167}"/>
          </ac:spMkLst>
        </pc:spChg>
      </pc:sldChg>
      <pc:sldChg chg="new del">
        <pc:chgData name="Letawe Céline" userId="c7c8e38c-5400-4726-9ec3-e46e5fdf01aa" providerId="ADAL" clId="{6D0A6713-0E4D-4DF3-A654-616A9AF3BB42}" dt="2025-10-31T10:07:22.087" v="2451" actId="47"/>
        <pc:sldMkLst>
          <pc:docMk/>
          <pc:sldMk cId="1747452722" sldId="749"/>
        </pc:sldMkLst>
      </pc:sldChg>
      <pc:sldChg chg="add del">
        <pc:chgData name="Letawe Céline" userId="c7c8e38c-5400-4726-9ec3-e46e5fdf01aa" providerId="ADAL" clId="{6D0A6713-0E4D-4DF3-A654-616A9AF3BB42}" dt="2025-10-31T09:02:39.406" v="2193" actId="47"/>
        <pc:sldMkLst>
          <pc:docMk/>
          <pc:sldMk cId="2802952674" sldId="749"/>
        </pc:sldMkLst>
      </pc:sldChg>
      <pc:sldChg chg="addSp delSp modSp new del mod setBg">
        <pc:chgData name="Letawe Céline" userId="c7c8e38c-5400-4726-9ec3-e46e5fdf01aa" providerId="ADAL" clId="{6D0A6713-0E4D-4DF3-A654-616A9AF3BB42}" dt="2025-10-31T09:38:50.501" v="2300" actId="47"/>
        <pc:sldMkLst>
          <pc:docMk/>
          <pc:sldMk cId="3085544489" sldId="749"/>
        </pc:sldMkLst>
        <pc:spChg chg="mod">
          <ac:chgData name="Letawe Céline" userId="c7c8e38c-5400-4726-9ec3-e46e5fdf01aa" providerId="ADAL" clId="{6D0A6713-0E4D-4DF3-A654-616A9AF3BB42}" dt="2025-10-31T09:36:41.775" v="2299" actId="26606"/>
          <ac:spMkLst>
            <pc:docMk/>
            <pc:sldMk cId="3085544489" sldId="749"/>
            <ac:spMk id="2" creationId="{DF428BB4-1FF4-2685-D2A5-6CA4AE4ACE31}"/>
          </ac:spMkLst>
        </pc:spChg>
        <pc:spChg chg="del">
          <ac:chgData name="Letawe Céline" userId="c7c8e38c-5400-4726-9ec3-e46e5fdf01aa" providerId="ADAL" clId="{6D0A6713-0E4D-4DF3-A654-616A9AF3BB42}" dt="2025-10-31T09:34:31.870" v="2225"/>
          <ac:spMkLst>
            <pc:docMk/>
            <pc:sldMk cId="3085544489" sldId="749"/>
            <ac:spMk id="3" creationId="{7EBA8491-40A4-5A1B-ECB6-04385E2D8820}"/>
          </ac:spMkLst>
        </pc:spChg>
        <pc:spChg chg="mod">
          <ac:chgData name="Letawe Céline" userId="c7c8e38c-5400-4726-9ec3-e46e5fdf01aa" providerId="ADAL" clId="{6D0A6713-0E4D-4DF3-A654-616A9AF3BB42}" dt="2025-10-31T09:36:41.775" v="2299" actId="26606"/>
          <ac:spMkLst>
            <pc:docMk/>
            <pc:sldMk cId="3085544489" sldId="749"/>
            <ac:spMk id="4" creationId="{D9237437-94EA-D282-B768-E4481029ADB2}"/>
          </ac:spMkLst>
        </pc:spChg>
        <pc:spChg chg="add">
          <ac:chgData name="Letawe Céline" userId="c7c8e38c-5400-4726-9ec3-e46e5fdf01aa" providerId="ADAL" clId="{6D0A6713-0E4D-4DF3-A654-616A9AF3BB42}" dt="2025-10-31T09:36:41.775" v="2299" actId="26606"/>
          <ac:spMkLst>
            <pc:docMk/>
            <pc:sldMk cId="3085544489" sldId="749"/>
            <ac:spMk id="10" creationId="{2151139A-886F-4B97-8815-729AD3831BBD}"/>
          </ac:spMkLst>
        </pc:spChg>
        <pc:spChg chg="add">
          <ac:chgData name="Letawe Céline" userId="c7c8e38c-5400-4726-9ec3-e46e5fdf01aa" providerId="ADAL" clId="{6D0A6713-0E4D-4DF3-A654-616A9AF3BB42}" dt="2025-10-31T09:36:41.775" v="2299" actId="26606"/>
          <ac:spMkLst>
            <pc:docMk/>
            <pc:sldMk cId="3085544489" sldId="749"/>
            <ac:spMk id="11" creationId="{AB5E08C4-8CDD-4623-A5B8-E998C6DEE3B7}"/>
          </ac:spMkLst>
        </pc:spChg>
        <pc:spChg chg="add">
          <ac:chgData name="Letawe Céline" userId="c7c8e38c-5400-4726-9ec3-e46e5fdf01aa" providerId="ADAL" clId="{6D0A6713-0E4D-4DF3-A654-616A9AF3BB42}" dt="2025-10-31T09:36:41.775" v="2299" actId="26606"/>
          <ac:spMkLst>
            <pc:docMk/>
            <pc:sldMk cId="3085544489" sldId="749"/>
            <ac:spMk id="12" creationId="{D3539FEE-81D3-4406-802E-60B20B16F4F6}"/>
          </ac:spMkLst>
        </pc:spChg>
        <pc:spChg chg="add">
          <ac:chgData name="Letawe Céline" userId="c7c8e38c-5400-4726-9ec3-e46e5fdf01aa" providerId="ADAL" clId="{6D0A6713-0E4D-4DF3-A654-616A9AF3BB42}" dt="2025-10-31T09:36:41.775" v="2299" actId="26606"/>
          <ac:spMkLst>
            <pc:docMk/>
            <pc:sldMk cId="3085544489" sldId="749"/>
            <ac:spMk id="17" creationId="{15F33878-D502-4FFA-8ACE-F2AECDB2A23F}"/>
          </ac:spMkLst>
        </pc:spChg>
        <pc:spChg chg="add del">
          <ac:chgData name="Letawe Céline" userId="c7c8e38c-5400-4726-9ec3-e46e5fdf01aa" providerId="ADAL" clId="{6D0A6713-0E4D-4DF3-A654-616A9AF3BB42}" dt="2025-10-31T09:36:33.370" v="2290" actId="26606"/>
          <ac:spMkLst>
            <pc:docMk/>
            <pc:sldMk cId="3085544489" sldId="749"/>
            <ac:spMk id="19" creationId="{CF9CC48B-3FA7-930D-7669-BF1E79E03F35}"/>
          </ac:spMkLst>
        </pc:spChg>
        <pc:spChg chg="add">
          <ac:chgData name="Letawe Céline" userId="c7c8e38c-5400-4726-9ec3-e46e5fdf01aa" providerId="ADAL" clId="{6D0A6713-0E4D-4DF3-A654-616A9AF3BB42}" dt="2025-10-31T09:36:41.775" v="2299" actId="26606"/>
          <ac:spMkLst>
            <pc:docMk/>
            <pc:sldMk cId="3085544489" sldId="749"/>
            <ac:spMk id="21" creationId="{DC701763-729E-462F-A5A8-E0DEFEB1E2E4}"/>
          </ac:spMkLst>
        </pc:spChg>
        <pc:spChg chg="add del">
          <ac:chgData name="Letawe Céline" userId="c7c8e38c-5400-4726-9ec3-e46e5fdf01aa" providerId="ADAL" clId="{6D0A6713-0E4D-4DF3-A654-616A9AF3BB42}" dt="2025-10-31T09:36:33.370" v="2290" actId="26606"/>
          <ac:spMkLst>
            <pc:docMk/>
            <pc:sldMk cId="3085544489" sldId="749"/>
            <ac:spMk id="22" creationId="{EAE48C4B-3A90-42C3-BA00-6092B477179E}"/>
          </ac:spMkLst>
        </pc:spChg>
        <pc:spChg chg="add del">
          <ac:chgData name="Letawe Céline" userId="c7c8e38c-5400-4726-9ec3-e46e5fdf01aa" providerId="ADAL" clId="{6D0A6713-0E4D-4DF3-A654-616A9AF3BB42}" dt="2025-10-31T09:36:33.370" v="2290" actId="26606"/>
          <ac:spMkLst>
            <pc:docMk/>
            <pc:sldMk cId="3085544489" sldId="749"/>
            <ac:spMk id="24" creationId="{F919E280-CA27-4214-97E6-294E0C3BC4B3}"/>
          </ac:spMkLst>
        </pc:spChg>
        <pc:grpChg chg="add del">
          <ac:chgData name="Letawe Céline" userId="c7c8e38c-5400-4726-9ec3-e46e5fdf01aa" providerId="ADAL" clId="{6D0A6713-0E4D-4DF3-A654-616A9AF3BB42}" dt="2025-10-31T09:36:37.610" v="2298" actId="26606"/>
          <ac:grpSpMkLst>
            <pc:docMk/>
            <pc:sldMk cId="3085544489" sldId="749"/>
            <ac:grpSpMk id="13" creationId="{A2A4F5A4-1409-1D21-0242-3FD06D0E874E}"/>
          </ac:grpSpMkLst>
        </pc:grpChg>
        <pc:picChg chg="add mod">
          <ac:chgData name="Letawe Céline" userId="c7c8e38c-5400-4726-9ec3-e46e5fdf01aa" providerId="ADAL" clId="{6D0A6713-0E4D-4DF3-A654-616A9AF3BB42}" dt="2025-10-31T09:36:41.775" v="2299" actId="26606"/>
          <ac:picMkLst>
            <pc:docMk/>
            <pc:sldMk cId="3085544489" sldId="749"/>
            <ac:picMk id="6" creationId="{5D240B3D-69A7-CFE8-9D40-1DDD6DCBFB0D}"/>
          </ac:picMkLst>
        </pc:picChg>
        <pc:picChg chg="add mod ord">
          <ac:chgData name="Letawe Céline" userId="c7c8e38c-5400-4726-9ec3-e46e5fdf01aa" providerId="ADAL" clId="{6D0A6713-0E4D-4DF3-A654-616A9AF3BB42}" dt="2025-10-31T09:36:41.775" v="2299" actId="26606"/>
          <ac:picMkLst>
            <pc:docMk/>
            <pc:sldMk cId="3085544489" sldId="749"/>
            <ac:picMk id="8" creationId="{80811D79-669D-8E5F-73A7-C13C50B6F2EB}"/>
          </ac:picMkLst>
        </pc:picChg>
      </pc:sldChg>
      <pc:sldChg chg="delSp modSp add mod delAnim modAnim">
        <pc:chgData name="Letawe Céline" userId="c7c8e38c-5400-4726-9ec3-e46e5fdf01aa" providerId="ADAL" clId="{6D0A6713-0E4D-4DF3-A654-616A9AF3BB42}" dt="2025-10-31T10:16:09.544" v="2477"/>
        <pc:sldMkLst>
          <pc:docMk/>
          <pc:sldMk cId="4177244134" sldId="750"/>
        </pc:sldMkLst>
        <pc:spChg chg="mod">
          <ac:chgData name="Letawe Céline" userId="c7c8e38c-5400-4726-9ec3-e46e5fdf01aa" providerId="ADAL" clId="{6D0A6713-0E4D-4DF3-A654-616A9AF3BB42}" dt="2025-10-31T10:11:02.770" v="2475" actId="20577"/>
          <ac:spMkLst>
            <pc:docMk/>
            <pc:sldMk cId="4177244134" sldId="750"/>
            <ac:spMk id="5" creationId="{334229C1-46F4-487B-3686-38633AEB4F9E}"/>
          </ac:spMkLst>
        </pc:spChg>
        <pc:picChg chg="mod">
          <ac:chgData name="Letawe Céline" userId="c7c8e38c-5400-4726-9ec3-e46e5fdf01aa" providerId="ADAL" clId="{6D0A6713-0E4D-4DF3-A654-616A9AF3BB42}" dt="2025-10-31T10:07:30.853" v="2453" actId="1076"/>
          <ac:picMkLst>
            <pc:docMk/>
            <pc:sldMk cId="4177244134" sldId="750"/>
            <ac:picMk id="3" creationId="{D4AEB115-9DB2-E71D-DDC8-C72B3B92CB1E}"/>
          </ac:picMkLst>
        </pc:picChg>
        <pc:picChg chg="del">
          <ac:chgData name="Letawe Céline" userId="c7c8e38c-5400-4726-9ec3-e46e5fdf01aa" providerId="ADAL" clId="{6D0A6713-0E4D-4DF3-A654-616A9AF3BB42}" dt="2025-10-31T10:07:25.754" v="2452" actId="478"/>
          <ac:picMkLst>
            <pc:docMk/>
            <pc:sldMk cId="4177244134" sldId="750"/>
            <ac:picMk id="8" creationId="{E57D91F4-AE1F-A58D-53E7-4F904B53305F}"/>
          </ac:picMkLst>
        </pc:picChg>
      </pc:sldChg>
      <pc:sldChg chg="modSp add mod ord modAnim">
        <pc:chgData name="Letawe Céline" userId="c7c8e38c-5400-4726-9ec3-e46e5fdf01aa" providerId="ADAL" clId="{6D0A6713-0E4D-4DF3-A654-616A9AF3BB42}" dt="2025-10-31T13:35:41.731" v="2945"/>
        <pc:sldMkLst>
          <pc:docMk/>
          <pc:sldMk cId="1807612208" sldId="751"/>
        </pc:sldMkLst>
        <pc:spChg chg="mod">
          <ac:chgData name="Letawe Céline" userId="c7c8e38c-5400-4726-9ec3-e46e5fdf01aa" providerId="ADAL" clId="{6D0A6713-0E4D-4DF3-A654-616A9AF3BB42}" dt="2025-10-31T13:35:26.304" v="2944" actId="113"/>
          <ac:spMkLst>
            <pc:docMk/>
            <pc:sldMk cId="1807612208" sldId="751"/>
            <ac:spMk id="3" creationId="{05BD5B18-4E45-1595-5966-2ACAF96AB7C9}"/>
          </ac:spMkLst>
        </pc:spChg>
      </pc:sldChg>
      <pc:sldChg chg="modSp add mod ord">
        <pc:chgData name="Letawe Céline" userId="c7c8e38c-5400-4726-9ec3-e46e5fdf01aa" providerId="ADAL" clId="{6D0A6713-0E4D-4DF3-A654-616A9AF3BB42}" dt="2025-11-01T08:54:45.864" v="3459" actId="948"/>
        <pc:sldMkLst>
          <pc:docMk/>
          <pc:sldMk cId="2827820659" sldId="752"/>
        </pc:sldMkLst>
        <pc:spChg chg="mod">
          <ac:chgData name="Letawe Céline" userId="c7c8e38c-5400-4726-9ec3-e46e5fdf01aa" providerId="ADAL" clId="{6D0A6713-0E4D-4DF3-A654-616A9AF3BB42}" dt="2025-11-01T08:54:45.864" v="3459" actId="948"/>
          <ac:spMkLst>
            <pc:docMk/>
            <pc:sldMk cId="2827820659" sldId="752"/>
            <ac:spMk id="3" creationId="{66A04904-00A7-85AA-944E-B921951BE812}"/>
          </ac:spMkLst>
        </pc:spChg>
        <pc:spChg chg="mod">
          <ac:chgData name="Letawe Céline" userId="c7c8e38c-5400-4726-9ec3-e46e5fdf01aa" providerId="ADAL" clId="{6D0A6713-0E4D-4DF3-A654-616A9AF3BB42}" dt="2025-10-31T14:11:35.468" v="3313" actId="20577"/>
          <ac:spMkLst>
            <pc:docMk/>
            <pc:sldMk cId="2827820659" sldId="752"/>
            <ac:spMk id="5" creationId="{7F768D79-CBEA-BABC-9451-AD43C36B0777}"/>
          </ac:spMkLst>
        </pc:spChg>
      </pc:sldChg>
      <pc:sldMasterChg chg="delSldLayout">
        <pc:chgData name="Letawe Céline" userId="c7c8e38c-5400-4726-9ec3-e46e5fdf01aa" providerId="ADAL" clId="{6D0A6713-0E4D-4DF3-A654-616A9AF3BB42}" dt="2025-10-28T15:15:49.806" v="1" actId="47"/>
        <pc:sldMasterMkLst>
          <pc:docMk/>
          <pc:sldMasterMk cId="3094315179" sldId="2147483648"/>
        </pc:sldMasterMkLst>
        <pc:sldLayoutChg chg="del">
          <pc:chgData name="Letawe Céline" userId="c7c8e38c-5400-4726-9ec3-e46e5fdf01aa" providerId="ADAL" clId="{6D0A6713-0E4D-4DF3-A654-616A9AF3BB42}" dt="2025-10-28T15:15:49.806" v="1" actId="47"/>
          <pc:sldLayoutMkLst>
            <pc:docMk/>
            <pc:sldMasterMk cId="3094315179" sldId="2147483648"/>
            <pc:sldLayoutMk cId="3659672196"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627E7-F5BA-4680-AC6E-0D7E6CF0DF65}" type="datetimeFigureOut">
              <a:rPr lang="fr-BE" smtClean="0"/>
              <a:t>01-11-25</a:t>
            </a:fld>
            <a:endParaRPr lang="fr-B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716CB-BD07-45DA-B170-F5E3F8C5C2B4}" type="slidenum">
              <a:rPr lang="fr-BE" smtClean="0"/>
              <a:t>‹N°›</a:t>
            </a:fld>
            <a:endParaRPr lang="fr-BE"/>
          </a:p>
        </p:txBody>
      </p:sp>
    </p:spTree>
    <p:extLst>
      <p:ext uri="{BB962C8B-B14F-4D97-AF65-F5344CB8AC3E}">
        <p14:creationId xmlns:p14="http://schemas.microsoft.com/office/powerpoint/2010/main" val="143958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fr-BE" dirty="0"/>
          </a:p>
        </p:txBody>
      </p:sp>
      <p:sp>
        <p:nvSpPr>
          <p:cNvPr id="4" name="Marcador de número de diapositiva 3"/>
          <p:cNvSpPr>
            <a:spLocks noGrp="1"/>
          </p:cNvSpPr>
          <p:nvPr>
            <p:ph type="sldNum" sz="quarter" idx="5"/>
          </p:nvPr>
        </p:nvSpPr>
        <p:spPr/>
        <p:txBody>
          <a:bodyPr/>
          <a:lstStyle/>
          <a:p>
            <a:fld id="{2AE716CB-BD07-45DA-B170-F5E3F8C5C2B4}" type="slidenum">
              <a:rPr lang="fr-BE" smtClean="0"/>
              <a:t>1</a:t>
            </a:fld>
            <a:endParaRPr lang="fr-BE"/>
          </a:p>
        </p:txBody>
      </p:sp>
    </p:spTree>
    <p:extLst>
      <p:ext uri="{BB962C8B-B14F-4D97-AF65-F5344CB8AC3E}">
        <p14:creationId xmlns:p14="http://schemas.microsoft.com/office/powerpoint/2010/main" val="7332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592DA-EDAF-E306-7630-567D6DC6EF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CBEE92-EBA8-2CB0-30A2-F88BEBCADB0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706CFD-9C02-CA0D-6CB5-7609504AF55F}"/>
              </a:ext>
            </a:extLst>
          </p:cNvPr>
          <p:cNvSpPr>
            <a:spLocks noGrp="1"/>
          </p:cNvSpPr>
          <p:nvPr>
            <p:ph type="body" idx="1"/>
          </p:nvPr>
        </p:nvSpPr>
        <p:spPr/>
        <p:txBody>
          <a:bodyPr/>
          <a:lstStyle/>
          <a:p>
            <a:r>
              <a:rPr lang="fr-BE" sz="1800">
                <a:solidFill>
                  <a:srgbClr val="000000"/>
                </a:solidFill>
                <a:effectLst/>
                <a:latin typeface="Calibri" panose="020F0502020204030204" pitchFamily="34" charset="0"/>
              </a:rPr>
              <a:t>© Olivier </a:t>
            </a:r>
            <a:r>
              <a:rPr lang="fr-BE" sz="1800" dirty="0" err="1">
                <a:solidFill>
                  <a:srgbClr val="000000"/>
                </a:solidFill>
                <a:effectLst/>
                <a:latin typeface="Calibri" panose="020F0502020204030204" pitchFamily="34" charset="0"/>
              </a:rPr>
              <a:t>Hoffait</a:t>
            </a:r>
            <a:r>
              <a:rPr lang="fr-BE" sz="1800" dirty="0">
                <a:solidFill>
                  <a:srgbClr val="000000"/>
                </a:solidFill>
                <a:effectLst/>
                <a:latin typeface="Calibri" panose="020F0502020204030204" pitchFamily="34" charset="0"/>
              </a:rPr>
              <a:t> - Michaël Nicolaï - Spray Can Arts </a:t>
            </a:r>
            <a:r>
              <a:rPr lang="fr-BE" sz="1800" dirty="0" err="1">
                <a:solidFill>
                  <a:srgbClr val="000000"/>
                </a:solidFill>
                <a:effectLst/>
                <a:latin typeface="Calibri" panose="020F0502020204030204" pitchFamily="34" charset="0"/>
              </a:rPr>
              <a:t>asbl</a:t>
            </a:r>
            <a:endParaRPr lang="fr-BE" dirty="0"/>
          </a:p>
        </p:txBody>
      </p:sp>
      <p:sp>
        <p:nvSpPr>
          <p:cNvPr id="4" name="Marcador de número de diapositiva 3">
            <a:extLst>
              <a:ext uri="{FF2B5EF4-FFF2-40B4-BE49-F238E27FC236}">
                <a16:creationId xmlns:a16="http://schemas.microsoft.com/office/drawing/2014/main" id="{7222BADE-BBA4-0C60-39AC-0A9BB0E5B27F}"/>
              </a:ext>
            </a:extLst>
          </p:cNvPr>
          <p:cNvSpPr>
            <a:spLocks noGrp="1"/>
          </p:cNvSpPr>
          <p:nvPr>
            <p:ph type="sldNum" sz="quarter" idx="5"/>
          </p:nvPr>
        </p:nvSpPr>
        <p:spPr/>
        <p:txBody>
          <a:bodyPr/>
          <a:lstStyle/>
          <a:p>
            <a:fld id="{2AE716CB-BD07-45DA-B170-F5E3F8C5C2B4}" type="slidenum">
              <a:rPr lang="fr-BE" smtClean="0"/>
              <a:t>25</a:t>
            </a:fld>
            <a:endParaRPr lang="fr-BE"/>
          </a:p>
        </p:txBody>
      </p:sp>
    </p:spTree>
    <p:extLst>
      <p:ext uri="{BB962C8B-B14F-4D97-AF65-F5344CB8AC3E}">
        <p14:creationId xmlns:p14="http://schemas.microsoft.com/office/powerpoint/2010/main" val="245526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46869-C23E-3A97-952B-959C3ABEBE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fr-BE"/>
          </a:p>
        </p:txBody>
      </p:sp>
      <p:sp>
        <p:nvSpPr>
          <p:cNvPr id="3" name="Subtítulo 2">
            <a:extLst>
              <a:ext uri="{FF2B5EF4-FFF2-40B4-BE49-F238E27FC236}">
                <a16:creationId xmlns:a16="http://schemas.microsoft.com/office/drawing/2014/main" id="{8097E2E5-33F0-EA89-1881-55F7BA1F9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fr-BE"/>
          </a:p>
        </p:txBody>
      </p:sp>
      <p:sp>
        <p:nvSpPr>
          <p:cNvPr id="4" name="Marcador de fecha 3">
            <a:extLst>
              <a:ext uri="{FF2B5EF4-FFF2-40B4-BE49-F238E27FC236}">
                <a16:creationId xmlns:a16="http://schemas.microsoft.com/office/drawing/2014/main" id="{E8D142C7-DF9F-BA8C-9FC4-84FF1F5D5CF6}"/>
              </a:ext>
            </a:extLst>
          </p:cNvPr>
          <p:cNvSpPr>
            <a:spLocks noGrp="1"/>
          </p:cNvSpPr>
          <p:nvPr>
            <p:ph type="dt" sz="half" idx="10"/>
          </p:nvPr>
        </p:nvSpPr>
        <p:spPr/>
        <p:txBody>
          <a:bodyPr/>
          <a:lstStyle/>
          <a:p>
            <a:fld id="{ADB84A9B-749E-40B9-BD75-943AAD7A3A62}" type="datetime1">
              <a:rPr lang="fr-BE" smtClean="0"/>
              <a:t>01-11-25</a:t>
            </a:fld>
            <a:endParaRPr lang="fr-BE"/>
          </a:p>
        </p:txBody>
      </p:sp>
      <p:sp>
        <p:nvSpPr>
          <p:cNvPr id="5" name="Marcador de pie de página 4">
            <a:extLst>
              <a:ext uri="{FF2B5EF4-FFF2-40B4-BE49-F238E27FC236}">
                <a16:creationId xmlns:a16="http://schemas.microsoft.com/office/drawing/2014/main" id="{D00D8434-1BF5-AC44-11EA-0FF544F30423}"/>
              </a:ext>
            </a:extLst>
          </p:cNvPr>
          <p:cNvSpPr>
            <a:spLocks noGrp="1"/>
          </p:cNvSpPr>
          <p:nvPr>
            <p:ph type="ftr" sz="quarter" idx="11"/>
          </p:nvPr>
        </p:nvSpPr>
        <p:spPr/>
        <p:txBody>
          <a:bodyPr/>
          <a:lstStyle/>
          <a:p>
            <a:endParaRPr lang="fr-BE"/>
          </a:p>
        </p:txBody>
      </p:sp>
      <p:sp>
        <p:nvSpPr>
          <p:cNvPr id="6" name="Marcador de número de diapositiva 5">
            <a:extLst>
              <a:ext uri="{FF2B5EF4-FFF2-40B4-BE49-F238E27FC236}">
                <a16:creationId xmlns:a16="http://schemas.microsoft.com/office/drawing/2014/main" id="{EDC3668B-FA12-6D2E-93B3-0863C51E802B}"/>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302062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042BF-B66F-F0A0-459B-57C40A35F7FC}"/>
              </a:ext>
            </a:extLst>
          </p:cNvPr>
          <p:cNvSpPr>
            <a:spLocks noGrp="1"/>
          </p:cNvSpPr>
          <p:nvPr>
            <p:ph type="title"/>
          </p:nvPr>
        </p:nvSpPr>
        <p:spPr/>
        <p:txBody>
          <a:bodyPr/>
          <a:lstStyle/>
          <a:p>
            <a:r>
              <a:rPr lang="es-ES"/>
              <a:t>Haga clic para modificar el estilo de título del patrón</a:t>
            </a:r>
            <a:endParaRPr lang="fr-BE"/>
          </a:p>
        </p:txBody>
      </p:sp>
      <p:sp>
        <p:nvSpPr>
          <p:cNvPr id="3" name="Marcador de texto vertical 2">
            <a:extLst>
              <a:ext uri="{FF2B5EF4-FFF2-40B4-BE49-F238E27FC236}">
                <a16:creationId xmlns:a16="http://schemas.microsoft.com/office/drawing/2014/main" id="{7F4453EF-7F16-831A-7BD1-881774303A1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86C56BB1-7224-36EF-2529-10784833A8FE}"/>
              </a:ext>
            </a:extLst>
          </p:cNvPr>
          <p:cNvSpPr>
            <a:spLocks noGrp="1"/>
          </p:cNvSpPr>
          <p:nvPr>
            <p:ph type="dt" sz="half" idx="10"/>
          </p:nvPr>
        </p:nvSpPr>
        <p:spPr/>
        <p:txBody>
          <a:bodyPr/>
          <a:lstStyle/>
          <a:p>
            <a:fld id="{3C4380B6-4594-4A41-81EA-19D92048A681}" type="datetime1">
              <a:rPr lang="fr-BE" smtClean="0"/>
              <a:t>01-11-25</a:t>
            </a:fld>
            <a:endParaRPr lang="fr-BE"/>
          </a:p>
        </p:txBody>
      </p:sp>
      <p:sp>
        <p:nvSpPr>
          <p:cNvPr id="5" name="Marcador de pie de página 4">
            <a:extLst>
              <a:ext uri="{FF2B5EF4-FFF2-40B4-BE49-F238E27FC236}">
                <a16:creationId xmlns:a16="http://schemas.microsoft.com/office/drawing/2014/main" id="{6049D3C2-BD06-BAC3-2AD3-D741D1427A0C}"/>
              </a:ext>
            </a:extLst>
          </p:cNvPr>
          <p:cNvSpPr>
            <a:spLocks noGrp="1"/>
          </p:cNvSpPr>
          <p:nvPr>
            <p:ph type="ftr" sz="quarter" idx="11"/>
          </p:nvPr>
        </p:nvSpPr>
        <p:spPr/>
        <p:txBody>
          <a:bodyPr/>
          <a:lstStyle/>
          <a:p>
            <a:endParaRPr lang="fr-BE"/>
          </a:p>
        </p:txBody>
      </p:sp>
      <p:sp>
        <p:nvSpPr>
          <p:cNvPr id="6" name="Marcador de número de diapositiva 5">
            <a:extLst>
              <a:ext uri="{FF2B5EF4-FFF2-40B4-BE49-F238E27FC236}">
                <a16:creationId xmlns:a16="http://schemas.microsoft.com/office/drawing/2014/main" id="{B7F7CB3E-07C2-A2FD-7C75-73A83084E480}"/>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1366698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BFB381C-1626-B550-3AF4-0A7134B1E2E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fr-BE"/>
          </a:p>
        </p:txBody>
      </p:sp>
      <p:sp>
        <p:nvSpPr>
          <p:cNvPr id="3" name="Marcador de texto vertical 2">
            <a:extLst>
              <a:ext uri="{FF2B5EF4-FFF2-40B4-BE49-F238E27FC236}">
                <a16:creationId xmlns:a16="http://schemas.microsoft.com/office/drawing/2014/main" id="{5BA4F27F-6D63-B156-E130-02618E89F1F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A00F9CC6-9FE0-2EA2-1E80-4ED0BF5BC501}"/>
              </a:ext>
            </a:extLst>
          </p:cNvPr>
          <p:cNvSpPr>
            <a:spLocks noGrp="1"/>
          </p:cNvSpPr>
          <p:nvPr>
            <p:ph type="dt" sz="half" idx="10"/>
          </p:nvPr>
        </p:nvSpPr>
        <p:spPr/>
        <p:txBody>
          <a:bodyPr/>
          <a:lstStyle/>
          <a:p>
            <a:fld id="{FBF061C5-259E-4378-9DF1-74442F957B7E}" type="datetime1">
              <a:rPr lang="fr-BE" smtClean="0"/>
              <a:t>01-11-25</a:t>
            </a:fld>
            <a:endParaRPr lang="fr-BE"/>
          </a:p>
        </p:txBody>
      </p:sp>
      <p:sp>
        <p:nvSpPr>
          <p:cNvPr id="5" name="Marcador de pie de página 4">
            <a:extLst>
              <a:ext uri="{FF2B5EF4-FFF2-40B4-BE49-F238E27FC236}">
                <a16:creationId xmlns:a16="http://schemas.microsoft.com/office/drawing/2014/main" id="{BA7772B5-8B79-F197-CEFD-19A91BDDAAD2}"/>
              </a:ext>
            </a:extLst>
          </p:cNvPr>
          <p:cNvSpPr>
            <a:spLocks noGrp="1"/>
          </p:cNvSpPr>
          <p:nvPr>
            <p:ph type="ftr" sz="quarter" idx="11"/>
          </p:nvPr>
        </p:nvSpPr>
        <p:spPr/>
        <p:txBody>
          <a:bodyPr/>
          <a:lstStyle/>
          <a:p>
            <a:endParaRPr lang="fr-BE"/>
          </a:p>
        </p:txBody>
      </p:sp>
      <p:sp>
        <p:nvSpPr>
          <p:cNvPr id="6" name="Marcador de número de diapositiva 5">
            <a:extLst>
              <a:ext uri="{FF2B5EF4-FFF2-40B4-BE49-F238E27FC236}">
                <a16:creationId xmlns:a16="http://schemas.microsoft.com/office/drawing/2014/main" id="{838A0F00-231C-C0EF-4318-E6DACA969FBA}"/>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4146476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BDB975-528B-E8A4-CDE8-55B56DEE9422}"/>
              </a:ext>
            </a:extLst>
          </p:cNvPr>
          <p:cNvSpPr>
            <a:spLocks noGrp="1"/>
          </p:cNvSpPr>
          <p:nvPr>
            <p:ph type="title"/>
          </p:nvPr>
        </p:nvSpPr>
        <p:spPr/>
        <p:txBody>
          <a:bodyPr/>
          <a:lstStyle/>
          <a:p>
            <a:r>
              <a:rPr lang="es-ES"/>
              <a:t>Haga clic para modificar el estilo de título del patrón</a:t>
            </a:r>
            <a:endParaRPr lang="fr-BE"/>
          </a:p>
        </p:txBody>
      </p:sp>
      <p:sp>
        <p:nvSpPr>
          <p:cNvPr id="3" name="Marcador de contenido 2">
            <a:extLst>
              <a:ext uri="{FF2B5EF4-FFF2-40B4-BE49-F238E27FC236}">
                <a16:creationId xmlns:a16="http://schemas.microsoft.com/office/drawing/2014/main" id="{72D95353-AA6C-44CD-F3FD-F33D9E12FF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BBA666E0-0339-C30D-DF30-CE8A7CDD8BCA}"/>
              </a:ext>
            </a:extLst>
          </p:cNvPr>
          <p:cNvSpPr>
            <a:spLocks noGrp="1"/>
          </p:cNvSpPr>
          <p:nvPr>
            <p:ph type="dt" sz="half" idx="10"/>
          </p:nvPr>
        </p:nvSpPr>
        <p:spPr/>
        <p:txBody>
          <a:bodyPr/>
          <a:lstStyle/>
          <a:p>
            <a:fld id="{0A403F8C-A373-4530-BCBA-FD5F674EACFC}" type="datetime1">
              <a:rPr lang="fr-BE" smtClean="0"/>
              <a:t>01-11-25</a:t>
            </a:fld>
            <a:endParaRPr lang="fr-BE"/>
          </a:p>
        </p:txBody>
      </p:sp>
      <p:sp>
        <p:nvSpPr>
          <p:cNvPr id="5" name="Marcador de pie de página 4">
            <a:extLst>
              <a:ext uri="{FF2B5EF4-FFF2-40B4-BE49-F238E27FC236}">
                <a16:creationId xmlns:a16="http://schemas.microsoft.com/office/drawing/2014/main" id="{B5B160DA-AC1C-E8F4-B187-A876BD2C3D63}"/>
              </a:ext>
            </a:extLst>
          </p:cNvPr>
          <p:cNvSpPr>
            <a:spLocks noGrp="1"/>
          </p:cNvSpPr>
          <p:nvPr>
            <p:ph type="ftr" sz="quarter" idx="11"/>
          </p:nvPr>
        </p:nvSpPr>
        <p:spPr/>
        <p:txBody>
          <a:bodyPr/>
          <a:lstStyle/>
          <a:p>
            <a:endParaRPr lang="fr-BE"/>
          </a:p>
        </p:txBody>
      </p:sp>
      <p:sp>
        <p:nvSpPr>
          <p:cNvPr id="6" name="Marcador de número de diapositiva 5">
            <a:extLst>
              <a:ext uri="{FF2B5EF4-FFF2-40B4-BE49-F238E27FC236}">
                <a16:creationId xmlns:a16="http://schemas.microsoft.com/office/drawing/2014/main" id="{0BC05DB6-A266-A705-1293-F93247105AC6}"/>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172020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447F1-0F0E-DF52-5FD0-7A221EB514C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fr-BE"/>
          </a:p>
        </p:txBody>
      </p:sp>
      <p:sp>
        <p:nvSpPr>
          <p:cNvPr id="3" name="Marcador de texto 2">
            <a:extLst>
              <a:ext uri="{FF2B5EF4-FFF2-40B4-BE49-F238E27FC236}">
                <a16:creationId xmlns:a16="http://schemas.microsoft.com/office/drawing/2014/main" id="{4DC55CB2-B3FF-FAB7-38F8-B5251A79FE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FA61A7-88D6-4E23-1294-E381B138F7AD}"/>
              </a:ext>
            </a:extLst>
          </p:cNvPr>
          <p:cNvSpPr>
            <a:spLocks noGrp="1"/>
          </p:cNvSpPr>
          <p:nvPr>
            <p:ph type="dt" sz="half" idx="10"/>
          </p:nvPr>
        </p:nvSpPr>
        <p:spPr/>
        <p:txBody>
          <a:bodyPr/>
          <a:lstStyle/>
          <a:p>
            <a:fld id="{3FB7C7D0-EFBF-43F1-B4C1-46BF69713FCC}" type="datetime1">
              <a:rPr lang="fr-BE" smtClean="0"/>
              <a:t>01-11-25</a:t>
            </a:fld>
            <a:endParaRPr lang="fr-BE"/>
          </a:p>
        </p:txBody>
      </p:sp>
      <p:sp>
        <p:nvSpPr>
          <p:cNvPr id="5" name="Marcador de pie de página 4">
            <a:extLst>
              <a:ext uri="{FF2B5EF4-FFF2-40B4-BE49-F238E27FC236}">
                <a16:creationId xmlns:a16="http://schemas.microsoft.com/office/drawing/2014/main" id="{4532259E-DFE5-E43B-EF6C-49BCA33AC89A}"/>
              </a:ext>
            </a:extLst>
          </p:cNvPr>
          <p:cNvSpPr>
            <a:spLocks noGrp="1"/>
          </p:cNvSpPr>
          <p:nvPr>
            <p:ph type="ftr" sz="quarter" idx="11"/>
          </p:nvPr>
        </p:nvSpPr>
        <p:spPr/>
        <p:txBody>
          <a:bodyPr/>
          <a:lstStyle/>
          <a:p>
            <a:endParaRPr lang="fr-BE"/>
          </a:p>
        </p:txBody>
      </p:sp>
      <p:sp>
        <p:nvSpPr>
          <p:cNvPr id="6" name="Marcador de número de diapositiva 5">
            <a:extLst>
              <a:ext uri="{FF2B5EF4-FFF2-40B4-BE49-F238E27FC236}">
                <a16:creationId xmlns:a16="http://schemas.microsoft.com/office/drawing/2014/main" id="{892EF734-0E30-1DE4-708D-27A4AB608C61}"/>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318131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1780E-8AE7-DF1B-6D2A-2A711DEA4E05}"/>
              </a:ext>
            </a:extLst>
          </p:cNvPr>
          <p:cNvSpPr>
            <a:spLocks noGrp="1"/>
          </p:cNvSpPr>
          <p:nvPr>
            <p:ph type="title"/>
          </p:nvPr>
        </p:nvSpPr>
        <p:spPr/>
        <p:txBody>
          <a:bodyPr/>
          <a:lstStyle/>
          <a:p>
            <a:r>
              <a:rPr lang="es-ES"/>
              <a:t>Haga clic para modificar el estilo de título del patrón</a:t>
            </a:r>
            <a:endParaRPr lang="fr-BE"/>
          </a:p>
        </p:txBody>
      </p:sp>
      <p:sp>
        <p:nvSpPr>
          <p:cNvPr id="3" name="Marcador de contenido 2">
            <a:extLst>
              <a:ext uri="{FF2B5EF4-FFF2-40B4-BE49-F238E27FC236}">
                <a16:creationId xmlns:a16="http://schemas.microsoft.com/office/drawing/2014/main" id="{DFD3D708-550B-5EB5-8588-A6D328D5959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contenido 3">
            <a:extLst>
              <a:ext uri="{FF2B5EF4-FFF2-40B4-BE49-F238E27FC236}">
                <a16:creationId xmlns:a16="http://schemas.microsoft.com/office/drawing/2014/main" id="{6F6A03F1-234B-4B99-F34F-3AE7B8507DE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5" name="Marcador de fecha 4">
            <a:extLst>
              <a:ext uri="{FF2B5EF4-FFF2-40B4-BE49-F238E27FC236}">
                <a16:creationId xmlns:a16="http://schemas.microsoft.com/office/drawing/2014/main" id="{3DBBEE5E-FF0D-3D26-F8C2-20EECB5BA244}"/>
              </a:ext>
            </a:extLst>
          </p:cNvPr>
          <p:cNvSpPr>
            <a:spLocks noGrp="1"/>
          </p:cNvSpPr>
          <p:nvPr>
            <p:ph type="dt" sz="half" idx="10"/>
          </p:nvPr>
        </p:nvSpPr>
        <p:spPr/>
        <p:txBody>
          <a:bodyPr/>
          <a:lstStyle/>
          <a:p>
            <a:fld id="{612A245F-2797-495F-BB35-FF7BF132F673}" type="datetime1">
              <a:rPr lang="fr-BE" smtClean="0"/>
              <a:t>01-11-25</a:t>
            </a:fld>
            <a:endParaRPr lang="fr-BE"/>
          </a:p>
        </p:txBody>
      </p:sp>
      <p:sp>
        <p:nvSpPr>
          <p:cNvPr id="6" name="Marcador de pie de página 5">
            <a:extLst>
              <a:ext uri="{FF2B5EF4-FFF2-40B4-BE49-F238E27FC236}">
                <a16:creationId xmlns:a16="http://schemas.microsoft.com/office/drawing/2014/main" id="{60CF1ED5-4E17-E64A-B81D-E09EB12730AA}"/>
              </a:ext>
            </a:extLst>
          </p:cNvPr>
          <p:cNvSpPr>
            <a:spLocks noGrp="1"/>
          </p:cNvSpPr>
          <p:nvPr>
            <p:ph type="ftr" sz="quarter" idx="11"/>
          </p:nvPr>
        </p:nvSpPr>
        <p:spPr/>
        <p:txBody>
          <a:bodyPr/>
          <a:lstStyle/>
          <a:p>
            <a:endParaRPr lang="fr-BE"/>
          </a:p>
        </p:txBody>
      </p:sp>
      <p:sp>
        <p:nvSpPr>
          <p:cNvPr id="7" name="Marcador de número de diapositiva 6">
            <a:extLst>
              <a:ext uri="{FF2B5EF4-FFF2-40B4-BE49-F238E27FC236}">
                <a16:creationId xmlns:a16="http://schemas.microsoft.com/office/drawing/2014/main" id="{D086AF47-E2BE-B027-3B4C-581B6D9162F8}"/>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167310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B4D524-C92A-00A9-8898-2BF78E6CCC7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fr-BE"/>
          </a:p>
        </p:txBody>
      </p:sp>
      <p:sp>
        <p:nvSpPr>
          <p:cNvPr id="3" name="Marcador de texto 2">
            <a:extLst>
              <a:ext uri="{FF2B5EF4-FFF2-40B4-BE49-F238E27FC236}">
                <a16:creationId xmlns:a16="http://schemas.microsoft.com/office/drawing/2014/main" id="{73417A45-1BA0-8D46-87D4-7BC4BCF5C5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098B63-EAD8-A5EA-E414-16C59378937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5" name="Marcador de texto 4">
            <a:extLst>
              <a:ext uri="{FF2B5EF4-FFF2-40B4-BE49-F238E27FC236}">
                <a16:creationId xmlns:a16="http://schemas.microsoft.com/office/drawing/2014/main" id="{409E77DF-09B7-5C40-F13A-0D5BE6748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442D7B0-A54E-20AA-6336-D78FEB1441F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7" name="Marcador de fecha 6">
            <a:extLst>
              <a:ext uri="{FF2B5EF4-FFF2-40B4-BE49-F238E27FC236}">
                <a16:creationId xmlns:a16="http://schemas.microsoft.com/office/drawing/2014/main" id="{D8070648-1FB4-3502-B1DA-F06944F1F45D}"/>
              </a:ext>
            </a:extLst>
          </p:cNvPr>
          <p:cNvSpPr>
            <a:spLocks noGrp="1"/>
          </p:cNvSpPr>
          <p:nvPr>
            <p:ph type="dt" sz="half" idx="10"/>
          </p:nvPr>
        </p:nvSpPr>
        <p:spPr/>
        <p:txBody>
          <a:bodyPr/>
          <a:lstStyle/>
          <a:p>
            <a:fld id="{9ABC27E0-7D71-4E1D-BDF4-2D3C68B4E661}" type="datetime1">
              <a:rPr lang="fr-BE" smtClean="0"/>
              <a:t>01-11-25</a:t>
            </a:fld>
            <a:endParaRPr lang="fr-BE"/>
          </a:p>
        </p:txBody>
      </p:sp>
      <p:sp>
        <p:nvSpPr>
          <p:cNvPr id="8" name="Marcador de pie de página 7">
            <a:extLst>
              <a:ext uri="{FF2B5EF4-FFF2-40B4-BE49-F238E27FC236}">
                <a16:creationId xmlns:a16="http://schemas.microsoft.com/office/drawing/2014/main" id="{891E213D-71F2-E670-6822-E05986673080}"/>
              </a:ext>
            </a:extLst>
          </p:cNvPr>
          <p:cNvSpPr>
            <a:spLocks noGrp="1"/>
          </p:cNvSpPr>
          <p:nvPr>
            <p:ph type="ftr" sz="quarter" idx="11"/>
          </p:nvPr>
        </p:nvSpPr>
        <p:spPr/>
        <p:txBody>
          <a:bodyPr/>
          <a:lstStyle/>
          <a:p>
            <a:endParaRPr lang="fr-BE"/>
          </a:p>
        </p:txBody>
      </p:sp>
      <p:sp>
        <p:nvSpPr>
          <p:cNvPr id="9" name="Marcador de número de diapositiva 8">
            <a:extLst>
              <a:ext uri="{FF2B5EF4-FFF2-40B4-BE49-F238E27FC236}">
                <a16:creationId xmlns:a16="http://schemas.microsoft.com/office/drawing/2014/main" id="{C760FFDA-40AE-D46A-FC43-49ECB409BCF0}"/>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29787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3B65B-6AE7-CCED-D346-E0A26353E736}"/>
              </a:ext>
            </a:extLst>
          </p:cNvPr>
          <p:cNvSpPr>
            <a:spLocks noGrp="1"/>
          </p:cNvSpPr>
          <p:nvPr>
            <p:ph type="title"/>
          </p:nvPr>
        </p:nvSpPr>
        <p:spPr/>
        <p:txBody>
          <a:bodyPr/>
          <a:lstStyle/>
          <a:p>
            <a:r>
              <a:rPr lang="es-ES"/>
              <a:t>Haga clic para modificar el estilo de título del patrón</a:t>
            </a:r>
            <a:endParaRPr lang="fr-BE"/>
          </a:p>
        </p:txBody>
      </p:sp>
      <p:sp>
        <p:nvSpPr>
          <p:cNvPr id="3" name="Marcador de fecha 2">
            <a:extLst>
              <a:ext uri="{FF2B5EF4-FFF2-40B4-BE49-F238E27FC236}">
                <a16:creationId xmlns:a16="http://schemas.microsoft.com/office/drawing/2014/main" id="{57E53699-0F29-07C6-E3BE-30192395C0D1}"/>
              </a:ext>
            </a:extLst>
          </p:cNvPr>
          <p:cNvSpPr>
            <a:spLocks noGrp="1"/>
          </p:cNvSpPr>
          <p:nvPr>
            <p:ph type="dt" sz="half" idx="10"/>
          </p:nvPr>
        </p:nvSpPr>
        <p:spPr/>
        <p:txBody>
          <a:bodyPr/>
          <a:lstStyle/>
          <a:p>
            <a:fld id="{5F1F6F56-58EE-4015-8A59-3949A7BAB1D7}" type="datetime1">
              <a:rPr lang="fr-BE" smtClean="0"/>
              <a:t>01-11-25</a:t>
            </a:fld>
            <a:endParaRPr lang="fr-BE"/>
          </a:p>
        </p:txBody>
      </p:sp>
      <p:sp>
        <p:nvSpPr>
          <p:cNvPr id="4" name="Marcador de pie de página 3">
            <a:extLst>
              <a:ext uri="{FF2B5EF4-FFF2-40B4-BE49-F238E27FC236}">
                <a16:creationId xmlns:a16="http://schemas.microsoft.com/office/drawing/2014/main" id="{7F17D9CF-A40A-7EC4-8F31-054FFBAE4729}"/>
              </a:ext>
            </a:extLst>
          </p:cNvPr>
          <p:cNvSpPr>
            <a:spLocks noGrp="1"/>
          </p:cNvSpPr>
          <p:nvPr>
            <p:ph type="ftr" sz="quarter" idx="11"/>
          </p:nvPr>
        </p:nvSpPr>
        <p:spPr/>
        <p:txBody>
          <a:bodyPr/>
          <a:lstStyle/>
          <a:p>
            <a:endParaRPr lang="fr-BE"/>
          </a:p>
        </p:txBody>
      </p:sp>
      <p:sp>
        <p:nvSpPr>
          <p:cNvPr id="5" name="Marcador de número de diapositiva 4">
            <a:extLst>
              <a:ext uri="{FF2B5EF4-FFF2-40B4-BE49-F238E27FC236}">
                <a16:creationId xmlns:a16="http://schemas.microsoft.com/office/drawing/2014/main" id="{24173B39-076E-0760-8289-D5EC0592D990}"/>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1298202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56FA128-8B55-DD19-3202-D9A8E96CA059}"/>
              </a:ext>
            </a:extLst>
          </p:cNvPr>
          <p:cNvSpPr>
            <a:spLocks noGrp="1"/>
          </p:cNvSpPr>
          <p:nvPr>
            <p:ph type="dt" sz="half" idx="10"/>
          </p:nvPr>
        </p:nvSpPr>
        <p:spPr/>
        <p:txBody>
          <a:bodyPr/>
          <a:lstStyle/>
          <a:p>
            <a:fld id="{B55F2BAF-4BA3-4326-8264-856AEA3886FA}" type="datetime1">
              <a:rPr lang="fr-BE" smtClean="0"/>
              <a:t>01-11-25</a:t>
            </a:fld>
            <a:endParaRPr lang="fr-BE"/>
          </a:p>
        </p:txBody>
      </p:sp>
      <p:sp>
        <p:nvSpPr>
          <p:cNvPr id="3" name="Marcador de pie de página 2">
            <a:extLst>
              <a:ext uri="{FF2B5EF4-FFF2-40B4-BE49-F238E27FC236}">
                <a16:creationId xmlns:a16="http://schemas.microsoft.com/office/drawing/2014/main" id="{13CBED39-07BB-7F85-E9F6-88ED2ADF2BCD}"/>
              </a:ext>
            </a:extLst>
          </p:cNvPr>
          <p:cNvSpPr>
            <a:spLocks noGrp="1"/>
          </p:cNvSpPr>
          <p:nvPr>
            <p:ph type="ftr" sz="quarter" idx="11"/>
          </p:nvPr>
        </p:nvSpPr>
        <p:spPr/>
        <p:txBody>
          <a:bodyPr/>
          <a:lstStyle/>
          <a:p>
            <a:endParaRPr lang="fr-BE"/>
          </a:p>
        </p:txBody>
      </p:sp>
      <p:sp>
        <p:nvSpPr>
          <p:cNvPr id="4" name="Marcador de número de diapositiva 3">
            <a:extLst>
              <a:ext uri="{FF2B5EF4-FFF2-40B4-BE49-F238E27FC236}">
                <a16:creationId xmlns:a16="http://schemas.microsoft.com/office/drawing/2014/main" id="{EA1E6FCD-C63F-B1CC-3B13-F9C8326A8E72}"/>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30580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D2C8B-0B23-DBE1-04AF-D1F7DE69D6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fr-BE"/>
          </a:p>
        </p:txBody>
      </p:sp>
      <p:sp>
        <p:nvSpPr>
          <p:cNvPr id="3" name="Marcador de contenido 2">
            <a:extLst>
              <a:ext uri="{FF2B5EF4-FFF2-40B4-BE49-F238E27FC236}">
                <a16:creationId xmlns:a16="http://schemas.microsoft.com/office/drawing/2014/main" id="{7F13BC42-616F-12A2-C31C-F3CF5A17B5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texto 3">
            <a:extLst>
              <a:ext uri="{FF2B5EF4-FFF2-40B4-BE49-F238E27FC236}">
                <a16:creationId xmlns:a16="http://schemas.microsoft.com/office/drawing/2014/main" id="{1A95258D-972D-6F89-04A6-E837BA62A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151045-899F-0EC5-ECF2-70441E04A183}"/>
              </a:ext>
            </a:extLst>
          </p:cNvPr>
          <p:cNvSpPr>
            <a:spLocks noGrp="1"/>
          </p:cNvSpPr>
          <p:nvPr>
            <p:ph type="dt" sz="half" idx="10"/>
          </p:nvPr>
        </p:nvSpPr>
        <p:spPr/>
        <p:txBody>
          <a:bodyPr/>
          <a:lstStyle/>
          <a:p>
            <a:fld id="{8C9B685C-FDEA-400B-B8E5-ED2FD3A87C13}" type="datetime1">
              <a:rPr lang="fr-BE" smtClean="0"/>
              <a:t>01-11-25</a:t>
            </a:fld>
            <a:endParaRPr lang="fr-BE"/>
          </a:p>
        </p:txBody>
      </p:sp>
      <p:sp>
        <p:nvSpPr>
          <p:cNvPr id="6" name="Marcador de pie de página 5">
            <a:extLst>
              <a:ext uri="{FF2B5EF4-FFF2-40B4-BE49-F238E27FC236}">
                <a16:creationId xmlns:a16="http://schemas.microsoft.com/office/drawing/2014/main" id="{2EEE7400-D013-453A-1BB9-A0F93F7932E6}"/>
              </a:ext>
            </a:extLst>
          </p:cNvPr>
          <p:cNvSpPr>
            <a:spLocks noGrp="1"/>
          </p:cNvSpPr>
          <p:nvPr>
            <p:ph type="ftr" sz="quarter" idx="11"/>
          </p:nvPr>
        </p:nvSpPr>
        <p:spPr/>
        <p:txBody>
          <a:bodyPr/>
          <a:lstStyle/>
          <a:p>
            <a:endParaRPr lang="fr-BE"/>
          </a:p>
        </p:txBody>
      </p:sp>
      <p:sp>
        <p:nvSpPr>
          <p:cNvPr id="7" name="Marcador de número de diapositiva 6">
            <a:extLst>
              <a:ext uri="{FF2B5EF4-FFF2-40B4-BE49-F238E27FC236}">
                <a16:creationId xmlns:a16="http://schemas.microsoft.com/office/drawing/2014/main" id="{0300A1FB-9401-9213-635E-04327BB3342A}"/>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331809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E7364F-2F9B-A9A5-B858-E8C6472A1F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fr-BE"/>
          </a:p>
        </p:txBody>
      </p:sp>
      <p:sp>
        <p:nvSpPr>
          <p:cNvPr id="3" name="Marcador de posición de imagen 2">
            <a:extLst>
              <a:ext uri="{FF2B5EF4-FFF2-40B4-BE49-F238E27FC236}">
                <a16:creationId xmlns:a16="http://schemas.microsoft.com/office/drawing/2014/main" id="{0940BCAA-617C-AE14-D2CD-2572FF934A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Marcador de texto 3">
            <a:extLst>
              <a:ext uri="{FF2B5EF4-FFF2-40B4-BE49-F238E27FC236}">
                <a16:creationId xmlns:a16="http://schemas.microsoft.com/office/drawing/2014/main" id="{F7877C6B-95FE-24D2-8A5B-FA0798DD3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D95E4AB-3F8F-AC1A-CFC3-E2577B82832F}"/>
              </a:ext>
            </a:extLst>
          </p:cNvPr>
          <p:cNvSpPr>
            <a:spLocks noGrp="1"/>
          </p:cNvSpPr>
          <p:nvPr>
            <p:ph type="dt" sz="half" idx="10"/>
          </p:nvPr>
        </p:nvSpPr>
        <p:spPr/>
        <p:txBody>
          <a:bodyPr/>
          <a:lstStyle/>
          <a:p>
            <a:fld id="{B79BA17E-B2C1-4C0E-9ABF-BD9C1103A838}" type="datetime1">
              <a:rPr lang="fr-BE" smtClean="0"/>
              <a:t>01-11-25</a:t>
            </a:fld>
            <a:endParaRPr lang="fr-BE"/>
          </a:p>
        </p:txBody>
      </p:sp>
      <p:sp>
        <p:nvSpPr>
          <p:cNvPr id="6" name="Marcador de pie de página 5">
            <a:extLst>
              <a:ext uri="{FF2B5EF4-FFF2-40B4-BE49-F238E27FC236}">
                <a16:creationId xmlns:a16="http://schemas.microsoft.com/office/drawing/2014/main" id="{F39CEE6D-15C6-A191-F7FA-487A253AE5A1}"/>
              </a:ext>
            </a:extLst>
          </p:cNvPr>
          <p:cNvSpPr>
            <a:spLocks noGrp="1"/>
          </p:cNvSpPr>
          <p:nvPr>
            <p:ph type="ftr" sz="quarter" idx="11"/>
          </p:nvPr>
        </p:nvSpPr>
        <p:spPr/>
        <p:txBody>
          <a:bodyPr/>
          <a:lstStyle/>
          <a:p>
            <a:endParaRPr lang="fr-BE"/>
          </a:p>
        </p:txBody>
      </p:sp>
      <p:sp>
        <p:nvSpPr>
          <p:cNvPr id="7" name="Marcador de número de diapositiva 6">
            <a:extLst>
              <a:ext uri="{FF2B5EF4-FFF2-40B4-BE49-F238E27FC236}">
                <a16:creationId xmlns:a16="http://schemas.microsoft.com/office/drawing/2014/main" id="{E02BAB2E-EBEC-247C-CE31-DE9361D5D9C1}"/>
              </a:ext>
            </a:extLst>
          </p:cNvPr>
          <p:cNvSpPr>
            <a:spLocks noGrp="1"/>
          </p:cNvSpPr>
          <p:nvPr>
            <p:ph type="sldNum" sz="quarter" idx="12"/>
          </p:nvPr>
        </p:nvSpPr>
        <p:spPr/>
        <p:txBody>
          <a:bodyPr/>
          <a:lstStyle/>
          <a:p>
            <a:fld id="{FB4956CF-7F2B-4B47-91B3-A13ABFFFF28B}" type="slidenum">
              <a:rPr lang="fr-BE" smtClean="0"/>
              <a:t>‹N°›</a:t>
            </a:fld>
            <a:endParaRPr lang="fr-BE"/>
          </a:p>
        </p:txBody>
      </p:sp>
    </p:spTree>
    <p:extLst>
      <p:ext uri="{BB962C8B-B14F-4D97-AF65-F5344CB8AC3E}">
        <p14:creationId xmlns:p14="http://schemas.microsoft.com/office/powerpoint/2010/main" val="614049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B495419-C970-C6D2-6C1B-DA3C411BB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fr-BE"/>
          </a:p>
        </p:txBody>
      </p:sp>
      <p:sp>
        <p:nvSpPr>
          <p:cNvPr id="3" name="Marcador de texto 2">
            <a:extLst>
              <a:ext uri="{FF2B5EF4-FFF2-40B4-BE49-F238E27FC236}">
                <a16:creationId xmlns:a16="http://schemas.microsoft.com/office/drawing/2014/main" id="{1CBDE1EB-9AA5-746B-C361-C4A1CDC5E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3F731E96-11CE-9E64-C416-46529EB1C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213902-C668-495B-82C2-843E0ABFE9E0}" type="datetime1">
              <a:rPr lang="fr-BE" smtClean="0"/>
              <a:t>01-11-25</a:t>
            </a:fld>
            <a:endParaRPr lang="fr-BE"/>
          </a:p>
        </p:txBody>
      </p:sp>
      <p:sp>
        <p:nvSpPr>
          <p:cNvPr id="5" name="Marcador de pie de página 4">
            <a:extLst>
              <a:ext uri="{FF2B5EF4-FFF2-40B4-BE49-F238E27FC236}">
                <a16:creationId xmlns:a16="http://schemas.microsoft.com/office/drawing/2014/main" id="{81593855-BED7-34C6-1560-2E9F84DF8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Marcador de número de diapositiva 5">
            <a:extLst>
              <a:ext uri="{FF2B5EF4-FFF2-40B4-BE49-F238E27FC236}">
                <a16:creationId xmlns:a16="http://schemas.microsoft.com/office/drawing/2014/main" id="{6CF0FC05-FF93-C60F-C76D-C4FC9DD90F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4956CF-7F2B-4B47-91B3-A13ABFFFF28B}" type="slidenum">
              <a:rPr lang="fr-BE" smtClean="0"/>
              <a:t>‹N°›</a:t>
            </a:fld>
            <a:endParaRPr lang="fr-BE"/>
          </a:p>
        </p:txBody>
      </p:sp>
    </p:spTree>
    <p:extLst>
      <p:ext uri="{BB962C8B-B14F-4D97-AF65-F5344CB8AC3E}">
        <p14:creationId xmlns:p14="http://schemas.microsoft.com/office/powerpoint/2010/main" val="3094315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airn.info/revue-litterature-2009-3-page-98.htm" TargetMode="External"/><Relationship Id="rId7" Type="http://schemas.openxmlformats.org/officeDocument/2006/relationships/hyperlink" Target="http://dx.doi.org/10.4324/9780203360064" TargetMode="External"/><Relationship Id="rId2" Type="http://schemas.openxmlformats.org/officeDocument/2006/relationships/hyperlink" Target="https://doi.org/10.3917/arss.144.0007" TargetMode="External"/><Relationship Id="rId1" Type="http://schemas.openxmlformats.org/officeDocument/2006/relationships/slideLayout" Target="../slideLayouts/slideLayout2.xml"/><Relationship Id="rId6" Type="http://schemas.openxmlformats.org/officeDocument/2006/relationships/hyperlink" Target="https://www.unesco.org/xtrans/bsform.aspx?lg=1" TargetMode="External"/><Relationship Id="rId5" Type="http://schemas.openxmlformats.org/officeDocument/2006/relationships/hyperlink" Target="https://doi.org/10.4000/palimpsestes.2583" TargetMode="External"/><Relationship Id="rId4" Type="http://schemas.openxmlformats.org/officeDocument/2006/relationships/hyperlink" Target="https://doi.org/10.4000/contextes.463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cletawe@uliege.b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a:stretch>
        </a:blip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1035" name="Rectangle 10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2" name="Título 1">
            <a:extLst>
              <a:ext uri="{FF2B5EF4-FFF2-40B4-BE49-F238E27FC236}">
                <a16:creationId xmlns:a16="http://schemas.microsoft.com/office/drawing/2014/main" id="{2216C60F-26E6-ECA0-CA6A-E021CA234A3A}"/>
              </a:ext>
            </a:extLst>
          </p:cNvPr>
          <p:cNvSpPr>
            <a:spLocks noGrp="1"/>
          </p:cNvSpPr>
          <p:nvPr>
            <p:ph type="ctrTitle"/>
          </p:nvPr>
        </p:nvSpPr>
        <p:spPr>
          <a:xfrm>
            <a:off x="341993" y="1261452"/>
            <a:ext cx="6389915" cy="2910536"/>
          </a:xfrm>
          <a:solidFill>
            <a:schemeClr val="bg1"/>
          </a:solidFill>
          <a:effectLst>
            <a:outerShdw blurRad="50800" dist="38100" dir="2700000" algn="tl" rotWithShape="0">
              <a:prstClr val="black">
                <a:alpha val="40000"/>
              </a:prstClr>
            </a:outerShdw>
          </a:effectLst>
        </p:spPr>
        <p:txBody>
          <a:bodyPr>
            <a:normAutofit/>
          </a:bodyPr>
          <a:lstStyle/>
          <a:p>
            <a:r>
              <a:rPr lang="fr-BE" sz="3000" b="1" dirty="0"/>
              <a:t>La postface pour « démystifier l’illusion de la transparence » ? </a:t>
            </a:r>
            <a:br>
              <a:rPr lang="fr-BE" sz="3000" b="1" dirty="0"/>
            </a:br>
            <a:r>
              <a:rPr lang="fr-BE" sz="2800" dirty="0"/>
              <a:t>Réflexions à partir des postfaces </a:t>
            </a:r>
            <a:br>
              <a:rPr lang="fr-BE" sz="2800" dirty="0"/>
            </a:br>
            <a:r>
              <a:rPr lang="fr-BE" sz="2800" dirty="0"/>
              <a:t>des (re)traductions allemandes </a:t>
            </a:r>
            <a:br>
              <a:rPr lang="fr-BE" sz="2800" dirty="0"/>
            </a:br>
            <a:r>
              <a:rPr lang="fr-BE" sz="2800" dirty="0"/>
              <a:t>de Simenon au XXI</a:t>
            </a:r>
            <a:r>
              <a:rPr lang="fr-BE" sz="2800" baseline="30000" dirty="0"/>
              <a:t>e</a:t>
            </a:r>
            <a:r>
              <a:rPr lang="fr-BE" sz="2800" dirty="0"/>
              <a:t> siècle</a:t>
            </a:r>
            <a:br>
              <a:rPr lang="fr-FR" sz="1700" kern="100" dirty="0"/>
            </a:br>
            <a:br>
              <a:rPr lang="fr-FR" sz="1700" kern="100" dirty="0"/>
            </a:br>
            <a:r>
              <a:rPr lang="fr-FR" sz="2000" kern="100" dirty="0"/>
              <a:t>Céline Letawe (</a:t>
            </a:r>
            <a:r>
              <a:rPr lang="fr-FR" sz="2000" kern="100" dirty="0" err="1"/>
              <a:t>ULiège</a:t>
            </a:r>
            <a:r>
              <a:rPr lang="fr-FR" sz="2000" kern="100" dirty="0"/>
              <a:t>, CIRTI)</a:t>
            </a:r>
            <a:br>
              <a:rPr lang="fr-FR" sz="2000" kern="100" dirty="0"/>
            </a:br>
            <a:r>
              <a:rPr lang="fr-FR" sz="2000" kern="100" dirty="0"/>
              <a:t>Gand – 4 novembre 2025</a:t>
            </a:r>
            <a:endParaRPr lang="fr-BE" sz="2000" noProof="0" dirty="0"/>
          </a:p>
        </p:txBody>
      </p:sp>
      <p:sp>
        <p:nvSpPr>
          <p:cNvPr id="8" name="Marcador de número de diapositiva 7">
            <a:extLst>
              <a:ext uri="{FF2B5EF4-FFF2-40B4-BE49-F238E27FC236}">
                <a16:creationId xmlns:a16="http://schemas.microsoft.com/office/drawing/2014/main" id="{CCE3690C-F16F-FB43-EBF2-A34AF7BD9892}"/>
              </a:ext>
            </a:extLst>
          </p:cNvPr>
          <p:cNvSpPr>
            <a:spLocks noGrp="1"/>
          </p:cNvSpPr>
          <p:nvPr>
            <p:ph type="sldNum" sz="quarter" idx="12"/>
          </p:nvPr>
        </p:nvSpPr>
        <p:spPr/>
        <p:txBody>
          <a:bodyPr/>
          <a:lstStyle/>
          <a:p>
            <a:fld id="{FB4956CF-7F2B-4B47-91B3-A13ABFFFF28B}" type="slidenum">
              <a:rPr lang="fr-BE" noProof="0" smtClean="0"/>
              <a:t>1</a:t>
            </a:fld>
            <a:endParaRPr lang="fr-BE" noProof="0" dirty="0"/>
          </a:p>
        </p:txBody>
      </p:sp>
      <p:pic>
        <p:nvPicPr>
          <p:cNvPr id="4" name="Image 3">
            <a:extLst>
              <a:ext uri="{FF2B5EF4-FFF2-40B4-BE49-F238E27FC236}">
                <a16:creationId xmlns:a16="http://schemas.microsoft.com/office/drawing/2014/main" id="{739C17AB-7C18-4A29-B59E-1E23228943E6}"/>
              </a:ext>
            </a:extLst>
          </p:cNvPr>
          <p:cNvPicPr>
            <a:picLocks noChangeAspect="1"/>
          </p:cNvPicPr>
          <p:nvPr/>
        </p:nvPicPr>
        <p:blipFill>
          <a:blip r:embed="rId4"/>
          <a:srcRect t="17927" b="31012"/>
          <a:stretch/>
        </p:blipFill>
        <p:spPr>
          <a:xfrm>
            <a:off x="9080500" y="6602715"/>
            <a:ext cx="3045121" cy="177801"/>
          </a:xfrm>
          <a:prstGeom prst="rect">
            <a:avLst/>
          </a:prstGeom>
        </p:spPr>
      </p:pic>
    </p:spTree>
    <p:extLst>
      <p:ext uri="{BB962C8B-B14F-4D97-AF65-F5344CB8AC3E}">
        <p14:creationId xmlns:p14="http://schemas.microsoft.com/office/powerpoint/2010/main" val="3016717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E4441-C458-A7C5-126D-F925EBA2912F}"/>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5BD5B18-4E45-1595-5966-2ACAF96AB7C9}"/>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endParaRPr lang="en-US" dirty="0">
              <a:latin typeface="+mj-lt"/>
            </a:endParaRPr>
          </a:p>
          <a:p>
            <a:pPr lvl="0"/>
            <a:r>
              <a:rPr lang="fr-BE" dirty="0"/>
              <a:t>5 postfaces de </a:t>
            </a:r>
            <a:r>
              <a:rPr lang="fr-BE" dirty="0" err="1"/>
              <a:t>traducteur.rices</a:t>
            </a:r>
            <a:r>
              <a:rPr lang="fr-BE" dirty="0"/>
              <a:t> (moins de 10%)</a:t>
            </a:r>
          </a:p>
          <a:p>
            <a:pPr lvl="0"/>
            <a:r>
              <a:rPr lang="fr-BE" dirty="0"/>
              <a:t>une seule postface portant sur la traduction (moins de 2%)</a:t>
            </a:r>
          </a:p>
          <a:p>
            <a:pPr marL="0" indent="0">
              <a:buNone/>
            </a:pPr>
            <a:endParaRPr lang="fr-BE" dirty="0"/>
          </a:p>
          <a:p>
            <a:pPr marL="0" indent="0">
              <a:buNone/>
            </a:pPr>
            <a:r>
              <a:rPr lang="fr-BE" dirty="0"/>
              <a:t>Toutes des </a:t>
            </a:r>
            <a:r>
              <a:rPr lang="fr-BE" b="1" dirty="0"/>
              <a:t>retraductions</a:t>
            </a:r>
          </a:p>
          <a:p>
            <a:pPr marL="0" indent="0">
              <a:buNone/>
            </a:pPr>
            <a:r>
              <a:rPr lang="fr-BE" dirty="0"/>
              <a:t>&gt; la retraduction augmenterait la probabilité qu’on donne la parole aux </a:t>
            </a:r>
            <a:r>
              <a:rPr lang="fr-BE" dirty="0" err="1"/>
              <a:t>traducteur.rices</a:t>
            </a:r>
            <a:r>
              <a:rPr lang="fr-BE" dirty="0"/>
              <a:t>, mais pas qu’on donne de la visibilité à la traduction?</a:t>
            </a:r>
          </a:p>
          <a:p>
            <a:pPr marL="0" lvl="0" indent="0">
              <a:buNone/>
            </a:pPr>
            <a:endParaRPr lang="fr-BE" dirty="0"/>
          </a:p>
        </p:txBody>
      </p:sp>
      <p:sp>
        <p:nvSpPr>
          <p:cNvPr id="4" name="Rectángulo 3">
            <a:extLst>
              <a:ext uri="{FF2B5EF4-FFF2-40B4-BE49-F238E27FC236}">
                <a16:creationId xmlns:a16="http://schemas.microsoft.com/office/drawing/2014/main" id="{8AF3B9D3-FC1C-9E9A-72E6-4FE70A028DA7}"/>
              </a:ext>
            </a:extLst>
          </p:cNvPr>
          <p:cNvSpPr/>
          <p:nvPr/>
        </p:nvSpPr>
        <p:spPr>
          <a:xfrm>
            <a:off x="0" y="0"/>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283B01FF-88C2-136D-EE41-0EE70A47D8FA}"/>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Corpus </a:t>
            </a:r>
            <a:r>
              <a:rPr lang="fr-BE" dirty="0" err="1">
                <a:solidFill>
                  <a:schemeClr val="bg1"/>
                </a:solidFill>
              </a:rPr>
              <a:t>Kampa</a:t>
            </a:r>
            <a:r>
              <a:rPr lang="fr-BE" dirty="0">
                <a:solidFill>
                  <a:schemeClr val="bg1"/>
                </a:solidFill>
              </a:rPr>
              <a:t>/</a:t>
            </a:r>
            <a:r>
              <a:rPr lang="fr-BE" dirty="0" err="1">
                <a:solidFill>
                  <a:schemeClr val="bg1"/>
                </a:solidFill>
              </a:rPr>
              <a:t>HoCa</a:t>
            </a:r>
            <a:r>
              <a:rPr lang="fr-BE" dirty="0">
                <a:solidFill>
                  <a:schemeClr val="bg1"/>
                </a:solidFill>
              </a:rPr>
              <a:t>?</a:t>
            </a:r>
            <a:endParaRPr lang="fr-BE" noProof="0" dirty="0">
              <a:solidFill>
                <a:schemeClr val="bg1"/>
              </a:solidFill>
            </a:endParaRPr>
          </a:p>
        </p:txBody>
      </p:sp>
    </p:spTree>
    <p:extLst>
      <p:ext uri="{BB962C8B-B14F-4D97-AF65-F5344CB8AC3E}">
        <p14:creationId xmlns:p14="http://schemas.microsoft.com/office/powerpoint/2010/main" val="180761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146E-A8C0-AEB0-E14F-4523B693453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DD3C36F-4DF3-5C03-7AE3-E40ACEE975B9}"/>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endParaRPr lang="en-US" dirty="0">
              <a:latin typeface="+mj-lt"/>
            </a:endParaRPr>
          </a:p>
          <a:p>
            <a:r>
              <a:rPr lang="en-US" dirty="0">
                <a:latin typeface="+mj-lt"/>
              </a:rPr>
              <a:t>Wolfgang Matz (deux postfaces)</a:t>
            </a:r>
          </a:p>
          <a:p>
            <a:r>
              <a:rPr lang="en-US" dirty="0">
                <a:latin typeface="+mj-lt"/>
              </a:rPr>
              <a:t>Mirko </a:t>
            </a:r>
            <a:r>
              <a:rPr lang="en-US" dirty="0" err="1">
                <a:latin typeface="+mj-lt"/>
              </a:rPr>
              <a:t>Bonné</a:t>
            </a:r>
            <a:r>
              <a:rPr lang="en-US" dirty="0">
                <a:latin typeface="+mj-lt"/>
              </a:rPr>
              <a:t> &amp; Juliette Aubert </a:t>
            </a:r>
          </a:p>
          <a:p>
            <a:r>
              <a:rPr lang="en-US" dirty="0">
                <a:latin typeface="+mj-lt"/>
              </a:rPr>
              <a:t>Karl-Heinz Ott</a:t>
            </a:r>
          </a:p>
          <a:p>
            <a:r>
              <a:rPr lang="en-US" dirty="0">
                <a:latin typeface="+mj-lt"/>
              </a:rPr>
              <a:t>Kristian </a:t>
            </a:r>
            <a:r>
              <a:rPr lang="en-US" dirty="0" err="1">
                <a:latin typeface="+mj-lt"/>
              </a:rPr>
              <a:t>Wachinger</a:t>
            </a:r>
            <a:endParaRPr lang="en-US" dirty="0">
              <a:latin typeface="+mj-lt"/>
            </a:endParaRPr>
          </a:p>
        </p:txBody>
      </p:sp>
      <p:sp>
        <p:nvSpPr>
          <p:cNvPr id="4" name="Rectángulo 3">
            <a:extLst>
              <a:ext uri="{FF2B5EF4-FFF2-40B4-BE49-F238E27FC236}">
                <a16:creationId xmlns:a16="http://schemas.microsoft.com/office/drawing/2014/main" id="{209C10C0-3B43-0FAE-9C6B-C2868FF3E6A1}"/>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84380EBC-771E-F42B-A1D9-847CC85D53CD}"/>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err="1">
                <a:solidFill>
                  <a:schemeClr val="bg1"/>
                </a:solidFill>
              </a:rPr>
              <a:t>Traducteur.rices</a:t>
            </a:r>
            <a:r>
              <a:rPr lang="fr-BE" dirty="0">
                <a:solidFill>
                  <a:schemeClr val="bg1"/>
                </a:solidFill>
              </a:rPr>
              <a:t> postfacier.es</a:t>
            </a:r>
            <a:r>
              <a:rPr lang="fr-BE" noProof="0" dirty="0">
                <a:solidFill>
                  <a:schemeClr val="bg1"/>
                </a:solidFill>
              </a:rPr>
              <a:t>	</a:t>
            </a:r>
          </a:p>
        </p:txBody>
      </p:sp>
      <p:sp>
        <p:nvSpPr>
          <p:cNvPr id="2" name="Flèche : gauche 1">
            <a:extLst>
              <a:ext uri="{FF2B5EF4-FFF2-40B4-BE49-F238E27FC236}">
                <a16:creationId xmlns:a16="http://schemas.microsoft.com/office/drawing/2014/main" id="{E02AA538-C907-DD7E-006B-78A7234B0B5B}"/>
              </a:ext>
            </a:extLst>
          </p:cNvPr>
          <p:cNvSpPr/>
          <p:nvPr/>
        </p:nvSpPr>
        <p:spPr>
          <a:xfrm>
            <a:off x="5785757" y="2971799"/>
            <a:ext cx="620486" cy="2394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06342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81D1-CC55-5FF4-4BA5-03E398ACFFC0}"/>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41F1098F-FFBE-E978-FDD5-7437863A2685}"/>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4FE7C368-7A5A-6978-05D3-B2C7413D5C6A}"/>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Une postface sur la traduction</a:t>
            </a:r>
            <a:endParaRPr lang="fr-BE" noProof="0" dirty="0">
              <a:solidFill>
                <a:schemeClr val="bg1"/>
              </a:solidFill>
            </a:endParaRPr>
          </a:p>
        </p:txBody>
      </p:sp>
      <p:pic>
        <p:nvPicPr>
          <p:cNvPr id="6" name="Image 5">
            <a:extLst>
              <a:ext uri="{FF2B5EF4-FFF2-40B4-BE49-F238E27FC236}">
                <a16:creationId xmlns:a16="http://schemas.microsoft.com/office/drawing/2014/main" id="{025620BF-6940-7BBD-3D44-A9528625B037}"/>
              </a:ext>
            </a:extLst>
          </p:cNvPr>
          <p:cNvPicPr>
            <a:picLocks noChangeAspect="1"/>
          </p:cNvPicPr>
          <p:nvPr/>
        </p:nvPicPr>
        <p:blipFill>
          <a:blip r:embed="rId2"/>
          <a:stretch>
            <a:fillRect/>
          </a:stretch>
        </p:blipFill>
        <p:spPr>
          <a:xfrm>
            <a:off x="6610048" y="1306285"/>
            <a:ext cx="4305901" cy="5449060"/>
          </a:xfrm>
          <a:prstGeom prst="rect">
            <a:avLst/>
          </a:prstGeom>
        </p:spPr>
      </p:pic>
      <p:pic>
        <p:nvPicPr>
          <p:cNvPr id="8" name="Image 7">
            <a:extLst>
              <a:ext uri="{FF2B5EF4-FFF2-40B4-BE49-F238E27FC236}">
                <a16:creationId xmlns:a16="http://schemas.microsoft.com/office/drawing/2014/main" id="{FBC89767-6997-E1DB-7F02-A2A943B00ACA}"/>
              </a:ext>
            </a:extLst>
          </p:cNvPr>
          <p:cNvPicPr>
            <a:picLocks noChangeAspect="1"/>
          </p:cNvPicPr>
          <p:nvPr/>
        </p:nvPicPr>
        <p:blipFill>
          <a:blip r:embed="rId3"/>
          <a:srcRect l="56629" t="13333" b="8889"/>
          <a:stretch>
            <a:fillRect/>
          </a:stretch>
        </p:blipFill>
        <p:spPr>
          <a:xfrm>
            <a:off x="1817914" y="1363815"/>
            <a:ext cx="3988574" cy="5334000"/>
          </a:xfrm>
          <a:prstGeom prst="rect">
            <a:avLst/>
          </a:prstGeom>
        </p:spPr>
      </p:pic>
      <p:pic>
        <p:nvPicPr>
          <p:cNvPr id="2" name="Image 1">
            <a:extLst>
              <a:ext uri="{FF2B5EF4-FFF2-40B4-BE49-F238E27FC236}">
                <a16:creationId xmlns:a16="http://schemas.microsoft.com/office/drawing/2014/main" id="{76392D7A-7AFB-92CE-EAD8-090FA47FC0C6}"/>
              </a:ext>
            </a:extLst>
          </p:cNvPr>
          <p:cNvPicPr>
            <a:picLocks noChangeAspect="1"/>
          </p:cNvPicPr>
          <p:nvPr/>
        </p:nvPicPr>
        <p:blipFill>
          <a:blip r:embed="rId4"/>
          <a:stretch>
            <a:fillRect/>
          </a:stretch>
        </p:blipFill>
        <p:spPr>
          <a:xfrm>
            <a:off x="10592833" y="5551715"/>
            <a:ext cx="646232" cy="298730"/>
          </a:xfrm>
          <a:prstGeom prst="rect">
            <a:avLst/>
          </a:prstGeom>
        </p:spPr>
      </p:pic>
      <p:sp>
        <p:nvSpPr>
          <p:cNvPr id="3" name="Ellipse 2">
            <a:extLst>
              <a:ext uri="{FF2B5EF4-FFF2-40B4-BE49-F238E27FC236}">
                <a16:creationId xmlns:a16="http://schemas.microsoft.com/office/drawing/2014/main" id="{5AF17E65-BC11-D651-0A62-00D5BF5DC090}"/>
              </a:ext>
            </a:extLst>
          </p:cNvPr>
          <p:cNvSpPr/>
          <p:nvPr/>
        </p:nvSpPr>
        <p:spPr>
          <a:xfrm>
            <a:off x="8172450" y="5403850"/>
            <a:ext cx="2097267" cy="44659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73171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12D7-DA8F-A8B4-CF36-9DAAE086D146}"/>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AFAF83E-E676-5168-74FF-530296444922}"/>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a:spcAft>
                <a:spcPts val="1200"/>
              </a:spcAft>
            </a:pPr>
            <a:r>
              <a:rPr lang="fr-BE" dirty="0"/>
              <a:t>Retraduction comme </a:t>
            </a:r>
            <a:r>
              <a:rPr lang="fr-BE" b="1" dirty="0"/>
              <a:t>défi</a:t>
            </a:r>
          </a:p>
          <a:p>
            <a:pPr>
              <a:spcAft>
                <a:spcPts val="1200"/>
              </a:spcAft>
            </a:pPr>
            <a:r>
              <a:rPr lang="fr-BE" dirty="0"/>
              <a:t>Commentaires sur les </a:t>
            </a:r>
            <a:r>
              <a:rPr lang="fr-BE" b="1" dirty="0"/>
              <a:t>anthroponymes</a:t>
            </a:r>
            <a:r>
              <a:rPr lang="fr-BE" dirty="0"/>
              <a:t> des deux protagonistes (</a:t>
            </a:r>
            <a:r>
              <a:rPr lang="fr-BE" dirty="0" err="1"/>
              <a:t>Labbé</a:t>
            </a:r>
            <a:r>
              <a:rPr lang="fr-BE" dirty="0"/>
              <a:t> et </a:t>
            </a:r>
            <a:r>
              <a:rPr lang="fr-BE" dirty="0" err="1"/>
              <a:t>Kachoudas</a:t>
            </a:r>
            <a:r>
              <a:rPr lang="fr-BE" dirty="0"/>
              <a:t>) </a:t>
            </a:r>
            <a:endParaRPr lang="de-DE" dirty="0"/>
          </a:p>
          <a:p>
            <a:pPr>
              <a:spcAft>
                <a:spcPts val="1200"/>
              </a:spcAft>
            </a:pPr>
            <a:r>
              <a:rPr lang="de-DE" dirty="0"/>
              <a:t>Argument du </a:t>
            </a:r>
            <a:r>
              <a:rPr lang="de-DE" b="1" dirty="0" err="1"/>
              <a:t>vieillissement</a:t>
            </a:r>
            <a:r>
              <a:rPr lang="de-DE" b="1" dirty="0"/>
              <a:t> de la </a:t>
            </a:r>
            <a:r>
              <a:rPr lang="de-DE" b="1" dirty="0" err="1"/>
              <a:t>langue</a:t>
            </a:r>
            <a:r>
              <a:rPr lang="de-DE" b="1" dirty="0"/>
              <a:t> </a:t>
            </a:r>
          </a:p>
          <a:p>
            <a:pPr marL="0" indent="0" algn="ctr">
              <a:buNone/>
            </a:pPr>
            <a:r>
              <a:rPr lang="de-DE" i="1" dirty="0"/>
              <a:t>Ungerechterweise hat ja immer nur die Übersetzung ein Verfallsdatum, nie aber das Original.</a:t>
            </a:r>
          </a:p>
          <a:p>
            <a:pPr marL="0" indent="0">
              <a:buNone/>
            </a:pPr>
            <a:endParaRPr lang="de-DE" dirty="0"/>
          </a:p>
          <a:p>
            <a:pPr marL="0" indent="0">
              <a:buNone/>
            </a:pPr>
            <a:endParaRPr lang="en-US" dirty="0">
              <a:latin typeface="+mj-lt"/>
            </a:endParaRPr>
          </a:p>
        </p:txBody>
      </p:sp>
      <p:sp>
        <p:nvSpPr>
          <p:cNvPr id="4" name="Rectángulo 3">
            <a:extLst>
              <a:ext uri="{FF2B5EF4-FFF2-40B4-BE49-F238E27FC236}">
                <a16:creationId xmlns:a16="http://schemas.microsoft.com/office/drawing/2014/main" id="{1B7D9EF3-ABA4-1BE5-8193-97F3F3138CF9}"/>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005677C2-95C8-99DC-CD06-89D8AC2DF198}"/>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Une postface sur la traduction</a:t>
            </a:r>
            <a:endParaRPr lang="fr-BE" noProof="0" dirty="0">
              <a:solidFill>
                <a:schemeClr val="bg1"/>
              </a:solidFill>
            </a:endParaRPr>
          </a:p>
        </p:txBody>
      </p:sp>
    </p:spTree>
    <p:extLst>
      <p:ext uri="{BB962C8B-B14F-4D97-AF65-F5344CB8AC3E}">
        <p14:creationId xmlns:p14="http://schemas.microsoft.com/office/powerpoint/2010/main" val="66365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DDF01-28BE-53D8-8BF5-C64982F135B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A8AE225-83D0-8D49-826D-D3E9734F175F}"/>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a:spcAft>
                <a:spcPts val="1200"/>
              </a:spcAft>
            </a:pPr>
            <a:r>
              <a:rPr lang="fr-FR" noProof="0" dirty="0"/>
              <a:t>La « poétique de l</a:t>
            </a:r>
            <a:r>
              <a:rPr lang="fr-FR" dirty="0"/>
              <a:t>’</a:t>
            </a:r>
            <a:r>
              <a:rPr lang="fr-FR" b="1" noProof="0" dirty="0"/>
              <a:t>imparfait</a:t>
            </a:r>
            <a:r>
              <a:rPr lang="fr-FR" dirty="0"/>
              <a:t> »</a:t>
            </a:r>
            <a:r>
              <a:rPr lang="fr-FR" noProof="0" dirty="0"/>
              <a:t> de Simenon (Chaudier 2004) et le défi qu’elle constitue en traduction</a:t>
            </a:r>
          </a:p>
          <a:p>
            <a:pPr marL="0" indent="0" algn="ctr">
              <a:buNone/>
            </a:pPr>
            <a:r>
              <a:rPr lang="de-DE" i="1" dirty="0"/>
              <a:t>Ins Deutsche lässt sich diese Irritation nicht unmittelbar übertragen, da sie auf einem Grammatikmerkmal des Französischen beruht, das im Deutschen nicht vorhanden ist […]. Als Übersetzer waren wir hier gefordert, uns ein ähnlich leicht irritierendes Äquivalent zu erarbeiten, freilich eines, das eher im Vokabular oder Narrativen verankert ist denn in der Grammatik.</a:t>
            </a:r>
            <a:endParaRPr lang="fr-BE" i="1" dirty="0"/>
          </a:p>
          <a:p>
            <a:endParaRPr lang="de-DE" dirty="0"/>
          </a:p>
          <a:p>
            <a:pPr marL="0" indent="0">
              <a:buNone/>
            </a:pPr>
            <a:endParaRPr lang="fr-BE" dirty="0"/>
          </a:p>
          <a:p>
            <a:pPr marL="0" indent="0">
              <a:buNone/>
            </a:pPr>
            <a:endParaRPr lang="en-US" dirty="0">
              <a:latin typeface="+mj-lt"/>
            </a:endParaRPr>
          </a:p>
        </p:txBody>
      </p:sp>
      <p:sp>
        <p:nvSpPr>
          <p:cNvPr id="4" name="Rectángulo 3">
            <a:extLst>
              <a:ext uri="{FF2B5EF4-FFF2-40B4-BE49-F238E27FC236}">
                <a16:creationId xmlns:a16="http://schemas.microsoft.com/office/drawing/2014/main" id="{CBBB7083-C84E-7148-F270-4D77D0D10521}"/>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77D02DD5-3558-AAC5-D568-0A847DAE8BE1}"/>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Une postface sur la traduction</a:t>
            </a:r>
            <a:endParaRPr lang="fr-BE" noProof="0" dirty="0">
              <a:solidFill>
                <a:schemeClr val="bg1"/>
              </a:solidFill>
            </a:endParaRPr>
          </a:p>
        </p:txBody>
      </p:sp>
    </p:spTree>
    <p:extLst>
      <p:ext uri="{BB962C8B-B14F-4D97-AF65-F5344CB8AC3E}">
        <p14:creationId xmlns:p14="http://schemas.microsoft.com/office/powerpoint/2010/main" val="10011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43EC-7EC9-2EE4-3243-7E81D1C25682}"/>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9104264-A952-8CEF-92B1-012811D0FE75}"/>
              </a:ext>
            </a:extLst>
          </p:cNvPr>
          <p:cNvSpPr>
            <a:spLocks noGrp="1"/>
          </p:cNvSpPr>
          <p:nvPr>
            <p:ph idx="1"/>
          </p:nvPr>
        </p:nvSpPr>
        <p:spPr>
          <a:xfrm>
            <a:off x="838200" y="1825625"/>
            <a:ext cx="10515600" cy="4416425"/>
          </a:xfrm>
          <a:solidFill>
            <a:schemeClr val="bg1"/>
          </a:solidFill>
        </p:spPr>
        <p:txBody>
          <a:bodyPr vert="horz" lIns="91440" tIns="45720" rIns="91440" bIns="45720" rtlCol="0" anchor="t">
            <a:normAutofit fontScale="92500" lnSpcReduction="10000"/>
          </a:bodyPr>
          <a:lstStyle/>
          <a:p>
            <a:pPr marL="0" indent="0">
              <a:buNone/>
            </a:pPr>
            <a:r>
              <a:rPr lang="fr-BE" b="1" dirty="0"/>
              <a:t>Romans durs </a:t>
            </a:r>
          </a:p>
          <a:p>
            <a:pPr marL="0" indent="0">
              <a:buNone/>
            </a:pPr>
            <a:r>
              <a:rPr lang="fr-BE" dirty="0"/>
              <a:t>21 sur 30 sont des </a:t>
            </a:r>
            <a:r>
              <a:rPr lang="fr-BE" b="1" dirty="0"/>
              <a:t>écrivains</a:t>
            </a:r>
            <a:endParaRPr lang="fr-BE" dirty="0"/>
          </a:p>
          <a:p>
            <a:pPr marL="0" indent="0">
              <a:buNone/>
            </a:pPr>
            <a:r>
              <a:rPr lang="fr-BE" dirty="0"/>
              <a:t>18 sur 30 sont </a:t>
            </a:r>
            <a:r>
              <a:rPr lang="fr-BE" b="1" dirty="0"/>
              <a:t>allemands</a:t>
            </a:r>
          </a:p>
          <a:p>
            <a:pPr marL="0" indent="0">
              <a:buNone/>
            </a:pPr>
            <a:r>
              <a:rPr lang="fr-BE" dirty="0"/>
              <a:t>(sinon Autriche, Suisse, Angleterre, Ecosse, Irlande, France, USA)</a:t>
            </a:r>
            <a:endParaRPr lang="fr-BE" b="1" dirty="0"/>
          </a:p>
          <a:p>
            <a:pPr marL="0" indent="0">
              <a:buNone/>
            </a:pPr>
            <a:endParaRPr lang="fr-BE" b="1" dirty="0"/>
          </a:p>
          <a:p>
            <a:pPr marL="0" indent="0">
              <a:buNone/>
            </a:pPr>
            <a:r>
              <a:rPr lang="fr-BE" b="1" dirty="0"/>
              <a:t>Maigret</a:t>
            </a:r>
            <a:r>
              <a:rPr lang="fr-BE" dirty="0"/>
              <a:t> </a:t>
            </a:r>
          </a:p>
          <a:p>
            <a:pPr marL="0" indent="0">
              <a:buNone/>
            </a:pPr>
            <a:r>
              <a:rPr lang="fr-BE" dirty="0"/>
              <a:t>18 sur 24 sont des </a:t>
            </a:r>
            <a:r>
              <a:rPr lang="fr-BE" b="1" dirty="0"/>
              <a:t>écrivains</a:t>
            </a:r>
            <a:r>
              <a:rPr lang="fr-BE" dirty="0"/>
              <a:t> (dont la moitié ont publié des romans policiers)</a:t>
            </a:r>
          </a:p>
          <a:p>
            <a:pPr marL="0" indent="0">
              <a:buNone/>
            </a:pPr>
            <a:r>
              <a:rPr lang="fr-BE" dirty="0"/>
              <a:t>15 sur 24 sont </a:t>
            </a:r>
            <a:r>
              <a:rPr lang="fr-BE" b="1" dirty="0"/>
              <a:t>allemands</a:t>
            </a:r>
          </a:p>
          <a:p>
            <a:pPr marL="0" indent="0">
              <a:buNone/>
            </a:pPr>
            <a:r>
              <a:rPr lang="fr-BE" dirty="0"/>
              <a:t>(sinon Autriche, Angleterre, Israël, Suisse, France, Italie)</a:t>
            </a:r>
            <a:endParaRPr lang="fr-BE" b="1" dirty="0"/>
          </a:p>
          <a:p>
            <a:pPr marL="0" indent="0">
              <a:buNone/>
            </a:pPr>
            <a:endParaRPr lang="fr-BE" dirty="0"/>
          </a:p>
          <a:p>
            <a:pPr marL="0" indent="0">
              <a:buNone/>
            </a:pPr>
            <a:endParaRPr lang="fr-BE" dirty="0"/>
          </a:p>
          <a:p>
            <a:pPr marL="0" indent="0">
              <a:buNone/>
            </a:pPr>
            <a:endParaRPr lang="en-US" dirty="0">
              <a:latin typeface="+mj-lt"/>
            </a:endParaRPr>
          </a:p>
        </p:txBody>
      </p:sp>
      <p:sp>
        <p:nvSpPr>
          <p:cNvPr id="4" name="Rectángulo 3">
            <a:extLst>
              <a:ext uri="{FF2B5EF4-FFF2-40B4-BE49-F238E27FC236}">
                <a16:creationId xmlns:a16="http://schemas.microsoft.com/office/drawing/2014/main" id="{85E30A54-19DB-D7FA-8E0B-136E90E25F96}"/>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77AC09CE-D135-595A-53AE-00D53E2FFDBD}"/>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Qui sont les autres postfacier.es?</a:t>
            </a:r>
            <a:r>
              <a:rPr lang="fr-BE" noProof="0" dirty="0">
                <a:solidFill>
                  <a:schemeClr val="bg1"/>
                </a:solidFill>
              </a:rPr>
              <a:t>	</a:t>
            </a:r>
          </a:p>
        </p:txBody>
      </p:sp>
    </p:spTree>
    <p:extLst>
      <p:ext uri="{BB962C8B-B14F-4D97-AF65-F5344CB8AC3E}">
        <p14:creationId xmlns:p14="http://schemas.microsoft.com/office/powerpoint/2010/main" val="1980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1EA9F-2140-5209-C367-1F5C24C4D0D7}"/>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95D14E5-2D44-B358-9A9C-9D1A6A44620A}"/>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r>
              <a:rPr lang="fr-BE" b="1" dirty="0"/>
              <a:t>par les postfacier.es</a:t>
            </a:r>
          </a:p>
          <a:p>
            <a:r>
              <a:rPr lang="fr-BE" b="1" dirty="0"/>
              <a:t>par les noms mentionnés dans les postfaces</a:t>
            </a:r>
            <a:endParaRPr lang="fr-BE" dirty="0"/>
          </a:p>
          <a:p>
            <a:pPr marL="0" indent="0">
              <a:buNone/>
            </a:pPr>
            <a:endParaRPr lang="en-US" dirty="0">
              <a:latin typeface="+mj-lt"/>
            </a:endParaRPr>
          </a:p>
        </p:txBody>
      </p:sp>
      <p:sp>
        <p:nvSpPr>
          <p:cNvPr id="4" name="Rectángulo 3">
            <a:extLst>
              <a:ext uri="{FF2B5EF4-FFF2-40B4-BE49-F238E27FC236}">
                <a16:creationId xmlns:a16="http://schemas.microsoft.com/office/drawing/2014/main" id="{A5425F32-21F5-5BDD-F43E-66A35D3B0087}"/>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267FE12F-D31B-6A27-D9C7-5ADA7D98504E}"/>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Double consécration</a:t>
            </a:r>
            <a:endParaRPr lang="fr-BE" noProof="0" dirty="0">
              <a:solidFill>
                <a:schemeClr val="bg1"/>
              </a:solidFill>
            </a:endParaRPr>
          </a:p>
        </p:txBody>
      </p:sp>
      <p:pic>
        <p:nvPicPr>
          <p:cNvPr id="7" name="Image 6">
            <a:extLst>
              <a:ext uri="{FF2B5EF4-FFF2-40B4-BE49-F238E27FC236}">
                <a16:creationId xmlns:a16="http://schemas.microsoft.com/office/drawing/2014/main" id="{38AE03F6-9217-81AA-5554-C5E392008648}"/>
              </a:ext>
            </a:extLst>
          </p:cNvPr>
          <p:cNvPicPr>
            <a:picLocks noChangeAspect="1"/>
          </p:cNvPicPr>
          <p:nvPr/>
        </p:nvPicPr>
        <p:blipFill>
          <a:blip r:embed="rId2"/>
          <a:stretch>
            <a:fillRect/>
          </a:stretch>
        </p:blipFill>
        <p:spPr>
          <a:xfrm>
            <a:off x="0" y="2946400"/>
            <a:ext cx="5930900" cy="2965450"/>
          </a:xfrm>
          <a:prstGeom prst="rect">
            <a:avLst/>
          </a:prstGeom>
        </p:spPr>
      </p:pic>
      <p:pic>
        <p:nvPicPr>
          <p:cNvPr id="8" name="Image 7">
            <a:extLst>
              <a:ext uri="{FF2B5EF4-FFF2-40B4-BE49-F238E27FC236}">
                <a16:creationId xmlns:a16="http://schemas.microsoft.com/office/drawing/2014/main" id="{8062E349-31F3-853D-C220-0A295DF4DDD6}"/>
              </a:ext>
            </a:extLst>
          </p:cNvPr>
          <p:cNvPicPr>
            <a:picLocks noChangeAspect="1"/>
          </p:cNvPicPr>
          <p:nvPr/>
        </p:nvPicPr>
        <p:blipFill>
          <a:blip r:embed="rId3"/>
          <a:stretch>
            <a:fillRect/>
          </a:stretch>
        </p:blipFill>
        <p:spPr>
          <a:xfrm>
            <a:off x="6096000" y="3467100"/>
            <a:ext cx="6096000" cy="3048000"/>
          </a:xfrm>
          <a:prstGeom prst="rect">
            <a:avLst/>
          </a:prstGeom>
        </p:spPr>
      </p:pic>
      <p:sp>
        <p:nvSpPr>
          <p:cNvPr id="9" name="ZoneTexte 8">
            <a:extLst>
              <a:ext uri="{FF2B5EF4-FFF2-40B4-BE49-F238E27FC236}">
                <a16:creationId xmlns:a16="http://schemas.microsoft.com/office/drawing/2014/main" id="{D72A5C4D-66A9-5FB4-7B69-246964A448EA}"/>
              </a:ext>
            </a:extLst>
          </p:cNvPr>
          <p:cNvSpPr txBox="1"/>
          <p:nvPr/>
        </p:nvSpPr>
        <p:spPr>
          <a:xfrm>
            <a:off x="4787900" y="6496050"/>
            <a:ext cx="7404100" cy="323165"/>
          </a:xfrm>
          <a:prstGeom prst="rect">
            <a:avLst/>
          </a:prstGeom>
          <a:noFill/>
        </p:spPr>
        <p:txBody>
          <a:bodyPr wrap="square" rtlCol="0">
            <a:spAutoFit/>
          </a:bodyPr>
          <a:lstStyle/>
          <a:p>
            <a:r>
              <a:rPr lang="fr-BE" sz="1500" dirty="0"/>
              <a:t>Romans durs &amp; Maigret (nuages de mots crées avec </a:t>
            </a:r>
            <a:r>
              <a:rPr lang="fr-BE" sz="1500" dirty="0" err="1"/>
              <a:t>Copilot</a:t>
            </a:r>
            <a:r>
              <a:rPr lang="fr-BE" sz="1500" dirty="0"/>
              <a:t>)</a:t>
            </a:r>
          </a:p>
        </p:txBody>
      </p:sp>
    </p:spTree>
    <p:extLst>
      <p:ext uri="{BB962C8B-B14F-4D97-AF65-F5344CB8AC3E}">
        <p14:creationId xmlns:p14="http://schemas.microsoft.com/office/powerpoint/2010/main" val="156110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33CC-9C19-DAC2-73B3-AE7AEB5105D8}"/>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D36F1891-651E-1A44-BA96-E13ED231D74F}"/>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9512D6E4-8708-AAA8-56A1-5E4490401F02}"/>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 lieu privilégié d’une stratégie »</a:t>
            </a:r>
            <a:endParaRPr lang="fr-BE" noProof="0" dirty="0">
              <a:solidFill>
                <a:schemeClr val="bg1"/>
              </a:solidFill>
            </a:endParaRPr>
          </a:p>
        </p:txBody>
      </p:sp>
      <p:pic>
        <p:nvPicPr>
          <p:cNvPr id="8" name="Espace réservé du contenu 7" descr="Une image contenant texte, habits, livre, journal&#10;&#10;Le contenu généré par l’IA peut être incorrect.">
            <a:extLst>
              <a:ext uri="{FF2B5EF4-FFF2-40B4-BE49-F238E27FC236}">
                <a16:creationId xmlns:a16="http://schemas.microsoft.com/office/drawing/2014/main" id="{911F4F52-3F5A-5274-B0B6-CCA2456396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4050" y="1382485"/>
            <a:ext cx="7189863" cy="5392397"/>
          </a:xfrm>
        </p:spPr>
      </p:pic>
      <p:pic>
        <p:nvPicPr>
          <p:cNvPr id="9" name="Image 8">
            <a:extLst>
              <a:ext uri="{FF2B5EF4-FFF2-40B4-BE49-F238E27FC236}">
                <a16:creationId xmlns:a16="http://schemas.microsoft.com/office/drawing/2014/main" id="{53F02753-AC46-5E88-9E2F-35E38AED88FD}"/>
              </a:ext>
            </a:extLst>
          </p:cNvPr>
          <p:cNvPicPr>
            <a:picLocks noChangeAspect="1"/>
          </p:cNvPicPr>
          <p:nvPr/>
        </p:nvPicPr>
        <p:blipFill>
          <a:blip r:embed="rId3"/>
          <a:srcRect l="10935" t="2965" r="14493" b="10672"/>
          <a:stretch>
            <a:fillRect/>
          </a:stretch>
        </p:blipFill>
        <p:spPr>
          <a:xfrm>
            <a:off x="283028" y="1382485"/>
            <a:ext cx="3080657" cy="4757058"/>
          </a:xfrm>
          <a:prstGeom prst="rect">
            <a:avLst/>
          </a:prstGeom>
        </p:spPr>
      </p:pic>
      <p:sp>
        <p:nvSpPr>
          <p:cNvPr id="10" name="Ellipse 9">
            <a:extLst>
              <a:ext uri="{FF2B5EF4-FFF2-40B4-BE49-F238E27FC236}">
                <a16:creationId xmlns:a16="http://schemas.microsoft.com/office/drawing/2014/main" id="{3D1CCB37-9CFD-4762-475F-911FC0BCD9DA}"/>
              </a:ext>
            </a:extLst>
          </p:cNvPr>
          <p:cNvSpPr/>
          <p:nvPr/>
        </p:nvSpPr>
        <p:spPr>
          <a:xfrm>
            <a:off x="4822371" y="3822869"/>
            <a:ext cx="2057400" cy="25581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 name="Connecteur droit avec flèche 11">
            <a:extLst>
              <a:ext uri="{FF2B5EF4-FFF2-40B4-BE49-F238E27FC236}">
                <a16:creationId xmlns:a16="http://schemas.microsoft.com/office/drawing/2014/main" id="{6328C240-BD73-4433-1651-8B48EB9D6B8F}"/>
              </a:ext>
            </a:extLst>
          </p:cNvPr>
          <p:cNvCxnSpPr>
            <a:cxnSpLocks/>
          </p:cNvCxnSpPr>
          <p:nvPr/>
        </p:nvCxnSpPr>
        <p:spPr>
          <a:xfrm flipH="1" flipV="1">
            <a:off x="2862941" y="4552921"/>
            <a:ext cx="1959430" cy="549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6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1F27A-498C-25D4-EC4D-1A86810A21EC}"/>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D13CAA79-95C7-8674-09B9-1FE7DC84A7FB}"/>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BE" noProof="0" dirty="0">
              <a:solidFill>
                <a:schemeClr val="bg1"/>
              </a:solidFill>
            </a:endParaRPr>
          </a:p>
        </p:txBody>
      </p:sp>
      <p:pic>
        <p:nvPicPr>
          <p:cNvPr id="7" name="Espace réservé du contenu 6" descr="Une image contenant texte, papier, écriture manuscrite, encre&#10;&#10;Le contenu généré par l’IA peut être incorrect.">
            <a:extLst>
              <a:ext uri="{FF2B5EF4-FFF2-40B4-BE49-F238E27FC236}">
                <a16:creationId xmlns:a16="http://schemas.microsoft.com/office/drawing/2014/main" id="{C0E6670A-365B-2379-33D4-5AE549E2A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648856" y="861787"/>
            <a:ext cx="6894287" cy="5170714"/>
          </a:xfrm>
        </p:spPr>
      </p:pic>
    </p:spTree>
    <p:extLst>
      <p:ext uri="{BB962C8B-B14F-4D97-AF65-F5344CB8AC3E}">
        <p14:creationId xmlns:p14="http://schemas.microsoft.com/office/powerpoint/2010/main" val="2001927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E2EE-74AA-0ECB-751A-4F792135BF8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941E033-6C91-79A1-12D1-C0C01A9327C4}"/>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lgn="ctr">
              <a:buNone/>
            </a:pPr>
            <a:endParaRPr lang="en-US" dirty="0"/>
          </a:p>
          <a:p>
            <a:pPr marL="0" indent="0" algn="ctr">
              <a:buNone/>
            </a:pPr>
            <a:r>
              <a:rPr lang="en-US" dirty="0"/>
              <a:t>« Far more decisive factors for the market of literary translations [than the motive of ageing as a motive for retranslation] are the </a:t>
            </a:r>
            <a:r>
              <a:rPr lang="en-US" b="1" dirty="0"/>
              <a:t>economic</a:t>
            </a:r>
            <a:r>
              <a:rPr lang="en-US" dirty="0"/>
              <a:t> profitability of competing (re)translations and their editions, and the struggle for </a:t>
            </a:r>
            <a:r>
              <a:rPr lang="en-US" b="1" dirty="0"/>
              <a:t>symbolic</a:t>
            </a:r>
            <a:r>
              <a:rPr lang="en-US" dirty="0"/>
              <a:t> capital on the world literature market.” (Kris Peeters et Piet Van Poucke 2023)</a:t>
            </a:r>
            <a:endParaRPr lang="fr-BE" dirty="0"/>
          </a:p>
          <a:p>
            <a:pPr marL="0" indent="0">
              <a:buNone/>
            </a:pPr>
            <a:endParaRPr lang="en-US" dirty="0">
              <a:latin typeface="+mj-lt"/>
            </a:endParaRPr>
          </a:p>
        </p:txBody>
      </p:sp>
      <p:sp>
        <p:nvSpPr>
          <p:cNvPr id="4" name="Rectángulo 3">
            <a:extLst>
              <a:ext uri="{FF2B5EF4-FFF2-40B4-BE49-F238E27FC236}">
                <a16:creationId xmlns:a16="http://schemas.microsoft.com/office/drawing/2014/main" id="{846DD4F4-1D9F-5A55-E3B0-D52CC7DA6C80}"/>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ED97F7D5-9650-A735-8F3E-515A09C579DA}"/>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err="1">
                <a:solidFill>
                  <a:schemeClr val="bg1"/>
                </a:solidFill>
              </a:rPr>
              <a:t>Economic</a:t>
            </a:r>
            <a:r>
              <a:rPr lang="fr-BE" dirty="0">
                <a:solidFill>
                  <a:schemeClr val="bg1"/>
                </a:solidFill>
              </a:rPr>
              <a:t> and </a:t>
            </a:r>
            <a:r>
              <a:rPr lang="fr-BE" dirty="0" err="1">
                <a:solidFill>
                  <a:schemeClr val="bg1"/>
                </a:solidFill>
              </a:rPr>
              <a:t>symbolic</a:t>
            </a:r>
            <a:r>
              <a:rPr lang="fr-BE" dirty="0">
                <a:solidFill>
                  <a:schemeClr val="bg1"/>
                </a:solidFill>
              </a:rPr>
              <a:t> aspects</a:t>
            </a:r>
            <a:endParaRPr lang="fr-BE" noProof="0" dirty="0">
              <a:solidFill>
                <a:schemeClr val="bg1"/>
              </a:solidFill>
            </a:endParaRPr>
          </a:p>
        </p:txBody>
      </p:sp>
    </p:spTree>
    <p:extLst>
      <p:ext uri="{BB962C8B-B14F-4D97-AF65-F5344CB8AC3E}">
        <p14:creationId xmlns:p14="http://schemas.microsoft.com/office/powerpoint/2010/main" val="1195881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DE7EF-4C82-5A70-66B4-80402E354FE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594342A-B204-18CE-1A8E-66E7DE51BBAE}"/>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endParaRPr lang="en-US" dirty="0">
              <a:latin typeface="+mj-lt"/>
            </a:endParaRPr>
          </a:p>
          <a:p>
            <a:r>
              <a:rPr lang="fr-BE" dirty="0"/>
              <a:t>cartographier la circulation internationale de l’œuvre de Georges Simenon</a:t>
            </a:r>
          </a:p>
          <a:p>
            <a:r>
              <a:rPr lang="fr-BE" dirty="0"/>
              <a:t>base de données relationnelle fondée sur des données bibliométriques (actuellement 6278 items pour 6 langues collectées)</a:t>
            </a:r>
          </a:p>
          <a:p>
            <a:r>
              <a:rPr lang="fr-BE" dirty="0"/>
              <a:t>notamment pour étudier les </a:t>
            </a:r>
            <a:r>
              <a:rPr lang="fr-BE" dirty="0" err="1"/>
              <a:t>acteur·rices</a:t>
            </a:r>
            <a:r>
              <a:rPr lang="fr-BE" dirty="0"/>
              <a:t> du transfert et la visibilité de la traduction </a:t>
            </a:r>
          </a:p>
          <a:p>
            <a:pPr marL="0" indent="0">
              <a:buNone/>
            </a:pPr>
            <a:endParaRPr lang="en-US" dirty="0">
              <a:latin typeface="+mj-lt"/>
            </a:endParaRPr>
          </a:p>
        </p:txBody>
      </p:sp>
      <p:sp>
        <p:nvSpPr>
          <p:cNvPr id="4" name="Rectángulo 3">
            <a:extLst>
              <a:ext uri="{FF2B5EF4-FFF2-40B4-BE49-F238E27FC236}">
                <a16:creationId xmlns:a16="http://schemas.microsoft.com/office/drawing/2014/main" id="{0FFB00D7-D09D-9D2C-87F7-81856C60FAFF}"/>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17FB0675-B7F3-1885-F8B0-AD49D86D65F9}"/>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SITRAD (Simenon en traductions)</a:t>
            </a:r>
            <a:r>
              <a:rPr lang="fr-BE" noProof="0" dirty="0">
                <a:solidFill>
                  <a:schemeClr val="bg1"/>
                </a:solidFill>
              </a:rPr>
              <a:t>	</a:t>
            </a:r>
          </a:p>
        </p:txBody>
      </p:sp>
    </p:spTree>
    <p:extLst>
      <p:ext uri="{BB962C8B-B14F-4D97-AF65-F5344CB8AC3E}">
        <p14:creationId xmlns:p14="http://schemas.microsoft.com/office/powerpoint/2010/main" val="176812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469F9-D378-3FEE-6676-ED65C979A5B6}"/>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E7BF7D9-7C31-8F90-F63C-7DFF5D19D250}"/>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r>
              <a:rPr lang="fr-BE" dirty="0"/>
              <a:t>„</a:t>
            </a:r>
            <a:r>
              <a:rPr lang="fr-BE" dirty="0" err="1"/>
              <a:t>erste</a:t>
            </a:r>
            <a:r>
              <a:rPr lang="fr-BE" dirty="0"/>
              <a:t> </a:t>
            </a:r>
            <a:r>
              <a:rPr lang="fr-BE" dirty="0" err="1"/>
              <a:t>deutschsprachige</a:t>
            </a:r>
            <a:r>
              <a:rPr lang="fr-BE" dirty="0"/>
              <a:t> </a:t>
            </a:r>
            <a:r>
              <a:rPr lang="fr-BE" dirty="0" err="1"/>
              <a:t>Gesamtausgabe</a:t>
            </a:r>
            <a:r>
              <a:rPr lang="fr-BE" dirty="0"/>
              <a:t> seines </a:t>
            </a:r>
            <a:r>
              <a:rPr lang="fr-BE" dirty="0" err="1"/>
              <a:t>erzählerischen</a:t>
            </a:r>
            <a:r>
              <a:rPr lang="fr-BE" dirty="0"/>
              <a:t> </a:t>
            </a:r>
            <a:r>
              <a:rPr lang="fr-BE" dirty="0" err="1"/>
              <a:t>Werks</a:t>
            </a:r>
            <a:r>
              <a:rPr lang="fr-BE" dirty="0"/>
              <a:t>“ </a:t>
            </a:r>
          </a:p>
          <a:p>
            <a:r>
              <a:rPr lang="fr-BE" dirty="0"/>
              <a:t>collection de livres cartonnés</a:t>
            </a:r>
          </a:p>
          <a:p>
            <a:r>
              <a:rPr lang="fr-BE" dirty="0"/>
              <a:t>2018 lancement de la maison d’édition </a:t>
            </a:r>
            <a:r>
              <a:rPr lang="fr-BE" dirty="0" err="1"/>
              <a:t>Kampa</a:t>
            </a:r>
            <a:r>
              <a:rPr lang="fr-BE" dirty="0"/>
              <a:t> </a:t>
            </a:r>
          </a:p>
          <a:p>
            <a:r>
              <a:rPr lang="fr-BE" dirty="0"/>
              <a:t>Daniel </a:t>
            </a:r>
            <a:r>
              <a:rPr lang="fr-BE" dirty="0" err="1"/>
              <a:t>Kampa</a:t>
            </a:r>
            <a:r>
              <a:rPr lang="fr-BE" dirty="0"/>
              <a:t>, </a:t>
            </a:r>
            <a:r>
              <a:rPr lang="fr-BE"/>
              <a:t>John Simenon </a:t>
            </a:r>
            <a:endParaRPr lang="fr-BE" dirty="0"/>
          </a:p>
          <a:p>
            <a:r>
              <a:rPr lang="fr-BE" dirty="0"/>
              <a:t>« </a:t>
            </a:r>
            <a:r>
              <a:rPr lang="fr-BE" dirty="0" err="1"/>
              <a:t>ein</a:t>
            </a:r>
            <a:r>
              <a:rPr lang="fr-BE" dirty="0"/>
              <a:t> </a:t>
            </a:r>
            <a:r>
              <a:rPr lang="fr-BE" dirty="0" err="1"/>
              <a:t>Werk</a:t>
            </a:r>
            <a:r>
              <a:rPr lang="fr-BE" dirty="0"/>
              <a:t> </a:t>
            </a:r>
            <a:r>
              <a:rPr lang="fr-BE" dirty="0" err="1"/>
              <a:t>am</a:t>
            </a:r>
            <a:r>
              <a:rPr lang="fr-BE" dirty="0"/>
              <a:t> Leben </a:t>
            </a:r>
            <a:r>
              <a:rPr lang="fr-BE" dirty="0" err="1"/>
              <a:t>erhalten</a:t>
            </a:r>
            <a:r>
              <a:rPr lang="fr-BE" dirty="0"/>
              <a:t> » </a:t>
            </a:r>
          </a:p>
        </p:txBody>
      </p:sp>
      <p:sp>
        <p:nvSpPr>
          <p:cNvPr id="4" name="Rectángulo 3">
            <a:extLst>
              <a:ext uri="{FF2B5EF4-FFF2-40B4-BE49-F238E27FC236}">
                <a16:creationId xmlns:a16="http://schemas.microsoft.com/office/drawing/2014/main" id="{5C88547A-AD7B-2E2E-0870-350EF525948A}"/>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79E7FDAB-75B0-0367-1555-1E0BB2BE7C4F}"/>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Contexte</a:t>
            </a:r>
            <a:endParaRPr lang="fr-BE" noProof="0" dirty="0">
              <a:solidFill>
                <a:schemeClr val="bg1"/>
              </a:solidFill>
            </a:endParaRPr>
          </a:p>
        </p:txBody>
      </p:sp>
    </p:spTree>
    <p:extLst>
      <p:ext uri="{BB962C8B-B14F-4D97-AF65-F5344CB8AC3E}">
        <p14:creationId xmlns:p14="http://schemas.microsoft.com/office/powerpoint/2010/main" val="30366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F1AAA-027C-74D9-70FC-2FD8DDDFE1E6}"/>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278C2F-F12A-C833-264D-09CC6F1DDA83}"/>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r>
              <a:rPr lang="de-DE" dirty="0"/>
              <a:t>„Ich hoffe! (…) Natürlich muss ein Verlag sich wirtschaftlich tragen, aber hier ist es wirklich </a:t>
            </a:r>
            <a:r>
              <a:rPr lang="de-DE" b="1" dirty="0"/>
              <a:t>eine Herzensangelegenheit</a:t>
            </a:r>
            <a:r>
              <a:rPr lang="de-DE" dirty="0"/>
              <a:t>. Ich liebe Simenon über alles, und ich werde alles für Simenon tun. Und natürlich hoffe ich auch, dass ich damit ein bisschen Geld verdienen kann oder jeweils kein Geld verlieren muss.“ (Deutschlandfunk 18.08.2017)</a:t>
            </a:r>
          </a:p>
          <a:p>
            <a:pPr marL="0" indent="0">
              <a:buNone/>
            </a:pPr>
            <a:endParaRPr lang="de-DE" i="1" dirty="0"/>
          </a:p>
          <a:p>
            <a:pPr marL="0" indent="0">
              <a:buNone/>
            </a:pPr>
            <a:r>
              <a:rPr lang="de-DE" dirty="0"/>
              <a:t>„Simenon und seine Maigret-Reihe [ist] für unser Krimiprogramm </a:t>
            </a:r>
            <a:r>
              <a:rPr lang="de-DE" b="1" dirty="0"/>
              <a:t>als Aushängeschild </a:t>
            </a:r>
            <a:r>
              <a:rPr lang="de-DE" dirty="0"/>
              <a:t>das ideale Fundament“ (16.06.2021) </a:t>
            </a:r>
            <a:endParaRPr lang="fr-BE" dirty="0"/>
          </a:p>
          <a:p>
            <a:endParaRPr lang="fr-BE" dirty="0"/>
          </a:p>
        </p:txBody>
      </p:sp>
      <p:sp>
        <p:nvSpPr>
          <p:cNvPr id="4" name="Rectángulo 3">
            <a:extLst>
              <a:ext uri="{FF2B5EF4-FFF2-40B4-BE49-F238E27FC236}">
                <a16:creationId xmlns:a16="http://schemas.microsoft.com/office/drawing/2014/main" id="{130AF543-F0A2-6AA8-D5D0-52CE19597D1F}"/>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A028A4F3-B5AD-90F8-FBD9-77E62F297AB4}"/>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BE" noProof="0" dirty="0">
              <a:solidFill>
                <a:schemeClr val="bg1"/>
              </a:solidFill>
            </a:endParaRPr>
          </a:p>
        </p:txBody>
      </p:sp>
    </p:spTree>
    <p:extLst>
      <p:ext uri="{BB962C8B-B14F-4D97-AF65-F5344CB8AC3E}">
        <p14:creationId xmlns:p14="http://schemas.microsoft.com/office/powerpoint/2010/main" val="162359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24FC9-12B2-3429-875C-F2AE1896BE5A}"/>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E753A60-2DA7-C745-BDE6-030461FB37FC}"/>
              </a:ext>
            </a:extLst>
          </p:cNvPr>
          <p:cNvSpPr>
            <a:spLocks noGrp="1"/>
          </p:cNvSpPr>
          <p:nvPr>
            <p:ph idx="1"/>
          </p:nvPr>
        </p:nvSpPr>
        <p:spPr>
          <a:xfrm>
            <a:off x="838200" y="1825625"/>
            <a:ext cx="10515600" cy="4575175"/>
          </a:xfrm>
          <a:solidFill>
            <a:schemeClr val="bg1"/>
          </a:solidFill>
        </p:spPr>
        <p:txBody>
          <a:bodyPr vert="horz" lIns="91440" tIns="45720" rIns="91440" bIns="45720" rtlCol="0" anchor="t">
            <a:normAutofit/>
          </a:bodyPr>
          <a:lstStyle/>
          <a:p>
            <a:pPr marL="0" indent="0">
              <a:buNone/>
            </a:pPr>
            <a:r>
              <a:rPr lang="de-DE" dirty="0"/>
              <a:t>„Dieses großartige Buch wurde nun von Elisabeth Edl und Wolfgang Matz (…) neu übersetzt - von </a:t>
            </a:r>
            <a:r>
              <a:rPr lang="de-DE" b="1" dirty="0"/>
              <a:t>den Besten der Besten“ </a:t>
            </a:r>
          </a:p>
          <a:p>
            <a:pPr marL="0" indent="0">
              <a:buNone/>
            </a:pPr>
            <a:endParaRPr lang="de-DE" b="1" i="1" dirty="0"/>
          </a:p>
          <a:p>
            <a:pPr marL="0" indent="0">
              <a:buNone/>
            </a:pPr>
            <a:endParaRPr lang="de-DE" b="1" i="1" dirty="0"/>
          </a:p>
          <a:p>
            <a:pPr marL="0" indent="0" algn="ctr">
              <a:buNone/>
            </a:pPr>
            <a:r>
              <a:rPr lang="de-DE" dirty="0"/>
              <a:t>„</a:t>
            </a:r>
            <a:r>
              <a:rPr lang="de-DE" b="1" dirty="0"/>
              <a:t>fulminante</a:t>
            </a:r>
            <a:r>
              <a:rPr lang="de-DE" dirty="0"/>
              <a:t> Neuübersetzung“</a:t>
            </a:r>
          </a:p>
          <a:p>
            <a:pPr marL="0" indent="0">
              <a:buNone/>
            </a:pPr>
            <a:endParaRPr lang="de-DE" i="1" dirty="0"/>
          </a:p>
          <a:p>
            <a:pPr marL="0" indent="0">
              <a:buNone/>
            </a:pPr>
            <a:r>
              <a:rPr lang="de-DE" dirty="0"/>
              <a:t>»Das Einfache einfach zu belassen, ist eine </a:t>
            </a:r>
            <a:r>
              <a:rPr lang="de-DE" b="1" dirty="0"/>
              <a:t>Kunst</a:t>
            </a:r>
            <a:r>
              <a:rPr lang="de-DE" dirty="0"/>
              <a:t> – und das Übersetzerpaar Elisabeth Edl und Wolfgang Matz beherrschen sie fulminant.«</a:t>
            </a:r>
            <a:endParaRPr lang="fr-BE" i="1" dirty="0"/>
          </a:p>
          <a:p>
            <a:pPr marL="0" indent="0">
              <a:buNone/>
            </a:pPr>
            <a:endParaRPr lang="fr-BE" i="1" dirty="0"/>
          </a:p>
          <a:p>
            <a:pPr marL="0" indent="0">
              <a:buNone/>
            </a:pPr>
            <a:endParaRPr lang="fr-BE" i="1" dirty="0"/>
          </a:p>
          <a:p>
            <a:pPr marL="0" indent="0">
              <a:buNone/>
            </a:pPr>
            <a:endParaRPr lang="fr-BE" dirty="0"/>
          </a:p>
          <a:p>
            <a:endParaRPr lang="fr-BE" dirty="0"/>
          </a:p>
        </p:txBody>
      </p:sp>
      <p:sp>
        <p:nvSpPr>
          <p:cNvPr id="4" name="Rectángulo 3">
            <a:extLst>
              <a:ext uri="{FF2B5EF4-FFF2-40B4-BE49-F238E27FC236}">
                <a16:creationId xmlns:a16="http://schemas.microsoft.com/office/drawing/2014/main" id="{834E93AD-6A4B-405E-7C48-37B4BA89683E}"/>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FEC0958F-F8A9-3731-7D17-F70F7CA50DD0}"/>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Retraductions dans la p</a:t>
            </a:r>
            <a:r>
              <a:rPr lang="fr-BE" noProof="0" dirty="0" err="1">
                <a:solidFill>
                  <a:schemeClr val="bg1"/>
                </a:solidFill>
              </a:rPr>
              <a:t>resse</a:t>
            </a:r>
            <a:r>
              <a:rPr lang="fr-BE" noProof="0" dirty="0">
                <a:solidFill>
                  <a:schemeClr val="bg1"/>
                </a:solidFill>
              </a:rPr>
              <a:t>?</a:t>
            </a:r>
          </a:p>
        </p:txBody>
      </p:sp>
      <p:pic>
        <p:nvPicPr>
          <p:cNvPr id="2" name="Image 1">
            <a:extLst>
              <a:ext uri="{FF2B5EF4-FFF2-40B4-BE49-F238E27FC236}">
                <a16:creationId xmlns:a16="http://schemas.microsoft.com/office/drawing/2014/main" id="{77F34F3F-D003-3002-469B-30F2B29D047B}"/>
              </a:ext>
            </a:extLst>
          </p:cNvPr>
          <p:cNvPicPr>
            <a:picLocks noChangeAspect="1"/>
          </p:cNvPicPr>
          <p:nvPr/>
        </p:nvPicPr>
        <p:blipFill>
          <a:blip r:embed="rId2"/>
          <a:stretch>
            <a:fillRect/>
          </a:stretch>
        </p:blipFill>
        <p:spPr>
          <a:xfrm>
            <a:off x="6884251" y="2734529"/>
            <a:ext cx="5307749" cy="694471"/>
          </a:xfrm>
          <a:prstGeom prst="rect">
            <a:avLst/>
          </a:prstGeom>
        </p:spPr>
      </p:pic>
      <p:pic>
        <p:nvPicPr>
          <p:cNvPr id="7" name="Image 6">
            <a:extLst>
              <a:ext uri="{FF2B5EF4-FFF2-40B4-BE49-F238E27FC236}">
                <a16:creationId xmlns:a16="http://schemas.microsoft.com/office/drawing/2014/main" id="{6412EBBC-2E33-65A7-957F-11CB14ED00C3}"/>
              </a:ext>
            </a:extLst>
          </p:cNvPr>
          <p:cNvPicPr>
            <a:picLocks noChangeAspect="1"/>
          </p:cNvPicPr>
          <p:nvPr/>
        </p:nvPicPr>
        <p:blipFill>
          <a:blip r:embed="rId3"/>
          <a:stretch>
            <a:fillRect/>
          </a:stretch>
        </p:blipFill>
        <p:spPr>
          <a:xfrm>
            <a:off x="1483801" y="3201642"/>
            <a:ext cx="2282656" cy="1272790"/>
          </a:xfrm>
          <a:prstGeom prst="rect">
            <a:avLst/>
          </a:prstGeom>
        </p:spPr>
      </p:pic>
      <p:pic>
        <p:nvPicPr>
          <p:cNvPr id="9" name="Image 8">
            <a:extLst>
              <a:ext uri="{FF2B5EF4-FFF2-40B4-BE49-F238E27FC236}">
                <a16:creationId xmlns:a16="http://schemas.microsoft.com/office/drawing/2014/main" id="{134042F7-7D5D-9717-F606-6F7563070C0D}"/>
              </a:ext>
            </a:extLst>
          </p:cNvPr>
          <p:cNvPicPr>
            <a:picLocks noChangeAspect="1"/>
          </p:cNvPicPr>
          <p:nvPr/>
        </p:nvPicPr>
        <p:blipFill>
          <a:blip r:embed="rId4"/>
          <a:stretch>
            <a:fillRect/>
          </a:stretch>
        </p:blipFill>
        <p:spPr>
          <a:xfrm>
            <a:off x="6046051" y="5567778"/>
            <a:ext cx="5307749" cy="833022"/>
          </a:xfrm>
          <a:prstGeom prst="rect">
            <a:avLst/>
          </a:prstGeom>
        </p:spPr>
      </p:pic>
    </p:spTree>
    <p:extLst>
      <p:ext uri="{BB962C8B-B14F-4D97-AF65-F5344CB8AC3E}">
        <p14:creationId xmlns:p14="http://schemas.microsoft.com/office/powerpoint/2010/main" val="1297038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6D4F-AC76-A489-A18F-7FEBFB9AAD1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99BF55F-ACF4-6950-802B-663AFB3A5B12}"/>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endParaRPr lang="fr-BE" sz="1300" dirty="0"/>
          </a:p>
          <a:p>
            <a:r>
              <a:rPr lang="fr-BE" dirty="0"/>
              <a:t>les enjeux commerciaux et symboliques jouent un rôle déterminant dans les choix des maisons d’édition</a:t>
            </a:r>
          </a:p>
          <a:p>
            <a:r>
              <a:rPr lang="fr-BE" dirty="0"/>
              <a:t>la visibilité est davantage une condition qu’une conséquence des postfaces de </a:t>
            </a:r>
            <a:r>
              <a:rPr lang="fr-BE" dirty="0" err="1"/>
              <a:t>retraducteur·rices</a:t>
            </a:r>
            <a:endParaRPr lang="fr-BE" dirty="0"/>
          </a:p>
          <a:p>
            <a:r>
              <a:rPr lang="fr-BE" dirty="0"/>
              <a:t>la traduction comme « instance de consécration spécifique » (Casanova 2002: 14) pour Simenon </a:t>
            </a:r>
          </a:p>
          <a:p>
            <a:r>
              <a:rPr lang="fr-BE" dirty="0"/>
              <a:t>Simenon comme instance de consécration pour l’éditeur </a:t>
            </a:r>
            <a:r>
              <a:rPr lang="fr-BE" dirty="0" err="1"/>
              <a:t>Kampa</a:t>
            </a:r>
            <a:endParaRPr lang="fr-BE" dirty="0"/>
          </a:p>
          <a:p>
            <a:pPr marL="0" indent="0">
              <a:buNone/>
            </a:pPr>
            <a:endParaRPr lang="fr-BE" dirty="0"/>
          </a:p>
        </p:txBody>
      </p:sp>
      <p:sp>
        <p:nvSpPr>
          <p:cNvPr id="4" name="Rectángulo 3">
            <a:extLst>
              <a:ext uri="{FF2B5EF4-FFF2-40B4-BE49-F238E27FC236}">
                <a16:creationId xmlns:a16="http://schemas.microsoft.com/office/drawing/2014/main" id="{649AD12C-CEC0-75DA-8F80-76351D76CED1}"/>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319F9F24-2C88-1819-19B7-8EE54306E167}"/>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Conclusions</a:t>
            </a:r>
            <a:endParaRPr lang="fr-BE" noProof="0" dirty="0">
              <a:solidFill>
                <a:schemeClr val="bg1"/>
              </a:solidFill>
            </a:endParaRPr>
          </a:p>
        </p:txBody>
      </p:sp>
    </p:spTree>
    <p:extLst>
      <p:ext uri="{BB962C8B-B14F-4D97-AF65-F5344CB8AC3E}">
        <p14:creationId xmlns:p14="http://schemas.microsoft.com/office/powerpoint/2010/main" val="8839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A7B4A-27C7-E931-3C18-FE21F6A9D64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6A04904-00A7-85AA-944E-B921951BE812}"/>
              </a:ext>
            </a:extLst>
          </p:cNvPr>
          <p:cNvSpPr>
            <a:spLocks noGrp="1"/>
          </p:cNvSpPr>
          <p:nvPr>
            <p:ph idx="1"/>
          </p:nvPr>
        </p:nvSpPr>
        <p:spPr>
          <a:xfrm>
            <a:off x="838200" y="1589314"/>
            <a:ext cx="10515600" cy="5083629"/>
          </a:xfrm>
          <a:solidFill>
            <a:schemeClr val="bg1"/>
          </a:solidFill>
        </p:spPr>
        <p:txBody>
          <a:bodyPr vert="horz" lIns="91440" tIns="45720" rIns="91440" bIns="45720" rtlCol="0" anchor="t">
            <a:noAutofit/>
          </a:bodyPr>
          <a:lstStyle/>
          <a:p>
            <a:pPr marL="0" indent="0">
              <a:spcBef>
                <a:spcPts val="1200"/>
              </a:spcBef>
              <a:buNone/>
            </a:pPr>
            <a:r>
              <a:rPr lang="fr-BE" sz="1500" dirty="0"/>
              <a:t>AMENTA, Alessandro, </a:t>
            </a:r>
            <a:r>
              <a:rPr lang="fr-BE" sz="1500" dirty="0" err="1"/>
              <a:t>Natascia</a:t>
            </a:r>
            <a:r>
              <a:rPr lang="fr-BE" sz="1500" dirty="0"/>
              <a:t> BARRALE and Chiara SINATRA (</a:t>
            </a:r>
            <a:r>
              <a:rPr lang="fr-BE" sz="1500" dirty="0" err="1"/>
              <a:t>éds</a:t>
            </a:r>
            <a:r>
              <a:rPr lang="fr-BE" sz="1500" dirty="0"/>
              <a:t>.) </a:t>
            </a:r>
            <a:r>
              <a:rPr lang="en-US" sz="1500" dirty="0"/>
              <a:t>(2025), Retranslation and Socio-Cultural Changes (= New Trends in Translation Studies vol. 40). </a:t>
            </a:r>
            <a:r>
              <a:rPr lang="fr-BE" sz="1500" dirty="0"/>
              <a:t>Peter Lang.</a:t>
            </a:r>
          </a:p>
          <a:p>
            <a:pPr marL="0" indent="0">
              <a:buNone/>
            </a:pPr>
            <a:r>
              <a:rPr lang="fr-BE" sz="1500" dirty="0"/>
              <a:t>CASANOVA, Pascale (2002). Consécration et accumulation de capital littéraire La traduction comme échange inégal, in Actes de la recherche en sciences sociales, 144(4), 7-20. </a:t>
            </a:r>
            <a:r>
              <a:rPr lang="fr-BE" sz="1500" dirty="0">
                <a:hlinkClick r:id="rId2"/>
              </a:rPr>
              <a:t>https://doi.org/10.3917/arss.144.0007</a:t>
            </a:r>
            <a:r>
              <a:rPr lang="fr-BE" sz="1500" dirty="0"/>
              <a:t> </a:t>
            </a:r>
          </a:p>
          <a:p>
            <a:pPr marL="0" indent="0">
              <a:buNone/>
            </a:pPr>
            <a:r>
              <a:rPr lang="fr-BE" sz="1500" dirty="0"/>
              <a:t>DEL LUNGO, Andrea (2009), « Seuils, vingt ans après. Quelques pistes pour l’étude du paratexte après Genette », Littérature, 3/155, p. 98-111, </a:t>
            </a:r>
            <a:r>
              <a:rPr lang="fr-BE" sz="1500" dirty="0">
                <a:hlinkClick r:id="rId3"/>
              </a:rPr>
              <a:t>http://www.cairn.info/revue-litterature-2009-3-page-98.htm</a:t>
            </a:r>
            <a:r>
              <a:rPr lang="fr-BE" sz="1500" dirty="0"/>
              <a:t> </a:t>
            </a:r>
          </a:p>
          <a:p>
            <a:pPr marL="0" indent="0">
              <a:buNone/>
            </a:pPr>
            <a:r>
              <a:rPr lang="fr-BE" sz="1500" dirty="0"/>
              <a:t>DENIS, Benoît (2010), La consécration, Contextes 7, </a:t>
            </a:r>
            <a:r>
              <a:rPr lang="fr-BE" sz="1500" dirty="0">
                <a:hlinkClick r:id="rId4"/>
              </a:rPr>
              <a:t>https://doi.org/10.4000/contextes.4639</a:t>
            </a:r>
            <a:r>
              <a:rPr lang="fr-BE" sz="1500" dirty="0"/>
              <a:t> </a:t>
            </a:r>
          </a:p>
          <a:p>
            <a:pPr marL="0" indent="0">
              <a:buNone/>
            </a:pPr>
            <a:r>
              <a:rPr lang="fr-BE" sz="1500" dirty="0"/>
              <a:t>GENETTE, Gérard (2002 [1987]), Seuils, Paris, Gallimard.</a:t>
            </a:r>
          </a:p>
          <a:p>
            <a:pPr marL="0" indent="0">
              <a:buNone/>
            </a:pPr>
            <a:r>
              <a:rPr lang="fr-BE" sz="1500" dirty="0"/>
              <a:t>LETAWE, Céline (2018), « Quand le traducteur-préfacier parle de traduction. Fonctions d’un discours entre préface allographe et préface auctoriale », Palimpsestes 31, </a:t>
            </a:r>
            <a:r>
              <a:rPr lang="fr-BE" sz="1500" dirty="0">
                <a:hlinkClick r:id="rId5"/>
              </a:rPr>
              <a:t>https://doi.org/10.4000/palimpsestes.2583</a:t>
            </a:r>
            <a:r>
              <a:rPr lang="fr-BE" sz="1500" dirty="0"/>
              <a:t> </a:t>
            </a:r>
          </a:p>
          <a:p>
            <a:pPr marL="0" indent="0">
              <a:buNone/>
            </a:pPr>
            <a:r>
              <a:rPr lang="fr-BE" sz="1500" dirty="0"/>
              <a:t>LUNEAU, </a:t>
            </a:r>
            <a:r>
              <a:rPr lang="fr-BE" sz="1500" dirty="0" err="1"/>
              <a:t>Marie-Pier</a:t>
            </a:r>
            <a:r>
              <a:rPr lang="fr-BE" sz="1500" dirty="0"/>
              <a:t> et Denis SAINT-AMAND (</a:t>
            </a:r>
            <a:r>
              <a:rPr lang="fr-BE" sz="1500" dirty="0" err="1"/>
              <a:t>éds</a:t>
            </a:r>
            <a:r>
              <a:rPr lang="fr-BE" sz="1500" dirty="0"/>
              <a:t>), 2016, La Préface. Formes et enjeux d’un discours d’escorte, Paris, Classiques Garnier. </a:t>
            </a:r>
          </a:p>
          <a:p>
            <a:pPr marL="0" indent="0">
              <a:buNone/>
            </a:pPr>
            <a:r>
              <a:rPr lang="fr-BE" sz="1500" dirty="0"/>
              <a:t>PEETERS, Kris et Piet VAN POUCKE (2023). </a:t>
            </a:r>
            <a:r>
              <a:rPr lang="en-US" sz="1500" dirty="0"/>
              <a:t>« Retranslation, thirty-odd years after Berman », in </a:t>
            </a:r>
            <a:r>
              <a:rPr lang="en-US" sz="1500" dirty="0" err="1"/>
              <a:t>Parallèles</a:t>
            </a:r>
            <a:r>
              <a:rPr lang="en-US" sz="1500" dirty="0"/>
              <a:t>, 35(1).</a:t>
            </a:r>
          </a:p>
          <a:p>
            <a:pPr marL="0" indent="0">
              <a:buNone/>
            </a:pPr>
            <a:r>
              <a:rPr lang="fr-BE" sz="1500" dirty="0"/>
              <a:t>RISTERUCCI-ROUDNICKY, Danielle (2008). Introduction à l’analyse des œuvres traduites, Paris, Armand Colin.</a:t>
            </a:r>
          </a:p>
          <a:p>
            <a:pPr marL="0" indent="0">
              <a:buNone/>
            </a:pPr>
            <a:r>
              <a:rPr lang="en-US" sz="1500" dirty="0"/>
              <a:t>UNESCO, Index </a:t>
            </a:r>
            <a:r>
              <a:rPr lang="en-US" sz="1500" dirty="0" err="1"/>
              <a:t>Translationum</a:t>
            </a:r>
            <a:r>
              <a:rPr lang="en-US" sz="1500" dirty="0"/>
              <a:t>. </a:t>
            </a:r>
            <a:r>
              <a:rPr lang="en-US" sz="1500" dirty="0">
                <a:hlinkClick r:id="rId6"/>
              </a:rPr>
              <a:t>https://www.unesco.org/xtrans/bsform.aspx?lg=1</a:t>
            </a:r>
            <a:r>
              <a:rPr lang="fr-BE" sz="1500" dirty="0"/>
              <a:t> </a:t>
            </a:r>
          </a:p>
          <a:p>
            <a:pPr marL="0" indent="0">
              <a:buNone/>
            </a:pPr>
            <a:r>
              <a:rPr lang="en-US" sz="1500" dirty="0"/>
              <a:t>VENUTI, Lawrence (1995), The Translator's Invisibility: A History of Translation. </a:t>
            </a:r>
            <a:r>
              <a:rPr lang="fr-BE" sz="1500" dirty="0"/>
              <a:t>London: Routledge. </a:t>
            </a:r>
            <a:r>
              <a:rPr lang="fr-BE" sz="1500" dirty="0">
                <a:hlinkClick r:id="rId7"/>
              </a:rPr>
              <a:t>http://dx.doi.org/10.4324/9780203360064</a:t>
            </a:r>
            <a:r>
              <a:rPr lang="fr-BE" sz="1500" dirty="0"/>
              <a:t> </a:t>
            </a:r>
          </a:p>
        </p:txBody>
      </p:sp>
      <p:sp>
        <p:nvSpPr>
          <p:cNvPr id="4" name="Rectángulo 3">
            <a:extLst>
              <a:ext uri="{FF2B5EF4-FFF2-40B4-BE49-F238E27FC236}">
                <a16:creationId xmlns:a16="http://schemas.microsoft.com/office/drawing/2014/main" id="{CB5D3C52-7FC7-85CA-ADCC-7CC47A161F98}"/>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7F768D79-CBEA-BABC-9451-AD43C36B0777}"/>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Références</a:t>
            </a:r>
            <a:endParaRPr lang="fr-BE" noProof="0" dirty="0">
              <a:solidFill>
                <a:schemeClr val="bg1"/>
              </a:solidFill>
            </a:endParaRPr>
          </a:p>
        </p:txBody>
      </p:sp>
    </p:spTree>
    <p:extLst>
      <p:ext uri="{BB962C8B-B14F-4D97-AF65-F5344CB8AC3E}">
        <p14:creationId xmlns:p14="http://schemas.microsoft.com/office/powerpoint/2010/main" val="2827820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a:stretch>
        </a:blipFill>
        <a:effectLst/>
      </p:bgPr>
    </p:bg>
    <p:spTree>
      <p:nvGrpSpPr>
        <p:cNvPr id="1" name="">
          <a:extLst>
            <a:ext uri="{FF2B5EF4-FFF2-40B4-BE49-F238E27FC236}">
              <a16:creationId xmlns:a16="http://schemas.microsoft.com/office/drawing/2014/main" id="{0A02D4E9-A8AB-22B5-C468-763AE911F9F1}"/>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4FD41468-3316-63BA-5BDF-5B5C3D5E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1035" name="Rectangle 1034">
            <a:extLst>
              <a:ext uri="{FF2B5EF4-FFF2-40B4-BE49-F238E27FC236}">
                <a16:creationId xmlns:a16="http://schemas.microsoft.com/office/drawing/2014/main" id="{102428B0-FE1C-97F9-A0C8-9820BA156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2" name="Título 1">
            <a:extLst>
              <a:ext uri="{FF2B5EF4-FFF2-40B4-BE49-F238E27FC236}">
                <a16:creationId xmlns:a16="http://schemas.microsoft.com/office/drawing/2014/main" id="{A3DF1DC5-F751-B0A1-85FC-12518C441A95}"/>
              </a:ext>
            </a:extLst>
          </p:cNvPr>
          <p:cNvSpPr>
            <a:spLocks noGrp="1"/>
          </p:cNvSpPr>
          <p:nvPr>
            <p:ph type="ctrTitle"/>
          </p:nvPr>
        </p:nvSpPr>
        <p:spPr>
          <a:xfrm>
            <a:off x="633549" y="2073600"/>
            <a:ext cx="5878285" cy="1355400"/>
          </a:xfrm>
          <a:solidFill>
            <a:schemeClr val="bg1"/>
          </a:solidFill>
          <a:effectLst>
            <a:outerShdw blurRad="50800" dist="38100" dir="2700000" algn="tl" rotWithShape="0">
              <a:prstClr val="black">
                <a:alpha val="40000"/>
              </a:prstClr>
            </a:outerShdw>
          </a:effectLst>
        </p:spPr>
        <p:txBody>
          <a:bodyPr>
            <a:normAutofit/>
          </a:bodyPr>
          <a:lstStyle/>
          <a:p>
            <a:pPr>
              <a:spcAft>
                <a:spcPts val="1200"/>
              </a:spcAft>
            </a:pPr>
            <a:r>
              <a:rPr lang="fr-FR" sz="3400" b="1" noProof="0" dirty="0"/>
              <a:t>Merci!</a:t>
            </a:r>
            <a:br>
              <a:rPr lang="fr-FR" sz="3400" b="1" noProof="0" dirty="0"/>
            </a:br>
            <a:r>
              <a:rPr lang="fr-FR" sz="2200" noProof="0" dirty="0">
                <a:hlinkClick r:id="rId4"/>
              </a:rPr>
              <a:t>cletawe@uliege</a:t>
            </a:r>
            <a:r>
              <a:rPr lang="fr-FR" sz="2200" noProof="0">
                <a:hlinkClick r:id="rId4"/>
              </a:rPr>
              <a:t>.be</a:t>
            </a:r>
            <a:br>
              <a:rPr lang="fr-FR" sz="3400" b="1" noProof="0" dirty="0">
                <a:latin typeface="Garamond" panose="02020404030301010803" pitchFamily="18" charset="0"/>
              </a:rPr>
            </a:br>
            <a:endParaRPr lang="fr-BE" sz="3100" noProof="0" dirty="0">
              <a:latin typeface="Garamond" panose="02020404030301010803" pitchFamily="18" charset="0"/>
            </a:endParaRPr>
          </a:p>
        </p:txBody>
      </p:sp>
      <p:sp>
        <p:nvSpPr>
          <p:cNvPr id="8" name="Marcador de número de diapositiva 7">
            <a:extLst>
              <a:ext uri="{FF2B5EF4-FFF2-40B4-BE49-F238E27FC236}">
                <a16:creationId xmlns:a16="http://schemas.microsoft.com/office/drawing/2014/main" id="{3DB9F3BE-B6BF-1183-CC46-628B69D225D7}"/>
              </a:ext>
            </a:extLst>
          </p:cNvPr>
          <p:cNvSpPr>
            <a:spLocks noGrp="1"/>
          </p:cNvSpPr>
          <p:nvPr>
            <p:ph type="sldNum" sz="quarter" idx="12"/>
          </p:nvPr>
        </p:nvSpPr>
        <p:spPr/>
        <p:txBody>
          <a:bodyPr/>
          <a:lstStyle/>
          <a:p>
            <a:fld id="{FB4956CF-7F2B-4B47-91B3-A13ABFFFF28B}" type="slidenum">
              <a:rPr lang="fr-BE" noProof="0" smtClean="0"/>
              <a:t>25</a:t>
            </a:fld>
            <a:endParaRPr lang="fr-BE" noProof="0"/>
          </a:p>
        </p:txBody>
      </p:sp>
    </p:spTree>
    <p:extLst>
      <p:ext uri="{BB962C8B-B14F-4D97-AF65-F5344CB8AC3E}">
        <p14:creationId xmlns:p14="http://schemas.microsoft.com/office/powerpoint/2010/main" val="426702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9746E-3307-A4BF-3870-79BDFC6435BE}"/>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DB6F8EEF-D87D-4EAC-2F7A-50C9424F4A17}"/>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B53DC4D4-4846-1824-E344-E08A4285B8D5}"/>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Simenon en allemand (Index)</a:t>
            </a:r>
            <a:r>
              <a:rPr lang="fr-BE" noProof="0" dirty="0">
                <a:solidFill>
                  <a:schemeClr val="bg1"/>
                </a:solidFill>
              </a:rPr>
              <a:t>	</a:t>
            </a:r>
          </a:p>
        </p:txBody>
      </p:sp>
      <p:pic>
        <p:nvPicPr>
          <p:cNvPr id="8" name="Image 7">
            <a:extLst>
              <a:ext uri="{FF2B5EF4-FFF2-40B4-BE49-F238E27FC236}">
                <a16:creationId xmlns:a16="http://schemas.microsoft.com/office/drawing/2014/main" id="{AC9F92AA-4F95-1763-01EB-2CAE180CEE7C}"/>
              </a:ext>
            </a:extLst>
          </p:cNvPr>
          <p:cNvPicPr>
            <a:picLocks noChangeAspect="1"/>
          </p:cNvPicPr>
          <p:nvPr/>
        </p:nvPicPr>
        <p:blipFill>
          <a:blip r:embed="rId2"/>
          <a:stretch>
            <a:fillRect/>
          </a:stretch>
        </p:blipFill>
        <p:spPr>
          <a:xfrm>
            <a:off x="273014" y="1834931"/>
            <a:ext cx="5770111" cy="4347637"/>
          </a:xfrm>
          <a:prstGeom prst="rect">
            <a:avLst/>
          </a:prstGeom>
        </p:spPr>
      </p:pic>
      <p:pic>
        <p:nvPicPr>
          <p:cNvPr id="7" name="Image 6">
            <a:extLst>
              <a:ext uri="{FF2B5EF4-FFF2-40B4-BE49-F238E27FC236}">
                <a16:creationId xmlns:a16="http://schemas.microsoft.com/office/drawing/2014/main" id="{04D36E02-4C64-081D-357C-32D58B1C61B8}"/>
              </a:ext>
            </a:extLst>
          </p:cNvPr>
          <p:cNvPicPr>
            <a:picLocks noChangeAspect="1"/>
          </p:cNvPicPr>
          <p:nvPr/>
        </p:nvPicPr>
        <p:blipFill>
          <a:blip r:embed="rId3"/>
          <a:srcRect r="19238"/>
          <a:stretch>
            <a:fillRect/>
          </a:stretch>
        </p:blipFill>
        <p:spPr>
          <a:xfrm>
            <a:off x="6483350" y="1627499"/>
            <a:ext cx="5384800" cy="4762500"/>
          </a:xfrm>
          <a:prstGeom prst="rect">
            <a:avLst/>
          </a:prstGeom>
        </p:spPr>
      </p:pic>
    </p:spTree>
    <p:extLst>
      <p:ext uri="{BB962C8B-B14F-4D97-AF65-F5344CB8AC3E}">
        <p14:creationId xmlns:p14="http://schemas.microsoft.com/office/powerpoint/2010/main" val="369371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5B89-2D84-D31A-059C-9EB690DA0058}"/>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84B79683-D290-23C1-21BF-4B76B24C29C5}"/>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334229C1-46F4-487B-3686-38633AEB4F9E}"/>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Simenon en allemand (SITRAD)</a:t>
            </a:r>
            <a:r>
              <a:rPr lang="fr-BE" noProof="0" dirty="0">
                <a:solidFill>
                  <a:schemeClr val="bg1"/>
                </a:solidFill>
              </a:rPr>
              <a:t>	</a:t>
            </a:r>
          </a:p>
        </p:txBody>
      </p:sp>
      <p:pic>
        <p:nvPicPr>
          <p:cNvPr id="3" name="Image 2" descr="Une image contenant texte, disque compact, cercle, Appareil de stockage de données&#10;&#10;Le contenu généré par l’IA peut être incorrect.">
            <a:extLst>
              <a:ext uri="{FF2B5EF4-FFF2-40B4-BE49-F238E27FC236}">
                <a16:creationId xmlns:a16="http://schemas.microsoft.com/office/drawing/2014/main" id="{D4AEB115-9DB2-E71D-DDC8-C72B3B92CB1E}"/>
              </a:ext>
            </a:extLst>
          </p:cNvPr>
          <p:cNvPicPr>
            <a:picLocks noChangeAspect="1"/>
          </p:cNvPicPr>
          <p:nvPr/>
        </p:nvPicPr>
        <p:blipFill>
          <a:blip r:embed="rId2">
            <a:extLst>
              <a:ext uri="{28A0092B-C50C-407E-A947-70E740481C1C}">
                <a14:useLocalDpi xmlns:a14="http://schemas.microsoft.com/office/drawing/2010/main" val="0"/>
              </a:ext>
            </a:extLst>
          </a:blip>
          <a:srcRect t="5684"/>
          <a:stretch>
            <a:fillRect/>
          </a:stretch>
        </p:blipFill>
        <p:spPr>
          <a:xfrm>
            <a:off x="3266718" y="1306285"/>
            <a:ext cx="5533511" cy="5495107"/>
          </a:xfrm>
          <a:prstGeom prst="rect">
            <a:avLst/>
          </a:prstGeom>
        </p:spPr>
      </p:pic>
    </p:spTree>
    <p:extLst>
      <p:ext uri="{BB962C8B-B14F-4D97-AF65-F5344CB8AC3E}">
        <p14:creationId xmlns:p14="http://schemas.microsoft.com/office/powerpoint/2010/main" val="417724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CE1AB-AB5A-7F21-441F-20F68AA37E2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80BEE00-C414-A442-3B71-561BC681FE00}"/>
              </a:ext>
            </a:extLst>
          </p:cNvPr>
          <p:cNvSpPr>
            <a:spLocks noGrp="1"/>
          </p:cNvSpPr>
          <p:nvPr>
            <p:ph idx="1"/>
          </p:nvPr>
        </p:nvSpPr>
        <p:spPr>
          <a:xfrm>
            <a:off x="838200" y="1937657"/>
            <a:ext cx="10515600" cy="3853543"/>
          </a:xfrm>
          <a:solidFill>
            <a:schemeClr val="bg1"/>
          </a:solidFill>
        </p:spPr>
        <p:txBody>
          <a:bodyPr vert="horz" lIns="91440" tIns="45720" rIns="91440" bIns="45720" rtlCol="0" anchor="t">
            <a:normAutofit/>
          </a:bodyPr>
          <a:lstStyle/>
          <a:p>
            <a:pPr marL="0" indent="0">
              <a:buNone/>
            </a:pPr>
            <a:endParaRPr lang="en-US" dirty="0">
              <a:latin typeface="+mj-lt"/>
            </a:endParaRPr>
          </a:p>
          <a:p>
            <a:r>
              <a:rPr lang="en-US" dirty="0">
                <a:latin typeface="+mj-lt"/>
              </a:rPr>
              <a:t>111 volumes </a:t>
            </a:r>
            <a:r>
              <a:rPr lang="en-US" dirty="0" err="1">
                <a:latin typeface="+mj-lt"/>
              </a:rPr>
              <a:t>publiés</a:t>
            </a:r>
            <a:r>
              <a:rPr lang="en-US" dirty="0">
                <a:latin typeface="+mj-lt"/>
              </a:rPr>
              <a:t> </a:t>
            </a:r>
            <a:r>
              <a:rPr lang="en-US" dirty="0" err="1">
                <a:latin typeface="+mj-lt"/>
              </a:rPr>
              <a:t>depuis</a:t>
            </a:r>
            <a:r>
              <a:rPr lang="en-US" dirty="0">
                <a:latin typeface="+mj-lt"/>
              </a:rPr>
              <a:t> 2018</a:t>
            </a:r>
          </a:p>
          <a:p>
            <a:r>
              <a:rPr lang="fr-FR" noProof="0" dirty="0">
                <a:latin typeface="+mj-lt"/>
              </a:rPr>
              <a:t>54 « [post]faces de transfert » </a:t>
            </a:r>
            <a:r>
              <a:rPr lang="en-US" dirty="0">
                <a:latin typeface="+mj-lt"/>
              </a:rPr>
              <a:t>(</a:t>
            </a:r>
            <a:r>
              <a:rPr lang="en-US" dirty="0" err="1">
                <a:latin typeface="+mj-lt"/>
              </a:rPr>
              <a:t>Risterucci-Roudnicky</a:t>
            </a:r>
            <a:r>
              <a:rPr lang="en-US" dirty="0">
                <a:latin typeface="+mj-lt"/>
              </a:rPr>
              <a:t> 2008)</a:t>
            </a:r>
          </a:p>
          <a:p>
            <a:pPr marL="0" indent="0">
              <a:buNone/>
            </a:pPr>
            <a:endParaRPr lang="en-US" dirty="0">
              <a:latin typeface="+mj-lt"/>
            </a:endParaRPr>
          </a:p>
          <a:p>
            <a:r>
              <a:rPr lang="fr-BE" dirty="0"/>
              <a:t>14 rééditions, 69 traductions révisées et 28 retraductions </a:t>
            </a:r>
          </a:p>
          <a:p>
            <a:r>
              <a:rPr lang="fr-BE" dirty="0"/>
              <a:t>Maigret vs « romans durs »</a:t>
            </a:r>
            <a:endParaRPr lang="en-US" dirty="0">
              <a:latin typeface="+mj-lt"/>
            </a:endParaRPr>
          </a:p>
        </p:txBody>
      </p:sp>
      <p:sp>
        <p:nvSpPr>
          <p:cNvPr id="4" name="Rectángulo 3">
            <a:extLst>
              <a:ext uri="{FF2B5EF4-FFF2-40B4-BE49-F238E27FC236}">
                <a16:creationId xmlns:a16="http://schemas.microsoft.com/office/drawing/2014/main" id="{78E6C8AE-F86E-651C-70C6-E3223A6AD41B}"/>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0EEC2D0D-B355-5AA8-5C0D-AD427582EA93}"/>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noProof="0" dirty="0">
                <a:solidFill>
                  <a:schemeClr val="bg1"/>
                </a:solidFill>
              </a:rPr>
              <a:t>	</a:t>
            </a:r>
          </a:p>
        </p:txBody>
      </p:sp>
      <p:pic>
        <p:nvPicPr>
          <p:cNvPr id="2" name="Image 1">
            <a:extLst>
              <a:ext uri="{FF2B5EF4-FFF2-40B4-BE49-F238E27FC236}">
                <a16:creationId xmlns:a16="http://schemas.microsoft.com/office/drawing/2014/main" id="{426F0C92-C9B0-CF70-C40A-0A41350CF689}"/>
              </a:ext>
            </a:extLst>
          </p:cNvPr>
          <p:cNvPicPr>
            <a:picLocks noChangeAspect="1"/>
          </p:cNvPicPr>
          <p:nvPr/>
        </p:nvPicPr>
        <p:blipFill>
          <a:blip r:embed="rId2"/>
          <a:stretch>
            <a:fillRect/>
          </a:stretch>
        </p:blipFill>
        <p:spPr>
          <a:xfrm>
            <a:off x="3233058" y="110152"/>
            <a:ext cx="2597521" cy="992108"/>
          </a:xfrm>
          <a:prstGeom prst="rect">
            <a:avLst/>
          </a:prstGeom>
        </p:spPr>
      </p:pic>
      <p:pic>
        <p:nvPicPr>
          <p:cNvPr id="7" name="Image 6">
            <a:extLst>
              <a:ext uri="{FF2B5EF4-FFF2-40B4-BE49-F238E27FC236}">
                <a16:creationId xmlns:a16="http://schemas.microsoft.com/office/drawing/2014/main" id="{E291B366-2215-0566-BC09-D10A558CB1AA}"/>
              </a:ext>
            </a:extLst>
          </p:cNvPr>
          <p:cNvPicPr>
            <a:picLocks noChangeAspect="1"/>
          </p:cNvPicPr>
          <p:nvPr/>
        </p:nvPicPr>
        <p:blipFill>
          <a:blip r:embed="rId3"/>
          <a:srcRect r="5704"/>
          <a:stretch>
            <a:fillRect/>
          </a:stretch>
        </p:blipFill>
        <p:spPr>
          <a:xfrm>
            <a:off x="6466395" y="104641"/>
            <a:ext cx="1730548" cy="1007678"/>
          </a:xfrm>
          <a:prstGeom prst="rect">
            <a:avLst/>
          </a:prstGeom>
        </p:spPr>
      </p:pic>
    </p:spTree>
    <p:extLst>
      <p:ext uri="{BB962C8B-B14F-4D97-AF65-F5344CB8AC3E}">
        <p14:creationId xmlns:p14="http://schemas.microsoft.com/office/powerpoint/2010/main" val="23312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10AC4-5E8B-6C1C-A87A-1A395EEC9F3A}"/>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11108D6-AA66-3A16-172F-0ED69380747F}"/>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endParaRPr lang="en-US" dirty="0">
              <a:latin typeface="+mj-lt"/>
            </a:endParaRPr>
          </a:p>
          <a:p>
            <a:pPr lvl="0"/>
            <a:r>
              <a:rPr lang="fr-BE" dirty="0"/>
              <a:t>Plus de retraductions pour les romans durs que les Maigret?</a:t>
            </a:r>
          </a:p>
          <a:p>
            <a:pPr lvl="0"/>
            <a:r>
              <a:rPr lang="fr-BE" dirty="0"/>
              <a:t>Plus de postfaces pour les romans durs que les Maigret?</a:t>
            </a:r>
          </a:p>
          <a:p>
            <a:pPr lvl="0"/>
            <a:r>
              <a:rPr lang="fr-BE" dirty="0"/>
              <a:t>Plus de postfaces pour les retraductions que pour les rééditions et révisions?</a:t>
            </a:r>
          </a:p>
          <a:p>
            <a:pPr lvl="0"/>
            <a:r>
              <a:rPr lang="fr-BE" dirty="0"/>
              <a:t>Nombreuses postfaces de </a:t>
            </a:r>
            <a:r>
              <a:rPr lang="fr-BE" dirty="0" err="1"/>
              <a:t>traducteur.rices</a:t>
            </a:r>
            <a:r>
              <a:rPr lang="fr-BE" dirty="0"/>
              <a:t> et postfaces portant sur la traduction &gt; visibilité accrue?</a:t>
            </a:r>
          </a:p>
        </p:txBody>
      </p:sp>
      <p:sp>
        <p:nvSpPr>
          <p:cNvPr id="4" name="Rectángulo 3">
            <a:extLst>
              <a:ext uri="{FF2B5EF4-FFF2-40B4-BE49-F238E27FC236}">
                <a16:creationId xmlns:a16="http://schemas.microsoft.com/office/drawing/2014/main" id="{B8F4AB64-D3AE-35F1-4277-AC9B41C6E5EA}"/>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E3ECB41E-40D5-4B45-0A68-AF06156ACFAB}"/>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Hypothèses</a:t>
            </a:r>
            <a:endParaRPr lang="fr-BE" noProof="0" dirty="0">
              <a:solidFill>
                <a:schemeClr val="bg1"/>
              </a:solidFill>
            </a:endParaRPr>
          </a:p>
        </p:txBody>
      </p:sp>
    </p:spTree>
    <p:extLst>
      <p:ext uri="{BB962C8B-B14F-4D97-AF65-F5344CB8AC3E}">
        <p14:creationId xmlns:p14="http://schemas.microsoft.com/office/powerpoint/2010/main" val="40370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757C-0786-5605-95AF-103C2CE2D03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1177D7B-F5E6-1EBC-3C04-C6EE7DC2D734}"/>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endParaRPr lang="en-US" dirty="0">
              <a:latin typeface="+mj-lt"/>
            </a:endParaRPr>
          </a:p>
          <a:p>
            <a:pPr lvl="0">
              <a:buFont typeface="Wingdings" panose="05000000000000000000" pitchFamily="2" charset="2"/>
              <a:buChar char="ü"/>
            </a:pPr>
            <a:r>
              <a:rPr lang="fr-BE" dirty="0"/>
              <a:t>Plus de retraductions pour les romans durs (un peu plus de 30%) que les Maigret (20%)</a:t>
            </a:r>
          </a:p>
          <a:p>
            <a:pPr lvl="0">
              <a:buFont typeface="Wingdings" panose="05000000000000000000" pitchFamily="2" charset="2"/>
              <a:buChar char="ü"/>
            </a:pPr>
            <a:r>
              <a:rPr lang="fr-BE" dirty="0"/>
              <a:t>Plus de postfaces pour les romans durs (quasi 100%) que les Maigret (30%)</a:t>
            </a:r>
          </a:p>
          <a:p>
            <a:pPr lvl="0">
              <a:buFont typeface="Wingdings" panose="05000000000000000000" pitchFamily="2" charset="2"/>
              <a:buChar char="ü"/>
            </a:pPr>
            <a:r>
              <a:rPr lang="fr-BE" dirty="0"/>
              <a:t>Plus de postfaces pour les retraductions (63%) que pour les rééditions et révisions (43%)</a:t>
            </a:r>
          </a:p>
        </p:txBody>
      </p:sp>
      <p:sp>
        <p:nvSpPr>
          <p:cNvPr id="4" name="Rectángulo 3">
            <a:extLst>
              <a:ext uri="{FF2B5EF4-FFF2-40B4-BE49-F238E27FC236}">
                <a16:creationId xmlns:a16="http://schemas.microsoft.com/office/drawing/2014/main" id="{28D96396-557C-E4DB-A799-DE7A6CF789A3}"/>
              </a:ext>
            </a:extLst>
          </p:cNvPr>
          <p:cNvSpPr/>
          <p:nvPr/>
        </p:nvSpPr>
        <p:spPr>
          <a:xfrm>
            <a:off x="0" y="0"/>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EBF3D524-599A-CDEE-EA56-438AEF13DDEA}"/>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Corpus </a:t>
            </a:r>
            <a:r>
              <a:rPr lang="fr-BE" dirty="0" err="1">
                <a:solidFill>
                  <a:schemeClr val="bg1"/>
                </a:solidFill>
              </a:rPr>
              <a:t>Kampa</a:t>
            </a:r>
            <a:r>
              <a:rPr lang="fr-BE" dirty="0">
                <a:solidFill>
                  <a:schemeClr val="bg1"/>
                </a:solidFill>
              </a:rPr>
              <a:t>/</a:t>
            </a:r>
            <a:r>
              <a:rPr lang="fr-BE" dirty="0" err="1">
                <a:solidFill>
                  <a:schemeClr val="bg1"/>
                </a:solidFill>
              </a:rPr>
              <a:t>HoCa</a:t>
            </a:r>
            <a:r>
              <a:rPr lang="fr-BE" dirty="0">
                <a:solidFill>
                  <a:schemeClr val="bg1"/>
                </a:solidFill>
              </a:rPr>
              <a:t>?</a:t>
            </a:r>
            <a:endParaRPr lang="fr-BE" noProof="0" dirty="0">
              <a:solidFill>
                <a:schemeClr val="bg1"/>
              </a:solidFill>
            </a:endParaRPr>
          </a:p>
        </p:txBody>
      </p:sp>
    </p:spTree>
    <p:extLst>
      <p:ext uri="{BB962C8B-B14F-4D97-AF65-F5344CB8AC3E}">
        <p14:creationId xmlns:p14="http://schemas.microsoft.com/office/powerpoint/2010/main" val="3463887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2954-92FA-8122-E1DA-137B4E48DF18}"/>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1B3A4E5-0165-5905-5C00-58C9E06EA33D}"/>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endParaRPr lang="en-US" dirty="0">
              <a:latin typeface="+mj-lt"/>
            </a:endParaRPr>
          </a:p>
          <a:p>
            <a:r>
              <a:rPr lang="fr-BE" dirty="0"/>
              <a:t>Lawrence </a:t>
            </a:r>
            <a:r>
              <a:rPr lang="fr-BE" b="1" dirty="0" err="1"/>
              <a:t>Venuti</a:t>
            </a:r>
            <a:r>
              <a:rPr lang="fr-BE" dirty="0"/>
              <a:t> considère cet élément du paratexte comme un outil potentiel pour « démystifier l’illusion de la transparence » et rendre les </a:t>
            </a:r>
            <a:r>
              <a:rPr lang="fr-BE" dirty="0" err="1"/>
              <a:t>traducteur·rices</a:t>
            </a:r>
            <a:r>
              <a:rPr lang="fr-BE" dirty="0"/>
              <a:t> davantage visibles (1995 : 29) </a:t>
            </a:r>
          </a:p>
          <a:p>
            <a:r>
              <a:rPr lang="fr-BE" dirty="0"/>
              <a:t>« </a:t>
            </a:r>
            <a:r>
              <a:rPr lang="fr-BE" dirty="0" err="1"/>
              <a:t>Their</a:t>
            </a:r>
            <a:r>
              <a:rPr lang="fr-BE" dirty="0"/>
              <a:t> </a:t>
            </a:r>
            <a:r>
              <a:rPr lang="fr-BE" dirty="0" err="1"/>
              <a:t>increasing</a:t>
            </a:r>
            <a:r>
              <a:rPr lang="fr-BE" dirty="0"/>
              <a:t> </a:t>
            </a:r>
            <a:r>
              <a:rPr lang="fr-BE" b="1" dirty="0" err="1"/>
              <a:t>visibility</a:t>
            </a:r>
            <a:r>
              <a:rPr lang="fr-BE" dirty="0"/>
              <a:t>, self-</a:t>
            </a:r>
            <a:r>
              <a:rPr lang="fr-BE" dirty="0" err="1"/>
              <a:t>awareness</a:t>
            </a:r>
            <a:r>
              <a:rPr lang="fr-BE" dirty="0"/>
              <a:t> and recognition can </a:t>
            </a:r>
            <a:r>
              <a:rPr lang="fr-BE" dirty="0" err="1"/>
              <a:t>find</a:t>
            </a:r>
            <a:r>
              <a:rPr lang="fr-BE" dirty="0"/>
              <a:t> a </a:t>
            </a:r>
            <a:r>
              <a:rPr lang="fr-BE" dirty="0" err="1"/>
              <a:t>space</a:t>
            </a:r>
            <a:r>
              <a:rPr lang="fr-BE" dirty="0"/>
              <a:t> in </a:t>
            </a:r>
            <a:r>
              <a:rPr lang="fr-BE" b="1" dirty="0" err="1"/>
              <a:t>retranslation</a:t>
            </a:r>
            <a:r>
              <a:rPr lang="fr-BE" dirty="0"/>
              <a:t> </a:t>
            </a:r>
            <a:r>
              <a:rPr lang="fr-BE" dirty="0" err="1"/>
              <a:t>where</a:t>
            </a:r>
            <a:r>
              <a:rPr lang="fr-BE" dirty="0"/>
              <a:t> </a:t>
            </a:r>
            <a:r>
              <a:rPr lang="fr-BE" dirty="0" err="1"/>
              <a:t>they</a:t>
            </a:r>
            <a:r>
              <a:rPr lang="fr-BE" dirty="0"/>
              <a:t> can express </a:t>
            </a:r>
            <a:r>
              <a:rPr lang="fr-BE" dirty="0" err="1"/>
              <a:t>their</a:t>
            </a:r>
            <a:r>
              <a:rPr lang="fr-BE" dirty="0"/>
              <a:t> </a:t>
            </a:r>
            <a:r>
              <a:rPr lang="fr-BE" dirty="0" err="1"/>
              <a:t>subjectivity</a:t>
            </a:r>
            <a:r>
              <a:rPr lang="fr-BE" dirty="0"/>
              <a:t>, tastes, habits, </a:t>
            </a:r>
            <a:r>
              <a:rPr lang="fr-BE" dirty="0" err="1"/>
              <a:t>abilities</a:t>
            </a:r>
            <a:r>
              <a:rPr lang="fr-BE" dirty="0"/>
              <a:t> and </a:t>
            </a:r>
            <a:r>
              <a:rPr lang="fr-BE" dirty="0" err="1"/>
              <a:t>their</a:t>
            </a:r>
            <a:r>
              <a:rPr lang="fr-BE" dirty="0"/>
              <a:t> </a:t>
            </a:r>
            <a:r>
              <a:rPr lang="fr-BE" dirty="0" err="1"/>
              <a:t>role</a:t>
            </a:r>
            <a:r>
              <a:rPr lang="fr-BE" dirty="0"/>
              <a:t> as cultural </a:t>
            </a:r>
            <a:r>
              <a:rPr lang="fr-BE" dirty="0" err="1"/>
              <a:t>mediators</a:t>
            </a:r>
            <a:r>
              <a:rPr lang="fr-BE" dirty="0"/>
              <a:t>. » (</a:t>
            </a:r>
            <a:r>
              <a:rPr lang="fr-BE" dirty="0" err="1"/>
              <a:t>Amenta</a:t>
            </a:r>
            <a:r>
              <a:rPr lang="fr-BE" dirty="0"/>
              <a:t> et al. 2025 : 3)</a:t>
            </a:r>
          </a:p>
        </p:txBody>
      </p:sp>
      <p:sp>
        <p:nvSpPr>
          <p:cNvPr id="4" name="Rectángulo 3">
            <a:extLst>
              <a:ext uri="{FF2B5EF4-FFF2-40B4-BE49-F238E27FC236}">
                <a16:creationId xmlns:a16="http://schemas.microsoft.com/office/drawing/2014/main" id="{37F4875D-46FB-733C-4153-3995E72B760A}"/>
              </a:ext>
            </a:extLst>
          </p:cNvPr>
          <p:cNvSpPr/>
          <p:nvPr/>
        </p:nvSpPr>
        <p:spPr>
          <a:xfrm>
            <a:off x="0" y="-34699"/>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6D516B42-FEB6-F7E8-2FA4-F82DB7ABBFB7}"/>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Attentes</a:t>
            </a:r>
            <a:endParaRPr lang="fr-BE" noProof="0" dirty="0">
              <a:solidFill>
                <a:schemeClr val="bg1"/>
              </a:solidFill>
            </a:endParaRPr>
          </a:p>
        </p:txBody>
      </p:sp>
    </p:spTree>
    <p:extLst>
      <p:ext uri="{BB962C8B-B14F-4D97-AF65-F5344CB8AC3E}">
        <p14:creationId xmlns:p14="http://schemas.microsoft.com/office/powerpoint/2010/main" val="10964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E4FC-6013-8E9F-281F-CED82F00B151}"/>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A1DF52D-6DD2-2668-3464-2809D48AFAF1}"/>
              </a:ext>
            </a:extLst>
          </p:cNvPr>
          <p:cNvSpPr>
            <a:spLocks noGrp="1"/>
          </p:cNvSpPr>
          <p:nvPr>
            <p:ph idx="1"/>
          </p:nvPr>
        </p:nvSpPr>
        <p:spPr>
          <a:xfrm>
            <a:off x="838200" y="1825625"/>
            <a:ext cx="10515600" cy="3965575"/>
          </a:xfrm>
          <a:solidFill>
            <a:schemeClr val="bg1"/>
          </a:solidFill>
        </p:spPr>
        <p:txBody>
          <a:bodyPr vert="horz" lIns="91440" tIns="45720" rIns="91440" bIns="45720" rtlCol="0" anchor="t">
            <a:normAutofit/>
          </a:bodyPr>
          <a:lstStyle/>
          <a:p>
            <a:pPr marL="0" indent="0">
              <a:buNone/>
            </a:pPr>
            <a:endParaRPr lang="en-US" dirty="0">
              <a:latin typeface="+mj-lt"/>
            </a:endParaRPr>
          </a:p>
          <a:p>
            <a:r>
              <a:rPr lang="fr-BE" dirty="0"/>
              <a:t>corpus de 500 pré/postfaces d’œuvres traduites</a:t>
            </a:r>
          </a:p>
          <a:p>
            <a:r>
              <a:rPr lang="fr-BE" dirty="0"/>
              <a:t>15% pré/postfacées par leur </a:t>
            </a:r>
            <a:r>
              <a:rPr lang="fr-BE" dirty="0" err="1"/>
              <a:t>traducteur.rice</a:t>
            </a:r>
            <a:endParaRPr lang="fr-BE" dirty="0"/>
          </a:p>
          <a:p>
            <a:r>
              <a:rPr lang="fr-BE" dirty="0"/>
              <a:t>moins de 5% parlant de traduction </a:t>
            </a:r>
          </a:p>
        </p:txBody>
      </p:sp>
      <p:sp>
        <p:nvSpPr>
          <p:cNvPr id="4" name="Rectángulo 3">
            <a:extLst>
              <a:ext uri="{FF2B5EF4-FFF2-40B4-BE49-F238E27FC236}">
                <a16:creationId xmlns:a16="http://schemas.microsoft.com/office/drawing/2014/main" id="{F53E1D3A-209B-B56A-A23F-09970BC040AB}"/>
              </a:ext>
            </a:extLst>
          </p:cNvPr>
          <p:cNvSpPr/>
          <p:nvPr/>
        </p:nvSpPr>
        <p:spPr>
          <a:xfrm>
            <a:off x="0" y="0"/>
            <a:ext cx="12192000" cy="130628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noProof="0"/>
          </a:p>
        </p:txBody>
      </p:sp>
      <p:sp>
        <p:nvSpPr>
          <p:cNvPr id="5" name="Título 1">
            <a:extLst>
              <a:ext uri="{FF2B5EF4-FFF2-40B4-BE49-F238E27FC236}">
                <a16:creationId xmlns:a16="http://schemas.microsoft.com/office/drawing/2014/main" id="{3601A54A-EA0D-0183-2090-B67D00B6B844}"/>
              </a:ext>
            </a:extLst>
          </p:cNvPr>
          <p:cNvSpPr txBox="1">
            <a:spLocks/>
          </p:cNvSpPr>
          <p:nvPr/>
        </p:nvSpPr>
        <p:spPr>
          <a:xfrm>
            <a:off x="0" y="-1"/>
            <a:ext cx="12192000" cy="1092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dirty="0">
                <a:solidFill>
                  <a:schemeClr val="bg1"/>
                </a:solidFill>
              </a:rPr>
              <a:t>Etude exploratoire 2018</a:t>
            </a:r>
            <a:endParaRPr lang="fr-BE" noProof="0" dirty="0">
              <a:solidFill>
                <a:schemeClr val="bg1"/>
              </a:solidFill>
            </a:endParaRPr>
          </a:p>
        </p:txBody>
      </p:sp>
      <p:pic>
        <p:nvPicPr>
          <p:cNvPr id="6" name="Image 5">
            <a:extLst>
              <a:ext uri="{FF2B5EF4-FFF2-40B4-BE49-F238E27FC236}">
                <a16:creationId xmlns:a16="http://schemas.microsoft.com/office/drawing/2014/main" id="{73B4798E-06EE-9843-4DAE-828FEB8D98D7}"/>
              </a:ext>
            </a:extLst>
          </p:cNvPr>
          <p:cNvPicPr>
            <a:picLocks noChangeAspect="1"/>
          </p:cNvPicPr>
          <p:nvPr/>
        </p:nvPicPr>
        <p:blipFill>
          <a:blip r:embed="rId2"/>
          <a:stretch>
            <a:fillRect/>
          </a:stretch>
        </p:blipFill>
        <p:spPr>
          <a:xfrm>
            <a:off x="5835650" y="4020132"/>
            <a:ext cx="6362700" cy="2837868"/>
          </a:xfrm>
          <a:prstGeom prst="rect">
            <a:avLst/>
          </a:prstGeom>
        </p:spPr>
      </p:pic>
    </p:spTree>
    <p:extLst>
      <p:ext uri="{BB962C8B-B14F-4D97-AF65-F5344CB8AC3E}">
        <p14:creationId xmlns:p14="http://schemas.microsoft.com/office/powerpoint/2010/main" val="25687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72353E2C938E4F8A25430EAEC3903D" ma:contentTypeVersion="14" ma:contentTypeDescription="Crée un document." ma:contentTypeScope="" ma:versionID="06e355966dda51adba35d05e97419aa1">
  <xsd:schema xmlns:xsd="http://www.w3.org/2001/XMLSchema" xmlns:xs="http://www.w3.org/2001/XMLSchema" xmlns:p="http://schemas.microsoft.com/office/2006/metadata/properties" xmlns:ns2="bdc3ce11-f835-433f-a5c4-784c9cc64df4" xmlns:ns3="c69164a1-e06c-48ba-9287-52b61c78fe39" targetNamespace="http://schemas.microsoft.com/office/2006/metadata/properties" ma:root="true" ma:fieldsID="6532d77046b741c1bd5debc2c6008649" ns2:_="" ns3:_="">
    <xsd:import namespace="bdc3ce11-f835-433f-a5c4-784c9cc64df4"/>
    <xsd:import namespace="c69164a1-e06c-48ba-9287-52b61c78fe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dasd"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3ce11-f835-433f-a5c4-784c9cc64d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dasd" ma:index="12" nillable="true" ma:displayName="Source" ma:format="Dropdown" ma:internalName="dasd">
      <xsd:simpleType>
        <xsd:restriction base="dms:Text">
          <xsd:maxLength value="255"/>
        </xsd:restriction>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4434ded7-6e41-4000-8be6-3d063d771b34"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9164a1-e06c-48ba-9287-52b61c78fe3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0c2e951-04a4-49a9-98a8-1abe419bae5f}" ma:internalName="TaxCatchAll" ma:showField="CatchAllData" ma:web="c69164a1-e06c-48ba-9287-52b61c78fe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sd xmlns="bdc3ce11-f835-433f-a5c4-784c9cc64df4" xsi:nil="true"/>
    <TaxCatchAll xmlns="c69164a1-e06c-48ba-9287-52b61c78fe39" xsi:nil="true"/>
    <lcf76f155ced4ddcb4097134ff3c332f xmlns="bdc3ce11-f835-433f-a5c4-784c9cc64d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E0F861-1725-4E69-AB81-FA20EFA8EF93}">
  <ds:schemaRefs>
    <ds:schemaRef ds:uri="bdc3ce11-f835-433f-a5c4-784c9cc64df4"/>
    <ds:schemaRef ds:uri="c69164a1-e06c-48ba-9287-52b61c78fe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7638DE-DE13-4DF6-81DC-FACC2C9EEDCE}">
  <ds:schemaRefs>
    <ds:schemaRef ds:uri="http://schemas.microsoft.com/sharepoint/v3/contenttype/forms"/>
  </ds:schemaRefs>
</ds:datastoreItem>
</file>

<file path=customXml/itemProps3.xml><?xml version="1.0" encoding="utf-8"?>
<ds:datastoreItem xmlns:ds="http://schemas.openxmlformats.org/officeDocument/2006/customXml" ds:itemID="{75BD1791-74A3-432E-A42C-0A3B9A45D057}">
  <ds:schemaRefs>
    <ds:schemaRef ds:uri="bdc3ce11-f835-433f-a5c4-784c9cc64df4"/>
    <ds:schemaRef ds:uri="c69164a1-e06c-48ba-9287-52b61c78fe3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1972</TotalTime>
  <Words>1287</Words>
  <Application>Microsoft Office PowerPoint</Application>
  <PresentationFormat>Grand écran</PresentationFormat>
  <Paragraphs>119</Paragraphs>
  <Slides>25</Slides>
  <Notes>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25</vt:i4>
      </vt:variant>
    </vt:vector>
  </HeadingPairs>
  <TitlesOfParts>
    <vt:vector size="32" baseType="lpstr">
      <vt:lpstr>Aptos</vt:lpstr>
      <vt:lpstr>Aptos Display</vt:lpstr>
      <vt:lpstr>Arial</vt:lpstr>
      <vt:lpstr>Calibri</vt:lpstr>
      <vt:lpstr>Garamond</vt:lpstr>
      <vt:lpstr>Wingdings</vt:lpstr>
      <vt:lpstr>Tema de Office</vt:lpstr>
      <vt:lpstr>La postface pour « démystifier l’illusion de la transparence » ?  Réflexions à partir des postfaces  des (re)traductions allemandes  de Simenon au XXIe siècle  Céline Letawe (ULiège, CIRTI) Gand – 4 novembre 2025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cletawe@uliege.be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Carbó Catalan Elisabet</dc:creator>
  <cp:lastModifiedBy>Letawe Céline</cp:lastModifiedBy>
  <cp:revision>258</cp:revision>
  <dcterms:created xsi:type="dcterms:W3CDTF">2025-03-05T10:14:14Z</dcterms:created>
  <dcterms:modified xsi:type="dcterms:W3CDTF">2025-11-01T13:02:56Z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0x010100D972353E2C938E4F8A25430EAEC3903D</vt:lpwstr>
  </property>
  <property fmtid="{D5CDD505-2E9C-101B-9397-08002B2CF9AE}" pid="3" name="MediaServiceImageTags">
    <vt:lpwstr/>
  </property>
</Properties>
</file>