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32" r:id="rId1"/>
    <p:sldMasterId id="2147483872" r:id="rId2"/>
    <p:sldMasterId id="2147483727" r:id="rId3"/>
    <p:sldMasterId id="2147483844" r:id="rId4"/>
  </p:sldMasterIdLst>
  <p:notesMasterIdLst>
    <p:notesMasterId r:id="rId19"/>
  </p:notesMasterIdLst>
  <p:handoutMasterIdLst>
    <p:handoutMasterId r:id="rId20"/>
  </p:handoutMasterIdLst>
  <p:sldIdLst>
    <p:sldId id="310" r:id="rId5"/>
    <p:sldId id="423" r:id="rId6"/>
    <p:sldId id="397" r:id="rId7"/>
    <p:sldId id="392" r:id="rId8"/>
    <p:sldId id="433" r:id="rId9"/>
    <p:sldId id="394" r:id="rId10"/>
    <p:sldId id="388" r:id="rId11"/>
    <p:sldId id="328" r:id="rId12"/>
    <p:sldId id="383" r:id="rId13"/>
    <p:sldId id="399" r:id="rId14"/>
    <p:sldId id="401" r:id="rId15"/>
    <p:sldId id="434" r:id="rId16"/>
    <p:sldId id="435" r:id="rId17"/>
    <p:sldId id="425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" id="{5C92815B-84DE-4E95-9151-AA293EB5FE3C}">
          <p14:sldIdLst>
            <p14:sldId id="310"/>
            <p14:sldId id="423"/>
            <p14:sldId id="397"/>
            <p14:sldId id="392"/>
            <p14:sldId id="433"/>
            <p14:sldId id="394"/>
            <p14:sldId id="388"/>
            <p14:sldId id="328"/>
            <p14:sldId id="383"/>
            <p14:sldId id="399"/>
            <p14:sldId id="401"/>
            <p14:sldId id="434"/>
            <p14:sldId id="435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93BA49-C145-6C8E-1F71-CC1225D63F0B}" name="Dumont Jonathan" initials="JD" userId="S::Jonathan.Dumont@uliege.be::ab438529-6101-4961-a977-b99a36eb9e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5033" autoAdjust="0"/>
  </p:normalViewPr>
  <p:slideViewPr>
    <p:cSldViewPr snapToGrid="0" snapToObjects="1">
      <p:cViewPr varScale="1">
        <p:scale>
          <a:sx n="101" d="100"/>
          <a:sy n="101" d="100"/>
        </p:scale>
        <p:origin x="10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524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FFFB63C-883A-7BA8-A245-5757F09A32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65B16A-4400-9704-949B-A8851D9465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00593-CB9E-C44B-9E49-3B9A05E44DCF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205C77-56E0-2AD5-E667-5F2CD5970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40E1D9-87F6-D2C5-0B1A-EB2691DCA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43ACE-A6F2-3647-AF36-71D7CAE04F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07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79C6B-F04C-8248-925D-8820A20A657E}" type="datetimeFigureOut">
              <a:rPr lang="fr-FR" smtClean="0"/>
              <a:t>24/10/2025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59546-56FB-E746-8D33-27DD3FD1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17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8;p13">
            <a:extLst>
              <a:ext uri="{FF2B5EF4-FFF2-40B4-BE49-F238E27FC236}">
                <a16:creationId xmlns:a16="http://schemas.microsoft.com/office/drawing/2014/main" id="{43B85E0E-E55D-AB0B-5C29-B0B970F0A7C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A2CADD-7A51-8BC3-7B4C-03C0245FB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0593" y="424972"/>
            <a:ext cx="1504102" cy="650078"/>
          </a:xfrm>
          <a:prstGeom prst="rect">
            <a:avLst/>
          </a:prstGeom>
        </p:spPr>
      </p:pic>
      <p:pic>
        <p:nvPicPr>
          <p:cNvPr id="15" name="Google Shape;59;p13">
            <a:extLst>
              <a:ext uri="{FF2B5EF4-FFF2-40B4-BE49-F238E27FC236}">
                <a16:creationId xmlns:a16="http://schemas.microsoft.com/office/drawing/2014/main" id="{3F74D220-FC99-06AD-5981-0948E3B738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247"/>
            <a:ext cx="12192000" cy="515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0;p13">
            <a:extLst>
              <a:ext uri="{FF2B5EF4-FFF2-40B4-BE49-F238E27FC236}">
                <a16:creationId xmlns:a16="http://schemas.microsoft.com/office/drawing/2014/main" id="{E92953F4-3346-D025-DF1E-F6A3875386D5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79449"/>
            <a:ext cx="3953359" cy="2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1;p13">
            <a:extLst>
              <a:ext uri="{FF2B5EF4-FFF2-40B4-BE49-F238E27FC236}">
                <a16:creationId xmlns:a16="http://schemas.microsoft.com/office/drawing/2014/main" id="{32E7188E-D208-1A60-B7DC-02A539F9ED83}"/>
              </a:ext>
            </a:extLst>
          </p:cNvPr>
          <p:cNvSpPr txBox="1"/>
          <p:nvPr userDrawn="1"/>
        </p:nvSpPr>
        <p:spPr>
          <a:xfrm>
            <a:off x="123925" y="5801580"/>
            <a:ext cx="2425600" cy="5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 dirty="0" err="1">
                <a:solidFill>
                  <a:schemeClr val="lt1"/>
                </a:solidFill>
              </a:rPr>
              <a:t>www.uliege.be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57;p20">
            <a:extLst>
              <a:ext uri="{FF2B5EF4-FFF2-40B4-BE49-F238E27FC236}">
                <a16:creationId xmlns:a16="http://schemas.microsoft.com/office/drawing/2014/main" id="{5099593E-0AC6-DCD1-424E-A2F94962B60F}"/>
              </a:ext>
            </a:extLst>
          </p:cNvPr>
          <p:cNvCxnSpPr>
            <a:cxnSpLocks/>
          </p:cNvCxnSpPr>
          <p:nvPr userDrawn="1"/>
        </p:nvCxnSpPr>
        <p:spPr>
          <a:xfrm>
            <a:off x="587375" y="1043321"/>
            <a:ext cx="357721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Espace réservé de l'élément multimédia 2">
            <a:extLst>
              <a:ext uri="{FF2B5EF4-FFF2-40B4-BE49-F238E27FC236}">
                <a16:creationId xmlns:a16="http://schemas.microsoft.com/office/drawing/2014/main" id="{28400122-6627-053A-1DF9-61C5208E15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000616" y="1811388"/>
            <a:ext cx="7365375" cy="42588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807F617-6EB9-3B7F-C7D1-F578710674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1317106"/>
            <a:ext cx="3165475" cy="29765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>
              <a:defRPr sz="1200"/>
            </a:lvl2pPr>
            <a:lvl3pPr marL="914400" indent="0">
              <a:buNone/>
              <a:defRPr/>
            </a:lvl3pPr>
          </a:lstStyle>
          <a:p>
            <a:pPr lvl="0"/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ex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1"/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ex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ex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ex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EBCDBDD-17F4-2628-04EF-3BD4B8B27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0500" y="1280162"/>
            <a:ext cx="5719572" cy="365754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err="1"/>
              <a:t>www.monsite.com</a:t>
            </a:r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59AA939B-DE4C-82B5-5C6B-B9D970BC83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11BE592-B1D8-E947-95D7-DBCE7E591BA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730F8B86-B831-166F-CC0E-E22B6374EC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84F37302-DA84-B12A-FCA2-4B0A611D4C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EB191373-466A-E461-9752-6860A347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679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ne du tem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6D13E604-96B8-45FB-625C-0344878E58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4675" y="3003882"/>
            <a:ext cx="1734124" cy="38576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096430D-EB9C-B868-50F1-C80068C43B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4675" y="3399072"/>
            <a:ext cx="1734124" cy="178244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.</a:t>
            </a:r>
          </a:p>
        </p:txBody>
      </p:sp>
      <p:pic>
        <p:nvPicPr>
          <p:cNvPr id="81" name="Google Shape;201;p23">
            <a:extLst>
              <a:ext uri="{FF2B5EF4-FFF2-40B4-BE49-F238E27FC236}">
                <a16:creationId xmlns:a16="http://schemas.microsoft.com/office/drawing/2014/main" id="{4C9AC712-C542-371E-87F6-70B450C423F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61366"/>
            <a:ext cx="271512" cy="1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Espace réservé de la date 87">
            <a:extLst>
              <a:ext uri="{FF2B5EF4-FFF2-40B4-BE49-F238E27FC236}">
                <a16:creationId xmlns:a16="http://schemas.microsoft.com/office/drawing/2014/main" id="{5A0FAB28-817B-9A03-1EF9-0C99DF9F254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11BE592-B1D8-E947-95D7-DBCE7E591BA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89" name="Espace réservé du pied de page 88">
            <a:extLst>
              <a:ext uri="{FF2B5EF4-FFF2-40B4-BE49-F238E27FC236}">
                <a16:creationId xmlns:a16="http://schemas.microsoft.com/office/drawing/2014/main" id="{A2D84D0D-AFF6-D1AA-6A4F-4917EEA3469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0" name="Espace réservé du numéro de diapositive 89">
            <a:extLst>
              <a:ext uri="{FF2B5EF4-FFF2-40B4-BE49-F238E27FC236}">
                <a16:creationId xmlns:a16="http://schemas.microsoft.com/office/drawing/2014/main" id="{7C12B2AA-349E-C63D-C5BE-0E745EB633C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25" name="Espace réservé du texte 70">
            <a:extLst>
              <a:ext uri="{FF2B5EF4-FFF2-40B4-BE49-F238E27FC236}">
                <a16:creationId xmlns:a16="http://schemas.microsoft.com/office/drawing/2014/main" id="{4745B0A3-E24E-3741-4527-2A8F7CD2665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5961" y="3399072"/>
            <a:ext cx="1734124" cy="178244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.</a:t>
            </a:r>
          </a:p>
        </p:txBody>
      </p:sp>
      <p:sp>
        <p:nvSpPr>
          <p:cNvPr id="26" name="Espace réservé du texte 70">
            <a:extLst>
              <a:ext uri="{FF2B5EF4-FFF2-40B4-BE49-F238E27FC236}">
                <a16:creationId xmlns:a16="http://schemas.microsoft.com/office/drawing/2014/main" id="{C63762C1-52A9-53AB-3387-4A209C76E1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0111" y="3399072"/>
            <a:ext cx="1734124" cy="178244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ex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, vitae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eu ipsum. </a:t>
            </a:r>
          </a:p>
        </p:txBody>
      </p:sp>
      <p:sp>
        <p:nvSpPr>
          <p:cNvPr id="27" name="Espace réservé du texte 70">
            <a:extLst>
              <a:ext uri="{FF2B5EF4-FFF2-40B4-BE49-F238E27FC236}">
                <a16:creationId xmlns:a16="http://schemas.microsoft.com/office/drawing/2014/main" id="{F83A912C-4338-3A34-A6EA-AEA709A52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2544" y="3399072"/>
            <a:ext cx="1734124" cy="1782440"/>
          </a:xfrm>
        </p:spPr>
        <p:txBody>
          <a:bodyPr>
            <a:norm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ex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, vitae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eu ipsum. </a:t>
            </a:r>
          </a:p>
        </p:txBody>
      </p:sp>
      <p:sp>
        <p:nvSpPr>
          <p:cNvPr id="28" name="Google Shape;162;p20">
            <a:extLst>
              <a:ext uri="{FF2B5EF4-FFF2-40B4-BE49-F238E27FC236}">
                <a16:creationId xmlns:a16="http://schemas.microsoft.com/office/drawing/2014/main" id="{66DC8FEF-C585-64CB-7292-1BA1C45B3AC4}"/>
              </a:ext>
            </a:extLst>
          </p:cNvPr>
          <p:cNvSpPr/>
          <p:nvPr userDrawn="1"/>
        </p:nvSpPr>
        <p:spPr>
          <a:xfrm rot="5400000">
            <a:off x="1516084" y="3015081"/>
            <a:ext cx="166066" cy="143663"/>
          </a:xfrm>
          <a:prstGeom prst="triangle">
            <a:avLst>
              <a:gd name="adj" fmla="val 50000"/>
            </a:avLst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62;p20">
            <a:extLst>
              <a:ext uri="{FF2B5EF4-FFF2-40B4-BE49-F238E27FC236}">
                <a16:creationId xmlns:a16="http://schemas.microsoft.com/office/drawing/2014/main" id="{55167C46-C434-5D0A-B70E-3FE8F9CC8929}"/>
              </a:ext>
            </a:extLst>
          </p:cNvPr>
          <p:cNvSpPr/>
          <p:nvPr userDrawn="1"/>
        </p:nvSpPr>
        <p:spPr>
          <a:xfrm rot="5400000">
            <a:off x="3769090" y="3015082"/>
            <a:ext cx="166066" cy="143663"/>
          </a:xfrm>
          <a:prstGeom prst="triangle">
            <a:avLst>
              <a:gd name="adj" fmla="val 50000"/>
            </a:avLst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62;p20">
            <a:extLst>
              <a:ext uri="{FF2B5EF4-FFF2-40B4-BE49-F238E27FC236}">
                <a16:creationId xmlns:a16="http://schemas.microsoft.com/office/drawing/2014/main" id="{74618890-08F8-1E5F-8A4C-6ECD974E4C45}"/>
              </a:ext>
            </a:extLst>
          </p:cNvPr>
          <p:cNvSpPr/>
          <p:nvPr userDrawn="1"/>
        </p:nvSpPr>
        <p:spPr>
          <a:xfrm rot="5400000">
            <a:off x="6003242" y="3015083"/>
            <a:ext cx="166066" cy="143663"/>
          </a:xfrm>
          <a:prstGeom prst="triangle">
            <a:avLst>
              <a:gd name="adj" fmla="val 50000"/>
            </a:avLst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62;p20">
            <a:extLst>
              <a:ext uri="{FF2B5EF4-FFF2-40B4-BE49-F238E27FC236}">
                <a16:creationId xmlns:a16="http://schemas.microsoft.com/office/drawing/2014/main" id="{BD71E214-B4A4-64E8-02EF-35410013D734}"/>
              </a:ext>
            </a:extLst>
          </p:cNvPr>
          <p:cNvSpPr/>
          <p:nvPr userDrawn="1"/>
        </p:nvSpPr>
        <p:spPr>
          <a:xfrm rot="5400000">
            <a:off x="8256248" y="3015084"/>
            <a:ext cx="166066" cy="143663"/>
          </a:xfrm>
          <a:prstGeom prst="triangle">
            <a:avLst>
              <a:gd name="adj" fmla="val 50000"/>
            </a:avLst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Espace réservé du texte 65">
            <a:extLst>
              <a:ext uri="{FF2B5EF4-FFF2-40B4-BE49-F238E27FC236}">
                <a16:creationId xmlns:a16="http://schemas.microsoft.com/office/drawing/2014/main" id="{EA8FACF4-7082-E50D-D8E2-FB46ACDBA7F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06535" y="3003882"/>
            <a:ext cx="1734124" cy="38576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3" name="Espace réservé du texte 65">
            <a:extLst>
              <a:ext uri="{FF2B5EF4-FFF2-40B4-BE49-F238E27FC236}">
                <a16:creationId xmlns:a16="http://schemas.microsoft.com/office/drawing/2014/main" id="{6AB3265E-B392-6617-ED44-0BACED097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112" y="3003882"/>
            <a:ext cx="1734124" cy="38576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3133932A-ED0F-9645-1182-09EA058CAE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3118" y="3013309"/>
            <a:ext cx="1734124" cy="38576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626375-BFD3-A5CD-8A01-A5D5E5D3CA72}"/>
              </a:ext>
            </a:extLst>
          </p:cNvPr>
          <p:cNvSpPr/>
          <p:nvPr userDrawn="1"/>
        </p:nvSpPr>
        <p:spPr>
          <a:xfrm>
            <a:off x="1527285" y="2259402"/>
            <a:ext cx="2253006" cy="433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7941E0-033B-D8AD-806D-67CCBB8418EC}"/>
              </a:ext>
            </a:extLst>
          </p:cNvPr>
          <p:cNvSpPr/>
          <p:nvPr userDrawn="1"/>
        </p:nvSpPr>
        <p:spPr>
          <a:xfrm>
            <a:off x="3770865" y="2259402"/>
            <a:ext cx="2253006" cy="4336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90542A-EE35-F17A-59CE-AC17E44B3F47}"/>
              </a:ext>
            </a:extLst>
          </p:cNvPr>
          <p:cNvSpPr/>
          <p:nvPr userDrawn="1"/>
        </p:nvSpPr>
        <p:spPr>
          <a:xfrm>
            <a:off x="6014444" y="2259402"/>
            <a:ext cx="2253006" cy="433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35A0A6-CC51-D8AC-6BFA-15647E09D36B}"/>
              </a:ext>
            </a:extLst>
          </p:cNvPr>
          <p:cNvSpPr/>
          <p:nvPr userDrawn="1"/>
        </p:nvSpPr>
        <p:spPr>
          <a:xfrm>
            <a:off x="8267449" y="2259402"/>
            <a:ext cx="2253006" cy="4336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texte 65">
            <a:extLst>
              <a:ext uri="{FF2B5EF4-FFF2-40B4-BE49-F238E27FC236}">
                <a16:creationId xmlns:a16="http://schemas.microsoft.com/office/drawing/2014/main" id="{D34C0135-E9FA-AAC5-E787-7904B6A4C4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34675" y="2386390"/>
            <a:ext cx="1734124" cy="38576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2015</a:t>
            </a:r>
          </a:p>
        </p:txBody>
      </p:sp>
      <p:sp>
        <p:nvSpPr>
          <p:cNvPr id="40" name="Espace réservé du texte 65">
            <a:extLst>
              <a:ext uri="{FF2B5EF4-FFF2-40B4-BE49-F238E27FC236}">
                <a16:creationId xmlns:a16="http://schemas.microsoft.com/office/drawing/2014/main" id="{43F473FA-76AC-A0F8-251D-3DCD4DD4D0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97108" y="2386390"/>
            <a:ext cx="1734124" cy="38576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2019</a:t>
            </a:r>
          </a:p>
        </p:txBody>
      </p:sp>
      <p:sp>
        <p:nvSpPr>
          <p:cNvPr id="41" name="Espace réservé du texte 65">
            <a:extLst>
              <a:ext uri="{FF2B5EF4-FFF2-40B4-BE49-F238E27FC236}">
                <a16:creationId xmlns:a16="http://schemas.microsoft.com/office/drawing/2014/main" id="{5D973C1F-2CE8-D155-EB86-88FADBF9B36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31260" y="2386390"/>
            <a:ext cx="1734124" cy="38576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2020</a:t>
            </a:r>
          </a:p>
        </p:txBody>
      </p:sp>
      <p:sp>
        <p:nvSpPr>
          <p:cNvPr id="42" name="Espace réservé du texte 65">
            <a:extLst>
              <a:ext uri="{FF2B5EF4-FFF2-40B4-BE49-F238E27FC236}">
                <a16:creationId xmlns:a16="http://schemas.microsoft.com/office/drawing/2014/main" id="{250C6652-4ACB-F757-8FF1-742A37F56A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84266" y="2395951"/>
            <a:ext cx="1734124" cy="38576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2022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42DD6E-4BA0-CD9F-3ECF-EE334AB5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98230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ava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pour une image  59">
            <a:extLst>
              <a:ext uri="{FF2B5EF4-FFF2-40B4-BE49-F238E27FC236}">
                <a16:creationId xmlns:a16="http://schemas.microsoft.com/office/drawing/2014/main" id="{53613E78-1F36-616E-13E4-B62CDC9C3E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0972" y="1888760"/>
            <a:ext cx="1941513" cy="18859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2" name="Espace réservé pour une image  59">
            <a:extLst>
              <a:ext uri="{FF2B5EF4-FFF2-40B4-BE49-F238E27FC236}">
                <a16:creationId xmlns:a16="http://schemas.microsoft.com/office/drawing/2014/main" id="{91AA8F7E-9E07-44D9-944C-BB52177422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0240" y="1888760"/>
            <a:ext cx="1941513" cy="18859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3" name="Espace réservé pour une image  59">
            <a:extLst>
              <a:ext uri="{FF2B5EF4-FFF2-40B4-BE49-F238E27FC236}">
                <a16:creationId xmlns:a16="http://schemas.microsoft.com/office/drawing/2014/main" id="{01144B97-310C-B1BE-BAC8-5E06A1D10F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5265" y="1888760"/>
            <a:ext cx="1941513" cy="18859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4" name="Espace réservé pour une image  59">
            <a:extLst>
              <a:ext uri="{FF2B5EF4-FFF2-40B4-BE49-F238E27FC236}">
                <a16:creationId xmlns:a16="http://schemas.microsoft.com/office/drawing/2014/main" id="{FC1B9F29-1806-28B4-124B-CE9C4CA1D2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0290" y="1888760"/>
            <a:ext cx="1941513" cy="18859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6D13E604-96B8-45FB-625C-0344878E58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0972" y="4081591"/>
            <a:ext cx="1941513" cy="38576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67" name="Espace réservé du texte 65">
            <a:extLst>
              <a:ext uri="{FF2B5EF4-FFF2-40B4-BE49-F238E27FC236}">
                <a16:creationId xmlns:a16="http://schemas.microsoft.com/office/drawing/2014/main" id="{2B0580F0-E8DA-8FC9-96B5-D71238C77F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0239" y="4081591"/>
            <a:ext cx="1941513" cy="38576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68" name="Espace réservé du texte 65">
            <a:extLst>
              <a:ext uri="{FF2B5EF4-FFF2-40B4-BE49-F238E27FC236}">
                <a16:creationId xmlns:a16="http://schemas.microsoft.com/office/drawing/2014/main" id="{3397217F-E6A0-30A8-0809-034CA9050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5264" y="4081591"/>
            <a:ext cx="1941513" cy="38576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69" name="Espace réservé du texte 65">
            <a:extLst>
              <a:ext uri="{FF2B5EF4-FFF2-40B4-BE49-F238E27FC236}">
                <a16:creationId xmlns:a16="http://schemas.microsoft.com/office/drawing/2014/main" id="{DCDDC540-A42E-C4B6-52DE-EA451641D0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6549" y="4081591"/>
            <a:ext cx="1941513" cy="38576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096430D-EB9C-B868-50F1-C80068C43B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0971" y="4570549"/>
            <a:ext cx="1941514" cy="75403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2" name="Espace réservé du texte 70">
            <a:extLst>
              <a:ext uri="{FF2B5EF4-FFF2-40B4-BE49-F238E27FC236}">
                <a16:creationId xmlns:a16="http://schemas.microsoft.com/office/drawing/2014/main" id="{49E4CD64-5477-F6AF-158D-28FE7C355E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50238" y="4570547"/>
            <a:ext cx="1941513" cy="75403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3" name="Espace réservé du texte 70">
            <a:extLst>
              <a:ext uri="{FF2B5EF4-FFF2-40B4-BE49-F238E27FC236}">
                <a16:creationId xmlns:a16="http://schemas.microsoft.com/office/drawing/2014/main" id="{39757443-E4ED-7F2F-EA57-3BF61F47E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5263" y="4570547"/>
            <a:ext cx="1941513" cy="75403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4" name="Espace réservé du texte 70">
            <a:extLst>
              <a:ext uri="{FF2B5EF4-FFF2-40B4-BE49-F238E27FC236}">
                <a16:creationId xmlns:a16="http://schemas.microsoft.com/office/drawing/2014/main" id="{F829E95B-5BC5-951C-DB19-95BE9696C7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6549" y="4570547"/>
            <a:ext cx="1941513" cy="75403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7" name="Espace réservé du texte 70">
            <a:extLst>
              <a:ext uri="{FF2B5EF4-FFF2-40B4-BE49-F238E27FC236}">
                <a16:creationId xmlns:a16="http://schemas.microsoft.com/office/drawing/2014/main" id="{9457CCB1-4331-C3D4-28D0-9FCDA4B1A9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80971" y="5325368"/>
            <a:ext cx="1941514" cy="35808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+123 456 789</a:t>
            </a:r>
          </a:p>
        </p:txBody>
      </p:sp>
      <p:sp>
        <p:nvSpPr>
          <p:cNvPr id="78" name="Espace réservé du texte 70">
            <a:extLst>
              <a:ext uri="{FF2B5EF4-FFF2-40B4-BE49-F238E27FC236}">
                <a16:creationId xmlns:a16="http://schemas.microsoft.com/office/drawing/2014/main" id="{ABB12940-372E-6AE1-5946-3C5910E54E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0238" y="5325368"/>
            <a:ext cx="1941514" cy="35808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+123 456 789</a:t>
            </a:r>
          </a:p>
        </p:txBody>
      </p:sp>
      <p:sp>
        <p:nvSpPr>
          <p:cNvPr id="79" name="Espace réservé du texte 70">
            <a:extLst>
              <a:ext uri="{FF2B5EF4-FFF2-40B4-BE49-F238E27FC236}">
                <a16:creationId xmlns:a16="http://schemas.microsoft.com/office/drawing/2014/main" id="{E9A8B5D7-9354-2195-D2C6-F0ADD6AC58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098" y="5334925"/>
            <a:ext cx="1941514" cy="35808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+123 456 789</a:t>
            </a:r>
          </a:p>
        </p:txBody>
      </p:sp>
      <p:sp>
        <p:nvSpPr>
          <p:cNvPr id="80" name="Espace réservé du texte 70">
            <a:extLst>
              <a:ext uri="{FF2B5EF4-FFF2-40B4-BE49-F238E27FC236}">
                <a16:creationId xmlns:a16="http://schemas.microsoft.com/office/drawing/2014/main" id="{666A9F93-5B1C-F2E8-BB3C-A0BDC0F3D9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96548" y="5334925"/>
            <a:ext cx="1941514" cy="35808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+123 456 789</a:t>
            </a:r>
          </a:p>
        </p:txBody>
      </p:sp>
      <p:pic>
        <p:nvPicPr>
          <p:cNvPr id="81" name="Google Shape;201;p23">
            <a:extLst>
              <a:ext uri="{FF2B5EF4-FFF2-40B4-BE49-F238E27FC236}">
                <a16:creationId xmlns:a16="http://schemas.microsoft.com/office/drawing/2014/main" id="{4C9AC712-C542-371E-87F6-70B450C423F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61366"/>
            <a:ext cx="271512" cy="1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Espace réservé de la date 87">
            <a:extLst>
              <a:ext uri="{FF2B5EF4-FFF2-40B4-BE49-F238E27FC236}">
                <a16:creationId xmlns:a16="http://schemas.microsoft.com/office/drawing/2014/main" id="{5A0FAB28-817B-9A03-1EF9-0C99DF9F254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11BE592-B1D8-E947-95D7-DBCE7E591BA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89" name="Espace réservé du pied de page 88">
            <a:extLst>
              <a:ext uri="{FF2B5EF4-FFF2-40B4-BE49-F238E27FC236}">
                <a16:creationId xmlns:a16="http://schemas.microsoft.com/office/drawing/2014/main" id="{A2D84D0D-AFF6-D1AA-6A4F-4917EEA3469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0" name="Espace réservé du numéro de diapositive 89">
            <a:extLst>
              <a:ext uri="{FF2B5EF4-FFF2-40B4-BE49-F238E27FC236}">
                <a16:creationId xmlns:a16="http://schemas.microsoft.com/office/drawing/2014/main" id="{7C12B2AA-349E-C63D-C5BE-0E745EB633C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cxnSp>
        <p:nvCxnSpPr>
          <p:cNvPr id="91" name="Google Shape;157;p20">
            <a:extLst>
              <a:ext uri="{FF2B5EF4-FFF2-40B4-BE49-F238E27FC236}">
                <a16:creationId xmlns:a16="http://schemas.microsoft.com/office/drawing/2014/main" id="{B3846F5C-B184-73A5-127D-91290F644C55}"/>
              </a:ext>
            </a:extLst>
          </p:cNvPr>
          <p:cNvCxnSpPr>
            <a:cxnSpLocks/>
          </p:cNvCxnSpPr>
          <p:nvPr userDrawn="1"/>
        </p:nvCxnSpPr>
        <p:spPr>
          <a:xfrm>
            <a:off x="1680971" y="4467354"/>
            <a:ext cx="194151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157;p20">
            <a:extLst>
              <a:ext uri="{FF2B5EF4-FFF2-40B4-BE49-F238E27FC236}">
                <a16:creationId xmlns:a16="http://schemas.microsoft.com/office/drawing/2014/main" id="{8E28DC86-D3EB-1A61-54BA-DDA273AC4C6E}"/>
              </a:ext>
            </a:extLst>
          </p:cNvPr>
          <p:cNvCxnSpPr>
            <a:cxnSpLocks/>
          </p:cNvCxnSpPr>
          <p:nvPr userDrawn="1"/>
        </p:nvCxnSpPr>
        <p:spPr>
          <a:xfrm>
            <a:off x="3933977" y="4467354"/>
            <a:ext cx="194151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157;p20">
            <a:extLst>
              <a:ext uri="{FF2B5EF4-FFF2-40B4-BE49-F238E27FC236}">
                <a16:creationId xmlns:a16="http://schemas.microsoft.com/office/drawing/2014/main" id="{D1566A71-40F2-37ED-2197-832191E4EC47}"/>
              </a:ext>
            </a:extLst>
          </p:cNvPr>
          <p:cNvCxnSpPr>
            <a:cxnSpLocks/>
          </p:cNvCxnSpPr>
          <p:nvPr userDrawn="1"/>
        </p:nvCxnSpPr>
        <p:spPr>
          <a:xfrm>
            <a:off x="6196410" y="4467354"/>
            <a:ext cx="194151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157;p20">
            <a:extLst>
              <a:ext uri="{FF2B5EF4-FFF2-40B4-BE49-F238E27FC236}">
                <a16:creationId xmlns:a16="http://schemas.microsoft.com/office/drawing/2014/main" id="{B2F3211F-D7E6-4FD2-B5F6-1552637DEAA9}"/>
              </a:ext>
            </a:extLst>
          </p:cNvPr>
          <p:cNvCxnSpPr>
            <a:cxnSpLocks/>
          </p:cNvCxnSpPr>
          <p:nvPr userDrawn="1"/>
        </p:nvCxnSpPr>
        <p:spPr>
          <a:xfrm>
            <a:off x="8477697" y="4467354"/>
            <a:ext cx="194151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Titre 96">
            <a:extLst>
              <a:ext uri="{FF2B5EF4-FFF2-40B4-BE49-F238E27FC236}">
                <a16:creationId xmlns:a16="http://schemas.microsoft.com/office/drawing/2014/main" id="{F6171492-D192-3F77-DDFD-43B3BC4A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55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av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pour une image  59">
            <a:extLst>
              <a:ext uri="{FF2B5EF4-FFF2-40B4-BE49-F238E27FC236}">
                <a16:creationId xmlns:a16="http://schemas.microsoft.com/office/drawing/2014/main" id="{53613E78-1F36-616E-13E4-B62CDC9C3E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40468" y="1869906"/>
            <a:ext cx="1941513" cy="18859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2" name="Espace réservé pour une image  59">
            <a:extLst>
              <a:ext uri="{FF2B5EF4-FFF2-40B4-BE49-F238E27FC236}">
                <a16:creationId xmlns:a16="http://schemas.microsoft.com/office/drawing/2014/main" id="{91AA8F7E-9E07-44D9-944C-BB52177422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9736" y="1869906"/>
            <a:ext cx="1941513" cy="18859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3" name="Espace réservé pour une image  59">
            <a:extLst>
              <a:ext uri="{FF2B5EF4-FFF2-40B4-BE49-F238E27FC236}">
                <a16:creationId xmlns:a16="http://schemas.microsoft.com/office/drawing/2014/main" id="{01144B97-310C-B1BE-BAC8-5E06A1D10F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4761" y="1869906"/>
            <a:ext cx="1941513" cy="18859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6D13E604-96B8-45FB-625C-0344878E58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0468" y="4062737"/>
            <a:ext cx="1941513" cy="38576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67" name="Espace réservé du texte 65">
            <a:extLst>
              <a:ext uri="{FF2B5EF4-FFF2-40B4-BE49-F238E27FC236}">
                <a16:creationId xmlns:a16="http://schemas.microsoft.com/office/drawing/2014/main" id="{2B0580F0-E8DA-8FC9-96B5-D71238C77F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9735" y="4062737"/>
            <a:ext cx="1941513" cy="38576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68" name="Espace réservé du texte 65">
            <a:extLst>
              <a:ext uri="{FF2B5EF4-FFF2-40B4-BE49-F238E27FC236}">
                <a16:creationId xmlns:a16="http://schemas.microsoft.com/office/drawing/2014/main" id="{3397217F-E6A0-30A8-0809-034CA9050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74760" y="4062737"/>
            <a:ext cx="1941513" cy="38576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096430D-EB9C-B868-50F1-C80068C43B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40467" y="4551695"/>
            <a:ext cx="1941514" cy="75403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2" name="Espace réservé du texte 70">
            <a:extLst>
              <a:ext uri="{FF2B5EF4-FFF2-40B4-BE49-F238E27FC236}">
                <a16:creationId xmlns:a16="http://schemas.microsoft.com/office/drawing/2014/main" id="{49E4CD64-5477-F6AF-158D-28FE7C355E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9734" y="4551693"/>
            <a:ext cx="1941513" cy="75403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3" name="Espace réservé du texte 70">
            <a:extLst>
              <a:ext uri="{FF2B5EF4-FFF2-40B4-BE49-F238E27FC236}">
                <a16:creationId xmlns:a16="http://schemas.microsoft.com/office/drawing/2014/main" id="{39757443-E4ED-7F2F-EA57-3BF61F47E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4759" y="4551693"/>
            <a:ext cx="1941513" cy="75403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7" name="Espace réservé du texte 70">
            <a:extLst>
              <a:ext uri="{FF2B5EF4-FFF2-40B4-BE49-F238E27FC236}">
                <a16:creationId xmlns:a16="http://schemas.microsoft.com/office/drawing/2014/main" id="{9457CCB1-4331-C3D4-28D0-9FCDA4B1A9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40467" y="5306514"/>
            <a:ext cx="1941514" cy="35808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+123 456 789</a:t>
            </a:r>
          </a:p>
        </p:txBody>
      </p:sp>
      <p:sp>
        <p:nvSpPr>
          <p:cNvPr id="78" name="Espace réservé du texte 70">
            <a:extLst>
              <a:ext uri="{FF2B5EF4-FFF2-40B4-BE49-F238E27FC236}">
                <a16:creationId xmlns:a16="http://schemas.microsoft.com/office/drawing/2014/main" id="{ABB12940-372E-6AE1-5946-3C5910E54E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09734" y="5306514"/>
            <a:ext cx="1941514" cy="35808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+123 456 789</a:t>
            </a:r>
          </a:p>
        </p:txBody>
      </p:sp>
      <p:sp>
        <p:nvSpPr>
          <p:cNvPr id="79" name="Espace réservé du texte 70">
            <a:extLst>
              <a:ext uri="{FF2B5EF4-FFF2-40B4-BE49-F238E27FC236}">
                <a16:creationId xmlns:a16="http://schemas.microsoft.com/office/drawing/2014/main" id="{E9A8B5D7-9354-2195-D2C6-F0ADD6AC58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81594" y="5316071"/>
            <a:ext cx="1941514" cy="35808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+123 456 789</a:t>
            </a:r>
          </a:p>
        </p:txBody>
      </p:sp>
      <p:pic>
        <p:nvPicPr>
          <p:cNvPr id="81" name="Google Shape;201;p23">
            <a:extLst>
              <a:ext uri="{FF2B5EF4-FFF2-40B4-BE49-F238E27FC236}">
                <a16:creationId xmlns:a16="http://schemas.microsoft.com/office/drawing/2014/main" id="{4C9AC712-C542-371E-87F6-70B450C423F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61366"/>
            <a:ext cx="271512" cy="1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Espace réservé de la date 87">
            <a:extLst>
              <a:ext uri="{FF2B5EF4-FFF2-40B4-BE49-F238E27FC236}">
                <a16:creationId xmlns:a16="http://schemas.microsoft.com/office/drawing/2014/main" id="{5A0FAB28-817B-9A03-1EF9-0C99DF9F254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11BE592-B1D8-E947-95D7-DBCE7E591BA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89" name="Espace réservé du pied de page 88">
            <a:extLst>
              <a:ext uri="{FF2B5EF4-FFF2-40B4-BE49-F238E27FC236}">
                <a16:creationId xmlns:a16="http://schemas.microsoft.com/office/drawing/2014/main" id="{A2D84D0D-AFF6-D1AA-6A4F-4917EEA3469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0" name="Espace réservé du numéro de diapositive 89">
            <a:extLst>
              <a:ext uri="{FF2B5EF4-FFF2-40B4-BE49-F238E27FC236}">
                <a16:creationId xmlns:a16="http://schemas.microsoft.com/office/drawing/2014/main" id="{7C12B2AA-349E-C63D-C5BE-0E745EB633C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cxnSp>
        <p:nvCxnSpPr>
          <p:cNvPr id="91" name="Google Shape;157;p20">
            <a:extLst>
              <a:ext uri="{FF2B5EF4-FFF2-40B4-BE49-F238E27FC236}">
                <a16:creationId xmlns:a16="http://schemas.microsoft.com/office/drawing/2014/main" id="{B3846F5C-B184-73A5-127D-91290F644C55}"/>
              </a:ext>
            </a:extLst>
          </p:cNvPr>
          <p:cNvCxnSpPr>
            <a:cxnSpLocks/>
          </p:cNvCxnSpPr>
          <p:nvPr userDrawn="1"/>
        </p:nvCxnSpPr>
        <p:spPr>
          <a:xfrm>
            <a:off x="2840467" y="4448500"/>
            <a:ext cx="194151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157;p20">
            <a:extLst>
              <a:ext uri="{FF2B5EF4-FFF2-40B4-BE49-F238E27FC236}">
                <a16:creationId xmlns:a16="http://schemas.microsoft.com/office/drawing/2014/main" id="{8E28DC86-D3EB-1A61-54BA-DDA273AC4C6E}"/>
              </a:ext>
            </a:extLst>
          </p:cNvPr>
          <p:cNvCxnSpPr>
            <a:cxnSpLocks/>
          </p:cNvCxnSpPr>
          <p:nvPr userDrawn="1"/>
        </p:nvCxnSpPr>
        <p:spPr>
          <a:xfrm>
            <a:off x="5093473" y="4448500"/>
            <a:ext cx="194151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157;p20">
            <a:extLst>
              <a:ext uri="{FF2B5EF4-FFF2-40B4-BE49-F238E27FC236}">
                <a16:creationId xmlns:a16="http://schemas.microsoft.com/office/drawing/2014/main" id="{D1566A71-40F2-37ED-2197-832191E4EC47}"/>
              </a:ext>
            </a:extLst>
          </p:cNvPr>
          <p:cNvCxnSpPr>
            <a:cxnSpLocks/>
          </p:cNvCxnSpPr>
          <p:nvPr userDrawn="1"/>
        </p:nvCxnSpPr>
        <p:spPr>
          <a:xfrm>
            <a:off x="7355906" y="4448500"/>
            <a:ext cx="194151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D770E375-40A9-FE67-75A5-D5646390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8245539" cy="130456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716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av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pour une image  59">
            <a:extLst>
              <a:ext uri="{FF2B5EF4-FFF2-40B4-BE49-F238E27FC236}">
                <a16:creationId xmlns:a16="http://schemas.microsoft.com/office/drawing/2014/main" id="{53613E78-1F36-616E-13E4-B62CDC9C3E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983" y="1869906"/>
            <a:ext cx="1941513" cy="18859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2" name="Espace réservé pour une image  59">
            <a:extLst>
              <a:ext uri="{FF2B5EF4-FFF2-40B4-BE49-F238E27FC236}">
                <a16:creationId xmlns:a16="http://schemas.microsoft.com/office/drawing/2014/main" id="{91AA8F7E-9E07-44D9-944C-BB52177422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0251" y="1869906"/>
            <a:ext cx="1941513" cy="188595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6D13E604-96B8-45FB-625C-0344878E58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983" y="4062737"/>
            <a:ext cx="1941513" cy="38576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67" name="Espace réservé du texte 65">
            <a:extLst>
              <a:ext uri="{FF2B5EF4-FFF2-40B4-BE49-F238E27FC236}">
                <a16:creationId xmlns:a16="http://schemas.microsoft.com/office/drawing/2014/main" id="{2B0580F0-E8DA-8FC9-96B5-D71238C77F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0250" y="4062737"/>
            <a:ext cx="1941513" cy="385763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096430D-EB9C-B868-50F1-C80068C43B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0982" y="4551695"/>
            <a:ext cx="1941514" cy="754036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2" name="Espace réservé du texte 70">
            <a:extLst>
              <a:ext uri="{FF2B5EF4-FFF2-40B4-BE49-F238E27FC236}">
                <a16:creationId xmlns:a16="http://schemas.microsoft.com/office/drawing/2014/main" id="{49E4CD64-5477-F6AF-158D-28FE7C355E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249" y="4551693"/>
            <a:ext cx="1941513" cy="75403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br>
              <a:rPr lang="fr-FR" dirty="0"/>
            </a:b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7" name="Espace réservé du texte 70">
            <a:extLst>
              <a:ext uri="{FF2B5EF4-FFF2-40B4-BE49-F238E27FC236}">
                <a16:creationId xmlns:a16="http://schemas.microsoft.com/office/drawing/2014/main" id="{9457CCB1-4331-C3D4-28D0-9FCDA4B1A9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00982" y="5306514"/>
            <a:ext cx="1941514" cy="35808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+123 456 789</a:t>
            </a:r>
          </a:p>
        </p:txBody>
      </p:sp>
      <p:sp>
        <p:nvSpPr>
          <p:cNvPr id="78" name="Espace réservé du texte 70">
            <a:extLst>
              <a:ext uri="{FF2B5EF4-FFF2-40B4-BE49-F238E27FC236}">
                <a16:creationId xmlns:a16="http://schemas.microsoft.com/office/drawing/2014/main" id="{ABB12940-372E-6AE1-5946-3C5910E54E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0249" y="5306514"/>
            <a:ext cx="1941514" cy="35808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+123 456 789</a:t>
            </a:r>
          </a:p>
        </p:txBody>
      </p:sp>
      <p:pic>
        <p:nvPicPr>
          <p:cNvPr id="81" name="Google Shape;201;p23">
            <a:extLst>
              <a:ext uri="{FF2B5EF4-FFF2-40B4-BE49-F238E27FC236}">
                <a16:creationId xmlns:a16="http://schemas.microsoft.com/office/drawing/2014/main" id="{4C9AC712-C542-371E-87F6-70B450C423F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61366"/>
            <a:ext cx="271512" cy="1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Espace réservé de la date 87">
            <a:extLst>
              <a:ext uri="{FF2B5EF4-FFF2-40B4-BE49-F238E27FC236}">
                <a16:creationId xmlns:a16="http://schemas.microsoft.com/office/drawing/2014/main" id="{5A0FAB28-817B-9A03-1EF9-0C99DF9F254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11BE592-B1D8-E947-95D7-DBCE7E591BA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89" name="Espace réservé du pied de page 88">
            <a:extLst>
              <a:ext uri="{FF2B5EF4-FFF2-40B4-BE49-F238E27FC236}">
                <a16:creationId xmlns:a16="http://schemas.microsoft.com/office/drawing/2014/main" id="{A2D84D0D-AFF6-D1AA-6A4F-4917EEA3469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0" name="Espace réservé du numéro de diapositive 89">
            <a:extLst>
              <a:ext uri="{FF2B5EF4-FFF2-40B4-BE49-F238E27FC236}">
                <a16:creationId xmlns:a16="http://schemas.microsoft.com/office/drawing/2014/main" id="{7C12B2AA-349E-C63D-C5BE-0E745EB633C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cxnSp>
        <p:nvCxnSpPr>
          <p:cNvPr id="91" name="Google Shape;157;p20">
            <a:extLst>
              <a:ext uri="{FF2B5EF4-FFF2-40B4-BE49-F238E27FC236}">
                <a16:creationId xmlns:a16="http://schemas.microsoft.com/office/drawing/2014/main" id="{B3846F5C-B184-73A5-127D-91290F644C55}"/>
              </a:ext>
            </a:extLst>
          </p:cNvPr>
          <p:cNvCxnSpPr>
            <a:cxnSpLocks/>
          </p:cNvCxnSpPr>
          <p:nvPr userDrawn="1"/>
        </p:nvCxnSpPr>
        <p:spPr>
          <a:xfrm>
            <a:off x="4000982" y="4448500"/>
            <a:ext cx="194151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157;p20">
            <a:extLst>
              <a:ext uri="{FF2B5EF4-FFF2-40B4-BE49-F238E27FC236}">
                <a16:creationId xmlns:a16="http://schemas.microsoft.com/office/drawing/2014/main" id="{8E28DC86-D3EB-1A61-54BA-DDA273AC4C6E}"/>
              </a:ext>
            </a:extLst>
          </p:cNvPr>
          <p:cNvCxnSpPr>
            <a:cxnSpLocks/>
          </p:cNvCxnSpPr>
          <p:nvPr userDrawn="1"/>
        </p:nvCxnSpPr>
        <p:spPr>
          <a:xfrm>
            <a:off x="6253988" y="4448500"/>
            <a:ext cx="194151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D770E375-40A9-FE67-75A5-D5646390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8245539" cy="130456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400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>
            <a:extLst>
              <a:ext uri="{FF2B5EF4-FFF2-40B4-BE49-F238E27FC236}">
                <a16:creationId xmlns:a16="http://schemas.microsoft.com/office/drawing/2014/main" id="{EE147119-CE5B-6FDD-B8AC-FC2646EB8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766" y="1280201"/>
            <a:ext cx="3714487" cy="4540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Wingdings" pitchFamily="2" charset="2"/>
              <a:buNone/>
              <a:defRPr sz="1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5CC99-9715-6FED-E3D3-4CAC710789D1}"/>
              </a:ext>
            </a:extLst>
          </p:cNvPr>
          <p:cNvSpPr>
            <a:spLocks noChangeAspect="1"/>
          </p:cNvSpPr>
          <p:nvPr userDrawn="1"/>
        </p:nvSpPr>
        <p:spPr>
          <a:xfrm>
            <a:off x="4985389" y="1650094"/>
            <a:ext cx="1922322" cy="1226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Graphique 7" descr="Monde contour">
            <a:extLst>
              <a:ext uri="{FF2B5EF4-FFF2-40B4-BE49-F238E27FC236}">
                <a16:creationId xmlns:a16="http://schemas.microsoft.com/office/drawing/2014/main" id="{9A6B0FC3-C3A1-E16A-9F0D-28163492D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8396" y="1842182"/>
            <a:ext cx="914401" cy="9144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795B94-7E81-4801-C592-573105EC1F26}"/>
              </a:ext>
            </a:extLst>
          </p:cNvPr>
          <p:cNvSpPr>
            <a:spLocks noChangeAspect="1"/>
          </p:cNvSpPr>
          <p:nvPr userDrawn="1"/>
        </p:nvSpPr>
        <p:spPr>
          <a:xfrm>
            <a:off x="6903961" y="1650093"/>
            <a:ext cx="1922322" cy="12261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F9F177-4F33-5048-2E9D-106CE77BC83B}"/>
              </a:ext>
            </a:extLst>
          </p:cNvPr>
          <p:cNvSpPr>
            <a:spLocks noChangeAspect="1"/>
          </p:cNvSpPr>
          <p:nvPr userDrawn="1"/>
        </p:nvSpPr>
        <p:spPr>
          <a:xfrm>
            <a:off x="8822533" y="1650090"/>
            <a:ext cx="1922322" cy="12261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Graphique 11" descr="Livre ouvert contour">
            <a:extLst>
              <a:ext uri="{FF2B5EF4-FFF2-40B4-BE49-F238E27FC236}">
                <a16:creationId xmlns:a16="http://schemas.microsoft.com/office/drawing/2014/main" id="{BE060D9E-4133-88B7-CFDB-2E448D3B2A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7923" y="1838810"/>
            <a:ext cx="914401" cy="914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7E33129-B414-03A7-7C6E-9C94A72833C5}"/>
              </a:ext>
            </a:extLst>
          </p:cNvPr>
          <p:cNvSpPr>
            <a:spLocks noChangeAspect="1"/>
          </p:cNvSpPr>
          <p:nvPr userDrawn="1"/>
        </p:nvSpPr>
        <p:spPr>
          <a:xfrm>
            <a:off x="4985248" y="2876220"/>
            <a:ext cx="1922322" cy="12261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FB882A-4386-B81D-81C6-C27A7435D245}"/>
              </a:ext>
            </a:extLst>
          </p:cNvPr>
          <p:cNvSpPr>
            <a:spLocks noChangeAspect="1"/>
          </p:cNvSpPr>
          <p:nvPr userDrawn="1"/>
        </p:nvSpPr>
        <p:spPr>
          <a:xfrm>
            <a:off x="6903961" y="2876219"/>
            <a:ext cx="1922322" cy="1226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97FF0B-6FFD-009D-225F-4F80D2556AA7}"/>
              </a:ext>
            </a:extLst>
          </p:cNvPr>
          <p:cNvSpPr>
            <a:spLocks noChangeAspect="1"/>
          </p:cNvSpPr>
          <p:nvPr userDrawn="1"/>
        </p:nvSpPr>
        <p:spPr>
          <a:xfrm>
            <a:off x="8823598" y="2876219"/>
            <a:ext cx="1922322" cy="12261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21E193-879E-63BD-3DEC-14A555D7494D}"/>
              </a:ext>
            </a:extLst>
          </p:cNvPr>
          <p:cNvSpPr>
            <a:spLocks noChangeAspect="1"/>
          </p:cNvSpPr>
          <p:nvPr userDrawn="1"/>
        </p:nvSpPr>
        <p:spPr>
          <a:xfrm>
            <a:off x="4985998" y="4102347"/>
            <a:ext cx="1922322" cy="12261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359A95-C7E0-D7D3-BC49-34F32145DF4D}"/>
              </a:ext>
            </a:extLst>
          </p:cNvPr>
          <p:cNvSpPr>
            <a:spLocks noChangeAspect="1"/>
          </p:cNvSpPr>
          <p:nvPr userDrawn="1"/>
        </p:nvSpPr>
        <p:spPr>
          <a:xfrm>
            <a:off x="6904798" y="4102346"/>
            <a:ext cx="1922322" cy="12261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01649C-C954-C9C6-4E1D-320D8633F244}"/>
              </a:ext>
            </a:extLst>
          </p:cNvPr>
          <p:cNvSpPr>
            <a:spLocks noChangeAspect="1"/>
          </p:cNvSpPr>
          <p:nvPr userDrawn="1"/>
        </p:nvSpPr>
        <p:spPr>
          <a:xfrm>
            <a:off x="8823598" y="4102342"/>
            <a:ext cx="1922322" cy="1226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Graphique 23" descr="Toque d'étudiant contour">
            <a:extLst>
              <a:ext uri="{FF2B5EF4-FFF2-40B4-BE49-F238E27FC236}">
                <a16:creationId xmlns:a16="http://schemas.microsoft.com/office/drawing/2014/main" id="{FA4A1945-65B9-0519-DC5B-DC1B4F8B85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2714" y="3041636"/>
            <a:ext cx="914401" cy="914401"/>
          </a:xfrm>
          <a:prstGeom prst="rect">
            <a:avLst/>
          </a:prstGeom>
        </p:spPr>
      </p:pic>
      <p:pic>
        <p:nvPicPr>
          <p:cNvPr id="26" name="Graphique 25" descr="Mathématiques contour">
            <a:extLst>
              <a:ext uri="{FF2B5EF4-FFF2-40B4-BE49-F238E27FC236}">
                <a16:creationId xmlns:a16="http://schemas.microsoft.com/office/drawing/2014/main" id="{FF8554C1-534E-6D20-9842-85148CA0E2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7450" y="4249211"/>
            <a:ext cx="914401" cy="914401"/>
          </a:xfrm>
          <a:prstGeom prst="rect">
            <a:avLst/>
          </a:prstGeom>
        </p:spPr>
      </p:pic>
      <p:pic>
        <p:nvPicPr>
          <p:cNvPr id="28" name="Graphique 27" descr="Document contour">
            <a:extLst>
              <a:ext uri="{FF2B5EF4-FFF2-40B4-BE49-F238E27FC236}">
                <a16:creationId xmlns:a16="http://schemas.microsoft.com/office/drawing/2014/main" id="{CCAAC4F1-F6DC-908C-A8C3-6B0B98AFDD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07923" y="4225359"/>
            <a:ext cx="914401" cy="914401"/>
          </a:xfrm>
          <a:prstGeom prst="rect">
            <a:avLst/>
          </a:prstGeom>
        </p:spPr>
      </p:pic>
      <p:pic>
        <p:nvPicPr>
          <p:cNvPr id="30" name="Graphique 29" descr="Globe contour">
            <a:extLst>
              <a:ext uri="{FF2B5EF4-FFF2-40B4-BE49-F238E27FC236}">
                <a16:creationId xmlns:a16="http://schemas.microsoft.com/office/drawing/2014/main" id="{18D5B1A9-3199-FD89-F58B-49EB9EDED3E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07923" y="2999233"/>
            <a:ext cx="914401" cy="914401"/>
          </a:xfrm>
          <a:prstGeom prst="rect">
            <a:avLst/>
          </a:prstGeom>
        </p:spPr>
      </p:pic>
      <p:pic>
        <p:nvPicPr>
          <p:cNvPr id="32" name="Graphique 31" descr="Banque contour">
            <a:extLst>
              <a:ext uri="{FF2B5EF4-FFF2-40B4-BE49-F238E27FC236}">
                <a16:creationId xmlns:a16="http://schemas.microsoft.com/office/drawing/2014/main" id="{39146051-431E-0F5F-2981-378ACD87078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78396" y="3032085"/>
            <a:ext cx="914401" cy="914401"/>
          </a:xfrm>
          <a:prstGeom prst="rect">
            <a:avLst/>
          </a:prstGeom>
        </p:spPr>
      </p:pic>
      <p:sp>
        <p:nvSpPr>
          <p:cNvPr id="33" name="Google Shape;162;p20">
            <a:extLst>
              <a:ext uri="{FF2B5EF4-FFF2-40B4-BE49-F238E27FC236}">
                <a16:creationId xmlns:a16="http://schemas.microsoft.com/office/drawing/2014/main" id="{74AB8E63-1115-1984-EE0E-9B0E02C9F4A1}"/>
              </a:ext>
            </a:extLst>
          </p:cNvPr>
          <p:cNvSpPr/>
          <p:nvPr userDrawn="1"/>
        </p:nvSpPr>
        <p:spPr>
          <a:xfrm rot="5400000">
            <a:off x="4585961" y="4612463"/>
            <a:ext cx="280200" cy="242400"/>
          </a:xfrm>
          <a:prstGeom prst="triangle">
            <a:avLst>
              <a:gd name="adj" fmla="val 50000"/>
            </a:avLst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62;p20">
            <a:extLst>
              <a:ext uri="{FF2B5EF4-FFF2-40B4-BE49-F238E27FC236}">
                <a16:creationId xmlns:a16="http://schemas.microsoft.com/office/drawing/2014/main" id="{CF981088-F02F-110C-490A-02DC8E02DD6B}"/>
              </a:ext>
            </a:extLst>
          </p:cNvPr>
          <p:cNvSpPr/>
          <p:nvPr userDrawn="1"/>
        </p:nvSpPr>
        <p:spPr>
          <a:xfrm rot="16200000">
            <a:off x="10860475" y="2141958"/>
            <a:ext cx="280200" cy="242400"/>
          </a:xfrm>
          <a:prstGeom prst="triangle">
            <a:avLst>
              <a:gd name="adj" fmla="val 50000"/>
            </a:avLst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30E20D9F-A7B9-D3D8-7B1B-79D7AA4F494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818927" y="1935390"/>
            <a:ext cx="1915112" cy="34551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5.710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09DBD60A-9E07-B777-4939-AB3C8EF5B0BD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818926" y="2380111"/>
            <a:ext cx="1915112" cy="3254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Staff </a:t>
            </a:r>
            <a:r>
              <a:rPr lang="fr-FR" dirty="0" err="1"/>
              <a:t>members</a:t>
            </a:r>
            <a:endParaRPr lang="fr-FR" dirty="0"/>
          </a:p>
        </p:txBody>
      </p:sp>
      <p:sp>
        <p:nvSpPr>
          <p:cNvPr id="39" name="Espace réservé du texte 35">
            <a:extLst>
              <a:ext uri="{FF2B5EF4-FFF2-40B4-BE49-F238E27FC236}">
                <a16:creationId xmlns:a16="http://schemas.microsoft.com/office/drawing/2014/main" id="{76A1B18B-DF67-E16E-77FE-5BE3ADB3C25C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991428" y="4390036"/>
            <a:ext cx="1902757" cy="34551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25.421</a:t>
            </a:r>
          </a:p>
        </p:txBody>
      </p:sp>
      <p:sp>
        <p:nvSpPr>
          <p:cNvPr id="40" name="Espace réservé du texte 37">
            <a:extLst>
              <a:ext uri="{FF2B5EF4-FFF2-40B4-BE49-F238E27FC236}">
                <a16:creationId xmlns:a16="http://schemas.microsoft.com/office/drawing/2014/main" id="{5A7313C0-8E73-AF11-17E9-FAC15EEAB16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988996" y="4814322"/>
            <a:ext cx="1909567" cy="3254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err="1"/>
              <a:t>Students</a:t>
            </a:r>
            <a:r>
              <a:rPr lang="fr-FR" dirty="0"/>
              <a:t> and</a:t>
            </a:r>
            <a:br>
              <a:rPr lang="fr-FR" dirty="0"/>
            </a:br>
            <a:r>
              <a:rPr lang="fr-FR" dirty="0"/>
              <a:t>PhD </a:t>
            </a:r>
            <a:r>
              <a:rPr lang="fr-FR" dirty="0" err="1"/>
              <a:t>students</a:t>
            </a:r>
            <a:endParaRPr lang="fr-FR" dirty="0"/>
          </a:p>
        </p:txBody>
      </p:sp>
      <p:cxnSp>
        <p:nvCxnSpPr>
          <p:cNvPr id="43" name="Google Shape;157;p20">
            <a:extLst>
              <a:ext uri="{FF2B5EF4-FFF2-40B4-BE49-F238E27FC236}">
                <a16:creationId xmlns:a16="http://schemas.microsoft.com/office/drawing/2014/main" id="{5D7952C8-6BAD-5F6D-097F-83CDE61962C2}"/>
              </a:ext>
            </a:extLst>
          </p:cNvPr>
          <p:cNvCxnSpPr>
            <a:cxnSpLocks/>
          </p:cNvCxnSpPr>
          <p:nvPr userDrawn="1"/>
        </p:nvCxnSpPr>
        <p:spPr>
          <a:xfrm>
            <a:off x="588297" y="1037356"/>
            <a:ext cx="3715956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6C8C81-1787-41BE-7F0B-44F900BA03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1BE592-B1D8-E947-95D7-DBCE7E591BA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13FE74-C00D-BB39-4BF2-E32E38059E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D072F6-9924-94AC-BB3F-E873124538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37" name="Google Shape;201;p23">
            <a:extLst>
              <a:ext uri="{FF2B5EF4-FFF2-40B4-BE49-F238E27FC236}">
                <a16:creationId xmlns:a16="http://schemas.microsoft.com/office/drawing/2014/main" id="{05A82BB3-E82A-DB1C-BB48-352D01EC96B9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 flipH="1">
            <a:off x="0" y="661366"/>
            <a:ext cx="271512" cy="1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D06ED03A-FBDB-778E-EB57-99CFEB6D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289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6D13E604-96B8-45FB-625C-0344878E58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34675" y="4260645"/>
            <a:ext cx="1734124" cy="385763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71" name="Espace réservé du texte 70">
            <a:extLst>
              <a:ext uri="{FF2B5EF4-FFF2-40B4-BE49-F238E27FC236}">
                <a16:creationId xmlns:a16="http://schemas.microsoft.com/office/drawing/2014/main" id="{1096430D-EB9C-B868-50F1-C80068C43B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4675" y="4655835"/>
            <a:ext cx="1734124" cy="178244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.</a:t>
            </a:r>
          </a:p>
        </p:txBody>
      </p:sp>
      <p:pic>
        <p:nvPicPr>
          <p:cNvPr id="81" name="Google Shape;201;p23">
            <a:extLst>
              <a:ext uri="{FF2B5EF4-FFF2-40B4-BE49-F238E27FC236}">
                <a16:creationId xmlns:a16="http://schemas.microsoft.com/office/drawing/2014/main" id="{4C9AC712-C542-371E-87F6-70B450C423F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61366"/>
            <a:ext cx="271512" cy="1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Espace réservé de la date 87">
            <a:extLst>
              <a:ext uri="{FF2B5EF4-FFF2-40B4-BE49-F238E27FC236}">
                <a16:creationId xmlns:a16="http://schemas.microsoft.com/office/drawing/2014/main" id="{5A0FAB28-817B-9A03-1EF9-0C99DF9F254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11BE592-B1D8-E947-95D7-DBCE7E591BA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89" name="Espace réservé du pied de page 88">
            <a:extLst>
              <a:ext uri="{FF2B5EF4-FFF2-40B4-BE49-F238E27FC236}">
                <a16:creationId xmlns:a16="http://schemas.microsoft.com/office/drawing/2014/main" id="{A2D84D0D-AFF6-D1AA-6A4F-4917EEA3469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0" name="Espace réservé du numéro de diapositive 89">
            <a:extLst>
              <a:ext uri="{FF2B5EF4-FFF2-40B4-BE49-F238E27FC236}">
                <a16:creationId xmlns:a16="http://schemas.microsoft.com/office/drawing/2014/main" id="{7C12B2AA-349E-C63D-C5BE-0E745EB633C6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25" name="Espace réservé du texte 70">
            <a:extLst>
              <a:ext uri="{FF2B5EF4-FFF2-40B4-BE49-F238E27FC236}">
                <a16:creationId xmlns:a16="http://schemas.microsoft.com/office/drawing/2014/main" id="{4745B0A3-E24E-3741-4527-2A8F7CD2665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5961" y="4655835"/>
            <a:ext cx="1734124" cy="178244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.</a:t>
            </a:r>
          </a:p>
        </p:txBody>
      </p:sp>
      <p:sp>
        <p:nvSpPr>
          <p:cNvPr id="26" name="Espace réservé du texte 70">
            <a:extLst>
              <a:ext uri="{FF2B5EF4-FFF2-40B4-BE49-F238E27FC236}">
                <a16:creationId xmlns:a16="http://schemas.microsoft.com/office/drawing/2014/main" id="{C63762C1-52A9-53AB-3387-4A209C76E1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50111" y="4655835"/>
            <a:ext cx="1734124" cy="178244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ex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, vitae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eu ipsum. </a:t>
            </a:r>
          </a:p>
        </p:txBody>
      </p:sp>
      <p:sp>
        <p:nvSpPr>
          <p:cNvPr id="27" name="Espace réservé du texte 70">
            <a:extLst>
              <a:ext uri="{FF2B5EF4-FFF2-40B4-BE49-F238E27FC236}">
                <a16:creationId xmlns:a16="http://schemas.microsoft.com/office/drawing/2014/main" id="{F83A912C-4338-3A34-A6EA-AEA709A52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97538" y="4655835"/>
            <a:ext cx="1734124" cy="1782440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ex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, vitae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eu ipsum. </a:t>
            </a:r>
          </a:p>
        </p:txBody>
      </p:sp>
      <p:sp>
        <p:nvSpPr>
          <p:cNvPr id="32" name="Espace réservé du texte 65">
            <a:extLst>
              <a:ext uri="{FF2B5EF4-FFF2-40B4-BE49-F238E27FC236}">
                <a16:creationId xmlns:a16="http://schemas.microsoft.com/office/drawing/2014/main" id="{EA8FACF4-7082-E50D-D8E2-FB46ACDBA7F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06535" y="4260645"/>
            <a:ext cx="1734124" cy="385763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3" name="Espace réservé du texte 65">
            <a:extLst>
              <a:ext uri="{FF2B5EF4-FFF2-40B4-BE49-F238E27FC236}">
                <a16:creationId xmlns:a16="http://schemas.microsoft.com/office/drawing/2014/main" id="{6AB3265E-B392-6617-ED44-0BACED097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112" y="4260645"/>
            <a:ext cx="1734124" cy="385763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3133932A-ED0F-9645-1182-09EA058CAE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3118" y="4270072"/>
            <a:ext cx="1734124" cy="385763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626375-BFD3-A5CD-8A01-A5D5E5D3CA72}"/>
              </a:ext>
            </a:extLst>
          </p:cNvPr>
          <p:cNvSpPr/>
          <p:nvPr userDrawn="1"/>
        </p:nvSpPr>
        <p:spPr>
          <a:xfrm rot="5400000">
            <a:off x="1883166" y="3582033"/>
            <a:ext cx="622540" cy="269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7941E0-033B-D8AD-806D-67CCBB8418EC}"/>
              </a:ext>
            </a:extLst>
          </p:cNvPr>
          <p:cNvSpPr/>
          <p:nvPr userDrawn="1"/>
        </p:nvSpPr>
        <p:spPr>
          <a:xfrm rot="5400000">
            <a:off x="2055276" y="3482662"/>
            <a:ext cx="816055" cy="269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090542A-EE35-F17A-59CE-AC17E44B3F47}"/>
              </a:ext>
            </a:extLst>
          </p:cNvPr>
          <p:cNvSpPr/>
          <p:nvPr userDrawn="1"/>
        </p:nvSpPr>
        <p:spPr>
          <a:xfrm rot="5400000">
            <a:off x="2071391" y="3238411"/>
            <a:ext cx="1304559" cy="269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35A0A6-CC51-D8AC-6BFA-15647E09D36B}"/>
              </a:ext>
            </a:extLst>
          </p:cNvPr>
          <p:cNvSpPr/>
          <p:nvPr userDrawn="1"/>
        </p:nvSpPr>
        <p:spPr>
          <a:xfrm rot="5400000">
            <a:off x="2222427" y="3119771"/>
            <a:ext cx="1541839" cy="2690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42DD6E-4BA0-CD9F-3ECF-EE334AB5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C13B8A-213D-77B6-7A13-181A00DE2623}"/>
              </a:ext>
            </a:extLst>
          </p:cNvPr>
          <p:cNvSpPr/>
          <p:nvPr userDrawn="1"/>
        </p:nvSpPr>
        <p:spPr>
          <a:xfrm rot="5400000">
            <a:off x="4130665" y="3582033"/>
            <a:ext cx="622540" cy="269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BC17C7-BD45-28EF-7A0C-EDDAB4294D33}"/>
              </a:ext>
            </a:extLst>
          </p:cNvPr>
          <p:cNvSpPr/>
          <p:nvPr userDrawn="1"/>
        </p:nvSpPr>
        <p:spPr>
          <a:xfrm rot="5400000">
            <a:off x="4168447" y="3348335"/>
            <a:ext cx="1084709" cy="269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DDA95C4-6A86-9D01-FBE2-9D023C382D87}"/>
              </a:ext>
            </a:extLst>
          </p:cNvPr>
          <p:cNvSpPr/>
          <p:nvPr userDrawn="1"/>
        </p:nvSpPr>
        <p:spPr>
          <a:xfrm rot="5400000">
            <a:off x="4544317" y="3463838"/>
            <a:ext cx="853704" cy="269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EC9977D-F7CB-35C5-C577-44233BF9DF85}"/>
              </a:ext>
            </a:extLst>
          </p:cNvPr>
          <p:cNvSpPr/>
          <p:nvPr userDrawn="1"/>
        </p:nvSpPr>
        <p:spPr>
          <a:xfrm rot="5400000">
            <a:off x="4588564" y="3238410"/>
            <a:ext cx="1304561" cy="2690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3D73C61-634F-F068-F820-55AB7F001524}"/>
              </a:ext>
            </a:extLst>
          </p:cNvPr>
          <p:cNvSpPr/>
          <p:nvPr userDrawn="1"/>
        </p:nvSpPr>
        <p:spPr>
          <a:xfrm rot="5400000">
            <a:off x="6078396" y="3272640"/>
            <a:ext cx="1241326" cy="269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F572892-B0DB-7CCF-869B-A1828F743864}"/>
              </a:ext>
            </a:extLst>
          </p:cNvPr>
          <p:cNvSpPr/>
          <p:nvPr userDrawn="1"/>
        </p:nvSpPr>
        <p:spPr>
          <a:xfrm rot="5400000">
            <a:off x="6719141" y="3641905"/>
            <a:ext cx="497568" cy="269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B92EBEE-2D55-61AD-A917-68A9AF011403}"/>
              </a:ext>
            </a:extLst>
          </p:cNvPr>
          <p:cNvSpPr/>
          <p:nvPr userDrawn="1"/>
        </p:nvSpPr>
        <p:spPr>
          <a:xfrm rot="5400000">
            <a:off x="6851975" y="3514372"/>
            <a:ext cx="752636" cy="269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DDFB88-474B-CAED-E663-C4ACAEEB63A3}"/>
              </a:ext>
            </a:extLst>
          </p:cNvPr>
          <p:cNvSpPr/>
          <p:nvPr userDrawn="1"/>
        </p:nvSpPr>
        <p:spPr>
          <a:xfrm rot="5400000">
            <a:off x="6955613" y="3348336"/>
            <a:ext cx="1084709" cy="2690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F4F689-80C8-49D9-931F-350A12D72773}"/>
              </a:ext>
            </a:extLst>
          </p:cNvPr>
          <p:cNvSpPr/>
          <p:nvPr userDrawn="1"/>
        </p:nvSpPr>
        <p:spPr>
          <a:xfrm rot="5400000">
            <a:off x="8758489" y="3700421"/>
            <a:ext cx="385763" cy="269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8D64C5B-5B72-FC40-3C20-68569A3C6254}"/>
              </a:ext>
            </a:extLst>
          </p:cNvPr>
          <p:cNvSpPr/>
          <p:nvPr userDrawn="1"/>
        </p:nvSpPr>
        <p:spPr>
          <a:xfrm rot="5400000">
            <a:off x="8910274" y="3580727"/>
            <a:ext cx="619925" cy="2690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17AD22-4CA9-B8DA-0C12-3EF00EE9696B}"/>
              </a:ext>
            </a:extLst>
          </p:cNvPr>
          <p:cNvSpPr/>
          <p:nvPr userDrawn="1"/>
        </p:nvSpPr>
        <p:spPr>
          <a:xfrm rot="5400000">
            <a:off x="9015253" y="3425339"/>
            <a:ext cx="930703" cy="269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2C9E9DA-37F8-1FDC-4175-C0923FE86F93}"/>
              </a:ext>
            </a:extLst>
          </p:cNvPr>
          <p:cNvSpPr/>
          <p:nvPr userDrawn="1"/>
        </p:nvSpPr>
        <p:spPr>
          <a:xfrm rot="5400000">
            <a:off x="9207925" y="3348336"/>
            <a:ext cx="1084709" cy="2690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250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705F5-DF63-5C4C-BA36-0A550739B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093" y="1773043"/>
            <a:ext cx="6104959" cy="4500757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A2CFD0-D9DE-BB10-FEED-3E4AE00B9793}"/>
              </a:ext>
            </a:extLst>
          </p:cNvPr>
          <p:cNvSpPr txBox="1"/>
          <p:nvPr userDrawn="1"/>
        </p:nvSpPr>
        <p:spPr>
          <a:xfrm>
            <a:off x="294290" y="6421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4EADBC-B6A2-70DA-D605-25A7BDDE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7609-F87E-5348-B15E-2C77BD1EE49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E3573B8-7320-5036-4D61-777146D1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393512A-FBBB-6C7C-953D-8A236385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cxnSp>
        <p:nvCxnSpPr>
          <p:cNvPr id="15" name="Google Shape;157;p20">
            <a:extLst>
              <a:ext uri="{FF2B5EF4-FFF2-40B4-BE49-F238E27FC236}">
                <a16:creationId xmlns:a16="http://schemas.microsoft.com/office/drawing/2014/main" id="{5B8BDEC8-A9F5-A7DB-08D2-4CC01B54EC8D}"/>
              </a:ext>
            </a:extLst>
          </p:cNvPr>
          <p:cNvCxnSpPr>
            <a:cxnSpLocks/>
          </p:cNvCxnSpPr>
          <p:nvPr userDrawn="1"/>
        </p:nvCxnSpPr>
        <p:spPr>
          <a:xfrm>
            <a:off x="4318416" y="1737360"/>
            <a:ext cx="0" cy="453644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0A4AD0-ECD9-A688-D217-46C8206E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85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riangulaire +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705F5-DF63-5C4C-BA36-0A550739B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093" y="1773043"/>
            <a:ext cx="6104959" cy="4500757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55D04F7-8C52-0942-8A34-6B994C5C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93" y="508001"/>
            <a:ext cx="6104951" cy="110056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A2CFD0-D9DE-BB10-FEED-3E4AE00B9793}"/>
              </a:ext>
            </a:extLst>
          </p:cNvPr>
          <p:cNvSpPr txBox="1"/>
          <p:nvPr userDrawn="1"/>
        </p:nvSpPr>
        <p:spPr>
          <a:xfrm>
            <a:off x="294290" y="6421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15" name="Google Shape;157;p20">
            <a:extLst>
              <a:ext uri="{FF2B5EF4-FFF2-40B4-BE49-F238E27FC236}">
                <a16:creationId xmlns:a16="http://schemas.microsoft.com/office/drawing/2014/main" id="{5B8BDEC8-A9F5-A7DB-08D2-4CC01B54EC8D}"/>
              </a:ext>
            </a:extLst>
          </p:cNvPr>
          <p:cNvCxnSpPr>
            <a:cxnSpLocks/>
          </p:cNvCxnSpPr>
          <p:nvPr userDrawn="1"/>
        </p:nvCxnSpPr>
        <p:spPr>
          <a:xfrm>
            <a:off x="4318416" y="1737360"/>
            <a:ext cx="0" cy="453644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Espace réservé pour une image  34">
            <a:extLst>
              <a:ext uri="{FF2B5EF4-FFF2-40B4-BE49-F238E27FC236}">
                <a16:creationId xmlns:a16="http://schemas.microsoft.com/office/drawing/2014/main" id="{84D32F74-0A3E-8FE5-EEB6-0E41C176E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2991" y="-95124"/>
            <a:ext cx="4387787" cy="4971923"/>
          </a:xfrm>
          <a:custGeom>
            <a:avLst/>
            <a:gdLst>
              <a:gd name="connsiteX0" fmla="*/ 0 w 2217390"/>
              <a:gd name="connsiteY0" fmla="*/ 2614311 h 2614311"/>
              <a:gd name="connsiteX1" fmla="*/ 0 w 2217390"/>
              <a:gd name="connsiteY1" fmla="*/ 0 h 2614311"/>
              <a:gd name="connsiteX2" fmla="*/ 2217390 w 2217390"/>
              <a:gd name="connsiteY2" fmla="*/ 2614311 h 2614311"/>
              <a:gd name="connsiteX3" fmla="*/ 0 w 2217390"/>
              <a:gd name="connsiteY3" fmla="*/ 2614311 h 2614311"/>
              <a:gd name="connsiteX0" fmla="*/ 0 w 2217390"/>
              <a:gd name="connsiteY0" fmla="*/ 2583831 h 2583831"/>
              <a:gd name="connsiteX1" fmla="*/ 2194560 w 2217390"/>
              <a:gd name="connsiteY1" fmla="*/ 0 h 2583831"/>
              <a:gd name="connsiteX2" fmla="*/ 2217390 w 2217390"/>
              <a:gd name="connsiteY2" fmla="*/ 2583831 h 2583831"/>
              <a:gd name="connsiteX3" fmla="*/ 0 w 2217390"/>
              <a:gd name="connsiteY3" fmla="*/ 2583831 h 2583831"/>
              <a:gd name="connsiteX0" fmla="*/ 0 w 2197070"/>
              <a:gd name="connsiteY0" fmla="*/ 1283351 h 2583831"/>
              <a:gd name="connsiteX1" fmla="*/ 2174240 w 2197070"/>
              <a:gd name="connsiteY1" fmla="*/ 0 h 2583831"/>
              <a:gd name="connsiteX2" fmla="*/ 2197070 w 2197070"/>
              <a:gd name="connsiteY2" fmla="*/ 2583831 h 2583831"/>
              <a:gd name="connsiteX3" fmla="*/ 0 w 2197070"/>
              <a:gd name="connsiteY3" fmla="*/ 1283351 h 2583831"/>
              <a:gd name="connsiteX0" fmla="*/ 0 w 2227550"/>
              <a:gd name="connsiteY0" fmla="*/ 1273191 h 2583831"/>
              <a:gd name="connsiteX1" fmla="*/ 2204720 w 2227550"/>
              <a:gd name="connsiteY1" fmla="*/ 0 h 2583831"/>
              <a:gd name="connsiteX2" fmla="*/ 2227550 w 2227550"/>
              <a:gd name="connsiteY2" fmla="*/ 2583831 h 2583831"/>
              <a:gd name="connsiteX3" fmla="*/ 0 w 2227550"/>
              <a:gd name="connsiteY3" fmla="*/ 1273191 h 2583831"/>
              <a:gd name="connsiteX0" fmla="*/ 10268 w 2214988"/>
              <a:gd name="connsiteY0" fmla="*/ 1273191 h 2633948"/>
              <a:gd name="connsiteX1" fmla="*/ 2214988 w 2214988"/>
              <a:gd name="connsiteY1" fmla="*/ 0 h 2633948"/>
              <a:gd name="connsiteX2" fmla="*/ 0 w 2214988"/>
              <a:gd name="connsiteY2" fmla="*/ 2633948 h 2633948"/>
              <a:gd name="connsiteX3" fmla="*/ 10268 w 2214988"/>
              <a:gd name="connsiteY3" fmla="*/ 1273191 h 2633948"/>
              <a:gd name="connsiteX0" fmla="*/ 445 w 2226128"/>
              <a:gd name="connsiteY0" fmla="*/ 0 h 2663810"/>
              <a:gd name="connsiteX1" fmla="*/ 2226128 w 2226128"/>
              <a:gd name="connsiteY1" fmla="*/ 29862 h 2663810"/>
              <a:gd name="connsiteX2" fmla="*/ 11140 w 2226128"/>
              <a:gd name="connsiteY2" fmla="*/ 2663810 h 2663810"/>
              <a:gd name="connsiteX3" fmla="*/ 445 w 2226128"/>
              <a:gd name="connsiteY3" fmla="*/ 0 h 2663810"/>
              <a:gd name="connsiteX0" fmla="*/ 10268 w 2235951"/>
              <a:gd name="connsiteY0" fmla="*/ 0 h 2691653"/>
              <a:gd name="connsiteX1" fmla="*/ 2235951 w 2235951"/>
              <a:gd name="connsiteY1" fmla="*/ 29862 h 2691653"/>
              <a:gd name="connsiteX2" fmla="*/ 0 w 2235951"/>
              <a:gd name="connsiteY2" fmla="*/ 2691653 h 2691653"/>
              <a:gd name="connsiteX3" fmla="*/ 10268 w 2235951"/>
              <a:gd name="connsiteY3" fmla="*/ 0 h 2691653"/>
              <a:gd name="connsiteX0" fmla="*/ 10268 w 2272637"/>
              <a:gd name="connsiteY0" fmla="*/ 20255 h 2711908"/>
              <a:gd name="connsiteX1" fmla="*/ 2272637 w 2272637"/>
              <a:gd name="connsiteY1" fmla="*/ 0 h 2711908"/>
              <a:gd name="connsiteX2" fmla="*/ 0 w 2272637"/>
              <a:gd name="connsiteY2" fmla="*/ 2711908 h 2711908"/>
              <a:gd name="connsiteX3" fmla="*/ 10268 w 2272637"/>
              <a:gd name="connsiteY3" fmla="*/ 20255 h 2711908"/>
              <a:gd name="connsiteX0" fmla="*/ 10268 w 2272637"/>
              <a:gd name="connsiteY0" fmla="*/ 0 h 2713927"/>
              <a:gd name="connsiteX1" fmla="*/ 2272637 w 2272637"/>
              <a:gd name="connsiteY1" fmla="*/ 2019 h 2713927"/>
              <a:gd name="connsiteX2" fmla="*/ 0 w 2272637"/>
              <a:gd name="connsiteY2" fmla="*/ 2713927 h 2713927"/>
              <a:gd name="connsiteX3" fmla="*/ 10268 w 2272637"/>
              <a:gd name="connsiteY3" fmla="*/ 0 h 2713927"/>
              <a:gd name="connsiteX0" fmla="*/ 965 w 2263334"/>
              <a:gd name="connsiteY0" fmla="*/ 0 h 2725064"/>
              <a:gd name="connsiteX1" fmla="*/ 2263334 w 2263334"/>
              <a:gd name="connsiteY1" fmla="*/ 2019 h 2725064"/>
              <a:gd name="connsiteX2" fmla="*/ 1179 w 2263334"/>
              <a:gd name="connsiteY2" fmla="*/ 2725064 h 2725064"/>
              <a:gd name="connsiteX3" fmla="*/ 965 w 2263334"/>
              <a:gd name="connsiteY3" fmla="*/ 0 h 27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334" h="2725064">
                <a:moveTo>
                  <a:pt x="965" y="0"/>
                </a:moveTo>
                <a:lnTo>
                  <a:pt x="2263334" y="2019"/>
                </a:lnTo>
                <a:lnTo>
                  <a:pt x="1179" y="2725064"/>
                </a:lnTo>
                <a:cubicBezTo>
                  <a:pt x="4602" y="2271478"/>
                  <a:pt x="-2458" y="453586"/>
                  <a:pt x="965" y="0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DE22BCD-6F6C-5001-089C-6E114343C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4726" y="455612"/>
            <a:ext cx="495300" cy="5715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AFF8FD-CDF9-BF9C-5170-997B58AA6E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867609-F87E-5348-B15E-2C77BD1EE49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8E731D-BEC6-2C2A-B00C-5BCF5275C1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671781-FE5D-FC4F-919A-C5A674B80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7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riangulaire + TO -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705F5-DF63-5C4C-BA36-0A550739B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093" y="1773043"/>
            <a:ext cx="6104959" cy="4500757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55D04F7-8C52-0942-8A34-6B994C5C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93" y="508001"/>
            <a:ext cx="6104951" cy="110056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A2CFD0-D9DE-BB10-FEED-3E4AE00B9793}"/>
              </a:ext>
            </a:extLst>
          </p:cNvPr>
          <p:cNvSpPr txBox="1"/>
          <p:nvPr userDrawn="1"/>
        </p:nvSpPr>
        <p:spPr>
          <a:xfrm>
            <a:off x="294290" y="6421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15" name="Google Shape;157;p20">
            <a:extLst>
              <a:ext uri="{FF2B5EF4-FFF2-40B4-BE49-F238E27FC236}">
                <a16:creationId xmlns:a16="http://schemas.microsoft.com/office/drawing/2014/main" id="{5B8BDEC8-A9F5-A7DB-08D2-4CC01B54EC8D}"/>
              </a:ext>
            </a:extLst>
          </p:cNvPr>
          <p:cNvCxnSpPr>
            <a:cxnSpLocks/>
          </p:cNvCxnSpPr>
          <p:nvPr userDrawn="1"/>
        </p:nvCxnSpPr>
        <p:spPr>
          <a:xfrm>
            <a:off x="4318416" y="1737360"/>
            <a:ext cx="0" cy="453644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Espace réservé pour une image  34">
            <a:extLst>
              <a:ext uri="{FF2B5EF4-FFF2-40B4-BE49-F238E27FC236}">
                <a16:creationId xmlns:a16="http://schemas.microsoft.com/office/drawing/2014/main" id="{84D32F74-0A3E-8FE5-EEB6-0E41C176E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2991" y="-95124"/>
            <a:ext cx="4387787" cy="4971923"/>
          </a:xfrm>
          <a:custGeom>
            <a:avLst/>
            <a:gdLst>
              <a:gd name="connsiteX0" fmla="*/ 0 w 2217390"/>
              <a:gd name="connsiteY0" fmla="*/ 2614311 h 2614311"/>
              <a:gd name="connsiteX1" fmla="*/ 0 w 2217390"/>
              <a:gd name="connsiteY1" fmla="*/ 0 h 2614311"/>
              <a:gd name="connsiteX2" fmla="*/ 2217390 w 2217390"/>
              <a:gd name="connsiteY2" fmla="*/ 2614311 h 2614311"/>
              <a:gd name="connsiteX3" fmla="*/ 0 w 2217390"/>
              <a:gd name="connsiteY3" fmla="*/ 2614311 h 2614311"/>
              <a:gd name="connsiteX0" fmla="*/ 0 w 2217390"/>
              <a:gd name="connsiteY0" fmla="*/ 2583831 h 2583831"/>
              <a:gd name="connsiteX1" fmla="*/ 2194560 w 2217390"/>
              <a:gd name="connsiteY1" fmla="*/ 0 h 2583831"/>
              <a:gd name="connsiteX2" fmla="*/ 2217390 w 2217390"/>
              <a:gd name="connsiteY2" fmla="*/ 2583831 h 2583831"/>
              <a:gd name="connsiteX3" fmla="*/ 0 w 2217390"/>
              <a:gd name="connsiteY3" fmla="*/ 2583831 h 2583831"/>
              <a:gd name="connsiteX0" fmla="*/ 0 w 2197070"/>
              <a:gd name="connsiteY0" fmla="*/ 1283351 h 2583831"/>
              <a:gd name="connsiteX1" fmla="*/ 2174240 w 2197070"/>
              <a:gd name="connsiteY1" fmla="*/ 0 h 2583831"/>
              <a:gd name="connsiteX2" fmla="*/ 2197070 w 2197070"/>
              <a:gd name="connsiteY2" fmla="*/ 2583831 h 2583831"/>
              <a:gd name="connsiteX3" fmla="*/ 0 w 2197070"/>
              <a:gd name="connsiteY3" fmla="*/ 1283351 h 2583831"/>
              <a:gd name="connsiteX0" fmla="*/ 0 w 2227550"/>
              <a:gd name="connsiteY0" fmla="*/ 1273191 h 2583831"/>
              <a:gd name="connsiteX1" fmla="*/ 2204720 w 2227550"/>
              <a:gd name="connsiteY1" fmla="*/ 0 h 2583831"/>
              <a:gd name="connsiteX2" fmla="*/ 2227550 w 2227550"/>
              <a:gd name="connsiteY2" fmla="*/ 2583831 h 2583831"/>
              <a:gd name="connsiteX3" fmla="*/ 0 w 2227550"/>
              <a:gd name="connsiteY3" fmla="*/ 1273191 h 2583831"/>
              <a:gd name="connsiteX0" fmla="*/ 10268 w 2214988"/>
              <a:gd name="connsiteY0" fmla="*/ 1273191 h 2633948"/>
              <a:gd name="connsiteX1" fmla="*/ 2214988 w 2214988"/>
              <a:gd name="connsiteY1" fmla="*/ 0 h 2633948"/>
              <a:gd name="connsiteX2" fmla="*/ 0 w 2214988"/>
              <a:gd name="connsiteY2" fmla="*/ 2633948 h 2633948"/>
              <a:gd name="connsiteX3" fmla="*/ 10268 w 2214988"/>
              <a:gd name="connsiteY3" fmla="*/ 1273191 h 2633948"/>
              <a:gd name="connsiteX0" fmla="*/ 445 w 2226128"/>
              <a:gd name="connsiteY0" fmla="*/ 0 h 2663810"/>
              <a:gd name="connsiteX1" fmla="*/ 2226128 w 2226128"/>
              <a:gd name="connsiteY1" fmla="*/ 29862 h 2663810"/>
              <a:gd name="connsiteX2" fmla="*/ 11140 w 2226128"/>
              <a:gd name="connsiteY2" fmla="*/ 2663810 h 2663810"/>
              <a:gd name="connsiteX3" fmla="*/ 445 w 2226128"/>
              <a:gd name="connsiteY3" fmla="*/ 0 h 2663810"/>
              <a:gd name="connsiteX0" fmla="*/ 10268 w 2235951"/>
              <a:gd name="connsiteY0" fmla="*/ 0 h 2691653"/>
              <a:gd name="connsiteX1" fmla="*/ 2235951 w 2235951"/>
              <a:gd name="connsiteY1" fmla="*/ 29862 h 2691653"/>
              <a:gd name="connsiteX2" fmla="*/ 0 w 2235951"/>
              <a:gd name="connsiteY2" fmla="*/ 2691653 h 2691653"/>
              <a:gd name="connsiteX3" fmla="*/ 10268 w 2235951"/>
              <a:gd name="connsiteY3" fmla="*/ 0 h 2691653"/>
              <a:gd name="connsiteX0" fmla="*/ 10268 w 2272637"/>
              <a:gd name="connsiteY0" fmla="*/ 20255 h 2711908"/>
              <a:gd name="connsiteX1" fmla="*/ 2272637 w 2272637"/>
              <a:gd name="connsiteY1" fmla="*/ 0 h 2711908"/>
              <a:gd name="connsiteX2" fmla="*/ 0 w 2272637"/>
              <a:gd name="connsiteY2" fmla="*/ 2711908 h 2711908"/>
              <a:gd name="connsiteX3" fmla="*/ 10268 w 2272637"/>
              <a:gd name="connsiteY3" fmla="*/ 20255 h 2711908"/>
              <a:gd name="connsiteX0" fmla="*/ 10268 w 2272637"/>
              <a:gd name="connsiteY0" fmla="*/ 0 h 2713927"/>
              <a:gd name="connsiteX1" fmla="*/ 2272637 w 2272637"/>
              <a:gd name="connsiteY1" fmla="*/ 2019 h 2713927"/>
              <a:gd name="connsiteX2" fmla="*/ 0 w 2272637"/>
              <a:gd name="connsiteY2" fmla="*/ 2713927 h 2713927"/>
              <a:gd name="connsiteX3" fmla="*/ 10268 w 2272637"/>
              <a:gd name="connsiteY3" fmla="*/ 0 h 2713927"/>
              <a:gd name="connsiteX0" fmla="*/ 965 w 2263334"/>
              <a:gd name="connsiteY0" fmla="*/ 0 h 2725064"/>
              <a:gd name="connsiteX1" fmla="*/ 2263334 w 2263334"/>
              <a:gd name="connsiteY1" fmla="*/ 2019 h 2725064"/>
              <a:gd name="connsiteX2" fmla="*/ 1179 w 2263334"/>
              <a:gd name="connsiteY2" fmla="*/ 2725064 h 2725064"/>
              <a:gd name="connsiteX3" fmla="*/ 965 w 2263334"/>
              <a:gd name="connsiteY3" fmla="*/ 0 h 27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334" h="2725064">
                <a:moveTo>
                  <a:pt x="965" y="0"/>
                </a:moveTo>
                <a:lnTo>
                  <a:pt x="2263334" y="2019"/>
                </a:lnTo>
                <a:lnTo>
                  <a:pt x="1179" y="2725064"/>
                </a:lnTo>
                <a:cubicBezTo>
                  <a:pt x="4602" y="2271478"/>
                  <a:pt x="-2458" y="453586"/>
                  <a:pt x="965" y="0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DE22BCD-6F6C-5001-089C-6E114343C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4726" y="455612"/>
            <a:ext cx="495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494;p41">
            <a:extLst>
              <a:ext uri="{FF2B5EF4-FFF2-40B4-BE49-F238E27FC236}">
                <a16:creationId xmlns:a16="http://schemas.microsoft.com/office/drawing/2014/main" id="{85406726-500A-8F61-A38A-8D94690E771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95;p41">
            <a:extLst>
              <a:ext uri="{FF2B5EF4-FFF2-40B4-BE49-F238E27FC236}">
                <a16:creationId xmlns:a16="http://schemas.microsoft.com/office/drawing/2014/main" id="{167C38E3-56A2-C197-CC70-580C16AE17C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7357"/>
            <a:ext cx="12192004" cy="486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CFB702-260B-3A30-1605-6D25EF329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9936" y="423181"/>
            <a:ext cx="1504102" cy="650078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72773E7-93A1-3434-09E8-FC929D73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1620"/>
            <a:ext cx="12192000" cy="1634140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000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0391B1-1C76-5948-935B-14D9C9250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19" y="2033588"/>
            <a:ext cx="4726305" cy="4240212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4AF8D-892C-D24D-8D62-673F695CC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2964" y="2038661"/>
            <a:ext cx="4707088" cy="4235139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8E323667-05A2-8D48-988F-F0061887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66094"/>
            <a:ext cx="10022677" cy="130456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58D5D2-CB24-2D4D-988C-79B0045F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503C-3C2E-E240-8E9E-A531E3392BAE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27C6E2-0139-4141-B4B3-B8C4CBBA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8CDFBE-F976-354E-A4D7-ACC4032B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cxnSp>
        <p:nvCxnSpPr>
          <p:cNvPr id="9" name="Google Shape;157;p20">
            <a:extLst>
              <a:ext uri="{FF2B5EF4-FFF2-40B4-BE49-F238E27FC236}">
                <a16:creationId xmlns:a16="http://schemas.microsoft.com/office/drawing/2014/main" id="{2286CED2-D4F0-5950-693B-F9BD99BED66A}"/>
              </a:ext>
            </a:extLst>
          </p:cNvPr>
          <p:cNvCxnSpPr>
            <a:cxnSpLocks/>
          </p:cNvCxnSpPr>
          <p:nvPr userDrawn="1"/>
        </p:nvCxnSpPr>
        <p:spPr>
          <a:xfrm>
            <a:off x="587791" y="2033588"/>
            <a:ext cx="0" cy="4240212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57;p20">
            <a:extLst>
              <a:ext uri="{FF2B5EF4-FFF2-40B4-BE49-F238E27FC236}">
                <a16:creationId xmlns:a16="http://schemas.microsoft.com/office/drawing/2014/main" id="{E5BA9D51-5EF8-BDC6-2A85-FFF461EF8E07}"/>
              </a:ext>
            </a:extLst>
          </p:cNvPr>
          <p:cNvCxnSpPr>
            <a:cxnSpLocks/>
          </p:cNvCxnSpPr>
          <p:nvPr userDrawn="1"/>
        </p:nvCxnSpPr>
        <p:spPr>
          <a:xfrm>
            <a:off x="5718591" y="2033588"/>
            <a:ext cx="0" cy="4240212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53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DFBA7D-7216-4849-B88E-4BA8FFCCB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797" y="2033586"/>
            <a:ext cx="4717862" cy="58261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0CF2AB-C864-1C46-B8A5-390C262BB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839" y="2781300"/>
            <a:ext cx="4705985" cy="349250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FDFF92-7A41-5D4A-A79A-869C2E04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2800" y="2033587"/>
            <a:ext cx="4717862" cy="58261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0E4C3A-E0ED-3548-8768-FC4D5F38F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2800" y="2781300"/>
            <a:ext cx="4717251" cy="3492500"/>
          </a:xfrm>
          <a:prstGeom prst="rect">
            <a:avLst/>
          </a:prstGeom>
        </p:spPr>
        <p:txBody>
          <a:bodyPr/>
          <a:lstStyle/>
          <a:p>
            <a:pPr lvl="0"/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0B5CA1-D741-B246-803F-9006A82C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5D61-AB6B-AF4A-A3B2-0A6146F5FCAF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B0DE61-14F9-1A46-A59D-02303546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DEA0FC-F150-3B49-B40B-D6B018D6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2ADBAE23-A51E-1557-5BF1-DCCD2356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66094"/>
            <a:ext cx="10022677" cy="130456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Google Shape;157;p20">
            <a:extLst>
              <a:ext uri="{FF2B5EF4-FFF2-40B4-BE49-F238E27FC236}">
                <a16:creationId xmlns:a16="http://schemas.microsoft.com/office/drawing/2014/main" id="{42DCDFED-C8D2-F722-002A-CB0AB35C7021}"/>
              </a:ext>
            </a:extLst>
          </p:cNvPr>
          <p:cNvCxnSpPr>
            <a:cxnSpLocks/>
          </p:cNvCxnSpPr>
          <p:nvPr userDrawn="1"/>
        </p:nvCxnSpPr>
        <p:spPr>
          <a:xfrm>
            <a:off x="604603" y="2781300"/>
            <a:ext cx="0" cy="34925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57;p20">
            <a:extLst>
              <a:ext uri="{FF2B5EF4-FFF2-40B4-BE49-F238E27FC236}">
                <a16:creationId xmlns:a16="http://schemas.microsoft.com/office/drawing/2014/main" id="{FD2A831B-ABDD-E9DE-6203-B4833887F184}"/>
              </a:ext>
            </a:extLst>
          </p:cNvPr>
          <p:cNvCxnSpPr>
            <a:cxnSpLocks/>
          </p:cNvCxnSpPr>
          <p:nvPr userDrawn="1"/>
        </p:nvCxnSpPr>
        <p:spPr>
          <a:xfrm>
            <a:off x="5715083" y="2781300"/>
            <a:ext cx="0" cy="349250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074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4B180A7-1FAA-8B44-A84D-665A6B9D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C7BE-4429-5D42-8C7E-B3B21B75BB9E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C50AA2-8469-FA4C-9C92-353ACC56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56E3C8-B544-AA45-BB35-2E541F25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DDDAA05-EEB9-AC33-D817-A0B95DE1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57041"/>
            <a:ext cx="10022677" cy="130456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16616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1267-0E47-F245-A1EE-11773D05328E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297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11">
            <a:extLst>
              <a:ext uri="{FF2B5EF4-FFF2-40B4-BE49-F238E27FC236}">
                <a16:creationId xmlns:a16="http://schemas.microsoft.com/office/drawing/2014/main" id="{C4375E78-DED4-F8B3-98AF-5552755DAB17}"/>
              </a:ext>
            </a:extLst>
          </p:cNvPr>
          <p:cNvSpPr/>
          <p:nvPr userDrawn="1"/>
        </p:nvSpPr>
        <p:spPr>
          <a:xfrm>
            <a:off x="-11150" y="-8054"/>
            <a:ext cx="4241221" cy="4783253"/>
          </a:xfrm>
          <a:custGeom>
            <a:avLst/>
            <a:gdLst>
              <a:gd name="connsiteX0" fmla="*/ 0 w 4079219"/>
              <a:gd name="connsiteY0" fmla="*/ 4610100 h 4610100"/>
              <a:gd name="connsiteX1" fmla="*/ 2039610 w 4079219"/>
              <a:gd name="connsiteY1" fmla="*/ 0 h 4610100"/>
              <a:gd name="connsiteX2" fmla="*/ 4079219 w 4079219"/>
              <a:gd name="connsiteY2" fmla="*/ 4610100 h 4610100"/>
              <a:gd name="connsiteX3" fmla="*/ 0 w 4079219"/>
              <a:gd name="connsiteY3" fmla="*/ 4610100 h 4610100"/>
              <a:gd name="connsiteX0" fmla="*/ 0 w 4079219"/>
              <a:gd name="connsiteY0" fmla="*/ 4635500 h 4635500"/>
              <a:gd name="connsiteX1" fmla="*/ 7610 w 4079219"/>
              <a:gd name="connsiteY1" fmla="*/ 0 h 4635500"/>
              <a:gd name="connsiteX2" fmla="*/ 4079219 w 4079219"/>
              <a:gd name="connsiteY2" fmla="*/ 4635500 h 4635500"/>
              <a:gd name="connsiteX3" fmla="*/ 0 w 4079219"/>
              <a:gd name="connsiteY3" fmla="*/ 4635500 h 4635500"/>
              <a:gd name="connsiteX0" fmla="*/ 0 w 4015719"/>
              <a:gd name="connsiteY0" fmla="*/ 4635500 h 4635500"/>
              <a:gd name="connsiteX1" fmla="*/ 7610 w 4015719"/>
              <a:gd name="connsiteY1" fmla="*/ 0 h 4635500"/>
              <a:gd name="connsiteX2" fmla="*/ 4015719 w 4015719"/>
              <a:gd name="connsiteY2" fmla="*/ 25400 h 4635500"/>
              <a:gd name="connsiteX3" fmla="*/ 0 w 4015719"/>
              <a:gd name="connsiteY3" fmla="*/ 4635500 h 4635500"/>
              <a:gd name="connsiteX0" fmla="*/ 0 w 4218919"/>
              <a:gd name="connsiteY0" fmla="*/ 4635500 h 4635500"/>
              <a:gd name="connsiteX1" fmla="*/ 7610 w 4218919"/>
              <a:gd name="connsiteY1" fmla="*/ 0 h 4635500"/>
              <a:gd name="connsiteX2" fmla="*/ 4218919 w 4218919"/>
              <a:gd name="connsiteY2" fmla="*/ 25400 h 4635500"/>
              <a:gd name="connsiteX3" fmla="*/ 0 w 4218919"/>
              <a:gd name="connsiteY3" fmla="*/ 4635500 h 4635500"/>
              <a:gd name="connsiteX0" fmla="*/ 0 w 4218919"/>
              <a:gd name="connsiteY0" fmla="*/ 4775200 h 4775200"/>
              <a:gd name="connsiteX1" fmla="*/ 7610 w 4218919"/>
              <a:gd name="connsiteY1" fmla="*/ 0 h 4775200"/>
              <a:gd name="connsiteX2" fmla="*/ 4218919 w 4218919"/>
              <a:gd name="connsiteY2" fmla="*/ 25400 h 4775200"/>
              <a:gd name="connsiteX3" fmla="*/ 0 w 4218919"/>
              <a:gd name="connsiteY3" fmla="*/ 4775200 h 4775200"/>
              <a:gd name="connsiteX0" fmla="*/ 0 w 4230070"/>
              <a:gd name="connsiteY0" fmla="*/ 4775200 h 4775200"/>
              <a:gd name="connsiteX1" fmla="*/ 7610 w 4230070"/>
              <a:gd name="connsiteY1" fmla="*/ 0 h 4775200"/>
              <a:gd name="connsiteX2" fmla="*/ 4230070 w 4230070"/>
              <a:gd name="connsiteY2" fmla="*/ 14249 h 4775200"/>
              <a:gd name="connsiteX3" fmla="*/ 0 w 4230070"/>
              <a:gd name="connsiteY3" fmla="*/ 4775200 h 4775200"/>
              <a:gd name="connsiteX0" fmla="*/ 0 w 4241221"/>
              <a:gd name="connsiteY0" fmla="*/ 4783253 h 4783253"/>
              <a:gd name="connsiteX1" fmla="*/ 7610 w 4241221"/>
              <a:gd name="connsiteY1" fmla="*/ 8053 h 4783253"/>
              <a:gd name="connsiteX2" fmla="*/ 4241221 w 4241221"/>
              <a:gd name="connsiteY2" fmla="*/ 0 h 4783253"/>
              <a:gd name="connsiteX3" fmla="*/ 0 w 4241221"/>
              <a:gd name="connsiteY3" fmla="*/ 4783253 h 47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221" h="4783253">
                <a:moveTo>
                  <a:pt x="0" y="4783253"/>
                </a:moveTo>
                <a:cubicBezTo>
                  <a:pt x="2537" y="3238086"/>
                  <a:pt x="5073" y="1553220"/>
                  <a:pt x="7610" y="8053"/>
                </a:cubicBezTo>
                <a:lnTo>
                  <a:pt x="4241221" y="0"/>
                </a:lnTo>
                <a:lnTo>
                  <a:pt x="0" y="47832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6" y="426720"/>
            <a:ext cx="4422666" cy="584708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8577" y="426720"/>
            <a:ext cx="5451475" cy="293084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081964AA-6650-2841-9B8F-587A0FA601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8578" y="3496365"/>
            <a:ext cx="2654299" cy="27733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A3B61EFD-CFA7-1547-B17F-525A292097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61413" y="3496365"/>
            <a:ext cx="2654299" cy="277336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910DD9-D78C-2CF8-6416-63180F33E63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2867609-F87E-5348-B15E-2C77BD1EE49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55BA25A-A176-1CD3-47CC-858465AB3C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CBEFE9-046B-09BA-AB79-4A027128C3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324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ss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6;p14">
            <a:extLst>
              <a:ext uri="{FF2B5EF4-FFF2-40B4-BE49-F238E27FC236}">
                <a16:creationId xmlns:a16="http://schemas.microsoft.com/office/drawing/2014/main" id="{0490C3FE-111B-4548-05FA-7086770718B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4">
            <a:extLst>
              <a:ext uri="{FF2B5EF4-FFF2-40B4-BE49-F238E27FC236}">
                <a16:creationId xmlns:a16="http://schemas.microsoft.com/office/drawing/2014/main" id="{A92D6198-62CE-21AD-76BB-8F3445D090D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2203"/>
            <a:ext cx="12192003" cy="4864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CB4CA9-101D-0B4A-BA3D-66DCC7882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173" y="2769042"/>
            <a:ext cx="10442714" cy="14325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BA7B59-7E80-AB4A-AB13-5BA6F34CA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413" y="4341832"/>
            <a:ext cx="10435474" cy="116007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77996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6553-6128-1B40-B222-7A1D7D7DBED6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579120"/>
            <a:ext cx="11000021" cy="5694680"/>
          </a:xfrm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44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584200"/>
            <a:ext cx="5437187" cy="5689600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8" y="584200"/>
            <a:ext cx="5437186" cy="5689600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E18CD1F-414A-DC80-664B-CAC9C2937A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C27472-F48B-7A45-B6F8-0ACD7801C2CA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1261BF-9215-D5C4-E136-8B7E2108A4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6335E9-1CF4-9061-3A7C-C2222DA162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986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C7FD-646F-3D4D-8F9E-22336916107A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584200"/>
            <a:ext cx="6840538" cy="5689600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2375" y="584200"/>
            <a:ext cx="4032249" cy="5689600"/>
          </a:xfrm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755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F018-6505-844C-BA82-65A0A1AA8DB8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584200"/>
            <a:ext cx="3348038" cy="5689600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75" y="584200"/>
            <a:ext cx="7524749" cy="5689600"/>
          </a:xfrm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68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s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6;p14">
            <a:extLst>
              <a:ext uri="{FF2B5EF4-FFF2-40B4-BE49-F238E27FC236}">
                <a16:creationId xmlns:a16="http://schemas.microsoft.com/office/drawing/2014/main" id="{0490C3FE-111B-4548-05FA-7086770718B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4">
            <a:extLst>
              <a:ext uri="{FF2B5EF4-FFF2-40B4-BE49-F238E27FC236}">
                <a16:creationId xmlns:a16="http://schemas.microsoft.com/office/drawing/2014/main" id="{A92D6198-62CE-21AD-76BB-8F3445D090D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2203"/>
            <a:ext cx="12192003" cy="4864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CB4CA9-101D-0B4A-BA3D-66DCC7882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173" y="2769042"/>
            <a:ext cx="10442714" cy="14325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BA7B59-7E80-AB4A-AB13-5BA6F34CA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413" y="4341832"/>
            <a:ext cx="10435474" cy="116007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98341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9F0-CD80-B944-AEDE-51E16C1FB6C8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584200"/>
            <a:ext cx="6840538" cy="5689600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2375" y="584200"/>
            <a:ext cx="4032249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08DD2D23-B29C-FB42-9B23-85ECE49B92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2375" y="3500437"/>
            <a:ext cx="4032249" cy="2773363"/>
          </a:xfrm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49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31B8-3A38-B04C-871B-A1160799B20C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4088" y="584200"/>
            <a:ext cx="6840538" cy="5689600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374" y="584200"/>
            <a:ext cx="4032249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08DD2D23-B29C-FB42-9B23-85ECE49B92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374" y="3500437"/>
            <a:ext cx="4032249" cy="2773363"/>
          </a:xfrm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084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F729-41AF-4940-97E6-E4FE49892014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584200"/>
            <a:ext cx="5437188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374" y="584200"/>
            <a:ext cx="5437188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08DD2D23-B29C-FB42-9B23-85ECE49B92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374" y="3500437"/>
            <a:ext cx="5437188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C751D814-F035-A942-A609-711613717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438" y="3500436"/>
            <a:ext cx="5437188" cy="2773363"/>
          </a:xfrm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531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F30B-D462-DA4C-8383-4C54696B769B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584200"/>
            <a:ext cx="5437187" cy="5689600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584200"/>
            <a:ext cx="5437187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081964AA-6650-2841-9B8F-587A0FA601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438" y="3496365"/>
            <a:ext cx="2654299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A3B61EFD-CFA7-1547-B17F-525A292097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0326" y="3496365"/>
            <a:ext cx="2654299" cy="2773363"/>
          </a:xfrm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48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E52-0F97-4A43-9FF6-90A6BA0F134D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8" y="584200"/>
            <a:ext cx="5437187" cy="5689600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376" y="584200"/>
            <a:ext cx="5437187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081964AA-6650-2841-9B8F-587A0FA601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377" y="3496365"/>
            <a:ext cx="2654299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A3B61EFD-CFA7-1547-B17F-525A292097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0265" y="3496365"/>
            <a:ext cx="2654299" cy="2773363"/>
          </a:xfrm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551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91BE9-1690-7B46-B385-D8CF94996849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584200"/>
            <a:ext cx="2654299" cy="2773363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7089" y="584200"/>
            <a:ext cx="4060824" cy="5689600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FB8A040F-0B6D-114E-A108-0CBD815D8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7375" y="3496365"/>
            <a:ext cx="2654299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pour une image  5">
            <a:extLst>
              <a:ext uri="{FF2B5EF4-FFF2-40B4-BE49-F238E27FC236}">
                <a16:creationId xmlns:a16="http://schemas.microsoft.com/office/drawing/2014/main" id="{18BE2E42-7AD8-DE42-BA3B-CCF7FD4C0F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72374" y="584200"/>
            <a:ext cx="4039911" cy="5689600"/>
          </a:xfrm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1049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+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3FB1-23A8-FC47-8164-AF117291B971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6" y="584200"/>
            <a:ext cx="4032250" cy="2773363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4089" y="584200"/>
            <a:ext cx="4054474" cy="5689600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FB8A040F-0B6D-114E-A108-0CBD815D8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7375" y="3496365"/>
            <a:ext cx="4032250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81F865C1-36F4-314C-A804-70C78203EB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59850" y="584200"/>
            <a:ext cx="2644774" cy="2773363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096B5FCB-C373-B944-B8BE-FF7674FC80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59849" y="3496365"/>
            <a:ext cx="2644774" cy="2773363"/>
          </a:xfrm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128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+1+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600C-BAE4-C140-9516-43295E209EF6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584200"/>
            <a:ext cx="5437187" cy="2773363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584200"/>
            <a:ext cx="5437187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081964AA-6650-2841-9B8F-587A0FA601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437" y="3496365"/>
            <a:ext cx="2654299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A3B61EFD-CFA7-1547-B17F-525A292097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0325" y="3496365"/>
            <a:ext cx="2654299" cy="2773363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FB8A040F-0B6D-114E-A108-0CBD815D8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7375" y="3496365"/>
            <a:ext cx="2654299" cy="277336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C8FF4CB0-E35C-5E42-9F2F-B94E5B4240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0263" y="3496365"/>
            <a:ext cx="2654299" cy="2773363"/>
          </a:xfrm>
          <a:noFill/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84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+1+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C1A2BD4-7C4E-654A-AAAC-BF42C2D2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9C27-197B-1548-8715-CAEB2C25201B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88E8EA4-C6FD-A642-929B-16403DA0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A8DBB374-95F1-C24F-873A-1B24641F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9FF3141-995E-D246-9C79-B638FCBA5C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2781300"/>
            <a:ext cx="5437187" cy="3492500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BA45D1B-B2CD-6A43-BD6D-A9CF96C757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584200"/>
            <a:ext cx="5437187" cy="3479528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081964AA-6650-2841-9B8F-587A0FA601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438" y="4232275"/>
            <a:ext cx="2654299" cy="203745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A3B61EFD-CFA7-1547-B17F-525A292097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4613" y="4232275"/>
            <a:ext cx="2640012" cy="2037453"/>
          </a:xfrm>
          <a:noFill/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CD84FFD3-84DB-B94E-A7C4-6C4C30C56D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4519" y="584200"/>
            <a:ext cx="2637632" cy="2037453"/>
          </a:xfrm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431C9448-5F29-E84B-85C9-94EA773132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7406" y="584200"/>
            <a:ext cx="2654299" cy="2037453"/>
          </a:xfrm>
          <a:noFill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0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6;p14">
            <a:extLst>
              <a:ext uri="{FF2B5EF4-FFF2-40B4-BE49-F238E27FC236}">
                <a16:creationId xmlns:a16="http://schemas.microsoft.com/office/drawing/2014/main" id="{0490C3FE-111B-4548-05FA-7086770718B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7;p14">
            <a:extLst>
              <a:ext uri="{FF2B5EF4-FFF2-40B4-BE49-F238E27FC236}">
                <a16:creationId xmlns:a16="http://schemas.microsoft.com/office/drawing/2014/main" id="{A92D6198-62CE-21AD-76BB-8F3445D090D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2203"/>
            <a:ext cx="12192003" cy="48641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EAED27-0674-1200-9993-D841D7430953}"/>
              </a:ext>
            </a:extLst>
          </p:cNvPr>
          <p:cNvSpPr/>
          <p:nvPr userDrawn="1"/>
        </p:nvSpPr>
        <p:spPr>
          <a:xfrm>
            <a:off x="0" y="1833275"/>
            <a:ext cx="121919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0" dirty="0">
                <a:solidFill>
                  <a:schemeClr val="accent6"/>
                </a:solidFill>
              </a:rPr>
              <a:t>“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F40FCD-E758-E863-297A-AED3125B6B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9457" y="3320715"/>
            <a:ext cx="7967050" cy="1656097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consectetur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at </a:t>
            </a:r>
            <a:r>
              <a:rPr lang="fr-FR" dirty="0" err="1"/>
              <a:t>sagittis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, ex </a:t>
            </a:r>
            <a:r>
              <a:rPr lang="fr-FR" dirty="0" err="1"/>
              <a:t>justo</a:t>
            </a:r>
            <a:r>
              <a:rPr lang="fr-FR" dirty="0"/>
              <a:t> </a:t>
            </a:r>
            <a:r>
              <a:rPr lang="fr-FR" dirty="0" err="1"/>
              <a:t>luctus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, vitae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risus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eu ipsum. </a:t>
            </a:r>
            <a:r>
              <a:rPr lang="fr-FR" dirty="0" err="1"/>
              <a:t>Phasellus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 </a:t>
            </a:r>
            <a:r>
              <a:rPr lang="fr-FR" dirty="0" err="1"/>
              <a:t>tortor</a:t>
            </a:r>
            <a:r>
              <a:rPr lang="fr-FR" dirty="0"/>
              <a:t>,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ex eu, dictum </a:t>
            </a:r>
            <a:r>
              <a:rPr lang="fr-FR" dirty="0" err="1"/>
              <a:t>venenatis</a:t>
            </a:r>
            <a:r>
              <a:rPr lang="fr-FR" dirty="0"/>
              <a:t> libero.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41536C1-7692-BDAF-3CFA-50AC0C652E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1424" y="5188017"/>
            <a:ext cx="9725025" cy="16778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Prof. John Doe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EE6A4-B2EA-133A-E868-779D816446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1424" y="5438274"/>
            <a:ext cx="9725025" cy="56218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Doyen</a:t>
            </a:r>
          </a:p>
        </p:txBody>
      </p:sp>
    </p:spTree>
    <p:extLst>
      <p:ext uri="{BB962C8B-B14F-4D97-AF65-F5344CB8AC3E}">
        <p14:creationId xmlns:p14="http://schemas.microsoft.com/office/powerpoint/2010/main" val="199168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B4CA9-101D-0B4A-BA3D-66DCC7882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6238" y="2334537"/>
            <a:ext cx="7140962" cy="116007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A6DC8FBD-3CFB-FB76-5874-CA98E595A3A6}"/>
              </a:ext>
            </a:extLst>
          </p:cNvPr>
          <p:cNvSpPr/>
          <p:nvPr userDrawn="1"/>
        </p:nvSpPr>
        <p:spPr>
          <a:xfrm rot="5400000">
            <a:off x="-186533" y="3650471"/>
            <a:ext cx="2632616" cy="2269497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Google Shape;162;p20">
            <a:extLst>
              <a:ext uri="{FF2B5EF4-FFF2-40B4-BE49-F238E27FC236}">
                <a16:creationId xmlns:a16="http://schemas.microsoft.com/office/drawing/2014/main" id="{CEB37287-81D9-799C-4EA4-BE6310D45DA1}"/>
              </a:ext>
            </a:extLst>
          </p:cNvPr>
          <p:cNvSpPr/>
          <p:nvPr userDrawn="1"/>
        </p:nvSpPr>
        <p:spPr>
          <a:xfrm rot="-5400000">
            <a:off x="11428193" y="3243735"/>
            <a:ext cx="819054" cy="708561"/>
          </a:xfrm>
          <a:prstGeom prst="triangle">
            <a:avLst>
              <a:gd name="adj" fmla="val 50000"/>
            </a:avLst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53496A-3219-6039-D695-08DF48D6253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2368633" cy="4675608"/>
          </a:xfrm>
          <a:custGeom>
            <a:avLst/>
            <a:gdLst>
              <a:gd name="connsiteX0" fmla="*/ 0 w 1404594"/>
              <a:gd name="connsiteY0" fmla="*/ 0 h 3429000"/>
              <a:gd name="connsiteX1" fmla="*/ 1404594 w 1404594"/>
              <a:gd name="connsiteY1" fmla="*/ 0 h 3429000"/>
              <a:gd name="connsiteX2" fmla="*/ 1404594 w 1404594"/>
              <a:gd name="connsiteY2" fmla="*/ 3429000 h 3429000"/>
              <a:gd name="connsiteX3" fmla="*/ 0 w 1404594"/>
              <a:gd name="connsiteY3" fmla="*/ 3429000 h 3429000"/>
              <a:gd name="connsiteX4" fmla="*/ 0 w 1404594"/>
              <a:gd name="connsiteY4" fmla="*/ 0 h 3429000"/>
              <a:gd name="connsiteX0" fmla="*/ 0 w 1404594"/>
              <a:gd name="connsiteY0" fmla="*/ 0 h 3429000"/>
              <a:gd name="connsiteX1" fmla="*/ 1404594 w 1404594"/>
              <a:gd name="connsiteY1" fmla="*/ 0 h 3429000"/>
              <a:gd name="connsiteX2" fmla="*/ 1404594 w 1404594"/>
              <a:gd name="connsiteY2" fmla="*/ 3429000 h 3429000"/>
              <a:gd name="connsiteX3" fmla="*/ 0 w 1404594"/>
              <a:gd name="connsiteY3" fmla="*/ 2505173 h 3429000"/>
              <a:gd name="connsiteX4" fmla="*/ 0 w 1404594"/>
              <a:gd name="connsiteY4" fmla="*/ 0 h 3429000"/>
              <a:gd name="connsiteX0" fmla="*/ 0 w 1404594"/>
              <a:gd name="connsiteY0" fmla="*/ 0 h 3532695"/>
              <a:gd name="connsiteX1" fmla="*/ 1404594 w 1404594"/>
              <a:gd name="connsiteY1" fmla="*/ 0 h 3532695"/>
              <a:gd name="connsiteX2" fmla="*/ 1404594 w 1404594"/>
              <a:gd name="connsiteY2" fmla="*/ 3532695 h 3532695"/>
              <a:gd name="connsiteX3" fmla="*/ 0 w 1404594"/>
              <a:gd name="connsiteY3" fmla="*/ 2505173 h 3532695"/>
              <a:gd name="connsiteX4" fmla="*/ 0 w 1404594"/>
              <a:gd name="connsiteY4" fmla="*/ 0 h 3532695"/>
              <a:gd name="connsiteX0" fmla="*/ 0 w 1412415"/>
              <a:gd name="connsiteY0" fmla="*/ 0 h 3532695"/>
              <a:gd name="connsiteX1" fmla="*/ 1412415 w 1412415"/>
              <a:gd name="connsiteY1" fmla="*/ 160256 h 3532695"/>
              <a:gd name="connsiteX2" fmla="*/ 1404594 w 1412415"/>
              <a:gd name="connsiteY2" fmla="*/ 3532695 h 3532695"/>
              <a:gd name="connsiteX3" fmla="*/ 0 w 1412415"/>
              <a:gd name="connsiteY3" fmla="*/ 2505173 h 3532695"/>
              <a:gd name="connsiteX4" fmla="*/ 0 w 1412415"/>
              <a:gd name="connsiteY4" fmla="*/ 0 h 3532695"/>
              <a:gd name="connsiteX0" fmla="*/ 0 w 1412415"/>
              <a:gd name="connsiteY0" fmla="*/ 0 h 3372440"/>
              <a:gd name="connsiteX1" fmla="*/ 1412415 w 1412415"/>
              <a:gd name="connsiteY1" fmla="*/ 1 h 3372440"/>
              <a:gd name="connsiteX2" fmla="*/ 1404594 w 1412415"/>
              <a:gd name="connsiteY2" fmla="*/ 3372440 h 3372440"/>
              <a:gd name="connsiteX3" fmla="*/ 0 w 1412415"/>
              <a:gd name="connsiteY3" fmla="*/ 2344918 h 3372440"/>
              <a:gd name="connsiteX4" fmla="*/ 0 w 1412415"/>
              <a:gd name="connsiteY4" fmla="*/ 0 h 3372440"/>
              <a:gd name="connsiteX0" fmla="*/ 0 w 1412415"/>
              <a:gd name="connsiteY0" fmla="*/ 0 h 3377157"/>
              <a:gd name="connsiteX1" fmla="*/ 1412415 w 1412415"/>
              <a:gd name="connsiteY1" fmla="*/ 1 h 3377157"/>
              <a:gd name="connsiteX2" fmla="*/ 1412383 w 1412415"/>
              <a:gd name="connsiteY2" fmla="*/ 3377157 h 3377157"/>
              <a:gd name="connsiteX3" fmla="*/ 0 w 1412415"/>
              <a:gd name="connsiteY3" fmla="*/ 2344918 h 3377157"/>
              <a:gd name="connsiteX4" fmla="*/ 0 w 1412415"/>
              <a:gd name="connsiteY4" fmla="*/ 0 h 3377157"/>
              <a:gd name="connsiteX0" fmla="*/ 0 w 1412415"/>
              <a:gd name="connsiteY0" fmla="*/ 0 h 3377157"/>
              <a:gd name="connsiteX1" fmla="*/ 1412415 w 1412415"/>
              <a:gd name="connsiteY1" fmla="*/ 1 h 3377157"/>
              <a:gd name="connsiteX2" fmla="*/ 1412383 w 1412415"/>
              <a:gd name="connsiteY2" fmla="*/ 3377157 h 3377157"/>
              <a:gd name="connsiteX3" fmla="*/ 0 w 1412415"/>
              <a:gd name="connsiteY3" fmla="*/ 2359071 h 3377157"/>
              <a:gd name="connsiteX4" fmla="*/ 0 w 1412415"/>
              <a:gd name="connsiteY4" fmla="*/ 0 h 3377157"/>
              <a:gd name="connsiteX0" fmla="*/ 0 w 1412415"/>
              <a:gd name="connsiteY0" fmla="*/ 0 h 3377157"/>
              <a:gd name="connsiteX1" fmla="*/ 1412415 w 1412415"/>
              <a:gd name="connsiteY1" fmla="*/ 1 h 3377157"/>
              <a:gd name="connsiteX2" fmla="*/ 1412383 w 1412415"/>
              <a:gd name="connsiteY2" fmla="*/ 3377157 h 3377157"/>
              <a:gd name="connsiteX3" fmla="*/ 0 w 1412415"/>
              <a:gd name="connsiteY3" fmla="*/ 2363789 h 3377157"/>
              <a:gd name="connsiteX4" fmla="*/ 0 w 1412415"/>
              <a:gd name="connsiteY4" fmla="*/ 0 h 337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2415" h="3377157">
                <a:moveTo>
                  <a:pt x="0" y="0"/>
                </a:moveTo>
                <a:lnTo>
                  <a:pt x="1412415" y="1"/>
                </a:lnTo>
                <a:cubicBezTo>
                  <a:pt x="1412404" y="1125720"/>
                  <a:pt x="1412394" y="2251438"/>
                  <a:pt x="1412383" y="3377157"/>
                </a:cubicBezTo>
                <a:lnTo>
                  <a:pt x="0" y="236378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Google Shape;157;p20">
            <a:extLst>
              <a:ext uri="{FF2B5EF4-FFF2-40B4-BE49-F238E27FC236}">
                <a16:creationId xmlns:a16="http://schemas.microsoft.com/office/drawing/2014/main" id="{A5D1B48D-66DF-4903-01A7-3D115C7C492A}"/>
              </a:ext>
            </a:extLst>
          </p:cNvPr>
          <p:cNvCxnSpPr>
            <a:cxnSpLocks/>
          </p:cNvCxnSpPr>
          <p:nvPr userDrawn="1"/>
        </p:nvCxnSpPr>
        <p:spPr>
          <a:xfrm>
            <a:off x="4298096" y="1463040"/>
            <a:ext cx="0" cy="392176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Google Shape;161;p20">
            <a:extLst>
              <a:ext uri="{FF2B5EF4-FFF2-40B4-BE49-F238E27FC236}">
                <a16:creationId xmlns:a16="http://schemas.microsoft.com/office/drawing/2014/main" id="{1301F942-C599-65C1-D741-88F0E7C9CFD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922226" y="3261360"/>
            <a:ext cx="370897" cy="21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51D5BCA4-D222-82CA-FF38-38B1F1E3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6238" y="3788229"/>
            <a:ext cx="9099670" cy="1379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Wingdings" pitchFamily="2" charset="2"/>
              <a:buNone/>
              <a:defRPr sz="1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A72AA71-5FF9-70F7-076D-55F6C63C2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4251" y="2989955"/>
            <a:ext cx="1158872" cy="761365"/>
          </a:xfrm>
        </p:spPr>
        <p:txBody>
          <a:bodyPr anchor="ctr">
            <a:normAutofit/>
          </a:bodyPr>
          <a:lstStyle>
            <a:lvl1pPr marL="0" indent="0">
              <a:buNone/>
              <a:defRPr sz="43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582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B4CA9-101D-0B4A-BA3D-66DCC7882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6238" y="2334537"/>
            <a:ext cx="7140962" cy="116007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endParaRPr lang="fr-FR" dirty="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A6DC8FBD-3CFB-FB76-5874-CA98E595A3A6}"/>
              </a:ext>
            </a:extLst>
          </p:cNvPr>
          <p:cNvSpPr/>
          <p:nvPr userDrawn="1"/>
        </p:nvSpPr>
        <p:spPr>
          <a:xfrm rot="5400000">
            <a:off x="-186533" y="3650471"/>
            <a:ext cx="2632616" cy="2269497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Google Shape;162;p20">
            <a:extLst>
              <a:ext uri="{FF2B5EF4-FFF2-40B4-BE49-F238E27FC236}">
                <a16:creationId xmlns:a16="http://schemas.microsoft.com/office/drawing/2014/main" id="{CEB37287-81D9-799C-4EA4-BE6310D45DA1}"/>
              </a:ext>
            </a:extLst>
          </p:cNvPr>
          <p:cNvSpPr/>
          <p:nvPr userDrawn="1"/>
        </p:nvSpPr>
        <p:spPr>
          <a:xfrm rot="-5400000">
            <a:off x="11428193" y="3243735"/>
            <a:ext cx="819054" cy="708561"/>
          </a:xfrm>
          <a:prstGeom prst="triangle">
            <a:avLst>
              <a:gd name="adj" fmla="val 50000"/>
            </a:avLst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157;p20">
            <a:extLst>
              <a:ext uri="{FF2B5EF4-FFF2-40B4-BE49-F238E27FC236}">
                <a16:creationId xmlns:a16="http://schemas.microsoft.com/office/drawing/2014/main" id="{A5D1B48D-66DF-4903-01A7-3D115C7C492A}"/>
              </a:ext>
            </a:extLst>
          </p:cNvPr>
          <p:cNvCxnSpPr>
            <a:cxnSpLocks/>
          </p:cNvCxnSpPr>
          <p:nvPr userDrawn="1"/>
        </p:nvCxnSpPr>
        <p:spPr>
          <a:xfrm>
            <a:off x="4298096" y="1463040"/>
            <a:ext cx="0" cy="392176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Google Shape;161;p20">
            <a:extLst>
              <a:ext uri="{FF2B5EF4-FFF2-40B4-BE49-F238E27FC236}">
                <a16:creationId xmlns:a16="http://schemas.microsoft.com/office/drawing/2014/main" id="{1301F942-C599-65C1-D741-88F0E7C9CFD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922226" y="3261360"/>
            <a:ext cx="370897" cy="21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51D5BCA4-D222-82CA-FF38-38B1F1E3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6238" y="3788229"/>
            <a:ext cx="9099670" cy="1379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Wingdings" pitchFamily="2" charset="2"/>
              <a:buNone/>
              <a:defRPr sz="1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A72AA71-5FF9-70F7-076D-55F6C63C2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4251" y="2989955"/>
            <a:ext cx="1158872" cy="761365"/>
          </a:xfrm>
        </p:spPr>
        <p:txBody>
          <a:bodyPr anchor="ctr">
            <a:normAutofit/>
          </a:bodyPr>
          <a:lstStyle>
            <a:lvl1pPr marL="0" indent="0">
              <a:buNone/>
              <a:defRPr sz="43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AC686D46-5758-058C-7FEA-97349BD684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212" y="0"/>
            <a:ext cx="2369849" cy="467560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27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8110"/>
              <a:gd name="connsiteY0" fmla="*/ 10000 h 10000"/>
              <a:gd name="connsiteX1" fmla="*/ 27 w 8110"/>
              <a:gd name="connsiteY1" fmla="*/ 0 h 10000"/>
              <a:gd name="connsiteX2" fmla="*/ 8110 w 8110"/>
              <a:gd name="connsiteY2" fmla="*/ 43 h 10000"/>
              <a:gd name="connsiteX3" fmla="*/ 8000 w 8110"/>
              <a:gd name="connsiteY3" fmla="*/ 10000 h 10000"/>
              <a:gd name="connsiteX4" fmla="*/ 0 w 8110"/>
              <a:gd name="connsiteY4" fmla="*/ 10000 h 10000"/>
              <a:gd name="connsiteX0" fmla="*/ 95 w 9968"/>
              <a:gd name="connsiteY0" fmla="*/ 7001 h 10000"/>
              <a:gd name="connsiteX1" fmla="*/ 1 w 9968"/>
              <a:gd name="connsiteY1" fmla="*/ 0 h 10000"/>
              <a:gd name="connsiteX2" fmla="*/ 9968 w 9968"/>
              <a:gd name="connsiteY2" fmla="*/ 43 h 10000"/>
              <a:gd name="connsiteX3" fmla="*/ 9832 w 9968"/>
              <a:gd name="connsiteY3" fmla="*/ 10000 h 10000"/>
              <a:gd name="connsiteX4" fmla="*/ 95 w 9968"/>
              <a:gd name="connsiteY4" fmla="*/ 7001 h 10000"/>
              <a:gd name="connsiteX0" fmla="*/ 95 w 9915"/>
              <a:gd name="connsiteY0" fmla="*/ 7001 h 10000"/>
              <a:gd name="connsiteX1" fmla="*/ 1 w 9915"/>
              <a:gd name="connsiteY1" fmla="*/ 0 h 10000"/>
              <a:gd name="connsiteX2" fmla="*/ 9915 w 9915"/>
              <a:gd name="connsiteY2" fmla="*/ 0 h 10000"/>
              <a:gd name="connsiteX3" fmla="*/ 9864 w 9915"/>
              <a:gd name="connsiteY3" fmla="*/ 10000 h 10000"/>
              <a:gd name="connsiteX4" fmla="*/ 95 w 9915"/>
              <a:gd name="connsiteY4" fmla="*/ 7001 h 10000"/>
              <a:gd name="connsiteX0" fmla="*/ 53 w 10000"/>
              <a:gd name="connsiteY0" fmla="*/ 7023 h 10000"/>
              <a:gd name="connsiteX1" fmla="*/ 1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10000 h 10000"/>
              <a:gd name="connsiteX4" fmla="*/ 53 w 10000"/>
              <a:gd name="connsiteY4" fmla="*/ 7023 h 10000"/>
              <a:gd name="connsiteX0" fmla="*/ 11 w 10001"/>
              <a:gd name="connsiteY0" fmla="*/ 7023 h 10000"/>
              <a:gd name="connsiteX1" fmla="*/ 2 w 10001"/>
              <a:gd name="connsiteY1" fmla="*/ 0 h 10000"/>
              <a:gd name="connsiteX2" fmla="*/ 10001 w 10001"/>
              <a:gd name="connsiteY2" fmla="*/ 0 h 10000"/>
              <a:gd name="connsiteX3" fmla="*/ 9950 w 10001"/>
              <a:gd name="connsiteY3" fmla="*/ 10000 h 10000"/>
              <a:gd name="connsiteX4" fmla="*/ 11 w 10001"/>
              <a:gd name="connsiteY4" fmla="*/ 702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11" y="7023"/>
                </a:moveTo>
                <a:cubicBezTo>
                  <a:pt x="22" y="3690"/>
                  <a:pt x="-9" y="3333"/>
                  <a:pt x="2" y="0"/>
                </a:cubicBezTo>
                <a:lnTo>
                  <a:pt x="10001" y="0"/>
                </a:lnTo>
                <a:cubicBezTo>
                  <a:pt x="9955" y="3319"/>
                  <a:pt x="9996" y="6681"/>
                  <a:pt x="9950" y="10000"/>
                </a:cubicBezTo>
                <a:lnTo>
                  <a:pt x="11" y="7023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8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images triangu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190;p22">
            <a:extLst>
              <a:ext uri="{FF2B5EF4-FFF2-40B4-BE49-F238E27FC236}">
                <a16:creationId xmlns:a16="http://schemas.microsoft.com/office/drawing/2014/main" id="{50CC7A5A-7052-431C-EFA8-BCCB99E708AA}"/>
              </a:ext>
            </a:extLst>
          </p:cNvPr>
          <p:cNvCxnSpPr>
            <a:cxnSpLocks/>
          </p:cNvCxnSpPr>
          <p:nvPr userDrawn="1"/>
        </p:nvCxnSpPr>
        <p:spPr>
          <a:xfrm>
            <a:off x="5583575" y="3119120"/>
            <a:ext cx="0" cy="1483508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itre 14">
            <a:extLst>
              <a:ext uri="{FF2B5EF4-FFF2-40B4-BE49-F238E27FC236}">
                <a16:creationId xmlns:a16="http://schemas.microsoft.com/office/drawing/2014/main" id="{90C07D6C-FFB9-43BC-0A6D-BB7C0559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780" y="3403599"/>
            <a:ext cx="4843580" cy="118886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endParaRPr lang="fr-FR" dirty="0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27A36E75-3B1E-BFE3-0824-834F5221FB12}"/>
              </a:ext>
            </a:extLst>
          </p:cNvPr>
          <p:cNvSpPr/>
          <p:nvPr userDrawn="1"/>
        </p:nvSpPr>
        <p:spPr>
          <a:xfrm rot="5400000">
            <a:off x="-95508" y="2883539"/>
            <a:ext cx="1207753" cy="1041166"/>
          </a:xfrm>
          <a:prstGeom prst="triangle">
            <a:avLst/>
          </a:prstGeom>
          <a:solidFill>
            <a:srgbClr val="007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445FA73C-DC72-D2F6-4476-18D8E78F6C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055" y="-20320"/>
            <a:ext cx="2941847" cy="4368949"/>
          </a:xfrm>
          <a:custGeom>
            <a:avLst/>
            <a:gdLst>
              <a:gd name="connsiteX0" fmla="*/ 0 w 2930709"/>
              <a:gd name="connsiteY0" fmla="*/ 0 h 4368949"/>
              <a:gd name="connsiteX1" fmla="*/ 2442248 w 2930709"/>
              <a:gd name="connsiteY1" fmla="*/ 0 h 4368949"/>
              <a:gd name="connsiteX2" fmla="*/ 2930709 w 2930709"/>
              <a:gd name="connsiteY2" fmla="*/ 488461 h 4368949"/>
              <a:gd name="connsiteX3" fmla="*/ 2930709 w 2930709"/>
              <a:gd name="connsiteY3" fmla="*/ 4368949 h 4368949"/>
              <a:gd name="connsiteX4" fmla="*/ 0 w 2930709"/>
              <a:gd name="connsiteY4" fmla="*/ 4368949 h 4368949"/>
              <a:gd name="connsiteX5" fmla="*/ 0 w 2930709"/>
              <a:gd name="connsiteY5" fmla="*/ 0 h 4368949"/>
              <a:gd name="connsiteX0" fmla="*/ 0 w 2930709"/>
              <a:gd name="connsiteY0" fmla="*/ 0 h 4368949"/>
              <a:gd name="connsiteX1" fmla="*/ 2442248 w 2930709"/>
              <a:gd name="connsiteY1" fmla="*/ 0 h 4368949"/>
              <a:gd name="connsiteX2" fmla="*/ 2930709 w 2930709"/>
              <a:gd name="connsiteY2" fmla="*/ 21101 h 4368949"/>
              <a:gd name="connsiteX3" fmla="*/ 2930709 w 2930709"/>
              <a:gd name="connsiteY3" fmla="*/ 4368949 h 4368949"/>
              <a:gd name="connsiteX4" fmla="*/ 0 w 2930709"/>
              <a:gd name="connsiteY4" fmla="*/ 4368949 h 4368949"/>
              <a:gd name="connsiteX5" fmla="*/ 0 w 2930709"/>
              <a:gd name="connsiteY5" fmla="*/ 0 h 4368949"/>
              <a:gd name="connsiteX0" fmla="*/ 0 w 2930709"/>
              <a:gd name="connsiteY0" fmla="*/ 772160 h 4368949"/>
              <a:gd name="connsiteX1" fmla="*/ 2442248 w 2930709"/>
              <a:gd name="connsiteY1" fmla="*/ 0 h 4368949"/>
              <a:gd name="connsiteX2" fmla="*/ 2930709 w 2930709"/>
              <a:gd name="connsiteY2" fmla="*/ 21101 h 4368949"/>
              <a:gd name="connsiteX3" fmla="*/ 2930709 w 2930709"/>
              <a:gd name="connsiteY3" fmla="*/ 4368949 h 4368949"/>
              <a:gd name="connsiteX4" fmla="*/ 0 w 2930709"/>
              <a:gd name="connsiteY4" fmla="*/ 4368949 h 4368949"/>
              <a:gd name="connsiteX5" fmla="*/ 0 w 2930709"/>
              <a:gd name="connsiteY5" fmla="*/ 772160 h 4368949"/>
              <a:gd name="connsiteX0" fmla="*/ 0 w 2930709"/>
              <a:gd name="connsiteY0" fmla="*/ 772160 h 4368949"/>
              <a:gd name="connsiteX1" fmla="*/ 1426248 w 2930709"/>
              <a:gd name="connsiteY1" fmla="*/ 0 h 4368949"/>
              <a:gd name="connsiteX2" fmla="*/ 2930709 w 2930709"/>
              <a:gd name="connsiteY2" fmla="*/ 21101 h 4368949"/>
              <a:gd name="connsiteX3" fmla="*/ 2930709 w 2930709"/>
              <a:gd name="connsiteY3" fmla="*/ 4368949 h 4368949"/>
              <a:gd name="connsiteX4" fmla="*/ 0 w 2930709"/>
              <a:gd name="connsiteY4" fmla="*/ 4368949 h 4368949"/>
              <a:gd name="connsiteX5" fmla="*/ 0 w 2930709"/>
              <a:gd name="connsiteY5" fmla="*/ 772160 h 4368949"/>
              <a:gd name="connsiteX0" fmla="*/ 10160 w 2940869"/>
              <a:gd name="connsiteY0" fmla="*/ 772160 h 4368949"/>
              <a:gd name="connsiteX1" fmla="*/ 1436408 w 2940869"/>
              <a:gd name="connsiteY1" fmla="*/ 0 h 4368949"/>
              <a:gd name="connsiteX2" fmla="*/ 2940869 w 2940869"/>
              <a:gd name="connsiteY2" fmla="*/ 21101 h 4368949"/>
              <a:gd name="connsiteX3" fmla="*/ 2940869 w 2940869"/>
              <a:gd name="connsiteY3" fmla="*/ 4368949 h 4368949"/>
              <a:gd name="connsiteX4" fmla="*/ 0 w 2940869"/>
              <a:gd name="connsiteY4" fmla="*/ 2662069 h 4368949"/>
              <a:gd name="connsiteX5" fmla="*/ 10160 w 2940869"/>
              <a:gd name="connsiteY5" fmla="*/ 772160 h 4368949"/>
              <a:gd name="connsiteX0" fmla="*/ 450 w 2951479"/>
              <a:gd name="connsiteY0" fmla="*/ 833120 h 4368949"/>
              <a:gd name="connsiteX1" fmla="*/ 1447018 w 2951479"/>
              <a:gd name="connsiteY1" fmla="*/ 0 h 4368949"/>
              <a:gd name="connsiteX2" fmla="*/ 2951479 w 2951479"/>
              <a:gd name="connsiteY2" fmla="*/ 21101 h 4368949"/>
              <a:gd name="connsiteX3" fmla="*/ 2951479 w 2951479"/>
              <a:gd name="connsiteY3" fmla="*/ 4368949 h 4368949"/>
              <a:gd name="connsiteX4" fmla="*/ 10610 w 2951479"/>
              <a:gd name="connsiteY4" fmla="*/ 2662069 h 4368949"/>
              <a:gd name="connsiteX5" fmla="*/ 450 w 2951479"/>
              <a:gd name="connsiteY5" fmla="*/ 833120 h 4368949"/>
              <a:gd name="connsiteX0" fmla="*/ 978 w 2941847"/>
              <a:gd name="connsiteY0" fmla="*/ 843280 h 4368949"/>
              <a:gd name="connsiteX1" fmla="*/ 1437386 w 2941847"/>
              <a:gd name="connsiteY1" fmla="*/ 0 h 4368949"/>
              <a:gd name="connsiteX2" fmla="*/ 2941847 w 2941847"/>
              <a:gd name="connsiteY2" fmla="*/ 21101 h 4368949"/>
              <a:gd name="connsiteX3" fmla="*/ 2941847 w 2941847"/>
              <a:gd name="connsiteY3" fmla="*/ 4368949 h 4368949"/>
              <a:gd name="connsiteX4" fmla="*/ 978 w 2941847"/>
              <a:gd name="connsiteY4" fmla="*/ 2662069 h 4368949"/>
              <a:gd name="connsiteX5" fmla="*/ 978 w 2941847"/>
              <a:gd name="connsiteY5" fmla="*/ 843280 h 4368949"/>
              <a:gd name="connsiteX0" fmla="*/ 978 w 2941847"/>
              <a:gd name="connsiteY0" fmla="*/ 843280 h 4368949"/>
              <a:gd name="connsiteX1" fmla="*/ 1437386 w 2941847"/>
              <a:gd name="connsiteY1" fmla="*/ 0 h 4368949"/>
              <a:gd name="connsiteX2" fmla="*/ 2931687 w 2941847"/>
              <a:gd name="connsiteY2" fmla="*/ 10941 h 4368949"/>
              <a:gd name="connsiteX3" fmla="*/ 2941847 w 2941847"/>
              <a:gd name="connsiteY3" fmla="*/ 4368949 h 4368949"/>
              <a:gd name="connsiteX4" fmla="*/ 978 w 2941847"/>
              <a:gd name="connsiteY4" fmla="*/ 2662069 h 4368949"/>
              <a:gd name="connsiteX5" fmla="*/ 978 w 2941847"/>
              <a:gd name="connsiteY5" fmla="*/ 843280 h 4368949"/>
              <a:gd name="connsiteX0" fmla="*/ 978 w 2941847"/>
              <a:gd name="connsiteY0" fmla="*/ 843280 h 4368949"/>
              <a:gd name="connsiteX1" fmla="*/ 1437386 w 2941847"/>
              <a:gd name="connsiteY1" fmla="*/ 0 h 4368949"/>
              <a:gd name="connsiteX2" fmla="*/ 2931687 w 2941847"/>
              <a:gd name="connsiteY2" fmla="*/ 781 h 4368949"/>
              <a:gd name="connsiteX3" fmla="*/ 2941847 w 2941847"/>
              <a:gd name="connsiteY3" fmla="*/ 4368949 h 4368949"/>
              <a:gd name="connsiteX4" fmla="*/ 978 w 2941847"/>
              <a:gd name="connsiteY4" fmla="*/ 2662069 h 4368949"/>
              <a:gd name="connsiteX5" fmla="*/ 978 w 2941847"/>
              <a:gd name="connsiteY5" fmla="*/ 843280 h 43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1847" h="4368949">
                <a:moveTo>
                  <a:pt x="978" y="843280"/>
                </a:moveTo>
                <a:lnTo>
                  <a:pt x="1437386" y="0"/>
                </a:lnTo>
                <a:lnTo>
                  <a:pt x="2931687" y="781"/>
                </a:lnTo>
                <a:cubicBezTo>
                  <a:pt x="2935074" y="1453450"/>
                  <a:pt x="2938460" y="2916280"/>
                  <a:pt x="2941847" y="4368949"/>
                </a:cubicBezTo>
                <a:lnTo>
                  <a:pt x="978" y="2662069"/>
                </a:lnTo>
                <a:cubicBezTo>
                  <a:pt x="4365" y="2032099"/>
                  <a:pt x="-2409" y="1473250"/>
                  <a:pt x="978" y="843280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9C5C926-46BF-BDF9-5B9A-2634FD1294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8391" y="3475243"/>
            <a:ext cx="2227550" cy="2583831"/>
          </a:xfrm>
          <a:custGeom>
            <a:avLst/>
            <a:gdLst>
              <a:gd name="connsiteX0" fmla="*/ 0 w 2217390"/>
              <a:gd name="connsiteY0" fmla="*/ 2614311 h 2614311"/>
              <a:gd name="connsiteX1" fmla="*/ 0 w 2217390"/>
              <a:gd name="connsiteY1" fmla="*/ 0 h 2614311"/>
              <a:gd name="connsiteX2" fmla="*/ 2217390 w 2217390"/>
              <a:gd name="connsiteY2" fmla="*/ 2614311 h 2614311"/>
              <a:gd name="connsiteX3" fmla="*/ 0 w 2217390"/>
              <a:gd name="connsiteY3" fmla="*/ 2614311 h 2614311"/>
              <a:gd name="connsiteX0" fmla="*/ 0 w 2217390"/>
              <a:gd name="connsiteY0" fmla="*/ 2583831 h 2583831"/>
              <a:gd name="connsiteX1" fmla="*/ 2194560 w 2217390"/>
              <a:gd name="connsiteY1" fmla="*/ 0 h 2583831"/>
              <a:gd name="connsiteX2" fmla="*/ 2217390 w 2217390"/>
              <a:gd name="connsiteY2" fmla="*/ 2583831 h 2583831"/>
              <a:gd name="connsiteX3" fmla="*/ 0 w 2217390"/>
              <a:gd name="connsiteY3" fmla="*/ 2583831 h 2583831"/>
              <a:gd name="connsiteX0" fmla="*/ 0 w 2197070"/>
              <a:gd name="connsiteY0" fmla="*/ 1283351 h 2583831"/>
              <a:gd name="connsiteX1" fmla="*/ 2174240 w 2197070"/>
              <a:gd name="connsiteY1" fmla="*/ 0 h 2583831"/>
              <a:gd name="connsiteX2" fmla="*/ 2197070 w 2197070"/>
              <a:gd name="connsiteY2" fmla="*/ 2583831 h 2583831"/>
              <a:gd name="connsiteX3" fmla="*/ 0 w 2197070"/>
              <a:gd name="connsiteY3" fmla="*/ 1283351 h 2583831"/>
              <a:gd name="connsiteX0" fmla="*/ 0 w 2227550"/>
              <a:gd name="connsiteY0" fmla="*/ 1273191 h 2583831"/>
              <a:gd name="connsiteX1" fmla="*/ 2204720 w 2227550"/>
              <a:gd name="connsiteY1" fmla="*/ 0 h 2583831"/>
              <a:gd name="connsiteX2" fmla="*/ 2227550 w 2227550"/>
              <a:gd name="connsiteY2" fmla="*/ 2583831 h 2583831"/>
              <a:gd name="connsiteX3" fmla="*/ 0 w 2227550"/>
              <a:gd name="connsiteY3" fmla="*/ 1273191 h 25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550" h="2583831">
                <a:moveTo>
                  <a:pt x="0" y="1273191"/>
                </a:moveTo>
                <a:lnTo>
                  <a:pt x="2204720" y="0"/>
                </a:lnTo>
                <a:lnTo>
                  <a:pt x="2227550" y="2583831"/>
                </a:lnTo>
                <a:lnTo>
                  <a:pt x="0" y="1273191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0736F9FB-8563-D111-DA80-C66D6F1232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77106" y="-30480"/>
            <a:ext cx="4560695" cy="4683760"/>
          </a:xfrm>
          <a:custGeom>
            <a:avLst/>
            <a:gdLst>
              <a:gd name="connsiteX0" fmla="*/ 0 w 4570855"/>
              <a:gd name="connsiteY0" fmla="*/ 0 h 4603020"/>
              <a:gd name="connsiteX1" fmla="*/ 3809031 w 4570855"/>
              <a:gd name="connsiteY1" fmla="*/ 0 h 4603020"/>
              <a:gd name="connsiteX2" fmla="*/ 4570855 w 4570855"/>
              <a:gd name="connsiteY2" fmla="*/ 761824 h 4603020"/>
              <a:gd name="connsiteX3" fmla="*/ 4570855 w 4570855"/>
              <a:gd name="connsiteY3" fmla="*/ 4603020 h 4603020"/>
              <a:gd name="connsiteX4" fmla="*/ 0 w 4570855"/>
              <a:gd name="connsiteY4" fmla="*/ 4603020 h 4603020"/>
              <a:gd name="connsiteX5" fmla="*/ 0 w 4570855"/>
              <a:gd name="connsiteY5" fmla="*/ 0 h 4603020"/>
              <a:gd name="connsiteX0" fmla="*/ 0 w 4570855"/>
              <a:gd name="connsiteY0" fmla="*/ 0 h 4603020"/>
              <a:gd name="connsiteX1" fmla="*/ 1187751 w 4570855"/>
              <a:gd name="connsiteY1" fmla="*/ 0 h 4603020"/>
              <a:gd name="connsiteX2" fmla="*/ 4570855 w 4570855"/>
              <a:gd name="connsiteY2" fmla="*/ 761824 h 4603020"/>
              <a:gd name="connsiteX3" fmla="*/ 4570855 w 4570855"/>
              <a:gd name="connsiteY3" fmla="*/ 4603020 h 4603020"/>
              <a:gd name="connsiteX4" fmla="*/ 0 w 4570855"/>
              <a:gd name="connsiteY4" fmla="*/ 4603020 h 4603020"/>
              <a:gd name="connsiteX5" fmla="*/ 0 w 4570855"/>
              <a:gd name="connsiteY5" fmla="*/ 0 h 4603020"/>
              <a:gd name="connsiteX0" fmla="*/ 0 w 4570855"/>
              <a:gd name="connsiteY0" fmla="*/ 0 h 4603020"/>
              <a:gd name="connsiteX1" fmla="*/ 1086151 w 4570855"/>
              <a:gd name="connsiteY1" fmla="*/ 0 h 4603020"/>
              <a:gd name="connsiteX2" fmla="*/ 4570855 w 4570855"/>
              <a:gd name="connsiteY2" fmla="*/ 761824 h 4603020"/>
              <a:gd name="connsiteX3" fmla="*/ 4570855 w 4570855"/>
              <a:gd name="connsiteY3" fmla="*/ 4603020 h 4603020"/>
              <a:gd name="connsiteX4" fmla="*/ 0 w 4570855"/>
              <a:gd name="connsiteY4" fmla="*/ 4603020 h 4603020"/>
              <a:gd name="connsiteX5" fmla="*/ 0 w 4570855"/>
              <a:gd name="connsiteY5" fmla="*/ 0 h 4603020"/>
              <a:gd name="connsiteX0" fmla="*/ 0 w 4570855"/>
              <a:gd name="connsiteY0" fmla="*/ 0 h 4603020"/>
              <a:gd name="connsiteX1" fmla="*/ 1086151 w 4570855"/>
              <a:gd name="connsiteY1" fmla="*/ 0 h 4603020"/>
              <a:gd name="connsiteX2" fmla="*/ 4530215 w 4570855"/>
              <a:gd name="connsiteY2" fmla="*/ 1960704 h 4603020"/>
              <a:gd name="connsiteX3" fmla="*/ 4570855 w 4570855"/>
              <a:gd name="connsiteY3" fmla="*/ 4603020 h 4603020"/>
              <a:gd name="connsiteX4" fmla="*/ 0 w 4570855"/>
              <a:gd name="connsiteY4" fmla="*/ 4603020 h 4603020"/>
              <a:gd name="connsiteX5" fmla="*/ 0 w 4570855"/>
              <a:gd name="connsiteY5" fmla="*/ 0 h 4603020"/>
              <a:gd name="connsiteX0" fmla="*/ 0 w 4530215"/>
              <a:gd name="connsiteY0" fmla="*/ 0 h 4603020"/>
              <a:gd name="connsiteX1" fmla="*/ 1086151 w 4530215"/>
              <a:gd name="connsiteY1" fmla="*/ 0 h 4603020"/>
              <a:gd name="connsiteX2" fmla="*/ 4530215 w 4530215"/>
              <a:gd name="connsiteY2" fmla="*/ 1960704 h 4603020"/>
              <a:gd name="connsiteX3" fmla="*/ 2416935 w 4530215"/>
              <a:gd name="connsiteY3" fmla="*/ 3200940 h 4603020"/>
              <a:gd name="connsiteX4" fmla="*/ 0 w 4530215"/>
              <a:gd name="connsiteY4" fmla="*/ 4603020 h 4603020"/>
              <a:gd name="connsiteX5" fmla="*/ 0 w 4530215"/>
              <a:gd name="connsiteY5" fmla="*/ 0 h 4603020"/>
              <a:gd name="connsiteX0" fmla="*/ 0 w 4560695"/>
              <a:gd name="connsiteY0" fmla="*/ 0 h 4603020"/>
              <a:gd name="connsiteX1" fmla="*/ 1086151 w 4560695"/>
              <a:gd name="connsiteY1" fmla="*/ 0 h 4603020"/>
              <a:gd name="connsiteX2" fmla="*/ 4560695 w 4560695"/>
              <a:gd name="connsiteY2" fmla="*/ 1970864 h 4603020"/>
              <a:gd name="connsiteX3" fmla="*/ 2416935 w 4560695"/>
              <a:gd name="connsiteY3" fmla="*/ 3200940 h 4603020"/>
              <a:gd name="connsiteX4" fmla="*/ 0 w 4560695"/>
              <a:gd name="connsiteY4" fmla="*/ 4603020 h 4603020"/>
              <a:gd name="connsiteX5" fmla="*/ 0 w 4560695"/>
              <a:gd name="connsiteY5" fmla="*/ 0 h 4603020"/>
              <a:gd name="connsiteX0" fmla="*/ 0 w 4560695"/>
              <a:gd name="connsiteY0" fmla="*/ 0 h 4843087"/>
              <a:gd name="connsiteX1" fmla="*/ 1086151 w 4560695"/>
              <a:gd name="connsiteY1" fmla="*/ 240067 h 4843087"/>
              <a:gd name="connsiteX2" fmla="*/ 4560695 w 4560695"/>
              <a:gd name="connsiteY2" fmla="*/ 2210931 h 4843087"/>
              <a:gd name="connsiteX3" fmla="*/ 2416935 w 4560695"/>
              <a:gd name="connsiteY3" fmla="*/ 3441007 h 4843087"/>
              <a:gd name="connsiteX4" fmla="*/ 0 w 4560695"/>
              <a:gd name="connsiteY4" fmla="*/ 4843087 h 4843087"/>
              <a:gd name="connsiteX5" fmla="*/ 0 w 4560695"/>
              <a:gd name="connsiteY5" fmla="*/ 0 h 4843087"/>
              <a:gd name="connsiteX0" fmla="*/ 0 w 4560695"/>
              <a:gd name="connsiteY0" fmla="*/ 0 h 4843087"/>
              <a:gd name="connsiteX1" fmla="*/ 730551 w 4560695"/>
              <a:gd name="connsiteY1" fmla="*/ 31313 h 4843087"/>
              <a:gd name="connsiteX2" fmla="*/ 4560695 w 4560695"/>
              <a:gd name="connsiteY2" fmla="*/ 2210931 h 4843087"/>
              <a:gd name="connsiteX3" fmla="*/ 2416935 w 4560695"/>
              <a:gd name="connsiteY3" fmla="*/ 3441007 h 4843087"/>
              <a:gd name="connsiteX4" fmla="*/ 0 w 4560695"/>
              <a:gd name="connsiteY4" fmla="*/ 4843087 h 4843087"/>
              <a:gd name="connsiteX5" fmla="*/ 0 w 4560695"/>
              <a:gd name="connsiteY5" fmla="*/ 0 h 4843087"/>
              <a:gd name="connsiteX0" fmla="*/ 0 w 4560695"/>
              <a:gd name="connsiteY0" fmla="*/ 0 h 4811774"/>
              <a:gd name="connsiteX1" fmla="*/ 730551 w 4560695"/>
              <a:gd name="connsiteY1" fmla="*/ 0 h 4811774"/>
              <a:gd name="connsiteX2" fmla="*/ 4560695 w 4560695"/>
              <a:gd name="connsiteY2" fmla="*/ 2179618 h 4811774"/>
              <a:gd name="connsiteX3" fmla="*/ 2416935 w 4560695"/>
              <a:gd name="connsiteY3" fmla="*/ 3409694 h 4811774"/>
              <a:gd name="connsiteX4" fmla="*/ 0 w 4560695"/>
              <a:gd name="connsiteY4" fmla="*/ 4811774 h 4811774"/>
              <a:gd name="connsiteX5" fmla="*/ 0 w 4560695"/>
              <a:gd name="connsiteY5" fmla="*/ 0 h 481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0695" h="4811774">
                <a:moveTo>
                  <a:pt x="0" y="0"/>
                </a:moveTo>
                <a:lnTo>
                  <a:pt x="730551" y="0"/>
                </a:lnTo>
                <a:lnTo>
                  <a:pt x="4560695" y="2179618"/>
                </a:lnTo>
                <a:lnTo>
                  <a:pt x="2416935" y="3409694"/>
                </a:lnTo>
                <a:lnTo>
                  <a:pt x="0" y="4811774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20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62;p20">
            <a:extLst>
              <a:ext uri="{FF2B5EF4-FFF2-40B4-BE49-F238E27FC236}">
                <a16:creationId xmlns:a16="http://schemas.microsoft.com/office/drawing/2014/main" id="{A513FC77-69E0-09C6-096D-3E485B283609}"/>
              </a:ext>
            </a:extLst>
          </p:cNvPr>
          <p:cNvSpPr/>
          <p:nvPr userDrawn="1"/>
        </p:nvSpPr>
        <p:spPr>
          <a:xfrm rot="-5400000">
            <a:off x="11428193" y="3243735"/>
            <a:ext cx="819054" cy="708561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2;p20">
            <a:extLst>
              <a:ext uri="{FF2B5EF4-FFF2-40B4-BE49-F238E27FC236}">
                <a16:creationId xmlns:a16="http://schemas.microsoft.com/office/drawing/2014/main" id="{DF254EFB-FCD3-0B9A-CFE7-1813D7BA6D58}"/>
              </a:ext>
            </a:extLst>
          </p:cNvPr>
          <p:cNvSpPr/>
          <p:nvPr userDrawn="1"/>
        </p:nvSpPr>
        <p:spPr>
          <a:xfrm rot="5400000">
            <a:off x="-55247" y="3243735"/>
            <a:ext cx="819054" cy="708561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201;p23">
            <a:extLst>
              <a:ext uri="{FF2B5EF4-FFF2-40B4-BE49-F238E27FC236}">
                <a16:creationId xmlns:a16="http://schemas.microsoft.com/office/drawing/2014/main" id="{4B1FB814-9014-4076-3D6B-055F7CF36C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661366"/>
            <a:ext cx="271512" cy="1599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re 14">
            <a:extLst>
              <a:ext uri="{FF2B5EF4-FFF2-40B4-BE49-F238E27FC236}">
                <a16:creationId xmlns:a16="http://schemas.microsoft.com/office/drawing/2014/main" id="{90C07D6C-FFB9-43BC-0A6D-BB7C05594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Sponsors - soutiens</a:t>
            </a:r>
          </a:p>
        </p:txBody>
      </p:sp>
    </p:spTree>
    <p:extLst>
      <p:ext uri="{BB962C8B-B14F-4D97-AF65-F5344CB8AC3E}">
        <p14:creationId xmlns:p14="http://schemas.microsoft.com/office/powerpoint/2010/main" val="196612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g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7;p16">
            <a:extLst>
              <a:ext uri="{FF2B5EF4-FFF2-40B4-BE49-F238E27FC236}">
                <a16:creationId xmlns:a16="http://schemas.microsoft.com/office/drawing/2014/main" id="{A5498628-0DC2-D1D8-7229-0138D5AE420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8;p16">
            <a:extLst>
              <a:ext uri="{FF2B5EF4-FFF2-40B4-BE49-F238E27FC236}">
                <a16:creationId xmlns:a16="http://schemas.microsoft.com/office/drawing/2014/main" id="{0C317024-64D7-A654-C007-C0AEAC94ED7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76" y="1558721"/>
            <a:ext cx="5410308" cy="4559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96;p16">
            <a:extLst>
              <a:ext uri="{FF2B5EF4-FFF2-40B4-BE49-F238E27FC236}">
                <a16:creationId xmlns:a16="http://schemas.microsoft.com/office/drawing/2014/main" id="{4C943AA5-BC9E-E1C6-F9B8-8B02F2A82B1E}"/>
              </a:ext>
            </a:extLst>
          </p:cNvPr>
          <p:cNvGrpSpPr/>
          <p:nvPr userDrawn="1"/>
        </p:nvGrpSpPr>
        <p:grpSpPr>
          <a:xfrm>
            <a:off x="500850" y="5090117"/>
            <a:ext cx="3279900" cy="232691"/>
            <a:chOff x="500850" y="5090117"/>
            <a:chExt cx="3279900" cy="232691"/>
          </a:xfrm>
        </p:grpSpPr>
        <p:sp>
          <p:nvSpPr>
            <p:cNvPr id="16" name="Google Shape;97;p16">
              <a:extLst>
                <a:ext uri="{FF2B5EF4-FFF2-40B4-BE49-F238E27FC236}">
                  <a16:creationId xmlns:a16="http://schemas.microsoft.com/office/drawing/2014/main" id="{077CA07F-8583-125F-094A-E721D4F6C5DA}"/>
                </a:ext>
              </a:extLst>
            </p:cNvPr>
            <p:cNvSpPr txBox="1"/>
            <p:nvPr/>
          </p:nvSpPr>
          <p:spPr>
            <a:xfrm>
              <a:off x="611250" y="5090117"/>
              <a:ext cx="3169500" cy="1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 b="1" dirty="0">
                  <a:solidFill>
                    <a:srgbClr val="00707F"/>
                  </a:solidFill>
                </a:rPr>
                <a:t> Liège centre-ville</a:t>
              </a:r>
              <a:endParaRPr sz="1400" dirty="0">
                <a:solidFill>
                  <a:srgbClr val="00707F"/>
                </a:solidFill>
              </a:endParaRPr>
            </a:p>
          </p:txBody>
        </p:sp>
        <p:sp>
          <p:nvSpPr>
            <p:cNvPr id="17" name="Google Shape;98;p16">
              <a:extLst>
                <a:ext uri="{FF2B5EF4-FFF2-40B4-BE49-F238E27FC236}">
                  <a16:creationId xmlns:a16="http://schemas.microsoft.com/office/drawing/2014/main" id="{5A8CFEB9-71A1-BE90-BC7F-90A2F3155B10}"/>
                </a:ext>
              </a:extLst>
            </p:cNvPr>
            <p:cNvSpPr/>
            <p:nvPr/>
          </p:nvSpPr>
          <p:spPr>
            <a:xfrm>
              <a:off x="500850" y="5212408"/>
              <a:ext cx="110400" cy="110400"/>
            </a:xfrm>
            <a:prstGeom prst="ellipse">
              <a:avLst/>
            </a:prstGeom>
            <a:solidFill>
              <a:srgbClr val="5F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Google Shape;100;p16">
            <a:extLst>
              <a:ext uri="{FF2B5EF4-FFF2-40B4-BE49-F238E27FC236}">
                <a16:creationId xmlns:a16="http://schemas.microsoft.com/office/drawing/2014/main" id="{DD496237-0B67-C1D1-27A8-FCBA646A7FB9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850" y="4352478"/>
            <a:ext cx="1198779" cy="519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01;p16">
            <a:extLst>
              <a:ext uri="{FF2B5EF4-FFF2-40B4-BE49-F238E27FC236}">
                <a16:creationId xmlns:a16="http://schemas.microsoft.com/office/drawing/2014/main" id="{67574E1C-BC69-57E4-DDFC-E1F4A977D1C2}"/>
              </a:ext>
            </a:extLst>
          </p:cNvPr>
          <p:cNvGrpSpPr/>
          <p:nvPr userDrawn="1"/>
        </p:nvGrpSpPr>
        <p:grpSpPr>
          <a:xfrm>
            <a:off x="500850" y="5370498"/>
            <a:ext cx="3279900" cy="240755"/>
            <a:chOff x="500850" y="5370498"/>
            <a:chExt cx="3279900" cy="240755"/>
          </a:xfrm>
        </p:grpSpPr>
        <p:sp>
          <p:nvSpPr>
            <p:cNvPr id="20" name="Google Shape;102;p16">
              <a:extLst>
                <a:ext uri="{FF2B5EF4-FFF2-40B4-BE49-F238E27FC236}">
                  <a16:creationId xmlns:a16="http://schemas.microsoft.com/office/drawing/2014/main" id="{B81651F6-519E-CC82-488B-8AEA714091CD}"/>
                </a:ext>
              </a:extLst>
            </p:cNvPr>
            <p:cNvSpPr/>
            <p:nvPr/>
          </p:nvSpPr>
          <p:spPr>
            <a:xfrm>
              <a:off x="500850" y="5500853"/>
              <a:ext cx="110400" cy="110400"/>
            </a:xfrm>
            <a:prstGeom prst="ellipse">
              <a:avLst/>
            </a:prstGeom>
            <a:solidFill>
              <a:srgbClr val="8DA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;p16">
              <a:extLst>
                <a:ext uri="{FF2B5EF4-FFF2-40B4-BE49-F238E27FC236}">
                  <a16:creationId xmlns:a16="http://schemas.microsoft.com/office/drawing/2014/main" id="{C0867DEA-BD3C-8B55-D59E-651117C20C7C}"/>
                </a:ext>
              </a:extLst>
            </p:cNvPr>
            <p:cNvSpPr txBox="1"/>
            <p:nvPr/>
          </p:nvSpPr>
          <p:spPr>
            <a:xfrm>
              <a:off x="611250" y="5370498"/>
              <a:ext cx="3169500" cy="1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1400" b="1" dirty="0">
                  <a:solidFill>
                    <a:srgbClr val="00707F"/>
                  </a:solidFill>
                </a:rPr>
                <a:t> Liège Sart </a:t>
              </a:r>
              <a:r>
                <a:rPr lang="fr" sz="1400" b="1" dirty="0" err="1">
                  <a:solidFill>
                    <a:srgbClr val="00707F"/>
                  </a:solidFill>
                </a:rPr>
                <a:t>Tilman</a:t>
              </a:r>
              <a:endParaRPr sz="1400" b="1" dirty="0">
                <a:solidFill>
                  <a:srgbClr val="00707F"/>
                </a:solidFill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rgbClr val="00707F"/>
                </a:solidFill>
              </a:endParaRPr>
            </a:p>
          </p:txBody>
        </p:sp>
      </p:grpSp>
      <p:grpSp>
        <p:nvGrpSpPr>
          <p:cNvPr id="22" name="Google Shape;104;p16">
            <a:extLst>
              <a:ext uri="{FF2B5EF4-FFF2-40B4-BE49-F238E27FC236}">
                <a16:creationId xmlns:a16="http://schemas.microsoft.com/office/drawing/2014/main" id="{ECB9CF3C-418D-B67A-99F2-AB7E46C8BCAD}"/>
              </a:ext>
            </a:extLst>
          </p:cNvPr>
          <p:cNvGrpSpPr/>
          <p:nvPr userDrawn="1"/>
        </p:nvGrpSpPr>
        <p:grpSpPr>
          <a:xfrm>
            <a:off x="500850" y="5659568"/>
            <a:ext cx="3279900" cy="239044"/>
            <a:chOff x="500850" y="5659568"/>
            <a:chExt cx="3279900" cy="239044"/>
          </a:xfrm>
        </p:grpSpPr>
        <p:sp>
          <p:nvSpPr>
            <p:cNvPr id="23" name="Google Shape;105;p16">
              <a:extLst>
                <a:ext uri="{FF2B5EF4-FFF2-40B4-BE49-F238E27FC236}">
                  <a16:creationId xmlns:a16="http://schemas.microsoft.com/office/drawing/2014/main" id="{C26AEDFC-770C-F61A-D7DA-B5B6CF66767E}"/>
                </a:ext>
              </a:extLst>
            </p:cNvPr>
            <p:cNvSpPr/>
            <p:nvPr/>
          </p:nvSpPr>
          <p:spPr>
            <a:xfrm>
              <a:off x="500850" y="5788212"/>
              <a:ext cx="110400" cy="110400"/>
            </a:xfrm>
            <a:prstGeom prst="ellipse">
              <a:avLst/>
            </a:prstGeom>
            <a:solidFill>
              <a:srgbClr val="7DB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6;p16">
              <a:extLst>
                <a:ext uri="{FF2B5EF4-FFF2-40B4-BE49-F238E27FC236}">
                  <a16:creationId xmlns:a16="http://schemas.microsoft.com/office/drawing/2014/main" id="{2D0F3AFC-6FC2-B70D-7F7F-A4064C8F871A}"/>
                </a:ext>
              </a:extLst>
            </p:cNvPr>
            <p:cNvSpPr txBox="1"/>
            <p:nvPr/>
          </p:nvSpPr>
          <p:spPr>
            <a:xfrm>
              <a:off x="611250" y="5659568"/>
              <a:ext cx="3169500" cy="1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 b="1" dirty="0">
                  <a:solidFill>
                    <a:srgbClr val="00707F"/>
                  </a:solidFill>
                </a:rPr>
                <a:t> Gembloux Agro-Bio Tech</a:t>
              </a:r>
              <a:endParaRPr sz="1400" b="1" dirty="0">
                <a:solidFill>
                  <a:srgbClr val="00707F"/>
                </a:solidFill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rgbClr val="00707F"/>
                </a:solidFill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rgbClr val="00707F"/>
                </a:solidFill>
              </a:endParaRPr>
            </a:p>
          </p:txBody>
        </p:sp>
      </p:grpSp>
      <p:sp>
        <p:nvSpPr>
          <p:cNvPr id="25" name="Google Shape;94;p16">
            <a:extLst>
              <a:ext uri="{FF2B5EF4-FFF2-40B4-BE49-F238E27FC236}">
                <a16:creationId xmlns:a16="http://schemas.microsoft.com/office/drawing/2014/main" id="{4C316F94-FEA2-82BA-7C02-4580470FD575}"/>
              </a:ext>
            </a:extLst>
          </p:cNvPr>
          <p:cNvSpPr>
            <a:spLocks noChangeAspect="1"/>
          </p:cNvSpPr>
          <p:nvPr userDrawn="1"/>
        </p:nvSpPr>
        <p:spPr>
          <a:xfrm>
            <a:off x="2733969" y="3765676"/>
            <a:ext cx="252000" cy="252000"/>
          </a:xfrm>
          <a:prstGeom prst="ellipse">
            <a:avLst/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4;p16">
            <a:extLst>
              <a:ext uri="{FF2B5EF4-FFF2-40B4-BE49-F238E27FC236}">
                <a16:creationId xmlns:a16="http://schemas.microsoft.com/office/drawing/2014/main" id="{FC92C142-E561-2E49-758B-1B5EB8807603}"/>
              </a:ext>
            </a:extLst>
          </p:cNvPr>
          <p:cNvSpPr>
            <a:spLocks noChangeAspect="1"/>
          </p:cNvSpPr>
          <p:nvPr userDrawn="1"/>
        </p:nvSpPr>
        <p:spPr>
          <a:xfrm>
            <a:off x="4382866" y="5243199"/>
            <a:ext cx="252000" cy="252000"/>
          </a:xfrm>
          <a:prstGeom prst="ellipse">
            <a:avLst/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107;p16">
            <a:extLst>
              <a:ext uri="{FF2B5EF4-FFF2-40B4-BE49-F238E27FC236}">
                <a16:creationId xmlns:a16="http://schemas.microsoft.com/office/drawing/2014/main" id="{9D15466F-0B5F-1224-A725-CEE9638B1BAB}"/>
              </a:ext>
            </a:extLst>
          </p:cNvPr>
          <p:cNvGrpSpPr/>
          <p:nvPr userDrawn="1"/>
        </p:nvGrpSpPr>
        <p:grpSpPr>
          <a:xfrm>
            <a:off x="500850" y="5937736"/>
            <a:ext cx="3279900" cy="240705"/>
            <a:chOff x="500850" y="5937736"/>
            <a:chExt cx="3279900" cy="240705"/>
          </a:xfrm>
        </p:grpSpPr>
        <p:sp>
          <p:nvSpPr>
            <p:cNvPr id="28" name="Google Shape;108;p16">
              <a:extLst>
                <a:ext uri="{FF2B5EF4-FFF2-40B4-BE49-F238E27FC236}">
                  <a16:creationId xmlns:a16="http://schemas.microsoft.com/office/drawing/2014/main" id="{E8600C44-91B7-75E3-AA9F-38912B271DFA}"/>
                </a:ext>
              </a:extLst>
            </p:cNvPr>
            <p:cNvSpPr/>
            <p:nvPr/>
          </p:nvSpPr>
          <p:spPr>
            <a:xfrm>
              <a:off x="500850" y="6068041"/>
              <a:ext cx="110400" cy="110400"/>
            </a:xfrm>
            <a:prstGeom prst="ellipse">
              <a:avLst/>
            </a:prstGeom>
            <a:solidFill>
              <a:srgbClr val="F07F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9;p16">
              <a:extLst>
                <a:ext uri="{FF2B5EF4-FFF2-40B4-BE49-F238E27FC236}">
                  <a16:creationId xmlns:a16="http://schemas.microsoft.com/office/drawing/2014/main" id="{D602E240-8320-867F-547B-7FE0C8BD8F78}"/>
                </a:ext>
              </a:extLst>
            </p:cNvPr>
            <p:cNvSpPr txBox="1"/>
            <p:nvPr/>
          </p:nvSpPr>
          <p:spPr>
            <a:xfrm>
              <a:off x="611250" y="5937736"/>
              <a:ext cx="3169500" cy="1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 b="1" dirty="0">
                  <a:solidFill>
                    <a:srgbClr val="00707F"/>
                  </a:solidFill>
                </a:rPr>
                <a:t> Arlon Campus Environnement</a:t>
              </a:r>
              <a:endParaRPr sz="1400" dirty="0">
                <a:solidFill>
                  <a:srgbClr val="00707F"/>
                </a:solidFill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rgbClr val="00707F"/>
                </a:solidFill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rgbClr val="00707F"/>
                </a:solidFill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rgbClr val="00707F"/>
                </a:solidFill>
              </a:endParaRPr>
            </a:p>
          </p:txBody>
        </p:sp>
      </p:grpSp>
      <p:sp>
        <p:nvSpPr>
          <p:cNvPr id="30" name="Google Shape;94;p16">
            <a:extLst>
              <a:ext uri="{FF2B5EF4-FFF2-40B4-BE49-F238E27FC236}">
                <a16:creationId xmlns:a16="http://schemas.microsoft.com/office/drawing/2014/main" id="{6A677BBA-0543-5F0E-9C99-232A468CCE3E}"/>
              </a:ext>
            </a:extLst>
          </p:cNvPr>
          <p:cNvSpPr>
            <a:spLocks noChangeAspect="1"/>
          </p:cNvSpPr>
          <p:nvPr userDrawn="1"/>
        </p:nvSpPr>
        <p:spPr>
          <a:xfrm>
            <a:off x="4325820" y="3552745"/>
            <a:ext cx="252000" cy="252000"/>
          </a:xfrm>
          <a:prstGeom prst="ellipse">
            <a:avLst/>
          </a:prstGeom>
          <a:solidFill>
            <a:srgbClr val="0070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99;p16">
            <a:extLst>
              <a:ext uri="{FF2B5EF4-FFF2-40B4-BE49-F238E27FC236}">
                <a16:creationId xmlns:a16="http://schemas.microsoft.com/office/drawing/2014/main" id="{B2C553AB-F2EF-2330-B758-26EF1FD60FFA}"/>
              </a:ext>
            </a:extLst>
          </p:cNvPr>
          <p:cNvSpPr>
            <a:spLocks noChangeAspect="1"/>
          </p:cNvSpPr>
          <p:nvPr userDrawn="1"/>
        </p:nvSpPr>
        <p:spPr>
          <a:xfrm>
            <a:off x="4440076" y="5294559"/>
            <a:ext cx="144000" cy="144000"/>
          </a:xfrm>
          <a:prstGeom prst="ellipse">
            <a:avLst/>
          </a:prstGeom>
          <a:solidFill>
            <a:srgbClr val="F07F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92;p16">
            <a:extLst>
              <a:ext uri="{FF2B5EF4-FFF2-40B4-BE49-F238E27FC236}">
                <a16:creationId xmlns:a16="http://schemas.microsoft.com/office/drawing/2014/main" id="{5D6132F6-7F8D-9303-361B-96C8B68D5C72}"/>
              </a:ext>
            </a:extLst>
          </p:cNvPr>
          <p:cNvSpPr>
            <a:spLocks noChangeAspect="1"/>
          </p:cNvSpPr>
          <p:nvPr userDrawn="1"/>
        </p:nvSpPr>
        <p:spPr>
          <a:xfrm>
            <a:off x="2787969" y="3817462"/>
            <a:ext cx="144000" cy="144000"/>
          </a:xfrm>
          <a:prstGeom prst="ellipse">
            <a:avLst/>
          </a:prstGeom>
          <a:solidFill>
            <a:srgbClr val="7DB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93;p16">
            <a:extLst>
              <a:ext uri="{FF2B5EF4-FFF2-40B4-BE49-F238E27FC236}">
                <a16:creationId xmlns:a16="http://schemas.microsoft.com/office/drawing/2014/main" id="{927A138F-FF18-25C8-11E1-8363A61A3A77}"/>
              </a:ext>
            </a:extLst>
          </p:cNvPr>
          <p:cNvSpPr>
            <a:spLocks noChangeAspect="1"/>
          </p:cNvSpPr>
          <p:nvPr userDrawn="1"/>
        </p:nvSpPr>
        <p:spPr>
          <a:xfrm>
            <a:off x="4296076" y="3694485"/>
            <a:ext cx="144000" cy="144000"/>
          </a:xfrm>
          <a:prstGeom prst="ellipse">
            <a:avLst/>
          </a:prstGeom>
          <a:solidFill>
            <a:srgbClr val="8DA6D6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95;p16">
            <a:extLst>
              <a:ext uri="{FF2B5EF4-FFF2-40B4-BE49-F238E27FC236}">
                <a16:creationId xmlns:a16="http://schemas.microsoft.com/office/drawing/2014/main" id="{A05668FE-62B2-76AF-3A91-D766912FA93C}"/>
              </a:ext>
            </a:extLst>
          </p:cNvPr>
          <p:cNvSpPr>
            <a:spLocks noChangeAspect="1"/>
          </p:cNvSpPr>
          <p:nvPr userDrawn="1"/>
        </p:nvSpPr>
        <p:spPr>
          <a:xfrm>
            <a:off x="4480341" y="3542445"/>
            <a:ext cx="144000" cy="144000"/>
          </a:xfrm>
          <a:prstGeom prst="ellipse">
            <a:avLst/>
          </a:prstGeom>
          <a:solidFill>
            <a:srgbClr val="5FA4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91;p16">
            <a:extLst>
              <a:ext uri="{FF2B5EF4-FFF2-40B4-BE49-F238E27FC236}">
                <a16:creationId xmlns:a16="http://schemas.microsoft.com/office/drawing/2014/main" id="{280BCF7E-11D8-EA90-F4E3-BE4BC12B22E2}"/>
              </a:ext>
            </a:extLst>
          </p:cNvPr>
          <p:cNvSpPr txBox="1"/>
          <p:nvPr userDrawn="1"/>
        </p:nvSpPr>
        <p:spPr>
          <a:xfrm>
            <a:off x="2141588" y="3321550"/>
            <a:ext cx="1270261" cy="28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" sz="1600" b="1" dirty="0">
                <a:solidFill>
                  <a:srgbClr val="00707F"/>
                </a:solidFill>
              </a:rPr>
              <a:t>Gembloux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37" name="Google Shape;91;p16">
            <a:extLst>
              <a:ext uri="{FF2B5EF4-FFF2-40B4-BE49-F238E27FC236}">
                <a16:creationId xmlns:a16="http://schemas.microsoft.com/office/drawing/2014/main" id="{8C6865A6-02BB-0821-235F-B78DA6F55F84}"/>
              </a:ext>
            </a:extLst>
          </p:cNvPr>
          <p:cNvSpPr txBox="1"/>
          <p:nvPr userDrawn="1"/>
        </p:nvSpPr>
        <p:spPr>
          <a:xfrm>
            <a:off x="3564891" y="3091103"/>
            <a:ext cx="1074578" cy="28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" sz="1600" b="1" dirty="0">
                <a:solidFill>
                  <a:srgbClr val="00707F"/>
                </a:solidFill>
              </a:rPr>
              <a:t>Liège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38" name="Google Shape;91;p16">
            <a:extLst>
              <a:ext uri="{FF2B5EF4-FFF2-40B4-BE49-F238E27FC236}">
                <a16:creationId xmlns:a16="http://schemas.microsoft.com/office/drawing/2014/main" id="{FBB1D8FA-0AC6-6415-2CE3-2A4951B93A8A}"/>
              </a:ext>
            </a:extLst>
          </p:cNvPr>
          <p:cNvSpPr txBox="1"/>
          <p:nvPr userDrawn="1"/>
        </p:nvSpPr>
        <p:spPr>
          <a:xfrm>
            <a:off x="3891150" y="4858932"/>
            <a:ext cx="1074578" cy="280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r" sz="1600" b="1" dirty="0">
                <a:solidFill>
                  <a:srgbClr val="00707F"/>
                </a:solidFill>
              </a:rPr>
              <a:t>Arlon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1AB250-1CAA-C48B-E4E4-1F1C451A5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2213" y="1558925"/>
            <a:ext cx="3552825" cy="43783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Votre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50DB11-DEF8-C368-E6EF-25FFF3E300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8805" y="723441"/>
            <a:ext cx="2328863" cy="422275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11 facultés</a:t>
            </a:r>
          </a:p>
        </p:txBody>
      </p:sp>
      <p:sp>
        <p:nvSpPr>
          <p:cNvPr id="71" name="Espace réservé du texte 4">
            <a:extLst>
              <a:ext uri="{FF2B5EF4-FFF2-40B4-BE49-F238E27FC236}">
                <a16:creationId xmlns:a16="http://schemas.microsoft.com/office/drawing/2014/main" id="{C9B44503-5449-6851-D426-FB3B47586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1592" y="723441"/>
            <a:ext cx="2328863" cy="422275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4 campus</a:t>
            </a:r>
          </a:p>
        </p:txBody>
      </p:sp>
      <p:sp>
        <p:nvSpPr>
          <p:cNvPr id="72" name="Espace réservé du texte 4">
            <a:extLst>
              <a:ext uri="{FF2B5EF4-FFF2-40B4-BE49-F238E27FC236}">
                <a16:creationId xmlns:a16="http://schemas.microsoft.com/office/drawing/2014/main" id="{04BA0B7A-5EBE-6899-4022-008915BFA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5914" y="723441"/>
            <a:ext cx="1508427" cy="422275"/>
          </a:xfrm>
        </p:spPr>
        <p:txBody>
          <a:bodyPr anchor="b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3 villes</a:t>
            </a:r>
          </a:p>
        </p:txBody>
      </p:sp>
      <p:sp>
        <p:nvSpPr>
          <p:cNvPr id="73" name="Espace réservé de la date 72">
            <a:extLst>
              <a:ext uri="{FF2B5EF4-FFF2-40B4-BE49-F238E27FC236}">
                <a16:creationId xmlns:a16="http://schemas.microsoft.com/office/drawing/2014/main" id="{B39C327C-235A-8815-C75F-9272E6359D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1BE592-B1D8-E947-95D7-DBCE7E591BA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74" name="Espace réservé du pied de page 73">
            <a:extLst>
              <a:ext uri="{FF2B5EF4-FFF2-40B4-BE49-F238E27FC236}">
                <a16:creationId xmlns:a16="http://schemas.microsoft.com/office/drawing/2014/main" id="{BBE9C12A-176F-5CEE-46DE-1BD38AD960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5" name="Espace réservé du numéro de diapositive 74">
            <a:extLst>
              <a:ext uri="{FF2B5EF4-FFF2-40B4-BE49-F238E27FC236}">
                <a16:creationId xmlns:a16="http://schemas.microsoft.com/office/drawing/2014/main" id="{42DD0ABB-BFD4-D6A9-B9AD-1E6A63A539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fr-FR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8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8F1B6B-65A1-B246-815F-B8466AD7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10022677" cy="13045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304F2B-2834-2644-90C5-3D0E2E61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2033588"/>
            <a:ext cx="10022677" cy="4240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</a:t>
            </a:r>
          </a:p>
          <a:p>
            <a:pPr lvl="3"/>
            <a:r>
              <a:rPr lang="fr-FR" dirty="0"/>
              <a:t>Quatrième</a:t>
            </a:r>
          </a:p>
          <a:p>
            <a:pPr lvl="4"/>
            <a:r>
              <a:rPr lang="fr-FR" dirty="0"/>
              <a:t>Cinquième</a:t>
            </a:r>
          </a:p>
          <a:p>
            <a:pPr lvl="5"/>
            <a:r>
              <a:rPr lang="fr-FR" dirty="0"/>
              <a:t>Sixième</a:t>
            </a:r>
          </a:p>
          <a:p>
            <a:pPr lvl="6"/>
            <a:r>
              <a:rPr lang="fr-FR" dirty="0"/>
              <a:t>Septième</a:t>
            </a:r>
          </a:p>
          <a:p>
            <a:pPr lvl="7"/>
            <a:r>
              <a:rPr lang="fr-FR" dirty="0"/>
              <a:t>Huitième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BA13DD-D8AB-9446-A39A-2DFF5003F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0052" y="6438275"/>
            <a:ext cx="989349" cy="4197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D4E2994-2712-A646-AB18-CCED8B2916AF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056C2-0328-BB43-84B0-84686F57C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7088" y="6438275"/>
            <a:ext cx="7242964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39623-CF6D-184F-A2EA-8DCEED2D9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7396" y="6438275"/>
            <a:ext cx="604604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EB199A1-A57B-62AE-932D-2E1DD3B7D4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4726" y="455612"/>
            <a:ext cx="495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Halyard Display" pitchFamily="2" charset="77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"/>
        </a:buBlip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pos="7310">
          <p15:clr>
            <a:srgbClr val="F26B43"/>
          </p15:clr>
        </p15:guide>
        <p15:guide id="5" orient="horz" pos="731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1188">
          <p15:clr>
            <a:srgbClr val="F26B43"/>
          </p15:clr>
        </p15:guide>
        <p15:guide id="8" orient="horz" pos="1648">
          <p15:clr>
            <a:srgbClr val="F26B43"/>
          </p15:clr>
        </p15:guide>
        <p15:guide id="9" orient="horz" pos="1281">
          <p15:clr>
            <a:srgbClr val="F26B43"/>
          </p15:clr>
        </p15:guide>
        <p15:guide id="10" orient="horz" pos="1752">
          <p15:clr>
            <a:srgbClr val="F26B43"/>
          </p15:clr>
        </p15:guide>
        <p15:guide id="11" orient="horz" pos="2115">
          <p15:clr>
            <a:srgbClr val="F26B43"/>
          </p15:clr>
        </p15:guide>
        <p15:guide id="12" orient="horz" pos="2205">
          <p15:clr>
            <a:srgbClr val="F26B43"/>
          </p15:clr>
        </p15:guide>
        <p15:guide id="13" orient="horz" pos="2568">
          <p15:clr>
            <a:srgbClr val="F26B43"/>
          </p15:clr>
        </p15:guide>
        <p15:guide id="14" orient="horz" pos="3022">
          <p15:clr>
            <a:srgbClr val="F26B43"/>
          </p15:clr>
        </p15:guide>
        <p15:guide id="15" orient="horz" pos="2666">
          <p15:clr>
            <a:srgbClr val="F26B43"/>
          </p15:clr>
        </p15:guide>
        <p15:guide id="16" orient="horz" pos="3126">
          <p15:clr>
            <a:srgbClr val="F26B43"/>
          </p15:clr>
        </p15:guide>
        <p15:guide id="17" orient="horz" pos="3498">
          <p15:clr>
            <a:srgbClr val="F26B43"/>
          </p15:clr>
        </p15:guide>
        <p15:guide id="18" orient="horz" pos="3589">
          <p15:clr>
            <a:srgbClr val="F26B43"/>
          </p15:clr>
        </p15:guide>
        <p15:guide id="19" pos="710">
          <p15:clr>
            <a:srgbClr val="F26B43"/>
          </p15:clr>
        </p15:guide>
        <p15:guide id="20" pos="801">
          <p15:clr>
            <a:srgbClr val="F26B43"/>
          </p15:clr>
        </p15:guide>
        <p15:guide id="21" pos="1156">
          <p15:clr>
            <a:srgbClr val="F26B43"/>
          </p15:clr>
        </p15:guide>
        <p15:guide id="22" pos="1246">
          <p15:clr>
            <a:srgbClr val="F26B43"/>
          </p15:clr>
        </p15:guide>
        <p15:guide id="23" pos="1595">
          <p15:clr>
            <a:srgbClr val="F26B43"/>
          </p15:clr>
        </p15:guide>
        <p15:guide id="24" pos="1685">
          <p15:clr>
            <a:srgbClr val="F26B43"/>
          </p15:clr>
        </p15:guide>
        <p15:guide id="25" pos="2036">
          <p15:clr>
            <a:srgbClr val="F26B43"/>
          </p15:clr>
        </p15:guide>
        <p15:guide id="26" pos="2121">
          <p15:clr>
            <a:srgbClr val="F26B43"/>
          </p15:clr>
        </p15:guide>
        <p15:guide id="27" pos="2479">
          <p15:clr>
            <a:srgbClr val="F26B43"/>
          </p15:clr>
        </p15:guide>
        <p15:guide id="28" pos="2570">
          <p15:clr>
            <a:srgbClr val="F26B43"/>
          </p15:clr>
        </p15:guide>
        <p15:guide id="29" pos="2910">
          <p15:clr>
            <a:srgbClr val="F26B43"/>
          </p15:clr>
        </p15:guide>
        <p15:guide id="30" pos="3001">
          <p15:clr>
            <a:srgbClr val="F26B43"/>
          </p15:clr>
        </p15:guide>
        <p15:guide id="31" pos="3349">
          <p15:clr>
            <a:srgbClr val="F26B43"/>
          </p15:clr>
        </p15:guide>
        <p15:guide id="32" pos="3438">
          <p15:clr>
            <a:srgbClr val="F26B43"/>
          </p15:clr>
        </p15:guide>
        <p15:guide id="33" pos="3795">
          <p15:clr>
            <a:srgbClr val="F26B43"/>
          </p15:clr>
        </p15:guide>
        <p15:guide id="34" pos="3885">
          <p15:clr>
            <a:srgbClr val="F26B43"/>
          </p15:clr>
        </p15:guide>
        <p15:guide id="35" pos="4226">
          <p15:clr>
            <a:srgbClr val="F26B43"/>
          </p15:clr>
        </p15:guide>
        <p15:guide id="36" pos="4316">
          <p15:clr>
            <a:srgbClr val="F26B43"/>
          </p15:clr>
        </p15:guide>
        <p15:guide id="37" pos="4679">
          <p15:clr>
            <a:srgbClr val="F26B43"/>
          </p15:clr>
        </p15:guide>
        <p15:guide id="38" pos="4770">
          <p15:clr>
            <a:srgbClr val="F26B43"/>
          </p15:clr>
        </p15:guide>
        <p15:guide id="39" pos="5110">
          <p15:clr>
            <a:srgbClr val="F26B43"/>
          </p15:clr>
        </p15:guide>
        <p15:guide id="40" pos="5201">
          <p15:clr>
            <a:srgbClr val="F26B43"/>
          </p15:clr>
        </p15:guide>
        <p15:guide id="41" pos="5555">
          <p15:clr>
            <a:srgbClr val="F26B43"/>
          </p15:clr>
        </p15:guide>
        <p15:guide id="42" pos="5644">
          <p15:clr>
            <a:srgbClr val="F26B43"/>
          </p15:clr>
        </p15:guide>
        <p15:guide id="43" pos="5995">
          <p15:clr>
            <a:srgbClr val="F26B43"/>
          </p15:clr>
        </p15:guide>
        <p15:guide id="44" pos="6085">
          <p15:clr>
            <a:srgbClr val="F26B43"/>
          </p15:clr>
        </p15:guide>
        <p15:guide id="45" pos="6425">
          <p15:clr>
            <a:srgbClr val="F26B43"/>
          </p15:clr>
        </p15:guide>
        <p15:guide id="46" pos="6516">
          <p15:clr>
            <a:srgbClr val="F26B43"/>
          </p15:clr>
        </p15:guide>
        <p15:guide id="47" pos="6872">
          <p15:clr>
            <a:srgbClr val="F26B43"/>
          </p15:clr>
        </p15:guide>
        <p15:guide id="48" pos="694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8F1B6B-65A1-B246-815F-B8466AD7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10321925" cy="13045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304F2B-2834-2644-90C5-3D0E2E61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2033588"/>
            <a:ext cx="10321925" cy="4240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</a:t>
            </a:r>
          </a:p>
          <a:p>
            <a:pPr lvl="3"/>
            <a:r>
              <a:rPr lang="fr-FR" dirty="0"/>
              <a:t>Quatrième</a:t>
            </a:r>
          </a:p>
          <a:p>
            <a:pPr lvl="4"/>
            <a:r>
              <a:rPr lang="fr-FR" dirty="0"/>
              <a:t>Cinquième</a:t>
            </a:r>
          </a:p>
          <a:p>
            <a:pPr lvl="5"/>
            <a:r>
              <a:rPr lang="fr-FR" dirty="0"/>
              <a:t>Sixième</a:t>
            </a:r>
          </a:p>
          <a:p>
            <a:pPr lvl="6"/>
            <a:r>
              <a:rPr lang="fr-FR" dirty="0"/>
              <a:t>Septième</a:t>
            </a:r>
          </a:p>
          <a:p>
            <a:pPr lvl="7"/>
            <a:r>
              <a:rPr lang="fr-FR" dirty="0"/>
              <a:t>Huitième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BA13DD-D8AB-9446-A39A-2DFF5003F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0052" y="6438275"/>
            <a:ext cx="989349" cy="4197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11BE592-B1D8-E947-95D7-DBCE7E591BA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056C2-0328-BB43-84B0-84686F57C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7088" y="6438275"/>
            <a:ext cx="7242964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39623-CF6D-184F-A2EA-8DCEED2D9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7396" y="6438275"/>
            <a:ext cx="604604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1B1F08D-F179-140D-AB93-AF5AA89C4F0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104726" y="455612"/>
            <a:ext cx="495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0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790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Halyard Display" pitchFamily="2" charset="77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34861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pos="7310">
          <p15:clr>
            <a:srgbClr val="F26B43"/>
          </p15:clr>
        </p15:guide>
        <p15:guide id="5" orient="horz" pos="731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1188">
          <p15:clr>
            <a:srgbClr val="F26B43"/>
          </p15:clr>
        </p15:guide>
        <p15:guide id="8" orient="horz" pos="1648">
          <p15:clr>
            <a:srgbClr val="F26B43"/>
          </p15:clr>
        </p15:guide>
        <p15:guide id="9" orient="horz" pos="1281">
          <p15:clr>
            <a:srgbClr val="F26B43"/>
          </p15:clr>
        </p15:guide>
        <p15:guide id="10" orient="horz" pos="1752">
          <p15:clr>
            <a:srgbClr val="F26B43"/>
          </p15:clr>
        </p15:guide>
        <p15:guide id="11" orient="horz" pos="2115">
          <p15:clr>
            <a:srgbClr val="F26B43"/>
          </p15:clr>
        </p15:guide>
        <p15:guide id="12" orient="horz" pos="2205">
          <p15:clr>
            <a:srgbClr val="F26B43"/>
          </p15:clr>
        </p15:guide>
        <p15:guide id="13" orient="horz" pos="2568">
          <p15:clr>
            <a:srgbClr val="F26B43"/>
          </p15:clr>
        </p15:guide>
        <p15:guide id="14" orient="horz" pos="3022" userDrawn="1">
          <p15:clr>
            <a:srgbClr val="F26B43"/>
          </p15:clr>
        </p15:guide>
        <p15:guide id="15" orient="horz" pos="2666">
          <p15:clr>
            <a:srgbClr val="F26B43"/>
          </p15:clr>
        </p15:guide>
        <p15:guide id="16" orient="horz" pos="3126">
          <p15:clr>
            <a:srgbClr val="F26B43"/>
          </p15:clr>
        </p15:guide>
        <p15:guide id="17" orient="horz" pos="3498">
          <p15:clr>
            <a:srgbClr val="F26B43"/>
          </p15:clr>
        </p15:guide>
        <p15:guide id="18" orient="horz" pos="3589">
          <p15:clr>
            <a:srgbClr val="F26B43"/>
          </p15:clr>
        </p15:guide>
        <p15:guide id="19" pos="710">
          <p15:clr>
            <a:srgbClr val="F26B43"/>
          </p15:clr>
        </p15:guide>
        <p15:guide id="20" pos="801">
          <p15:clr>
            <a:srgbClr val="F26B43"/>
          </p15:clr>
        </p15:guide>
        <p15:guide id="21" pos="1156">
          <p15:clr>
            <a:srgbClr val="F26B43"/>
          </p15:clr>
        </p15:guide>
        <p15:guide id="22" pos="1246">
          <p15:clr>
            <a:srgbClr val="F26B43"/>
          </p15:clr>
        </p15:guide>
        <p15:guide id="23" pos="1595">
          <p15:clr>
            <a:srgbClr val="F26B43"/>
          </p15:clr>
        </p15:guide>
        <p15:guide id="24" pos="1685">
          <p15:clr>
            <a:srgbClr val="F26B43"/>
          </p15:clr>
        </p15:guide>
        <p15:guide id="25" pos="2036">
          <p15:clr>
            <a:srgbClr val="F26B43"/>
          </p15:clr>
        </p15:guide>
        <p15:guide id="26" pos="2121">
          <p15:clr>
            <a:srgbClr val="F26B43"/>
          </p15:clr>
        </p15:guide>
        <p15:guide id="27" pos="2479">
          <p15:clr>
            <a:srgbClr val="F26B43"/>
          </p15:clr>
        </p15:guide>
        <p15:guide id="28" pos="2570">
          <p15:clr>
            <a:srgbClr val="F26B43"/>
          </p15:clr>
        </p15:guide>
        <p15:guide id="29" pos="2910">
          <p15:clr>
            <a:srgbClr val="F26B43"/>
          </p15:clr>
        </p15:guide>
        <p15:guide id="30" pos="3001">
          <p15:clr>
            <a:srgbClr val="F26B43"/>
          </p15:clr>
        </p15:guide>
        <p15:guide id="31" pos="3349">
          <p15:clr>
            <a:srgbClr val="F26B43"/>
          </p15:clr>
        </p15:guide>
        <p15:guide id="32" pos="3438">
          <p15:clr>
            <a:srgbClr val="F26B43"/>
          </p15:clr>
        </p15:guide>
        <p15:guide id="33" pos="3795">
          <p15:clr>
            <a:srgbClr val="F26B43"/>
          </p15:clr>
        </p15:guide>
        <p15:guide id="34" pos="3885">
          <p15:clr>
            <a:srgbClr val="F26B43"/>
          </p15:clr>
        </p15:guide>
        <p15:guide id="35" pos="4226">
          <p15:clr>
            <a:srgbClr val="F26B43"/>
          </p15:clr>
        </p15:guide>
        <p15:guide id="36" pos="4316">
          <p15:clr>
            <a:srgbClr val="F26B43"/>
          </p15:clr>
        </p15:guide>
        <p15:guide id="37" pos="4679" userDrawn="1">
          <p15:clr>
            <a:srgbClr val="F26B43"/>
          </p15:clr>
        </p15:guide>
        <p15:guide id="38" pos="4770" userDrawn="1">
          <p15:clr>
            <a:srgbClr val="F26B43"/>
          </p15:clr>
        </p15:guide>
        <p15:guide id="39" pos="5110">
          <p15:clr>
            <a:srgbClr val="F26B43"/>
          </p15:clr>
        </p15:guide>
        <p15:guide id="40" pos="5201">
          <p15:clr>
            <a:srgbClr val="F26B43"/>
          </p15:clr>
        </p15:guide>
        <p15:guide id="41" pos="5555">
          <p15:clr>
            <a:srgbClr val="F26B43"/>
          </p15:clr>
        </p15:guide>
        <p15:guide id="42" pos="5644">
          <p15:clr>
            <a:srgbClr val="F26B43"/>
          </p15:clr>
        </p15:guide>
        <p15:guide id="43" pos="5995">
          <p15:clr>
            <a:srgbClr val="F26B43"/>
          </p15:clr>
        </p15:guide>
        <p15:guide id="44" pos="6085">
          <p15:clr>
            <a:srgbClr val="F26B43"/>
          </p15:clr>
        </p15:guide>
        <p15:guide id="45" pos="6425">
          <p15:clr>
            <a:srgbClr val="F26B43"/>
          </p15:clr>
        </p15:guide>
        <p15:guide id="46" pos="6516">
          <p15:clr>
            <a:srgbClr val="F26B43"/>
          </p15:clr>
        </p15:guide>
        <p15:guide id="47" pos="6872">
          <p15:clr>
            <a:srgbClr val="F26B43"/>
          </p15:clr>
        </p15:guide>
        <p15:guide id="48" pos="694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11">
            <a:extLst>
              <a:ext uri="{FF2B5EF4-FFF2-40B4-BE49-F238E27FC236}">
                <a16:creationId xmlns:a16="http://schemas.microsoft.com/office/drawing/2014/main" id="{6827BB92-63F3-BB77-023D-CC86DAE33B8C}"/>
              </a:ext>
            </a:extLst>
          </p:cNvPr>
          <p:cNvSpPr/>
          <p:nvPr userDrawn="1"/>
        </p:nvSpPr>
        <p:spPr>
          <a:xfrm>
            <a:off x="-11150" y="-8054"/>
            <a:ext cx="4241221" cy="4783253"/>
          </a:xfrm>
          <a:custGeom>
            <a:avLst/>
            <a:gdLst>
              <a:gd name="connsiteX0" fmla="*/ 0 w 4079219"/>
              <a:gd name="connsiteY0" fmla="*/ 4610100 h 4610100"/>
              <a:gd name="connsiteX1" fmla="*/ 2039610 w 4079219"/>
              <a:gd name="connsiteY1" fmla="*/ 0 h 4610100"/>
              <a:gd name="connsiteX2" fmla="*/ 4079219 w 4079219"/>
              <a:gd name="connsiteY2" fmla="*/ 4610100 h 4610100"/>
              <a:gd name="connsiteX3" fmla="*/ 0 w 4079219"/>
              <a:gd name="connsiteY3" fmla="*/ 4610100 h 4610100"/>
              <a:gd name="connsiteX0" fmla="*/ 0 w 4079219"/>
              <a:gd name="connsiteY0" fmla="*/ 4635500 h 4635500"/>
              <a:gd name="connsiteX1" fmla="*/ 7610 w 4079219"/>
              <a:gd name="connsiteY1" fmla="*/ 0 h 4635500"/>
              <a:gd name="connsiteX2" fmla="*/ 4079219 w 4079219"/>
              <a:gd name="connsiteY2" fmla="*/ 4635500 h 4635500"/>
              <a:gd name="connsiteX3" fmla="*/ 0 w 4079219"/>
              <a:gd name="connsiteY3" fmla="*/ 4635500 h 4635500"/>
              <a:gd name="connsiteX0" fmla="*/ 0 w 4015719"/>
              <a:gd name="connsiteY0" fmla="*/ 4635500 h 4635500"/>
              <a:gd name="connsiteX1" fmla="*/ 7610 w 4015719"/>
              <a:gd name="connsiteY1" fmla="*/ 0 h 4635500"/>
              <a:gd name="connsiteX2" fmla="*/ 4015719 w 4015719"/>
              <a:gd name="connsiteY2" fmla="*/ 25400 h 4635500"/>
              <a:gd name="connsiteX3" fmla="*/ 0 w 4015719"/>
              <a:gd name="connsiteY3" fmla="*/ 4635500 h 4635500"/>
              <a:gd name="connsiteX0" fmla="*/ 0 w 4218919"/>
              <a:gd name="connsiteY0" fmla="*/ 4635500 h 4635500"/>
              <a:gd name="connsiteX1" fmla="*/ 7610 w 4218919"/>
              <a:gd name="connsiteY1" fmla="*/ 0 h 4635500"/>
              <a:gd name="connsiteX2" fmla="*/ 4218919 w 4218919"/>
              <a:gd name="connsiteY2" fmla="*/ 25400 h 4635500"/>
              <a:gd name="connsiteX3" fmla="*/ 0 w 4218919"/>
              <a:gd name="connsiteY3" fmla="*/ 4635500 h 4635500"/>
              <a:gd name="connsiteX0" fmla="*/ 0 w 4218919"/>
              <a:gd name="connsiteY0" fmla="*/ 4775200 h 4775200"/>
              <a:gd name="connsiteX1" fmla="*/ 7610 w 4218919"/>
              <a:gd name="connsiteY1" fmla="*/ 0 h 4775200"/>
              <a:gd name="connsiteX2" fmla="*/ 4218919 w 4218919"/>
              <a:gd name="connsiteY2" fmla="*/ 25400 h 4775200"/>
              <a:gd name="connsiteX3" fmla="*/ 0 w 4218919"/>
              <a:gd name="connsiteY3" fmla="*/ 4775200 h 4775200"/>
              <a:gd name="connsiteX0" fmla="*/ 0 w 4230070"/>
              <a:gd name="connsiteY0" fmla="*/ 4775200 h 4775200"/>
              <a:gd name="connsiteX1" fmla="*/ 7610 w 4230070"/>
              <a:gd name="connsiteY1" fmla="*/ 0 h 4775200"/>
              <a:gd name="connsiteX2" fmla="*/ 4230070 w 4230070"/>
              <a:gd name="connsiteY2" fmla="*/ 14249 h 4775200"/>
              <a:gd name="connsiteX3" fmla="*/ 0 w 4230070"/>
              <a:gd name="connsiteY3" fmla="*/ 4775200 h 4775200"/>
              <a:gd name="connsiteX0" fmla="*/ 0 w 4241221"/>
              <a:gd name="connsiteY0" fmla="*/ 4783253 h 4783253"/>
              <a:gd name="connsiteX1" fmla="*/ 7610 w 4241221"/>
              <a:gd name="connsiteY1" fmla="*/ 8053 h 4783253"/>
              <a:gd name="connsiteX2" fmla="*/ 4241221 w 4241221"/>
              <a:gd name="connsiteY2" fmla="*/ 0 h 4783253"/>
              <a:gd name="connsiteX3" fmla="*/ 0 w 4241221"/>
              <a:gd name="connsiteY3" fmla="*/ 4783253 h 47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221" h="4783253">
                <a:moveTo>
                  <a:pt x="0" y="4783253"/>
                </a:moveTo>
                <a:cubicBezTo>
                  <a:pt x="2537" y="3238086"/>
                  <a:pt x="5073" y="1553220"/>
                  <a:pt x="7610" y="8053"/>
                </a:cubicBezTo>
                <a:lnTo>
                  <a:pt x="4241221" y="0"/>
                </a:lnTo>
                <a:lnTo>
                  <a:pt x="0" y="47832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8F1B6B-65A1-B246-815F-B8466AD7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74773"/>
            <a:ext cx="10022677" cy="13045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304F2B-2834-2644-90C5-3D0E2E61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2033588"/>
            <a:ext cx="10022677" cy="4240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</a:t>
            </a:r>
          </a:p>
          <a:p>
            <a:pPr lvl="3"/>
            <a:r>
              <a:rPr lang="fr-FR" dirty="0"/>
              <a:t>Quatrième</a:t>
            </a:r>
          </a:p>
          <a:p>
            <a:pPr lvl="4"/>
            <a:r>
              <a:rPr lang="fr-FR" dirty="0"/>
              <a:t>Cinquième</a:t>
            </a:r>
          </a:p>
          <a:p>
            <a:pPr lvl="5"/>
            <a:r>
              <a:rPr lang="fr-FR" dirty="0"/>
              <a:t>Sixième</a:t>
            </a:r>
          </a:p>
          <a:p>
            <a:pPr lvl="6"/>
            <a:r>
              <a:rPr lang="fr-FR" dirty="0"/>
              <a:t>Septième</a:t>
            </a:r>
          </a:p>
          <a:p>
            <a:pPr lvl="7"/>
            <a:r>
              <a:rPr lang="fr-FR" dirty="0"/>
              <a:t>Huitième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BA13DD-D8AB-9446-A39A-2DFF5003F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0052" y="6438275"/>
            <a:ext cx="989349" cy="4197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867609-F87E-5348-B15E-2C77BD1EE497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39623-CF6D-184F-A2EA-8DCEED2D9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7396" y="6438275"/>
            <a:ext cx="604604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6D503E-CBC7-D34A-9758-CF3D4DD3B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7088" y="6438275"/>
            <a:ext cx="7242964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7AC3757-CF3D-47BD-7815-11FFB6B4CFD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104726" y="455612"/>
            <a:ext cx="495300" cy="571500"/>
          </a:xfrm>
          <a:prstGeom prst="rect">
            <a:avLst/>
          </a:prstGeom>
        </p:spPr>
      </p:pic>
      <p:pic>
        <p:nvPicPr>
          <p:cNvPr id="12" name="Google Shape;201;p23">
            <a:extLst>
              <a:ext uri="{FF2B5EF4-FFF2-40B4-BE49-F238E27FC236}">
                <a16:creationId xmlns:a16="http://schemas.microsoft.com/office/drawing/2014/main" id="{C0204C01-3A65-CD94-EFDA-6013628C3DA8}"/>
              </a:ext>
            </a:extLst>
          </p:cNvPr>
          <p:cNvPicPr preferRelativeResize="0"/>
          <p:nvPr userDrawn="1"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0" y="661366"/>
            <a:ext cx="271512" cy="159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3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80" r:id="rId2"/>
    <p:sldLayoutId id="2147483869" r:id="rId3"/>
    <p:sldLayoutId id="2147483882" r:id="rId4"/>
    <p:sldLayoutId id="2147483881" r:id="rId5"/>
    <p:sldLayoutId id="2147483879" r:id="rId6"/>
    <p:sldLayoutId id="2147483883" r:id="rId7"/>
    <p:sldLayoutId id="2147483729" r:id="rId8"/>
    <p:sldLayoutId id="2147483867" r:id="rId9"/>
    <p:sldLayoutId id="2147483871" r:id="rId10"/>
    <p:sldLayoutId id="2147483731" r:id="rId11"/>
    <p:sldLayoutId id="2147483732" r:id="rId12"/>
    <p:sldLayoutId id="2147483733" r:id="rId13"/>
    <p:sldLayoutId id="2147483734" r:id="rId14"/>
    <p:sldLayoutId id="2147483843" r:id="rId15"/>
    <p:sldLayoutId id="21474838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Halyard Display" pitchFamily="2" charset="77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Tx/>
        <a:buBlip>
          <a:blip r:embed="rId20"/>
        </a:buBlip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20"/>
        </a:buBlip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20"/>
        </a:buBlip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20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20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20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20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20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731" userDrawn="1">
          <p15:clr>
            <a:srgbClr val="F26B43"/>
          </p15:clr>
        </p15:guide>
        <p15:guide id="6" orient="horz" pos="822" userDrawn="1">
          <p15:clr>
            <a:srgbClr val="F26B43"/>
          </p15:clr>
        </p15:guide>
        <p15:guide id="7" orient="horz" pos="1188" userDrawn="1">
          <p15:clr>
            <a:srgbClr val="F26B43"/>
          </p15:clr>
        </p15:guide>
        <p15:guide id="8" orient="horz" pos="1648" userDrawn="1">
          <p15:clr>
            <a:srgbClr val="F26B43"/>
          </p15:clr>
        </p15:guide>
        <p15:guide id="9" orient="horz" pos="1281" userDrawn="1">
          <p15:clr>
            <a:srgbClr val="F26B43"/>
          </p15:clr>
        </p15:guide>
        <p15:guide id="10" orient="horz" pos="1752" userDrawn="1">
          <p15:clr>
            <a:srgbClr val="F26B43"/>
          </p15:clr>
        </p15:guide>
        <p15:guide id="11" orient="horz" pos="2115" userDrawn="1">
          <p15:clr>
            <a:srgbClr val="F26B43"/>
          </p15:clr>
        </p15:guide>
        <p15:guide id="12" orient="horz" pos="2205" userDrawn="1">
          <p15:clr>
            <a:srgbClr val="F26B43"/>
          </p15:clr>
        </p15:guide>
        <p15:guide id="13" orient="horz" pos="2568" userDrawn="1">
          <p15:clr>
            <a:srgbClr val="F26B43"/>
          </p15:clr>
        </p15:guide>
        <p15:guide id="14" orient="horz" pos="3036" userDrawn="1">
          <p15:clr>
            <a:srgbClr val="F26B43"/>
          </p15:clr>
        </p15:guide>
        <p15:guide id="15" orient="horz" pos="2666" userDrawn="1">
          <p15:clr>
            <a:srgbClr val="F26B43"/>
          </p15:clr>
        </p15:guide>
        <p15:guide id="16" orient="horz" pos="3126" userDrawn="1">
          <p15:clr>
            <a:srgbClr val="F26B43"/>
          </p15:clr>
        </p15:guide>
        <p15:guide id="17" orient="horz" pos="3498" userDrawn="1">
          <p15:clr>
            <a:srgbClr val="F26B43"/>
          </p15:clr>
        </p15:guide>
        <p15:guide id="18" orient="horz" pos="3589" userDrawn="1">
          <p15:clr>
            <a:srgbClr val="F26B43"/>
          </p15:clr>
        </p15:guide>
        <p15:guide id="19" pos="710" userDrawn="1">
          <p15:clr>
            <a:srgbClr val="F26B43"/>
          </p15:clr>
        </p15:guide>
        <p15:guide id="20" pos="801" userDrawn="1">
          <p15:clr>
            <a:srgbClr val="F26B43"/>
          </p15:clr>
        </p15:guide>
        <p15:guide id="21" pos="1156" userDrawn="1">
          <p15:clr>
            <a:srgbClr val="F26B43"/>
          </p15:clr>
        </p15:guide>
        <p15:guide id="22" pos="1246" userDrawn="1">
          <p15:clr>
            <a:srgbClr val="F26B43"/>
          </p15:clr>
        </p15:guide>
        <p15:guide id="23" pos="1595" userDrawn="1">
          <p15:clr>
            <a:srgbClr val="F26B43"/>
          </p15:clr>
        </p15:guide>
        <p15:guide id="24" pos="1685" userDrawn="1">
          <p15:clr>
            <a:srgbClr val="F26B43"/>
          </p15:clr>
        </p15:guide>
        <p15:guide id="25" pos="2036" userDrawn="1">
          <p15:clr>
            <a:srgbClr val="F26B43"/>
          </p15:clr>
        </p15:guide>
        <p15:guide id="26" pos="2121" userDrawn="1">
          <p15:clr>
            <a:srgbClr val="F26B43"/>
          </p15:clr>
        </p15:guide>
        <p15:guide id="27" pos="2479" userDrawn="1">
          <p15:clr>
            <a:srgbClr val="F26B43"/>
          </p15:clr>
        </p15:guide>
        <p15:guide id="28" pos="2570" userDrawn="1">
          <p15:clr>
            <a:srgbClr val="F26B43"/>
          </p15:clr>
        </p15:guide>
        <p15:guide id="29" pos="2910" userDrawn="1">
          <p15:clr>
            <a:srgbClr val="F26B43"/>
          </p15:clr>
        </p15:guide>
        <p15:guide id="30" pos="3001" userDrawn="1">
          <p15:clr>
            <a:srgbClr val="F26B43"/>
          </p15:clr>
        </p15:guide>
        <p15:guide id="31" pos="3349" userDrawn="1">
          <p15:clr>
            <a:srgbClr val="F26B43"/>
          </p15:clr>
        </p15:guide>
        <p15:guide id="32" pos="3438" userDrawn="1">
          <p15:clr>
            <a:srgbClr val="F26B43"/>
          </p15:clr>
        </p15:guide>
        <p15:guide id="33" pos="3795" userDrawn="1">
          <p15:clr>
            <a:srgbClr val="F26B43"/>
          </p15:clr>
        </p15:guide>
        <p15:guide id="34" pos="3885" userDrawn="1">
          <p15:clr>
            <a:srgbClr val="F26B43"/>
          </p15:clr>
        </p15:guide>
        <p15:guide id="35" pos="4226" userDrawn="1">
          <p15:clr>
            <a:srgbClr val="F26B43"/>
          </p15:clr>
        </p15:guide>
        <p15:guide id="36" pos="4316" userDrawn="1">
          <p15:clr>
            <a:srgbClr val="F26B43"/>
          </p15:clr>
        </p15:guide>
        <p15:guide id="37" pos="4679" userDrawn="1">
          <p15:clr>
            <a:srgbClr val="F26B43"/>
          </p15:clr>
        </p15:guide>
        <p15:guide id="38" pos="4770" userDrawn="1">
          <p15:clr>
            <a:srgbClr val="F26B43"/>
          </p15:clr>
        </p15:guide>
        <p15:guide id="39" pos="5110" userDrawn="1">
          <p15:clr>
            <a:srgbClr val="F26B43"/>
          </p15:clr>
        </p15:guide>
        <p15:guide id="40" pos="5201" userDrawn="1">
          <p15:clr>
            <a:srgbClr val="F26B43"/>
          </p15:clr>
        </p15:guide>
        <p15:guide id="41" pos="5555" userDrawn="1">
          <p15:clr>
            <a:srgbClr val="F26B43"/>
          </p15:clr>
        </p15:guide>
        <p15:guide id="42" pos="5644" userDrawn="1">
          <p15:clr>
            <a:srgbClr val="F26B43"/>
          </p15:clr>
        </p15:guide>
        <p15:guide id="43" pos="5995" userDrawn="1">
          <p15:clr>
            <a:srgbClr val="F26B43"/>
          </p15:clr>
        </p15:guide>
        <p15:guide id="44" pos="6085" userDrawn="1">
          <p15:clr>
            <a:srgbClr val="F26B43"/>
          </p15:clr>
        </p15:guide>
        <p15:guide id="45" pos="6425" userDrawn="1">
          <p15:clr>
            <a:srgbClr val="F26B43"/>
          </p15:clr>
        </p15:guide>
        <p15:guide id="46" pos="6516" userDrawn="1">
          <p15:clr>
            <a:srgbClr val="F26B43"/>
          </p15:clr>
        </p15:guide>
        <p15:guide id="47" pos="6872" userDrawn="1">
          <p15:clr>
            <a:srgbClr val="F26B43"/>
          </p15:clr>
        </p15:guide>
        <p15:guide id="48" pos="694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E8F1B6B-65A1-B246-815F-B8466AD7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584200"/>
            <a:ext cx="10321925" cy="130456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304F2B-2834-2644-90C5-3D0E2E61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2033588"/>
            <a:ext cx="10321925" cy="42402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</a:t>
            </a:r>
          </a:p>
          <a:p>
            <a:pPr lvl="3"/>
            <a:r>
              <a:rPr lang="fr-FR" dirty="0"/>
              <a:t>Quatrième</a:t>
            </a:r>
          </a:p>
          <a:p>
            <a:pPr lvl="4"/>
            <a:r>
              <a:rPr lang="fr-FR" dirty="0"/>
              <a:t>Cinquième</a:t>
            </a:r>
          </a:p>
          <a:p>
            <a:pPr lvl="5"/>
            <a:r>
              <a:rPr lang="fr-FR" dirty="0"/>
              <a:t>Sixième</a:t>
            </a:r>
          </a:p>
          <a:p>
            <a:pPr lvl="6"/>
            <a:r>
              <a:rPr lang="fr-FR" dirty="0"/>
              <a:t>Septième</a:t>
            </a:r>
          </a:p>
          <a:p>
            <a:pPr lvl="7"/>
            <a:r>
              <a:rPr lang="fr-FR" dirty="0"/>
              <a:t>Huitième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BA13DD-D8AB-9446-A39A-2DFF5003F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0052" y="6438275"/>
            <a:ext cx="989349" cy="4197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CC27472-F48B-7A45-B6F8-0ACD7801C2CA}" type="datetime3">
              <a:rPr lang="fr-BE" smtClean="0"/>
              <a:t>24/10/2025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39623-CF6D-184F-A2EA-8DCEED2D9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7396" y="6438275"/>
            <a:ext cx="604604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▪︎ </a:t>
            </a:r>
            <a:fld id="{71AEF36E-EA79-174C-93F9-FDA84EDD5956}" type="slidenum">
              <a:rPr lang="fr-FR" smtClean="0"/>
              <a:pPr algn="l"/>
              <a:t>‹N°›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6D503E-CBC7-D34A-9758-CF3D4DD3B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7088" y="6438275"/>
            <a:ext cx="7242964" cy="41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BC1FC2-8211-031D-972C-C21B36660D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753885" y="150812"/>
            <a:ext cx="271626" cy="3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61" r:id="rId2"/>
    <p:sldLayoutId id="2147483859" r:id="rId3"/>
    <p:sldLayoutId id="2147483860" r:id="rId4"/>
    <p:sldLayoutId id="2147483862" r:id="rId5"/>
    <p:sldLayoutId id="2147483863" r:id="rId6"/>
    <p:sldLayoutId id="2147483864" r:id="rId7"/>
    <p:sldLayoutId id="2147483853" r:id="rId8"/>
    <p:sldLayoutId id="2147483865" r:id="rId9"/>
    <p:sldLayoutId id="2147483855" r:id="rId10"/>
    <p:sldLayoutId id="2147483856" r:id="rId11"/>
    <p:sldLayoutId id="2147483854" r:id="rId12"/>
    <p:sldLayoutId id="214748385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Halyard Display" pitchFamily="2" charset="77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Tx/>
        <a:buBlip>
          <a:blip r:embed="rId16"/>
        </a:buBlip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16"/>
        </a:buBlip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16"/>
        </a:buBlip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16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16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16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16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Tx/>
        <a:buBlip>
          <a:blip r:embed="rId16"/>
        </a:buBlip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368">
          <p15:clr>
            <a:srgbClr val="F26B43"/>
          </p15:clr>
        </p15:guide>
        <p15:guide id="4" pos="7310">
          <p15:clr>
            <a:srgbClr val="F26B43"/>
          </p15:clr>
        </p15:guide>
        <p15:guide id="5" orient="horz" pos="731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1188">
          <p15:clr>
            <a:srgbClr val="F26B43"/>
          </p15:clr>
        </p15:guide>
        <p15:guide id="8" orient="horz" pos="1648">
          <p15:clr>
            <a:srgbClr val="F26B43"/>
          </p15:clr>
        </p15:guide>
        <p15:guide id="9" orient="horz" pos="1281">
          <p15:clr>
            <a:srgbClr val="F26B43"/>
          </p15:clr>
        </p15:guide>
        <p15:guide id="10" orient="horz" pos="1752">
          <p15:clr>
            <a:srgbClr val="F26B43"/>
          </p15:clr>
        </p15:guide>
        <p15:guide id="11" orient="horz" pos="2115">
          <p15:clr>
            <a:srgbClr val="F26B43"/>
          </p15:clr>
        </p15:guide>
        <p15:guide id="12" orient="horz" pos="2205">
          <p15:clr>
            <a:srgbClr val="F26B43"/>
          </p15:clr>
        </p15:guide>
        <p15:guide id="13" orient="horz" pos="2568">
          <p15:clr>
            <a:srgbClr val="F26B43"/>
          </p15:clr>
        </p15:guide>
        <p15:guide id="14" orient="horz" pos="3036">
          <p15:clr>
            <a:srgbClr val="F26B43"/>
          </p15:clr>
        </p15:guide>
        <p15:guide id="15" orient="horz" pos="2666">
          <p15:clr>
            <a:srgbClr val="F26B43"/>
          </p15:clr>
        </p15:guide>
        <p15:guide id="16" orient="horz" pos="3126">
          <p15:clr>
            <a:srgbClr val="F26B43"/>
          </p15:clr>
        </p15:guide>
        <p15:guide id="17" orient="horz" pos="3498">
          <p15:clr>
            <a:srgbClr val="F26B43"/>
          </p15:clr>
        </p15:guide>
        <p15:guide id="18" orient="horz" pos="3589">
          <p15:clr>
            <a:srgbClr val="F26B43"/>
          </p15:clr>
        </p15:guide>
        <p15:guide id="19" pos="710">
          <p15:clr>
            <a:srgbClr val="F26B43"/>
          </p15:clr>
        </p15:guide>
        <p15:guide id="20" pos="801">
          <p15:clr>
            <a:srgbClr val="F26B43"/>
          </p15:clr>
        </p15:guide>
        <p15:guide id="21" pos="1156">
          <p15:clr>
            <a:srgbClr val="F26B43"/>
          </p15:clr>
        </p15:guide>
        <p15:guide id="22" pos="1246">
          <p15:clr>
            <a:srgbClr val="F26B43"/>
          </p15:clr>
        </p15:guide>
        <p15:guide id="23" pos="1595">
          <p15:clr>
            <a:srgbClr val="F26B43"/>
          </p15:clr>
        </p15:guide>
        <p15:guide id="24" pos="1685">
          <p15:clr>
            <a:srgbClr val="F26B43"/>
          </p15:clr>
        </p15:guide>
        <p15:guide id="25" pos="2036">
          <p15:clr>
            <a:srgbClr val="F26B43"/>
          </p15:clr>
        </p15:guide>
        <p15:guide id="26" pos="2121">
          <p15:clr>
            <a:srgbClr val="F26B43"/>
          </p15:clr>
        </p15:guide>
        <p15:guide id="27" pos="2479">
          <p15:clr>
            <a:srgbClr val="F26B43"/>
          </p15:clr>
        </p15:guide>
        <p15:guide id="28" pos="2570">
          <p15:clr>
            <a:srgbClr val="F26B43"/>
          </p15:clr>
        </p15:guide>
        <p15:guide id="29" pos="2910">
          <p15:clr>
            <a:srgbClr val="F26B43"/>
          </p15:clr>
        </p15:guide>
        <p15:guide id="30" pos="3001">
          <p15:clr>
            <a:srgbClr val="F26B43"/>
          </p15:clr>
        </p15:guide>
        <p15:guide id="31" pos="3349">
          <p15:clr>
            <a:srgbClr val="F26B43"/>
          </p15:clr>
        </p15:guide>
        <p15:guide id="32" pos="3438">
          <p15:clr>
            <a:srgbClr val="F26B43"/>
          </p15:clr>
        </p15:guide>
        <p15:guide id="33" pos="3795">
          <p15:clr>
            <a:srgbClr val="F26B43"/>
          </p15:clr>
        </p15:guide>
        <p15:guide id="34" pos="3885">
          <p15:clr>
            <a:srgbClr val="F26B43"/>
          </p15:clr>
        </p15:guide>
        <p15:guide id="35" pos="4226">
          <p15:clr>
            <a:srgbClr val="F26B43"/>
          </p15:clr>
        </p15:guide>
        <p15:guide id="36" pos="4316">
          <p15:clr>
            <a:srgbClr val="F26B43"/>
          </p15:clr>
        </p15:guide>
        <p15:guide id="37" pos="4679">
          <p15:clr>
            <a:srgbClr val="F26B43"/>
          </p15:clr>
        </p15:guide>
        <p15:guide id="38" pos="4770">
          <p15:clr>
            <a:srgbClr val="F26B43"/>
          </p15:clr>
        </p15:guide>
        <p15:guide id="39" pos="5110">
          <p15:clr>
            <a:srgbClr val="F26B43"/>
          </p15:clr>
        </p15:guide>
        <p15:guide id="40" pos="5201">
          <p15:clr>
            <a:srgbClr val="F26B43"/>
          </p15:clr>
        </p15:guide>
        <p15:guide id="41" pos="5555">
          <p15:clr>
            <a:srgbClr val="F26B43"/>
          </p15:clr>
        </p15:guide>
        <p15:guide id="42" pos="5644">
          <p15:clr>
            <a:srgbClr val="F26B43"/>
          </p15:clr>
        </p15:guide>
        <p15:guide id="43" pos="5995">
          <p15:clr>
            <a:srgbClr val="F26B43"/>
          </p15:clr>
        </p15:guide>
        <p15:guide id="44" pos="6085">
          <p15:clr>
            <a:srgbClr val="F26B43"/>
          </p15:clr>
        </p15:guide>
        <p15:guide id="45" pos="6425">
          <p15:clr>
            <a:srgbClr val="F26B43"/>
          </p15:clr>
        </p15:guide>
        <p15:guide id="46" pos="6516">
          <p15:clr>
            <a:srgbClr val="F26B43"/>
          </p15:clr>
        </p15:guide>
        <p15:guide id="47" pos="6872">
          <p15:clr>
            <a:srgbClr val="F26B43"/>
          </p15:clr>
        </p15:guide>
        <p15:guide id="48" pos="69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svgsilh.com/fr/image/312696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hyperlink" Target="https://svgsilh.com/fr/image/312696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svgsilh.com/fr/image/31269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svgsilh.com/fr/image/312696.html" TargetMode="Externa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hyperlink" Target="https://svgsilh.com/fr/image/312696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sv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popups.lib.uliege.be/cmc/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svgsilh.com/fr/image/31269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svgsilh.com/fr/image/312696.html" TargetMode="Externa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svgsilh.com/fr/image/312696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svgsilh.com/fr/image/312696.html" TargetMode="External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svgsilh.com/fr/image/312696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hyperlink" Target="https://svgsilh.com/fr/image/312696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svgsilh.com/fr/image/312696.html" TargetMode="External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mmons.unl.edu/scholcom/112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svgsilh.com/fr/image/312696.html" TargetMode="Externa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3.png"/><Relationship Id="rId4" Type="http://schemas.openxmlformats.org/officeDocument/2006/relationships/hyperlink" Target="https://svgsilh.com/fr/image/31269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178E1-AF5A-75B4-E861-BB2BE2CCA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695451"/>
            <a:ext cx="6796385" cy="4182588"/>
          </a:xfrm>
        </p:spPr>
        <p:txBody>
          <a:bodyPr>
            <a:normAutofit fontScale="90000"/>
          </a:bodyPr>
          <a:lstStyle/>
          <a:p>
            <a:pPr algn="ctr"/>
            <a:br>
              <a:rPr lang="en-GB" noProof="0" dirty="0"/>
            </a:br>
            <a:br>
              <a:rPr lang="en-GB" noProof="0" dirty="0"/>
            </a:br>
            <a:r>
              <a:rPr lang="fr-FR" altLang="fr-FR" sz="3100" b="0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Creating</a:t>
            </a:r>
            <a:r>
              <a:rPr lang="fr-FR" altLang="fr-FR" sz="3100" b="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and </a:t>
            </a:r>
            <a:r>
              <a:rPr lang="fr-FR" altLang="fr-FR" sz="3100" b="0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Developing</a:t>
            </a:r>
            <a:r>
              <a:rPr lang="fr-FR" altLang="fr-FR" sz="3100" b="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a New Diamond Open Access Journal. The Example of CMC - </a:t>
            </a:r>
            <a:r>
              <a:rPr lang="fr-FR" altLang="fr-FR" sz="3100" b="0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Circular</a:t>
            </a:r>
            <a:r>
              <a:rPr lang="fr-FR" altLang="fr-FR" sz="3100" b="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 Materials and Chemistry</a:t>
            </a:r>
            <a:br>
              <a:rPr lang="fr-FR" altLang="fr-FR" sz="3100" b="0" dirty="0">
                <a:solidFill>
                  <a:schemeClr val="bg1"/>
                </a:solidFill>
                <a:latin typeface="Bahnschrift SemiCondensed" panose="020B0502040204020203" pitchFamily="34" charset="0"/>
              </a:rPr>
            </a:br>
            <a:br>
              <a:rPr lang="en-GB" sz="3100" noProof="0" dirty="0">
                <a:solidFill>
                  <a:schemeClr val="bg1"/>
                </a:solidFill>
                <a:latin typeface="Bahnschrift SemiCondensed" panose="020B0502040204020203" pitchFamily="34" charset="0"/>
              </a:rPr>
            </a:br>
            <a:r>
              <a:rPr lang="en-GB" sz="2200" b="0" noProof="0" dirty="0">
                <a:latin typeface="Bahnschrift SemiCondensed" panose="020B0502040204020203" pitchFamily="34" charset="0"/>
              </a:rPr>
              <a:t>Open Access Belgium</a:t>
            </a:r>
            <a:br>
              <a:rPr lang="en-GB" sz="2200" b="0" noProof="0" dirty="0">
                <a:latin typeface="Bahnschrift SemiCondensed" panose="020B0502040204020203" pitchFamily="34" charset="0"/>
              </a:rPr>
            </a:br>
            <a:r>
              <a:rPr lang="en-GB" sz="2200" b="0" noProof="0" dirty="0">
                <a:latin typeface="Bahnschrift SemiCondensed" panose="020B0502040204020203" pitchFamily="34" charset="0"/>
              </a:rPr>
              <a:t>International Open Access Week</a:t>
            </a:r>
            <a:br>
              <a:rPr lang="en-GB" sz="2200" b="0" noProof="0" dirty="0">
                <a:latin typeface="Bahnschrift SemiCondensed" panose="020B0502040204020203" pitchFamily="34" charset="0"/>
              </a:rPr>
            </a:br>
            <a:br>
              <a:rPr lang="en-GB" sz="3100" b="0" i="1" noProof="0" dirty="0">
                <a:latin typeface="Bahnschrift SemiCondensed" panose="020B0502040204020203" pitchFamily="34" charset="0"/>
              </a:rPr>
            </a:br>
            <a:r>
              <a:rPr lang="en-GB" sz="2200" b="0" noProof="0" dirty="0">
                <a:latin typeface="Bahnschrift SemiCondensed" panose="020B0502040204020203" pitchFamily="34" charset="0"/>
              </a:rPr>
              <a:t>J. Dumont </a:t>
            </a:r>
            <a:br>
              <a:rPr lang="en-GB" sz="2200" b="0" noProof="0" dirty="0">
                <a:latin typeface="Bahnschrift SemiCondensed" panose="020B0502040204020203" pitchFamily="34" charset="0"/>
              </a:rPr>
            </a:br>
            <a:r>
              <a:rPr lang="en-GB" sz="2200" b="0" noProof="0" dirty="0">
                <a:latin typeface="Bahnschrift SemiCondensed" panose="020B0502040204020203" pitchFamily="34" charset="0"/>
              </a:rPr>
              <a:t>24-10-2025</a:t>
            </a:r>
            <a:endParaRPr lang="en-GB" sz="2200" b="0" noProof="0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F981B364-22D7-E6F6-575D-CB6E25385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34485" y="1783875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9CB5F-A408-EAD6-F1AE-F393F725A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D03171-4778-2C14-7CBD-507C9E7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6076" y="6438275"/>
            <a:ext cx="1093326" cy="419725"/>
          </a:xfrm>
        </p:spPr>
        <p:txBody>
          <a:bodyPr/>
          <a:lstStyle/>
          <a:p>
            <a:fld id="{C98A1267-0E47-F245-A1EE-11773D05328E}" type="datetime3">
              <a:rPr lang="en-GB" noProof="0" smtClean="0">
                <a:latin typeface="Bahnschrift SemiCondensed" panose="020B0502040204020203" pitchFamily="34" charset="0"/>
              </a:rPr>
              <a:t>24 October, 2025</a:t>
            </a:fld>
            <a:endParaRPr lang="en-GB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096363-6F5B-1E8F-E9F7-FC4AB115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b="1" noProof="0" dirty="0">
                <a:latin typeface="Bahnschrift SemiCondensed" panose="020B0502040204020203" pitchFamily="34" charset="0"/>
              </a:rPr>
              <a:t>▪︎ </a:t>
            </a:r>
            <a:fld id="{71AEF36E-EA79-174C-93F9-FDA84EDD5956}" type="slidenum">
              <a:rPr lang="en-GB" b="1" noProof="0" smtClean="0">
                <a:latin typeface="Bahnschrift SemiCondensed" panose="020B0502040204020203" pitchFamily="34" charset="0"/>
              </a:rPr>
              <a:pPr algn="l"/>
              <a:t>10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425CBA2-2FFF-546A-7BB9-44C1EAFBA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4F06E393-FDCF-1C52-5FC0-753C0FBB570C}"/>
              </a:ext>
            </a:extLst>
          </p:cNvPr>
          <p:cNvSpPr txBox="1">
            <a:spLocks/>
          </p:cNvSpPr>
          <p:nvPr/>
        </p:nvSpPr>
        <p:spPr>
          <a:xfrm>
            <a:off x="1710813" y="468516"/>
            <a:ext cx="8691716" cy="494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Halyard Display" pitchFamily="2" charset="77"/>
                <a:cs typeface="+mj-cs"/>
              </a:defRPr>
            </a:lvl1pPr>
          </a:lstStyle>
          <a:p>
            <a:pPr algn="ctr"/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2. Diamond Open Access – Turning point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F2A8745-D8B4-F044-923E-2338444846EB}"/>
              </a:ext>
            </a:extLst>
          </p:cNvPr>
          <p:cNvSpPr txBox="1">
            <a:spLocks/>
          </p:cNvSpPr>
          <p:nvPr/>
        </p:nvSpPr>
        <p:spPr>
          <a:xfrm>
            <a:off x="1913412" y="2708600"/>
            <a:ext cx="10213298" cy="3709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Tx/>
              <a:buBlip>
                <a:blip r:embed="rId5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GB" sz="2800" b="1" kern="100" noProof="0" dirty="0">
                <a:solidFill>
                  <a:schemeClr val="tx1"/>
                </a:solidFill>
                <a:effectLst/>
                <a:latin typeface="Bahnschrift Light Semi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Diamond OA </a:t>
            </a:r>
            <a:r>
              <a:rPr lang="en-GB" sz="2800" kern="100" noProof="0" dirty="0">
                <a:solidFill>
                  <a:schemeClr val="tx1"/>
                </a:solidFill>
                <a:effectLst/>
                <a:latin typeface="Bahnschrift Light Semi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The Future of Scientific Publishing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2800" b="1" kern="100" noProof="0" dirty="0">
              <a:solidFill>
                <a:schemeClr val="tx1"/>
              </a:solidFill>
              <a:effectLst/>
              <a:latin typeface="Bahnschrift Light SemiCondensed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GB" sz="2800" b="1" kern="100" noProof="0" dirty="0">
                <a:solidFill>
                  <a:schemeClr val="tx1"/>
                </a:solidFill>
                <a:effectLst/>
                <a:latin typeface="Bahnschrift Light Semi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 Union </a:t>
            </a:r>
            <a:r>
              <a:rPr lang="en-GB" sz="2800" kern="100" noProof="0" dirty="0">
                <a:solidFill>
                  <a:schemeClr val="tx1"/>
                </a:solidFill>
                <a:effectLst/>
                <a:latin typeface="Bahnschrift Light Semi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Council Resolution (23 May 2023) – DIAMAS Project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2800" kern="100" noProof="0" dirty="0">
              <a:solidFill>
                <a:schemeClr val="tx1"/>
              </a:solidFill>
              <a:effectLst/>
              <a:latin typeface="Bahnschrift Light SemiCondensed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GB" sz="2800" b="1" kern="100" noProof="0" dirty="0">
                <a:solidFill>
                  <a:schemeClr val="tx1"/>
                </a:solidFill>
                <a:latin typeface="Bahnschrift Light Semi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G7</a:t>
            </a:r>
            <a:r>
              <a:rPr lang="en-GB" sz="2800" kern="100" noProof="0" dirty="0">
                <a:solidFill>
                  <a:schemeClr val="tx1"/>
                </a:solidFill>
                <a:latin typeface="Bahnschrift Light Semi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Sendai Summit Report (Japan, May 2023)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2800" kern="100" noProof="0" dirty="0">
              <a:solidFill>
                <a:schemeClr val="tx1"/>
              </a:solidFill>
              <a:latin typeface="Bahnschrift Light SemiCondensed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GB" sz="2800" b="1" kern="100" noProof="0" dirty="0">
                <a:solidFill>
                  <a:schemeClr val="tx1"/>
                </a:solidFill>
                <a:latin typeface="Bahnschrift Light Semi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UNESCO</a:t>
            </a:r>
            <a:r>
              <a:rPr lang="en-GB" sz="2800" kern="100" noProof="0" dirty="0">
                <a:solidFill>
                  <a:schemeClr val="tx1"/>
                </a:solidFill>
                <a:latin typeface="Bahnschrift Light Semi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The Global Diamond OA Survey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GB" sz="1500" kern="100" noProof="0" dirty="0">
              <a:solidFill>
                <a:schemeClr val="tx1"/>
              </a:solidFill>
              <a:effectLst/>
              <a:latin typeface="Bahnschrift SemiCondensed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05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D0648-6BA0-0223-51C9-03A356038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0E36F-D275-EB03-1F9C-06E4823E7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1256106"/>
            <a:ext cx="6241477" cy="3480547"/>
          </a:xfrm>
        </p:spPr>
        <p:txBody>
          <a:bodyPr>
            <a:normAutofit/>
          </a:bodyPr>
          <a:lstStyle/>
          <a:p>
            <a:pPr algn="ctr"/>
            <a:r>
              <a:rPr lang="en-GB" sz="4400" b="0" noProof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3. </a:t>
            </a:r>
            <a:r>
              <a:rPr lang="en-GB" sz="4400" b="0" i="1" noProof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CMC</a:t>
            </a:r>
            <a:r>
              <a:rPr lang="en-GB" sz="4400" b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–</a:t>
            </a:r>
            <a:r>
              <a:rPr lang="en-GB" sz="4400" b="0" noProof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M</a:t>
            </a:r>
            <a:r>
              <a:rPr lang="en-GB" sz="4400" b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e</a:t>
            </a:r>
            <a:r>
              <a:rPr lang="en-GB" sz="4400" b="0" noProof="0" dirty="0" err="1">
                <a:solidFill>
                  <a:schemeClr val="bg1"/>
                </a:solidFill>
                <a:latin typeface="Bahnschrift Light SemiCondensed" panose="020B0502040204020203" pitchFamily="34" charset="0"/>
              </a:rPr>
              <a:t>thodology</a:t>
            </a:r>
            <a:r>
              <a:rPr lang="en-GB" sz="4400" b="0" noProof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 – Choices </a:t>
            </a:r>
            <a:r>
              <a:rPr lang="en-GB" sz="4400" b="0" noProof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– Realisations</a:t>
            </a:r>
            <a:br>
              <a:rPr lang="en-GB" sz="4400" b="0" noProof="0">
                <a:solidFill>
                  <a:schemeClr val="bg1"/>
                </a:solidFill>
                <a:latin typeface="Bahnschrift Light SemiCondensed" panose="020B0502040204020203" pitchFamily="34" charset="0"/>
              </a:rPr>
            </a:br>
            <a:endParaRPr lang="en-GB" sz="2900" b="0" noProof="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DC37454A-1B4B-CD51-5858-502DC727A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29735" y="1781510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5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A5E7A-589E-BC67-A2B3-89AF7201B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337948-04BC-6105-1886-ED19C71F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1267-0E47-F245-A1EE-11773D05328E}" type="datetime3">
              <a:rPr lang="en-GB" b="1" noProof="0" smtClean="0">
                <a:latin typeface="Bahnschrift SemiCondensed" panose="020B0502040204020203" pitchFamily="34" charset="0"/>
              </a:rPr>
              <a:t>24 October, 2025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95A2A5-227D-DAD7-B4A1-1B796A23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b="1" noProof="0" dirty="0">
                <a:latin typeface="Bahnschrift SemiCondensed" panose="020B0502040204020203" pitchFamily="34" charset="0"/>
              </a:rPr>
              <a:t>▪︎ </a:t>
            </a:r>
            <a:fld id="{71AEF36E-EA79-174C-93F9-FDA84EDD5956}" type="slidenum">
              <a:rPr lang="en-GB" b="1" noProof="0" smtClean="0">
                <a:latin typeface="Bahnschrift SemiCondensed" panose="020B0502040204020203" pitchFamily="34" charset="0"/>
              </a:rPr>
              <a:pPr algn="l"/>
              <a:t>12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3BC12C6-0A45-87B9-F0A7-BE3D85AA9DCA}"/>
              </a:ext>
            </a:extLst>
          </p:cNvPr>
          <p:cNvSpPr txBox="1">
            <a:spLocks/>
          </p:cNvSpPr>
          <p:nvPr/>
        </p:nvSpPr>
        <p:spPr>
          <a:xfrm>
            <a:off x="1821773" y="16414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Tx/>
              <a:buBlip>
                <a:blip r:embed="rId2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International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– English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High Quality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– Peer reviewed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High Level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– International Research Community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Critical Mass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– Importance of the Starting Size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Field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– International / Filling a gap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Dissemination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 – High Impact Platform / Indexation Strategy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Sustainability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 – Journal viable beyond 15 months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Proof of Concept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–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Developing the Diamond Ecosystem</a:t>
            </a:r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97125835-3553-EEE1-110A-2F822E1A1BE1}"/>
              </a:ext>
            </a:extLst>
          </p:cNvPr>
          <p:cNvSpPr txBox="1">
            <a:spLocks/>
          </p:cNvSpPr>
          <p:nvPr/>
        </p:nvSpPr>
        <p:spPr>
          <a:xfrm>
            <a:off x="1710813" y="468516"/>
            <a:ext cx="8691716" cy="494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Halyard Display" pitchFamily="2" charset="77"/>
                <a:cs typeface="+mj-cs"/>
              </a:defRPr>
            </a:lvl1pPr>
          </a:lstStyle>
          <a:p>
            <a:pPr algn="ctr"/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3. </a:t>
            </a:r>
            <a:r>
              <a:rPr lang="en-GB" sz="3000" i="1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CMC</a:t>
            </a:r>
            <a:r>
              <a:rPr lang="en-GB" sz="3000" noProof="0" dirty="0">
                <a:solidFill>
                  <a:schemeClr val="accent2"/>
                </a:solidFill>
                <a:latin typeface="Bahnschrift Light SemiCondensed" panose="020B0502040204020203" pitchFamily="34" charset="0"/>
              </a:rPr>
              <a:t> – Methodology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BF5C633-20DA-F6BA-D33C-0A01A7AF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08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FD2D7-6B16-F155-7586-63AA7781B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8AE4E3-A0DA-2F4A-7A9E-0EAA9509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1267-0E47-F245-A1EE-11773D05328E}" type="datetime3">
              <a:rPr lang="en-GB" b="1" noProof="0" smtClean="0">
                <a:latin typeface="Bahnschrift SemiCondensed" panose="020B0502040204020203" pitchFamily="34" charset="0"/>
              </a:rPr>
              <a:t>24 October, 2025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79E113-7501-DBD6-BB03-81EBE29C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b="1" noProof="0" dirty="0">
                <a:latin typeface="Bahnschrift SemiCondensed" panose="020B0502040204020203" pitchFamily="34" charset="0"/>
              </a:rPr>
              <a:t>▪︎ </a:t>
            </a:r>
            <a:fld id="{71AEF36E-EA79-174C-93F9-FDA84EDD5956}" type="slidenum">
              <a:rPr lang="en-GB" b="1" noProof="0" smtClean="0">
                <a:latin typeface="Bahnschrift SemiCondensed" panose="020B0502040204020203" pitchFamily="34" charset="0"/>
              </a:rPr>
              <a:pPr algn="l"/>
              <a:t>13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C99E58B-5B01-34EF-9C1A-CD8B8613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C22A9C68-C926-8514-A7EF-C0345E752E39}"/>
              </a:ext>
            </a:extLst>
          </p:cNvPr>
          <p:cNvSpPr txBox="1">
            <a:spLocks/>
          </p:cNvSpPr>
          <p:nvPr/>
        </p:nvSpPr>
        <p:spPr>
          <a:xfrm>
            <a:off x="1710813" y="468516"/>
            <a:ext cx="8691716" cy="494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Halyard Display" pitchFamily="2" charset="77"/>
                <a:cs typeface="+mj-cs"/>
              </a:defRPr>
            </a:lvl1pPr>
          </a:lstStyle>
          <a:p>
            <a:pPr algn="ctr"/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3. </a:t>
            </a:r>
            <a:r>
              <a:rPr lang="en-GB" sz="3000" i="1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CMC</a:t>
            </a:r>
            <a:r>
              <a:rPr lang="en-GB" sz="3000" noProof="0" dirty="0">
                <a:solidFill>
                  <a:schemeClr val="accent2"/>
                </a:solidFill>
                <a:latin typeface="Bahnschrift Light SemiCondensed" panose="020B0502040204020203" pitchFamily="34" charset="0"/>
              </a:rPr>
              <a:t> – Choices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CD31966-CF20-8A5C-D584-0AEA94A908F3}"/>
              </a:ext>
            </a:extLst>
          </p:cNvPr>
          <p:cNvSpPr txBox="1">
            <a:spLocks/>
          </p:cNvSpPr>
          <p:nvPr/>
        </p:nvSpPr>
        <p:spPr>
          <a:xfrm>
            <a:off x="2161943" y="2230243"/>
            <a:ext cx="9620482" cy="450075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Tx/>
              <a:buBlip>
                <a:blip r:embed="rId5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Circularity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– How to create less impacting Materials?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Interdisciplinarity –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Materials and Processes / Economy / Society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28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Difficulty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to publish a Paper in this Field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2800" b="1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No Important Diamond OA Journal</a:t>
            </a:r>
            <a:endParaRPr lang="en-GB" sz="28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28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No Strong European Journal</a:t>
            </a:r>
            <a:endParaRPr lang="en-GB" sz="28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GB" sz="28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Strong Starting Potential in FWB</a:t>
            </a:r>
            <a:endParaRPr lang="en-GB" sz="1500" kern="100" noProof="0" dirty="0">
              <a:solidFill>
                <a:schemeClr val="tx1"/>
              </a:solidFill>
              <a:latin typeface="Bahnschrift Light SemiCondensed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93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1C9DC-A22D-1F9E-A643-537AF95A6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29EB65-0E2B-E4D3-D897-8BA5F82A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5100" y="6438275"/>
            <a:ext cx="1274301" cy="419725"/>
          </a:xfrm>
        </p:spPr>
        <p:txBody>
          <a:bodyPr/>
          <a:lstStyle/>
          <a:p>
            <a:fld id="{C98A1267-0E47-F245-A1EE-11773D05328E}" type="datetime3">
              <a:rPr lang="en-GB" noProof="0" smtClean="0">
                <a:latin typeface="Bahnschrift SemiCondensed" panose="020B0502040204020203" pitchFamily="34" charset="0"/>
              </a:rPr>
              <a:t>24 October, 2025</a:t>
            </a:fld>
            <a:endParaRPr lang="en-GB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7748C0-4164-0AAF-4628-36B7A1B6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b="1" noProof="0" dirty="0">
                <a:latin typeface="Bahnschrift SemiCondensed" panose="020B0502040204020203" pitchFamily="34" charset="0"/>
              </a:rPr>
              <a:t>▪︎ </a:t>
            </a:r>
            <a:fld id="{71AEF36E-EA79-174C-93F9-FDA84EDD5956}" type="slidenum">
              <a:rPr lang="en-GB" b="1" noProof="0" smtClean="0">
                <a:latin typeface="Bahnschrift SemiCondensed" panose="020B0502040204020203" pitchFamily="34" charset="0"/>
              </a:rPr>
              <a:pPr algn="l"/>
              <a:t>14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2F2403A-975C-9434-C5B7-1C27830AB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729E8917-1E2A-C052-0E8A-84131C740563}"/>
              </a:ext>
            </a:extLst>
          </p:cNvPr>
          <p:cNvSpPr txBox="1">
            <a:spLocks/>
          </p:cNvSpPr>
          <p:nvPr/>
        </p:nvSpPr>
        <p:spPr>
          <a:xfrm>
            <a:off x="1710813" y="468516"/>
            <a:ext cx="8691716" cy="494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Halyard Display" pitchFamily="2" charset="77"/>
                <a:cs typeface="+mj-cs"/>
              </a:defRPr>
            </a:lvl1pPr>
          </a:lstStyle>
          <a:p>
            <a:pPr algn="ctr"/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3. </a:t>
            </a:r>
            <a:r>
              <a:rPr lang="en-GB" sz="3000" i="1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CMC</a:t>
            </a:r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 – </a:t>
            </a:r>
            <a:r>
              <a:rPr lang="en-GB" sz="300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Realisations</a:t>
            </a:r>
            <a:endParaRPr lang="en-GB" sz="3000" noProof="0" dirty="0">
              <a:solidFill>
                <a:schemeClr val="accent2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5" name="Image 4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C3D8EF6-FB65-F6FA-0D9E-4304F6C35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12" y="1080446"/>
            <a:ext cx="8784548" cy="109806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5CF1CC2-ED23-BF35-A9BF-ED72966B9424}"/>
              </a:ext>
            </a:extLst>
          </p:cNvPr>
          <p:cNvSpPr txBox="1"/>
          <p:nvPr/>
        </p:nvSpPr>
        <p:spPr>
          <a:xfrm>
            <a:off x="5360088" y="5831951"/>
            <a:ext cx="4722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Bahnschrift Light SemiCondensed" panose="020B0502040204020203" pitchFamily="34" charset="0"/>
                <a:hlinkClick r:id="rId6"/>
              </a:rPr>
              <a:t>https://popups.lib.uliege.be/cmc/</a:t>
            </a:r>
            <a:r>
              <a:rPr lang="en-GB" sz="2800" dirty="0">
                <a:latin typeface="Bahnschrift Light SemiCondensed" panose="020B0502040204020203" pitchFamily="34" charset="0"/>
              </a:rPr>
              <a:t> </a:t>
            </a:r>
          </a:p>
        </p:txBody>
      </p:sp>
      <p:pic>
        <p:nvPicPr>
          <p:cNvPr id="11" name="Image 10" descr="Une image contenant motif, pixel&#10;&#10;Le contenu généré par l’IA peut être incorrect.">
            <a:extLst>
              <a:ext uri="{FF2B5EF4-FFF2-40B4-BE49-F238E27FC236}">
                <a16:creationId xmlns:a16="http://schemas.microsoft.com/office/drawing/2014/main" id="{FF059A33-F0EA-1B41-97CA-B79889E53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686" y="2949233"/>
            <a:ext cx="2367067" cy="2382143"/>
          </a:xfrm>
          <a:prstGeom prst="rect">
            <a:avLst/>
          </a:prstGeom>
        </p:spPr>
      </p:pic>
      <p:pic>
        <p:nvPicPr>
          <p:cNvPr id="13" name="Image 12" descr="Une image contenant texte, capture d’écran, Police, Impression&#10;&#10;Le contenu généré par l’IA peut être incorrect.">
            <a:extLst>
              <a:ext uri="{FF2B5EF4-FFF2-40B4-BE49-F238E27FC236}">
                <a16:creationId xmlns:a16="http://schemas.microsoft.com/office/drawing/2014/main" id="{37336789-F5B8-DA23-2728-6F5269232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412" y="2178515"/>
            <a:ext cx="2772591" cy="47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CBEB9-1EE9-6A96-DA3E-7979387D0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433C6A-1E6F-01DB-B4CA-E204F14C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000" b="1" noProof="0" dirty="0">
                <a:solidFill>
                  <a:schemeClr val="accent2"/>
                </a:solidFill>
                <a:latin typeface="Bahnschrift Light SemiCondensed" panose="020B0502040204020203" pitchFamily="34" charset="0"/>
              </a:rPr>
              <a:t>Project FWB COARA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b="1" noProof="0" dirty="0">
              <a:solidFill>
                <a:schemeClr val="accent2"/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000" b="1" dirty="0">
                <a:solidFill>
                  <a:schemeClr val="accent2"/>
                </a:solidFill>
                <a:latin typeface="Bahnschrift Light SemiCondensed" panose="020B0502040204020203" pitchFamily="34" charset="0"/>
              </a:rPr>
              <a:t>Diamond Open Access</a:t>
            </a:r>
            <a:endParaRPr lang="en-GB" sz="3000" b="1" noProof="0" dirty="0">
              <a:solidFill>
                <a:schemeClr val="accent2"/>
              </a:solidFill>
              <a:latin typeface="Bahnschrift Light SemiCondensed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000" b="1" noProof="0" dirty="0">
              <a:solidFill>
                <a:schemeClr val="accent2"/>
              </a:solidFill>
              <a:latin typeface="Bahnschrift Light SemiCondensed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000" b="1" i="1" noProof="0" dirty="0">
                <a:solidFill>
                  <a:schemeClr val="accent2"/>
                </a:solidFill>
                <a:latin typeface="Bahnschrift Light SemiCondensed" panose="020B0502040204020203" pitchFamily="34" charset="0"/>
              </a:rPr>
              <a:t>CMC</a:t>
            </a:r>
            <a:r>
              <a:rPr lang="en-GB" sz="3000" b="1" noProof="0" dirty="0">
                <a:solidFill>
                  <a:schemeClr val="accent2"/>
                </a:solidFill>
                <a:latin typeface="Bahnschrift Light SemiCondensed" panose="020B0502040204020203" pitchFamily="34" charset="0"/>
              </a:rPr>
              <a:t> - Methodology – Choices – Realisations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8C1811-FE83-A841-8A9A-FC408EE5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en-GB" b="1" noProof="0" smtClean="0"/>
              <a:t>2</a:t>
            </a:fld>
            <a:endParaRPr lang="en-GB" b="1" noProof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4D59BC5-CDA3-0782-CECA-E8EDB2E07C46}"/>
              </a:ext>
            </a:extLst>
          </p:cNvPr>
          <p:cNvGrpSpPr/>
          <p:nvPr/>
        </p:nvGrpSpPr>
        <p:grpSpPr>
          <a:xfrm>
            <a:off x="834607" y="6403891"/>
            <a:ext cx="6006941" cy="438345"/>
            <a:chOff x="834607" y="6395182"/>
            <a:chExt cx="6006941" cy="438345"/>
          </a:xfrm>
        </p:grpSpPr>
        <p:pic>
          <p:nvPicPr>
            <p:cNvPr id="13" name="Image 12" descr="https://www.federation-wallonie-bruxelles.be/fileadmin/sites/portail/uploads/Illustrations_documents_images/A._A_propos_de_la_Federation/1._Qui_sommes_nous__/1.5._Logos_de_la_FW-B/FWB_HORI_NEGA.png">
              <a:extLst>
                <a:ext uri="{FF2B5EF4-FFF2-40B4-BE49-F238E27FC236}">
                  <a16:creationId xmlns:a16="http://schemas.microsoft.com/office/drawing/2014/main" id="{4DCBBEBF-3794-F6D4-B012-FA3A182B4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5648" y="6459681"/>
              <a:ext cx="1485900" cy="320387"/>
            </a:xfrm>
            <a:prstGeom prst="rect">
              <a:avLst/>
            </a:prstGeom>
          </p:spPr>
        </p:pic>
        <p:pic>
          <p:nvPicPr>
            <p:cNvPr id="5" name="Image 4" descr="Une image contenant Police, Graphiqu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838B5A1C-6563-441A-3D2F-8EE006C2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07" y="6395182"/>
              <a:ext cx="1257084" cy="438345"/>
            </a:xfrm>
            <a:prstGeom prst="rect">
              <a:avLst/>
            </a:prstGeom>
          </p:spPr>
        </p:pic>
      </p:grpSp>
      <p:pic>
        <p:nvPicPr>
          <p:cNvPr id="6" name="Graphique 5">
            <a:extLst>
              <a:ext uri="{FF2B5EF4-FFF2-40B4-BE49-F238E27FC236}">
                <a16:creationId xmlns:a16="http://schemas.microsoft.com/office/drawing/2014/main" id="{ADAE5E8E-9F7D-964A-C181-C85806E0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5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5598D-8B45-4072-CA8A-EBA93446F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B11F2-2D2E-60BF-C621-2505899DD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1256106"/>
            <a:ext cx="6241477" cy="3480547"/>
          </a:xfrm>
        </p:spPr>
        <p:txBody>
          <a:bodyPr>
            <a:normAutofit/>
          </a:bodyPr>
          <a:lstStyle/>
          <a:p>
            <a:pPr algn="ctr"/>
            <a:r>
              <a:rPr lang="en-GB" sz="4400" b="0" noProof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1. Project FWB COARA</a:t>
            </a:r>
            <a:br>
              <a:rPr lang="en-GB" sz="4400" noProof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</a:br>
            <a:br>
              <a:rPr lang="en-GB" sz="4400" b="1" noProof="0" dirty="0">
                <a:solidFill>
                  <a:schemeClr val="accent2"/>
                </a:solidFill>
                <a:latin typeface="Bahnschrift SemiCondensed" panose="020B0502040204020203" pitchFamily="34" charset="0"/>
              </a:rPr>
            </a:br>
            <a:endParaRPr lang="en-GB" sz="2900" b="0" noProof="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1B161D5F-8AD8-D4F4-890B-38BFAFD9B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29735" y="1781510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2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1CC5F-2A7F-09F4-4888-2D02FEDA6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CA07BA-57C7-E5C4-8DF4-5B16C975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96526" y="6438275"/>
            <a:ext cx="1302876" cy="419725"/>
          </a:xfrm>
        </p:spPr>
        <p:txBody>
          <a:bodyPr/>
          <a:lstStyle/>
          <a:p>
            <a:fld id="{C98A1267-0E47-F245-A1EE-11773D05328E}" type="datetime3">
              <a:rPr lang="en-GB" b="1" noProof="0" smtClean="0">
                <a:latin typeface="Bahnschrift SemiCondensed" panose="020B0502040204020203" pitchFamily="34" charset="0"/>
              </a:rPr>
              <a:t>24 October, 2025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28BCB4-FA0B-71BD-869B-BFA1E1D6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b="1" noProof="0" dirty="0">
                <a:latin typeface="Bahnschrift SemiCondensed" panose="020B0502040204020203" pitchFamily="34" charset="0"/>
              </a:rPr>
              <a:t>▪︎ </a:t>
            </a:r>
            <a:fld id="{71AEF36E-EA79-174C-93F9-FDA84EDD5956}" type="slidenum">
              <a:rPr lang="en-GB" b="1" noProof="0" smtClean="0">
                <a:latin typeface="Bahnschrift SemiCondensed" panose="020B0502040204020203" pitchFamily="34" charset="0"/>
              </a:rPr>
              <a:pPr algn="l"/>
              <a:t>4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F851413-AE85-D6CE-82AC-146E4ECE6672}"/>
              </a:ext>
            </a:extLst>
          </p:cNvPr>
          <p:cNvSpPr txBox="1">
            <a:spLocks/>
          </p:cNvSpPr>
          <p:nvPr/>
        </p:nvSpPr>
        <p:spPr>
          <a:xfrm>
            <a:off x="1720338" y="188146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Tx/>
              <a:buBlip>
                <a:blip r:embed="rId2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2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COARA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–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GB" sz="2800" i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Coalition for Advancing Research Assessment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–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EU initiative</a:t>
            </a:r>
            <a:endParaRPr lang="en-GB" sz="2800" noProof="0" dirty="0">
              <a:latin typeface="Bahnschrift Light SemiCondensed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FWB COARA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  <a:sym typeface="Wingdings" panose="05000000000000000000" pitchFamily="2" charset="2"/>
              </a:rPr>
              <a:t>–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interuniversity project: reform research assessment – End 30 June 2025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5 Work Packages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WP1 – New rules of research assessment (UCL)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2200" b="1" u="sng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WP2 – Open Data and Open Access (</a:t>
            </a:r>
            <a:r>
              <a:rPr lang="en-GB" sz="2200" b="1" u="sng" noProof="0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ULiège</a:t>
            </a:r>
            <a:r>
              <a:rPr lang="en-GB" sz="2200" b="1" u="sng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)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WP3 – Scientific Ethics (ULB)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WP4 – Scientific Integrity – Authorship, Publish or Perish (</a:t>
            </a:r>
            <a:r>
              <a:rPr lang="en-GB" sz="2200" noProof="0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UMons</a:t>
            </a:r>
            <a:r>
              <a:rPr lang="en-GB" sz="22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)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GB" sz="22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WP5 – Career development and formation of researchers (</a:t>
            </a:r>
            <a:r>
              <a:rPr lang="en-GB" sz="2200" noProof="0" dirty="0" err="1">
                <a:solidFill>
                  <a:schemeClr val="tx1"/>
                </a:solidFill>
                <a:latin typeface="Bahnschrift Light SemiCondensed" panose="020B0502040204020203" pitchFamily="34" charset="0"/>
              </a:rPr>
              <a:t>UNamur</a:t>
            </a:r>
            <a:r>
              <a:rPr lang="en-GB" sz="22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)</a:t>
            </a:r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E0B21893-2020-90F5-4069-2D1CBD812713}"/>
              </a:ext>
            </a:extLst>
          </p:cNvPr>
          <p:cNvSpPr txBox="1">
            <a:spLocks/>
          </p:cNvSpPr>
          <p:nvPr/>
        </p:nvSpPr>
        <p:spPr>
          <a:xfrm>
            <a:off x="1710813" y="468516"/>
            <a:ext cx="8691716" cy="494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Halyard Display" pitchFamily="2" charset="77"/>
                <a:cs typeface="+mj-cs"/>
              </a:defRPr>
            </a:lvl1pPr>
          </a:lstStyle>
          <a:p>
            <a:pPr algn="ctr"/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1. Project FWB COARA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81195B06-CE79-5944-057F-41DE6B9D6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18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D222-0BCD-E171-A9AA-E7CF27CF6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B0ABD-A560-309A-0865-DEC6E244E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1256106"/>
            <a:ext cx="6241477" cy="3480547"/>
          </a:xfrm>
        </p:spPr>
        <p:txBody>
          <a:bodyPr>
            <a:normAutofit/>
          </a:bodyPr>
          <a:lstStyle/>
          <a:p>
            <a:pPr algn="ctr"/>
            <a:r>
              <a:rPr lang="en-GB" sz="4400" b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2</a:t>
            </a:r>
            <a:r>
              <a:rPr lang="en-GB" sz="4400" b="0" noProof="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. Diamond Open Access</a:t>
            </a:r>
            <a:br>
              <a:rPr lang="en-GB" sz="4400" b="1" noProof="0" dirty="0">
                <a:solidFill>
                  <a:schemeClr val="accent2"/>
                </a:solidFill>
                <a:latin typeface="Bahnschrift SemiCondensed" panose="020B0502040204020203" pitchFamily="34" charset="0"/>
              </a:rPr>
            </a:br>
            <a:br>
              <a:rPr lang="en-GB" sz="4400" b="1" noProof="0" dirty="0">
                <a:solidFill>
                  <a:schemeClr val="accent2"/>
                </a:solidFill>
                <a:latin typeface="Bahnschrift SemiCondensed" panose="020B0502040204020203" pitchFamily="34" charset="0"/>
              </a:rPr>
            </a:br>
            <a:endParaRPr lang="en-GB" sz="2900" b="0" noProof="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E5DFF335-B1F2-C0CE-4149-E0327CBCA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29735" y="1781510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1B17A-D2BF-CA81-C2A9-C7EC46B2A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BA98EC-E241-69AF-EF86-4A7980C2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2530" y="6438275"/>
            <a:ext cx="1196872" cy="419725"/>
          </a:xfrm>
        </p:spPr>
        <p:txBody>
          <a:bodyPr/>
          <a:lstStyle/>
          <a:p>
            <a:fld id="{C98A1267-0E47-F245-A1EE-11773D05328E}" type="datetime3">
              <a:rPr lang="en-GB" noProof="0" smtClean="0">
                <a:latin typeface="Bahnschrift SemiCondensed" panose="020B0502040204020203" pitchFamily="34" charset="0"/>
              </a:rPr>
              <a:t>24 October, 2025</a:t>
            </a:fld>
            <a:endParaRPr lang="en-GB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9ACBEE9-7C71-6C07-1434-A5B32F68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b="1" noProof="0" dirty="0">
                <a:latin typeface="Bahnschrift SemiCondensed" panose="020B0502040204020203" pitchFamily="34" charset="0"/>
              </a:rPr>
              <a:t>▪︎ </a:t>
            </a:r>
            <a:fld id="{71AEF36E-EA79-174C-93F9-FDA84EDD5956}" type="slidenum">
              <a:rPr lang="en-GB" b="1" noProof="0" smtClean="0">
                <a:latin typeface="Bahnschrift SemiCondensed" panose="020B0502040204020203" pitchFamily="34" charset="0"/>
              </a:rPr>
              <a:pPr algn="l"/>
              <a:t>6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18998FC7-98BD-1A4F-AC93-67F65E06ECC0}"/>
              </a:ext>
            </a:extLst>
          </p:cNvPr>
          <p:cNvSpPr txBox="1">
            <a:spLocks/>
          </p:cNvSpPr>
          <p:nvPr/>
        </p:nvSpPr>
        <p:spPr>
          <a:xfrm>
            <a:off x="1710813" y="468516"/>
            <a:ext cx="8691716" cy="494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Halyard Display" pitchFamily="2" charset="77"/>
                <a:cs typeface="+mj-cs"/>
              </a:defRPr>
            </a:lvl1pPr>
          </a:lstStyle>
          <a:p>
            <a:pPr algn="ctr"/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2. Diamond Open Access – Model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D35E4014-D322-88EE-35C6-488791085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2299F5-901E-F37D-5E03-A8C8CF99C51A}"/>
              </a:ext>
            </a:extLst>
          </p:cNvPr>
          <p:cNvSpPr txBox="1">
            <a:spLocks/>
          </p:cNvSpPr>
          <p:nvPr/>
        </p:nvSpPr>
        <p:spPr>
          <a:xfrm>
            <a:off x="1710813" y="1873472"/>
            <a:ext cx="10515600" cy="4128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Tx/>
              <a:buBlip>
                <a:blip r:embed="rId5"/>
              </a:buBlip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Tx/>
              <a:buBlip>
                <a:blip r:embed="rId5"/>
              </a:buBlip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Free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for authors and readers – No APCs – No Subscriptions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Scientific publication model </a:t>
            </a:r>
            <a:r>
              <a:rPr lang="en-GB" sz="28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–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Scientific Evaluation Criteria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Not-for-Profit Economy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– No Dividends paid to Shareholders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Collaborative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– Made by Researchers for Researchers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Online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and </a:t>
            </a: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Open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CC-BY Licences 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– Intellectual Property kept</a:t>
            </a:r>
          </a:p>
          <a:p>
            <a:pPr marL="0" indent="0">
              <a:spcBef>
                <a:spcPts val="0"/>
              </a:spcBef>
              <a:buNone/>
            </a:pPr>
            <a:endParaRPr lang="en-GB" sz="1500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b="1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Sustainable Business Model</a:t>
            </a:r>
            <a:r>
              <a:rPr lang="en-GB" sz="2800" noProof="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– Accessible to Everyone despite Economic Differences</a:t>
            </a:r>
            <a:endParaRPr lang="en-GB" sz="2800" b="1" noProof="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40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2DE76F-3CED-090C-D606-34797F30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15600" y="6438275"/>
            <a:ext cx="1083801" cy="419725"/>
          </a:xfrm>
        </p:spPr>
        <p:txBody>
          <a:bodyPr/>
          <a:lstStyle/>
          <a:p>
            <a:fld id="{C98A1267-0E47-F245-A1EE-11773D05328E}" type="datetime3">
              <a:rPr lang="en-GB" noProof="0" smtClean="0">
                <a:latin typeface="Bahnschrift SemiCondensed" panose="020B0502040204020203" pitchFamily="34" charset="0"/>
              </a:rPr>
              <a:t>24 October, 2025</a:t>
            </a:fld>
            <a:endParaRPr lang="en-GB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3EB1D4-B2A7-7BBD-290F-96C2F47C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noProof="0" dirty="0">
                <a:latin typeface="Bahnschrift SemiCondensed" panose="020B0502040204020203" pitchFamily="34" charset="0"/>
              </a:rPr>
              <a:t>▪︎ </a:t>
            </a:r>
            <a:fld id="{71AEF36E-EA79-174C-93F9-FDA84EDD5956}" type="slidenum">
              <a:rPr lang="en-GB" b="1" noProof="0" smtClean="0">
                <a:latin typeface="Bahnschrift SemiCondensed" panose="020B0502040204020203" pitchFamily="34" charset="0"/>
              </a:rPr>
              <a:pPr algn="l"/>
              <a:t>7</a:t>
            </a:fld>
            <a:endParaRPr lang="en-GB" b="1" noProof="0" dirty="0">
              <a:latin typeface="Bahnschrift SemiCondensed" panose="020B0502040204020203" pitchFamily="34" charset="0"/>
            </a:endParaRPr>
          </a:p>
        </p:txBody>
      </p:sp>
      <p:pic>
        <p:nvPicPr>
          <p:cNvPr id="6" name="Image 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9767544B-AFA9-347B-78DC-A3F5AF97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564" y="1668330"/>
            <a:ext cx="7483488" cy="51896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E014411-1CE6-9E50-7BD5-F0D7703CF072}"/>
              </a:ext>
            </a:extLst>
          </p:cNvPr>
          <p:cNvSpPr txBox="1"/>
          <p:nvPr/>
        </p:nvSpPr>
        <p:spPr>
          <a:xfrm>
            <a:off x="14748" y="6211669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latin typeface="Bahnschrift Light SemiCondensed" panose="020B0502040204020203" pitchFamily="34" charset="0"/>
              </a:rPr>
              <a:t>ARES,</a:t>
            </a:r>
            <a:r>
              <a:rPr lang="en-GB" i="1" noProof="0" dirty="0">
                <a:latin typeface="Bahnschrift Light SemiCondensed" panose="020B0502040204020203" pitchFamily="34" charset="0"/>
              </a:rPr>
              <a:t> Rapport Open Access 2023  </a:t>
            </a:r>
            <a:r>
              <a:rPr lang="en-GB" noProof="0" dirty="0">
                <a:latin typeface="Bahnschrift Light SemiCondensed" panose="020B0502040204020203" pitchFamily="34" charset="0"/>
              </a:rPr>
              <a:t>(data 2022), p. 21.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2F33015-B73F-7475-CB90-62D0F3745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8EB514E-FF5C-2BDA-1858-8AAEEF2B32A7}"/>
              </a:ext>
            </a:extLst>
          </p:cNvPr>
          <p:cNvSpPr txBox="1">
            <a:spLocks/>
          </p:cNvSpPr>
          <p:nvPr/>
        </p:nvSpPr>
        <p:spPr>
          <a:xfrm>
            <a:off x="1710813" y="468516"/>
            <a:ext cx="8691716" cy="494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Halyard Display" pitchFamily="2" charset="77"/>
                <a:cs typeface="+mj-cs"/>
              </a:defRPr>
            </a:lvl1pPr>
          </a:lstStyle>
          <a:p>
            <a:pPr algn="ctr"/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2. Diamond Open Access – APCs’ Costs</a:t>
            </a:r>
          </a:p>
        </p:txBody>
      </p:sp>
    </p:spTree>
    <p:extLst>
      <p:ext uri="{BB962C8B-B14F-4D97-AF65-F5344CB8AC3E}">
        <p14:creationId xmlns:p14="http://schemas.microsoft.com/office/powerpoint/2010/main" val="1711437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539E20-4F7F-CD60-4A26-6E13EDF0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5126" y="6438275"/>
            <a:ext cx="1074276" cy="419725"/>
          </a:xfrm>
        </p:spPr>
        <p:txBody>
          <a:bodyPr/>
          <a:lstStyle/>
          <a:p>
            <a:fld id="{C98A1267-0E47-F245-A1EE-11773D05328E}" type="datetime3">
              <a:rPr lang="en-GB" noProof="0" smtClean="0">
                <a:latin typeface="Bahnschrift SemiCondensed" panose="020B0502040204020203" pitchFamily="34" charset="0"/>
              </a:rPr>
              <a:t>24 October, 2025</a:t>
            </a:fld>
            <a:endParaRPr lang="en-GB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6518E8-16C1-67CB-1DFE-FED06D7B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noProof="0" dirty="0">
                <a:latin typeface="Bahnschrift SemiCondensed" panose="020B0502040204020203" pitchFamily="34" charset="0"/>
              </a:rPr>
              <a:t>▪︎ </a:t>
            </a:r>
            <a:fld id="{71AEF36E-EA79-174C-93F9-FDA84EDD5956}" type="slidenum">
              <a:rPr lang="en-GB" noProof="0" smtClean="0">
                <a:latin typeface="Bahnschrift SemiCondensed" panose="020B0502040204020203" pitchFamily="34" charset="0"/>
              </a:rPr>
              <a:pPr algn="l"/>
              <a:t>8</a:t>
            </a:fld>
            <a:endParaRPr lang="en-GB" noProof="0" dirty="0">
              <a:latin typeface="Bahnschrift SemiCondensed" panose="020B0502040204020203" pitchFamily="34" charset="0"/>
            </a:endParaRPr>
          </a:p>
        </p:txBody>
      </p:sp>
      <p:pic>
        <p:nvPicPr>
          <p:cNvPr id="5" name="Image 4" descr="Une image contenant capture d’écran, diagramme, Graphique, logo&#10;&#10;Description générée automatiquement">
            <a:extLst>
              <a:ext uri="{FF2B5EF4-FFF2-40B4-BE49-F238E27FC236}">
                <a16:creationId xmlns:a16="http://schemas.microsoft.com/office/drawing/2014/main" id="{FBBB1632-FC48-0BF3-B38E-5FEBDC42F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07" y="865239"/>
            <a:ext cx="7452853" cy="59761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CFD30A4-E7E2-E44B-98B7-D49A5B5EEAB0}"/>
              </a:ext>
            </a:extLst>
          </p:cNvPr>
          <p:cNvSpPr txBox="1"/>
          <p:nvPr/>
        </p:nvSpPr>
        <p:spPr>
          <a:xfrm>
            <a:off x="128341" y="5520127"/>
            <a:ext cx="3862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noProof="0" dirty="0">
                <a:effectLst/>
                <a:latin typeface="Bahnschrift Light SemiCondensed" panose="020B0502040204020203" pitchFamily="34" charset="0"/>
                <a:ea typeface="Aptos" panose="020B0004020202020204" pitchFamily="34" charset="0"/>
              </a:rPr>
              <a:t>A. Grossman, B. </a:t>
            </a:r>
            <a:r>
              <a:rPr lang="en-GB" sz="1600" noProof="0" dirty="0" err="1">
                <a:effectLst/>
                <a:latin typeface="Bahnschrift Light SemiCondensed" panose="020B0502040204020203" pitchFamily="34" charset="0"/>
                <a:ea typeface="Aptos" panose="020B0004020202020204" pitchFamily="34" charset="0"/>
              </a:rPr>
              <a:t>Brembs</a:t>
            </a:r>
            <a:r>
              <a:rPr lang="en-GB" sz="1600" noProof="0" dirty="0">
                <a:effectLst/>
                <a:latin typeface="Bahnschrift Light SemiCondensed" panose="020B0502040204020203" pitchFamily="34" charset="0"/>
                <a:ea typeface="Aptos" panose="020B0004020202020204" pitchFamily="34" charset="0"/>
              </a:rPr>
              <a:t>, </a:t>
            </a:r>
            <a:r>
              <a:rPr lang="en-GB" sz="1600" i="1" noProof="0" dirty="0">
                <a:effectLst/>
                <a:latin typeface="Bahnschrift Light SemiCondensed" panose="020B0502040204020203" pitchFamily="34" charset="0"/>
                <a:ea typeface="Aptos" panose="020B0004020202020204" pitchFamily="34" charset="0"/>
              </a:rPr>
              <a:t>Assessing the size of the affordability problem in scholarly publishing</a:t>
            </a:r>
            <a:r>
              <a:rPr lang="en-GB" sz="1600" noProof="0" dirty="0">
                <a:effectLst/>
                <a:latin typeface="Bahnschrift Light SemiCondensed" panose="020B0502040204020203" pitchFamily="34" charset="0"/>
                <a:ea typeface="Aptos" panose="020B0004020202020204" pitchFamily="34" charset="0"/>
              </a:rPr>
              <a:t> (2019). Copyright, Fair Use, Scholarly Communication, etc., 112, p. 493. URL : </a:t>
            </a:r>
            <a:r>
              <a:rPr lang="en-GB" sz="1600" noProof="0" dirty="0">
                <a:effectLst/>
                <a:latin typeface="Bahnschrift Light SemiCondensed" panose="020B0502040204020203" pitchFamily="34" charset="0"/>
                <a:ea typeface="Aptos" panose="020B0004020202020204" pitchFamily="34" charset="0"/>
                <a:hlinkClick r:id="rId3"/>
              </a:rPr>
              <a:t>https://digitalcommons.unl.edu/scholcom/112</a:t>
            </a:r>
            <a:r>
              <a:rPr lang="en-GB" sz="1600" noProof="0" dirty="0">
                <a:effectLst/>
                <a:latin typeface="Bahnschrift Light SemiCondensed" panose="020B0502040204020203" pitchFamily="34" charset="0"/>
                <a:ea typeface="Aptos" panose="020B0004020202020204" pitchFamily="34" charset="0"/>
              </a:rPr>
              <a:t>.</a:t>
            </a:r>
            <a:endParaRPr lang="en-GB" sz="1600" noProof="0" dirty="0">
              <a:latin typeface="Bahnschrift Light SemiCondensed" panose="020B0502040204020203" pitchFamily="34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886112D-2E98-FFAB-03D0-2E2E09E6F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54A258AD-266E-5CE8-8727-7B4B8298D49B}"/>
              </a:ext>
            </a:extLst>
          </p:cNvPr>
          <p:cNvSpPr txBox="1">
            <a:spLocks/>
          </p:cNvSpPr>
          <p:nvPr/>
        </p:nvSpPr>
        <p:spPr>
          <a:xfrm>
            <a:off x="1710813" y="468516"/>
            <a:ext cx="8691716" cy="494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Halyard Display" pitchFamily="2" charset="77"/>
                <a:cs typeface="+mj-cs"/>
              </a:defRPr>
            </a:lvl1pPr>
          </a:lstStyle>
          <a:p>
            <a:pPr algn="ctr"/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2. Diamond Open Access – APCs and dividends</a:t>
            </a:r>
          </a:p>
        </p:txBody>
      </p:sp>
    </p:spTree>
    <p:extLst>
      <p:ext uri="{BB962C8B-B14F-4D97-AF65-F5344CB8AC3E}">
        <p14:creationId xmlns:p14="http://schemas.microsoft.com/office/powerpoint/2010/main" val="361613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2DE76F-3CED-090C-D606-34797F30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02530" y="6438275"/>
            <a:ext cx="1196872" cy="419725"/>
          </a:xfrm>
        </p:spPr>
        <p:txBody>
          <a:bodyPr/>
          <a:lstStyle/>
          <a:p>
            <a:fld id="{C98A1267-0E47-F245-A1EE-11773D05328E}" type="datetime3">
              <a:rPr lang="en-GB" noProof="0" smtClean="0">
                <a:latin typeface="Bahnschrift SemiCondensed" panose="020B0502040204020203" pitchFamily="34" charset="0"/>
              </a:rPr>
              <a:t>24 October, 2025</a:t>
            </a:fld>
            <a:endParaRPr lang="en-GB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3EB1D4-B2A7-7BBD-290F-96C2F47C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noProof="0" dirty="0">
                <a:latin typeface="Bahnschrift SemiCondensed" panose="020B0502040204020203" pitchFamily="34" charset="0"/>
              </a:rPr>
              <a:t>▪︎ </a:t>
            </a:r>
            <a:fld id="{71AEF36E-EA79-174C-93F9-FDA84EDD5956}" type="slidenum">
              <a:rPr lang="en-GB" noProof="0" smtClean="0">
                <a:latin typeface="Bahnschrift SemiCondensed" panose="020B0502040204020203" pitchFamily="34" charset="0"/>
              </a:rPr>
              <a:pPr algn="l"/>
              <a:t>9</a:t>
            </a:fld>
            <a:endParaRPr lang="en-GB" noProof="0" dirty="0">
              <a:latin typeface="Bahnschrift SemiCondensed" panose="020B0502040204020203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804EF1-8D27-A8BC-751F-7E58D0AB6CB7}"/>
              </a:ext>
            </a:extLst>
          </p:cNvPr>
          <p:cNvSpPr txBox="1"/>
          <p:nvPr/>
        </p:nvSpPr>
        <p:spPr>
          <a:xfrm>
            <a:off x="84612" y="3453581"/>
            <a:ext cx="26842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noProof="0" dirty="0">
                <a:latin typeface="Bahnschrift Light SemiCondensed" panose="020B0502040204020203" pitchFamily="34" charset="0"/>
              </a:rPr>
              <a:t>Total: 480 836 €</a:t>
            </a:r>
          </a:p>
          <a:p>
            <a:pPr algn="ctr"/>
            <a:r>
              <a:rPr lang="en-GB" sz="2500" noProof="0" dirty="0">
                <a:latin typeface="Bahnschrift Light SemiCondensed" panose="020B0502040204020203" pitchFamily="34" charset="0"/>
              </a:rPr>
              <a:t>2020: 376 184 €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ED7F21-4092-0F2A-86EA-A30CA4272156}"/>
              </a:ext>
            </a:extLst>
          </p:cNvPr>
          <p:cNvSpPr txBox="1"/>
          <p:nvPr/>
        </p:nvSpPr>
        <p:spPr>
          <a:xfrm>
            <a:off x="84612" y="6502185"/>
            <a:ext cx="3494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kern="100" noProof="0" dirty="0">
                <a:effectLst/>
                <a:latin typeface="Bahnschrift Light SemiCondensed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 APC – U. Bielefeld</a:t>
            </a:r>
            <a:endParaRPr lang="en-GB" noProof="0" dirty="0">
              <a:latin typeface="Bahnschrift Light SemiCondensed" panose="020B0502040204020203" pitchFamily="34" charset="0"/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2BA3997D-C186-2D4C-B252-9682662FA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12" y="865239"/>
            <a:ext cx="1828800" cy="182880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63A2DCD7-9ECA-3A2D-C5E4-D5FDBBF151B9}"/>
              </a:ext>
            </a:extLst>
          </p:cNvPr>
          <p:cNvSpPr txBox="1">
            <a:spLocks/>
          </p:cNvSpPr>
          <p:nvPr/>
        </p:nvSpPr>
        <p:spPr>
          <a:xfrm>
            <a:off x="1710813" y="468516"/>
            <a:ext cx="8691716" cy="494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Halyard Display" pitchFamily="2" charset="77"/>
                <a:cs typeface="+mj-cs"/>
              </a:defRPr>
            </a:lvl1pPr>
          </a:lstStyle>
          <a:p>
            <a:pPr algn="ctr"/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2. Diamond Open Access – APCs </a:t>
            </a:r>
            <a:r>
              <a:rPr lang="en-GB" sz="3000" noProof="0" dirty="0" err="1">
                <a:solidFill>
                  <a:schemeClr val="tx2"/>
                </a:solidFill>
                <a:latin typeface="Bahnschrift Light SemiCondensed" panose="020B0502040204020203" pitchFamily="34" charset="0"/>
              </a:rPr>
              <a:t>ULiège</a:t>
            </a:r>
            <a:r>
              <a:rPr lang="en-GB" sz="3000" noProof="0" dirty="0">
                <a:solidFill>
                  <a:schemeClr val="tx2"/>
                </a:solidFill>
                <a:latin typeface="Bahnschrift Light SemiCondensed" panose="020B0502040204020203" pitchFamily="34" charset="0"/>
              </a:rPr>
              <a:t> 2024</a:t>
            </a:r>
          </a:p>
        </p:txBody>
      </p:sp>
      <p:pic>
        <p:nvPicPr>
          <p:cNvPr id="8" name="Image 7" descr="Une image contenant texte, capture d’écran, diagramm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A3DC03D2-92D5-01FC-7BAC-F2A38DBBD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138" y="1667614"/>
            <a:ext cx="9744862" cy="41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3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LIEGE Cover + image">
  <a:themeElements>
    <a:clrScheme name="PALETTE ULIEGE">
      <a:dk1>
        <a:srgbClr val="000000"/>
      </a:dk1>
      <a:lt1>
        <a:srgbClr val="FFFFFF"/>
      </a:lt1>
      <a:dk2>
        <a:srgbClr val="006F7D"/>
      </a:dk2>
      <a:lt2>
        <a:srgbClr val="F4F0EF"/>
      </a:lt2>
      <a:accent1>
        <a:srgbClr val="FDCD06"/>
      </a:accent1>
      <a:accent2>
        <a:srgbClr val="006F7D"/>
      </a:accent2>
      <a:accent3>
        <a:srgbClr val="64A2AB"/>
      </a:accent3>
      <a:accent4>
        <a:srgbClr val="E8E3DE"/>
      </a:accent4>
      <a:accent5>
        <a:srgbClr val="F4F0EF"/>
      </a:accent5>
      <a:accent6>
        <a:srgbClr val="C4BDAE"/>
      </a:accent6>
      <a:hlink>
        <a:srgbClr val="006F7D"/>
      </a:hlink>
      <a:folHlink>
        <a:srgbClr val="E8E3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IEGE-PPT-MODELE" id="{F6628531-17DC-DE4E-AE9A-AB783A97C36E}" vid="{B4648868-DA83-8B42-BD35-F8EE48B67E4B}"/>
    </a:ext>
  </a:extLst>
</a:theme>
</file>

<file path=ppt/theme/theme2.xml><?xml version="1.0" encoding="utf-8"?>
<a:theme xmlns:a="http://schemas.openxmlformats.org/drawingml/2006/main" name="ULIEGE Titres, citations">
  <a:themeElements>
    <a:clrScheme name="PALETTE ULIEGE">
      <a:dk1>
        <a:srgbClr val="000000"/>
      </a:dk1>
      <a:lt1>
        <a:srgbClr val="FFFFFF"/>
      </a:lt1>
      <a:dk2>
        <a:srgbClr val="006F7D"/>
      </a:dk2>
      <a:lt2>
        <a:srgbClr val="F4F0EF"/>
      </a:lt2>
      <a:accent1>
        <a:srgbClr val="FDCD06"/>
      </a:accent1>
      <a:accent2>
        <a:srgbClr val="006F7D"/>
      </a:accent2>
      <a:accent3>
        <a:srgbClr val="64A2AB"/>
      </a:accent3>
      <a:accent4>
        <a:srgbClr val="E8E3DE"/>
      </a:accent4>
      <a:accent5>
        <a:srgbClr val="F4F0EF"/>
      </a:accent5>
      <a:accent6>
        <a:srgbClr val="C4BDAE"/>
      </a:accent6>
      <a:hlink>
        <a:srgbClr val="006F7D"/>
      </a:hlink>
      <a:folHlink>
        <a:srgbClr val="E8E3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LIEGE-PPT-MODELE" id="{F6628531-17DC-DE4E-AE9A-AB783A97C36E}" vid="{66C47452-BD1A-484D-9314-CF28769595A4}"/>
    </a:ext>
  </a:extLst>
</a:theme>
</file>

<file path=ppt/theme/theme3.xml><?xml version="1.0" encoding="utf-8"?>
<a:theme xmlns:a="http://schemas.openxmlformats.org/drawingml/2006/main" name="ULIEGE Base">
  <a:themeElements>
    <a:clrScheme name="PALETTE ULIEGE">
      <a:dk1>
        <a:srgbClr val="000000"/>
      </a:dk1>
      <a:lt1>
        <a:srgbClr val="FFFFFF"/>
      </a:lt1>
      <a:dk2>
        <a:srgbClr val="006F7D"/>
      </a:dk2>
      <a:lt2>
        <a:srgbClr val="F4F0EF"/>
      </a:lt2>
      <a:accent1>
        <a:srgbClr val="FDCD06"/>
      </a:accent1>
      <a:accent2>
        <a:srgbClr val="006F7D"/>
      </a:accent2>
      <a:accent3>
        <a:srgbClr val="64A2AB"/>
      </a:accent3>
      <a:accent4>
        <a:srgbClr val="E8E3DE"/>
      </a:accent4>
      <a:accent5>
        <a:srgbClr val="F4F0EF"/>
      </a:accent5>
      <a:accent6>
        <a:srgbClr val="C4BDAE"/>
      </a:accent6>
      <a:hlink>
        <a:srgbClr val="006F7D"/>
      </a:hlink>
      <a:folHlink>
        <a:srgbClr val="E8E3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IEGE-PPT-MODELE" id="{F6628531-17DC-DE4E-AE9A-AB783A97C36E}" vid="{4B61F5AD-C0B1-D74B-A0DD-CDBF3B10F0CB}"/>
    </a:ext>
  </a:extLst>
</a:theme>
</file>

<file path=ppt/theme/theme4.xml><?xml version="1.0" encoding="utf-8"?>
<a:theme xmlns:a="http://schemas.openxmlformats.org/drawingml/2006/main" name="ULIEGE images grid">
  <a:themeElements>
    <a:clrScheme name="PALETTE ULIEGE">
      <a:dk1>
        <a:srgbClr val="000000"/>
      </a:dk1>
      <a:lt1>
        <a:srgbClr val="FFFFFF"/>
      </a:lt1>
      <a:dk2>
        <a:srgbClr val="006F7D"/>
      </a:dk2>
      <a:lt2>
        <a:srgbClr val="F4F0EF"/>
      </a:lt2>
      <a:accent1>
        <a:srgbClr val="FDCD06"/>
      </a:accent1>
      <a:accent2>
        <a:srgbClr val="006F7D"/>
      </a:accent2>
      <a:accent3>
        <a:srgbClr val="64A2AB"/>
      </a:accent3>
      <a:accent4>
        <a:srgbClr val="E8E3DE"/>
      </a:accent4>
      <a:accent5>
        <a:srgbClr val="F4F0EF"/>
      </a:accent5>
      <a:accent6>
        <a:srgbClr val="C4BDAE"/>
      </a:accent6>
      <a:hlink>
        <a:srgbClr val="006F7D"/>
      </a:hlink>
      <a:folHlink>
        <a:srgbClr val="E8E3D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IEGE-PPT-MODELE" id="{F6628531-17DC-DE4E-AE9A-AB783A97C36E}" vid="{F1C29A9D-A4F8-9C4E-907A-8E36CC6B2682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8305</TotalTime>
  <Words>519</Words>
  <Application>Microsoft Office PowerPoint</Application>
  <PresentationFormat>Grand écran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Bahnschrift Light SemiCondensed</vt:lpstr>
      <vt:lpstr>Bahnschrift SemiCondensed</vt:lpstr>
      <vt:lpstr>Calibri</vt:lpstr>
      <vt:lpstr>Wingdings</vt:lpstr>
      <vt:lpstr>ULIEGE Cover + image</vt:lpstr>
      <vt:lpstr>ULIEGE Titres, citations</vt:lpstr>
      <vt:lpstr>ULIEGE Base</vt:lpstr>
      <vt:lpstr>ULIEGE images grid</vt:lpstr>
      <vt:lpstr>  Creating and Developing a New Diamond Open Access Journal. The Example of CMC - Circular Materials and Chemistry  Open Access Belgium International Open Access Week  J. Dumont  24-10-2025</vt:lpstr>
      <vt:lpstr>Présentation PowerPoint</vt:lpstr>
      <vt:lpstr>1. Project FWB COARA  </vt:lpstr>
      <vt:lpstr>Présentation PowerPoint</vt:lpstr>
      <vt:lpstr>2. Diamond Open Access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CMC – Methodology – Choices – Realisations 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Chapaux Elodie</dc:creator>
  <cp:keywords/>
  <dc:description/>
  <cp:lastModifiedBy>Dumont Jonathan</cp:lastModifiedBy>
  <cp:revision>184</cp:revision>
  <cp:lastPrinted>2019-04-19T09:55:52Z</cp:lastPrinted>
  <dcterms:created xsi:type="dcterms:W3CDTF">2022-06-28T21:23:28Z</dcterms:created>
  <dcterms:modified xsi:type="dcterms:W3CDTF">2025-10-24T12:17:13Z</dcterms:modified>
  <cp:category/>
</cp:coreProperties>
</file>