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84" r:id="rId3"/>
    <p:sldId id="388" r:id="rId4"/>
    <p:sldId id="387" r:id="rId5"/>
    <p:sldId id="385" r:id="rId6"/>
    <p:sldId id="386" r:id="rId7"/>
    <p:sldId id="257" r:id="rId8"/>
    <p:sldId id="371" r:id="rId9"/>
    <p:sldId id="372" r:id="rId10"/>
    <p:sldId id="381" r:id="rId11"/>
    <p:sldId id="382" r:id="rId12"/>
    <p:sldId id="374" r:id="rId13"/>
    <p:sldId id="380" r:id="rId14"/>
    <p:sldId id="376" r:id="rId15"/>
    <p:sldId id="377" r:id="rId16"/>
    <p:sldId id="379" r:id="rId17"/>
    <p:sldId id="383" r:id="rId18"/>
    <p:sldId id="389" r:id="rId19"/>
    <p:sldId id="391" r:id="rId20"/>
    <p:sldId id="359" r:id="rId21"/>
    <p:sldId id="293" r:id="rId22"/>
    <p:sldId id="390" r:id="rId23"/>
    <p:sldId id="395" r:id="rId24"/>
    <p:sldId id="394" r:id="rId25"/>
    <p:sldId id="396" r:id="rId26"/>
    <p:sldId id="397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9C0EF4-E68C-4805-80F5-FF0C0136F432}" v="29" dt="2025-10-16T22:59:32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imon" userId="77e7de85a5af01ec" providerId="LiveId" clId="{9552E1A4-AFB4-496D-A6A5-F1071035C79A}"/>
    <pc:docChg chg="custSel addSld delSld modSld sldOrd">
      <pc:chgData name="Michael Simon" userId="77e7de85a5af01ec" providerId="LiveId" clId="{9552E1A4-AFB4-496D-A6A5-F1071035C79A}" dt="2025-10-16T23:07:38.408" v="2869" actId="26606"/>
      <pc:docMkLst>
        <pc:docMk/>
      </pc:docMkLst>
      <pc:sldChg chg="addSp modSp mod setBg">
        <pc:chgData name="Michael Simon" userId="77e7de85a5af01ec" providerId="LiveId" clId="{9552E1A4-AFB4-496D-A6A5-F1071035C79A}" dt="2025-10-16T22:46:49.054" v="2805" actId="26606"/>
        <pc:sldMkLst>
          <pc:docMk/>
          <pc:sldMk cId="3839983820" sldId="256"/>
        </pc:sldMkLst>
        <pc:spChg chg="mod">
          <ac:chgData name="Michael Simon" userId="77e7de85a5af01ec" providerId="LiveId" clId="{9552E1A4-AFB4-496D-A6A5-F1071035C79A}" dt="2025-10-16T22:46:49.054" v="2805" actId="26606"/>
          <ac:spMkLst>
            <pc:docMk/>
            <pc:sldMk cId="3839983820" sldId="256"/>
            <ac:spMk id="2" creationId="{68D61B5C-A944-A75E-CC57-7E7271D8E30B}"/>
          </ac:spMkLst>
        </pc:spChg>
        <pc:spChg chg="mod">
          <ac:chgData name="Michael Simon" userId="77e7de85a5af01ec" providerId="LiveId" clId="{9552E1A4-AFB4-496D-A6A5-F1071035C79A}" dt="2025-10-16T22:46:49.054" v="2805" actId="26606"/>
          <ac:spMkLst>
            <pc:docMk/>
            <pc:sldMk cId="3839983820" sldId="256"/>
            <ac:spMk id="3" creationId="{8DB6312B-2F11-7E21-5742-5E67C25CB611}"/>
          </ac:spMkLst>
        </pc:spChg>
        <pc:spChg chg="add">
          <ac:chgData name="Michael Simon" userId="77e7de85a5af01ec" providerId="LiveId" clId="{9552E1A4-AFB4-496D-A6A5-F1071035C79A}" dt="2025-10-16T22:46:49.054" v="2805" actId="26606"/>
          <ac:spMkLst>
            <pc:docMk/>
            <pc:sldMk cId="3839983820" sldId="256"/>
            <ac:spMk id="10" creationId="{ECC07320-C2CA-4E29-8481-9D9E143C7788}"/>
          </ac:spMkLst>
        </pc:spChg>
        <pc:spChg chg="add">
          <ac:chgData name="Michael Simon" userId="77e7de85a5af01ec" providerId="LiveId" clId="{9552E1A4-AFB4-496D-A6A5-F1071035C79A}" dt="2025-10-16T22:46:49.054" v="2805" actId="26606"/>
          <ac:spMkLst>
            <pc:docMk/>
            <pc:sldMk cId="3839983820" sldId="256"/>
            <ac:spMk id="12" creationId="{178FB36B-5BFE-42CA-BC60-1115E0D95EEC}"/>
          </ac:spMkLst>
        </pc:spChg>
        <pc:picChg chg="add mod ord">
          <ac:chgData name="Michael Simon" userId="77e7de85a5af01ec" providerId="LiveId" clId="{9552E1A4-AFB4-496D-A6A5-F1071035C79A}" dt="2025-10-16T22:46:49.054" v="2805" actId="26606"/>
          <ac:picMkLst>
            <pc:docMk/>
            <pc:sldMk cId="3839983820" sldId="256"/>
            <ac:picMk id="5" creationId="{1C2001D6-7AB3-B7C9-ED6A-D3D424A53E6C}"/>
          </ac:picMkLst>
        </pc:picChg>
      </pc:sldChg>
      <pc:sldChg chg="addSp modSp mod setBg">
        <pc:chgData name="Michael Simon" userId="77e7de85a5af01ec" providerId="LiveId" clId="{9552E1A4-AFB4-496D-A6A5-F1071035C79A}" dt="2025-10-16T22:48:06.644" v="2809" actId="26606"/>
        <pc:sldMkLst>
          <pc:docMk/>
          <pc:sldMk cId="4262130471" sldId="257"/>
        </pc:sldMkLst>
        <pc:spChg chg="mod">
          <ac:chgData name="Michael Simon" userId="77e7de85a5af01ec" providerId="LiveId" clId="{9552E1A4-AFB4-496D-A6A5-F1071035C79A}" dt="2025-10-16T22:48:06.644" v="2809" actId="26606"/>
          <ac:spMkLst>
            <pc:docMk/>
            <pc:sldMk cId="4262130471" sldId="257"/>
            <ac:spMk id="4" creationId="{80C2373A-F503-9446-D23E-0C6CDE356077}"/>
          </ac:spMkLst>
        </pc:spChg>
        <pc:spChg chg="mod">
          <ac:chgData name="Michael Simon" userId="77e7de85a5af01ec" providerId="LiveId" clId="{9552E1A4-AFB4-496D-A6A5-F1071035C79A}" dt="2025-10-16T22:48:06.644" v="2809" actId="26606"/>
          <ac:spMkLst>
            <pc:docMk/>
            <pc:sldMk cId="4262130471" sldId="257"/>
            <ac:spMk id="5" creationId="{20AE902F-2D86-28D5-25B5-323847015864}"/>
          </ac:spMkLst>
        </pc:spChg>
        <pc:spChg chg="add">
          <ac:chgData name="Michael Simon" userId="77e7de85a5af01ec" providerId="LiveId" clId="{9552E1A4-AFB4-496D-A6A5-F1071035C79A}" dt="2025-10-16T22:48:06.644" v="2809" actId="26606"/>
          <ac:spMkLst>
            <pc:docMk/>
            <pc:sldMk cId="4262130471" sldId="257"/>
            <ac:spMk id="10" creationId="{ECC07320-C2CA-4E29-8481-9D9E143C7788}"/>
          </ac:spMkLst>
        </pc:spChg>
        <pc:spChg chg="add">
          <ac:chgData name="Michael Simon" userId="77e7de85a5af01ec" providerId="LiveId" clId="{9552E1A4-AFB4-496D-A6A5-F1071035C79A}" dt="2025-10-16T22:48:06.644" v="2809" actId="26606"/>
          <ac:spMkLst>
            <pc:docMk/>
            <pc:sldMk cId="4262130471" sldId="257"/>
            <ac:spMk id="12" creationId="{178FB36B-5BFE-42CA-BC60-1115E0D95EEC}"/>
          </ac:spMkLst>
        </pc:spChg>
        <pc:picChg chg="add mod ord">
          <ac:chgData name="Michael Simon" userId="77e7de85a5af01ec" providerId="LiveId" clId="{9552E1A4-AFB4-496D-A6A5-F1071035C79A}" dt="2025-10-16T22:48:06.644" v="2809" actId="26606"/>
          <ac:picMkLst>
            <pc:docMk/>
            <pc:sldMk cId="4262130471" sldId="257"/>
            <ac:picMk id="3" creationId="{B537E6E7-0289-33A5-1D77-9250FCFB7429}"/>
          </ac:picMkLst>
        </pc:picChg>
      </pc:sldChg>
      <pc:sldChg chg="del">
        <pc:chgData name="Michael Simon" userId="77e7de85a5af01ec" providerId="LiveId" clId="{9552E1A4-AFB4-496D-A6A5-F1071035C79A}" dt="2025-10-16T20:57:15.206" v="1295" actId="47"/>
        <pc:sldMkLst>
          <pc:docMk/>
          <pc:sldMk cId="24826682" sldId="290"/>
        </pc:sldMkLst>
      </pc:sldChg>
      <pc:sldChg chg="addSp delSp modSp mod modClrScheme chgLayout">
        <pc:chgData name="Michael Simon" userId="77e7de85a5af01ec" providerId="LiveId" clId="{9552E1A4-AFB4-496D-A6A5-F1071035C79A}" dt="2025-10-16T21:13:09.063" v="1691" actId="20577"/>
        <pc:sldMkLst>
          <pc:docMk/>
          <pc:sldMk cId="2836109498" sldId="293"/>
        </pc:sldMkLst>
        <pc:spChg chg="mod ord">
          <ac:chgData name="Michael Simon" userId="77e7de85a5af01ec" providerId="LiveId" clId="{9552E1A4-AFB4-496D-A6A5-F1071035C79A}" dt="2025-10-16T21:07:29.824" v="1526" actId="20577"/>
          <ac:spMkLst>
            <pc:docMk/>
            <pc:sldMk cId="2836109498" sldId="293"/>
            <ac:spMk id="2" creationId="{92CF5B8B-3E13-C946-AE21-24D2ED4D12D5}"/>
          </ac:spMkLst>
        </pc:spChg>
        <pc:spChg chg="add del mod ord">
          <ac:chgData name="Michael Simon" userId="77e7de85a5af01ec" providerId="LiveId" clId="{9552E1A4-AFB4-496D-A6A5-F1071035C79A}" dt="2025-10-16T21:07:51.925" v="1527" actId="1032"/>
          <ac:spMkLst>
            <pc:docMk/>
            <pc:sldMk cId="2836109498" sldId="293"/>
            <ac:spMk id="3" creationId="{C450922A-8D5A-4679-46C3-6E86FB1661AD}"/>
          </ac:spMkLst>
        </pc:spChg>
        <pc:graphicFrameChg chg="add mod modGraphic">
          <ac:chgData name="Michael Simon" userId="77e7de85a5af01ec" providerId="LiveId" clId="{9552E1A4-AFB4-496D-A6A5-F1071035C79A}" dt="2025-10-16T21:09:19.730" v="1626" actId="20577"/>
          <ac:graphicFrameMkLst>
            <pc:docMk/>
            <pc:sldMk cId="2836109498" sldId="293"/>
            <ac:graphicFrameMk id="4" creationId="{06A032B0-E28E-6991-C5EB-470137081B3D}"/>
          </ac:graphicFrameMkLst>
        </pc:graphicFrameChg>
        <pc:graphicFrameChg chg="mod ord modGraphic">
          <ac:chgData name="Michael Simon" userId="77e7de85a5af01ec" providerId="LiveId" clId="{9552E1A4-AFB4-496D-A6A5-F1071035C79A}" dt="2025-10-16T21:13:09.063" v="1691" actId="20577"/>
          <ac:graphicFrameMkLst>
            <pc:docMk/>
            <pc:sldMk cId="2836109498" sldId="293"/>
            <ac:graphicFrameMk id="6" creationId="{CF08DDD4-BB6F-ED1F-E949-5138F698521A}"/>
          </ac:graphicFrameMkLst>
        </pc:graphicFrameChg>
      </pc:sldChg>
      <pc:sldChg chg="del">
        <pc:chgData name="Michael Simon" userId="77e7de85a5af01ec" providerId="LiveId" clId="{9552E1A4-AFB4-496D-A6A5-F1071035C79A}" dt="2025-10-16T20:55:23.241" v="1287" actId="47"/>
        <pc:sldMkLst>
          <pc:docMk/>
          <pc:sldMk cId="323963298" sldId="295"/>
        </pc:sldMkLst>
      </pc:sldChg>
      <pc:sldChg chg="del">
        <pc:chgData name="Michael Simon" userId="77e7de85a5af01ec" providerId="LiveId" clId="{9552E1A4-AFB4-496D-A6A5-F1071035C79A}" dt="2025-10-16T20:55:45.616" v="1290" actId="47"/>
        <pc:sldMkLst>
          <pc:docMk/>
          <pc:sldMk cId="559786484" sldId="298"/>
        </pc:sldMkLst>
      </pc:sldChg>
      <pc:sldChg chg="del">
        <pc:chgData name="Michael Simon" userId="77e7de85a5af01ec" providerId="LiveId" clId="{9552E1A4-AFB4-496D-A6A5-F1071035C79A}" dt="2025-10-16T20:55:46.587" v="1291" actId="47"/>
        <pc:sldMkLst>
          <pc:docMk/>
          <pc:sldMk cId="3669134462" sldId="300"/>
        </pc:sldMkLst>
      </pc:sldChg>
      <pc:sldChg chg="del">
        <pc:chgData name="Michael Simon" userId="77e7de85a5af01ec" providerId="LiveId" clId="{9552E1A4-AFB4-496D-A6A5-F1071035C79A}" dt="2025-10-16T20:34:24.444" v="1194" actId="47"/>
        <pc:sldMkLst>
          <pc:docMk/>
          <pc:sldMk cId="3423730969" sldId="301"/>
        </pc:sldMkLst>
      </pc:sldChg>
      <pc:sldChg chg="del">
        <pc:chgData name="Michael Simon" userId="77e7de85a5af01ec" providerId="LiveId" clId="{9552E1A4-AFB4-496D-A6A5-F1071035C79A}" dt="2025-10-16T20:55:47.912" v="1292" actId="47"/>
        <pc:sldMkLst>
          <pc:docMk/>
          <pc:sldMk cId="1394726019" sldId="303"/>
        </pc:sldMkLst>
      </pc:sldChg>
      <pc:sldChg chg="modSp del mod">
        <pc:chgData name="Michael Simon" userId="77e7de85a5af01ec" providerId="LiveId" clId="{9552E1A4-AFB4-496D-A6A5-F1071035C79A}" dt="2025-10-16T20:58:23.100" v="1334" actId="47"/>
        <pc:sldMkLst>
          <pc:docMk/>
          <pc:sldMk cId="2009708826" sldId="351"/>
        </pc:sldMkLst>
        <pc:spChg chg="mod">
          <ac:chgData name="Michael Simon" userId="77e7de85a5af01ec" providerId="LiveId" clId="{9552E1A4-AFB4-496D-A6A5-F1071035C79A}" dt="2025-10-16T20:35:10.823" v="1202" actId="20577"/>
          <ac:spMkLst>
            <pc:docMk/>
            <pc:sldMk cId="2009708826" sldId="351"/>
            <ac:spMk id="2" creationId="{06D84082-F668-E670-9378-0603B95F2B33}"/>
          </ac:spMkLst>
        </pc:spChg>
      </pc:sldChg>
      <pc:sldChg chg="modSp del mod">
        <pc:chgData name="Michael Simon" userId="77e7de85a5af01ec" providerId="LiveId" clId="{9552E1A4-AFB4-496D-A6A5-F1071035C79A}" dt="2025-10-16T20:58:24.608" v="1335" actId="47"/>
        <pc:sldMkLst>
          <pc:docMk/>
          <pc:sldMk cId="1133636844" sldId="352"/>
        </pc:sldMkLst>
        <pc:spChg chg="mod">
          <ac:chgData name="Michael Simon" userId="77e7de85a5af01ec" providerId="LiveId" clId="{9552E1A4-AFB4-496D-A6A5-F1071035C79A}" dt="2025-10-16T20:35:36.018" v="1214" actId="20577"/>
          <ac:spMkLst>
            <pc:docMk/>
            <pc:sldMk cId="1133636844" sldId="352"/>
            <ac:spMk id="2" creationId="{EF66E880-3191-4B3B-9317-53995B4C4987}"/>
          </ac:spMkLst>
        </pc:spChg>
      </pc:sldChg>
      <pc:sldChg chg="modSp del mod">
        <pc:chgData name="Michael Simon" userId="77e7de85a5af01ec" providerId="LiveId" clId="{9552E1A4-AFB4-496D-A6A5-F1071035C79A}" dt="2025-10-16T20:58:25.442" v="1336" actId="47"/>
        <pc:sldMkLst>
          <pc:docMk/>
          <pc:sldMk cId="3263526683" sldId="353"/>
        </pc:sldMkLst>
        <pc:spChg chg="mod">
          <ac:chgData name="Michael Simon" userId="77e7de85a5af01ec" providerId="LiveId" clId="{9552E1A4-AFB4-496D-A6A5-F1071035C79A}" dt="2025-10-16T20:35:58.092" v="1221" actId="20577"/>
          <ac:spMkLst>
            <pc:docMk/>
            <pc:sldMk cId="3263526683" sldId="353"/>
            <ac:spMk id="2" creationId="{F1906E53-E8E6-8994-4003-3DD3A6786EF4}"/>
          </ac:spMkLst>
        </pc:spChg>
        <pc:spChg chg="mod">
          <ac:chgData name="Michael Simon" userId="77e7de85a5af01ec" providerId="LiveId" clId="{9552E1A4-AFB4-496D-A6A5-F1071035C79A}" dt="2025-10-16T20:36:07.594" v="1234" actId="20577"/>
          <ac:spMkLst>
            <pc:docMk/>
            <pc:sldMk cId="3263526683" sldId="353"/>
            <ac:spMk id="7" creationId="{016AE96C-8A7E-3F8B-A77E-4326E4F4B562}"/>
          </ac:spMkLst>
        </pc:spChg>
      </pc:sldChg>
      <pc:sldChg chg="modSp del mod">
        <pc:chgData name="Michael Simon" userId="77e7de85a5af01ec" providerId="LiveId" clId="{9552E1A4-AFB4-496D-A6A5-F1071035C79A}" dt="2025-10-16T20:58:26.297" v="1337" actId="47"/>
        <pc:sldMkLst>
          <pc:docMk/>
          <pc:sldMk cId="961449442" sldId="354"/>
        </pc:sldMkLst>
        <pc:spChg chg="mod">
          <ac:chgData name="Michael Simon" userId="77e7de85a5af01ec" providerId="LiveId" clId="{9552E1A4-AFB4-496D-A6A5-F1071035C79A}" dt="2025-10-16T20:36:59.385" v="1239" actId="20577"/>
          <ac:spMkLst>
            <pc:docMk/>
            <pc:sldMk cId="961449442" sldId="354"/>
            <ac:spMk id="2" creationId="{88189CD4-8491-C190-6A95-5F721049DBAB}"/>
          </ac:spMkLst>
        </pc:spChg>
      </pc:sldChg>
      <pc:sldChg chg="del">
        <pc:chgData name="Michael Simon" userId="77e7de85a5af01ec" providerId="LiveId" clId="{9552E1A4-AFB4-496D-A6A5-F1071035C79A}" dt="2025-10-16T20:37:26.224" v="1240" actId="47"/>
        <pc:sldMkLst>
          <pc:docMk/>
          <pc:sldMk cId="1520789929" sldId="356"/>
        </pc:sldMkLst>
      </pc:sldChg>
      <pc:sldChg chg="del">
        <pc:chgData name="Michael Simon" userId="77e7de85a5af01ec" providerId="LiveId" clId="{9552E1A4-AFB4-496D-A6A5-F1071035C79A}" dt="2025-10-16T20:37:27.712" v="1241" actId="47"/>
        <pc:sldMkLst>
          <pc:docMk/>
          <pc:sldMk cId="4130360820" sldId="357"/>
        </pc:sldMkLst>
      </pc:sldChg>
      <pc:sldChg chg="del">
        <pc:chgData name="Michael Simon" userId="77e7de85a5af01ec" providerId="LiveId" clId="{9552E1A4-AFB4-496D-A6A5-F1071035C79A}" dt="2025-10-16T21:17:00.246" v="1754" actId="47"/>
        <pc:sldMkLst>
          <pc:docMk/>
          <pc:sldMk cId="3934358445" sldId="358"/>
        </pc:sldMkLst>
      </pc:sldChg>
      <pc:sldChg chg="addSp modSp mod setBg modClrScheme chgLayout">
        <pc:chgData name="Michael Simon" userId="77e7de85a5af01ec" providerId="LiveId" clId="{9552E1A4-AFB4-496D-A6A5-F1071035C79A}" dt="2025-10-16T22:59:52.820" v="2866" actId="26606"/>
        <pc:sldMkLst>
          <pc:docMk/>
          <pc:sldMk cId="188238159" sldId="359"/>
        </pc:sldMkLst>
        <pc:spChg chg="mod ord">
          <ac:chgData name="Michael Simon" userId="77e7de85a5af01ec" providerId="LiveId" clId="{9552E1A4-AFB4-496D-A6A5-F1071035C79A}" dt="2025-10-16T22:59:52.820" v="2866" actId="26606"/>
          <ac:spMkLst>
            <pc:docMk/>
            <pc:sldMk cId="188238159" sldId="359"/>
            <ac:spMk id="2" creationId="{34168DB2-8E4E-B245-36D7-F2ECFFC7130E}"/>
          </ac:spMkLst>
        </pc:spChg>
        <pc:spChg chg="add mod ord">
          <ac:chgData name="Michael Simon" userId="77e7de85a5af01ec" providerId="LiveId" clId="{9552E1A4-AFB4-496D-A6A5-F1071035C79A}" dt="2025-10-16T22:59:52.820" v="2866" actId="26606"/>
          <ac:spMkLst>
            <pc:docMk/>
            <pc:sldMk cId="188238159" sldId="359"/>
            <ac:spMk id="3" creationId="{2467A972-6B9B-50B6-AD51-107B0D1282FF}"/>
          </ac:spMkLst>
        </pc:spChg>
        <pc:spChg chg="add">
          <ac:chgData name="Michael Simon" userId="77e7de85a5af01ec" providerId="LiveId" clId="{9552E1A4-AFB4-496D-A6A5-F1071035C79A}" dt="2025-10-16T22:59:52.820" v="2866" actId="26606"/>
          <ac:spMkLst>
            <pc:docMk/>
            <pc:sldMk cId="188238159" sldId="359"/>
            <ac:spMk id="10" creationId="{7DA3C418-758E-4180-A5D0-8655D6804587}"/>
          </ac:spMkLst>
        </pc:spChg>
        <pc:spChg chg="add">
          <ac:chgData name="Michael Simon" userId="77e7de85a5af01ec" providerId="LiveId" clId="{9552E1A4-AFB4-496D-A6A5-F1071035C79A}" dt="2025-10-16T22:59:52.820" v="2866" actId="26606"/>
          <ac:spMkLst>
            <pc:docMk/>
            <pc:sldMk cId="188238159" sldId="359"/>
            <ac:spMk id="12" creationId="{28C8EF06-5EC3-4883-AFAF-D74FF46550FB}"/>
          </ac:spMkLst>
        </pc:spChg>
        <pc:picChg chg="add mod ord">
          <ac:chgData name="Michael Simon" userId="77e7de85a5af01ec" providerId="LiveId" clId="{9552E1A4-AFB4-496D-A6A5-F1071035C79A}" dt="2025-10-16T22:59:52.820" v="2866" actId="26606"/>
          <ac:picMkLst>
            <pc:docMk/>
            <pc:sldMk cId="188238159" sldId="359"/>
            <ac:picMk id="5" creationId="{990B9850-08C9-BB2B-5E30-F222AA00830D}"/>
          </ac:picMkLst>
        </pc:picChg>
      </pc:sldChg>
      <pc:sldChg chg="del">
        <pc:chgData name="Michael Simon" userId="77e7de85a5af01ec" providerId="LiveId" clId="{9552E1A4-AFB4-496D-A6A5-F1071035C79A}" dt="2025-10-16T20:37:34.083" v="1242" actId="47"/>
        <pc:sldMkLst>
          <pc:docMk/>
          <pc:sldMk cId="2885239012" sldId="360"/>
        </pc:sldMkLst>
      </pc:sldChg>
      <pc:sldChg chg="del">
        <pc:chgData name="Michael Simon" userId="77e7de85a5af01ec" providerId="LiveId" clId="{9552E1A4-AFB4-496D-A6A5-F1071035C79A}" dt="2025-10-16T20:37:36.490" v="1243" actId="47"/>
        <pc:sldMkLst>
          <pc:docMk/>
          <pc:sldMk cId="3664339121" sldId="361"/>
        </pc:sldMkLst>
      </pc:sldChg>
      <pc:sldChg chg="modSp del mod">
        <pc:chgData name="Michael Simon" userId="77e7de85a5af01ec" providerId="LiveId" clId="{9552E1A4-AFB4-496D-A6A5-F1071035C79A}" dt="2025-10-16T21:15:29.910" v="1738" actId="47"/>
        <pc:sldMkLst>
          <pc:docMk/>
          <pc:sldMk cId="983555948" sldId="362"/>
        </pc:sldMkLst>
        <pc:spChg chg="mod">
          <ac:chgData name="Michael Simon" userId="77e7de85a5af01ec" providerId="LiveId" clId="{9552E1A4-AFB4-496D-A6A5-F1071035C79A}" dt="2025-10-16T21:12:23.622" v="1670" actId="20577"/>
          <ac:spMkLst>
            <pc:docMk/>
            <pc:sldMk cId="983555948" sldId="362"/>
            <ac:spMk id="2" creationId="{BFC17D99-EBD5-9968-3975-357EE2819ACD}"/>
          </ac:spMkLst>
        </pc:spChg>
      </pc:sldChg>
      <pc:sldChg chg="del">
        <pc:chgData name="Michael Simon" userId="77e7de85a5af01ec" providerId="LiveId" clId="{9552E1A4-AFB4-496D-A6A5-F1071035C79A}" dt="2025-10-16T21:15:30.901" v="1739" actId="47"/>
        <pc:sldMkLst>
          <pc:docMk/>
          <pc:sldMk cId="1809557365" sldId="363"/>
        </pc:sldMkLst>
      </pc:sldChg>
      <pc:sldChg chg="modSp del mod">
        <pc:chgData name="Michael Simon" userId="77e7de85a5af01ec" providerId="LiveId" clId="{9552E1A4-AFB4-496D-A6A5-F1071035C79A}" dt="2025-10-16T21:15:31.490" v="1740" actId="47"/>
        <pc:sldMkLst>
          <pc:docMk/>
          <pc:sldMk cId="4213163598" sldId="364"/>
        </pc:sldMkLst>
        <pc:spChg chg="mod">
          <ac:chgData name="Michael Simon" userId="77e7de85a5af01ec" providerId="LiveId" clId="{9552E1A4-AFB4-496D-A6A5-F1071035C79A}" dt="2025-10-16T21:13:46.367" v="1696" actId="20577"/>
          <ac:spMkLst>
            <pc:docMk/>
            <pc:sldMk cId="4213163598" sldId="364"/>
            <ac:spMk id="2" creationId="{AA8BE191-5DB1-88E0-05CA-40A6A1A695E5}"/>
          </ac:spMkLst>
        </pc:spChg>
      </pc:sldChg>
      <pc:sldChg chg="del">
        <pc:chgData name="Michael Simon" userId="77e7de85a5af01ec" providerId="LiveId" clId="{9552E1A4-AFB4-496D-A6A5-F1071035C79A}" dt="2025-10-16T21:15:32.397" v="1741" actId="47"/>
        <pc:sldMkLst>
          <pc:docMk/>
          <pc:sldMk cId="2844355687" sldId="365"/>
        </pc:sldMkLst>
      </pc:sldChg>
      <pc:sldChg chg="del">
        <pc:chgData name="Michael Simon" userId="77e7de85a5af01ec" providerId="LiveId" clId="{9552E1A4-AFB4-496D-A6A5-F1071035C79A}" dt="2025-10-16T20:55:43.549" v="1289" actId="47"/>
        <pc:sldMkLst>
          <pc:docMk/>
          <pc:sldMk cId="2985389809" sldId="366"/>
        </pc:sldMkLst>
      </pc:sldChg>
      <pc:sldChg chg="del">
        <pc:chgData name="Michael Simon" userId="77e7de85a5af01ec" providerId="LiveId" clId="{9552E1A4-AFB4-496D-A6A5-F1071035C79A}" dt="2025-10-16T20:55:56.838" v="1294" actId="47"/>
        <pc:sldMkLst>
          <pc:docMk/>
          <pc:sldMk cId="149786064" sldId="367"/>
        </pc:sldMkLst>
      </pc:sldChg>
      <pc:sldChg chg="del">
        <pc:chgData name="Michael Simon" userId="77e7de85a5af01ec" providerId="LiveId" clId="{9552E1A4-AFB4-496D-A6A5-F1071035C79A}" dt="2025-10-16T20:58:36.684" v="1338" actId="47"/>
        <pc:sldMkLst>
          <pc:docMk/>
          <pc:sldMk cId="4189993422" sldId="368"/>
        </pc:sldMkLst>
      </pc:sldChg>
      <pc:sldChg chg="del">
        <pc:chgData name="Michael Simon" userId="77e7de85a5af01ec" providerId="LiveId" clId="{9552E1A4-AFB4-496D-A6A5-F1071035C79A}" dt="2025-10-16T20:55:40.579" v="1288" actId="47"/>
        <pc:sldMkLst>
          <pc:docMk/>
          <pc:sldMk cId="1237256202" sldId="369"/>
        </pc:sldMkLst>
      </pc:sldChg>
      <pc:sldChg chg="del">
        <pc:chgData name="Michael Simon" userId="77e7de85a5af01ec" providerId="LiveId" clId="{9552E1A4-AFB4-496D-A6A5-F1071035C79A}" dt="2025-10-16T20:55:53.432" v="1293" actId="47"/>
        <pc:sldMkLst>
          <pc:docMk/>
          <pc:sldMk cId="4107014866" sldId="370"/>
        </pc:sldMkLst>
      </pc:sldChg>
      <pc:sldChg chg="modSp mod">
        <pc:chgData name="Michael Simon" userId="77e7de85a5af01ec" providerId="LiveId" clId="{9552E1A4-AFB4-496D-A6A5-F1071035C79A}" dt="2025-10-16T22:48:20.199" v="2810" actId="122"/>
        <pc:sldMkLst>
          <pc:docMk/>
          <pc:sldMk cId="669763800" sldId="372"/>
        </pc:sldMkLst>
        <pc:spChg chg="mod">
          <ac:chgData name="Michael Simon" userId="77e7de85a5af01ec" providerId="LiveId" clId="{9552E1A4-AFB4-496D-A6A5-F1071035C79A}" dt="2025-10-16T22:48:20.199" v="2810" actId="122"/>
          <ac:spMkLst>
            <pc:docMk/>
            <pc:sldMk cId="669763800" sldId="372"/>
            <ac:spMk id="6" creationId="{6D15E9F9-3393-1F20-FC15-F4992C83DB45}"/>
          </ac:spMkLst>
        </pc:spChg>
      </pc:sldChg>
      <pc:sldChg chg="addSp modSp mod">
        <pc:chgData name="Michael Simon" userId="77e7de85a5af01ec" providerId="LiveId" clId="{9552E1A4-AFB4-496D-A6A5-F1071035C79A}" dt="2025-10-16T20:59:48.571" v="1373" actId="20577"/>
        <pc:sldMkLst>
          <pc:docMk/>
          <pc:sldMk cId="1157937967" sldId="377"/>
        </pc:sldMkLst>
        <pc:spChg chg="mod">
          <ac:chgData name="Michael Simon" userId="77e7de85a5af01ec" providerId="LiveId" clId="{9552E1A4-AFB4-496D-A6A5-F1071035C79A}" dt="2025-10-16T20:59:48.571" v="1373" actId="20577"/>
          <ac:spMkLst>
            <pc:docMk/>
            <pc:sldMk cId="1157937967" sldId="377"/>
            <ac:spMk id="2" creationId="{1F36081F-094E-0758-98B3-BECC43415DAF}"/>
          </ac:spMkLst>
        </pc:spChg>
        <pc:graphicFrameChg chg="add mod">
          <ac:chgData name="Michael Simon" userId="77e7de85a5af01ec" providerId="LiveId" clId="{9552E1A4-AFB4-496D-A6A5-F1071035C79A}" dt="2025-10-16T20:59:30.243" v="1351" actId="1076"/>
          <ac:graphicFrameMkLst>
            <pc:docMk/>
            <pc:sldMk cId="1157937967" sldId="377"/>
            <ac:graphicFrameMk id="3" creationId="{675573F0-003F-1C67-FA0C-DE42652552EF}"/>
          </ac:graphicFrameMkLst>
        </pc:graphicFrameChg>
        <pc:graphicFrameChg chg="mod">
          <ac:chgData name="Michael Simon" userId="77e7de85a5af01ec" providerId="LiveId" clId="{9552E1A4-AFB4-496D-A6A5-F1071035C79A}" dt="2025-10-16T20:58:57.727" v="1339" actId="14100"/>
          <ac:graphicFrameMkLst>
            <pc:docMk/>
            <pc:sldMk cId="1157937967" sldId="377"/>
            <ac:graphicFrameMk id="15" creationId="{B5A25271-54A0-BC4A-3380-86A4F5F57EA9}"/>
          </ac:graphicFrameMkLst>
        </pc:graphicFrameChg>
      </pc:sldChg>
      <pc:sldChg chg="addSp delSp modSp del mod">
        <pc:chgData name="Michael Simon" userId="77e7de85a5af01ec" providerId="LiveId" clId="{9552E1A4-AFB4-496D-A6A5-F1071035C79A}" dt="2025-10-16T21:00:00.947" v="1374" actId="47"/>
        <pc:sldMkLst>
          <pc:docMk/>
          <pc:sldMk cId="397666329" sldId="378"/>
        </pc:sldMkLst>
        <pc:spChg chg="add mod">
          <ac:chgData name="Michael Simon" userId="77e7de85a5af01ec" providerId="LiveId" clId="{9552E1A4-AFB4-496D-A6A5-F1071035C79A}" dt="2025-10-16T20:59:18.431" v="1349" actId="21"/>
          <ac:spMkLst>
            <pc:docMk/>
            <pc:sldMk cId="397666329" sldId="378"/>
            <ac:spMk id="4" creationId="{F1D746CC-16DE-BBAD-6DC4-7C3350EC5800}"/>
          </ac:spMkLst>
        </pc:spChg>
        <pc:graphicFrameChg chg="del mod">
          <ac:chgData name="Michael Simon" userId="77e7de85a5af01ec" providerId="LiveId" clId="{9552E1A4-AFB4-496D-A6A5-F1071035C79A}" dt="2025-10-16T20:59:18.431" v="1349" actId="21"/>
          <ac:graphicFrameMkLst>
            <pc:docMk/>
            <pc:sldMk cId="397666329" sldId="378"/>
            <ac:graphicFrameMk id="15" creationId="{675573F0-003F-1C67-FA0C-DE42652552EF}"/>
          </ac:graphicFrameMkLst>
        </pc:graphicFrameChg>
      </pc:sldChg>
      <pc:sldChg chg="modSp mod">
        <pc:chgData name="Michael Simon" userId="77e7de85a5af01ec" providerId="LiveId" clId="{9552E1A4-AFB4-496D-A6A5-F1071035C79A}" dt="2025-10-16T20:21:53.653" v="1193" actId="122"/>
        <pc:sldMkLst>
          <pc:docMk/>
          <pc:sldMk cId="1554353900" sldId="382"/>
        </pc:sldMkLst>
        <pc:spChg chg="mod">
          <ac:chgData name="Michael Simon" userId="77e7de85a5af01ec" providerId="LiveId" clId="{9552E1A4-AFB4-496D-A6A5-F1071035C79A}" dt="2025-10-16T20:21:53.653" v="1193" actId="122"/>
          <ac:spMkLst>
            <pc:docMk/>
            <pc:sldMk cId="1554353900" sldId="382"/>
            <ac:spMk id="2" creationId="{01D9F4AB-28F9-7D11-81D2-AB702889B154}"/>
          </ac:spMkLst>
        </pc:spChg>
      </pc:sldChg>
      <pc:sldChg chg="addSp delSp modSp new mod setBg modClrScheme chgLayout">
        <pc:chgData name="Michael Simon" userId="77e7de85a5af01ec" providerId="LiveId" clId="{9552E1A4-AFB4-496D-A6A5-F1071035C79A}" dt="2025-10-16T22:47:18.173" v="2807" actId="26606"/>
        <pc:sldMkLst>
          <pc:docMk/>
          <pc:sldMk cId="2768845486" sldId="384"/>
        </pc:sldMkLst>
        <pc:spChg chg="del mod ord">
          <ac:chgData name="Michael Simon" userId="77e7de85a5af01ec" providerId="LiveId" clId="{9552E1A4-AFB4-496D-A6A5-F1071035C79A}" dt="2025-10-16T17:57:07.187" v="1" actId="700"/>
          <ac:spMkLst>
            <pc:docMk/>
            <pc:sldMk cId="2768845486" sldId="384"/>
            <ac:spMk id="2" creationId="{484ADFA5-93B2-3F5D-EF75-60A4FB278779}"/>
          </ac:spMkLst>
        </pc:spChg>
        <pc:spChg chg="del mod ord">
          <ac:chgData name="Michael Simon" userId="77e7de85a5af01ec" providerId="LiveId" clId="{9552E1A4-AFB4-496D-A6A5-F1071035C79A}" dt="2025-10-16T17:57:07.187" v="1" actId="700"/>
          <ac:spMkLst>
            <pc:docMk/>
            <pc:sldMk cId="2768845486" sldId="384"/>
            <ac:spMk id="3" creationId="{557DAF62-C67F-590C-11FB-0F5B342FA4EA}"/>
          </ac:spMkLst>
        </pc:spChg>
        <pc:spChg chg="add mod ord">
          <ac:chgData name="Michael Simon" userId="77e7de85a5af01ec" providerId="LiveId" clId="{9552E1A4-AFB4-496D-A6A5-F1071035C79A}" dt="2025-10-16T22:47:18.173" v="2807" actId="26606"/>
          <ac:spMkLst>
            <pc:docMk/>
            <pc:sldMk cId="2768845486" sldId="384"/>
            <ac:spMk id="4" creationId="{0E9E58B4-86BB-4EE6-8587-DB5AC86F3EFD}"/>
          </ac:spMkLst>
        </pc:spChg>
        <pc:spChg chg="add mod ord">
          <ac:chgData name="Michael Simon" userId="77e7de85a5af01ec" providerId="LiveId" clId="{9552E1A4-AFB4-496D-A6A5-F1071035C79A}" dt="2025-10-16T22:47:18.173" v="2807" actId="26606"/>
          <ac:spMkLst>
            <pc:docMk/>
            <pc:sldMk cId="2768845486" sldId="384"/>
            <ac:spMk id="5" creationId="{61425ED6-31DF-D5DF-3FFC-6BFC764F0842}"/>
          </ac:spMkLst>
        </pc:spChg>
        <pc:spChg chg="add">
          <ac:chgData name="Michael Simon" userId="77e7de85a5af01ec" providerId="LiveId" clId="{9552E1A4-AFB4-496D-A6A5-F1071035C79A}" dt="2025-10-16T22:47:18.173" v="2807" actId="26606"/>
          <ac:spMkLst>
            <pc:docMk/>
            <pc:sldMk cId="2768845486" sldId="384"/>
            <ac:spMk id="12" creationId="{ECC07320-C2CA-4E29-8481-9D9E143C7788}"/>
          </ac:spMkLst>
        </pc:spChg>
        <pc:spChg chg="add">
          <ac:chgData name="Michael Simon" userId="77e7de85a5af01ec" providerId="LiveId" clId="{9552E1A4-AFB4-496D-A6A5-F1071035C79A}" dt="2025-10-16T22:47:18.173" v="2807" actId="26606"/>
          <ac:spMkLst>
            <pc:docMk/>
            <pc:sldMk cId="2768845486" sldId="384"/>
            <ac:spMk id="14" creationId="{178FB36B-5BFE-42CA-BC60-1115E0D95EEC}"/>
          </ac:spMkLst>
        </pc:spChg>
        <pc:picChg chg="add mod ord">
          <ac:chgData name="Michael Simon" userId="77e7de85a5af01ec" providerId="LiveId" clId="{9552E1A4-AFB4-496D-A6A5-F1071035C79A}" dt="2025-10-16T22:47:18.173" v="2807" actId="26606"/>
          <ac:picMkLst>
            <pc:docMk/>
            <pc:sldMk cId="2768845486" sldId="384"/>
            <ac:picMk id="7" creationId="{9E9F3CEC-7C2D-E843-B4D7-C3D5F7023F70}"/>
          </ac:picMkLst>
        </pc:picChg>
      </pc:sldChg>
      <pc:sldChg chg="addSp delSp modSp new mod modClrScheme chgLayout">
        <pc:chgData name="Michael Simon" userId="77e7de85a5af01ec" providerId="LiveId" clId="{9552E1A4-AFB4-496D-A6A5-F1071035C79A}" dt="2025-10-16T19:56:18.468" v="1123" actId="20577"/>
        <pc:sldMkLst>
          <pc:docMk/>
          <pc:sldMk cId="2448847332" sldId="385"/>
        </pc:sldMkLst>
        <pc:spChg chg="del mod ord">
          <ac:chgData name="Michael Simon" userId="77e7de85a5af01ec" providerId="LiveId" clId="{9552E1A4-AFB4-496D-A6A5-F1071035C79A}" dt="2025-10-16T17:57:28.108" v="16" actId="700"/>
          <ac:spMkLst>
            <pc:docMk/>
            <pc:sldMk cId="2448847332" sldId="385"/>
            <ac:spMk id="2" creationId="{3D857087-1056-CD92-6D67-C99CAA74E1B5}"/>
          </ac:spMkLst>
        </pc:spChg>
        <pc:spChg chg="del mod ord">
          <ac:chgData name="Michael Simon" userId="77e7de85a5af01ec" providerId="LiveId" clId="{9552E1A4-AFB4-496D-A6A5-F1071035C79A}" dt="2025-10-16T17:57:28.108" v="16" actId="700"/>
          <ac:spMkLst>
            <pc:docMk/>
            <pc:sldMk cId="2448847332" sldId="385"/>
            <ac:spMk id="3" creationId="{156C30E3-4419-D4C2-B49A-FFAB8E1B9E0C}"/>
          </ac:spMkLst>
        </pc:spChg>
        <pc:spChg chg="add del mod ord">
          <ac:chgData name="Michael Simon" userId="77e7de85a5af01ec" providerId="LiveId" clId="{9552E1A4-AFB4-496D-A6A5-F1071035C79A}" dt="2025-10-16T17:57:35.283" v="17" actId="700"/>
          <ac:spMkLst>
            <pc:docMk/>
            <pc:sldMk cId="2448847332" sldId="385"/>
            <ac:spMk id="4" creationId="{1B604BA4-E0F5-094F-DB89-977A77D61F56}"/>
          </ac:spMkLst>
        </pc:spChg>
        <pc:spChg chg="add del mod ord">
          <ac:chgData name="Michael Simon" userId="77e7de85a5af01ec" providerId="LiveId" clId="{9552E1A4-AFB4-496D-A6A5-F1071035C79A}" dt="2025-10-16T17:57:35.283" v="17" actId="700"/>
          <ac:spMkLst>
            <pc:docMk/>
            <pc:sldMk cId="2448847332" sldId="385"/>
            <ac:spMk id="5" creationId="{0C78058C-4E4F-0E22-1331-C1FEAD6F218B}"/>
          </ac:spMkLst>
        </pc:spChg>
        <pc:spChg chg="add mod ord">
          <ac:chgData name="Michael Simon" userId="77e7de85a5af01ec" providerId="LiveId" clId="{9552E1A4-AFB4-496D-A6A5-F1071035C79A}" dt="2025-10-16T19:56:18.468" v="1123" actId="20577"/>
          <ac:spMkLst>
            <pc:docMk/>
            <pc:sldMk cId="2448847332" sldId="385"/>
            <ac:spMk id="6" creationId="{C9E2B7F5-6C30-1320-DEAE-53B3906F0E50}"/>
          </ac:spMkLst>
        </pc:spChg>
        <pc:spChg chg="add mod ord">
          <ac:chgData name="Michael Simon" userId="77e7de85a5af01ec" providerId="LiveId" clId="{9552E1A4-AFB4-496D-A6A5-F1071035C79A}" dt="2025-10-16T19:40:34.037" v="680" actId="20577"/>
          <ac:spMkLst>
            <pc:docMk/>
            <pc:sldMk cId="2448847332" sldId="385"/>
            <ac:spMk id="7" creationId="{B2A66949-7AFD-DC4C-BB14-AA0198BD430A}"/>
          </ac:spMkLst>
        </pc:spChg>
        <pc:spChg chg="add mod ord">
          <ac:chgData name="Michael Simon" userId="77e7de85a5af01ec" providerId="LiveId" clId="{9552E1A4-AFB4-496D-A6A5-F1071035C79A}" dt="2025-10-16T19:51:51.631" v="974" actId="20577"/>
          <ac:spMkLst>
            <pc:docMk/>
            <pc:sldMk cId="2448847332" sldId="385"/>
            <ac:spMk id="8" creationId="{CF1D1F73-4AEA-51BC-F91B-A8888C2A18D1}"/>
          </ac:spMkLst>
        </pc:spChg>
        <pc:spChg chg="add mod ord">
          <ac:chgData name="Michael Simon" userId="77e7de85a5af01ec" providerId="LiveId" clId="{9552E1A4-AFB4-496D-A6A5-F1071035C79A}" dt="2025-10-16T18:13:42.795" v="297" actId="20577"/>
          <ac:spMkLst>
            <pc:docMk/>
            <pc:sldMk cId="2448847332" sldId="385"/>
            <ac:spMk id="9" creationId="{6B776168-F57A-233C-AE36-D18B616C7306}"/>
          </ac:spMkLst>
        </pc:spChg>
        <pc:spChg chg="add mod ord">
          <ac:chgData name="Michael Simon" userId="77e7de85a5af01ec" providerId="LiveId" clId="{9552E1A4-AFB4-496D-A6A5-F1071035C79A}" dt="2025-10-16T19:52:12.746" v="1017" actId="20577"/>
          <ac:spMkLst>
            <pc:docMk/>
            <pc:sldMk cId="2448847332" sldId="385"/>
            <ac:spMk id="10" creationId="{4673DB67-35AC-FAD7-89AB-C45292C9AA6E}"/>
          </ac:spMkLst>
        </pc:spChg>
      </pc:sldChg>
      <pc:sldChg chg="modSp new mod">
        <pc:chgData name="Michael Simon" userId="77e7de85a5af01ec" providerId="LiveId" clId="{9552E1A4-AFB4-496D-A6A5-F1071035C79A}" dt="2025-10-16T19:53:32.524" v="1024" actId="20577"/>
        <pc:sldMkLst>
          <pc:docMk/>
          <pc:sldMk cId="2987135422" sldId="386"/>
        </pc:sldMkLst>
        <pc:spChg chg="mod">
          <ac:chgData name="Michael Simon" userId="77e7de85a5af01ec" providerId="LiveId" clId="{9552E1A4-AFB4-496D-A6A5-F1071035C79A}" dt="2025-10-16T18:52:48.345" v="481" actId="20577"/>
          <ac:spMkLst>
            <pc:docMk/>
            <pc:sldMk cId="2987135422" sldId="386"/>
            <ac:spMk id="2" creationId="{83FC3F59-73DC-55D9-9A51-1BC15AA58881}"/>
          </ac:spMkLst>
        </pc:spChg>
        <pc:spChg chg="mod">
          <ac:chgData name="Michael Simon" userId="77e7de85a5af01ec" providerId="LiveId" clId="{9552E1A4-AFB4-496D-A6A5-F1071035C79A}" dt="2025-10-16T18:53:23.022" v="538" actId="20577"/>
          <ac:spMkLst>
            <pc:docMk/>
            <pc:sldMk cId="2987135422" sldId="386"/>
            <ac:spMk id="3" creationId="{2CF85A8B-6704-3728-83F5-3A689A642E86}"/>
          </ac:spMkLst>
        </pc:spChg>
        <pc:spChg chg="mod">
          <ac:chgData name="Michael Simon" userId="77e7de85a5af01ec" providerId="LiveId" clId="{9552E1A4-AFB4-496D-A6A5-F1071035C79A}" dt="2025-10-16T19:50:20.220" v="911" actId="20577"/>
          <ac:spMkLst>
            <pc:docMk/>
            <pc:sldMk cId="2987135422" sldId="386"/>
            <ac:spMk id="4" creationId="{518FF77C-1AA6-3563-02FD-6285496B26DD}"/>
          </ac:spMkLst>
        </pc:spChg>
        <pc:spChg chg="mod">
          <ac:chgData name="Michael Simon" userId="77e7de85a5af01ec" providerId="LiveId" clId="{9552E1A4-AFB4-496D-A6A5-F1071035C79A}" dt="2025-10-16T18:54:34.415" v="573" actId="20577"/>
          <ac:spMkLst>
            <pc:docMk/>
            <pc:sldMk cId="2987135422" sldId="386"/>
            <ac:spMk id="5" creationId="{73E64AC5-FC91-83F6-906D-7C1EB83BB814}"/>
          </ac:spMkLst>
        </pc:spChg>
        <pc:spChg chg="mod">
          <ac:chgData name="Michael Simon" userId="77e7de85a5af01ec" providerId="LiveId" clId="{9552E1A4-AFB4-496D-A6A5-F1071035C79A}" dt="2025-10-16T19:53:32.524" v="1024" actId="20577"/>
          <ac:spMkLst>
            <pc:docMk/>
            <pc:sldMk cId="2987135422" sldId="386"/>
            <ac:spMk id="6" creationId="{56D3AB32-BF79-061C-195A-41DAFDF7FD4D}"/>
          </ac:spMkLst>
        </pc:spChg>
      </pc:sldChg>
      <pc:sldChg chg="addSp delSp modSp new mod modClrScheme chgLayout">
        <pc:chgData name="Michael Simon" userId="77e7de85a5af01ec" providerId="LiveId" clId="{9552E1A4-AFB4-496D-A6A5-F1071035C79A}" dt="2025-10-16T19:55:19.171" v="1064" actId="27636"/>
        <pc:sldMkLst>
          <pc:docMk/>
          <pc:sldMk cId="1207343861" sldId="387"/>
        </pc:sldMkLst>
        <pc:spChg chg="del mod ord">
          <ac:chgData name="Michael Simon" userId="77e7de85a5af01ec" providerId="LiveId" clId="{9552E1A4-AFB4-496D-A6A5-F1071035C79A}" dt="2025-10-16T19:34:35.684" v="613" actId="700"/>
          <ac:spMkLst>
            <pc:docMk/>
            <pc:sldMk cId="1207343861" sldId="387"/>
            <ac:spMk id="2" creationId="{47984816-BFA3-5D54-69F2-99A023587A58}"/>
          </ac:spMkLst>
        </pc:spChg>
        <pc:spChg chg="del mod ord">
          <ac:chgData name="Michael Simon" userId="77e7de85a5af01ec" providerId="LiveId" clId="{9552E1A4-AFB4-496D-A6A5-F1071035C79A}" dt="2025-10-16T19:34:35.684" v="613" actId="700"/>
          <ac:spMkLst>
            <pc:docMk/>
            <pc:sldMk cId="1207343861" sldId="387"/>
            <ac:spMk id="3" creationId="{50429599-CD7E-2CEB-7286-ED70108B6879}"/>
          </ac:spMkLst>
        </pc:spChg>
        <pc:spChg chg="add mod ord">
          <ac:chgData name="Michael Simon" userId="77e7de85a5af01ec" providerId="LiveId" clId="{9552E1A4-AFB4-496D-A6A5-F1071035C79A}" dt="2025-10-16T19:54:05.048" v="1048" actId="122"/>
          <ac:spMkLst>
            <pc:docMk/>
            <pc:sldMk cId="1207343861" sldId="387"/>
            <ac:spMk id="4" creationId="{7F0914D0-CCF1-F1ED-B8B4-DD75F8581D06}"/>
          </ac:spMkLst>
        </pc:spChg>
        <pc:spChg chg="add mod ord">
          <ac:chgData name="Michael Simon" userId="77e7de85a5af01ec" providerId="LiveId" clId="{9552E1A4-AFB4-496D-A6A5-F1071035C79A}" dt="2025-10-16T19:54:51.564" v="1052" actId="27636"/>
          <ac:spMkLst>
            <pc:docMk/>
            <pc:sldMk cId="1207343861" sldId="387"/>
            <ac:spMk id="5" creationId="{EEE45015-7EE6-2898-410F-C9708CDC2B2A}"/>
          </ac:spMkLst>
        </pc:spChg>
        <pc:spChg chg="add mod ord">
          <ac:chgData name="Michael Simon" userId="77e7de85a5af01ec" providerId="LiveId" clId="{9552E1A4-AFB4-496D-A6A5-F1071035C79A}" dt="2025-10-16T19:55:19.170" v="1063" actId="27636"/>
          <ac:spMkLst>
            <pc:docMk/>
            <pc:sldMk cId="1207343861" sldId="387"/>
            <ac:spMk id="6" creationId="{777AC9D2-489C-53D0-4D2A-D759D945098B}"/>
          </ac:spMkLst>
        </pc:spChg>
        <pc:spChg chg="add mod ord">
          <ac:chgData name="Michael Simon" userId="77e7de85a5af01ec" providerId="LiveId" clId="{9552E1A4-AFB4-496D-A6A5-F1071035C79A}" dt="2025-10-16T19:54:51.570" v="1053" actId="27636"/>
          <ac:spMkLst>
            <pc:docMk/>
            <pc:sldMk cId="1207343861" sldId="387"/>
            <ac:spMk id="7" creationId="{74A78B70-7D53-26C7-09DF-D72BEA9215FA}"/>
          </ac:spMkLst>
        </pc:spChg>
        <pc:spChg chg="add mod ord">
          <ac:chgData name="Michael Simon" userId="77e7de85a5af01ec" providerId="LiveId" clId="{9552E1A4-AFB4-496D-A6A5-F1071035C79A}" dt="2025-10-16T19:55:19.171" v="1064" actId="27636"/>
          <ac:spMkLst>
            <pc:docMk/>
            <pc:sldMk cId="1207343861" sldId="387"/>
            <ac:spMk id="8" creationId="{54497AEE-B065-A18F-4005-2F942F1AC3EB}"/>
          </ac:spMkLst>
        </pc:spChg>
      </pc:sldChg>
      <pc:sldChg chg="addSp delSp modSp new mod modClrScheme chgLayout">
        <pc:chgData name="Michael Simon" userId="77e7de85a5af01ec" providerId="LiveId" clId="{9552E1A4-AFB4-496D-A6A5-F1071035C79A}" dt="2025-10-16T20:11:50.339" v="1192" actId="962"/>
        <pc:sldMkLst>
          <pc:docMk/>
          <pc:sldMk cId="2500561487" sldId="388"/>
        </pc:sldMkLst>
        <pc:spChg chg="del mod ord">
          <ac:chgData name="Michael Simon" userId="77e7de85a5af01ec" providerId="LiveId" clId="{9552E1A4-AFB4-496D-A6A5-F1071035C79A}" dt="2025-10-16T19:57:28.270" v="1125" actId="700"/>
          <ac:spMkLst>
            <pc:docMk/>
            <pc:sldMk cId="2500561487" sldId="388"/>
            <ac:spMk id="2" creationId="{096A821A-41EC-E5DE-FC64-4287AD9D36B5}"/>
          </ac:spMkLst>
        </pc:spChg>
        <pc:spChg chg="del mod ord">
          <ac:chgData name="Michael Simon" userId="77e7de85a5af01ec" providerId="LiveId" clId="{9552E1A4-AFB4-496D-A6A5-F1071035C79A}" dt="2025-10-16T19:57:28.270" v="1125" actId="700"/>
          <ac:spMkLst>
            <pc:docMk/>
            <pc:sldMk cId="2500561487" sldId="388"/>
            <ac:spMk id="3" creationId="{2440D6BC-686F-DFB5-5882-5179B7DD6CA8}"/>
          </ac:spMkLst>
        </pc:spChg>
        <pc:spChg chg="add mod ord">
          <ac:chgData name="Michael Simon" userId="77e7de85a5af01ec" providerId="LiveId" clId="{9552E1A4-AFB4-496D-A6A5-F1071035C79A}" dt="2025-10-16T19:57:48.728" v="1189" actId="122"/>
          <ac:spMkLst>
            <pc:docMk/>
            <pc:sldMk cId="2500561487" sldId="388"/>
            <ac:spMk id="4" creationId="{EBE56155-053A-4F11-8FE6-A3AFF3E641CC}"/>
          </ac:spMkLst>
        </pc:spChg>
        <pc:spChg chg="add del mod ord">
          <ac:chgData name="Michael Simon" userId="77e7de85a5af01ec" providerId="LiveId" clId="{9552E1A4-AFB4-496D-A6A5-F1071035C79A}" dt="2025-10-16T20:11:49.666" v="1190" actId="931"/>
          <ac:spMkLst>
            <pc:docMk/>
            <pc:sldMk cId="2500561487" sldId="388"/>
            <ac:spMk id="5" creationId="{E8B5543F-AD48-8AEF-AA53-7946F9421EE5}"/>
          </ac:spMkLst>
        </pc:spChg>
        <pc:picChg chg="add mod">
          <ac:chgData name="Michael Simon" userId="77e7de85a5af01ec" providerId="LiveId" clId="{9552E1A4-AFB4-496D-A6A5-F1071035C79A}" dt="2025-10-16T20:11:50.339" v="1192" actId="962"/>
          <ac:picMkLst>
            <pc:docMk/>
            <pc:sldMk cId="2500561487" sldId="388"/>
            <ac:picMk id="7" creationId="{A8211CBF-3229-48F8-69DF-00615D8A15E4}"/>
          </ac:picMkLst>
        </pc:picChg>
      </pc:sldChg>
      <pc:sldChg chg="addSp delSp modSp new mod modClrScheme chgLayout">
        <pc:chgData name="Michael Simon" userId="77e7de85a5af01ec" providerId="LiveId" clId="{9552E1A4-AFB4-496D-A6A5-F1071035C79A}" dt="2025-10-16T22:55:09.865" v="2860"/>
        <pc:sldMkLst>
          <pc:docMk/>
          <pc:sldMk cId="3936201448" sldId="389"/>
        </pc:sldMkLst>
        <pc:spChg chg="mod ord">
          <ac:chgData name="Michael Simon" userId="77e7de85a5af01ec" providerId="LiveId" clId="{9552E1A4-AFB4-496D-A6A5-F1071035C79A}" dt="2025-10-16T20:57:34.853" v="1296" actId="700"/>
          <ac:spMkLst>
            <pc:docMk/>
            <pc:sldMk cId="3936201448" sldId="389"/>
            <ac:spMk id="2" creationId="{8007DAA4-D5AA-694F-212A-035B8DE8126C}"/>
          </ac:spMkLst>
        </pc:spChg>
        <pc:spChg chg="del mod ord">
          <ac:chgData name="Michael Simon" userId="77e7de85a5af01ec" providerId="LiveId" clId="{9552E1A4-AFB4-496D-A6A5-F1071035C79A}" dt="2025-10-16T20:57:34.853" v="1296" actId="700"/>
          <ac:spMkLst>
            <pc:docMk/>
            <pc:sldMk cId="3936201448" sldId="389"/>
            <ac:spMk id="3" creationId="{E1FC2F20-2602-5DA9-991A-DBB1BA09FCB2}"/>
          </ac:spMkLst>
        </pc:spChg>
        <pc:spChg chg="add mod ord">
          <ac:chgData name="Michael Simon" userId="77e7de85a5af01ec" providerId="LiveId" clId="{9552E1A4-AFB4-496D-A6A5-F1071035C79A}" dt="2025-10-16T20:57:51.163" v="1333" actId="20577"/>
          <ac:spMkLst>
            <pc:docMk/>
            <pc:sldMk cId="3936201448" sldId="389"/>
            <ac:spMk id="4" creationId="{9A3E760E-C3C3-0776-15CF-C4AAB9745D47}"/>
          </ac:spMkLst>
        </pc:spChg>
        <pc:spChg chg="add del mod ord">
          <ac:chgData name="Michael Simon" userId="77e7de85a5af01ec" providerId="LiveId" clId="{9552E1A4-AFB4-496D-A6A5-F1071035C79A}" dt="2025-10-16T21:02:30.906" v="1375" actId="1032"/>
          <ac:spMkLst>
            <pc:docMk/>
            <pc:sldMk cId="3936201448" sldId="389"/>
            <ac:spMk id="5" creationId="{D2EF8F5F-A948-A744-EBA5-3478962F15C6}"/>
          </ac:spMkLst>
        </pc:spChg>
        <pc:spChg chg="add mod ord">
          <ac:chgData name="Michael Simon" userId="77e7de85a5af01ec" providerId="LiveId" clId="{9552E1A4-AFB4-496D-A6A5-F1071035C79A}" dt="2025-10-16T21:04:06.065" v="1427" actId="122"/>
          <ac:spMkLst>
            <pc:docMk/>
            <pc:sldMk cId="3936201448" sldId="389"/>
            <ac:spMk id="6" creationId="{BFC7E25E-8340-94EB-E800-15F8CCA8D1DB}"/>
          </ac:spMkLst>
        </pc:spChg>
        <pc:spChg chg="add del mod ord">
          <ac:chgData name="Michael Simon" userId="77e7de85a5af01ec" providerId="LiveId" clId="{9552E1A4-AFB4-496D-A6A5-F1071035C79A}" dt="2025-10-16T22:53:40.275" v="2815" actId="1032"/>
          <ac:spMkLst>
            <pc:docMk/>
            <pc:sldMk cId="3936201448" sldId="389"/>
            <ac:spMk id="7" creationId="{68B9FBB3-51D0-87D0-215E-A5513E91C5E1}"/>
          </ac:spMkLst>
        </pc:spChg>
        <pc:graphicFrameChg chg="add mod modGraphic">
          <ac:chgData name="Michael Simon" userId="77e7de85a5af01ec" providerId="LiveId" clId="{9552E1A4-AFB4-496D-A6A5-F1071035C79A}" dt="2025-10-16T22:53:19.032" v="2814"/>
          <ac:graphicFrameMkLst>
            <pc:docMk/>
            <pc:sldMk cId="3936201448" sldId="389"/>
            <ac:graphicFrameMk id="8" creationId="{1EE14F8D-162F-554E-B8D3-2BE585E1207B}"/>
          </ac:graphicFrameMkLst>
        </pc:graphicFrameChg>
        <pc:graphicFrameChg chg="add mod modGraphic">
          <ac:chgData name="Michael Simon" userId="77e7de85a5af01ec" providerId="LiveId" clId="{9552E1A4-AFB4-496D-A6A5-F1071035C79A}" dt="2025-10-16T22:55:09.865" v="2860"/>
          <ac:graphicFrameMkLst>
            <pc:docMk/>
            <pc:sldMk cId="3936201448" sldId="389"/>
            <ac:graphicFrameMk id="9" creationId="{47C7EAC2-FC55-50D0-D8C4-AD12B33BFC12}"/>
          </ac:graphicFrameMkLst>
        </pc:graphicFrameChg>
      </pc:sldChg>
      <pc:sldChg chg="addSp delSp modSp new mod setBg modClrScheme chgLayout">
        <pc:chgData name="Michael Simon" userId="77e7de85a5af01ec" providerId="LiveId" clId="{9552E1A4-AFB4-496D-A6A5-F1071035C79A}" dt="2025-10-16T23:01:07.247" v="2867" actId="26606"/>
        <pc:sldMkLst>
          <pc:docMk/>
          <pc:sldMk cId="2109541862" sldId="390"/>
        </pc:sldMkLst>
        <pc:spChg chg="del mod ord">
          <ac:chgData name="Michael Simon" userId="77e7de85a5af01ec" providerId="LiveId" clId="{9552E1A4-AFB4-496D-A6A5-F1071035C79A}" dt="2025-10-16T21:30:09.581" v="1890" actId="700"/>
          <ac:spMkLst>
            <pc:docMk/>
            <pc:sldMk cId="2109541862" sldId="390"/>
            <ac:spMk id="2" creationId="{9FE9F12D-AA56-E614-DD8D-6CD92396E8C5}"/>
          </ac:spMkLst>
        </pc:spChg>
        <pc:spChg chg="del mod ord">
          <ac:chgData name="Michael Simon" userId="77e7de85a5af01ec" providerId="LiveId" clId="{9552E1A4-AFB4-496D-A6A5-F1071035C79A}" dt="2025-10-16T21:30:09.581" v="1890" actId="700"/>
          <ac:spMkLst>
            <pc:docMk/>
            <pc:sldMk cId="2109541862" sldId="390"/>
            <ac:spMk id="3" creationId="{D92243FC-0AFB-C1AB-9032-16FCC97B479B}"/>
          </ac:spMkLst>
        </pc:spChg>
        <pc:spChg chg="del">
          <ac:chgData name="Michael Simon" userId="77e7de85a5af01ec" providerId="LiveId" clId="{9552E1A4-AFB4-496D-A6A5-F1071035C79A}" dt="2025-10-16T21:30:09.581" v="1890" actId="700"/>
          <ac:spMkLst>
            <pc:docMk/>
            <pc:sldMk cId="2109541862" sldId="390"/>
            <ac:spMk id="4" creationId="{74904890-5441-A9B1-F26F-A845381F6BE5}"/>
          </ac:spMkLst>
        </pc:spChg>
        <pc:spChg chg="add mod ord">
          <ac:chgData name="Michael Simon" userId="77e7de85a5af01ec" providerId="LiveId" clId="{9552E1A4-AFB4-496D-A6A5-F1071035C79A}" dt="2025-10-16T23:01:07.247" v="2867" actId="26606"/>
          <ac:spMkLst>
            <pc:docMk/>
            <pc:sldMk cId="2109541862" sldId="390"/>
            <ac:spMk id="5" creationId="{64951A31-6DAF-AF5B-1823-C4262B871909}"/>
          </ac:spMkLst>
        </pc:spChg>
        <pc:spChg chg="add mod ord">
          <ac:chgData name="Michael Simon" userId="77e7de85a5af01ec" providerId="LiveId" clId="{9552E1A4-AFB4-496D-A6A5-F1071035C79A}" dt="2025-10-16T23:01:07.247" v="2867" actId="26606"/>
          <ac:spMkLst>
            <pc:docMk/>
            <pc:sldMk cId="2109541862" sldId="390"/>
            <ac:spMk id="6" creationId="{1ADE3BF0-DBD2-DC63-DC2F-2F9FECD0750D}"/>
          </ac:spMkLst>
        </pc:spChg>
        <pc:spChg chg="add">
          <ac:chgData name="Michael Simon" userId="77e7de85a5af01ec" providerId="LiveId" clId="{9552E1A4-AFB4-496D-A6A5-F1071035C79A}" dt="2025-10-16T23:01:07.247" v="2867" actId="26606"/>
          <ac:spMkLst>
            <pc:docMk/>
            <pc:sldMk cId="2109541862" sldId="390"/>
            <ac:spMk id="12" creationId="{7DA3C418-758E-4180-A5D0-8655D6804587}"/>
          </ac:spMkLst>
        </pc:spChg>
        <pc:spChg chg="add">
          <ac:chgData name="Michael Simon" userId="77e7de85a5af01ec" providerId="LiveId" clId="{9552E1A4-AFB4-496D-A6A5-F1071035C79A}" dt="2025-10-16T23:01:07.247" v="2867" actId="26606"/>
          <ac:spMkLst>
            <pc:docMk/>
            <pc:sldMk cId="2109541862" sldId="390"/>
            <ac:spMk id="14" creationId="{28C8EF06-5EC3-4883-AFAF-D74FF46550FB}"/>
          </ac:spMkLst>
        </pc:spChg>
        <pc:picChg chg="add">
          <ac:chgData name="Michael Simon" userId="77e7de85a5af01ec" providerId="LiveId" clId="{9552E1A4-AFB4-496D-A6A5-F1071035C79A}" dt="2025-10-16T23:01:07.247" v="2867" actId="26606"/>
          <ac:picMkLst>
            <pc:docMk/>
            <pc:sldMk cId="2109541862" sldId="390"/>
            <ac:picMk id="8" creationId="{72A75F38-206E-D641-3124-84CDB2FA165F}"/>
          </ac:picMkLst>
        </pc:picChg>
      </pc:sldChg>
      <pc:sldChg chg="addSp delSp modSp new mod modClrScheme chgLayout">
        <pc:chgData name="Michael Simon" userId="77e7de85a5af01ec" providerId="LiveId" clId="{9552E1A4-AFB4-496D-A6A5-F1071035C79A}" dt="2025-10-16T22:56:50.539" v="2864" actId="962"/>
        <pc:sldMkLst>
          <pc:docMk/>
          <pc:sldMk cId="3033443763" sldId="391"/>
        </pc:sldMkLst>
        <pc:spChg chg="mod ord">
          <ac:chgData name="Michael Simon" userId="77e7de85a5af01ec" providerId="LiveId" clId="{9552E1A4-AFB4-496D-A6A5-F1071035C79A}" dt="2025-10-16T22:56:23.188" v="2861" actId="700"/>
          <ac:spMkLst>
            <pc:docMk/>
            <pc:sldMk cId="3033443763" sldId="391"/>
            <ac:spMk id="2" creationId="{BD1EAFAA-0A87-9A70-482E-AD9FDCFF4E26}"/>
          </ac:spMkLst>
        </pc:spChg>
        <pc:spChg chg="del">
          <ac:chgData name="Michael Simon" userId="77e7de85a5af01ec" providerId="LiveId" clId="{9552E1A4-AFB4-496D-A6A5-F1071035C79A}" dt="2025-10-16T22:56:23.188" v="2861" actId="700"/>
          <ac:spMkLst>
            <pc:docMk/>
            <pc:sldMk cId="3033443763" sldId="391"/>
            <ac:spMk id="3" creationId="{5E22D21E-0460-B8F3-7692-30998C99DA55}"/>
          </ac:spMkLst>
        </pc:spChg>
        <pc:spChg chg="del mod ord">
          <ac:chgData name="Michael Simon" userId="77e7de85a5af01ec" providerId="LiveId" clId="{9552E1A4-AFB4-496D-A6A5-F1071035C79A}" dt="2025-10-16T22:56:23.188" v="2861" actId="700"/>
          <ac:spMkLst>
            <pc:docMk/>
            <pc:sldMk cId="3033443763" sldId="391"/>
            <ac:spMk id="4" creationId="{549ECCC3-8772-A865-23AE-3999A2DC75D0}"/>
          </ac:spMkLst>
        </pc:spChg>
        <pc:spChg chg="del">
          <ac:chgData name="Michael Simon" userId="77e7de85a5af01ec" providerId="LiveId" clId="{9552E1A4-AFB4-496D-A6A5-F1071035C79A}" dt="2025-10-16T22:56:23.188" v="2861" actId="700"/>
          <ac:spMkLst>
            <pc:docMk/>
            <pc:sldMk cId="3033443763" sldId="391"/>
            <ac:spMk id="5" creationId="{034E0944-D608-6291-DC0D-73E81A1EDFB7}"/>
          </ac:spMkLst>
        </pc:spChg>
        <pc:spChg chg="del">
          <ac:chgData name="Michael Simon" userId="77e7de85a5af01ec" providerId="LiveId" clId="{9552E1A4-AFB4-496D-A6A5-F1071035C79A}" dt="2025-10-16T22:56:23.188" v="2861" actId="700"/>
          <ac:spMkLst>
            <pc:docMk/>
            <pc:sldMk cId="3033443763" sldId="391"/>
            <ac:spMk id="6" creationId="{32DACC09-97B8-52E6-5B5D-CC4B70E3C239}"/>
          </ac:spMkLst>
        </pc:spChg>
        <pc:spChg chg="add del mod ord">
          <ac:chgData name="Michael Simon" userId="77e7de85a5af01ec" providerId="LiveId" clId="{9552E1A4-AFB4-496D-A6A5-F1071035C79A}" dt="2025-10-16T22:56:50.024" v="2862" actId="931"/>
          <ac:spMkLst>
            <pc:docMk/>
            <pc:sldMk cId="3033443763" sldId="391"/>
            <ac:spMk id="7" creationId="{05D33742-35FC-0469-1C96-CC4E0E656DA7}"/>
          </ac:spMkLst>
        </pc:spChg>
        <pc:picChg chg="add mod">
          <ac:chgData name="Michael Simon" userId="77e7de85a5af01ec" providerId="LiveId" clId="{9552E1A4-AFB4-496D-A6A5-F1071035C79A}" dt="2025-10-16T22:56:50.539" v="2864" actId="962"/>
          <ac:picMkLst>
            <pc:docMk/>
            <pc:sldMk cId="3033443763" sldId="391"/>
            <ac:picMk id="9" creationId="{523A2611-BF99-1F08-F13D-C81F7B5C44BC}"/>
          </ac:picMkLst>
        </pc:picChg>
      </pc:sldChg>
      <pc:sldChg chg="addSp delSp modSp new del mod modClrScheme chgLayout">
        <pc:chgData name="Michael Simon" userId="77e7de85a5af01ec" providerId="LiveId" clId="{9552E1A4-AFB4-496D-A6A5-F1071035C79A}" dt="2025-10-16T22:27:20.215" v="2236" actId="47"/>
        <pc:sldMkLst>
          <pc:docMk/>
          <pc:sldMk cId="448836985" sldId="392"/>
        </pc:sldMkLst>
        <pc:spChg chg="del mod ord">
          <ac:chgData name="Michael Simon" userId="77e7de85a5af01ec" providerId="LiveId" clId="{9552E1A4-AFB4-496D-A6A5-F1071035C79A}" dt="2025-10-16T22:17:57.638" v="1939" actId="700"/>
          <ac:spMkLst>
            <pc:docMk/>
            <pc:sldMk cId="448836985" sldId="392"/>
            <ac:spMk id="2" creationId="{01845362-A64A-09B4-B8DF-220F567CA8E6}"/>
          </ac:spMkLst>
        </pc:spChg>
        <pc:spChg chg="del mod ord">
          <ac:chgData name="Michael Simon" userId="77e7de85a5af01ec" providerId="LiveId" clId="{9552E1A4-AFB4-496D-A6A5-F1071035C79A}" dt="2025-10-16T22:17:57.638" v="1939" actId="700"/>
          <ac:spMkLst>
            <pc:docMk/>
            <pc:sldMk cId="448836985" sldId="392"/>
            <ac:spMk id="3" creationId="{CB6EF04B-E7A4-56DE-2A71-5CF98AD181E1}"/>
          </ac:spMkLst>
        </pc:spChg>
        <pc:spChg chg="add mod ord">
          <ac:chgData name="Michael Simon" userId="77e7de85a5af01ec" providerId="LiveId" clId="{9552E1A4-AFB4-496D-A6A5-F1071035C79A}" dt="2025-10-16T22:18:52.407" v="2089" actId="700"/>
          <ac:spMkLst>
            <pc:docMk/>
            <pc:sldMk cId="448836985" sldId="392"/>
            <ac:spMk id="4" creationId="{347D4246-04C0-6621-F53B-4369BE11AFE4}"/>
          </ac:spMkLst>
        </pc:spChg>
        <pc:spChg chg="add del mod ord">
          <ac:chgData name="Michael Simon" userId="77e7de85a5af01ec" providerId="LiveId" clId="{9552E1A4-AFB4-496D-A6A5-F1071035C79A}" dt="2025-10-16T22:18:03.305" v="1940" actId="22"/>
          <ac:spMkLst>
            <pc:docMk/>
            <pc:sldMk cId="448836985" sldId="392"/>
            <ac:spMk id="5" creationId="{4BBC71DE-6956-8492-88CC-84B23E18DBEF}"/>
          </ac:spMkLst>
        </pc:spChg>
        <pc:spChg chg="add mod ord">
          <ac:chgData name="Michael Simon" userId="77e7de85a5af01ec" providerId="LiveId" clId="{9552E1A4-AFB4-496D-A6A5-F1071035C79A}" dt="2025-10-16T22:19:20.008" v="2168" actId="20577"/>
          <ac:spMkLst>
            <pc:docMk/>
            <pc:sldMk cId="448836985" sldId="392"/>
            <ac:spMk id="8" creationId="{C1135214-B841-A40F-57FA-8969A55FA759}"/>
          </ac:spMkLst>
        </pc:spChg>
        <pc:picChg chg="add mod ord">
          <ac:chgData name="Michael Simon" userId="77e7de85a5af01ec" providerId="LiveId" clId="{9552E1A4-AFB4-496D-A6A5-F1071035C79A}" dt="2025-10-16T22:18:52.407" v="2089" actId="700"/>
          <ac:picMkLst>
            <pc:docMk/>
            <pc:sldMk cId="448836985" sldId="392"/>
            <ac:picMk id="7" creationId="{CF0BB39F-45C9-451C-BE7A-9C6B1D243356}"/>
          </ac:picMkLst>
        </pc:picChg>
      </pc:sldChg>
      <pc:sldChg chg="addSp delSp modSp new del mod modClrScheme chgLayout">
        <pc:chgData name="Michael Simon" userId="77e7de85a5af01ec" providerId="LiveId" clId="{9552E1A4-AFB4-496D-A6A5-F1071035C79A}" dt="2025-10-16T22:42:37.457" v="2374" actId="47"/>
        <pc:sldMkLst>
          <pc:docMk/>
          <pc:sldMk cId="3375736037" sldId="393"/>
        </pc:sldMkLst>
        <pc:spChg chg="del mod ord">
          <ac:chgData name="Michael Simon" userId="77e7de85a5af01ec" providerId="LiveId" clId="{9552E1A4-AFB4-496D-A6A5-F1071035C79A}" dt="2025-10-16T22:21:11.227" v="2170" actId="700"/>
          <ac:spMkLst>
            <pc:docMk/>
            <pc:sldMk cId="3375736037" sldId="393"/>
            <ac:spMk id="2" creationId="{2F9BDF3E-A810-59D7-AB33-9326B31056B3}"/>
          </ac:spMkLst>
        </pc:spChg>
        <pc:spChg chg="del mod ord">
          <ac:chgData name="Michael Simon" userId="77e7de85a5af01ec" providerId="LiveId" clId="{9552E1A4-AFB4-496D-A6A5-F1071035C79A}" dt="2025-10-16T22:21:11.227" v="2170" actId="700"/>
          <ac:spMkLst>
            <pc:docMk/>
            <pc:sldMk cId="3375736037" sldId="393"/>
            <ac:spMk id="3" creationId="{8CFD16B8-D824-D501-B6E9-A59601B9FB7E}"/>
          </ac:spMkLst>
        </pc:spChg>
        <pc:spChg chg="del">
          <ac:chgData name="Michael Simon" userId="77e7de85a5af01ec" providerId="LiveId" clId="{9552E1A4-AFB4-496D-A6A5-F1071035C79A}" dt="2025-10-16T22:21:11.227" v="2170" actId="700"/>
          <ac:spMkLst>
            <pc:docMk/>
            <pc:sldMk cId="3375736037" sldId="393"/>
            <ac:spMk id="4" creationId="{3828138E-6390-FB3E-0723-5628A66C9356}"/>
          </ac:spMkLst>
        </pc:spChg>
        <pc:spChg chg="add mod ord">
          <ac:chgData name="Michael Simon" userId="77e7de85a5af01ec" providerId="LiveId" clId="{9552E1A4-AFB4-496D-A6A5-F1071035C79A}" dt="2025-10-16T22:21:11.227" v="2170" actId="700"/>
          <ac:spMkLst>
            <pc:docMk/>
            <pc:sldMk cId="3375736037" sldId="393"/>
            <ac:spMk id="5" creationId="{3ABE592B-1CDC-B8C2-1C15-7A9802499BFB}"/>
          </ac:spMkLst>
        </pc:spChg>
        <pc:spChg chg="add del mod ord">
          <ac:chgData name="Michael Simon" userId="77e7de85a5af01ec" providerId="LiveId" clId="{9552E1A4-AFB4-496D-A6A5-F1071035C79A}" dt="2025-10-16T22:21:13.002" v="2171" actId="22"/>
          <ac:spMkLst>
            <pc:docMk/>
            <pc:sldMk cId="3375736037" sldId="393"/>
            <ac:spMk id="6" creationId="{3E738D69-A0A2-0342-E858-68800ED38B3B}"/>
          </ac:spMkLst>
        </pc:spChg>
        <pc:spChg chg="add mod">
          <ac:chgData name="Michael Simon" userId="77e7de85a5af01ec" providerId="LiveId" clId="{9552E1A4-AFB4-496D-A6A5-F1071035C79A}" dt="2025-10-16T22:35:43.034" v="2354" actId="21"/>
          <ac:spMkLst>
            <pc:docMk/>
            <pc:sldMk cId="3375736037" sldId="393"/>
            <ac:spMk id="14" creationId="{A65D875A-BB1C-5B04-A7BE-3A217B189179}"/>
          </ac:spMkLst>
        </pc:spChg>
        <pc:picChg chg="add del mod ord">
          <ac:chgData name="Michael Simon" userId="77e7de85a5af01ec" providerId="LiveId" clId="{9552E1A4-AFB4-496D-A6A5-F1071035C79A}" dt="2025-10-16T22:35:43.034" v="2354" actId="21"/>
          <ac:picMkLst>
            <pc:docMk/>
            <pc:sldMk cId="3375736037" sldId="393"/>
            <ac:picMk id="8" creationId="{A9EECDF3-C04E-7AB9-52CF-C0F8EB3AFD24}"/>
          </ac:picMkLst>
        </pc:picChg>
        <pc:picChg chg="add del mod">
          <ac:chgData name="Michael Simon" userId="77e7de85a5af01ec" providerId="LiveId" clId="{9552E1A4-AFB4-496D-A6A5-F1071035C79A}" dt="2025-10-16T22:25:42.938" v="2185" actId="21"/>
          <ac:picMkLst>
            <pc:docMk/>
            <pc:sldMk cId="3375736037" sldId="393"/>
            <ac:picMk id="10" creationId="{33E006AE-6B5C-4CA4-27BA-BB95F34AB716}"/>
          </ac:picMkLst>
        </pc:picChg>
        <pc:picChg chg="add del mod modCrop">
          <ac:chgData name="Michael Simon" userId="77e7de85a5af01ec" providerId="LiveId" clId="{9552E1A4-AFB4-496D-A6A5-F1071035C79A}" dt="2025-10-16T22:26:07.750" v="2190" actId="21"/>
          <ac:picMkLst>
            <pc:docMk/>
            <pc:sldMk cId="3375736037" sldId="393"/>
            <ac:picMk id="12" creationId="{4B647F89-246B-7840-13D9-94028C53B8E0}"/>
          </ac:picMkLst>
        </pc:picChg>
      </pc:sldChg>
      <pc:sldChg chg="addSp delSp modSp new mod ord">
        <pc:chgData name="Michael Simon" userId="77e7de85a5af01ec" providerId="LiveId" clId="{9552E1A4-AFB4-496D-A6A5-F1071035C79A}" dt="2025-10-16T22:42:27.930" v="2373"/>
        <pc:sldMkLst>
          <pc:docMk/>
          <pc:sldMk cId="1051126554" sldId="394"/>
        </pc:sldMkLst>
        <pc:spChg chg="mod">
          <ac:chgData name="Michael Simon" userId="77e7de85a5af01ec" providerId="LiveId" clId="{9552E1A4-AFB4-496D-A6A5-F1071035C79A}" dt="2025-10-16T22:27:02.101" v="2235" actId="122"/>
          <ac:spMkLst>
            <pc:docMk/>
            <pc:sldMk cId="1051126554" sldId="394"/>
            <ac:spMk id="2" creationId="{E8126ACC-7955-B4E9-284D-11490DF8FB71}"/>
          </ac:spMkLst>
        </pc:spChg>
        <pc:spChg chg="del">
          <ac:chgData name="Michael Simon" userId="77e7de85a5af01ec" providerId="LiveId" clId="{9552E1A4-AFB4-496D-A6A5-F1071035C79A}" dt="2025-10-16T22:25:46.403" v="2186"/>
          <ac:spMkLst>
            <pc:docMk/>
            <pc:sldMk cId="1051126554" sldId="394"/>
            <ac:spMk id="3" creationId="{A8ABF0AE-BE14-3937-7698-A8C3FA248AD6}"/>
          </ac:spMkLst>
        </pc:spChg>
        <pc:picChg chg="add mod">
          <ac:chgData name="Michael Simon" userId="77e7de85a5af01ec" providerId="LiveId" clId="{9552E1A4-AFB4-496D-A6A5-F1071035C79A}" dt="2025-10-16T22:25:57.820" v="2189" actId="1076"/>
          <ac:picMkLst>
            <pc:docMk/>
            <pc:sldMk cId="1051126554" sldId="394"/>
            <ac:picMk id="10" creationId="{33E006AE-6B5C-4CA4-27BA-BB95F34AB716}"/>
          </ac:picMkLst>
        </pc:picChg>
        <pc:picChg chg="add mod">
          <ac:chgData name="Michael Simon" userId="77e7de85a5af01ec" providerId="LiveId" clId="{9552E1A4-AFB4-496D-A6A5-F1071035C79A}" dt="2025-10-16T22:26:17.099" v="2193" actId="14100"/>
          <ac:picMkLst>
            <pc:docMk/>
            <pc:sldMk cId="1051126554" sldId="394"/>
            <ac:picMk id="12" creationId="{4B647F89-246B-7840-13D9-94028C53B8E0}"/>
          </ac:picMkLst>
        </pc:picChg>
      </pc:sldChg>
      <pc:sldChg chg="addSp delSp modSp new mod">
        <pc:chgData name="Michael Simon" userId="77e7de85a5af01ec" providerId="LiveId" clId="{9552E1A4-AFB4-496D-A6A5-F1071035C79A}" dt="2025-10-16T22:36:50.193" v="2371" actId="20577"/>
        <pc:sldMkLst>
          <pc:docMk/>
          <pc:sldMk cId="1499820671" sldId="395"/>
        </pc:sldMkLst>
        <pc:spChg chg="mod">
          <ac:chgData name="Michael Simon" userId="77e7de85a5af01ec" providerId="LiveId" clId="{9552E1A4-AFB4-496D-A6A5-F1071035C79A}" dt="2025-10-16T22:36:50.193" v="2371" actId="20577"/>
          <ac:spMkLst>
            <pc:docMk/>
            <pc:sldMk cId="1499820671" sldId="395"/>
            <ac:spMk id="2" creationId="{C2C8BBD2-DAA2-7E64-0225-76AA38951DA9}"/>
          </ac:spMkLst>
        </pc:spChg>
        <pc:spChg chg="del">
          <ac:chgData name="Michael Simon" userId="77e7de85a5af01ec" providerId="LiveId" clId="{9552E1A4-AFB4-496D-A6A5-F1071035C79A}" dt="2025-10-16T22:29:48.012" v="2277" actId="22"/>
          <ac:spMkLst>
            <pc:docMk/>
            <pc:sldMk cId="1499820671" sldId="395"/>
            <ac:spMk id="3" creationId="{B7DF1837-AD16-F01C-B9D0-9EB3C5B15472}"/>
          </ac:spMkLst>
        </pc:spChg>
        <pc:spChg chg="add mod">
          <ac:chgData name="Michael Simon" userId="77e7de85a5af01ec" providerId="LiveId" clId="{9552E1A4-AFB4-496D-A6A5-F1071035C79A}" dt="2025-10-16T22:36:21.816" v="2362" actId="20577"/>
          <ac:spMkLst>
            <pc:docMk/>
            <pc:sldMk cId="1499820671" sldId="395"/>
            <ac:spMk id="10" creationId="{8438E51C-8806-0F88-2CB4-FDC203A54739}"/>
          </ac:spMkLst>
        </pc:spChg>
        <pc:picChg chg="add mod ord">
          <ac:chgData name="Michael Simon" userId="77e7de85a5af01ec" providerId="LiveId" clId="{9552E1A4-AFB4-496D-A6A5-F1071035C79A}" dt="2025-10-16T22:29:56.828" v="2279" actId="1076"/>
          <ac:picMkLst>
            <pc:docMk/>
            <pc:sldMk cId="1499820671" sldId="395"/>
            <ac:picMk id="5" creationId="{060F0DE1-6D93-C937-EFEB-025C3C407885}"/>
          </ac:picMkLst>
        </pc:picChg>
        <pc:picChg chg="add mod">
          <ac:chgData name="Michael Simon" userId="77e7de85a5af01ec" providerId="LiveId" clId="{9552E1A4-AFB4-496D-A6A5-F1071035C79A}" dt="2025-10-16T22:31:27.782" v="2282" actId="1076"/>
          <ac:picMkLst>
            <pc:docMk/>
            <pc:sldMk cId="1499820671" sldId="395"/>
            <ac:picMk id="7" creationId="{8A48908A-2EDD-50AF-6277-7194B165096E}"/>
          </ac:picMkLst>
        </pc:picChg>
        <pc:picChg chg="add mod">
          <ac:chgData name="Michael Simon" userId="77e7de85a5af01ec" providerId="LiveId" clId="{9552E1A4-AFB4-496D-A6A5-F1071035C79A}" dt="2025-10-16T22:33:00.393" v="2287" actId="1076"/>
          <ac:picMkLst>
            <pc:docMk/>
            <pc:sldMk cId="1499820671" sldId="395"/>
            <ac:picMk id="9" creationId="{AB35E466-E11B-D648-0E43-B0C5D7FE424E}"/>
          </ac:picMkLst>
        </pc:picChg>
        <pc:picChg chg="add mod">
          <ac:chgData name="Michael Simon" userId="77e7de85a5af01ec" providerId="LiveId" clId="{9552E1A4-AFB4-496D-A6A5-F1071035C79A}" dt="2025-10-16T22:35:53.901" v="2356" actId="1076"/>
          <ac:picMkLst>
            <pc:docMk/>
            <pc:sldMk cId="1499820671" sldId="395"/>
            <ac:picMk id="11" creationId="{A9EECDF3-C04E-7AB9-52CF-C0F8EB3AFD24}"/>
          </ac:picMkLst>
        </pc:picChg>
      </pc:sldChg>
      <pc:sldChg chg="addSp modSp new mod setBg">
        <pc:chgData name="Michael Simon" userId="77e7de85a5af01ec" providerId="LiveId" clId="{9552E1A4-AFB4-496D-A6A5-F1071035C79A}" dt="2025-10-16T23:07:08.695" v="2868" actId="26606"/>
        <pc:sldMkLst>
          <pc:docMk/>
          <pc:sldMk cId="2753805514" sldId="396"/>
        </pc:sldMkLst>
        <pc:spChg chg="mod">
          <ac:chgData name="Michael Simon" userId="77e7de85a5af01ec" providerId="LiveId" clId="{9552E1A4-AFB4-496D-A6A5-F1071035C79A}" dt="2025-10-16T23:07:08.695" v="2868" actId="26606"/>
          <ac:spMkLst>
            <pc:docMk/>
            <pc:sldMk cId="2753805514" sldId="396"/>
            <ac:spMk id="2" creationId="{487DC40A-5D04-CB65-B4AC-3AD94E9785CA}"/>
          </ac:spMkLst>
        </pc:spChg>
        <pc:spChg chg="mod">
          <ac:chgData name="Michael Simon" userId="77e7de85a5af01ec" providerId="LiveId" clId="{9552E1A4-AFB4-496D-A6A5-F1071035C79A}" dt="2025-10-16T23:07:08.695" v="2868" actId="26606"/>
          <ac:spMkLst>
            <pc:docMk/>
            <pc:sldMk cId="2753805514" sldId="396"/>
            <ac:spMk id="3" creationId="{96EC59F8-BBF0-DE24-96F2-C8C47A97333C}"/>
          </ac:spMkLst>
        </pc:spChg>
        <pc:spChg chg="add">
          <ac:chgData name="Michael Simon" userId="77e7de85a5af01ec" providerId="LiveId" clId="{9552E1A4-AFB4-496D-A6A5-F1071035C79A}" dt="2025-10-16T23:07:08.695" v="2868" actId="26606"/>
          <ac:spMkLst>
            <pc:docMk/>
            <pc:sldMk cId="2753805514" sldId="396"/>
            <ac:spMk id="8" creationId="{907EF6B7-1338-4443-8C46-6A318D952DFD}"/>
          </ac:spMkLst>
        </pc:spChg>
        <pc:spChg chg="add">
          <ac:chgData name="Michael Simon" userId="77e7de85a5af01ec" providerId="LiveId" clId="{9552E1A4-AFB4-496D-A6A5-F1071035C79A}" dt="2025-10-16T23:07:08.695" v="2868" actId="26606"/>
          <ac:spMkLst>
            <pc:docMk/>
            <pc:sldMk cId="2753805514" sldId="396"/>
            <ac:spMk id="10" creationId="{DAAE4CDD-124C-4DCF-9584-B6033B545DD5}"/>
          </ac:spMkLst>
        </pc:spChg>
        <pc:spChg chg="add">
          <ac:chgData name="Michael Simon" userId="77e7de85a5af01ec" providerId="LiveId" clId="{9552E1A4-AFB4-496D-A6A5-F1071035C79A}" dt="2025-10-16T23:07:08.695" v="2868" actId="26606"/>
          <ac:spMkLst>
            <pc:docMk/>
            <pc:sldMk cId="2753805514" sldId="396"/>
            <ac:spMk id="12" creationId="{081E4A58-353D-44AE-B2FC-2A74E2E400F7}"/>
          </ac:spMkLst>
        </pc:spChg>
      </pc:sldChg>
      <pc:sldChg chg="addSp delSp modSp new mod setBg modClrScheme chgLayout">
        <pc:chgData name="Michael Simon" userId="77e7de85a5af01ec" providerId="LiveId" clId="{9552E1A4-AFB4-496D-A6A5-F1071035C79A}" dt="2025-10-16T23:07:38.408" v="2869" actId="26606"/>
        <pc:sldMkLst>
          <pc:docMk/>
          <pc:sldMk cId="3504172997" sldId="397"/>
        </pc:sldMkLst>
        <pc:spChg chg="del mod ord">
          <ac:chgData name="Michael Simon" userId="77e7de85a5af01ec" providerId="LiveId" clId="{9552E1A4-AFB4-496D-A6A5-F1071035C79A}" dt="2025-10-16T22:45:43.184" v="2774" actId="700"/>
          <ac:spMkLst>
            <pc:docMk/>
            <pc:sldMk cId="3504172997" sldId="397"/>
            <ac:spMk id="2" creationId="{614ACA45-E288-3F81-86A5-844CD7196767}"/>
          </ac:spMkLst>
        </pc:spChg>
        <pc:spChg chg="del mod ord">
          <ac:chgData name="Michael Simon" userId="77e7de85a5af01ec" providerId="LiveId" clId="{9552E1A4-AFB4-496D-A6A5-F1071035C79A}" dt="2025-10-16T22:45:43.184" v="2774" actId="700"/>
          <ac:spMkLst>
            <pc:docMk/>
            <pc:sldMk cId="3504172997" sldId="397"/>
            <ac:spMk id="3" creationId="{A7D8E054-CE0C-66EA-7018-14EEBC739281}"/>
          </ac:spMkLst>
        </pc:spChg>
        <pc:spChg chg="add mod ord">
          <ac:chgData name="Michael Simon" userId="77e7de85a5af01ec" providerId="LiveId" clId="{9552E1A4-AFB4-496D-A6A5-F1071035C79A}" dt="2025-10-16T23:07:38.408" v="2869" actId="26606"/>
          <ac:spMkLst>
            <pc:docMk/>
            <pc:sldMk cId="3504172997" sldId="397"/>
            <ac:spMk id="4" creationId="{0A840DE7-AFB4-28A5-AE07-E39E5DB1BAAC}"/>
          </ac:spMkLst>
        </pc:spChg>
        <pc:spChg chg="add mod ord">
          <ac:chgData name="Michael Simon" userId="77e7de85a5af01ec" providerId="LiveId" clId="{9552E1A4-AFB4-496D-A6A5-F1071035C79A}" dt="2025-10-16T23:07:38.408" v="2869" actId="26606"/>
          <ac:spMkLst>
            <pc:docMk/>
            <pc:sldMk cId="3504172997" sldId="397"/>
            <ac:spMk id="5" creationId="{205393B5-C3BD-DC03-1417-90258C95463F}"/>
          </ac:spMkLst>
        </pc:spChg>
        <pc:spChg chg="add">
          <ac:chgData name="Michael Simon" userId="77e7de85a5af01ec" providerId="LiveId" clId="{9552E1A4-AFB4-496D-A6A5-F1071035C79A}" dt="2025-10-16T23:07:38.408" v="2869" actId="26606"/>
          <ac:spMkLst>
            <pc:docMk/>
            <pc:sldMk cId="3504172997" sldId="397"/>
            <ac:spMk id="14" creationId="{74751229-0244-4FBB-BED1-407467F4C951}"/>
          </ac:spMkLst>
        </pc:spChg>
        <pc:picChg chg="add">
          <ac:chgData name="Michael Simon" userId="77e7de85a5af01ec" providerId="LiveId" clId="{9552E1A4-AFB4-496D-A6A5-F1071035C79A}" dt="2025-10-16T23:07:38.408" v="2869" actId="26606"/>
          <ac:picMkLst>
            <pc:docMk/>
            <pc:sldMk cId="3504172997" sldId="397"/>
            <ac:picMk id="9" creationId="{725B18DB-A1DB-12C6-D630-C40281D70AE6}"/>
          </ac:picMkLst>
        </pc:picChg>
        <pc:picChg chg="add">
          <ac:chgData name="Michael Simon" userId="77e7de85a5af01ec" providerId="LiveId" clId="{9552E1A4-AFB4-496D-A6A5-F1071035C79A}" dt="2025-10-16T23:07:38.408" v="2869" actId="26606"/>
          <ac:picMkLst>
            <pc:docMk/>
            <pc:sldMk cId="3504172997" sldId="397"/>
            <ac:picMk id="11" creationId="{3AA12531-2646-4A94-A41C-277B59F6EBA0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6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6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809DD7-21C4-E64B-8DEF-69E8791A4E5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F1F8443-3D58-BA4F-A282-294EAA6895A9}">
      <dgm:prSet phldrT="[Texte]" phldr="0"/>
      <dgm:spPr/>
      <dgm:t>
        <a:bodyPr/>
        <a:lstStyle/>
        <a:p>
          <a:r>
            <a:rPr lang="fr-FR"/>
            <a:t>« Handling »</a:t>
          </a:r>
        </a:p>
      </dgm:t>
    </dgm:pt>
    <dgm:pt modelId="{EC5EBA60-1079-BF41-B70F-60D49474AF52}" type="parTrans" cxnId="{B4700105-26A5-2F4C-A9A6-85189D1C5FBC}">
      <dgm:prSet/>
      <dgm:spPr/>
      <dgm:t>
        <a:bodyPr/>
        <a:lstStyle/>
        <a:p>
          <a:endParaRPr lang="fr-FR"/>
        </a:p>
      </dgm:t>
    </dgm:pt>
    <dgm:pt modelId="{A5749B9E-3CA9-4C45-9D85-15427078898F}" type="sibTrans" cxnId="{B4700105-26A5-2F4C-A9A6-85189D1C5FBC}">
      <dgm:prSet/>
      <dgm:spPr/>
      <dgm:t>
        <a:bodyPr/>
        <a:lstStyle/>
        <a:p>
          <a:endParaRPr lang="fr-FR"/>
        </a:p>
      </dgm:t>
    </dgm:pt>
    <dgm:pt modelId="{2C281B8F-48D7-6941-8A42-3C54D7DE7862}">
      <dgm:prSet phldrT="[Texte]" phldr="0"/>
      <dgm:spPr/>
      <dgm:t>
        <a:bodyPr/>
        <a:lstStyle/>
        <a:p>
          <a:r>
            <a:rPr lang="fr-FR"/>
            <a:t>La stimulation</a:t>
          </a:r>
        </a:p>
      </dgm:t>
    </dgm:pt>
    <dgm:pt modelId="{B4917743-BF8B-9949-9E58-D4B734BB8C94}" type="parTrans" cxnId="{AB21B641-E11B-A74E-8F1C-D53689D4783B}">
      <dgm:prSet/>
      <dgm:spPr/>
      <dgm:t>
        <a:bodyPr/>
        <a:lstStyle/>
        <a:p>
          <a:endParaRPr lang="fr-FR"/>
        </a:p>
      </dgm:t>
    </dgm:pt>
    <dgm:pt modelId="{60D29CDA-4B74-FB44-B43A-EBF1D89BEA1C}" type="sibTrans" cxnId="{AB21B641-E11B-A74E-8F1C-D53689D4783B}">
      <dgm:prSet/>
      <dgm:spPr/>
      <dgm:t>
        <a:bodyPr/>
        <a:lstStyle/>
        <a:p>
          <a:endParaRPr lang="fr-FR"/>
        </a:p>
      </dgm:t>
    </dgm:pt>
    <dgm:pt modelId="{49617915-5B7F-9C4E-BFAC-B883A3211E3F}">
      <dgm:prSet phldrT="[Texte]" phldr="0"/>
      <dgm:spPr/>
      <dgm:t>
        <a:bodyPr/>
        <a:lstStyle/>
        <a:p>
          <a:r>
            <a:rPr lang="fr-FR"/>
            <a:t>« Object presenting »</a:t>
          </a:r>
        </a:p>
      </dgm:t>
    </dgm:pt>
    <dgm:pt modelId="{6C7464A5-59EB-F94C-A36D-08107535EA6B}" type="parTrans" cxnId="{B7E69D4E-91A6-6148-BDF2-4F5707722933}">
      <dgm:prSet/>
      <dgm:spPr/>
      <dgm:t>
        <a:bodyPr/>
        <a:lstStyle/>
        <a:p>
          <a:endParaRPr lang="fr-FR"/>
        </a:p>
      </dgm:t>
    </dgm:pt>
    <dgm:pt modelId="{2A289C28-6DA0-EA4B-AED6-10E8C1417BE1}" type="sibTrans" cxnId="{B7E69D4E-91A6-6148-BDF2-4F5707722933}">
      <dgm:prSet/>
      <dgm:spPr/>
      <dgm:t>
        <a:bodyPr/>
        <a:lstStyle/>
        <a:p>
          <a:endParaRPr lang="fr-FR"/>
        </a:p>
      </dgm:t>
    </dgm:pt>
    <dgm:pt modelId="{3827583F-C60C-234C-8203-A24F87B28F3F}">
      <dgm:prSet phldrT="[Texte]" phldr="0"/>
      <dgm:spPr/>
      <dgm:t>
        <a:bodyPr/>
        <a:lstStyle/>
        <a:p>
          <a:r>
            <a:rPr lang="fr-FR"/>
            <a:t>« Mère suffisamment bonne »</a:t>
          </a:r>
        </a:p>
      </dgm:t>
    </dgm:pt>
    <dgm:pt modelId="{B0B23F0D-1D81-174B-B9FC-E231B8D035FA}" type="parTrans" cxnId="{06441C44-6EDA-3F49-BFAF-85E01D52DAA7}">
      <dgm:prSet/>
      <dgm:spPr/>
      <dgm:t>
        <a:bodyPr/>
        <a:lstStyle/>
        <a:p>
          <a:endParaRPr lang="fr-FR"/>
        </a:p>
      </dgm:t>
    </dgm:pt>
    <dgm:pt modelId="{A205436E-9B99-434E-A025-E5E2F597B69A}" type="sibTrans" cxnId="{06441C44-6EDA-3F49-BFAF-85E01D52DAA7}">
      <dgm:prSet/>
      <dgm:spPr/>
      <dgm:t>
        <a:bodyPr/>
        <a:lstStyle/>
        <a:p>
          <a:endParaRPr lang="fr-FR"/>
        </a:p>
      </dgm:t>
    </dgm:pt>
    <dgm:pt modelId="{18990913-2572-B046-A384-743B961755AF}">
      <dgm:prSet phldrT="[Texte]" phldr="0"/>
      <dgm:spPr/>
      <dgm:t>
        <a:bodyPr/>
        <a:lstStyle/>
        <a:p>
          <a:r>
            <a:rPr lang="fr-FR"/>
            <a:t>« Holding »</a:t>
          </a:r>
        </a:p>
      </dgm:t>
    </dgm:pt>
    <dgm:pt modelId="{0463959F-6BD9-D64F-BED1-E0C9D121D81B}" type="parTrans" cxnId="{11D249B5-4323-2247-AB0A-D8F13AA43DA9}">
      <dgm:prSet/>
      <dgm:spPr/>
      <dgm:t>
        <a:bodyPr/>
        <a:lstStyle/>
        <a:p>
          <a:endParaRPr lang="fr-FR"/>
        </a:p>
      </dgm:t>
    </dgm:pt>
    <dgm:pt modelId="{54442595-036E-F64B-AD89-2986C8AC5A18}" type="sibTrans" cxnId="{11D249B5-4323-2247-AB0A-D8F13AA43DA9}">
      <dgm:prSet/>
      <dgm:spPr/>
      <dgm:t>
        <a:bodyPr/>
        <a:lstStyle/>
        <a:p>
          <a:endParaRPr lang="fr-FR"/>
        </a:p>
      </dgm:t>
    </dgm:pt>
    <dgm:pt modelId="{81670EE0-2548-894F-AD8C-6EB71522B1FC}">
      <dgm:prSet phldrT="[Texte]" phldr="0"/>
      <dgm:spPr/>
      <dgm:t>
        <a:bodyPr/>
        <a:lstStyle/>
        <a:p>
          <a:r>
            <a:rPr lang="fr-FR"/>
            <a:t>Les soins</a:t>
          </a:r>
        </a:p>
      </dgm:t>
    </dgm:pt>
    <dgm:pt modelId="{041D0A47-6372-C942-9E99-004EC13A2405}" type="parTrans" cxnId="{B7A9D5B0-5561-004A-8FA6-785814682667}">
      <dgm:prSet/>
      <dgm:spPr/>
      <dgm:t>
        <a:bodyPr/>
        <a:lstStyle/>
        <a:p>
          <a:endParaRPr lang="fr-FR"/>
        </a:p>
      </dgm:t>
    </dgm:pt>
    <dgm:pt modelId="{AA42B435-1326-9B49-B309-2D08672B7432}" type="sibTrans" cxnId="{B7A9D5B0-5561-004A-8FA6-785814682667}">
      <dgm:prSet/>
      <dgm:spPr/>
      <dgm:t>
        <a:bodyPr/>
        <a:lstStyle/>
        <a:p>
          <a:endParaRPr lang="fr-FR"/>
        </a:p>
      </dgm:t>
    </dgm:pt>
    <dgm:pt modelId="{0DD9DD02-5394-5F43-BFD5-2FBA326AA4BE}">
      <dgm:prSet phldrT="[Texte]" phldr="0"/>
      <dgm:spPr/>
      <dgm:t>
        <a:bodyPr/>
        <a:lstStyle/>
        <a:p>
          <a:r>
            <a:rPr lang="fr-FR"/>
            <a:t>La protection</a:t>
          </a:r>
        </a:p>
      </dgm:t>
    </dgm:pt>
    <dgm:pt modelId="{F5668577-E55A-274D-99C1-94B83CDDB284}" type="parTrans" cxnId="{8D8DB54C-6B86-5544-AC5B-FB9AA883A0DA}">
      <dgm:prSet/>
      <dgm:spPr/>
      <dgm:t>
        <a:bodyPr/>
        <a:lstStyle/>
        <a:p>
          <a:endParaRPr lang="fr-FR"/>
        </a:p>
      </dgm:t>
    </dgm:pt>
    <dgm:pt modelId="{76C37C6D-7C43-2B42-B7F0-8822C3944509}" type="sibTrans" cxnId="{8D8DB54C-6B86-5544-AC5B-FB9AA883A0DA}">
      <dgm:prSet/>
      <dgm:spPr/>
      <dgm:t>
        <a:bodyPr/>
        <a:lstStyle/>
        <a:p>
          <a:endParaRPr lang="fr-FR"/>
        </a:p>
      </dgm:t>
    </dgm:pt>
    <dgm:pt modelId="{CE6DD888-E9CD-784F-8D48-ECAB3C6A7AD6}" type="pres">
      <dgm:prSet presAssocID="{CC809DD7-21C4-E64B-8DEF-69E8791A4E5D}" presName="theList" presStyleCnt="0">
        <dgm:presLayoutVars>
          <dgm:dir/>
          <dgm:animLvl val="lvl"/>
          <dgm:resizeHandles val="exact"/>
        </dgm:presLayoutVars>
      </dgm:prSet>
      <dgm:spPr/>
    </dgm:pt>
    <dgm:pt modelId="{0C1ACDA2-DAD3-4D47-843B-508429CD1C30}" type="pres">
      <dgm:prSet presAssocID="{81670EE0-2548-894F-AD8C-6EB71522B1FC}" presName="compNode" presStyleCnt="0"/>
      <dgm:spPr/>
    </dgm:pt>
    <dgm:pt modelId="{DC082512-7AE7-5440-A503-4C4D788D53D3}" type="pres">
      <dgm:prSet presAssocID="{81670EE0-2548-894F-AD8C-6EB71522B1FC}" presName="aNode" presStyleLbl="bgShp" presStyleIdx="0" presStyleCnt="3"/>
      <dgm:spPr/>
    </dgm:pt>
    <dgm:pt modelId="{281AD38C-4E8A-8945-BF03-42CEE01EB571}" type="pres">
      <dgm:prSet presAssocID="{81670EE0-2548-894F-AD8C-6EB71522B1FC}" presName="textNode" presStyleLbl="bgShp" presStyleIdx="0" presStyleCnt="3"/>
      <dgm:spPr/>
    </dgm:pt>
    <dgm:pt modelId="{6C6ABC77-7B07-6747-A01A-A51068E76C0E}" type="pres">
      <dgm:prSet presAssocID="{81670EE0-2548-894F-AD8C-6EB71522B1FC}" presName="compChildNode" presStyleCnt="0"/>
      <dgm:spPr/>
    </dgm:pt>
    <dgm:pt modelId="{073521ED-40C0-AB48-8319-4D99589393D2}" type="pres">
      <dgm:prSet presAssocID="{81670EE0-2548-894F-AD8C-6EB71522B1FC}" presName="theInnerList" presStyleCnt="0"/>
      <dgm:spPr/>
    </dgm:pt>
    <dgm:pt modelId="{B524130E-48A5-9C4B-8472-9D81246A0158}" type="pres">
      <dgm:prSet presAssocID="{1F1F8443-3D58-BA4F-A282-294EAA6895A9}" presName="childNode" presStyleLbl="node1" presStyleIdx="0" presStyleCnt="4">
        <dgm:presLayoutVars>
          <dgm:bulletEnabled val="1"/>
        </dgm:presLayoutVars>
      </dgm:prSet>
      <dgm:spPr/>
    </dgm:pt>
    <dgm:pt modelId="{69834BF5-8097-BA49-8D47-326758FC09D1}" type="pres">
      <dgm:prSet presAssocID="{81670EE0-2548-894F-AD8C-6EB71522B1FC}" presName="aSpace" presStyleCnt="0"/>
      <dgm:spPr/>
    </dgm:pt>
    <dgm:pt modelId="{171EBFC1-FF17-8148-B4FE-BD37BE651006}" type="pres">
      <dgm:prSet presAssocID="{2C281B8F-48D7-6941-8A42-3C54D7DE7862}" presName="compNode" presStyleCnt="0"/>
      <dgm:spPr/>
    </dgm:pt>
    <dgm:pt modelId="{7A8CC3B8-16C5-6B48-963C-2EA6115936C7}" type="pres">
      <dgm:prSet presAssocID="{2C281B8F-48D7-6941-8A42-3C54D7DE7862}" presName="aNode" presStyleLbl="bgShp" presStyleIdx="1" presStyleCnt="3"/>
      <dgm:spPr/>
    </dgm:pt>
    <dgm:pt modelId="{C6370BE7-BEC8-D848-A244-6E7D101AE668}" type="pres">
      <dgm:prSet presAssocID="{2C281B8F-48D7-6941-8A42-3C54D7DE7862}" presName="textNode" presStyleLbl="bgShp" presStyleIdx="1" presStyleCnt="3"/>
      <dgm:spPr/>
    </dgm:pt>
    <dgm:pt modelId="{A972A273-D113-D041-9B7D-18192A2B1B40}" type="pres">
      <dgm:prSet presAssocID="{2C281B8F-48D7-6941-8A42-3C54D7DE7862}" presName="compChildNode" presStyleCnt="0"/>
      <dgm:spPr/>
    </dgm:pt>
    <dgm:pt modelId="{E8A64551-92A9-0449-BCD1-9A7130F5E49C}" type="pres">
      <dgm:prSet presAssocID="{2C281B8F-48D7-6941-8A42-3C54D7DE7862}" presName="theInnerList" presStyleCnt="0"/>
      <dgm:spPr/>
    </dgm:pt>
    <dgm:pt modelId="{E4F573D1-11BB-774D-B656-30F54C8E7156}" type="pres">
      <dgm:prSet presAssocID="{49617915-5B7F-9C4E-BFAC-B883A3211E3F}" presName="childNode" presStyleLbl="node1" presStyleIdx="1" presStyleCnt="4">
        <dgm:presLayoutVars>
          <dgm:bulletEnabled val="1"/>
        </dgm:presLayoutVars>
      </dgm:prSet>
      <dgm:spPr/>
    </dgm:pt>
    <dgm:pt modelId="{082D733E-B7E3-8640-BB4F-2FD74295A0DF}" type="pres">
      <dgm:prSet presAssocID="{49617915-5B7F-9C4E-BFAC-B883A3211E3F}" presName="aSpace2" presStyleCnt="0"/>
      <dgm:spPr/>
    </dgm:pt>
    <dgm:pt modelId="{DD1C4BD7-C484-5341-A1FD-33F21C057E6C}" type="pres">
      <dgm:prSet presAssocID="{3827583F-C60C-234C-8203-A24F87B28F3F}" presName="childNode" presStyleLbl="node1" presStyleIdx="2" presStyleCnt="4">
        <dgm:presLayoutVars>
          <dgm:bulletEnabled val="1"/>
        </dgm:presLayoutVars>
      </dgm:prSet>
      <dgm:spPr/>
    </dgm:pt>
    <dgm:pt modelId="{1912A1DB-F58C-0440-9A87-61532455A0A4}" type="pres">
      <dgm:prSet presAssocID="{2C281B8F-48D7-6941-8A42-3C54D7DE7862}" presName="aSpace" presStyleCnt="0"/>
      <dgm:spPr/>
    </dgm:pt>
    <dgm:pt modelId="{FC366410-F627-8C41-A31E-E39E7E27BF9C}" type="pres">
      <dgm:prSet presAssocID="{0DD9DD02-5394-5F43-BFD5-2FBA326AA4BE}" presName="compNode" presStyleCnt="0"/>
      <dgm:spPr/>
    </dgm:pt>
    <dgm:pt modelId="{A38B006C-9E19-054A-9AB3-9C77EB92590A}" type="pres">
      <dgm:prSet presAssocID="{0DD9DD02-5394-5F43-BFD5-2FBA326AA4BE}" presName="aNode" presStyleLbl="bgShp" presStyleIdx="2" presStyleCnt="3"/>
      <dgm:spPr/>
    </dgm:pt>
    <dgm:pt modelId="{0346BD92-D2EC-664F-BF0C-0D2587652DE5}" type="pres">
      <dgm:prSet presAssocID="{0DD9DD02-5394-5F43-BFD5-2FBA326AA4BE}" presName="textNode" presStyleLbl="bgShp" presStyleIdx="2" presStyleCnt="3"/>
      <dgm:spPr/>
    </dgm:pt>
    <dgm:pt modelId="{AA3E8C95-D24A-7540-9EB6-05ABF55E4ADA}" type="pres">
      <dgm:prSet presAssocID="{0DD9DD02-5394-5F43-BFD5-2FBA326AA4BE}" presName="compChildNode" presStyleCnt="0"/>
      <dgm:spPr/>
    </dgm:pt>
    <dgm:pt modelId="{79AF5ACA-D380-4E43-A1C2-B7F7DA0BB2EB}" type="pres">
      <dgm:prSet presAssocID="{0DD9DD02-5394-5F43-BFD5-2FBA326AA4BE}" presName="theInnerList" presStyleCnt="0"/>
      <dgm:spPr/>
    </dgm:pt>
    <dgm:pt modelId="{1983691B-E24C-5245-97ED-065BB5A7E83C}" type="pres">
      <dgm:prSet presAssocID="{18990913-2572-B046-A384-743B961755AF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B70B8D02-8356-9B46-93C1-94A3E85E38DA}" type="presOf" srcId="{0DD9DD02-5394-5F43-BFD5-2FBA326AA4BE}" destId="{0346BD92-D2EC-664F-BF0C-0D2587652DE5}" srcOrd="1" destOrd="0" presId="urn:microsoft.com/office/officeart/2005/8/layout/lProcess2"/>
    <dgm:cxn modelId="{B4700105-26A5-2F4C-A9A6-85189D1C5FBC}" srcId="{81670EE0-2548-894F-AD8C-6EB71522B1FC}" destId="{1F1F8443-3D58-BA4F-A282-294EAA6895A9}" srcOrd="0" destOrd="0" parTransId="{EC5EBA60-1079-BF41-B70F-60D49474AF52}" sibTransId="{A5749B9E-3CA9-4C45-9D85-15427078898F}"/>
    <dgm:cxn modelId="{06DBAC1B-D18E-8D4A-98D7-AC5469C3EEE3}" type="presOf" srcId="{0DD9DD02-5394-5F43-BFD5-2FBA326AA4BE}" destId="{A38B006C-9E19-054A-9AB3-9C77EB92590A}" srcOrd="0" destOrd="0" presId="urn:microsoft.com/office/officeart/2005/8/layout/lProcess2"/>
    <dgm:cxn modelId="{C104885E-048C-E24B-B75A-A34D9B082E63}" type="presOf" srcId="{3827583F-C60C-234C-8203-A24F87B28F3F}" destId="{DD1C4BD7-C484-5341-A1FD-33F21C057E6C}" srcOrd="0" destOrd="0" presId="urn:microsoft.com/office/officeart/2005/8/layout/lProcess2"/>
    <dgm:cxn modelId="{AB21B641-E11B-A74E-8F1C-D53689D4783B}" srcId="{CC809DD7-21C4-E64B-8DEF-69E8791A4E5D}" destId="{2C281B8F-48D7-6941-8A42-3C54D7DE7862}" srcOrd="1" destOrd="0" parTransId="{B4917743-BF8B-9949-9E58-D4B734BB8C94}" sibTransId="{60D29CDA-4B74-FB44-B43A-EBF1D89BEA1C}"/>
    <dgm:cxn modelId="{06441C44-6EDA-3F49-BFAF-85E01D52DAA7}" srcId="{2C281B8F-48D7-6941-8A42-3C54D7DE7862}" destId="{3827583F-C60C-234C-8203-A24F87B28F3F}" srcOrd="1" destOrd="0" parTransId="{B0B23F0D-1D81-174B-B9FC-E231B8D035FA}" sibTransId="{A205436E-9B99-434E-A025-E5E2F597B69A}"/>
    <dgm:cxn modelId="{8D8DB54C-6B86-5544-AC5B-FB9AA883A0DA}" srcId="{CC809DD7-21C4-E64B-8DEF-69E8791A4E5D}" destId="{0DD9DD02-5394-5F43-BFD5-2FBA326AA4BE}" srcOrd="2" destOrd="0" parTransId="{F5668577-E55A-274D-99C1-94B83CDDB284}" sibTransId="{76C37C6D-7C43-2B42-B7F0-8822C3944509}"/>
    <dgm:cxn modelId="{CDC2044D-4D90-1245-9E77-CC9702F6B677}" type="presOf" srcId="{81670EE0-2548-894F-AD8C-6EB71522B1FC}" destId="{281AD38C-4E8A-8945-BF03-42CEE01EB571}" srcOrd="1" destOrd="0" presId="urn:microsoft.com/office/officeart/2005/8/layout/lProcess2"/>
    <dgm:cxn modelId="{B7E69D4E-91A6-6148-BDF2-4F5707722933}" srcId="{2C281B8F-48D7-6941-8A42-3C54D7DE7862}" destId="{49617915-5B7F-9C4E-BFAC-B883A3211E3F}" srcOrd="0" destOrd="0" parTransId="{6C7464A5-59EB-F94C-A36D-08107535EA6B}" sibTransId="{2A289C28-6DA0-EA4B-AED6-10E8C1417BE1}"/>
    <dgm:cxn modelId="{5D6A656F-3FBB-414C-9ABB-ED1FEF188455}" type="presOf" srcId="{2C281B8F-48D7-6941-8A42-3C54D7DE7862}" destId="{C6370BE7-BEC8-D848-A244-6E7D101AE668}" srcOrd="1" destOrd="0" presId="urn:microsoft.com/office/officeart/2005/8/layout/lProcess2"/>
    <dgm:cxn modelId="{0C970280-0EDB-1143-B4C9-315304BC7C2C}" type="presOf" srcId="{1F1F8443-3D58-BA4F-A282-294EAA6895A9}" destId="{B524130E-48A5-9C4B-8472-9D81246A0158}" srcOrd="0" destOrd="0" presId="urn:microsoft.com/office/officeart/2005/8/layout/lProcess2"/>
    <dgm:cxn modelId="{8E207583-C0D9-F24B-B9BF-2622680C280E}" type="presOf" srcId="{CC809DD7-21C4-E64B-8DEF-69E8791A4E5D}" destId="{CE6DD888-E9CD-784F-8D48-ECAB3C6A7AD6}" srcOrd="0" destOrd="0" presId="urn:microsoft.com/office/officeart/2005/8/layout/lProcess2"/>
    <dgm:cxn modelId="{B7A9D5B0-5561-004A-8FA6-785814682667}" srcId="{CC809DD7-21C4-E64B-8DEF-69E8791A4E5D}" destId="{81670EE0-2548-894F-AD8C-6EB71522B1FC}" srcOrd="0" destOrd="0" parTransId="{041D0A47-6372-C942-9E99-004EC13A2405}" sibTransId="{AA42B435-1326-9B49-B309-2D08672B7432}"/>
    <dgm:cxn modelId="{11D249B5-4323-2247-AB0A-D8F13AA43DA9}" srcId="{0DD9DD02-5394-5F43-BFD5-2FBA326AA4BE}" destId="{18990913-2572-B046-A384-743B961755AF}" srcOrd="0" destOrd="0" parTransId="{0463959F-6BD9-D64F-BED1-E0C9D121D81B}" sibTransId="{54442595-036E-F64B-AD89-2986C8AC5A18}"/>
    <dgm:cxn modelId="{87CDD7B5-549E-1D42-951A-F8A294018591}" type="presOf" srcId="{81670EE0-2548-894F-AD8C-6EB71522B1FC}" destId="{DC082512-7AE7-5440-A503-4C4D788D53D3}" srcOrd="0" destOrd="0" presId="urn:microsoft.com/office/officeart/2005/8/layout/lProcess2"/>
    <dgm:cxn modelId="{42EB09C6-4649-BD41-A18C-CE50DE7A419A}" type="presOf" srcId="{18990913-2572-B046-A384-743B961755AF}" destId="{1983691B-E24C-5245-97ED-065BB5A7E83C}" srcOrd="0" destOrd="0" presId="urn:microsoft.com/office/officeart/2005/8/layout/lProcess2"/>
    <dgm:cxn modelId="{13F98CCD-E6DB-9C47-9F30-3F173E1F4CA9}" type="presOf" srcId="{49617915-5B7F-9C4E-BFAC-B883A3211E3F}" destId="{E4F573D1-11BB-774D-B656-30F54C8E7156}" srcOrd="0" destOrd="0" presId="urn:microsoft.com/office/officeart/2005/8/layout/lProcess2"/>
    <dgm:cxn modelId="{47C96BEE-B00B-4B47-8742-8591232FE8A7}" type="presOf" srcId="{2C281B8F-48D7-6941-8A42-3C54D7DE7862}" destId="{7A8CC3B8-16C5-6B48-963C-2EA6115936C7}" srcOrd="0" destOrd="0" presId="urn:microsoft.com/office/officeart/2005/8/layout/lProcess2"/>
    <dgm:cxn modelId="{D2A2D862-4108-514A-96C7-C3198FA79A61}" type="presParOf" srcId="{CE6DD888-E9CD-784F-8D48-ECAB3C6A7AD6}" destId="{0C1ACDA2-DAD3-4D47-843B-508429CD1C30}" srcOrd="0" destOrd="0" presId="urn:microsoft.com/office/officeart/2005/8/layout/lProcess2"/>
    <dgm:cxn modelId="{631897A2-CF3A-D149-ACE0-6820992060A6}" type="presParOf" srcId="{0C1ACDA2-DAD3-4D47-843B-508429CD1C30}" destId="{DC082512-7AE7-5440-A503-4C4D788D53D3}" srcOrd="0" destOrd="0" presId="urn:microsoft.com/office/officeart/2005/8/layout/lProcess2"/>
    <dgm:cxn modelId="{026F57BB-F1A6-8C4C-9B71-FEDF14807731}" type="presParOf" srcId="{0C1ACDA2-DAD3-4D47-843B-508429CD1C30}" destId="{281AD38C-4E8A-8945-BF03-42CEE01EB571}" srcOrd="1" destOrd="0" presId="urn:microsoft.com/office/officeart/2005/8/layout/lProcess2"/>
    <dgm:cxn modelId="{2D1E7CE6-976D-B74A-BC81-E765F4007FC9}" type="presParOf" srcId="{0C1ACDA2-DAD3-4D47-843B-508429CD1C30}" destId="{6C6ABC77-7B07-6747-A01A-A51068E76C0E}" srcOrd="2" destOrd="0" presId="urn:microsoft.com/office/officeart/2005/8/layout/lProcess2"/>
    <dgm:cxn modelId="{E9C6A0B1-6FB2-F74B-8052-E102FF0019F9}" type="presParOf" srcId="{6C6ABC77-7B07-6747-A01A-A51068E76C0E}" destId="{073521ED-40C0-AB48-8319-4D99589393D2}" srcOrd="0" destOrd="0" presId="urn:microsoft.com/office/officeart/2005/8/layout/lProcess2"/>
    <dgm:cxn modelId="{CDB0AC1E-4FDE-454B-9FEE-CEE0461385FC}" type="presParOf" srcId="{073521ED-40C0-AB48-8319-4D99589393D2}" destId="{B524130E-48A5-9C4B-8472-9D81246A0158}" srcOrd="0" destOrd="0" presId="urn:microsoft.com/office/officeart/2005/8/layout/lProcess2"/>
    <dgm:cxn modelId="{B18584CF-6FEC-934D-BC01-E5F6D39EB605}" type="presParOf" srcId="{CE6DD888-E9CD-784F-8D48-ECAB3C6A7AD6}" destId="{69834BF5-8097-BA49-8D47-326758FC09D1}" srcOrd="1" destOrd="0" presId="urn:microsoft.com/office/officeart/2005/8/layout/lProcess2"/>
    <dgm:cxn modelId="{407023CC-7CF4-E049-89CF-30720F5AA6AF}" type="presParOf" srcId="{CE6DD888-E9CD-784F-8D48-ECAB3C6A7AD6}" destId="{171EBFC1-FF17-8148-B4FE-BD37BE651006}" srcOrd="2" destOrd="0" presId="urn:microsoft.com/office/officeart/2005/8/layout/lProcess2"/>
    <dgm:cxn modelId="{052FA16C-D366-EE42-AC8C-DB98DBE74042}" type="presParOf" srcId="{171EBFC1-FF17-8148-B4FE-BD37BE651006}" destId="{7A8CC3B8-16C5-6B48-963C-2EA6115936C7}" srcOrd="0" destOrd="0" presId="urn:microsoft.com/office/officeart/2005/8/layout/lProcess2"/>
    <dgm:cxn modelId="{C93DB9FC-FA17-A84F-AB5D-6F64AD9FCC50}" type="presParOf" srcId="{171EBFC1-FF17-8148-B4FE-BD37BE651006}" destId="{C6370BE7-BEC8-D848-A244-6E7D101AE668}" srcOrd="1" destOrd="0" presId="urn:microsoft.com/office/officeart/2005/8/layout/lProcess2"/>
    <dgm:cxn modelId="{E4B713FA-8D85-294A-8DF8-20D866F0FA36}" type="presParOf" srcId="{171EBFC1-FF17-8148-B4FE-BD37BE651006}" destId="{A972A273-D113-D041-9B7D-18192A2B1B40}" srcOrd="2" destOrd="0" presId="urn:microsoft.com/office/officeart/2005/8/layout/lProcess2"/>
    <dgm:cxn modelId="{88A6765F-C2ED-E540-9483-DA6E44F37C1E}" type="presParOf" srcId="{A972A273-D113-D041-9B7D-18192A2B1B40}" destId="{E8A64551-92A9-0449-BCD1-9A7130F5E49C}" srcOrd="0" destOrd="0" presId="urn:microsoft.com/office/officeart/2005/8/layout/lProcess2"/>
    <dgm:cxn modelId="{CA83D7DF-BAA5-7048-A66B-ED1682EBFEDF}" type="presParOf" srcId="{E8A64551-92A9-0449-BCD1-9A7130F5E49C}" destId="{E4F573D1-11BB-774D-B656-30F54C8E7156}" srcOrd="0" destOrd="0" presId="urn:microsoft.com/office/officeart/2005/8/layout/lProcess2"/>
    <dgm:cxn modelId="{B8D25821-926A-EC4E-8626-DF85F13D1718}" type="presParOf" srcId="{E8A64551-92A9-0449-BCD1-9A7130F5E49C}" destId="{082D733E-B7E3-8640-BB4F-2FD74295A0DF}" srcOrd="1" destOrd="0" presId="urn:microsoft.com/office/officeart/2005/8/layout/lProcess2"/>
    <dgm:cxn modelId="{166A3F3C-35E4-E649-9184-525FCF18F442}" type="presParOf" srcId="{E8A64551-92A9-0449-BCD1-9A7130F5E49C}" destId="{DD1C4BD7-C484-5341-A1FD-33F21C057E6C}" srcOrd="2" destOrd="0" presId="urn:microsoft.com/office/officeart/2005/8/layout/lProcess2"/>
    <dgm:cxn modelId="{B5BBC9B1-6FF3-E146-8146-CEBB156161D5}" type="presParOf" srcId="{CE6DD888-E9CD-784F-8D48-ECAB3C6A7AD6}" destId="{1912A1DB-F58C-0440-9A87-61532455A0A4}" srcOrd="3" destOrd="0" presId="urn:microsoft.com/office/officeart/2005/8/layout/lProcess2"/>
    <dgm:cxn modelId="{86EF43A3-BD7B-5143-9A7C-EB4E71FC15C6}" type="presParOf" srcId="{CE6DD888-E9CD-784F-8D48-ECAB3C6A7AD6}" destId="{FC366410-F627-8C41-A31E-E39E7E27BF9C}" srcOrd="4" destOrd="0" presId="urn:microsoft.com/office/officeart/2005/8/layout/lProcess2"/>
    <dgm:cxn modelId="{42613D42-9C14-8642-9A0E-5C736113AD43}" type="presParOf" srcId="{FC366410-F627-8C41-A31E-E39E7E27BF9C}" destId="{A38B006C-9E19-054A-9AB3-9C77EB92590A}" srcOrd="0" destOrd="0" presId="urn:microsoft.com/office/officeart/2005/8/layout/lProcess2"/>
    <dgm:cxn modelId="{8BE2F48A-2336-2C43-877B-EBA6791F91B4}" type="presParOf" srcId="{FC366410-F627-8C41-A31E-E39E7E27BF9C}" destId="{0346BD92-D2EC-664F-BF0C-0D2587652DE5}" srcOrd="1" destOrd="0" presId="urn:microsoft.com/office/officeart/2005/8/layout/lProcess2"/>
    <dgm:cxn modelId="{76B3A345-D1B0-DF47-9EDE-425245729C61}" type="presParOf" srcId="{FC366410-F627-8C41-A31E-E39E7E27BF9C}" destId="{AA3E8C95-D24A-7540-9EB6-05ABF55E4ADA}" srcOrd="2" destOrd="0" presId="urn:microsoft.com/office/officeart/2005/8/layout/lProcess2"/>
    <dgm:cxn modelId="{2693B2A1-E830-DF40-A952-7857E6A88825}" type="presParOf" srcId="{AA3E8C95-D24A-7540-9EB6-05ABF55E4ADA}" destId="{79AF5ACA-D380-4E43-A1C2-B7F7DA0BB2EB}" srcOrd="0" destOrd="0" presId="urn:microsoft.com/office/officeart/2005/8/layout/lProcess2"/>
    <dgm:cxn modelId="{806D15BC-C001-5E45-8855-AC539AF4162C}" type="presParOf" srcId="{79AF5ACA-D380-4E43-A1C2-B7F7DA0BB2EB}" destId="{1983691B-E24C-5245-97ED-065BB5A7E83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0DB8F2C-F608-8B46-A1EB-762DE2A4FBD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BAA977B-C9D0-5245-A60A-C39EAA3738F2}">
      <dgm:prSet phldrT="[Texte]" phldr="0"/>
      <dgm:spPr/>
      <dgm:t>
        <a:bodyPr/>
        <a:lstStyle/>
        <a:p>
          <a:r>
            <a:rPr lang="fr-FR"/>
            <a:t>Attachement indifférencié</a:t>
          </a:r>
        </a:p>
      </dgm:t>
    </dgm:pt>
    <dgm:pt modelId="{9EF65084-FC9E-7E4B-8983-E1D7E141094D}" type="parTrans" cxnId="{3D1D378B-D599-5747-8754-AB6A283BC355}">
      <dgm:prSet/>
      <dgm:spPr/>
      <dgm:t>
        <a:bodyPr/>
        <a:lstStyle/>
        <a:p>
          <a:endParaRPr lang="fr-FR"/>
        </a:p>
      </dgm:t>
    </dgm:pt>
    <dgm:pt modelId="{91E34EDF-4618-2F4C-A6A6-84205E2A2259}" type="sibTrans" cxnId="{3D1D378B-D599-5747-8754-AB6A283BC355}">
      <dgm:prSet/>
      <dgm:spPr/>
      <dgm:t>
        <a:bodyPr/>
        <a:lstStyle/>
        <a:p>
          <a:endParaRPr lang="fr-FR"/>
        </a:p>
      </dgm:t>
    </dgm:pt>
    <dgm:pt modelId="{6957C1B6-F73D-B246-8B89-15D052672ACD}">
      <dgm:prSet phldrT="[Texte]" phldr="0"/>
      <dgm:spPr/>
      <dgm:t>
        <a:bodyPr/>
        <a:lstStyle/>
        <a:p>
          <a:r>
            <a:rPr lang="fr-FR" dirty="0"/>
            <a:t>Pas de recherche de sécurité auprès d’une figure d’attachement</a:t>
          </a:r>
        </a:p>
      </dgm:t>
    </dgm:pt>
    <dgm:pt modelId="{FD983525-5373-5140-A359-EBFBE8DF0BA3}" type="parTrans" cxnId="{B4AFCA6C-5D3E-454A-9441-EF94892FF815}">
      <dgm:prSet/>
      <dgm:spPr/>
      <dgm:t>
        <a:bodyPr/>
        <a:lstStyle/>
        <a:p>
          <a:endParaRPr lang="fr-FR"/>
        </a:p>
      </dgm:t>
    </dgm:pt>
    <dgm:pt modelId="{43F8DA0C-9F50-FE45-A252-1CEA694EF7C3}" type="sibTrans" cxnId="{B4AFCA6C-5D3E-454A-9441-EF94892FF815}">
      <dgm:prSet/>
      <dgm:spPr/>
      <dgm:t>
        <a:bodyPr/>
        <a:lstStyle/>
        <a:p>
          <a:endParaRPr lang="fr-FR"/>
        </a:p>
      </dgm:t>
    </dgm:pt>
    <dgm:pt modelId="{60081B4C-735E-4613-821D-621028541637}">
      <dgm:prSet phldrT="[Texte]" phldr="0"/>
      <dgm:spPr/>
      <dgm:t>
        <a:bodyPr/>
        <a:lstStyle/>
        <a:p>
          <a:r>
            <a:rPr lang="fr-FR" dirty="0"/>
            <a:t>Privations vs instabilité vs environnement</a:t>
          </a:r>
        </a:p>
      </dgm:t>
    </dgm:pt>
    <dgm:pt modelId="{8312839F-AE0D-4522-B232-BCC2356255E8}" type="parTrans" cxnId="{4956B50E-D25B-41FB-BEA6-87A42261039C}">
      <dgm:prSet/>
      <dgm:spPr/>
      <dgm:t>
        <a:bodyPr/>
        <a:lstStyle/>
        <a:p>
          <a:endParaRPr lang="fr-BE"/>
        </a:p>
      </dgm:t>
    </dgm:pt>
    <dgm:pt modelId="{6DE33D41-E91D-4DDD-A565-ABB8F3A8173F}" type="sibTrans" cxnId="{4956B50E-D25B-41FB-BEA6-87A42261039C}">
      <dgm:prSet/>
      <dgm:spPr/>
      <dgm:t>
        <a:bodyPr/>
        <a:lstStyle/>
        <a:p>
          <a:endParaRPr lang="fr-BE"/>
        </a:p>
      </dgm:t>
    </dgm:pt>
    <dgm:pt modelId="{714F33F9-3235-4244-ADD1-0D00BB5C1579}" type="pres">
      <dgm:prSet presAssocID="{40DB8F2C-F608-8B46-A1EB-762DE2A4FBD3}" presName="diagram" presStyleCnt="0">
        <dgm:presLayoutVars>
          <dgm:dir/>
          <dgm:resizeHandles val="exact"/>
        </dgm:presLayoutVars>
      </dgm:prSet>
      <dgm:spPr/>
    </dgm:pt>
    <dgm:pt modelId="{AD470802-2D10-2A4C-9742-720EC720B129}" type="pres">
      <dgm:prSet presAssocID="{5BAA977B-C9D0-5245-A60A-C39EAA3738F2}" presName="node" presStyleLbl="node1" presStyleIdx="0" presStyleCnt="3">
        <dgm:presLayoutVars>
          <dgm:bulletEnabled val="1"/>
        </dgm:presLayoutVars>
      </dgm:prSet>
      <dgm:spPr/>
    </dgm:pt>
    <dgm:pt modelId="{DDEB57E3-E69A-8F43-9F23-E5E008BA4FFB}" type="pres">
      <dgm:prSet presAssocID="{91E34EDF-4618-2F4C-A6A6-84205E2A2259}" presName="sibTrans" presStyleCnt="0"/>
      <dgm:spPr/>
    </dgm:pt>
    <dgm:pt modelId="{FC91F20A-2632-564B-BA90-039D1585A0FF}" type="pres">
      <dgm:prSet presAssocID="{6957C1B6-F73D-B246-8B89-15D052672ACD}" presName="node" presStyleLbl="node1" presStyleIdx="1" presStyleCnt="3">
        <dgm:presLayoutVars>
          <dgm:bulletEnabled val="1"/>
        </dgm:presLayoutVars>
      </dgm:prSet>
      <dgm:spPr/>
    </dgm:pt>
    <dgm:pt modelId="{6962376F-A2D3-46B0-ABC2-7C8640DFF26D}" type="pres">
      <dgm:prSet presAssocID="{43F8DA0C-9F50-FE45-A252-1CEA694EF7C3}" presName="sibTrans" presStyleCnt="0"/>
      <dgm:spPr/>
    </dgm:pt>
    <dgm:pt modelId="{01110D7D-1008-44F7-BCA0-0EECC2F88DAB}" type="pres">
      <dgm:prSet presAssocID="{60081B4C-735E-4613-821D-621028541637}" presName="node" presStyleLbl="node1" presStyleIdx="2" presStyleCnt="3">
        <dgm:presLayoutVars>
          <dgm:bulletEnabled val="1"/>
        </dgm:presLayoutVars>
      </dgm:prSet>
      <dgm:spPr/>
    </dgm:pt>
  </dgm:ptLst>
  <dgm:cxnLst>
    <dgm:cxn modelId="{4956B50E-D25B-41FB-BEA6-87A42261039C}" srcId="{40DB8F2C-F608-8B46-A1EB-762DE2A4FBD3}" destId="{60081B4C-735E-4613-821D-621028541637}" srcOrd="2" destOrd="0" parTransId="{8312839F-AE0D-4522-B232-BCC2356255E8}" sibTransId="{6DE33D41-E91D-4DDD-A565-ABB8F3A8173F}"/>
    <dgm:cxn modelId="{1F453329-0691-994B-87F9-D1FE30E127C4}" type="presOf" srcId="{6957C1B6-F73D-B246-8B89-15D052672ACD}" destId="{FC91F20A-2632-564B-BA90-039D1585A0FF}" srcOrd="0" destOrd="0" presId="urn:microsoft.com/office/officeart/2005/8/layout/default"/>
    <dgm:cxn modelId="{4EE62E68-7B6B-4BAB-8C89-4A5EAF91E523}" type="presOf" srcId="{60081B4C-735E-4613-821D-621028541637}" destId="{01110D7D-1008-44F7-BCA0-0EECC2F88DAB}" srcOrd="0" destOrd="0" presId="urn:microsoft.com/office/officeart/2005/8/layout/default"/>
    <dgm:cxn modelId="{B4AFCA6C-5D3E-454A-9441-EF94892FF815}" srcId="{40DB8F2C-F608-8B46-A1EB-762DE2A4FBD3}" destId="{6957C1B6-F73D-B246-8B89-15D052672ACD}" srcOrd="1" destOrd="0" parTransId="{FD983525-5373-5140-A359-EBFBE8DF0BA3}" sibTransId="{43F8DA0C-9F50-FE45-A252-1CEA694EF7C3}"/>
    <dgm:cxn modelId="{3D1D378B-D599-5747-8754-AB6A283BC355}" srcId="{40DB8F2C-F608-8B46-A1EB-762DE2A4FBD3}" destId="{5BAA977B-C9D0-5245-A60A-C39EAA3738F2}" srcOrd="0" destOrd="0" parTransId="{9EF65084-FC9E-7E4B-8983-E1D7E141094D}" sibTransId="{91E34EDF-4618-2F4C-A6A6-84205E2A2259}"/>
    <dgm:cxn modelId="{482116B9-73B8-BD4F-BCF7-CADC3BC42DC5}" type="presOf" srcId="{5BAA977B-C9D0-5245-A60A-C39EAA3738F2}" destId="{AD470802-2D10-2A4C-9742-720EC720B129}" srcOrd="0" destOrd="0" presId="urn:microsoft.com/office/officeart/2005/8/layout/default"/>
    <dgm:cxn modelId="{084B80EF-7D83-294D-ADF9-B03FB9E01885}" type="presOf" srcId="{40DB8F2C-F608-8B46-A1EB-762DE2A4FBD3}" destId="{714F33F9-3235-4244-ADD1-0D00BB5C1579}" srcOrd="0" destOrd="0" presId="urn:microsoft.com/office/officeart/2005/8/layout/default"/>
    <dgm:cxn modelId="{5A75A6FA-784B-DC48-9F2D-182BB92BD19E}" type="presParOf" srcId="{714F33F9-3235-4244-ADD1-0D00BB5C1579}" destId="{AD470802-2D10-2A4C-9742-720EC720B129}" srcOrd="0" destOrd="0" presId="urn:microsoft.com/office/officeart/2005/8/layout/default"/>
    <dgm:cxn modelId="{C4DDAD4A-1FEA-564A-A84F-D0B265D7629D}" type="presParOf" srcId="{714F33F9-3235-4244-ADD1-0D00BB5C1579}" destId="{DDEB57E3-E69A-8F43-9F23-E5E008BA4FFB}" srcOrd="1" destOrd="0" presId="urn:microsoft.com/office/officeart/2005/8/layout/default"/>
    <dgm:cxn modelId="{AAEDB23D-D238-9F49-92F8-B5D98823C481}" type="presParOf" srcId="{714F33F9-3235-4244-ADD1-0D00BB5C1579}" destId="{FC91F20A-2632-564B-BA90-039D1585A0FF}" srcOrd="2" destOrd="0" presId="urn:microsoft.com/office/officeart/2005/8/layout/default"/>
    <dgm:cxn modelId="{C429982D-B908-4277-BCCC-5A1EE50EF3D9}" type="presParOf" srcId="{714F33F9-3235-4244-ADD1-0D00BB5C1579}" destId="{6962376F-A2D3-46B0-ABC2-7C8640DFF26D}" srcOrd="3" destOrd="0" presId="urn:microsoft.com/office/officeart/2005/8/layout/default"/>
    <dgm:cxn modelId="{54464882-BBD4-4F2E-B420-53E0E40F50C5}" type="presParOf" srcId="{714F33F9-3235-4244-ADD1-0D00BB5C1579}" destId="{01110D7D-1008-44F7-BCA0-0EECC2F88DA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697C0D0-5BED-47B5-A1C8-359B8D805EBA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1B0ED2E-E3AE-4ADA-ADC8-048E693605B4}">
      <dgm:prSet phldrT="[Texte]" phldr="0"/>
      <dgm:spPr/>
      <dgm:t>
        <a:bodyPr/>
        <a:lstStyle/>
        <a:p>
          <a:r>
            <a:rPr lang="fr-BE" dirty="0"/>
            <a:t>Trouble réactionnel de l’attachement (inhibé)</a:t>
          </a:r>
        </a:p>
      </dgm:t>
    </dgm:pt>
    <dgm:pt modelId="{9A1269AA-BD22-450B-915C-C32F999BA043}" type="parTrans" cxnId="{28D725A9-D0AB-4F78-A145-D15330A5AF47}">
      <dgm:prSet/>
      <dgm:spPr/>
      <dgm:t>
        <a:bodyPr/>
        <a:lstStyle/>
        <a:p>
          <a:endParaRPr lang="fr-BE"/>
        </a:p>
      </dgm:t>
    </dgm:pt>
    <dgm:pt modelId="{3806C8DA-A910-4EE3-8258-0444EF671BC9}" type="sibTrans" cxnId="{28D725A9-D0AB-4F78-A145-D15330A5AF47}">
      <dgm:prSet/>
      <dgm:spPr/>
      <dgm:t>
        <a:bodyPr/>
        <a:lstStyle/>
        <a:p>
          <a:endParaRPr lang="fr-BE"/>
        </a:p>
      </dgm:t>
    </dgm:pt>
    <dgm:pt modelId="{B19B3633-E95E-4E8C-9EA5-B0F1EEF3CF3A}">
      <dgm:prSet phldrT="[Texte]" phldr="0"/>
      <dgm:spPr/>
      <dgm:t>
        <a:bodyPr/>
        <a:lstStyle/>
        <a:p>
          <a:r>
            <a:rPr lang="fr-BE" dirty="0"/>
            <a:t>Trouble désinhibition du contact social (désinhibé)</a:t>
          </a:r>
        </a:p>
      </dgm:t>
    </dgm:pt>
    <dgm:pt modelId="{19CA3CA0-C1B8-432F-9E3A-5B77BE65D7E3}" type="parTrans" cxnId="{EE17D4C3-B4E3-417E-B893-618D8B08CB92}">
      <dgm:prSet/>
      <dgm:spPr/>
      <dgm:t>
        <a:bodyPr/>
        <a:lstStyle/>
        <a:p>
          <a:endParaRPr lang="fr-BE"/>
        </a:p>
      </dgm:t>
    </dgm:pt>
    <dgm:pt modelId="{26549441-02C6-4E8D-8A35-31C7E333D0B9}" type="sibTrans" cxnId="{EE17D4C3-B4E3-417E-B893-618D8B08CB92}">
      <dgm:prSet/>
      <dgm:spPr/>
      <dgm:t>
        <a:bodyPr/>
        <a:lstStyle/>
        <a:p>
          <a:endParaRPr lang="fr-BE"/>
        </a:p>
      </dgm:t>
    </dgm:pt>
    <dgm:pt modelId="{A05CD975-81EB-49F6-9609-732AD2FC187F}" type="pres">
      <dgm:prSet presAssocID="{6697C0D0-5BED-47B5-A1C8-359B8D805EBA}" presName="compositeShape" presStyleCnt="0">
        <dgm:presLayoutVars>
          <dgm:chMax val="2"/>
          <dgm:dir/>
          <dgm:resizeHandles val="exact"/>
        </dgm:presLayoutVars>
      </dgm:prSet>
      <dgm:spPr/>
    </dgm:pt>
    <dgm:pt modelId="{398C7E36-B51F-4334-8621-45AE62D22004}" type="pres">
      <dgm:prSet presAssocID="{6697C0D0-5BED-47B5-A1C8-359B8D805EBA}" presName="divider" presStyleLbl="fgShp" presStyleIdx="0" presStyleCnt="1"/>
      <dgm:spPr/>
    </dgm:pt>
    <dgm:pt modelId="{F8297F89-4186-4D5B-AC1B-759FE8CC8AD7}" type="pres">
      <dgm:prSet presAssocID="{E1B0ED2E-E3AE-4ADA-ADC8-048E693605B4}" presName="downArrow" presStyleLbl="node1" presStyleIdx="0" presStyleCnt="2"/>
      <dgm:spPr/>
    </dgm:pt>
    <dgm:pt modelId="{970090FC-39AB-4FFC-A49F-AE83839385BB}" type="pres">
      <dgm:prSet presAssocID="{E1B0ED2E-E3AE-4ADA-ADC8-048E693605B4}" presName="downArrowText" presStyleLbl="revTx" presStyleIdx="0" presStyleCnt="2">
        <dgm:presLayoutVars>
          <dgm:bulletEnabled val="1"/>
        </dgm:presLayoutVars>
      </dgm:prSet>
      <dgm:spPr/>
    </dgm:pt>
    <dgm:pt modelId="{23C1D1E5-9EAA-4932-8279-E1C4EF0E648F}" type="pres">
      <dgm:prSet presAssocID="{B19B3633-E95E-4E8C-9EA5-B0F1EEF3CF3A}" presName="upArrow" presStyleLbl="node1" presStyleIdx="1" presStyleCnt="2"/>
      <dgm:spPr/>
    </dgm:pt>
    <dgm:pt modelId="{14A88C5D-0ED5-4760-8666-AE69845B72A7}" type="pres">
      <dgm:prSet presAssocID="{B19B3633-E95E-4E8C-9EA5-B0F1EEF3CF3A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B96CD253-B13F-483E-A03B-08E2E70F672A}" type="presOf" srcId="{E1B0ED2E-E3AE-4ADA-ADC8-048E693605B4}" destId="{970090FC-39AB-4FFC-A49F-AE83839385BB}" srcOrd="0" destOrd="0" presId="urn:microsoft.com/office/officeart/2005/8/layout/arrow3"/>
    <dgm:cxn modelId="{04A5C781-4E11-4177-B116-350B5E86A92B}" type="presOf" srcId="{6697C0D0-5BED-47B5-A1C8-359B8D805EBA}" destId="{A05CD975-81EB-49F6-9609-732AD2FC187F}" srcOrd="0" destOrd="0" presId="urn:microsoft.com/office/officeart/2005/8/layout/arrow3"/>
    <dgm:cxn modelId="{28D725A9-D0AB-4F78-A145-D15330A5AF47}" srcId="{6697C0D0-5BED-47B5-A1C8-359B8D805EBA}" destId="{E1B0ED2E-E3AE-4ADA-ADC8-048E693605B4}" srcOrd="0" destOrd="0" parTransId="{9A1269AA-BD22-450B-915C-C32F999BA043}" sibTransId="{3806C8DA-A910-4EE3-8258-0444EF671BC9}"/>
    <dgm:cxn modelId="{EE17D4C3-B4E3-417E-B893-618D8B08CB92}" srcId="{6697C0D0-5BED-47B5-A1C8-359B8D805EBA}" destId="{B19B3633-E95E-4E8C-9EA5-B0F1EEF3CF3A}" srcOrd="1" destOrd="0" parTransId="{19CA3CA0-C1B8-432F-9E3A-5B77BE65D7E3}" sibTransId="{26549441-02C6-4E8D-8A35-31C7E333D0B9}"/>
    <dgm:cxn modelId="{0E4EBCCE-2F12-4F7B-A01B-150DC28FBF32}" type="presOf" srcId="{B19B3633-E95E-4E8C-9EA5-B0F1EEF3CF3A}" destId="{14A88C5D-0ED5-4760-8666-AE69845B72A7}" srcOrd="0" destOrd="0" presId="urn:microsoft.com/office/officeart/2005/8/layout/arrow3"/>
    <dgm:cxn modelId="{30A940FB-709B-4A0E-9A5C-EE903521CEB9}" type="presParOf" srcId="{A05CD975-81EB-49F6-9609-732AD2FC187F}" destId="{398C7E36-B51F-4334-8621-45AE62D22004}" srcOrd="0" destOrd="0" presId="urn:microsoft.com/office/officeart/2005/8/layout/arrow3"/>
    <dgm:cxn modelId="{53878127-5F4A-45B9-A6B8-93800B32C3BF}" type="presParOf" srcId="{A05CD975-81EB-49F6-9609-732AD2FC187F}" destId="{F8297F89-4186-4D5B-AC1B-759FE8CC8AD7}" srcOrd="1" destOrd="0" presId="urn:microsoft.com/office/officeart/2005/8/layout/arrow3"/>
    <dgm:cxn modelId="{84005339-F52A-4B07-9531-6CEEF0EAB5E1}" type="presParOf" srcId="{A05CD975-81EB-49F6-9609-732AD2FC187F}" destId="{970090FC-39AB-4FFC-A49F-AE83839385BB}" srcOrd="2" destOrd="0" presId="urn:microsoft.com/office/officeart/2005/8/layout/arrow3"/>
    <dgm:cxn modelId="{161275EC-4C00-4924-95B0-EF1A67DAAD88}" type="presParOf" srcId="{A05CD975-81EB-49F6-9609-732AD2FC187F}" destId="{23C1D1E5-9EAA-4932-8279-E1C4EF0E648F}" srcOrd="3" destOrd="0" presId="urn:microsoft.com/office/officeart/2005/8/layout/arrow3"/>
    <dgm:cxn modelId="{3E5244DF-A751-4323-99E8-5EE1CF719C3B}" type="presParOf" srcId="{A05CD975-81EB-49F6-9609-732AD2FC187F}" destId="{14A88C5D-0ED5-4760-8666-AE69845B72A7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3FBB6D-AD7D-4AC7-B8B4-6C7D33182BE8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BA96D33F-C96C-49AE-999C-0ABE173B3ED7}">
      <dgm:prSet phldrT="[Texte]" phldr="0"/>
      <dgm:spPr/>
      <dgm:t>
        <a:bodyPr/>
        <a:lstStyle/>
        <a:p>
          <a:r>
            <a:rPr lang="fr-BE" dirty="0"/>
            <a:t>Comportement</a:t>
          </a:r>
        </a:p>
      </dgm:t>
    </dgm:pt>
    <dgm:pt modelId="{4E948B61-E985-4C8D-9EA4-0B77F8143F7A}" type="parTrans" cxnId="{B2F80B50-42E9-47AB-975B-1CB941C5F504}">
      <dgm:prSet/>
      <dgm:spPr/>
      <dgm:t>
        <a:bodyPr/>
        <a:lstStyle/>
        <a:p>
          <a:endParaRPr lang="fr-BE"/>
        </a:p>
      </dgm:t>
    </dgm:pt>
    <dgm:pt modelId="{E32E922C-EF89-4687-B4A0-34732491A416}" type="sibTrans" cxnId="{B2F80B50-42E9-47AB-975B-1CB941C5F504}">
      <dgm:prSet/>
      <dgm:spPr/>
      <dgm:t>
        <a:bodyPr/>
        <a:lstStyle/>
        <a:p>
          <a:endParaRPr lang="fr-BE"/>
        </a:p>
      </dgm:t>
    </dgm:pt>
    <dgm:pt modelId="{F2A19B5A-272D-4A05-B996-7D3E2412791F}">
      <dgm:prSet phldrT="[Texte]" phldr="0"/>
      <dgm:spPr/>
      <dgm:t>
        <a:bodyPr/>
        <a:lstStyle/>
        <a:p>
          <a:r>
            <a:rPr lang="fr-BE" dirty="0"/>
            <a:t>Comportement synchronisé (regard, voix, toucher)</a:t>
          </a:r>
        </a:p>
      </dgm:t>
    </dgm:pt>
    <dgm:pt modelId="{C2127F53-EBFB-48EC-999D-5C2A23FFF14D}" type="parTrans" cxnId="{218DD2B2-B67E-43A8-AE12-98D684C77B1F}">
      <dgm:prSet/>
      <dgm:spPr/>
      <dgm:t>
        <a:bodyPr/>
        <a:lstStyle/>
        <a:p>
          <a:endParaRPr lang="fr-BE"/>
        </a:p>
      </dgm:t>
    </dgm:pt>
    <dgm:pt modelId="{CE130F53-23B4-4181-876E-0854F3A11F49}" type="sibTrans" cxnId="{218DD2B2-B67E-43A8-AE12-98D684C77B1F}">
      <dgm:prSet/>
      <dgm:spPr/>
      <dgm:t>
        <a:bodyPr/>
        <a:lstStyle/>
        <a:p>
          <a:endParaRPr lang="fr-BE"/>
        </a:p>
      </dgm:t>
    </dgm:pt>
    <dgm:pt modelId="{EF21DCC6-33CC-4F7E-98B8-3A9AF1DB40C2}">
      <dgm:prSet phldrT="[Texte]" phldr="0"/>
      <dgm:spPr/>
      <dgm:t>
        <a:bodyPr/>
        <a:lstStyle/>
        <a:p>
          <a:r>
            <a:rPr lang="fr-BE"/>
            <a:t>Rythme cardiaque</a:t>
          </a:r>
          <a:endParaRPr lang="fr-BE" dirty="0"/>
        </a:p>
      </dgm:t>
    </dgm:pt>
    <dgm:pt modelId="{DF17F3C4-9963-4805-A9D0-DA08B88B1E83}" type="parTrans" cxnId="{90FACA6C-35E7-49A0-8DAE-96827340BBA9}">
      <dgm:prSet/>
      <dgm:spPr/>
      <dgm:t>
        <a:bodyPr/>
        <a:lstStyle/>
        <a:p>
          <a:endParaRPr lang="fr-BE"/>
        </a:p>
      </dgm:t>
    </dgm:pt>
    <dgm:pt modelId="{C4F47465-DA6C-45BC-AA27-B38BC12F60BD}" type="sibTrans" cxnId="{90FACA6C-35E7-49A0-8DAE-96827340BBA9}">
      <dgm:prSet/>
      <dgm:spPr/>
      <dgm:t>
        <a:bodyPr/>
        <a:lstStyle/>
        <a:p>
          <a:endParaRPr lang="fr-BE"/>
        </a:p>
      </dgm:t>
    </dgm:pt>
    <dgm:pt modelId="{8F649351-05A5-49D0-9A5C-4F4377A63FD6}">
      <dgm:prSet phldrT="[Texte]" phldr="0"/>
      <dgm:spPr/>
      <dgm:t>
        <a:bodyPr/>
        <a:lstStyle/>
        <a:p>
          <a:r>
            <a:rPr lang="fr-BE" dirty="0" err="1"/>
            <a:t>Syst</a:t>
          </a:r>
          <a:r>
            <a:rPr lang="fr-BE" dirty="0"/>
            <a:t>. Endocrinien</a:t>
          </a:r>
        </a:p>
      </dgm:t>
    </dgm:pt>
    <dgm:pt modelId="{DBC82A39-DF01-4F5D-BEBD-3EC6474F1994}" type="parTrans" cxnId="{32462B2D-5A80-4D37-BC39-C9D19CD5785F}">
      <dgm:prSet/>
      <dgm:spPr/>
      <dgm:t>
        <a:bodyPr/>
        <a:lstStyle/>
        <a:p>
          <a:endParaRPr lang="fr-BE"/>
        </a:p>
      </dgm:t>
    </dgm:pt>
    <dgm:pt modelId="{B9F0D839-690C-43F0-946F-0899831364A0}" type="sibTrans" cxnId="{32462B2D-5A80-4D37-BC39-C9D19CD5785F}">
      <dgm:prSet/>
      <dgm:spPr/>
      <dgm:t>
        <a:bodyPr/>
        <a:lstStyle/>
        <a:p>
          <a:endParaRPr lang="fr-BE"/>
        </a:p>
      </dgm:t>
    </dgm:pt>
    <dgm:pt modelId="{DE18A6DA-CF60-46DC-820A-E63F17D8AE5B}">
      <dgm:prSet phldrT="[Texte]" phldr="0"/>
      <dgm:spPr/>
      <dgm:t>
        <a:bodyPr/>
        <a:lstStyle/>
        <a:p>
          <a:r>
            <a:rPr lang="fr-BE" dirty="0"/>
            <a:t>Cérébrale</a:t>
          </a:r>
        </a:p>
      </dgm:t>
    </dgm:pt>
    <dgm:pt modelId="{845B48F8-BDAA-4458-AFD8-35F5F15B329C}" type="parTrans" cxnId="{BCEAB725-F3CB-4047-8418-5E8FE902A47D}">
      <dgm:prSet/>
      <dgm:spPr/>
      <dgm:t>
        <a:bodyPr/>
        <a:lstStyle/>
        <a:p>
          <a:endParaRPr lang="fr-BE"/>
        </a:p>
      </dgm:t>
    </dgm:pt>
    <dgm:pt modelId="{9466A600-21FB-4122-9E1B-96E4B99ACDA5}" type="sibTrans" cxnId="{BCEAB725-F3CB-4047-8418-5E8FE902A47D}">
      <dgm:prSet/>
      <dgm:spPr/>
      <dgm:t>
        <a:bodyPr/>
        <a:lstStyle/>
        <a:p>
          <a:endParaRPr lang="fr-BE"/>
        </a:p>
      </dgm:t>
    </dgm:pt>
    <dgm:pt modelId="{0FC846C6-9A2B-42D4-9E5B-A90D2F2C3FFD}">
      <dgm:prSet phldrT="[Texte]" phldr="0"/>
      <dgm:spPr/>
      <dgm:t>
        <a:bodyPr/>
        <a:lstStyle/>
        <a:p>
          <a:r>
            <a:rPr lang="fr-BE" dirty="0"/>
            <a:t>Production d’ocytocine synchronisée </a:t>
          </a:r>
        </a:p>
      </dgm:t>
    </dgm:pt>
    <dgm:pt modelId="{BDCD3C9F-E760-458C-B823-182BA295E05A}" type="parTrans" cxnId="{F5C779A8-CCD1-4E67-ADEC-6FC2C176728F}">
      <dgm:prSet/>
      <dgm:spPr/>
      <dgm:t>
        <a:bodyPr/>
        <a:lstStyle/>
        <a:p>
          <a:endParaRPr lang="fr-BE"/>
        </a:p>
      </dgm:t>
    </dgm:pt>
    <dgm:pt modelId="{64BCFF97-3C1F-4425-8477-2E55EC24903A}" type="sibTrans" cxnId="{F5C779A8-CCD1-4E67-ADEC-6FC2C176728F}">
      <dgm:prSet/>
      <dgm:spPr/>
      <dgm:t>
        <a:bodyPr/>
        <a:lstStyle/>
        <a:p>
          <a:endParaRPr lang="fr-BE"/>
        </a:p>
      </dgm:t>
    </dgm:pt>
    <dgm:pt modelId="{A60B66AD-B447-4DF1-AF1B-7C9801B79820}">
      <dgm:prSet phldrT="[Texte]" phldr="0"/>
      <dgm:spPr/>
      <dgm:t>
        <a:bodyPr/>
        <a:lstStyle/>
        <a:p>
          <a:r>
            <a:rPr lang="fr-BE" dirty="0"/>
            <a:t>Réponse corticotrope coordonnée en cas de stress </a:t>
          </a:r>
        </a:p>
      </dgm:t>
    </dgm:pt>
    <dgm:pt modelId="{54F75673-3BD7-4F23-A76A-18A777BC9585}" type="parTrans" cxnId="{93A12ED5-3ECD-430E-ADF2-A13BB162DF5C}">
      <dgm:prSet/>
      <dgm:spPr/>
      <dgm:t>
        <a:bodyPr/>
        <a:lstStyle/>
        <a:p>
          <a:endParaRPr lang="fr-BE"/>
        </a:p>
      </dgm:t>
    </dgm:pt>
    <dgm:pt modelId="{B1F1FA96-CBED-491F-A68D-0ED7E31DDBF6}" type="sibTrans" cxnId="{93A12ED5-3ECD-430E-ADF2-A13BB162DF5C}">
      <dgm:prSet/>
      <dgm:spPr/>
      <dgm:t>
        <a:bodyPr/>
        <a:lstStyle/>
        <a:p>
          <a:endParaRPr lang="fr-BE"/>
        </a:p>
      </dgm:t>
    </dgm:pt>
    <dgm:pt modelId="{BC05E0B6-14D1-48C4-9671-B2874B630B95}">
      <dgm:prSet phldrT="[Texte]" phldr="0"/>
      <dgm:spPr/>
      <dgm:t>
        <a:bodyPr/>
        <a:lstStyle/>
        <a:p>
          <a:r>
            <a:rPr lang="fr-BE" dirty="0"/>
            <a:t>Rythme cardiaque synchronisé durant les interactions </a:t>
          </a:r>
        </a:p>
      </dgm:t>
    </dgm:pt>
    <dgm:pt modelId="{41F455B8-4943-436C-862A-9F86DABC63EE}" type="parTrans" cxnId="{FE4250C5-C116-492F-9E7F-30EC09306143}">
      <dgm:prSet/>
      <dgm:spPr/>
      <dgm:t>
        <a:bodyPr/>
        <a:lstStyle/>
        <a:p>
          <a:endParaRPr lang="fr-BE"/>
        </a:p>
      </dgm:t>
    </dgm:pt>
    <dgm:pt modelId="{7959876D-DD66-40BD-9679-96DA2020BF20}" type="sibTrans" cxnId="{FE4250C5-C116-492F-9E7F-30EC09306143}">
      <dgm:prSet/>
      <dgm:spPr/>
      <dgm:t>
        <a:bodyPr/>
        <a:lstStyle/>
        <a:p>
          <a:endParaRPr lang="fr-BE"/>
        </a:p>
      </dgm:t>
    </dgm:pt>
    <dgm:pt modelId="{967CFC62-E0AA-406F-BC38-3CC3A9B24ABC}">
      <dgm:prSet phldrT="[Texte]" phldr="0"/>
      <dgm:spPr/>
      <dgm:t>
        <a:bodyPr/>
        <a:lstStyle/>
        <a:p>
          <a:r>
            <a:rPr lang="fr-BE"/>
            <a:t>Coordination des ondes cérébrales  </a:t>
          </a:r>
          <a:endParaRPr lang="fr-BE" dirty="0"/>
        </a:p>
      </dgm:t>
    </dgm:pt>
    <dgm:pt modelId="{E98B89AA-B486-4D44-9A73-B93D78EE3369}" type="parTrans" cxnId="{E8B335D3-0AEA-4FD7-B3DE-2740C5BE1240}">
      <dgm:prSet/>
      <dgm:spPr/>
      <dgm:t>
        <a:bodyPr/>
        <a:lstStyle/>
        <a:p>
          <a:endParaRPr lang="fr-BE"/>
        </a:p>
      </dgm:t>
    </dgm:pt>
    <dgm:pt modelId="{22C7E0C4-B37A-42C7-8FF4-17327D84CB66}" type="sibTrans" cxnId="{E8B335D3-0AEA-4FD7-B3DE-2740C5BE1240}">
      <dgm:prSet/>
      <dgm:spPr/>
      <dgm:t>
        <a:bodyPr/>
        <a:lstStyle/>
        <a:p>
          <a:endParaRPr lang="fr-BE"/>
        </a:p>
      </dgm:t>
    </dgm:pt>
    <dgm:pt modelId="{B1DD3F92-C95E-4366-9B39-669AE8807F92}">
      <dgm:prSet phldrT="[Texte]" phldr="0"/>
      <dgm:spPr/>
      <dgm:t>
        <a:bodyPr/>
        <a:lstStyle/>
        <a:p>
          <a:r>
            <a:rPr lang="fr-BE"/>
            <a:t>Spécifique</a:t>
          </a:r>
          <a:endParaRPr lang="fr-BE" dirty="0"/>
        </a:p>
      </dgm:t>
    </dgm:pt>
    <dgm:pt modelId="{DB061D99-573B-4279-91F2-88CE9A302052}" type="parTrans" cxnId="{B9848B70-4D28-45CB-B2E3-306810C97242}">
      <dgm:prSet/>
      <dgm:spPr/>
      <dgm:t>
        <a:bodyPr/>
        <a:lstStyle/>
        <a:p>
          <a:endParaRPr lang="fr-BE"/>
        </a:p>
      </dgm:t>
    </dgm:pt>
    <dgm:pt modelId="{DA1453A3-BD9B-4D2B-BE88-8B54BA2F9ADF}" type="sibTrans" cxnId="{B9848B70-4D28-45CB-B2E3-306810C97242}">
      <dgm:prSet/>
      <dgm:spPr/>
      <dgm:t>
        <a:bodyPr/>
        <a:lstStyle/>
        <a:p>
          <a:endParaRPr lang="fr-BE"/>
        </a:p>
      </dgm:t>
    </dgm:pt>
    <dgm:pt modelId="{657A5913-5E3B-470E-A51E-24640A3BD575}" type="pres">
      <dgm:prSet presAssocID="{863FBB6D-AD7D-4AC7-B8B4-6C7D33182BE8}" presName="Name0" presStyleCnt="0">
        <dgm:presLayoutVars>
          <dgm:dir/>
        </dgm:presLayoutVars>
      </dgm:prSet>
      <dgm:spPr/>
    </dgm:pt>
    <dgm:pt modelId="{65D11329-F238-4CB2-8599-58B1710E540F}" type="pres">
      <dgm:prSet presAssocID="{BA96D33F-C96C-49AE-999C-0ABE173B3ED7}" presName="composite" presStyleCnt="0"/>
      <dgm:spPr/>
    </dgm:pt>
    <dgm:pt modelId="{29549B58-4E5A-4E58-BE2E-A26E63880C1F}" type="pres">
      <dgm:prSet presAssocID="{BA96D33F-C96C-49AE-999C-0ABE173B3ED7}" presName="Accent" presStyleLbl="alignAcc1" presStyleIdx="0" presStyleCnt="4"/>
      <dgm:spPr/>
    </dgm:pt>
    <dgm:pt modelId="{2F68A311-1275-4382-867B-46C5D67FF191}" type="pres">
      <dgm:prSet presAssocID="{BA96D33F-C96C-49AE-999C-0ABE173B3ED7}" presName="Image" presStyleLbl="node1" presStyleIdx="0" presStyleCnt="4"/>
      <dgm:spPr>
        <a:blipFill>
          <a:blip xmlns:r="http://schemas.openxmlformats.org/officeDocument/2006/relationships" r:embed="rId1"/>
          <a:srcRect/>
          <a:stretch>
            <a:fillRect l="-14000" r="-14000"/>
          </a:stretch>
        </a:blipFill>
      </dgm:spPr>
      <dgm:extLst>
        <a:ext uri="{E40237B7-FDA0-4F09-8148-C483321AD2D9}">
          <dgm14:cNvPr xmlns:dgm14="http://schemas.microsoft.com/office/drawing/2010/diagram" id="0" name="" descr="Père souriant et son bébé avec des visages proches"/>
        </a:ext>
      </dgm:extLst>
    </dgm:pt>
    <dgm:pt modelId="{82163F0D-E763-4A3A-8041-3D6D7DD94226}" type="pres">
      <dgm:prSet presAssocID="{BA96D33F-C96C-49AE-999C-0ABE173B3ED7}" presName="Child" presStyleLbl="revTx" presStyleIdx="0" presStyleCnt="4">
        <dgm:presLayoutVars>
          <dgm:bulletEnabled val="1"/>
        </dgm:presLayoutVars>
      </dgm:prSet>
      <dgm:spPr/>
    </dgm:pt>
    <dgm:pt modelId="{55392D28-5621-49B2-B2CE-81C0DB0B7BC1}" type="pres">
      <dgm:prSet presAssocID="{BA96D33F-C96C-49AE-999C-0ABE173B3ED7}" presName="Parent" presStyleLbl="alignNode1" presStyleIdx="0" presStyleCnt="4">
        <dgm:presLayoutVars>
          <dgm:bulletEnabled val="1"/>
        </dgm:presLayoutVars>
      </dgm:prSet>
      <dgm:spPr/>
    </dgm:pt>
    <dgm:pt modelId="{A206F578-48D2-4DE3-99DC-0280A978DAC9}" type="pres">
      <dgm:prSet presAssocID="{E32E922C-EF89-4687-B4A0-34732491A416}" presName="sibTrans" presStyleCnt="0"/>
      <dgm:spPr/>
    </dgm:pt>
    <dgm:pt modelId="{F43A0412-25B2-4A31-8A5F-6EF1610FC6F7}" type="pres">
      <dgm:prSet presAssocID="{EF21DCC6-33CC-4F7E-98B8-3A9AF1DB40C2}" presName="composite" presStyleCnt="0"/>
      <dgm:spPr/>
    </dgm:pt>
    <dgm:pt modelId="{98A20DB9-1671-44CC-822C-EA0BE04EE911}" type="pres">
      <dgm:prSet presAssocID="{EF21DCC6-33CC-4F7E-98B8-3A9AF1DB40C2}" presName="Accent" presStyleLbl="alignAcc1" presStyleIdx="1" presStyleCnt="4"/>
      <dgm:spPr/>
    </dgm:pt>
    <dgm:pt modelId="{0430AA02-9446-4FF8-8F38-770F189A2DC5}" type="pres">
      <dgm:prSet presAssocID="{EF21DCC6-33CC-4F7E-98B8-3A9AF1DB40C2}" presName="Image" presStyleLbl="node1" presStyleIdx="1" presStyleCnt="4"/>
      <dgm:spPr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</dgm:spPr>
      <dgm:extLst>
        <a:ext uri="{E40237B7-FDA0-4F09-8148-C483321AD2D9}">
          <dgm14:cNvPr xmlns:dgm14="http://schemas.microsoft.com/office/drawing/2010/diagram" id="0" name="" descr="Stéthoscope et électrocardiogramme imprimé"/>
        </a:ext>
      </dgm:extLst>
    </dgm:pt>
    <dgm:pt modelId="{A80D87B9-729D-4C08-9C23-F0B705196D5F}" type="pres">
      <dgm:prSet presAssocID="{EF21DCC6-33CC-4F7E-98B8-3A9AF1DB40C2}" presName="Child" presStyleLbl="revTx" presStyleIdx="1" presStyleCnt="4">
        <dgm:presLayoutVars>
          <dgm:bulletEnabled val="1"/>
        </dgm:presLayoutVars>
      </dgm:prSet>
      <dgm:spPr/>
    </dgm:pt>
    <dgm:pt modelId="{029813A8-2F5F-4B19-9C5C-8E34EEEC871B}" type="pres">
      <dgm:prSet presAssocID="{EF21DCC6-33CC-4F7E-98B8-3A9AF1DB40C2}" presName="Parent" presStyleLbl="alignNode1" presStyleIdx="1" presStyleCnt="4">
        <dgm:presLayoutVars>
          <dgm:bulletEnabled val="1"/>
        </dgm:presLayoutVars>
      </dgm:prSet>
      <dgm:spPr/>
    </dgm:pt>
    <dgm:pt modelId="{43D62FC2-518A-453C-891A-AD249BFC1A97}" type="pres">
      <dgm:prSet presAssocID="{C4F47465-DA6C-45BC-AA27-B38BC12F60BD}" presName="sibTrans" presStyleCnt="0"/>
      <dgm:spPr/>
    </dgm:pt>
    <dgm:pt modelId="{5849EDDB-1FC5-4E30-B188-10E1C912C55A}" type="pres">
      <dgm:prSet presAssocID="{8F649351-05A5-49D0-9A5C-4F4377A63FD6}" presName="composite" presStyleCnt="0"/>
      <dgm:spPr/>
    </dgm:pt>
    <dgm:pt modelId="{28AD969F-D92E-47AD-A25A-5157A4058C00}" type="pres">
      <dgm:prSet presAssocID="{8F649351-05A5-49D0-9A5C-4F4377A63FD6}" presName="Accent" presStyleLbl="alignAcc1" presStyleIdx="2" presStyleCnt="4"/>
      <dgm:spPr/>
    </dgm:pt>
    <dgm:pt modelId="{D56EA334-A8DE-4061-81F7-687325C78FBA}" type="pres">
      <dgm:prSet presAssocID="{8F649351-05A5-49D0-9A5C-4F4377A63FD6}" presName="Image" presStyleLbl="node1" presStyleIdx="2" presStyleCnt="4"/>
      <dgm:spPr>
        <a:blipFill>
          <a:blip xmlns:r="http://schemas.openxmlformats.org/officeDocument/2006/relationships" r:embed="rId3"/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Ampoules de verre avec liquides colorés"/>
        </a:ext>
      </dgm:extLst>
    </dgm:pt>
    <dgm:pt modelId="{58D00CD9-8437-4FFE-9703-150C88841F69}" type="pres">
      <dgm:prSet presAssocID="{8F649351-05A5-49D0-9A5C-4F4377A63FD6}" presName="Child" presStyleLbl="revTx" presStyleIdx="2" presStyleCnt="4">
        <dgm:presLayoutVars>
          <dgm:bulletEnabled val="1"/>
        </dgm:presLayoutVars>
      </dgm:prSet>
      <dgm:spPr/>
    </dgm:pt>
    <dgm:pt modelId="{D235C05F-0638-4F42-8605-6105FD004418}" type="pres">
      <dgm:prSet presAssocID="{8F649351-05A5-49D0-9A5C-4F4377A63FD6}" presName="Parent" presStyleLbl="alignNode1" presStyleIdx="2" presStyleCnt="4">
        <dgm:presLayoutVars>
          <dgm:bulletEnabled val="1"/>
        </dgm:presLayoutVars>
      </dgm:prSet>
      <dgm:spPr/>
    </dgm:pt>
    <dgm:pt modelId="{E1CA9AAD-D5E6-4314-A05D-A50EC2DEB72B}" type="pres">
      <dgm:prSet presAssocID="{B9F0D839-690C-43F0-946F-0899831364A0}" presName="sibTrans" presStyleCnt="0"/>
      <dgm:spPr/>
    </dgm:pt>
    <dgm:pt modelId="{69C9E7BE-A02A-4B3B-9A29-BDC044E69DDC}" type="pres">
      <dgm:prSet presAssocID="{DE18A6DA-CF60-46DC-820A-E63F17D8AE5B}" presName="composite" presStyleCnt="0"/>
      <dgm:spPr/>
    </dgm:pt>
    <dgm:pt modelId="{5D228E97-A1BC-42CC-BCEB-E3A603F56092}" type="pres">
      <dgm:prSet presAssocID="{DE18A6DA-CF60-46DC-820A-E63F17D8AE5B}" presName="Accent" presStyleLbl="alignAcc1" presStyleIdx="3" presStyleCnt="4"/>
      <dgm:spPr/>
    </dgm:pt>
    <dgm:pt modelId="{AC83020C-9EA3-4A2A-8636-FD7D4D190BE4}" type="pres">
      <dgm:prSet presAssocID="{DE18A6DA-CF60-46DC-820A-E63F17D8AE5B}" presName="Image" presStyleLbl="node1" presStyleIdx="3" presStyleCnt="4"/>
      <dgm:spPr>
        <a:blipFill>
          <a:blip xmlns:r="http://schemas.openxmlformats.org/officeDocument/2006/relationships" r:embed="rId4"/>
          <a:srcRect/>
          <a:stretch>
            <a:fillRect l="-4000" r="-4000"/>
          </a:stretch>
        </a:blipFill>
      </dgm:spPr>
      <dgm:extLst>
        <a:ext uri="{E40237B7-FDA0-4F09-8148-C483321AD2D9}">
          <dgm14:cNvPr xmlns:dgm14="http://schemas.microsoft.com/office/drawing/2010/diagram" id="0" name="" descr="Image abstraite du cerveau composée de modèles"/>
        </a:ext>
      </dgm:extLst>
    </dgm:pt>
    <dgm:pt modelId="{7F598190-001D-4A2F-90CE-2A5B5B1E32BB}" type="pres">
      <dgm:prSet presAssocID="{DE18A6DA-CF60-46DC-820A-E63F17D8AE5B}" presName="Child" presStyleLbl="revTx" presStyleIdx="3" presStyleCnt="4">
        <dgm:presLayoutVars>
          <dgm:bulletEnabled val="1"/>
        </dgm:presLayoutVars>
      </dgm:prSet>
      <dgm:spPr/>
    </dgm:pt>
    <dgm:pt modelId="{8653BEDA-DF42-4A4A-B9EB-646283FF2FA0}" type="pres">
      <dgm:prSet presAssocID="{DE18A6DA-CF60-46DC-820A-E63F17D8AE5B}" presName="Parent" presStyleLbl="alignNode1" presStyleIdx="3" presStyleCnt="4">
        <dgm:presLayoutVars>
          <dgm:bulletEnabled val="1"/>
        </dgm:presLayoutVars>
      </dgm:prSet>
      <dgm:spPr/>
    </dgm:pt>
  </dgm:ptLst>
  <dgm:cxnLst>
    <dgm:cxn modelId="{5B85D100-E834-474E-AD75-D6DBE4714D4F}" type="presOf" srcId="{DE18A6DA-CF60-46DC-820A-E63F17D8AE5B}" destId="{8653BEDA-DF42-4A4A-B9EB-646283FF2FA0}" srcOrd="0" destOrd="0" presId="urn:microsoft.com/office/officeart/2008/layout/TitlePictureLineup"/>
    <dgm:cxn modelId="{04977020-8A98-4CF0-887A-7B1152937C5A}" type="presOf" srcId="{A60B66AD-B447-4DF1-AF1B-7C9801B79820}" destId="{58D00CD9-8437-4FFE-9703-150C88841F69}" srcOrd="0" destOrd="1" presId="urn:microsoft.com/office/officeart/2008/layout/TitlePictureLineup"/>
    <dgm:cxn modelId="{BCEAB725-F3CB-4047-8418-5E8FE902A47D}" srcId="{863FBB6D-AD7D-4AC7-B8B4-6C7D33182BE8}" destId="{DE18A6DA-CF60-46DC-820A-E63F17D8AE5B}" srcOrd="3" destOrd="0" parTransId="{845B48F8-BDAA-4458-AFD8-35F5F15B329C}" sibTransId="{9466A600-21FB-4122-9E1B-96E4B99ACDA5}"/>
    <dgm:cxn modelId="{32462B2D-5A80-4D37-BC39-C9D19CD5785F}" srcId="{863FBB6D-AD7D-4AC7-B8B4-6C7D33182BE8}" destId="{8F649351-05A5-49D0-9A5C-4F4377A63FD6}" srcOrd="2" destOrd="0" parTransId="{DBC82A39-DF01-4F5D-BEBD-3EC6474F1994}" sibTransId="{B9F0D839-690C-43F0-946F-0899831364A0}"/>
    <dgm:cxn modelId="{E6130636-7839-449B-A54E-765FA0B23782}" type="presOf" srcId="{F2A19B5A-272D-4A05-B996-7D3E2412791F}" destId="{82163F0D-E763-4A3A-8041-3D6D7DD94226}" srcOrd="0" destOrd="0" presId="urn:microsoft.com/office/officeart/2008/layout/TitlePictureLineup"/>
    <dgm:cxn modelId="{CDAC965B-FC88-4C7D-AB5E-0ADA534255C1}" type="presOf" srcId="{EF21DCC6-33CC-4F7E-98B8-3A9AF1DB40C2}" destId="{029813A8-2F5F-4B19-9C5C-8E34EEEC871B}" srcOrd="0" destOrd="0" presId="urn:microsoft.com/office/officeart/2008/layout/TitlePictureLineup"/>
    <dgm:cxn modelId="{2D21E65F-F628-4AE4-8803-73F30A25976F}" type="presOf" srcId="{0FC846C6-9A2B-42D4-9E5B-A90D2F2C3FFD}" destId="{58D00CD9-8437-4FFE-9703-150C88841F69}" srcOrd="0" destOrd="0" presId="urn:microsoft.com/office/officeart/2008/layout/TitlePictureLineup"/>
    <dgm:cxn modelId="{90FACA6C-35E7-49A0-8DAE-96827340BBA9}" srcId="{863FBB6D-AD7D-4AC7-B8B4-6C7D33182BE8}" destId="{EF21DCC6-33CC-4F7E-98B8-3A9AF1DB40C2}" srcOrd="1" destOrd="0" parTransId="{DF17F3C4-9963-4805-A9D0-DA08B88B1E83}" sibTransId="{C4F47465-DA6C-45BC-AA27-B38BC12F60BD}"/>
    <dgm:cxn modelId="{B2F80B50-42E9-47AB-975B-1CB941C5F504}" srcId="{863FBB6D-AD7D-4AC7-B8B4-6C7D33182BE8}" destId="{BA96D33F-C96C-49AE-999C-0ABE173B3ED7}" srcOrd="0" destOrd="0" parTransId="{4E948B61-E985-4C8D-9EA4-0B77F8143F7A}" sibTransId="{E32E922C-EF89-4687-B4A0-34732491A416}"/>
    <dgm:cxn modelId="{B9848B70-4D28-45CB-B2E3-306810C97242}" srcId="{BA96D33F-C96C-49AE-999C-0ABE173B3ED7}" destId="{B1DD3F92-C95E-4366-9B39-669AE8807F92}" srcOrd="1" destOrd="0" parTransId="{DB061D99-573B-4279-91F2-88CE9A302052}" sibTransId="{DA1453A3-BD9B-4D2B-BE88-8B54BA2F9ADF}"/>
    <dgm:cxn modelId="{D0F47695-5E67-4F4C-A569-07A2FA73438F}" type="presOf" srcId="{BA96D33F-C96C-49AE-999C-0ABE173B3ED7}" destId="{55392D28-5621-49B2-B2CE-81C0DB0B7BC1}" srcOrd="0" destOrd="0" presId="urn:microsoft.com/office/officeart/2008/layout/TitlePictureLineup"/>
    <dgm:cxn modelId="{F5C779A8-CCD1-4E67-ADEC-6FC2C176728F}" srcId="{8F649351-05A5-49D0-9A5C-4F4377A63FD6}" destId="{0FC846C6-9A2B-42D4-9E5B-A90D2F2C3FFD}" srcOrd="0" destOrd="0" parTransId="{BDCD3C9F-E760-458C-B823-182BA295E05A}" sibTransId="{64BCFF97-3C1F-4425-8477-2E55EC24903A}"/>
    <dgm:cxn modelId="{7AE4A5AF-961B-469A-A40A-E11492984622}" type="presOf" srcId="{863FBB6D-AD7D-4AC7-B8B4-6C7D33182BE8}" destId="{657A5913-5E3B-470E-A51E-24640A3BD575}" srcOrd="0" destOrd="0" presId="urn:microsoft.com/office/officeart/2008/layout/TitlePictureLineup"/>
    <dgm:cxn modelId="{1C0F4DB0-9DA2-4743-8BFC-74C4DFEEF4D6}" type="presOf" srcId="{B1DD3F92-C95E-4366-9B39-669AE8807F92}" destId="{82163F0D-E763-4A3A-8041-3D6D7DD94226}" srcOrd="0" destOrd="1" presId="urn:microsoft.com/office/officeart/2008/layout/TitlePictureLineup"/>
    <dgm:cxn modelId="{218DD2B2-B67E-43A8-AE12-98D684C77B1F}" srcId="{BA96D33F-C96C-49AE-999C-0ABE173B3ED7}" destId="{F2A19B5A-272D-4A05-B996-7D3E2412791F}" srcOrd="0" destOrd="0" parTransId="{C2127F53-EBFB-48EC-999D-5C2A23FFF14D}" sibTransId="{CE130F53-23B4-4181-876E-0854F3A11F49}"/>
    <dgm:cxn modelId="{AD29FDB9-CF7D-477A-BB91-05A9D5CDCFBE}" type="presOf" srcId="{BC05E0B6-14D1-48C4-9671-B2874B630B95}" destId="{A80D87B9-729D-4C08-9C23-F0B705196D5F}" srcOrd="0" destOrd="0" presId="urn:microsoft.com/office/officeart/2008/layout/TitlePictureLineup"/>
    <dgm:cxn modelId="{FE4250C5-C116-492F-9E7F-30EC09306143}" srcId="{EF21DCC6-33CC-4F7E-98B8-3A9AF1DB40C2}" destId="{BC05E0B6-14D1-48C4-9671-B2874B630B95}" srcOrd="0" destOrd="0" parTransId="{41F455B8-4943-436C-862A-9F86DABC63EE}" sibTransId="{7959876D-DD66-40BD-9679-96DA2020BF20}"/>
    <dgm:cxn modelId="{E8B335D3-0AEA-4FD7-B3DE-2740C5BE1240}" srcId="{DE18A6DA-CF60-46DC-820A-E63F17D8AE5B}" destId="{967CFC62-E0AA-406F-BC38-3CC3A9B24ABC}" srcOrd="0" destOrd="0" parTransId="{E98B89AA-B486-4D44-9A73-B93D78EE3369}" sibTransId="{22C7E0C4-B37A-42C7-8FF4-17327D84CB66}"/>
    <dgm:cxn modelId="{7FABA4D4-189A-49D5-84A2-8D24C3C7161D}" type="presOf" srcId="{8F649351-05A5-49D0-9A5C-4F4377A63FD6}" destId="{D235C05F-0638-4F42-8605-6105FD004418}" srcOrd="0" destOrd="0" presId="urn:microsoft.com/office/officeart/2008/layout/TitlePictureLineup"/>
    <dgm:cxn modelId="{93A12ED5-3ECD-430E-ADF2-A13BB162DF5C}" srcId="{8F649351-05A5-49D0-9A5C-4F4377A63FD6}" destId="{A60B66AD-B447-4DF1-AF1B-7C9801B79820}" srcOrd="1" destOrd="0" parTransId="{54F75673-3BD7-4F23-A76A-18A777BC9585}" sibTransId="{B1F1FA96-CBED-491F-A68D-0ED7E31DDBF6}"/>
    <dgm:cxn modelId="{7714CFDD-532F-47AD-9F4C-732DB35593D3}" type="presOf" srcId="{967CFC62-E0AA-406F-BC38-3CC3A9B24ABC}" destId="{7F598190-001D-4A2F-90CE-2A5B5B1E32BB}" srcOrd="0" destOrd="0" presId="urn:microsoft.com/office/officeart/2008/layout/TitlePictureLineup"/>
    <dgm:cxn modelId="{0495E1D6-3B4A-430B-B6CD-B11C97D2F4FC}" type="presParOf" srcId="{657A5913-5E3B-470E-A51E-24640A3BD575}" destId="{65D11329-F238-4CB2-8599-58B1710E540F}" srcOrd="0" destOrd="0" presId="urn:microsoft.com/office/officeart/2008/layout/TitlePictureLineup"/>
    <dgm:cxn modelId="{7390226F-979D-46BA-BFF7-29425D048786}" type="presParOf" srcId="{65D11329-F238-4CB2-8599-58B1710E540F}" destId="{29549B58-4E5A-4E58-BE2E-A26E63880C1F}" srcOrd="0" destOrd="0" presId="urn:microsoft.com/office/officeart/2008/layout/TitlePictureLineup"/>
    <dgm:cxn modelId="{19EECA7A-D4BB-492C-81FE-ACA754CFFE04}" type="presParOf" srcId="{65D11329-F238-4CB2-8599-58B1710E540F}" destId="{2F68A311-1275-4382-867B-46C5D67FF191}" srcOrd="1" destOrd="0" presId="urn:microsoft.com/office/officeart/2008/layout/TitlePictureLineup"/>
    <dgm:cxn modelId="{074C2C4D-6FBF-45D7-B6BA-2FAC17DF4660}" type="presParOf" srcId="{65D11329-F238-4CB2-8599-58B1710E540F}" destId="{82163F0D-E763-4A3A-8041-3D6D7DD94226}" srcOrd="2" destOrd="0" presId="urn:microsoft.com/office/officeart/2008/layout/TitlePictureLineup"/>
    <dgm:cxn modelId="{705B821F-DA5B-4EB8-B187-170CB8FF95E9}" type="presParOf" srcId="{65D11329-F238-4CB2-8599-58B1710E540F}" destId="{55392D28-5621-49B2-B2CE-81C0DB0B7BC1}" srcOrd="3" destOrd="0" presId="urn:microsoft.com/office/officeart/2008/layout/TitlePictureLineup"/>
    <dgm:cxn modelId="{D0C7B8BC-9D78-4F7D-BB0A-0D1335B8FEFE}" type="presParOf" srcId="{657A5913-5E3B-470E-A51E-24640A3BD575}" destId="{A206F578-48D2-4DE3-99DC-0280A978DAC9}" srcOrd="1" destOrd="0" presId="urn:microsoft.com/office/officeart/2008/layout/TitlePictureLineup"/>
    <dgm:cxn modelId="{50282659-C5E0-4C6D-8B6F-00B5D4384F97}" type="presParOf" srcId="{657A5913-5E3B-470E-A51E-24640A3BD575}" destId="{F43A0412-25B2-4A31-8A5F-6EF1610FC6F7}" srcOrd="2" destOrd="0" presId="urn:microsoft.com/office/officeart/2008/layout/TitlePictureLineup"/>
    <dgm:cxn modelId="{CD5D7561-3749-43CF-803A-54A3A6A6E09D}" type="presParOf" srcId="{F43A0412-25B2-4A31-8A5F-6EF1610FC6F7}" destId="{98A20DB9-1671-44CC-822C-EA0BE04EE911}" srcOrd="0" destOrd="0" presId="urn:microsoft.com/office/officeart/2008/layout/TitlePictureLineup"/>
    <dgm:cxn modelId="{D1C8D0D0-294E-4CD3-9947-2E33F354ADB0}" type="presParOf" srcId="{F43A0412-25B2-4A31-8A5F-6EF1610FC6F7}" destId="{0430AA02-9446-4FF8-8F38-770F189A2DC5}" srcOrd="1" destOrd="0" presId="urn:microsoft.com/office/officeart/2008/layout/TitlePictureLineup"/>
    <dgm:cxn modelId="{94B6F3E7-400B-49F8-BF8A-3423F4D4CBF0}" type="presParOf" srcId="{F43A0412-25B2-4A31-8A5F-6EF1610FC6F7}" destId="{A80D87B9-729D-4C08-9C23-F0B705196D5F}" srcOrd="2" destOrd="0" presId="urn:microsoft.com/office/officeart/2008/layout/TitlePictureLineup"/>
    <dgm:cxn modelId="{0CA06E56-3C19-4F4B-AA21-BD45BF806580}" type="presParOf" srcId="{F43A0412-25B2-4A31-8A5F-6EF1610FC6F7}" destId="{029813A8-2F5F-4B19-9C5C-8E34EEEC871B}" srcOrd="3" destOrd="0" presId="urn:microsoft.com/office/officeart/2008/layout/TitlePictureLineup"/>
    <dgm:cxn modelId="{A2B7C663-35D3-4F5D-B800-06DCED824E58}" type="presParOf" srcId="{657A5913-5E3B-470E-A51E-24640A3BD575}" destId="{43D62FC2-518A-453C-891A-AD249BFC1A97}" srcOrd="3" destOrd="0" presId="urn:microsoft.com/office/officeart/2008/layout/TitlePictureLineup"/>
    <dgm:cxn modelId="{EF84AB28-D531-4514-9D61-8B0694941611}" type="presParOf" srcId="{657A5913-5E3B-470E-A51E-24640A3BD575}" destId="{5849EDDB-1FC5-4E30-B188-10E1C912C55A}" srcOrd="4" destOrd="0" presId="urn:microsoft.com/office/officeart/2008/layout/TitlePictureLineup"/>
    <dgm:cxn modelId="{5020710C-4E8C-4675-AE59-6696DAC269C5}" type="presParOf" srcId="{5849EDDB-1FC5-4E30-B188-10E1C912C55A}" destId="{28AD969F-D92E-47AD-A25A-5157A4058C00}" srcOrd="0" destOrd="0" presId="urn:microsoft.com/office/officeart/2008/layout/TitlePictureLineup"/>
    <dgm:cxn modelId="{98E472F6-8BC4-4306-A473-CA6D60A24D5E}" type="presParOf" srcId="{5849EDDB-1FC5-4E30-B188-10E1C912C55A}" destId="{D56EA334-A8DE-4061-81F7-687325C78FBA}" srcOrd="1" destOrd="0" presId="urn:microsoft.com/office/officeart/2008/layout/TitlePictureLineup"/>
    <dgm:cxn modelId="{CEAB4BC4-A147-4E05-879F-89E2E29305D4}" type="presParOf" srcId="{5849EDDB-1FC5-4E30-B188-10E1C912C55A}" destId="{58D00CD9-8437-4FFE-9703-150C88841F69}" srcOrd="2" destOrd="0" presId="urn:microsoft.com/office/officeart/2008/layout/TitlePictureLineup"/>
    <dgm:cxn modelId="{C82EC95C-C41A-4ECE-9C1B-DB8211F58716}" type="presParOf" srcId="{5849EDDB-1FC5-4E30-B188-10E1C912C55A}" destId="{D235C05F-0638-4F42-8605-6105FD004418}" srcOrd="3" destOrd="0" presId="urn:microsoft.com/office/officeart/2008/layout/TitlePictureLineup"/>
    <dgm:cxn modelId="{C6F2BD2B-9685-44BF-90AF-42269D0FC1BE}" type="presParOf" srcId="{657A5913-5E3B-470E-A51E-24640A3BD575}" destId="{E1CA9AAD-D5E6-4314-A05D-A50EC2DEB72B}" srcOrd="5" destOrd="0" presId="urn:microsoft.com/office/officeart/2008/layout/TitlePictureLineup"/>
    <dgm:cxn modelId="{BF594134-9261-49A9-BDCF-C5A63BA7B79F}" type="presParOf" srcId="{657A5913-5E3B-470E-A51E-24640A3BD575}" destId="{69C9E7BE-A02A-4B3B-9A29-BDC044E69DDC}" srcOrd="6" destOrd="0" presId="urn:microsoft.com/office/officeart/2008/layout/TitlePictureLineup"/>
    <dgm:cxn modelId="{AE4232D3-7650-476D-BC43-B7BCF0AAE6F6}" type="presParOf" srcId="{69C9E7BE-A02A-4B3B-9A29-BDC044E69DDC}" destId="{5D228E97-A1BC-42CC-BCEB-E3A603F56092}" srcOrd="0" destOrd="0" presId="urn:microsoft.com/office/officeart/2008/layout/TitlePictureLineup"/>
    <dgm:cxn modelId="{82F3F87A-57E9-46CA-BD0E-313E027884B7}" type="presParOf" srcId="{69C9E7BE-A02A-4B3B-9A29-BDC044E69DDC}" destId="{AC83020C-9EA3-4A2A-8636-FD7D4D190BE4}" srcOrd="1" destOrd="0" presId="urn:microsoft.com/office/officeart/2008/layout/TitlePictureLineup"/>
    <dgm:cxn modelId="{827748F0-D40C-4040-BDF8-092EF9F2A60F}" type="presParOf" srcId="{69C9E7BE-A02A-4B3B-9A29-BDC044E69DDC}" destId="{7F598190-001D-4A2F-90CE-2A5B5B1E32BB}" srcOrd="2" destOrd="0" presId="urn:microsoft.com/office/officeart/2008/layout/TitlePictureLineup"/>
    <dgm:cxn modelId="{34823738-06BB-4462-B302-C5E0B54D9EC1}" type="presParOf" srcId="{69C9E7BE-A02A-4B3B-9A29-BDC044E69DDC}" destId="{8653BEDA-DF42-4A4A-B9EB-646283FF2FA0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2A735E-9EF4-4CF0-B7C7-E7E90BAF3644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97A5BB2-CBA0-45BC-AD46-98A8DD878A5E}">
      <dgm:prSet phldrT="[Texte]" phldr="0"/>
      <dgm:spPr/>
      <dgm:t>
        <a:bodyPr/>
        <a:lstStyle/>
        <a:p>
          <a:r>
            <a:rPr lang="fr-BE" dirty="0"/>
            <a:t>Situation </a:t>
          </a:r>
        </a:p>
      </dgm:t>
    </dgm:pt>
    <dgm:pt modelId="{71B116F6-A9A5-4FF4-A822-14C490C81454}" type="parTrans" cxnId="{92E2F265-67B4-48E7-A962-EBDE96E67361}">
      <dgm:prSet/>
      <dgm:spPr/>
      <dgm:t>
        <a:bodyPr/>
        <a:lstStyle/>
        <a:p>
          <a:endParaRPr lang="fr-BE"/>
        </a:p>
      </dgm:t>
    </dgm:pt>
    <dgm:pt modelId="{BDB5EA11-3D09-4A52-BA14-2CAB73000FB4}" type="sibTrans" cxnId="{92E2F265-67B4-48E7-A962-EBDE96E67361}">
      <dgm:prSet/>
      <dgm:spPr/>
      <dgm:t>
        <a:bodyPr/>
        <a:lstStyle/>
        <a:p>
          <a:endParaRPr lang="fr-BE"/>
        </a:p>
      </dgm:t>
    </dgm:pt>
    <dgm:pt modelId="{BFFD2691-00F3-4827-897A-2CE82A500458}">
      <dgm:prSet phldrT="[Texte]" phldr="0"/>
      <dgm:spPr/>
      <dgm:t>
        <a:bodyPr/>
        <a:lstStyle/>
        <a:p>
          <a:r>
            <a:rPr lang="fr-BE" dirty="0"/>
            <a:t>Sensations internes </a:t>
          </a:r>
        </a:p>
      </dgm:t>
    </dgm:pt>
    <dgm:pt modelId="{E16EC534-ED53-4428-9E53-BCB179FA6822}" type="parTrans" cxnId="{111FDF98-60F4-4A8F-B1D0-AB4112800F87}">
      <dgm:prSet/>
      <dgm:spPr/>
      <dgm:t>
        <a:bodyPr/>
        <a:lstStyle/>
        <a:p>
          <a:endParaRPr lang="fr-BE"/>
        </a:p>
      </dgm:t>
    </dgm:pt>
    <dgm:pt modelId="{B72B6D8F-18F1-42BF-8183-7C0A38B2C728}" type="sibTrans" cxnId="{111FDF98-60F4-4A8F-B1D0-AB4112800F87}">
      <dgm:prSet/>
      <dgm:spPr/>
      <dgm:t>
        <a:bodyPr/>
        <a:lstStyle/>
        <a:p>
          <a:endParaRPr lang="fr-BE"/>
        </a:p>
      </dgm:t>
    </dgm:pt>
    <dgm:pt modelId="{E3387637-25FA-4347-9BEC-0983CFDD8DD9}">
      <dgm:prSet phldrT="[Texte]" phldr="0"/>
      <dgm:spPr/>
      <dgm:t>
        <a:bodyPr/>
        <a:lstStyle/>
        <a:p>
          <a:r>
            <a:rPr lang="fr-BE" dirty="0"/>
            <a:t>Absence / attitude de la figure d’attachement</a:t>
          </a:r>
        </a:p>
      </dgm:t>
    </dgm:pt>
    <dgm:pt modelId="{47D6BD03-0662-4B73-929B-8B53CADDB8CC}" type="parTrans" cxnId="{7032E641-1345-43AB-B0D7-EE8615C44FED}">
      <dgm:prSet/>
      <dgm:spPr/>
      <dgm:t>
        <a:bodyPr/>
        <a:lstStyle/>
        <a:p>
          <a:endParaRPr lang="fr-BE"/>
        </a:p>
      </dgm:t>
    </dgm:pt>
    <dgm:pt modelId="{12248CDF-0DA2-4BE5-B881-29B0E76568BA}" type="sibTrans" cxnId="{7032E641-1345-43AB-B0D7-EE8615C44FED}">
      <dgm:prSet/>
      <dgm:spPr/>
      <dgm:t>
        <a:bodyPr/>
        <a:lstStyle/>
        <a:p>
          <a:endParaRPr lang="fr-BE"/>
        </a:p>
      </dgm:t>
    </dgm:pt>
    <dgm:pt modelId="{48128A07-0E43-4102-9840-A08CCFF07962}">
      <dgm:prSet phldrT="[Texte]" phldr="0"/>
      <dgm:spPr/>
      <dgm:t>
        <a:bodyPr/>
        <a:lstStyle/>
        <a:p>
          <a:r>
            <a:rPr lang="fr-BE" dirty="0"/>
            <a:t>Activation </a:t>
          </a:r>
        </a:p>
      </dgm:t>
    </dgm:pt>
    <dgm:pt modelId="{5B9006E7-A41F-4876-A3BF-FDA14CAFD3B7}" type="parTrans" cxnId="{FAACC670-2698-4A59-9636-65A82882D327}">
      <dgm:prSet/>
      <dgm:spPr/>
      <dgm:t>
        <a:bodyPr/>
        <a:lstStyle/>
        <a:p>
          <a:endParaRPr lang="fr-BE"/>
        </a:p>
      </dgm:t>
    </dgm:pt>
    <dgm:pt modelId="{28338140-9E51-433E-901B-9C9BE42BDB3C}" type="sibTrans" cxnId="{FAACC670-2698-4A59-9636-65A82882D327}">
      <dgm:prSet/>
      <dgm:spPr/>
      <dgm:t>
        <a:bodyPr/>
        <a:lstStyle/>
        <a:p>
          <a:endParaRPr lang="fr-BE"/>
        </a:p>
      </dgm:t>
    </dgm:pt>
    <dgm:pt modelId="{81F8C4EE-E1D8-4276-850C-8667232A5CE8}">
      <dgm:prSet phldrT="[Texte]" phldr="0"/>
      <dgm:spPr/>
      <dgm:t>
        <a:bodyPr/>
        <a:lstStyle/>
        <a:p>
          <a:r>
            <a:rPr lang="fr-BE" dirty="0"/>
            <a:t>Pleurs, cris </a:t>
          </a:r>
        </a:p>
      </dgm:t>
    </dgm:pt>
    <dgm:pt modelId="{8FC01BED-CD7C-4562-97A3-F348B1727906}" type="parTrans" cxnId="{6284CAF3-8F76-44E8-B423-EB8203B3B3D0}">
      <dgm:prSet/>
      <dgm:spPr/>
      <dgm:t>
        <a:bodyPr/>
        <a:lstStyle/>
        <a:p>
          <a:endParaRPr lang="fr-BE"/>
        </a:p>
      </dgm:t>
    </dgm:pt>
    <dgm:pt modelId="{A742FF95-A835-4EE7-BF5A-C4F57AADA5B0}" type="sibTrans" cxnId="{6284CAF3-8F76-44E8-B423-EB8203B3B3D0}">
      <dgm:prSet/>
      <dgm:spPr/>
      <dgm:t>
        <a:bodyPr/>
        <a:lstStyle/>
        <a:p>
          <a:endParaRPr lang="fr-BE"/>
        </a:p>
      </dgm:t>
    </dgm:pt>
    <dgm:pt modelId="{9AE69C0E-C208-4241-8DB4-0D212D40D124}">
      <dgm:prSet phldrT="[Texte]" phldr="0"/>
      <dgm:spPr/>
      <dgm:t>
        <a:bodyPr/>
        <a:lstStyle/>
        <a:p>
          <a:r>
            <a:rPr lang="fr-BE" dirty="0"/>
            <a:t>Sourire, vocalisations </a:t>
          </a:r>
        </a:p>
      </dgm:t>
    </dgm:pt>
    <dgm:pt modelId="{B8BDC28B-9107-4476-B328-54EEBD5A030F}" type="parTrans" cxnId="{F2204A44-0265-4D37-8B00-73C86DE88941}">
      <dgm:prSet/>
      <dgm:spPr/>
      <dgm:t>
        <a:bodyPr/>
        <a:lstStyle/>
        <a:p>
          <a:endParaRPr lang="fr-BE"/>
        </a:p>
      </dgm:t>
    </dgm:pt>
    <dgm:pt modelId="{2882F696-2895-4A28-AA48-F6FDEE6B8CA0}" type="sibTrans" cxnId="{F2204A44-0265-4D37-8B00-73C86DE88941}">
      <dgm:prSet/>
      <dgm:spPr/>
      <dgm:t>
        <a:bodyPr/>
        <a:lstStyle/>
        <a:p>
          <a:endParaRPr lang="fr-BE"/>
        </a:p>
      </dgm:t>
    </dgm:pt>
    <dgm:pt modelId="{1D5E571A-D999-4209-A69F-1006100EF39E}">
      <dgm:prSet phldrT="[Texte]" phldr="0"/>
      <dgm:spPr/>
      <dgm:t>
        <a:bodyPr/>
        <a:lstStyle/>
        <a:p>
          <a:r>
            <a:rPr lang="fr-BE" dirty="0">
              <a:sym typeface="Wingdings" panose="05000000000000000000" pitchFamily="2" charset="2"/>
            </a:rPr>
            <a:t> Figure d’attachement</a:t>
          </a:r>
          <a:endParaRPr lang="fr-BE" dirty="0"/>
        </a:p>
      </dgm:t>
    </dgm:pt>
    <dgm:pt modelId="{E1AF04DB-5C1F-4F7A-BC3E-E7FA59538DCB}" type="parTrans" cxnId="{66D1A6D3-55F1-4FB9-B380-24262163ABD3}">
      <dgm:prSet/>
      <dgm:spPr/>
      <dgm:t>
        <a:bodyPr/>
        <a:lstStyle/>
        <a:p>
          <a:endParaRPr lang="fr-BE"/>
        </a:p>
      </dgm:t>
    </dgm:pt>
    <dgm:pt modelId="{9FAF17DA-2916-468D-B4AA-C2B8452E394B}" type="sibTrans" cxnId="{66D1A6D3-55F1-4FB9-B380-24262163ABD3}">
      <dgm:prSet/>
      <dgm:spPr/>
      <dgm:t>
        <a:bodyPr/>
        <a:lstStyle/>
        <a:p>
          <a:endParaRPr lang="fr-BE"/>
        </a:p>
      </dgm:t>
    </dgm:pt>
    <dgm:pt modelId="{C01DFEEF-BE29-4CA1-9CAC-4DE828B20DC7}">
      <dgm:prSet phldrT="[Texte]" phldr="0"/>
      <dgm:spPr/>
      <dgm:t>
        <a:bodyPr/>
        <a:lstStyle/>
        <a:p>
          <a:r>
            <a:rPr lang="fr-BE" dirty="0"/>
            <a:t>Désactivation </a:t>
          </a:r>
        </a:p>
      </dgm:t>
    </dgm:pt>
    <dgm:pt modelId="{9D03F3D6-3D3A-4BB7-8B27-31B17FB8DEFA}" type="parTrans" cxnId="{52CC34B7-AAA0-45B9-857F-E8BCBA7C663F}">
      <dgm:prSet/>
      <dgm:spPr/>
      <dgm:t>
        <a:bodyPr/>
        <a:lstStyle/>
        <a:p>
          <a:endParaRPr lang="fr-BE"/>
        </a:p>
      </dgm:t>
    </dgm:pt>
    <dgm:pt modelId="{0B7A0D97-BCCA-4E3B-9FDE-EC0EB9FDB066}" type="sibTrans" cxnId="{52CC34B7-AAA0-45B9-857F-E8BCBA7C663F}">
      <dgm:prSet/>
      <dgm:spPr/>
      <dgm:t>
        <a:bodyPr/>
        <a:lstStyle/>
        <a:p>
          <a:endParaRPr lang="fr-BE"/>
        </a:p>
      </dgm:t>
    </dgm:pt>
    <dgm:pt modelId="{C1732F02-EE2F-44CD-A8A3-689909664E8E}">
      <dgm:prSet phldrT="[Texte]" phldr="0"/>
      <dgm:spPr/>
      <dgm:t>
        <a:bodyPr/>
        <a:lstStyle/>
        <a:p>
          <a:r>
            <a:rPr lang="fr-BE" dirty="0"/>
            <a:t>Suivre, s’approcher</a:t>
          </a:r>
        </a:p>
      </dgm:t>
    </dgm:pt>
    <dgm:pt modelId="{B2F06208-BE6D-4FD8-9B2F-26EC7EC3FE3E}" type="parTrans" cxnId="{E3D87AD4-C830-47BA-A4B3-FB376E7F2933}">
      <dgm:prSet/>
      <dgm:spPr/>
      <dgm:t>
        <a:bodyPr/>
        <a:lstStyle/>
        <a:p>
          <a:endParaRPr lang="fr-BE"/>
        </a:p>
      </dgm:t>
    </dgm:pt>
    <dgm:pt modelId="{6B9BBE9A-847C-4D7C-A7D9-55D07423C6F2}" type="sibTrans" cxnId="{E3D87AD4-C830-47BA-A4B3-FB376E7F2933}">
      <dgm:prSet/>
      <dgm:spPr/>
      <dgm:t>
        <a:bodyPr/>
        <a:lstStyle/>
        <a:p>
          <a:endParaRPr lang="fr-BE"/>
        </a:p>
      </dgm:t>
    </dgm:pt>
    <dgm:pt modelId="{639CA2E7-99FB-4FD6-BCBC-4F5748D93942}">
      <dgm:prSet phldrT="[Texte]" phldr="0"/>
      <dgm:spPr/>
      <dgm:t>
        <a:bodyPr/>
        <a:lstStyle/>
        <a:p>
          <a:r>
            <a:rPr lang="fr-BE" dirty="0"/>
            <a:t>Dangers potentiels de l’environnement </a:t>
          </a:r>
        </a:p>
      </dgm:t>
    </dgm:pt>
    <dgm:pt modelId="{D0010059-0410-40EA-B4FE-AB85D48DCA7A}" type="parTrans" cxnId="{1A9DD634-F123-4C7E-895F-B65642391080}">
      <dgm:prSet/>
      <dgm:spPr/>
      <dgm:t>
        <a:bodyPr/>
        <a:lstStyle/>
        <a:p>
          <a:endParaRPr lang="fr-BE"/>
        </a:p>
      </dgm:t>
    </dgm:pt>
    <dgm:pt modelId="{55ACC521-27BA-4B69-BD9B-A6313F01B73D}" type="sibTrans" cxnId="{1A9DD634-F123-4C7E-895F-B65642391080}">
      <dgm:prSet/>
      <dgm:spPr/>
      <dgm:t>
        <a:bodyPr/>
        <a:lstStyle/>
        <a:p>
          <a:endParaRPr lang="fr-BE"/>
        </a:p>
      </dgm:t>
    </dgm:pt>
    <dgm:pt modelId="{DD0D2985-88A8-4A05-A0F7-37C209A72D87}" type="pres">
      <dgm:prSet presAssocID="{902A735E-9EF4-4CF0-B7C7-E7E90BAF3644}" presName="Name0" presStyleCnt="0">
        <dgm:presLayoutVars>
          <dgm:dir/>
          <dgm:resizeHandles val="exact"/>
        </dgm:presLayoutVars>
      </dgm:prSet>
      <dgm:spPr/>
    </dgm:pt>
    <dgm:pt modelId="{DEFC5F9D-61EE-4EE9-9F24-ABEB6C4FD29D}" type="pres">
      <dgm:prSet presAssocID="{902A735E-9EF4-4CF0-B7C7-E7E90BAF3644}" presName="fgShape" presStyleLbl="fgShp" presStyleIdx="0" presStyleCnt="1"/>
      <dgm:spPr>
        <a:prstGeom prst="rightArrow">
          <a:avLst/>
        </a:prstGeom>
      </dgm:spPr>
    </dgm:pt>
    <dgm:pt modelId="{A141C50A-4760-434C-AD9A-64B18BB3DD78}" type="pres">
      <dgm:prSet presAssocID="{902A735E-9EF4-4CF0-B7C7-E7E90BAF3644}" presName="linComp" presStyleCnt="0"/>
      <dgm:spPr/>
    </dgm:pt>
    <dgm:pt modelId="{AE7FD277-4986-48D2-A759-6B0DB0CCF8A5}" type="pres">
      <dgm:prSet presAssocID="{E97A5BB2-CBA0-45BC-AD46-98A8DD878A5E}" presName="compNode" presStyleCnt="0"/>
      <dgm:spPr/>
    </dgm:pt>
    <dgm:pt modelId="{15F99166-DC4B-496B-B211-FA234CB75624}" type="pres">
      <dgm:prSet presAssocID="{E97A5BB2-CBA0-45BC-AD46-98A8DD878A5E}" presName="bkgdShape" presStyleLbl="node1" presStyleIdx="0" presStyleCnt="4"/>
      <dgm:spPr/>
    </dgm:pt>
    <dgm:pt modelId="{CECEC107-E4A1-4C60-8D2F-912514D446EA}" type="pres">
      <dgm:prSet presAssocID="{E97A5BB2-CBA0-45BC-AD46-98A8DD878A5E}" presName="nodeTx" presStyleLbl="node1" presStyleIdx="0" presStyleCnt="4">
        <dgm:presLayoutVars>
          <dgm:bulletEnabled val="1"/>
        </dgm:presLayoutVars>
      </dgm:prSet>
      <dgm:spPr/>
    </dgm:pt>
    <dgm:pt modelId="{4CF49942-BD27-46E1-AAB8-5DBAF9EA6EF2}" type="pres">
      <dgm:prSet presAssocID="{E97A5BB2-CBA0-45BC-AD46-98A8DD878A5E}" presName="invisiNode" presStyleLbl="node1" presStyleIdx="0" presStyleCnt="4"/>
      <dgm:spPr/>
    </dgm:pt>
    <dgm:pt modelId="{75514044-9331-4B89-BB9D-EDC2B79269BB}" type="pres">
      <dgm:prSet presAssocID="{E97A5BB2-CBA0-45BC-AD46-98A8DD878A5E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vertissement contour"/>
        </a:ext>
      </dgm:extLst>
    </dgm:pt>
    <dgm:pt modelId="{48A5F169-4608-4859-B258-8ECCD5D81A2C}" type="pres">
      <dgm:prSet presAssocID="{BDB5EA11-3D09-4A52-BA14-2CAB73000FB4}" presName="sibTrans" presStyleLbl="sibTrans2D1" presStyleIdx="0" presStyleCnt="0"/>
      <dgm:spPr/>
    </dgm:pt>
    <dgm:pt modelId="{CC775640-B5CA-473E-BDA9-AA145C58E676}" type="pres">
      <dgm:prSet presAssocID="{48128A07-0E43-4102-9840-A08CCFF07962}" presName="compNode" presStyleCnt="0"/>
      <dgm:spPr/>
    </dgm:pt>
    <dgm:pt modelId="{B2AA8496-B572-4DA7-9CD7-502C30A05167}" type="pres">
      <dgm:prSet presAssocID="{48128A07-0E43-4102-9840-A08CCFF07962}" presName="bkgdShape" presStyleLbl="node1" presStyleIdx="1" presStyleCnt="4"/>
      <dgm:spPr/>
    </dgm:pt>
    <dgm:pt modelId="{4DF89051-7AD6-45DF-8EEF-D5AE9C6C2403}" type="pres">
      <dgm:prSet presAssocID="{48128A07-0E43-4102-9840-A08CCFF07962}" presName="nodeTx" presStyleLbl="node1" presStyleIdx="1" presStyleCnt="4">
        <dgm:presLayoutVars>
          <dgm:bulletEnabled val="1"/>
        </dgm:presLayoutVars>
      </dgm:prSet>
      <dgm:spPr/>
    </dgm:pt>
    <dgm:pt modelId="{E1AFB0C1-0284-4EDF-82EA-74ED300F623C}" type="pres">
      <dgm:prSet presAssocID="{48128A07-0E43-4102-9840-A08CCFF07962}" presName="invisiNode" presStyleLbl="node1" presStyleIdx="1" presStyleCnt="4"/>
      <dgm:spPr/>
    </dgm:pt>
    <dgm:pt modelId="{F67EE40C-30FB-4531-8DD3-CDFF3F3357D4}" type="pres">
      <dgm:prSet presAssocID="{48128A07-0E43-4102-9840-A08CCFF07962}" presName="imagNode" presStyleLbl="fgImgPlac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mières allumées avec un remplissage uni"/>
        </a:ext>
      </dgm:extLst>
    </dgm:pt>
    <dgm:pt modelId="{C398797A-D451-4F96-815C-0F575E5CD3CF}" type="pres">
      <dgm:prSet presAssocID="{28338140-9E51-433E-901B-9C9BE42BDB3C}" presName="sibTrans" presStyleLbl="sibTrans2D1" presStyleIdx="0" presStyleCnt="0"/>
      <dgm:spPr/>
    </dgm:pt>
    <dgm:pt modelId="{549ED880-50C6-4077-8203-27C6B30E4E49}" type="pres">
      <dgm:prSet presAssocID="{1D5E571A-D999-4209-A69F-1006100EF39E}" presName="compNode" presStyleCnt="0"/>
      <dgm:spPr/>
    </dgm:pt>
    <dgm:pt modelId="{B243B539-68D0-4B35-93A8-3D94F7EFE57C}" type="pres">
      <dgm:prSet presAssocID="{1D5E571A-D999-4209-A69F-1006100EF39E}" presName="bkgdShape" presStyleLbl="node1" presStyleIdx="2" presStyleCnt="4"/>
      <dgm:spPr/>
    </dgm:pt>
    <dgm:pt modelId="{B5B588BA-DD20-4295-A0B0-904F321C66A4}" type="pres">
      <dgm:prSet presAssocID="{1D5E571A-D999-4209-A69F-1006100EF39E}" presName="nodeTx" presStyleLbl="node1" presStyleIdx="2" presStyleCnt="4">
        <dgm:presLayoutVars>
          <dgm:bulletEnabled val="1"/>
        </dgm:presLayoutVars>
      </dgm:prSet>
      <dgm:spPr/>
    </dgm:pt>
    <dgm:pt modelId="{362B0D0F-8775-46B3-A2ED-961F635442C8}" type="pres">
      <dgm:prSet presAssocID="{1D5E571A-D999-4209-A69F-1006100EF39E}" presName="invisiNode" presStyleLbl="node1" presStyleIdx="2" presStyleCnt="4"/>
      <dgm:spPr/>
    </dgm:pt>
    <dgm:pt modelId="{0982CD5A-A1A4-4995-9085-22F8AA14A0E7}" type="pres">
      <dgm:prSet presAssocID="{1D5E571A-D999-4209-A69F-1006100EF39E}" presName="imagNode" presStyleLbl="fgImgPlac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il femelle avec un remplissage uni"/>
        </a:ext>
      </dgm:extLst>
    </dgm:pt>
    <dgm:pt modelId="{D83853E7-1441-4FDA-ADE4-EF0188B81112}" type="pres">
      <dgm:prSet presAssocID="{9FAF17DA-2916-468D-B4AA-C2B8452E394B}" presName="sibTrans" presStyleLbl="sibTrans2D1" presStyleIdx="0" presStyleCnt="0"/>
      <dgm:spPr/>
    </dgm:pt>
    <dgm:pt modelId="{C2877B48-A69C-422B-8988-4B174854A206}" type="pres">
      <dgm:prSet presAssocID="{C01DFEEF-BE29-4CA1-9CAC-4DE828B20DC7}" presName="compNode" presStyleCnt="0"/>
      <dgm:spPr/>
    </dgm:pt>
    <dgm:pt modelId="{4371EA2F-CC0C-414C-92AD-913037EA56B0}" type="pres">
      <dgm:prSet presAssocID="{C01DFEEF-BE29-4CA1-9CAC-4DE828B20DC7}" presName="bkgdShape" presStyleLbl="node1" presStyleIdx="3" presStyleCnt="4"/>
      <dgm:spPr/>
    </dgm:pt>
    <dgm:pt modelId="{5929F4D0-2F50-4F07-BEB8-B1C6575CDE61}" type="pres">
      <dgm:prSet presAssocID="{C01DFEEF-BE29-4CA1-9CAC-4DE828B20DC7}" presName="nodeTx" presStyleLbl="node1" presStyleIdx="3" presStyleCnt="4">
        <dgm:presLayoutVars>
          <dgm:bulletEnabled val="1"/>
        </dgm:presLayoutVars>
      </dgm:prSet>
      <dgm:spPr/>
    </dgm:pt>
    <dgm:pt modelId="{55D8C466-8A8B-47BF-83AB-E86B0B181050}" type="pres">
      <dgm:prSet presAssocID="{C01DFEEF-BE29-4CA1-9CAC-4DE828B20DC7}" presName="invisiNode" presStyleLbl="node1" presStyleIdx="3" presStyleCnt="4"/>
      <dgm:spPr/>
    </dgm:pt>
    <dgm:pt modelId="{65B8DF53-15EF-4D98-966C-3635FF657331}" type="pres">
      <dgm:prSet presAssocID="{C01DFEEF-BE29-4CA1-9CAC-4DE828B20DC7}" presName="imagNode" presStyleLbl="fgImgPlac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issance avec un remplissage uni"/>
        </a:ext>
      </dgm:extLst>
    </dgm:pt>
  </dgm:ptLst>
  <dgm:cxnLst>
    <dgm:cxn modelId="{404FA206-2A50-4D75-8398-4EAA310914D0}" type="presOf" srcId="{1D5E571A-D999-4209-A69F-1006100EF39E}" destId="{B243B539-68D0-4B35-93A8-3D94F7EFE57C}" srcOrd="0" destOrd="0" presId="urn:microsoft.com/office/officeart/2005/8/layout/hList7"/>
    <dgm:cxn modelId="{2EC43C22-3E8F-4E16-9D0B-5F33E2C28A42}" type="presOf" srcId="{E97A5BB2-CBA0-45BC-AD46-98A8DD878A5E}" destId="{15F99166-DC4B-496B-B211-FA234CB75624}" srcOrd="0" destOrd="0" presId="urn:microsoft.com/office/officeart/2005/8/layout/hList7"/>
    <dgm:cxn modelId="{82B18224-8738-4B1E-9852-D5EAC8175580}" type="presOf" srcId="{639CA2E7-99FB-4FD6-BCBC-4F5748D93942}" destId="{15F99166-DC4B-496B-B211-FA234CB75624}" srcOrd="0" destOrd="3" presId="urn:microsoft.com/office/officeart/2005/8/layout/hList7"/>
    <dgm:cxn modelId="{F17CFE24-8AD4-4705-9D32-29ECB11101E6}" type="presOf" srcId="{BFFD2691-00F3-4827-897A-2CE82A500458}" destId="{CECEC107-E4A1-4C60-8D2F-912514D446EA}" srcOrd="1" destOrd="1" presId="urn:microsoft.com/office/officeart/2005/8/layout/hList7"/>
    <dgm:cxn modelId="{924BA125-07EF-4B89-9BAF-91BC1F2D2459}" type="presOf" srcId="{C1732F02-EE2F-44CD-A8A3-689909664E8E}" destId="{4DF89051-7AD6-45DF-8EEF-D5AE9C6C2403}" srcOrd="1" destOrd="3" presId="urn:microsoft.com/office/officeart/2005/8/layout/hList7"/>
    <dgm:cxn modelId="{8CA55A2A-E6F7-4B12-8A60-23345C47A7FD}" type="presOf" srcId="{1D5E571A-D999-4209-A69F-1006100EF39E}" destId="{B5B588BA-DD20-4295-A0B0-904F321C66A4}" srcOrd="1" destOrd="0" presId="urn:microsoft.com/office/officeart/2005/8/layout/hList7"/>
    <dgm:cxn modelId="{1A9DD634-F123-4C7E-895F-B65642391080}" srcId="{E97A5BB2-CBA0-45BC-AD46-98A8DD878A5E}" destId="{639CA2E7-99FB-4FD6-BCBC-4F5748D93942}" srcOrd="2" destOrd="0" parTransId="{D0010059-0410-40EA-B4FE-AB85D48DCA7A}" sibTransId="{55ACC521-27BA-4B69-BD9B-A6313F01B73D}"/>
    <dgm:cxn modelId="{BBDC383A-3981-4DD0-9D25-D058638299E4}" type="presOf" srcId="{28338140-9E51-433E-901B-9C9BE42BDB3C}" destId="{C398797A-D451-4F96-815C-0F575E5CD3CF}" srcOrd="0" destOrd="0" presId="urn:microsoft.com/office/officeart/2005/8/layout/hList7"/>
    <dgm:cxn modelId="{E3F04C3B-F292-478F-A341-FF037D411B28}" type="presOf" srcId="{48128A07-0E43-4102-9840-A08CCFF07962}" destId="{B2AA8496-B572-4DA7-9CD7-502C30A05167}" srcOrd="0" destOrd="0" presId="urn:microsoft.com/office/officeart/2005/8/layout/hList7"/>
    <dgm:cxn modelId="{7EB2DA3C-1497-4EE4-B2BA-A65FAB46DD3E}" type="presOf" srcId="{C01DFEEF-BE29-4CA1-9CAC-4DE828B20DC7}" destId="{4371EA2F-CC0C-414C-92AD-913037EA56B0}" srcOrd="0" destOrd="0" presId="urn:microsoft.com/office/officeart/2005/8/layout/hList7"/>
    <dgm:cxn modelId="{7032E641-1345-43AB-B0D7-EE8615C44FED}" srcId="{E97A5BB2-CBA0-45BC-AD46-98A8DD878A5E}" destId="{E3387637-25FA-4347-9BEC-0983CFDD8DD9}" srcOrd="1" destOrd="0" parTransId="{47D6BD03-0662-4B73-929B-8B53CADDB8CC}" sibTransId="{12248CDF-0DA2-4BE5-B881-29B0E76568BA}"/>
    <dgm:cxn modelId="{F2204A44-0265-4D37-8B00-73C86DE88941}" srcId="{48128A07-0E43-4102-9840-A08CCFF07962}" destId="{9AE69C0E-C208-4241-8DB4-0D212D40D124}" srcOrd="1" destOrd="0" parTransId="{B8BDC28B-9107-4476-B328-54EEBD5A030F}" sibTransId="{2882F696-2895-4A28-AA48-F6FDEE6B8CA0}"/>
    <dgm:cxn modelId="{92E2F265-67B4-48E7-A962-EBDE96E67361}" srcId="{902A735E-9EF4-4CF0-B7C7-E7E90BAF3644}" destId="{E97A5BB2-CBA0-45BC-AD46-98A8DD878A5E}" srcOrd="0" destOrd="0" parTransId="{71B116F6-A9A5-4FF4-A822-14C490C81454}" sibTransId="{BDB5EA11-3D09-4A52-BA14-2CAB73000FB4}"/>
    <dgm:cxn modelId="{20B14F67-E877-4AB3-B422-2F90C3070424}" type="presOf" srcId="{9AE69C0E-C208-4241-8DB4-0D212D40D124}" destId="{B2AA8496-B572-4DA7-9CD7-502C30A05167}" srcOrd="0" destOrd="2" presId="urn:microsoft.com/office/officeart/2005/8/layout/hList7"/>
    <dgm:cxn modelId="{92636E4B-C9AD-4247-A2A6-6FCBC52A3596}" type="presOf" srcId="{C1732F02-EE2F-44CD-A8A3-689909664E8E}" destId="{B2AA8496-B572-4DA7-9CD7-502C30A05167}" srcOrd="0" destOrd="3" presId="urn:microsoft.com/office/officeart/2005/8/layout/hList7"/>
    <dgm:cxn modelId="{FAACC670-2698-4A59-9636-65A82882D327}" srcId="{902A735E-9EF4-4CF0-B7C7-E7E90BAF3644}" destId="{48128A07-0E43-4102-9840-A08CCFF07962}" srcOrd="1" destOrd="0" parTransId="{5B9006E7-A41F-4876-A3BF-FDA14CAFD3B7}" sibTransId="{28338140-9E51-433E-901B-9C9BE42BDB3C}"/>
    <dgm:cxn modelId="{C005C750-A106-4F70-9C57-7E931185BEC8}" type="presOf" srcId="{E97A5BB2-CBA0-45BC-AD46-98A8DD878A5E}" destId="{CECEC107-E4A1-4C60-8D2F-912514D446EA}" srcOrd="1" destOrd="0" presId="urn:microsoft.com/office/officeart/2005/8/layout/hList7"/>
    <dgm:cxn modelId="{F0CBE152-BBEA-4E11-8C91-3B6DE0C1C6AB}" type="presOf" srcId="{902A735E-9EF4-4CF0-B7C7-E7E90BAF3644}" destId="{DD0D2985-88A8-4A05-A0F7-37C209A72D87}" srcOrd="0" destOrd="0" presId="urn:microsoft.com/office/officeart/2005/8/layout/hList7"/>
    <dgm:cxn modelId="{23298D76-E743-4243-BC78-BE7EAC3537A8}" type="presOf" srcId="{E3387637-25FA-4347-9BEC-0983CFDD8DD9}" destId="{CECEC107-E4A1-4C60-8D2F-912514D446EA}" srcOrd="1" destOrd="2" presId="urn:microsoft.com/office/officeart/2005/8/layout/hList7"/>
    <dgm:cxn modelId="{C128F456-286F-4B0C-B307-E39C68F0CB89}" type="presOf" srcId="{9AE69C0E-C208-4241-8DB4-0D212D40D124}" destId="{4DF89051-7AD6-45DF-8EEF-D5AE9C6C2403}" srcOrd="1" destOrd="2" presId="urn:microsoft.com/office/officeart/2005/8/layout/hList7"/>
    <dgm:cxn modelId="{14668780-7AF1-4808-8CC8-6492DD38F277}" type="presOf" srcId="{BDB5EA11-3D09-4A52-BA14-2CAB73000FB4}" destId="{48A5F169-4608-4859-B258-8ECCD5D81A2C}" srcOrd="0" destOrd="0" presId="urn:microsoft.com/office/officeart/2005/8/layout/hList7"/>
    <dgm:cxn modelId="{111FDF98-60F4-4A8F-B1D0-AB4112800F87}" srcId="{E97A5BB2-CBA0-45BC-AD46-98A8DD878A5E}" destId="{BFFD2691-00F3-4827-897A-2CE82A500458}" srcOrd="0" destOrd="0" parTransId="{E16EC534-ED53-4428-9E53-BCB179FA6822}" sibTransId="{B72B6D8F-18F1-42BF-8183-7C0A38B2C728}"/>
    <dgm:cxn modelId="{129D35AF-0F98-4D86-AA89-4E40C13ABAD7}" type="presOf" srcId="{C01DFEEF-BE29-4CA1-9CAC-4DE828B20DC7}" destId="{5929F4D0-2F50-4F07-BEB8-B1C6575CDE61}" srcOrd="1" destOrd="0" presId="urn:microsoft.com/office/officeart/2005/8/layout/hList7"/>
    <dgm:cxn modelId="{940CDDAF-7F33-4403-B75C-D3F3233B3C9B}" type="presOf" srcId="{E3387637-25FA-4347-9BEC-0983CFDD8DD9}" destId="{15F99166-DC4B-496B-B211-FA234CB75624}" srcOrd="0" destOrd="2" presId="urn:microsoft.com/office/officeart/2005/8/layout/hList7"/>
    <dgm:cxn modelId="{EDC235B6-F441-49DB-A0AE-C8150DBD8DBF}" type="presOf" srcId="{9FAF17DA-2916-468D-B4AA-C2B8452E394B}" destId="{D83853E7-1441-4FDA-ADE4-EF0188B81112}" srcOrd="0" destOrd="0" presId="urn:microsoft.com/office/officeart/2005/8/layout/hList7"/>
    <dgm:cxn modelId="{52CC34B7-AAA0-45B9-857F-E8BCBA7C663F}" srcId="{902A735E-9EF4-4CF0-B7C7-E7E90BAF3644}" destId="{C01DFEEF-BE29-4CA1-9CAC-4DE828B20DC7}" srcOrd="3" destOrd="0" parTransId="{9D03F3D6-3D3A-4BB7-8B27-31B17FB8DEFA}" sibTransId="{0B7A0D97-BCCA-4E3B-9FDE-EC0EB9FDB066}"/>
    <dgm:cxn modelId="{468C63D2-C0B2-4D72-8530-254CD8BE6DEC}" type="presOf" srcId="{639CA2E7-99FB-4FD6-BCBC-4F5748D93942}" destId="{CECEC107-E4A1-4C60-8D2F-912514D446EA}" srcOrd="1" destOrd="3" presId="urn:microsoft.com/office/officeart/2005/8/layout/hList7"/>
    <dgm:cxn modelId="{5C1677D2-9804-4127-9DF3-D8C3FAA90F98}" type="presOf" srcId="{81F8C4EE-E1D8-4276-850C-8667232A5CE8}" destId="{B2AA8496-B572-4DA7-9CD7-502C30A05167}" srcOrd="0" destOrd="1" presId="urn:microsoft.com/office/officeart/2005/8/layout/hList7"/>
    <dgm:cxn modelId="{66D1A6D3-55F1-4FB9-B380-24262163ABD3}" srcId="{902A735E-9EF4-4CF0-B7C7-E7E90BAF3644}" destId="{1D5E571A-D999-4209-A69F-1006100EF39E}" srcOrd="2" destOrd="0" parTransId="{E1AF04DB-5C1F-4F7A-BC3E-E7FA59538DCB}" sibTransId="{9FAF17DA-2916-468D-B4AA-C2B8452E394B}"/>
    <dgm:cxn modelId="{E3D87AD4-C830-47BA-A4B3-FB376E7F2933}" srcId="{48128A07-0E43-4102-9840-A08CCFF07962}" destId="{C1732F02-EE2F-44CD-A8A3-689909664E8E}" srcOrd="2" destOrd="0" parTransId="{B2F06208-BE6D-4FD8-9B2F-26EC7EC3FE3E}" sibTransId="{6B9BBE9A-847C-4D7C-A7D9-55D07423C6F2}"/>
    <dgm:cxn modelId="{46A8B9E0-4ABD-4277-A5EA-2EA2EA9A5E1A}" type="presOf" srcId="{BFFD2691-00F3-4827-897A-2CE82A500458}" destId="{15F99166-DC4B-496B-B211-FA234CB75624}" srcOrd="0" destOrd="1" presId="urn:microsoft.com/office/officeart/2005/8/layout/hList7"/>
    <dgm:cxn modelId="{02DE13E5-B5BC-426E-8687-801E9D94F688}" type="presOf" srcId="{81F8C4EE-E1D8-4276-850C-8667232A5CE8}" destId="{4DF89051-7AD6-45DF-8EEF-D5AE9C6C2403}" srcOrd="1" destOrd="1" presId="urn:microsoft.com/office/officeart/2005/8/layout/hList7"/>
    <dgm:cxn modelId="{6284CAF3-8F76-44E8-B423-EB8203B3B3D0}" srcId="{48128A07-0E43-4102-9840-A08CCFF07962}" destId="{81F8C4EE-E1D8-4276-850C-8667232A5CE8}" srcOrd="0" destOrd="0" parTransId="{8FC01BED-CD7C-4562-97A3-F348B1727906}" sibTransId="{A742FF95-A835-4EE7-BF5A-C4F57AADA5B0}"/>
    <dgm:cxn modelId="{E7F352F6-B76F-41DB-8FA0-4F5216DEA447}" type="presOf" srcId="{48128A07-0E43-4102-9840-A08CCFF07962}" destId="{4DF89051-7AD6-45DF-8EEF-D5AE9C6C2403}" srcOrd="1" destOrd="0" presId="urn:microsoft.com/office/officeart/2005/8/layout/hList7"/>
    <dgm:cxn modelId="{9320CC6A-B264-46C6-BE6E-DD5A69CA6FF9}" type="presParOf" srcId="{DD0D2985-88A8-4A05-A0F7-37C209A72D87}" destId="{DEFC5F9D-61EE-4EE9-9F24-ABEB6C4FD29D}" srcOrd="0" destOrd="0" presId="urn:microsoft.com/office/officeart/2005/8/layout/hList7"/>
    <dgm:cxn modelId="{74672F66-A7B5-4202-99FC-66317C17C241}" type="presParOf" srcId="{DD0D2985-88A8-4A05-A0F7-37C209A72D87}" destId="{A141C50A-4760-434C-AD9A-64B18BB3DD78}" srcOrd="1" destOrd="0" presId="urn:microsoft.com/office/officeart/2005/8/layout/hList7"/>
    <dgm:cxn modelId="{108AF0E3-EC10-47B7-81D3-D170FF515D8F}" type="presParOf" srcId="{A141C50A-4760-434C-AD9A-64B18BB3DD78}" destId="{AE7FD277-4986-48D2-A759-6B0DB0CCF8A5}" srcOrd="0" destOrd="0" presId="urn:microsoft.com/office/officeart/2005/8/layout/hList7"/>
    <dgm:cxn modelId="{598C6427-23FF-4853-9E91-A901A8EDD8DA}" type="presParOf" srcId="{AE7FD277-4986-48D2-A759-6B0DB0CCF8A5}" destId="{15F99166-DC4B-496B-B211-FA234CB75624}" srcOrd="0" destOrd="0" presId="urn:microsoft.com/office/officeart/2005/8/layout/hList7"/>
    <dgm:cxn modelId="{D73C7AA2-A23C-4B2C-982C-A8D867AAFBAB}" type="presParOf" srcId="{AE7FD277-4986-48D2-A759-6B0DB0CCF8A5}" destId="{CECEC107-E4A1-4C60-8D2F-912514D446EA}" srcOrd="1" destOrd="0" presId="urn:microsoft.com/office/officeart/2005/8/layout/hList7"/>
    <dgm:cxn modelId="{AA4FBE2A-0758-4841-8A79-8338163BE246}" type="presParOf" srcId="{AE7FD277-4986-48D2-A759-6B0DB0CCF8A5}" destId="{4CF49942-BD27-46E1-AAB8-5DBAF9EA6EF2}" srcOrd="2" destOrd="0" presId="urn:microsoft.com/office/officeart/2005/8/layout/hList7"/>
    <dgm:cxn modelId="{BC4971AC-5876-4E19-8AE4-8CD7054511BA}" type="presParOf" srcId="{AE7FD277-4986-48D2-A759-6B0DB0CCF8A5}" destId="{75514044-9331-4B89-BB9D-EDC2B79269BB}" srcOrd="3" destOrd="0" presId="urn:microsoft.com/office/officeart/2005/8/layout/hList7"/>
    <dgm:cxn modelId="{AC44FE34-9A1E-4F43-8249-DCD9435B81BA}" type="presParOf" srcId="{A141C50A-4760-434C-AD9A-64B18BB3DD78}" destId="{48A5F169-4608-4859-B258-8ECCD5D81A2C}" srcOrd="1" destOrd="0" presId="urn:microsoft.com/office/officeart/2005/8/layout/hList7"/>
    <dgm:cxn modelId="{AF5DBCA7-6EDB-4339-9442-71292E1F377E}" type="presParOf" srcId="{A141C50A-4760-434C-AD9A-64B18BB3DD78}" destId="{CC775640-B5CA-473E-BDA9-AA145C58E676}" srcOrd="2" destOrd="0" presId="urn:microsoft.com/office/officeart/2005/8/layout/hList7"/>
    <dgm:cxn modelId="{94672A23-9EDB-4728-BFBC-4923272601BF}" type="presParOf" srcId="{CC775640-B5CA-473E-BDA9-AA145C58E676}" destId="{B2AA8496-B572-4DA7-9CD7-502C30A05167}" srcOrd="0" destOrd="0" presId="urn:microsoft.com/office/officeart/2005/8/layout/hList7"/>
    <dgm:cxn modelId="{41949795-BE38-4676-9042-201054F70122}" type="presParOf" srcId="{CC775640-B5CA-473E-BDA9-AA145C58E676}" destId="{4DF89051-7AD6-45DF-8EEF-D5AE9C6C2403}" srcOrd="1" destOrd="0" presId="urn:microsoft.com/office/officeart/2005/8/layout/hList7"/>
    <dgm:cxn modelId="{8AAF7348-BD74-47C9-AB35-6727C8B1447A}" type="presParOf" srcId="{CC775640-B5CA-473E-BDA9-AA145C58E676}" destId="{E1AFB0C1-0284-4EDF-82EA-74ED300F623C}" srcOrd="2" destOrd="0" presId="urn:microsoft.com/office/officeart/2005/8/layout/hList7"/>
    <dgm:cxn modelId="{953756CE-EBA1-4F5E-BDD6-F265A4E3BDE4}" type="presParOf" srcId="{CC775640-B5CA-473E-BDA9-AA145C58E676}" destId="{F67EE40C-30FB-4531-8DD3-CDFF3F3357D4}" srcOrd="3" destOrd="0" presId="urn:microsoft.com/office/officeart/2005/8/layout/hList7"/>
    <dgm:cxn modelId="{E519F805-B828-437E-96FF-0F8F3D8A2F2F}" type="presParOf" srcId="{A141C50A-4760-434C-AD9A-64B18BB3DD78}" destId="{C398797A-D451-4F96-815C-0F575E5CD3CF}" srcOrd="3" destOrd="0" presId="urn:microsoft.com/office/officeart/2005/8/layout/hList7"/>
    <dgm:cxn modelId="{9381D1A0-2374-4C62-9B9D-780AD429A7A7}" type="presParOf" srcId="{A141C50A-4760-434C-AD9A-64B18BB3DD78}" destId="{549ED880-50C6-4077-8203-27C6B30E4E49}" srcOrd="4" destOrd="0" presId="urn:microsoft.com/office/officeart/2005/8/layout/hList7"/>
    <dgm:cxn modelId="{03161121-25A2-4203-AF9E-CEC3D2F4793A}" type="presParOf" srcId="{549ED880-50C6-4077-8203-27C6B30E4E49}" destId="{B243B539-68D0-4B35-93A8-3D94F7EFE57C}" srcOrd="0" destOrd="0" presId="urn:microsoft.com/office/officeart/2005/8/layout/hList7"/>
    <dgm:cxn modelId="{84992493-82DB-4DD2-B457-EA71643B3B6C}" type="presParOf" srcId="{549ED880-50C6-4077-8203-27C6B30E4E49}" destId="{B5B588BA-DD20-4295-A0B0-904F321C66A4}" srcOrd="1" destOrd="0" presId="urn:microsoft.com/office/officeart/2005/8/layout/hList7"/>
    <dgm:cxn modelId="{A5328BD7-9947-424A-A753-C13D8D69EE19}" type="presParOf" srcId="{549ED880-50C6-4077-8203-27C6B30E4E49}" destId="{362B0D0F-8775-46B3-A2ED-961F635442C8}" srcOrd="2" destOrd="0" presId="urn:microsoft.com/office/officeart/2005/8/layout/hList7"/>
    <dgm:cxn modelId="{E217D494-9EB9-4BFB-B041-92455D4BE53E}" type="presParOf" srcId="{549ED880-50C6-4077-8203-27C6B30E4E49}" destId="{0982CD5A-A1A4-4995-9085-22F8AA14A0E7}" srcOrd="3" destOrd="0" presId="urn:microsoft.com/office/officeart/2005/8/layout/hList7"/>
    <dgm:cxn modelId="{A70FD0B9-EE0B-48D9-8A46-A20591D8E0EF}" type="presParOf" srcId="{A141C50A-4760-434C-AD9A-64B18BB3DD78}" destId="{D83853E7-1441-4FDA-ADE4-EF0188B81112}" srcOrd="5" destOrd="0" presId="urn:microsoft.com/office/officeart/2005/8/layout/hList7"/>
    <dgm:cxn modelId="{4C42C45C-00E3-4B2E-A58C-879F05C52DB5}" type="presParOf" srcId="{A141C50A-4760-434C-AD9A-64B18BB3DD78}" destId="{C2877B48-A69C-422B-8988-4B174854A206}" srcOrd="6" destOrd="0" presId="urn:microsoft.com/office/officeart/2005/8/layout/hList7"/>
    <dgm:cxn modelId="{C1F89E6B-3888-4ABA-8384-6FDE8198A96B}" type="presParOf" srcId="{C2877B48-A69C-422B-8988-4B174854A206}" destId="{4371EA2F-CC0C-414C-92AD-913037EA56B0}" srcOrd="0" destOrd="0" presId="urn:microsoft.com/office/officeart/2005/8/layout/hList7"/>
    <dgm:cxn modelId="{5DA21B15-DDF4-4647-A92F-9EE1FC576618}" type="presParOf" srcId="{C2877B48-A69C-422B-8988-4B174854A206}" destId="{5929F4D0-2F50-4F07-BEB8-B1C6575CDE61}" srcOrd="1" destOrd="0" presId="urn:microsoft.com/office/officeart/2005/8/layout/hList7"/>
    <dgm:cxn modelId="{3DF8D552-F89E-49B3-A6B4-53736E59B9CD}" type="presParOf" srcId="{C2877B48-A69C-422B-8988-4B174854A206}" destId="{55D8C466-8A8B-47BF-83AB-E86B0B181050}" srcOrd="2" destOrd="0" presId="urn:microsoft.com/office/officeart/2005/8/layout/hList7"/>
    <dgm:cxn modelId="{9ACD0DF3-FA04-42EC-B7E7-5E319AD64815}" type="presParOf" srcId="{C2877B48-A69C-422B-8988-4B174854A206}" destId="{65B8DF53-15EF-4D98-966C-3635FF65733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2A735E-9EF4-4CF0-B7C7-E7E90BAF3644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97A5BB2-CBA0-45BC-AD46-98A8DD878A5E}">
      <dgm:prSet phldrT="[Texte]" phldr="0"/>
      <dgm:spPr/>
      <dgm:t>
        <a:bodyPr/>
        <a:lstStyle/>
        <a:p>
          <a:r>
            <a:rPr lang="fr-BE" dirty="0"/>
            <a:t>Situation </a:t>
          </a:r>
        </a:p>
      </dgm:t>
    </dgm:pt>
    <dgm:pt modelId="{71B116F6-A9A5-4FF4-A822-14C490C81454}" type="parTrans" cxnId="{92E2F265-67B4-48E7-A962-EBDE96E67361}">
      <dgm:prSet/>
      <dgm:spPr/>
      <dgm:t>
        <a:bodyPr/>
        <a:lstStyle/>
        <a:p>
          <a:endParaRPr lang="fr-BE"/>
        </a:p>
      </dgm:t>
    </dgm:pt>
    <dgm:pt modelId="{BDB5EA11-3D09-4A52-BA14-2CAB73000FB4}" type="sibTrans" cxnId="{92E2F265-67B4-48E7-A962-EBDE96E67361}">
      <dgm:prSet/>
      <dgm:spPr/>
      <dgm:t>
        <a:bodyPr/>
        <a:lstStyle/>
        <a:p>
          <a:endParaRPr lang="fr-BE"/>
        </a:p>
      </dgm:t>
    </dgm:pt>
    <dgm:pt modelId="{BFFD2691-00F3-4827-897A-2CE82A500458}">
      <dgm:prSet phldrT="[Texte]" phldr="0"/>
      <dgm:spPr/>
      <dgm:t>
        <a:bodyPr/>
        <a:lstStyle/>
        <a:p>
          <a:r>
            <a:rPr lang="fr-BE" dirty="0"/>
            <a:t>Etranger en présence de la F.A.</a:t>
          </a:r>
        </a:p>
      </dgm:t>
    </dgm:pt>
    <dgm:pt modelId="{E16EC534-ED53-4428-9E53-BCB179FA6822}" type="parTrans" cxnId="{111FDF98-60F4-4A8F-B1D0-AB4112800F87}">
      <dgm:prSet/>
      <dgm:spPr/>
      <dgm:t>
        <a:bodyPr/>
        <a:lstStyle/>
        <a:p>
          <a:endParaRPr lang="fr-BE"/>
        </a:p>
      </dgm:t>
    </dgm:pt>
    <dgm:pt modelId="{B72B6D8F-18F1-42BF-8183-7C0A38B2C728}" type="sibTrans" cxnId="{111FDF98-60F4-4A8F-B1D0-AB4112800F87}">
      <dgm:prSet/>
      <dgm:spPr/>
      <dgm:t>
        <a:bodyPr/>
        <a:lstStyle/>
        <a:p>
          <a:endParaRPr lang="fr-BE"/>
        </a:p>
      </dgm:t>
    </dgm:pt>
    <dgm:pt modelId="{48128A07-0E43-4102-9840-A08CCFF07962}">
      <dgm:prSet phldrT="[Texte]" phldr="0"/>
      <dgm:spPr/>
      <dgm:t>
        <a:bodyPr/>
        <a:lstStyle/>
        <a:p>
          <a:r>
            <a:rPr lang="fr-BE" dirty="0"/>
            <a:t>Activation </a:t>
          </a:r>
        </a:p>
      </dgm:t>
    </dgm:pt>
    <dgm:pt modelId="{5B9006E7-A41F-4876-A3BF-FDA14CAFD3B7}" type="parTrans" cxnId="{FAACC670-2698-4A59-9636-65A82882D327}">
      <dgm:prSet/>
      <dgm:spPr/>
      <dgm:t>
        <a:bodyPr/>
        <a:lstStyle/>
        <a:p>
          <a:endParaRPr lang="fr-BE"/>
        </a:p>
      </dgm:t>
    </dgm:pt>
    <dgm:pt modelId="{28338140-9E51-433E-901B-9C9BE42BDB3C}" type="sibTrans" cxnId="{FAACC670-2698-4A59-9636-65A82882D327}">
      <dgm:prSet/>
      <dgm:spPr/>
      <dgm:t>
        <a:bodyPr/>
        <a:lstStyle/>
        <a:p>
          <a:endParaRPr lang="fr-BE"/>
        </a:p>
      </dgm:t>
    </dgm:pt>
    <dgm:pt modelId="{81F8C4EE-E1D8-4276-850C-8667232A5CE8}">
      <dgm:prSet phldrT="[Texte]" phldr="0"/>
      <dgm:spPr/>
      <dgm:t>
        <a:bodyPr/>
        <a:lstStyle/>
        <a:p>
          <a:r>
            <a:rPr lang="fr-BE" dirty="0"/>
            <a:t>Pleurs, cris </a:t>
          </a:r>
        </a:p>
      </dgm:t>
    </dgm:pt>
    <dgm:pt modelId="{8FC01BED-CD7C-4562-97A3-F348B1727906}" type="parTrans" cxnId="{6284CAF3-8F76-44E8-B423-EB8203B3B3D0}">
      <dgm:prSet/>
      <dgm:spPr/>
      <dgm:t>
        <a:bodyPr/>
        <a:lstStyle/>
        <a:p>
          <a:endParaRPr lang="fr-BE"/>
        </a:p>
      </dgm:t>
    </dgm:pt>
    <dgm:pt modelId="{A742FF95-A835-4EE7-BF5A-C4F57AADA5B0}" type="sibTrans" cxnId="{6284CAF3-8F76-44E8-B423-EB8203B3B3D0}">
      <dgm:prSet/>
      <dgm:spPr/>
      <dgm:t>
        <a:bodyPr/>
        <a:lstStyle/>
        <a:p>
          <a:endParaRPr lang="fr-BE"/>
        </a:p>
      </dgm:t>
    </dgm:pt>
    <dgm:pt modelId="{1D5E571A-D999-4209-A69F-1006100EF39E}">
      <dgm:prSet phldrT="[Texte]" phldr="0"/>
      <dgm:spPr/>
      <dgm:t>
        <a:bodyPr/>
        <a:lstStyle/>
        <a:p>
          <a:r>
            <a:rPr lang="fr-BE" dirty="0">
              <a:sym typeface="Wingdings" panose="05000000000000000000" pitchFamily="2" charset="2"/>
            </a:rPr>
            <a:t> Figure d’attachement</a:t>
          </a:r>
          <a:endParaRPr lang="fr-BE" dirty="0"/>
        </a:p>
      </dgm:t>
    </dgm:pt>
    <dgm:pt modelId="{E1AF04DB-5C1F-4F7A-BC3E-E7FA59538DCB}" type="parTrans" cxnId="{66D1A6D3-55F1-4FB9-B380-24262163ABD3}">
      <dgm:prSet/>
      <dgm:spPr/>
      <dgm:t>
        <a:bodyPr/>
        <a:lstStyle/>
        <a:p>
          <a:endParaRPr lang="fr-BE"/>
        </a:p>
      </dgm:t>
    </dgm:pt>
    <dgm:pt modelId="{9FAF17DA-2916-468D-B4AA-C2B8452E394B}" type="sibTrans" cxnId="{66D1A6D3-55F1-4FB9-B380-24262163ABD3}">
      <dgm:prSet/>
      <dgm:spPr/>
      <dgm:t>
        <a:bodyPr/>
        <a:lstStyle/>
        <a:p>
          <a:endParaRPr lang="fr-BE"/>
        </a:p>
      </dgm:t>
    </dgm:pt>
    <dgm:pt modelId="{C01DFEEF-BE29-4CA1-9CAC-4DE828B20DC7}">
      <dgm:prSet phldrT="[Texte]" phldr="0"/>
      <dgm:spPr/>
      <dgm:t>
        <a:bodyPr/>
        <a:lstStyle/>
        <a:p>
          <a:r>
            <a:rPr lang="fr-BE" dirty="0"/>
            <a:t>Désactivation</a:t>
          </a:r>
        </a:p>
        <a:p>
          <a:r>
            <a:rPr lang="fr-BE" dirty="0"/>
            <a:t> </a:t>
          </a:r>
        </a:p>
      </dgm:t>
    </dgm:pt>
    <dgm:pt modelId="{9D03F3D6-3D3A-4BB7-8B27-31B17FB8DEFA}" type="parTrans" cxnId="{52CC34B7-AAA0-45B9-857F-E8BCBA7C663F}">
      <dgm:prSet/>
      <dgm:spPr/>
      <dgm:t>
        <a:bodyPr/>
        <a:lstStyle/>
        <a:p>
          <a:endParaRPr lang="fr-BE"/>
        </a:p>
      </dgm:t>
    </dgm:pt>
    <dgm:pt modelId="{0B7A0D97-BCCA-4E3B-9FDE-EC0EB9FDB066}" type="sibTrans" cxnId="{52CC34B7-AAA0-45B9-857F-E8BCBA7C663F}">
      <dgm:prSet/>
      <dgm:spPr/>
      <dgm:t>
        <a:bodyPr/>
        <a:lstStyle/>
        <a:p>
          <a:endParaRPr lang="fr-BE"/>
        </a:p>
      </dgm:t>
    </dgm:pt>
    <dgm:pt modelId="{C1732F02-EE2F-44CD-A8A3-689909664E8E}">
      <dgm:prSet phldrT="[Texte]" phldr="0"/>
      <dgm:spPr/>
      <dgm:t>
        <a:bodyPr/>
        <a:lstStyle/>
        <a:p>
          <a:r>
            <a:rPr lang="fr-BE" dirty="0"/>
            <a:t>Suivre, s’approcher</a:t>
          </a:r>
        </a:p>
      </dgm:t>
    </dgm:pt>
    <dgm:pt modelId="{B2F06208-BE6D-4FD8-9B2F-26EC7EC3FE3E}" type="parTrans" cxnId="{E3D87AD4-C830-47BA-A4B3-FB376E7F2933}">
      <dgm:prSet/>
      <dgm:spPr/>
      <dgm:t>
        <a:bodyPr/>
        <a:lstStyle/>
        <a:p>
          <a:endParaRPr lang="fr-BE"/>
        </a:p>
      </dgm:t>
    </dgm:pt>
    <dgm:pt modelId="{6B9BBE9A-847C-4D7C-A7D9-55D07423C6F2}" type="sibTrans" cxnId="{E3D87AD4-C830-47BA-A4B3-FB376E7F2933}">
      <dgm:prSet/>
      <dgm:spPr/>
      <dgm:t>
        <a:bodyPr/>
        <a:lstStyle/>
        <a:p>
          <a:endParaRPr lang="fr-BE"/>
        </a:p>
      </dgm:t>
    </dgm:pt>
    <dgm:pt modelId="{D46E732C-B734-4BE2-A216-7BB9AF6704AB}">
      <dgm:prSet phldrT="[Texte]" phldr="0"/>
      <dgm:spPr/>
      <dgm:t>
        <a:bodyPr/>
        <a:lstStyle/>
        <a:p>
          <a:r>
            <a:rPr lang="fr-BE" dirty="0"/>
            <a:t>Enfant seul </a:t>
          </a:r>
        </a:p>
      </dgm:t>
    </dgm:pt>
    <dgm:pt modelId="{1E2638FE-12B3-4518-BCE3-4BBE0FFF5F60}" type="parTrans" cxnId="{3F4B441E-93E7-4D52-A11D-666B5C81DE56}">
      <dgm:prSet/>
      <dgm:spPr/>
      <dgm:t>
        <a:bodyPr/>
        <a:lstStyle/>
        <a:p>
          <a:endParaRPr lang="fr-BE"/>
        </a:p>
      </dgm:t>
    </dgm:pt>
    <dgm:pt modelId="{4A7E68C1-C271-4A70-8886-BB64573AE02B}" type="sibTrans" cxnId="{3F4B441E-93E7-4D52-A11D-666B5C81DE56}">
      <dgm:prSet/>
      <dgm:spPr/>
      <dgm:t>
        <a:bodyPr/>
        <a:lstStyle/>
        <a:p>
          <a:endParaRPr lang="fr-BE"/>
        </a:p>
      </dgm:t>
    </dgm:pt>
    <dgm:pt modelId="{65DD322C-799C-46FE-AB67-97491FE9DAA6}">
      <dgm:prSet phldrT="[Texte]" phldr="0"/>
      <dgm:spPr/>
      <dgm:t>
        <a:bodyPr/>
        <a:lstStyle/>
        <a:p>
          <a:r>
            <a:rPr lang="fr-BE" dirty="0"/>
            <a:t>Enfant seul avec étranger </a:t>
          </a:r>
        </a:p>
      </dgm:t>
    </dgm:pt>
    <dgm:pt modelId="{E5635C01-C9D1-4129-87D9-17E7AC85A4F2}" type="parTrans" cxnId="{3133BC10-936A-4439-B775-DE4DB14732ED}">
      <dgm:prSet/>
      <dgm:spPr/>
      <dgm:t>
        <a:bodyPr/>
        <a:lstStyle/>
        <a:p>
          <a:endParaRPr lang="fr-BE"/>
        </a:p>
      </dgm:t>
    </dgm:pt>
    <dgm:pt modelId="{5058BFC3-4996-445B-8067-7FE503577529}" type="sibTrans" cxnId="{3133BC10-936A-4439-B775-DE4DB14732ED}">
      <dgm:prSet/>
      <dgm:spPr/>
      <dgm:t>
        <a:bodyPr/>
        <a:lstStyle/>
        <a:p>
          <a:endParaRPr lang="fr-BE"/>
        </a:p>
      </dgm:t>
    </dgm:pt>
    <dgm:pt modelId="{DD0D2985-88A8-4A05-A0F7-37C209A72D87}" type="pres">
      <dgm:prSet presAssocID="{902A735E-9EF4-4CF0-B7C7-E7E90BAF3644}" presName="Name0" presStyleCnt="0">
        <dgm:presLayoutVars>
          <dgm:dir/>
          <dgm:resizeHandles val="exact"/>
        </dgm:presLayoutVars>
      </dgm:prSet>
      <dgm:spPr/>
    </dgm:pt>
    <dgm:pt modelId="{DEFC5F9D-61EE-4EE9-9F24-ABEB6C4FD29D}" type="pres">
      <dgm:prSet presAssocID="{902A735E-9EF4-4CF0-B7C7-E7E90BAF3644}" presName="fgShape" presStyleLbl="fgShp" presStyleIdx="0" presStyleCnt="1"/>
      <dgm:spPr>
        <a:prstGeom prst="rightArrow">
          <a:avLst/>
        </a:prstGeom>
      </dgm:spPr>
    </dgm:pt>
    <dgm:pt modelId="{A141C50A-4760-434C-AD9A-64B18BB3DD78}" type="pres">
      <dgm:prSet presAssocID="{902A735E-9EF4-4CF0-B7C7-E7E90BAF3644}" presName="linComp" presStyleCnt="0"/>
      <dgm:spPr/>
    </dgm:pt>
    <dgm:pt modelId="{AE7FD277-4986-48D2-A759-6B0DB0CCF8A5}" type="pres">
      <dgm:prSet presAssocID="{E97A5BB2-CBA0-45BC-AD46-98A8DD878A5E}" presName="compNode" presStyleCnt="0"/>
      <dgm:spPr/>
    </dgm:pt>
    <dgm:pt modelId="{15F99166-DC4B-496B-B211-FA234CB75624}" type="pres">
      <dgm:prSet presAssocID="{E97A5BB2-CBA0-45BC-AD46-98A8DD878A5E}" presName="bkgdShape" presStyleLbl="node1" presStyleIdx="0" presStyleCnt="4"/>
      <dgm:spPr/>
    </dgm:pt>
    <dgm:pt modelId="{CECEC107-E4A1-4C60-8D2F-912514D446EA}" type="pres">
      <dgm:prSet presAssocID="{E97A5BB2-CBA0-45BC-AD46-98A8DD878A5E}" presName="nodeTx" presStyleLbl="node1" presStyleIdx="0" presStyleCnt="4">
        <dgm:presLayoutVars>
          <dgm:bulletEnabled val="1"/>
        </dgm:presLayoutVars>
      </dgm:prSet>
      <dgm:spPr/>
    </dgm:pt>
    <dgm:pt modelId="{4CF49942-BD27-46E1-AAB8-5DBAF9EA6EF2}" type="pres">
      <dgm:prSet presAssocID="{E97A5BB2-CBA0-45BC-AD46-98A8DD878A5E}" presName="invisiNode" presStyleLbl="node1" presStyleIdx="0" presStyleCnt="4"/>
      <dgm:spPr/>
    </dgm:pt>
    <dgm:pt modelId="{75514044-9331-4B89-BB9D-EDC2B79269BB}" type="pres">
      <dgm:prSet presAssocID="{E97A5BB2-CBA0-45BC-AD46-98A8DD878A5E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vertissement contour"/>
        </a:ext>
      </dgm:extLst>
    </dgm:pt>
    <dgm:pt modelId="{48A5F169-4608-4859-B258-8ECCD5D81A2C}" type="pres">
      <dgm:prSet presAssocID="{BDB5EA11-3D09-4A52-BA14-2CAB73000FB4}" presName="sibTrans" presStyleLbl="sibTrans2D1" presStyleIdx="0" presStyleCnt="0"/>
      <dgm:spPr/>
    </dgm:pt>
    <dgm:pt modelId="{CC775640-B5CA-473E-BDA9-AA145C58E676}" type="pres">
      <dgm:prSet presAssocID="{48128A07-0E43-4102-9840-A08CCFF07962}" presName="compNode" presStyleCnt="0"/>
      <dgm:spPr/>
    </dgm:pt>
    <dgm:pt modelId="{B2AA8496-B572-4DA7-9CD7-502C30A05167}" type="pres">
      <dgm:prSet presAssocID="{48128A07-0E43-4102-9840-A08CCFF07962}" presName="bkgdShape" presStyleLbl="node1" presStyleIdx="1" presStyleCnt="4"/>
      <dgm:spPr/>
    </dgm:pt>
    <dgm:pt modelId="{4DF89051-7AD6-45DF-8EEF-D5AE9C6C2403}" type="pres">
      <dgm:prSet presAssocID="{48128A07-0E43-4102-9840-A08CCFF07962}" presName="nodeTx" presStyleLbl="node1" presStyleIdx="1" presStyleCnt="4">
        <dgm:presLayoutVars>
          <dgm:bulletEnabled val="1"/>
        </dgm:presLayoutVars>
      </dgm:prSet>
      <dgm:spPr/>
    </dgm:pt>
    <dgm:pt modelId="{E1AFB0C1-0284-4EDF-82EA-74ED300F623C}" type="pres">
      <dgm:prSet presAssocID="{48128A07-0E43-4102-9840-A08CCFF07962}" presName="invisiNode" presStyleLbl="node1" presStyleIdx="1" presStyleCnt="4"/>
      <dgm:spPr/>
    </dgm:pt>
    <dgm:pt modelId="{F67EE40C-30FB-4531-8DD3-CDFF3F3357D4}" type="pres">
      <dgm:prSet presAssocID="{48128A07-0E43-4102-9840-A08CCFF07962}" presName="imagNode" presStyleLbl="fgImgPlac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mières allumées avec un remplissage uni"/>
        </a:ext>
      </dgm:extLst>
    </dgm:pt>
    <dgm:pt modelId="{C398797A-D451-4F96-815C-0F575E5CD3CF}" type="pres">
      <dgm:prSet presAssocID="{28338140-9E51-433E-901B-9C9BE42BDB3C}" presName="sibTrans" presStyleLbl="sibTrans2D1" presStyleIdx="0" presStyleCnt="0"/>
      <dgm:spPr/>
    </dgm:pt>
    <dgm:pt modelId="{549ED880-50C6-4077-8203-27C6B30E4E49}" type="pres">
      <dgm:prSet presAssocID="{1D5E571A-D999-4209-A69F-1006100EF39E}" presName="compNode" presStyleCnt="0"/>
      <dgm:spPr/>
    </dgm:pt>
    <dgm:pt modelId="{B243B539-68D0-4B35-93A8-3D94F7EFE57C}" type="pres">
      <dgm:prSet presAssocID="{1D5E571A-D999-4209-A69F-1006100EF39E}" presName="bkgdShape" presStyleLbl="node1" presStyleIdx="2" presStyleCnt="4"/>
      <dgm:spPr/>
    </dgm:pt>
    <dgm:pt modelId="{B5B588BA-DD20-4295-A0B0-904F321C66A4}" type="pres">
      <dgm:prSet presAssocID="{1D5E571A-D999-4209-A69F-1006100EF39E}" presName="nodeTx" presStyleLbl="node1" presStyleIdx="2" presStyleCnt="4">
        <dgm:presLayoutVars>
          <dgm:bulletEnabled val="1"/>
        </dgm:presLayoutVars>
      </dgm:prSet>
      <dgm:spPr/>
    </dgm:pt>
    <dgm:pt modelId="{362B0D0F-8775-46B3-A2ED-961F635442C8}" type="pres">
      <dgm:prSet presAssocID="{1D5E571A-D999-4209-A69F-1006100EF39E}" presName="invisiNode" presStyleLbl="node1" presStyleIdx="2" presStyleCnt="4"/>
      <dgm:spPr/>
    </dgm:pt>
    <dgm:pt modelId="{0982CD5A-A1A4-4995-9085-22F8AA14A0E7}" type="pres">
      <dgm:prSet presAssocID="{1D5E571A-D999-4209-A69F-1006100EF39E}" presName="imagNode" presStyleLbl="fgImgPlac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il femelle avec un remplissage uni"/>
        </a:ext>
      </dgm:extLst>
    </dgm:pt>
    <dgm:pt modelId="{D83853E7-1441-4FDA-ADE4-EF0188B81112}" type="pres">
      <dgm:prSet presAssocID="{9FAF17DA-2916-468D-B4AA-C2B8452E394B}" presName="sibTrans" presStyleLbl="sibTrans2D1" presStyleIdx="0" presStyleCnt="0"/>
      <dgm:spPr/>
    </dgm:pt>
    <dgm:pt modelId="{C2877B48-A69C-422B-8988-4B174854A206}" type="pres">
      <dgm:prSet presAssocID="{C01DFEEF-BE29-4CA1-9CAC-4DE828B20DC7}" presName="compNode" presStyleCnt="0"/>
      <dgm:spPr/>
    </dgm:pt>
    <dgm:pt modelId="{4371EA2F-CC0C-414C-92AD-913037EA56B0}" type="pres">
      <dgm:prSet presAssocID="{C01DFEEF-BE29-4CA1-9CAC-4DE828B20DC7}" presName="bkgdShape" presStyleLbl="node1" presStyleIdx="3" presStyleCnt="4"/>
      <dgm:spPr/>
    </dgm:pt>
    <dgm:pt modelId="{5929F4D0-2F50-4F07-BEB8-B1C6575CDE61}" type="pres">
      <dgm:prSet presAssocID="{C01DFEEF-BE29-4CA1-9CAC-4DE828B20DC7}" presName="nodeTx" presStyleLbl="node1" presStyleIdx="3" presStyleCnt="4">
        <dgm:presLayoutVars>
          <dgm:bulletEnabled val="1"/>
        </dgm:presLayoutVars>
      </dgm:prSet>
      <dgm:spPr/>
    </dgm:pt>
    <dgm:pt modelId="{55D8C466-8A8B-47BF-83AB-E86B0B181050}" type="pres">
      <dgm:prSet presAssocID="{C01DFEEF-BE29-4CA1-9CAC-4DE828B20DC7}" presName="invisiNode" presStyleLbl="node1" presStyleIdx="3" presStyleCnt="4"/>
      <dgm:spPr/>
    </dgm:pt>
    <dgm:pt modelId="{65B8DF53-15EF-4D98-966C-3635FF657331}" type="pres">
      <dgm:prSet presAssocID="{C01DFEEF-BE29-4CA1-9CAC-4DE828B20DC7}" presName="imagNode" presStyleLbl="fgImgPlac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issance avec un remplissage uni"/>
        </a:ext>
      </dgm:extLst>
    </dgm:pt>
  </dgm:ptLst>
  <dgm:cxnLst>
    <dgm:cxn modelId="{369A2007-0F60-4E46-8975-8C4889EB4F04}" type="presOf" srcId="{C1732F02-EE2F-44CD-A8A3-689909664E8E}" destId="{B2AA8496-B572-4DA7-9CD7-502C30A05167}" srcOrd="0" destOrd="2" presId="urn:microsoft.com/office/officeart/2005/8/layout/hList7"/>
    <dgm:cxn modelId="{7E5DCC07-428C-442C-A971-0AB456850127}" type="presOf" srcId="{1D5E571A-D999-4209-A69F-1006100EF39E}" destId="{B243B539-68D0-4B35-93A8-3D94F7EFE57C}" srcOrd="0" destOrd="0" presId="urn:microsoft.com/office/officeart/2005/8/layout/hList7"/>
    <dgm:cxn modelId="{3133BC10-936A-4439-B775-DE4DB14732ED}" srcId="{E97A5BB2-CBA0-45BC-AD46-98A8DD878A5E}" destId="{65DD322C-799C-46FE-AB67-97491FE9DAA6}" srcOrd="2" destOrd="0" parTransId="{E5635C01-C9D1-4129-87D9-17E7AC85A4F2}" sibTransId="{5058BFC3-4996-445B-8067-7FE503577529}"/>
    <dgm:cxn modelId="{58F77618-2478-4504-8C7B-902D5A625341}" type="presOf" srcId="{E97A5BB2-CBA0-45BC-AD46-98A8DD878A5E}" destId="{CECEC107-E4A1-4C60-8D2F-912514D446EA}" srcOrd="1" destOrd="0" presId="urn:microsoft.com/office/officeart/2005/8/layout/hList7"/>
    <dgm:cxn modelId="{3F4B441E-93E7-4D52-A11D-666B5C81DE56}" srcId="{E97A5BB2-CBA0-45BC-AD46-98A8DD878A5E}" destId="{D46E732C-B734-4BE2-A216-7BB9AF6704AB}" srcOrd="1" destOrd="0" parTransId="{1E2638FE-12B3-4518-BCE3-4BBE0FFF5F60}" sibTransId="{4A7E68C1-C271-4A70-8886-BB64573AE02B}"/>
    <dgm:cxn modelId="{E6E2B93D-4911-4964-B083-743DBD6BA0D2}" type="presOf" srcId="{28338140-9E51-433E-901B-9C9BE42BDB3C}" destId="{C398797A-D451-4F96-815C-0F575E5CD3CF}" srcOrd="0" destOrd="0" presId="urn:microsoft.com/office/officeart/2005/8/layout/hList7"/>
    <dgm:cxn modelId="{69BA7861-88EB-469E-B6B0-75B4E98D7D5D}" type="presOf" srcId="{65DD322C-799C-46FE-AB67-97491FE9DAA6}" destId="{15F99166-DC4B-496B-B211-FA234CB75624}" srcOrd="0" destOrd="3" presId="urn:microsoft.com/office/officeart/2005/8/layout/hList7"/>
    <dgm:cxn modelId="{92E2F265-67B4-48E7-A962-EBDE96E67361}" srcId="{902A735E-9EF4-4CF0-B7C7-E7E90BAF3644}" destId="{E97A5BB2-CBA0-45BC-AD46-98A8DD878A5E}" srcOrd="0" destOrd="0" parTransId="{71B116F6-A9A5-4FF4-A822-14C490C81454}" sibTransId="{BDB5EA11-3D09-4A52-BA14-2CAB73000FB4}"/>
    <dgm:cxn modelId="{A7C2C748-FD74-4311-9C24-FDD21319C0A4}" type="presOf" srcId="{48128A07-0E43-4102-9840-A08CCFF07962}" destId="{4DF89051-7AD6-45DF-8EEF-D5AE9C6C2403}" srcOrd="1" destOrd="0" presId="urn:microsoft.com/office/officeart/2005/8/layout/hList7"/>
    <dgm:cxn modelId="{F166C949-E874-43A5-A936-2D656C3C059A}" type="presOf" srcId="{E97A5BB2-CBA0-45BC-AD46-98A8DD878A5E}" destId="{15F99166-DC4B-496B-B211-FA234CB75624}" srcOrd="0" destOrd="0" presId="urn:microsoft.com/office/officeart/2005/8/layout/hList7"/>
    <dgm:cxn modelId="{FFA8DB49-333C-40E5-BDAA-B264ADB1F95E}" type="presOf" srcId="{C01DFEEF-BE29-4CA1-9CAC-4DE828B20DC7}" destId="{5929F4D0-2F50-4F07-BEB8-B1C6575CDE61}" srcOrd="1" destOrd="0" presId="urn:microsoft.com/office/officeart/2005/8/layout/hList7"/>
    <dgm:cxn modelId="{A6A9216B-D3BA-48E0-8025-B3F532BAA57C}" type="presOf" srcId="{D46E732C-B734-4BE2-A216-7BB9AF6704AB}" destId="{CECEC107-E4A1-4C60-8D2F-912514D446EA}" srcOrd="1" destOrd="2" presId="urn:microsoft.com/office/officeart/2005/8/layout/hList7"/>
    <dgm:cxn modelId="{FAACC670-2698-4A59-9636-65A82882D327}" srcId="{902A735E-9EF4-4CF0-B7C7-E7E90BAF3644}" destId="{48128A07-0E43-4102-9840-A08CCFF07962}" srcOrd="1" destOrd="0" parTransId="{5B9006E7-A41F-4876-A3BF-FDA14CAFD3B7}" sibTransId="{28338140-9E51-433E-901B-9C9BE42BDB3C}"/>
    <dgm:cxn modelId="{6348B551-CED4-4AC8-9333-453C683F1029}" type="presOf" srcId="{81F8C4EE-E1D8-4276-850C-8667232A5CE8}" destId="{4DF89051-7AD6-45DF-8EEF-D5AE9C6C2403}" srcOrd="1" destOrd="1" presId="urn:microsoft.com/office/officeart/2005/8/layout/hList7"/>
    <dgm:cxn modelId="{F0CBE152-BBEA-4E11-8C91-3B6DE0C1C6AB}" type="presOf" srcId="{902A735E-9EF4-4CF0-B7C7-E7E90BAF3644}" destId="{DD0D2985-88A8-4A05-A0F7-37C209A72D87}" srcOrd="0" destOrd="0" presId="urn:microsoft.com/office/officeart/2005/8/layout/hList7"/>
    <dgm:cxn modelId="{B7202257-8589-4D74-A0E9-B37715974449}" type="presOf" srcId="{BDB5EA11-3D09-4A52-BA14-2CAB73000FB4}" destId="{48A5F169-4608-4859-B258-8ECCD5D81A2C}" srcOrd="0" destOrd="0" presId="urn:microsoft.com/office/officeart/2005/8/layout/hList7"/>
    <dgm:cxn modelId="{991B288E-B593-48D2-95B8-4FB637734963}" type="presOf" srcId="{BFFD2691-00F3-4827-897A-2CE82A500458}" destId="{15F99166-DC4B-496B-B211-FA234CB75624}" srcOrd="0" destOrd="1" presId="urn:microsoft.com/office/officeart/2005/8/layout/hList7"/>
    <dgm:cxn modelId="{111FDF98-60F4-4A8F-B1D0-AB4112800F87}" srcId="{E97A5BB2-CBA0-45BC-AD46-98A8DD878A5E}" destId="{BFFD2691-00F3-4827-897A-2CE82A500458}" srcOrd="0" destOrd="0" parTransId="{E16EC534-ED53-4428-9E53-BCB179FA6822}" sibTransId="{B72B6D8F-18F1-42BF-8183-7C0A38B2C728}"/>
    <dgm:cxn modelId="{0674C69A-1129-4A71-8CB5-5308713B8AA5}" type="presOf" srcId="{BFFD2691-00F3-4827-897A-2CE82A500458}" destId="{CECEC107-E4A1-4C60-8D2F-912514D446EA}" srcOrd="1" destOrd="1" presId="urn:microsoft.com/office/officeart/2005/8/layout/hList7"/>
    <dgm:cxn modelId="{FAE4DAA1-9D71-4A66-B68B-4AA39B57E030}" type="presOf" srcId="{81F8C4EE-E1D8-4276-850C-8667232A5CE8}" destId="{B2AA8496-B572-4DA7-9CD7-502C30A05167}" srcOrd="0" destOrd="1" presId="urn:microsoft.com/office/officeart/2005/8/layout/hList7"/>
    <dgm:cxn modelId="{52CC34B7-AAA0-45B9-857F-E8BCBA7C663F}" srcId="{902A735E-9EF4-4CF0-B7C7-E7E90BAF3644}" destId="{C01DFEEF-BE29-4CA1-9CAC-4DE828B20DC7}" srcOrd="3" destOrd="0" parTransId="{9D03F3D6-3D3A-4BB7-8B27-31B17FB8DEFA}" sibTransId="{0B7A0D97-BCCA-4E3B-9FDE-EC0EB9FDB066}"/>
    <dgm:cxn modelId="{12E534C7-B5E4-4FD8-8FBE-4F69F3A2D4E6}" type="presOf" srcId="{65DD322C-799C-46FE-AB67-97491FE9DAA6}" destId="{CECEC107-E4A1-4C60-8D2F-912514D446EA}" srcOrd="1" destOrd="3" presId="urn:microsoft.com/office/officeart/2005/8/layout/hList7"/>
    <dgm:cxn modelId="{F32F8FC7-F1AE-4047-8EDB-AB07A3656CC9}" type="presOf" srcId="{48128A07-0E43-4102-9840-A08CCFF07962}" destId="{B2AA8496-B572-4DA7-9CD7-502C30A05167}" srcOrd="0" destOrd="0" presId="urn:microsoft.com/office/officeart/2005/8/layout/hList7"/>
    <dgm:cxn modelId="{A09AD3D2-4DD4-45DC-8C05-E1F5037ADF84}" type="presOf" srcId="{D46E732C-B734-4BE2-A216-7BB9AF6704AB}" destId="{15F99166-DC4B-496B-B211-FA234CB75624}" srcOrd="0" destOrd="2" presId="urn:microsoft.com/office/officeart/2005/8/layout/hList7"/>
    <dgm:cxn modelId="{66D1A6D3-55F1-4FB9-B380-24262163ABD3}" srcId="{902A735E-9EF4-4CF0-B7C7-E7E90BAF3644}" destId="{1D5E571A-D999-4209-A69F-1006100EF39E}" srcOrd="2" destOrd="0" parTransId="{E1AF04DB-5C1F-4F7A-BC3E-E7FA59538DCB}" sibTransId="{9FAF17DA-2916-468D-B4AA-C2B8452E394B}"/>
    <dgm:cxn modelId="{6572F2D3-E207-47ED-8D9D-070C497C013C}" type="presOf" srcId="{1D5E571A-D999-4209-A69F-1006100EF39E}" destId="{B5B588BA-DD20-4295-A0B0-904F321C66A4}" srcOrd="1" destOrd="0" presId="urn:microsoft.com/office/officeart/2005/8/layout/hList7"/>
    <dgm:cxn modelId="{E3D87AD4-C830-47BA-A4B3-FB376E7F2933}" srcId="{48128A07-0E43-4102-9840-A08CCFF07962}" destId="{C1732F02-EE2F-44CD-A8A3-689909664E8E}" srcOrd="1" destOrd="0" parTransId="{B2F06208-BE6D-4FD8-9B2F-26EC7EC3FE3E}" sibTransId="{6B9BBE9A-847C-4D7C-A7D9-55D07423C6F2}"/>
    <dgm:cxn modelId="{3756C7E4-2952-4CD7-96F9-63E8E097556D}" type="presOf" srcId="{C1732F02-EE2F-44CD-A8A3-689909664E8E}" destId="{4DF89051-7AD6-45DF-8EEF-D5AE9C6C2403}" srcOrd="1" destOrd="2" presId="urn:microsoft.com/office/officeart/2005/8/layout/hList7"/>
    <dgm:cxn modelId="{7D42F7E9-52DD-4998-B842-06F15F821DD1}" type="presOf" srcId="{9FAF17DA-2916-468D-B4AA-C2B8452E394B}" destId="{D83853E7-1441-4FDA-ADE4-EF0188B81112}" srcOrd="0" destOrd="0" presId="urn:microsoft.com/office/officeart/2005/8/layout/hList7"/>
    <dgm:cxn modelId="{6284CAF3-8F76-44E8-B423-EB8203B3B3D0}" srcId="{48128A07-0E43-4102-9840-A08CCFF07962}" destId="{81F8C4EE-E1D8-4276-850C-8667232A5CE8}" srcOrd="0" destOrd="0" parTransId="{8FC01BED-CD7C-4562-97A3-F348B1727906}" sibTransId="{A742FF95-A835-4EE7-BF5A-C4F57AADA5B0}"/>
    <dgm:cxn modelId="{E6E3D9F7-F8E5-496C-878B-18F2AE3CBEE9}" type="presOf" srcId="{C01DFEEF-BE29-4CA1-9CAC-4DE828B20DC7}" destId="{4371EA2F-CC0C-414C-92AD-913037EA56B0}" srcOrd="0" destOrd="0" presId="urn:microsoft.com/office/officeart/2005/8/layout/hList7"/>
    <dgm:cxn modelId="{80ACD822-A5A6-435F-8803-F1E09F776264}" type="presParOf" srcId="{DD0D2985-88A8-4A05-A0F7-37C209A72D87}" destId="{DEFC5F9D-61EE-4EE9-9F24-ABEB6C4FD29D}" srcOrd="0" destOrd="0" presId="urn:microsoft.com/office/officeart/2005/8/layout/hList7"/>
    <dgm:cxn modelId="{CB629B73-18E6-4E09-9B88-70E1B90CF81F}" type="presParOf" srcId="{DD0D2985-88A8-4A05-A0F7-37C209A72D87}" destId="{A141C50A-4760-434C-AD9A-64B18BB3DD78}" srcOrd="1" destOrd="0" presId="urn:microsoft.com/office/officeart/2005/8/layout/hList7"/>
    <dgm:cxn modelId="{6B3E05DC-FC83-4E4A-8A9C-62291814249F}" type="presParOf" srcId="{A141C50A-4760-434C-AD9A-64B18BB3DD78}" destId="{AE7FD277-4986-48D2-A759-6B0DB0CCF8A5}" srcOrd="0" destOrd="0" presId="urn:microsoft.com/office/officeart/2005/8/layout/hList7"/>
    <dgm:cxn modelId="{28F2C39F-9EFA-4F41-99F1-EE8D0F331851}" type="presParOf" srcId="{AE7FD277-4986-48D2-A759-6B0DB0CCF8A5}" destId="{15F99166-DC4B-496B-B211-FA234CB75624}" srcOrd="0" destOrd="0" presId="urn:microsoft.com/office/officeart/2005/8/layout/hList7"/>
    <dgm:cxn modelId="{E289ECEA-41FC-4E4C-AB4B-AE20CFF8BD42}" type="presParOf" srcId="{AE7FD277-4986-48D2-A759-6B0DB0CCF8A5}" destId="{CECEC107-E4A1-4C60-8D2F-912514D446EA}" srcOrd="1" destOrd="0" presId="urn:microsoft.com/office/officeart/2005/8/layout/hList7"/>
    <dgm:cxn modelId="{F47B042E-9B5F-4114-8396-6B0309DD62DB}" type="presParOf" srcId="{AE7FD277-4986-48D2-A759-6B0DB0CCF8A5}" destId="{4CF49942-BD27-46E1-AAB8-5DBAF9EA6EF2}" srcOrd="2" destOrd="0" presId="urn:microsoft.com/office/officeart/2005/8/layout/hList7"/>
    <dgm:cxn modelId="{0B4BA487-C493-4078-8A57-B6937EADC3D6}" type="presParOf" srcId="{AE7FD277-4986-48D2-A759-6B0DB0CCF8A5}" destId="{75514044-9331-4B89-BB9D-EDC2B79269BB}" srcOrd="3" destOrd="0" presId="urn:microsoft.com/office/officeart/2005/8/layout/hList7"/>
    <dgm:cxn modelId="{7C93FA22-5F02-496A-8D0C-3683A291E4DF}" type="presParOf" srcId="{A141C50A-4760-434C-AD9A-64B18BB3DD78}" destId="{48A5F169-4608-4859-B258-8ECCD5D81A2C}" srcOrd="1" destOrd="0" presId="urn:microsoft.com/office/officeart/2005/8/layout/hList7"/>
    <dgm:cxn modelId="{E8F87AE4-B32C-4285-A25E-07DE09F6168B}" type="presParOf" srcId="{A141C50A-4760-434C-AD9A-64B18BB3DD78}" destId="{CC775640-B5CA-473E-BDA9-AA145C58E676}" srcOrd="2" destOrd="0" presId="urn:microsoft.com/office/officeart/2005/8/layout/hList7"/>
    <dgm:cxn modelId="{BFF0BB01-40DD-4657-9291-42AA6B7F92A6}" type="presParOf" srcId="{CC775640-B5CA-473E-BDA9-AA145C58E676}" destId="{B2AA8496-B572-4DA7-9CD7-502C30A05167}" srcOrd="0" destOrd="0" presId="urn:microsoft.com/office/officeart/2005/8/layout/hList7"/>
    <dgm:cxn modelId="{956566B5-EEBD-4B83-8812-937C9EDB2B0A}" type="presParOf" srcId="{CC775640-B5CA-473E-BDA9-AA145C58E676}" destId="{4DF89051-7AD6-45DF-8EEF-D5AE9C6C2403}" srcOrd="1" destOrd="0" presId="urn:microsoft.com/office/officeart/2005/8/layout/hList7"/>
    <dgm:cxn modelId="{16A1BC3A-466A-48F8-A042-906A956716A3}" type="presParOf" srcId="{CC775640-B5CA-473E-BDA9-AA145C58E676}" destId="{E1AFB0C1-0284-4EDF-82EA-74ED300F623C}" srcOrd="2" destOrd="0" presId="urn:microsoft.com/office/officeart/2005/8/layout/hList7"/>
    <dgm:cxn modelId="{5B153DD1-220F-48D0-98D4-F7F2F93F20EB}" type="presParOf" srcId="{CC775640-B5CA-473E-BDA9-AA145C58E676}" destId="{F67EE40C-30FB-4531-8DD3-CDFF3F3357D4}" srcOrd="3" destOrd="0" presId="urn:microsoft.com/office/officeart/2005/8/layout/hList7"/>
    <dgm:cxn modelId="{5E2A2151-E7B4-47BF-9763-02E8CC6CB7F3}" type="presParOf" srcId="{A141C50A-4760-434C-AD9A-64B18BB3DD78}" destId="{C398797A-D451-4F96-815C-0F575E5CD3CF}" srcOrd="3" destOrd="0" presId="urn:microsoft.com/office/officeart/2005/8/layout/hList7"/>
    <dgm:cxn modelId="{0A34E55E-4D5A-4FBF-9453-9A750983AE97}" type="presParOf" srcId="{A141C50A-4760-434C-AD9A-64B18BB3DD78}" destId="{549ED880-50C6-4077-8203-27C6B30E4E49}" srcOrd="4" destOrd="0" presId="urn:microsoft.com/office/officeart/2005/8/layout/hList7"/>
    <dgm:cxn modelId="{23934594-12D2-448B-8B2D-08F23D220ECE}" type="presParOf" srcId="{549ED880-50C6-4077-8203-27C6B30E4E49}" destId="{B243B539-68D0-4B35-93A8-3D94F7EFE57C}" srcOrd="0" destOrd="0" presId="urn:microsoft.com/office/officeart/2005/8/layout/hList7"/>
    <dgm:cxn modelId="{D7762B14-7CF7-4191-AC1F-C4D44D61C500}" type="presParOf" srcId="{549ED880-50C6-4077-8203-27C6B30E4E49}" destId="{B5B588BA-DD20-4295-A0B0-904F321C66A4}" srcOrd="1" destOrd="0" presId="urn:microsoft.com/office/officeart/2005/8/layout/hList7"/>
    <dgm:cxn modelId="{E1C53319-6741-402A-9C73-B5B0AD1989DB}" type="presParOf" srcId="{549ED880-50C6-4077-8203-27C6B30E4E49}" destId="{362B0D0F-8775-46B3-A2ED-961F635442C8}" srcOrd="2" destOrd="0" presId="urn:microsoft.com/office/officeart/2005/8/layout/hList7"/>
    <dgm:cxn modelId="{A3858C99-5E05-4CE7-A562-95711124889A}" type="presParOf" srcId="{549ED880-50C6-4077-8203-27C6B30E4E49}" destId="{0982CD5A-A1A4-4995-9085-22F8AA14A0E7}" srcOrd="3" destOrd="0" presId="urn:microsoft.com/office/officeart/2005/8/layout/hList7"/>
    <dgm:cxn modelId="{E208E9D0-2114-4619-B056-4E9F6F3821E4}" type="presParOf" srcId="{A141C50A-4760-434C-AD9A-64B18BB3DD78}" destId="{D83853E7-1441-4FDA-ADE4-EF0188B81112}" srcOrd="5" destOrd="0" presId="urn:microsoft.com/office/officeart/2005/8/layout/hList7"/>
    <dgm:cxn modelId="{6189AC89-D2FA-4294-9D76-125C2D9B22AF}" type="presParOf" srcId="{A141C50A-4760-434C-AD9A-64B18BB3DD78}" destId="{C2877B48-A69C-422B-8988-4B174854A206}" srcOrd="6" destOrd="0" presId="urn:microsoft.com/office/officeart/2005/8/layout/hList7"/>
    <dgm:cxn modelId="{C86BC3D6-56C7-4FCB-9AE5-6F424A966A8D}" type="presParOf" srcId="{C2877B48-A69C-422B-8988-4B174854A206}" destId="{4371EA2F-CC0C-414C-92AD-913037EA56B0}" srcOrd="0" destOrd="0" presId="urn:microsoft.com/office/officeart/2005/8/layout/hList7"/>
    <dgm:cxn modelId="{79A84EA5-451D-406C-9658-B69656C2D27B}" type="presParOf" srcId="{C2877B48-A69C-422B-8988-4B174854A206}" destId="{5929F4D0-2F50-4F07-BEB8-B1C6575CDE61}" srcOrd="1" destOrd="0" presId="urn:microsoft.com/office/officeart/2005/8/layout/hList7"/>
    <dgm:cxn modelId="{B9F7432A-0AEF-4669-8A55-4AFED56C4707}" type="presParOf" srcId="{C2877B48-A69C-422B-8988-4B174854A206}" destId="{55D8C466-8A8B-47BF-83AB-E86B0B181050}" srcOrd="2" destOrd="0" presId="urn:microsoft.com/office/officeart/2005/8/layout/hList7"/>
    <dgm:cxn modelId="{2D3AE0D3-886A-4D42-A9E8-B5918A653097}" type="presParOf" srcId="{C2877B48-A69C-422B-8988-4B174854A206}" destId="{65B8DF53-15EF-4D98-966C-3635FF65733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2A735E-9EF4-4CF0-B7C7-E7E90BAF3644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97A5BB2-CBA0-45BC-AD46-98A8DD878A5E}">
      <dgm:prSet phldrT="[Texte]" phldr="0"/>
      <dgm:spPr/>
      <dgm:t>
        <a:bodyPr/>
        <a:lstStyle/>
        <a:p>
          <a:r>
            <a:rPr lang="fr-BE" dirty="0"/>
            <a:t>Situation </a:t>
          </a:r>
        </a:p>
      </dgm:t>
    </dgm:pt>
    <dgm:pt modelId="{71B116F6-A9A5-4FF4-A822-14C490C81454}" type="parTrans" cxnId="{92E2F265-67B4-48E7-A962-EBDE96E67361}">
      <dgm:prSet/>
      <dgm:spPr/>
      <dgm:t>
        <a:bodyPr/>
        <a:lstStyle/>
        <a:p>
          <a:endParaRPr lang="fr-BE"/>
        </a:p>
      </dgm:t>
    </dgm:pt>
    <dgm:pt modelId="{BDB5EA11-3D09-4A52-BA14-2CAB73000FB4}" type="sibTrans" cxnId="{92E2F265-67B4-48E7-A962-EBDE96E67361}">
      <dgm:prSet/>
      <dgm:spPr/>
      <dgm:t>
        <a:bodyPr/>
        <a:lstStyle/>
        <a:p>
          <a:endParaRPr lang="fr-BE"/>
        </a:p>
      </dgm:t>
    </dgm:pt>
    <dgm:pt modelId="{BFFD2691-00F3-4827-897A-2CE82A500458}">
      <dgm:prSet phldrT="[Texte]" phldr="0"/>
      <dgm:spPr/>
      <dgm:t>
        <a:bodyPr/>
        <a:lstStyle/>
        <a:p>
          <a:r>
            <a:rPr lang="fr-BE" dirty="0"/>
            <a:t>Etranger en présence de la F.A.</a:t>
          </a:r>
        </a:p>
      </dgm:t>
    </dgm:pt>
    <dgm:pt modelId="{E16EC534-ED53-4428-9E53-BCB179FA6822}" type="parTrans" cxnId="{111FDF98-60F4-4A8F-B1D0-AB4112800F87}">
      <dgm:prSet/>
      <dgm:spPr/>
      <dgm:t>
        <a:bodyPr/>
        <a:lstStyle/>
        <a:p>
          <a:endParaRPr lang="fr-BE"/>
        </a:p>
      </dgm:t>
    </dgm:pt>
    <dgm:pt modelId="{B72B6D8F-18F1-42BF-8183-7C0A38B2C728}" type="sibTrans" cxnId="{111FDF98-60F4-4A8F-B1D0-AB4112800F87}">
      <dgm:prSet/>
      <dgm:spPr/>
      <dgm:t>
        <a:bodyPr/>
        <a:lstStyle/>
        <a:p>
          <a:endParaRPr lang="fr-BE"/>
        </a:p>
      </dgm:t>
    </dgm:pt>
    <dgm:pt modelId="{48128A07-0E43-4102-9840-A08CCFF07962}">
      <dgm:prSet phldrT="[Texte]" phldr="0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r-BE" dirty="0"/>
            <a:t>Hypo-Activation </a:t>
          </a:r>
        </a:p>
      </dgm:t>
    </dgm:pt>
    <dgm:pt modelId="{5B9006E7-A41F-4876-A3BF-FDA14CAFD3B7}" type="parTrans" cxnId="{FAACC670-2698-4A59-9636-65A82882D327}">
      <dgm:prSet/>
      <dgm:spPr/>
      <dgm:t>
        <a:bodyPr/>
        <a:lstStyle/>
        <a:p>
          <a:endParaRPr lang="fr-BE"/>
        </a:p>
      </dgm:t>
    </dgm:pt>
    <dgm:pt modelId="{28338140-9E51-433E-901B-9C9BE42BDB3C}" type="sibTrans" cxnId="{FAACC670-2698-4A59-9636-65A82882D327}">
      <dgm:prSet/>
      <dgm:spPr/>
      <dgm:t>
        <a:bodyPr/>
        <a:lstStyle/>
        <a:p>
          <a:endParaRPr lang="fr-BE"/>
        </a:p>
      </dgm:t>
    </dgm:pt>
    <dgm:pt modelId="{1D5E571A-D999-4209-A69F-1006100EF39E}">
      <dgm:prSet phldrT="[Texte]" phldr="0"/>
      <dgm:spPr/>
      <dgm:t>
        <a:bodyPr/>
        <a:lstStyle/>
        <a:p>
          <a:r>
            <a:rPr lang="fr-BE" dirty="0">
              <a:sym typeface="Wingdings" panose="05000000000000000000" pitchFamily="2" charset="2"/>
            </a:rPr>
            <a:t> Figure d’attachement</a:t>
          </a:r>
          <a:endParaRPr lang="fr-BE" dirty="0"/>
        </a:p>
      </dgm:t>
    </dgm:pt>
    <dgm:pt modelId="{E1AF04DB-5C1F-4F7A-BC3E-E7FA59538DCB}" type="parTrans" cxnId="{66D1A6D3-55F1-4FB9-B380-24262163ABD3}">
      <dgm:prSet/>
      <dgm:spPr/>
      <dgm:t>
        <a:bodyPr/>
        <a:lstStyle/>
        <a:p>
          <a:endParaRPr lang="fr-BE"/>
        </a:p>
      </dgm:t>
    </dgm:pt>
    <dgm:pt modelId="{9FAF17DA-2916-468D-B4AA-C2B8452E394B}" type="sibTrans" cxnId="{66D1A6D3-55F1-4FB9-B380-24262163ABD3}">
      <dgm:prSet/>
      <dgm:spPr/>
      <dgm:t>
        <a:bodyPr/>
        <a:lstStyle/>
        <a:p>
          <a:endParaRPr lang="fr-BE"/>
        </a:p>
      </dgm:t>
    </dgm:pt>
    <dgm:pt modelId="{C01DFEEF-BE29-4CA1-9CAC-4DE828B20DC7}">
      <dgm:prSet phldrT="[Texte]" phldr="0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r-BE" dirty="0"/>
            <a:t>Peu de changements</a:t>
          </a:r>
        </a:p>
        <a:p>
          <a:r>
            <a:rPr lang="fr-BE" dirty="0"/>
            <a:t> </a:t>
          </a:r>
        </a:p>
      </dgm:t>
    </dgm:pt>
    <dgm:pt modelId="{9D03F3D6-3D3A-4BB7-8B27-31B17FB8DEFA}" type="parTrans" cxnId="{52CC34B7-AAA0-45B9-857F-E8BCBA7C663F}">
      <dgm:prSet/>
      <dgm:spPr/>
      <dgm:t>
        <a:bodyPr/>
        <a:lstStyle/>
        <a:p>
          <a:endParaRPr lang="fr-BE"/>
        </a:p>
      </dgm:t>
    </dgm:pt>
    <dgm:pt modelId="{0B7A0D97-BCCA-4E3B-9FDE-EC0EB9FDB066}" type="sibTrans" cxnId="{52CC34B7-AAA0-45B9-857F-E8BCBA7C663F}">
      <dgm:prSet/>
      <dgm:spPr/>
      <dgm:t>
        <a:bodyPr/>
        <a:lstStyle/>
        <a:p>
          <a:endParaRPr lang="fr-BE"/>
        </a:p>
      </dgm:t>
    </dgm:pt>
    <dgm:pt modelId="{D46E732C-B734-4BE2-A216-7BB9AF6704AB}">
      <dgm:prSet phldrT="[Texte]" phldr="0"/>
      <dgm:spPr/>
      <dgm:t>
        <a:bodyPr/>
        <a:lstStyle/>
        <a:p>
          <a:r>
            <a:rPr lang="fr-BE" dirty="0"/>
            <a:t>Enfant seul </a:t>
          </a:r>
        </a:p>
      </dgm:t>
    </dgm:pt>
    <dgm:pt modelId="{1E2638FE-12B3-4518-BCE3-4BBE0FFF5F60}" type="parTrans" cxnId="{3F4B441E-93E7-4D52-A11D-666B5C81DE56}">
      <dgm:prSet/>
      <dgm:spPr/>
      <dgm:t>
        <a:bodyPr/>
        <a:lstStyle/>
        <a:p>
          <a:endParaRPr lang="fr-BE"/>
        </a:p>
      </dgm:t>
    </dgm:pt>
    <dgm:pt modelId="{4A7E68C1-C271-4A70-8886-BB64573AE02B}" type="sibTrans" cxnId="{3F4B441E-93E7-4D52-A11D-666B5C81DE56}">
      <dgm:prSet/>
      <dgm:spPr/>
      <dgm:t>
        <a:bodyPr/>
        <a:lstStyle/>
        <a:p>
          <a:endParaRPr lang="fr-BE"/>
        </a:p>
      </dgm:t>
    </dgm:pt>
    <dgm:pt modelId="{65DD322C-799C-46FE-AB67-97491FE9DAA6}">
      <dgm:prSet phldrT="[Texte]" phldr="0"/>
      <dgm:spPr/>
      <dgm:t>
        <a:bodyPr/>
        <a:lstStyle/>
        <a:p>
          <a:r>
            <a:rPr lang="fr-BE" dirty="0"/>
            <a:t>Enfant seul avec étranger </a:t>
          </a:r>
        </a:p>
      </dgm:t>
    </dgm:pt>
    <dgm:pt modelId="{E5635C01-C9D1-4129-87D9-17E7AC85A4F2}" type="parTrans" cxnId="{3133BC10-936A-4439-B775-DE4DB14732ED}">
      <dgm:prSet/>
      <dgm:spPr/>
      <dgm:t>
        <a:bodyPr/>
        <a:lstStyle/>
        <a:p>
          <a:endParaRPr lang="fr-BE"/>
        </a:p>
      </dgm:t>
    </dgm:pt>
    <dgm:pt modelId="{5058BFC3-4996-445B-8067-7FE503577529}" type="sibTrans" cxnId="{3133BC10-936A-4439-B775-DE4DB14732ED}">
      <dgm:prSet/>
      <dgm:spPr/>
      <dgm:t>
        <a:bodyPr/>
        <a:lstStyle/>
        <a:p>
          <a:endParaRPr lang="fr-BE"/>
        </a:p>
      </dgm:t>
    </dgm:pt>
    <dgm:pt modelId="{DD0D2985-88A8-4A05-A0F7-37C209A72D87}" type="pres">
      <dgm:prSet presAssocID="{902A735E-9EF4-4CF0-B7C7-E7E90BAF3644}" presName="Name0" presStyleCnt="0">
        <dgm:presLayoutVars>
          <dgm:dir/>
          <dgm:resizeHandles val="exact"/>
        </dgm:presLayoutVars>
      </dgm:prSet>
      <dgm:spPr/>
    </dgm:pt>
    <dgm:pt modelId="{DEFC5F9D-61EE-4EE9-9F24-ABEB6C4FD29D}" type="pres">
      <dgm:prSet presAssocID="{902A735E-9EF4-4CF0-B7C7-E7E90BAF3644}" presName="fgShape" presStyleLbl="fgShp" presStyleIdx="0" presStyleCnt="1"/>
      <dgm:spPr>
        <a:prstGeom prst="rightArrow">
          <a:avLst/>
        </a:prstGeom>
      </dgm:spPr>
    </dgm:pt>
    <dgm:pt modelId="{A141C50A-4760-434C-AD9A-64B18BB3DD78}" type="pres">
      <dgm:prSet presAssocID="{902A735E-9EF4-4CF0-B7C7-E7E90BAF3644}" presName="linComp" presStyleCnt="0"/>
      <dgm:spPr/>
    </dgm:pt>
    <dgm:pt modelId="{AE7FD277-4986-48D2-A759-6B0DB0CCF8A5}" type="pres">
      <dgm:prSet presAssocID="{E97A5BB2-CBA0-45BC-AD46-98A8DD878A5E}" presName="compNode" presStyleCnt="0"/>
      <dgm:spPr/>
    </dgm:pt>
    <dgm:pt modelId="{15F99166-DC4B-496B-B211-FA234CB75624}" type="pres">
      <dgm:prSet presAssocID="{E97A5BB2-CBA0-45BC-AD46-98A8DD878A5E}" presName="bkgdShape" presStyleLbl="node1" presStyleIdx="0" presStyleCnt="4"/>
      <dgm:spPr/>
    </dgm:pt>
    <dgm:pt modelId="{CECEC107-E4A1-4C60-8D2F-912514D446EA}" type="pres">
      <dgm:prSet presAssocID="{E97A5BB2-CBA0-45BC-AD46-98A8DD878A5E}" presName="nodeTx" presStyleLbl="node1" presStyleIdx="0" presStyleCnt="4">
        <dgm:presLayoutVars>
          <dgm:bulletEnabled val="1"/>
        </dgm:presLayoutVars>
      </dgm:prSet>
      <dgm:spPr/>
    </dgm:pt>
    <dgm:pt modelId="{4CF49942-BD27-46E1-AAB8-5DBAF9EA6EF2}" type="pres">
      <dgm:prSet presAssocID="{E97A5BB2-CBA0-45BC-AD46-98A8DD878A5E}" presName="invisiNode" presStyleLbl="node1" presStyleIdx="0" presStyleCnt="4"/>
      <dgm:spPr/>
    </dgm:pt>
    <dgm:pt modelId="{75514044-9331-4B89-BB9D-EDC2B79269BB}" type="pres">
      <dgm:prSet presAssocID="{E97A5BB2-CBA0-45BC-AD46-98A8DD878A5E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vertissement contour"/>
        </a:ext>
      </dgm:extLst>
    </dgm:pt>
    <dgm:pt modelId="{48A5F169-4608-4859-B258-8ECCD5D81A2C}" type="pres">
      <dgm:prSet presAssocID="{BDB5EA11-3D09-4A52-BA14-2CAB73000FB4}" presName="sibTrans" presStyleLbl="sibTrans2D1" presStyleIdx="0" presStyleCnt="0"/>
      <dgm:spPr/>
    </dgm:pt>
    <dgm:pt modelId="{CC775640-B5CA-473E-BDA9-AA145C58E676}" type="pres">
      <dgm:prSet presAssocID="{48128A07-0E43-4102-9840-A08CCFF07962}" presName="compNode" presStyleCnt="0"/>
      <dgm:spPr/>
    </dgm:pt>
    <dgm:pt modelId="{B2AA8496-B572-4DA7-9CD7-502C30A05167}" type="pres">
      <dgm:prSet presAssocID="{48128A07-0E43-4102-9840-A08CCFF07962}" presName="bkgdShape" presStyleLbl="node1" presStyleIdx="1" presStyleCnt="4"/>
      <dgm:spPr/>
    </dgm:pt>
    <dgm:pt modelId="{4DF89051-7AD6-45DF-8EEF-D5AE9C6C2403}" type="pres">
      <dgm:prSet presAssocID="{48128A07-0E43-4102-9840-A08CCFF07962}" presName="nodeTx" presStyleLbl="node1" presStyleIdx="1" presStyleCnt="4">
        <dgm:presLayoutVars>
          <dgm:bulletEnabled val="1"/>
        </dgm:presLayoutVars>
      </dgm:prSet>
      <dgm:spPr/>
    </dgm:pt>
    <dgm:pt modelId="{E1AFB0C1-0284-4EDF-82EA-74ED300F623C}" type="pres">
      <dgm:prSet presAssocID="{48128A07-0E43-4102-9840-A08CCFF07962}" presName="invisiNode" presStyleLbl="node1" presStyleIdx="1" presStyleCnt="4"/>
      <dgm:spPr/>
    </dgm:pt>
    <dgm:pt modelId="{F67EE40C-30FB-4531-8DD3-CDFF3F3357D4}" type="pres">
      <dgm:prSet presAssocID="{48128A07-0E43-4102-9840-A08CCFF07962}" presName="imagNode" presStyleLbl="fgImgPlace1" presStyleIdx="1" presStyleCnt="4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C398797A-D451-4F96-815C-0F575E5CD3CF}" type="pres">
      <dgm:prSet presAssocID="{28338140-9E51-433E-901B-9C9BE42BDB3C}" presName="sibTrans" presStyleLbl="sibTrans2D1" presStyleIdx="0" presStyleCnt="0"/>
      <dgm:spPr/>
    </dgm:pt>
    <dgm:pt modelId="{549ED880-50C6-4077-8203-27C6B30E4E49}" type="pres">
      <dgm:prSet presAssocID="{1D5E571A-D999-4209-A69F-1006100EF39E}" presName="compNode" presStyleCnt="0"/>
      <dgm:spPr/>
    </dgm:pt>
    <dgm:pt modelId="{B243B539-68D0-4B35-93A8-3D94F7EFE57C}" type="pres">
      <dgm:prSet presAssocID="{1D5E571A-D999-4209-A69F-1006100EF39E}" presName="bkgdShape" presStyleLbl="node1" presStyleIdx="2" presStyleCnt="4"/>
      <dgm:spPr/>
    </dgm:pt>
    <dgm:pt modelId="{B5B588BA-DD20-4295-A0B0-904F321C66A4}" type="pres">
      <dgm:prSet presAssocID="{1D5E571A-D999-4209-A69F-1006100EF39E}" presName="nodeTx" presStyleLbl="node1" presStyleIdx="2" presStyleCnt="4">
        <dgm:presLayoutVars>
          <dgm:bulletEnabled val="1"/>
        </dgm:presLayoutVars>
      </dgm:prSet>
      <dgm:spPr/>
    </dgm:pt>
    <dgm:pt modelId="{362B0D0F-8775-46B3-A2ED-961F635442C8}" type="pres">
      <dgm:prSet presAssocID="{1D5E571A-D999-4209-A69F-1006100EF39E}" presName="invisiNode" presStyleLbl="node1" presStyleIdx="2" presStyleCnt="4"/>
      <dgm:spPr/>
    </dgm:pt>
    <dgm:pt modelId="{0982CD5A-A1A4-4995-9085-22F8AA14A0E7}" type="pres">
      <dgm:prSet presAssocID="{1D5E571A-D999-4209-A69F-1006100EF39E}" presName="imagNode" presStyleLbl="fgImgPlac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il femelle avec un remplissage uni"/>
        </a:ext>
      </dgm:extLst>
    </dgm:pt>
    <dgm:pt modelId="{D83853E7-1441-4FDA-ADE4-EF0188B81112}" type="pres">
      <dgm:prSet presAssocID="{9FAF17DA-2916-468D-B4AA-C2B8452E394B}" presName="sibTrans" presStyleLbl="sibTrans2D1" presStyleIdx="0" presStyleCnt="0"/>
      <dgm:spPr/>
    </dgm:pt>
    <dgm:pt modelId="{C2877B48-A69C-422B-8988-4B174854A206}" type="pres">
      <dgm:prSet presAssocID="{C01DFEEF-BE29-4CA1-9CAC-4DE828B20DC7}" presName="compNode" presStyleCnt="0"/>
      <dgm:spPr/>
    </dgm:pt>
    <dgm:pt modelId="{4371EA2F-CC0C-414C-92AD-913037EA56B0}" type="pres">
      <dgm:prSet presAssocID="{C01DFEEF-BE29-4CA1-9CAC-4DE828B20DC7}" presName="bkgdShape" presStyleLbl="node1" presStyleIdx="3" presStyleCnt="4"/>
      <dgm:spPr/>
    </dgm:pt>
    <dgm:pt modelId="{5929F4D0-2F50-4F07-BEB8-B1C6575CDE61}" type="pres">
      <dgm:prSet presAssocID="{C01DFEEF-BE29-4CA1-9CAC-4DE828B20DC7}" presName="nodeTx" presStyleLbl="node1" presStyleIdx="3" presStyleCnt="4">
        <dgm:presLayoutVars>
          <dgm:bulletEnabled val="1"/>
        </dgm:presLayoutVars>
      </dgm:prSet>
      <dgm:spPr/>
    </dgm:pt>
    <dgm:pt modelId="{55D8C466-8A8B-47BF-83AB-E86B0B181050}" type="pres">
      <dgm:prSet presAssocID="{C01DFEEF-BE29-4CA1-9CAC-4DE828B20DC7}" presName="invisiNode" presStyleLbl="node1" presStyleIdx="3" presStyleCnt="4"/>
      <dgm:spPr/>
    </dgm:pt>
    <dgm:pt modelId="{65B8DF53-15EF-4D98-966C-3635FF657331}" type="pres">
      <dgm:prSet presAssocID="{C01DFEEF-BE29-4CA1-9CAC-4DE828B20DC7}" presName="imagNode" presStyleLbl="fgImgPlace1" presStyleIdx="3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issance avec un remplissage uni"/>
        </a:ext>
      </dgm:extLst>
    </dgm:pt>
  </dgm:ptLst>
  <dgm:cxnLst>
    <dgm:cxn modelId="{3133BC10-936A-4439-B775-DE4DB14732ED}" srcId="{E97A5BB2-CBA0-45BC-AD46-98A8DD878A5E}" destId="{65DD322C-799C-46FE-AB67-97491FE9DAA6}" srcOrd="2" destOrd="0" parTransId="{E5635C01-C9D1-4129-87D9-17E7AC85A4F2}" sibTransId="{5058BFC3-4996-445B-8067-7FE503577529}"/>
    <dgm:cxn modelId="{EA9B7E11-EFD0-4789-A1DE-B685DDA8E903}" type="presOf" srcId="{48128A07-0E43-4102-9840-A08CCFF07962}" destId="{4DF89051-7AD6-45DF-8EEF-D5AE9C6C2403}" srcOrd="1" destOrd="0" presId="urn:microsoft.com/office/officeart/2005/8/layout/hList7"/>
    <dgm:cxn modelId="{6D0EAE16-2108-43B6-9A83-E4CE4970F356}" type="presOf" srcId="{1D5E571A-D999-4209-A69F-1006100EF39E}" destId="{B243B539-68D0-4B35-93A8-3D94F7EFE57C}" srcOrd="0" destOrd="0" presId="urn:microsoft.com/office/officeart/2005/8/layout/hList7"/>
    <dgm:cxn modelId="{ECC4BD18-4ED6-4B48-9FFB-A0E1BCF9EC2C}" type="presOf" srcId="{C01DFEEF-BE29-4CA1-9CAC-4DE828B20DC7}" destId="{4371EA2F-CC0C-414C-92AD-913037EA56B0}" srcOrd="0" destOrd="0" presId="urn:microsoft.com/office/officeart/2005/8/layout/hList7"/>
    <dgm:cxn modelId="{3F4B441E-93E7-4D52-A11D-666B5C81DE56}" srcId="{E97A5BB2-CBA0-45BC-AD46-98A8DD878A5E}" destId="{D46E732C-B734-4BE2-A216-7BB9AF6704AB}" srcOrd="1" destOrd="0" parTransId="{1E2638FE-12B3-4518-BCE3-4BBE0FFF5F60}" sibTransId="{4A7E68C1-C271-4A70-8886-BB64573AE02B}"/>
    <dgm:cxn modelId="{3D2D5527-0EB2-49E4-9D90-E88BA7B47BA7}" type="presOf" srcId="{1D5E571A-D999-4209-A69F-1006100EF39E}" destId="{B5B588BA-DD20-4295-A0B0-904F321C66A4}" srcOrd="1" destOrd="0" presId="urn:microsoft.com/office/officeart/2005/8/layout/hList7"/>
    <dgm:cxn modelId="{B317572E-37E5-41D3-B31E-D42B6F812053}" type="presOf" srcId="{BFFD2691-00F3-4827-897A-2CE82A500458}" destId="{CECEC107-E4A1-4C60-8D2F-912514D446EA}" srcOrd="1" destOrd="1" presId="urn:microsoft.com/office/officeart/2005/8/layout/hList7"/>
    <dgm:cxn modelId="{5D5ECC31-F49E-4A63-9ADF-E0D0B4ECCE15}" type="presOf" srcId="{E97A5BB2-CBA0-45BC-AD46-98A8DD878A5E}" destId="{15F99166-DC4B-496B-B211-FA234CB75624}" srcOrd="0" destOrd="0" presId="urn:microsoft.com/office/officeart/2005/8/layout/hList7"/>
    <dgm:cxn modelId="{E6E2B93D-4911-4964-B083-743DBD6BA0D2}" type="presOf" srcId="{28338140-9E51-433E-901B-9C9BE42BDB3C}" destId="{C398797A-D451-4F96-815C-0F575E5CD3CF}" srcOrd="0" destOrd="0" presId="urn:microsoft.com/office/officeart/2005/8/layout/hList7"/>
    <dgm:cxn modelId="{92E2F265-67B4-48E7-A962-EBDE96E67361}" srcId="{902A735E-9EF4-4CF0-B7C7-E7E90BAF3644}" destId="{E97A5BB2-CBA0-45BC-AD46-98A8DD878A5E}" srcOrd="0" destOrd="0" parTransId="{71B116F6-A9A5-4FF4-A822-14C490C81454}" sibTransId="{BDB5EA11-3D09-4A52-BA14-2CAB73000FB4}"/>
    <dgm:cxn modelId="{FAACC670-2698-4A59-9636-65A82882D327}" srcId="{902A735E-9EF4-4CF0-B7C7-E7E90BAF3644}" destId="{48128A07-0E43-4102-9840-A08CCFF07962}" srcOrd="1" destOrd="0" parTransId="{5B9006E7-A41F-4876-A3BF-FDA14CAFD3B7}" sibTransId="{28338140-9E51-433E-901B-9C9BE42BDB3C}"/>
    <dgm:cxn modelId="{F0CBE152-BBEA-4E11-8C91-3B6DE0C1C6AB}" type="presOf" srcId="{902A735E-9EF4-4CF0-B7C7-E7E90BAF3644}" destId="{DD0D2985-88A8-4A05-A0F7-37C209A72D87}" srcOrd="0" destOrd="0" presId="urn:microsoft.com/office/officeart/2005/8/layout/hList7"/>
    <dgm:cxn modelId="{5C4FEE76-6646-4924-9D97-ABC6644D2610}" type="presOf" srcId="{BFFD2691-00F3-4827-897A-2CE82A500458}" destId="{15F99166-DC4B-496B-B211-FA234CB75624}" srcOrd="0" destOrd="1" presId="urn:microsoft.com/office/officeart/2005/8/layout/hList7"/>
    <dgm:cxn modelId="{B7202257-8589-4D74-A0E9-B37715974449}" type="presOf" srcId="{BDB5EA11-3D09-4A52-BA14-2CAB73000FB4}" destId="{48A5F169-4608-4859-B258-8ECCD5D81A2C}" srcOrd="0" destOrd="0" presId="urn:microsoft.com/office/officeart/2005/8/layout/hList7"/>
    <dgm:cxn modelId="{868FCC77-779E-4305-B721-9EACA763B3F0}" type="presOf" srcId="{D46E732C-B734-4BE2-A216-7BB9AF6704AB}" destId="{15F99166-DC4B-496B-B211-FA234CB75624}" srcOrd="0" destOrd="2" presId="urn:microsoft.com/office/officeart/2005/8/layout/hList7"/>
    <dgm:cxn modelId="{CB068C7B-5787-4448-9753-6E4C22168C28}" type="presOf" srcId="{C01DFEEF-BE29-4CA1-9CAC-4DE828B20DC7}" destId="{5929F4D0-2F50-4F07-BEB8-B1C6575CDE61}" srcOrd="1" destOrd="0" presId="urn:microsoft.com/office/officeart/2005/8/layout/hList7"/>
    <dgm:cxn modelId="{111FDF98-60F4-4A8F-B1D0-AB4112800F87}" srcId="{E97A5BB2-CBA0-45BC-AD46-98A8DD878A5E}" destId="{BFFD2691-00F3-4827-897A-2CE82A500458}" srcOrd="0" destOrd="0" parTransId="{E16EC534-ED53-4428-9E53-BCB179FA6822}" sibTransId="{B72B6D8F-18F1-42BF-8183-7C0A38B2C728}"/>
    <dgm:cxn modelId="{720E14A7-C878-4D4C-913C-DD853E5C9FE4}" type="presOf" srcId="{D46E732C-B734-4BE2-A216-7BB9AF6704AB}" destId="{CECEC107-E4A1-4C60-8D2F-912514D446EA}" srcOrd="1" destOrd="2" presId="urn:microsoft.com/office/officeart/2005/8/layout/hList7"/>
    <dgm:cxn modelId="{52CC34B7-AAA0-45B9-857F-E8BCBA7C663F}" srcId="{902A735E-9EF4-4CF0-B7C7-E7E90BAF3644}" destId="{C01DFEEF-BE29-4CA1-9CAC-4DE828B20DC7}" srcOrd="3" destOrd="0" parTransId="{9D03F3D6-3D3A-4BB7-8B27-31B17FB8DEFA}" sibTransId="{0B7A0D97-BCCA-4E3B-9FDE-EC0EB9FDB066}"/>
    <dgm:cxn modelId="{9E839DCD-8F9B-4614-A3E7-C35AACF57C53}" type="presOf" srcId="{65DD322C-799C-46FE-AB67-97491FE9DAA6}" destId="{CECEC107-E4A1-4C60-8D2F-912514D446EA}" srcOrd="1" destOrd="3" presId="urn:microsoft.com/office/officeart/2005/8/layout/hList7"/>
    <dgm:cxn modelId="{66D1A6D3-55F1-4FB9-B380-24262163ABD3}" srcId="{902A735E-9EF4-4CF0-B7C7-E7E90BAF3644}" destId="{1D5E571A-D999-4209-A69F-1006100EF39E}" srcOrd="2" destOrd="0" parTransId="{E1AF04DB-5C1F-4F7A-BC3E-E7FA59538DCB}" sibTransId="{9FAF17DA-2916-468D-B4AA-C2B8452E394B}"/>
    <dgm:cxn modelId="{7D42F7E9-52DD-4998-B842-06F15F821DD1}" type="presOf" srcId="{9FAF17DA-2916-468D-B4AA-C2B8452E394B}" destId="{D83853E7-1441-4FDA-ADE4-EF0188B81112}" srcOrd="0" destOrd="0" presId="urn:microsoft.com/office/officeart/2005/8/layout/hList7"/>
    <dgm:cxn modelId="{4C8BBFF0-9C75-49BC-9388-E8F08275D9BC}" type="presOf" srcId="{48128A07-0E43-4102-9840-A08CCFF07962}" destId="{B2AA8496-B572-4DA7-9CD7-502C30A05167}" srcOrd="0" destOrd="0" presId="urn:microsoft.com/office/officeart/2005/8/layout/hList7"/>
    <dgm:cxn modelId="{A3F56DF9-84B5-428B-B817-35BF2DCC0ACE}" type="presOf" srcId="{E97A5BB2-CBA0-45BC-AD46-98A8DD878A5E}" destId="{CECEC107-E4A1-4C60-8D2F-912514D446EA}" srcOrd="1" destOrd="0" presId="urn:microsoft.com/office/officeart/2005/8/layout/hList7"/>
    <dgm:cxn modelId="{F69A5BFE-996C-4B12-B7EE-B480152C9652}" type="presOf" srcId="{65DD322C-799C-46FE-AB67-97491FE9DAA6}" destId="{15F99166-DC4B-496B-B211-FA234CB75624}" srcOrd="0" destOrd="3" presId="urn:microsoft.com/office/officeart/2005/8/layout/hList7"/>
    <dgm:cxn modelId="{80ACD822-A5A6-435F-8803-F1E09F776264}" type="presParOf" srcId="{DD0D2985-88A8-4A05-A0F7-37C209A72D87}" destId="{DEFC5F9D-61EE-4EE9-9F24-ABEB6C4FD29D}" srcOrd="0" destOrd="0" presId="urn:microsoft.com/office/officeart/2005/8/layout/hList7"/>
    <dgm:cxn modelId="{CB629B73-18E6-4E09-9B88-70E1B90CF81F}" type="presParOf" srcId="{DD0D2985-88A8-4A05-A0F7-37C209A72D87}" destId="{A141C50A-4760-434C-AD9A-64B18BB3DD78}" srcOrd="1" destOrd="0" presId="urn:microsoft.com/office/officeart/2005/8/layout/hList7"/>
    <dgm:cxn modelId="{6B3E05DC-FC83-4E4A-8A9C-62291814249F}" type="presParOf" srcId="{A141C50A-4760-434C-AD9A-64B18BB3DD78}" destId="{AE7FD277-4986-48D2-A759-6B0DB0CCF8A5}" srcOrd="0" destOrd="0" presId="urn:microsoft.com/office/officeart/2005/8/layout/hList7"/>
    <dgm:cxn modelId="{8B7C95C4-4F82-4DD7-A0FD-4D888003AF03}" type="presParOf" srcId="{AE7FD277-4986-48D2-A759-6B0DB0CCF8A5}" destId="{15F99166-DC4B-496B-B211-FA234CB75624}" srcOrd="0" destOrd="0" presId="urn:microsoft.com/office/officeart/2005/8/layout/hList7"/>
    <dgm:cxn modelId="{D42F164B-2424-40CD-A9A0-781FBB7E5836}" type="presParOf" srcId="{AE7FD277-4986-48D2-A759-6B0DB0CCF8A5}" destId="{CECEC107-E4A1-4C60-8D2F-912514D446EA}" srcOrd="1" destOrd="0" presId="urn:microsoft.com/office/officeart/2005/8/layout/hList7"/>
    <dgm:cxn modelId="{F0F17FB2-227B-4E32-BA02-24979EE9C3E8}" type="presParOf" srcId="{AE7FD277-4986-48D2-A759-6B0DB0CCF8A5}" destId="{4CF49942-BD27-46E1-AAB8-5DBAF9EA6EF2}" srcOrd="2" destOrd="0" presId="urn:microsoft.com/office/officeart/2005/8/layout/hList7"/>
    <dgm:cxn modelId="{A24935A0-C399-4365-9FBF-1CC3A8F71055}" type="presParOf" srcId="{AE7FD277-4986-48D2-A759-6B0DB0CCF8A5}" destId="{75514044-9331-4B89-BB9D-EDC2B79269BB}" srcOrd="3" destOrd="0" presId="urn:microsoft.com/office/officeart/2005/8/layout/hList7"/>
    <dgm:cxn modelId="{7C93FA22-5F02-496A-8D0C-3683A291E4DF}" type="presParOf" srcId="{A141C50A-4760-434C-AD9A-64B18BB3DD78}" destId="{48A5F169-4608-4859-B258-8ECCD5D81A2C}" srcOrd="1" destOrd="0" presId="urn:microsoft.com/office/officeart/2005/8/layout/hList7"/>
    <dgm:cxn modelId="{E8F87AE4-B32C-4285-A25E-07DE09F6168B}" type="presParOf" srcId="{A141C50A-4760-434C-AD9A-64B18BB3DD78}" destId="{CC775640-B5CA-473E-BDA9-AA145C58E676}" srcOrd="2" destOrd="0" presId="urn:microsoft.com/office/officeart/2005/8/layout/hList7"/>
    <dgm:cxn modelId="{E7560235-6FEC-464D-B338-B3A6C79A99BF}" type="presParOf" srcId="{CC775640-B5CA-473E-BDA9-AA145C58E676}" destId="{B2AA8496-B572-4DA7-9CD7-502C30A05167}" srcOrd="0" destOrd="0" presId="urn:microsoft.com/office/officeart/2005/8/layout/hList7"/>
    <dgm:cxn modelId="{BFE5FFE0-71AA-4507-A627-966CA07FA1B7}" type="presParOf" srcId="{CC775640-B5CA-473E-BDA9-AA145C58E676}" destId="{4DF89051-7AD6-45DF-8EEF-D5AE9C6C2403}" srcOrd="1" destOrd="0" presId="urn:microsoft.com/office/officeart/2005/8/layout/hList7"/>
    <dgm:cxn modelId="{FCAE487C-E676-4177-8897-20905236968D}" type="presParOf" srcId="{CC775640-B5CA-473E-BDA9-AA145C58E676}" destId="{E1AFB0C1-0284-4EDF-82EA-74ED300F623C}" srcOrd="2" destOrd="0" presId="urn:microsoft.com/office/officeart/2005/8/layout/hList7"/>
    <dgm:cxn modelId="{D58A0495-B503-4198-96B3-227383A69E10}" type="presParOf" srcId="{CC775640-B5CA-473E-BDA9-AA145C58E676}" destId="{F67EE40C-30FB-4531-8DD3-CDFF3F3357D4}" srcOrd="3" destOrd="0" presId="urn:microsoft.com/office/officeart/2005/8/layout/hList7"/>
    <dgm:cxn modelId="{5E2A2151-E7B4-47BF-9763-02E8CC6CB7F3}" type="presParOf" srcId="{A141C50A-4760-434C-AD9A-64B18BB3DD78}" destId="{C398797A-D451-4F96-815C-0F575E5CD3CF}" srcOrd="3" destOrd="0" presId="urn:microsoft.com/office/officeart/2005/8/layout/hList7"/>
    <dgm:cxn modelId="{0A34E55E-4D5A-4FBF-9453-9A750983AE97}" type="presParOf" srcId="{A141C50A-4760-434C-AD9A-64B18BB3DD78}" destId="{549ED880-50C6-4077-8203-27C6B30E4E49}" srcOrd="4" destOrd="0" presId="urn:microsoft.com/office/officeart/2005/8/layout/hList7"/>
    <dgm:cxn modelId="{571A0E94-A239-40B3-AB05-9A1C57985760}" type="presParOf" srcId="{549ED880-50C6-4077-8203-27C6B30E4E49}" destId="{B243B539-68D0-4B35-93A8-3D94F7EFE57C}" srcOrd="0" destOrd="0" presId="urn:microsoft.com/office/officeart/2005/8/layout/hList7"/>
    <dgm:cxn modelId="{41BA9D96-3113-4359-A282-57A80F9AA0BB}" type="presParOf" srcId="{549ED880-50C6-4077-8203-27C6B30E4E49}" destId="{B5B588BA-DD20-4295-A0B0-904F321C66A4}" srcOrd="1" destOrd="0" presId="urn:microsoft.com/office/officeart/2005/8/layout/hList7"/>
    <dgm:cxn modelId="{EDA843C1-F79E-4633-82AE-7FC3A14E7BAC}" type="presParOf" srcId="{549ED880-50C6-4077-8203-27C6B30E4E49}" destId="{362B0D0F-8775-46B3-A2ED-961F635442C8}" srcOrd="2" destOrd="0" presId="urn:microsoft.com/office/officeart/2005/8/layout/hList7"/>
    <dgm:cxn modelId="{ACCCA431-E2E0-4367-BBFF-45107C314E4B}" type="presParOf" srcId="{549ED880-50C6-4077-8203-27C6B30E4E49}" destId="{0982CD5A-A1A4-4995-9085-22F8AA14A0E7}" srcOrd="3" destOrd="0" presId="urn:microsoft.com/office/officeart/2005/8/layout/hList7"/>
    <dgm:cxn modelId="{E208E9D0-2114-4619-B056-4E9F6F3821E4}" type="presParOf" srcId="{A141C50A-4760-434C-AD9A-64B18BB3DD78}" destId="{D83853E7-1441-4FDA-ADE4-EF0188B81112}" srcOrd="5" destOrd="0" presId="urn:microsoft.com/office/officeart/2005/8/layout/hList7"/>
    <dgm:cxn modelId="{6189AC89-D2FA-4294-9D76-125C2D9B22AF}" type="presParOf" srcId="{A141C50A-4760-434C-AD9A-64B18BB3DD78}" destId="{C2877B48-A69C-422B-8988-4B174854A206}" srcOrd="6" destOrd="0" presId="urn:microsoft.com/office/officeart/2005/8/layout/hList7"/>
    <dgm:cxn modelId="{5DAF82A5-840F-4D7A-8427-D2B1B8121B7B}" type="presParOf" srcId="{C2877B48-A69C-422B-8988-4B174854A206}" destId="{4371EA2F-CC0C-414C-92AD-913037EA56B0}" srcOrd="0" destOrd="0" presId="urn:microsoft.com/office/officeart/2005/8/layout/hList7"/>
    <dgm:cxn modelId="{83F549FB-0F49-4726-90B0-7FEE0DC8927B}" type="presParOf" srcId="{C2877B48-A69C-422B-8988-4B174854A206}" destId="{5929F4D0-2F50-4F07-BEB8-B1C6575CDE61}" srcOrd="1" destOrd="0" presId="urn:microsoft.com/office/officeart/2005/8/layout/hList7"/>
    <dgm:cxn modelId="{41518837-F485-472D-AB2B-1130E99FB61C}" type="presParOf" srcId="{C2877B48-A69C-422B-8988-4B174854A206}" destId="{55D8C466-8A8B-47BF-83AB-E86B0B181050}" srcOrd="2" destOrd="0" presId="urn:microsoft.com/office/officeart/2005/8/layout/hList7"/>
    <dgm:cxn modelId="{4C9AB8D8-7744-4D06-B976-F7C28D6648B2}" type="presParOf" srcId="{C2877B48-A69C-422B-8988-4B174854A206}" destId="{65B8DF53-15EF-4D98-966C-3635FF65733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2A735E-9EF4-4CF0-B7C7-E7E90BAF3644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97A5BB2-CBA0-45BC-AD46-98A8DD878A5E}">
      <dgm:prSet phldrT="[Texte]" phldr="0"/>
      <dgm:spPr/>
      <dgm:t>
        <a:bodyPr/>
        <a:lstStyle/>
        <a:p>
          <a:r>
            <a:rPr lang="fr-BE" dirty="0"/>
            <a:t>Situation </a:t>
          </a:r>
        </a:p>
      </dgm:t>
    </dgm:pt>
    <dgm:pt modelId="{71B116F6-A9A5-4FF4-A822-14C490C81454}" type="parTrans" cxnId="{92E2F265-67B4-48E7-A962-EBDE96E67361}">
      <dgm:prSet/>
      <dgm:spPr/>
      <dgm:t>
        <a:bodyPr/>
        <a:lstStyle/>
        <a:p>
          <a:endParaRPr lang="fr-BE"/>
        </a:p>
      </dgm:t>
    </dgm:pt>
    <dgm:pt modelId="{BDB5EA11-3D09-4A52-BA14-2CAB73000FB4}" type="sibTrans" cxnId="{92E2F265-67B4-48E7-A962-EBDE96E67361}">
      <dgm:prSet/>
      <dgm:spPr/>
      <dgm:t>
        <a:bodyPr/>
        <a:lstStyle/>
        <a:p>
          <a:endParaRPr lang="fr-BE"/>
        </a:p>
      </dgm:t>
    </dgm:pt>
    <dgm:pt modelId="{BFFD2691-00F3-4827-897A-2CE82A500458}">
      <dgm:prSet phldrT="[Texte]" phldr="0"/>
      <dgm:spPr/>
      <dgm:t>
        <a:bodyPr/>
        <a:lstStyle/>
        <a:p>
          <a:r>
            <a:rPr lang="fr-BE" dirty="0"/>
            <a:t>Etranger en présence de la F.A.</a:t>
          </a:r>
        </a:p>
      </dgm:t>
    </dgm:pt>
    <dgm:pt modelId="{E16EC534-ED53-4428-9E53-BCB179FA6822}" type="parTrans" cxnId="{111FDF98-60F4-4A8F-B1D0-AB4112800F87}">
      <dgm:prSet/>
      <dgm:spPr/>
      <dgm:t>
        <a:bodyPr/>
        <a:lstStyle/>
        <a:p>
          <a:endParaRPr lang="fr-BE"/>
        </a:p>
      </dgm:t>
    </dgm:pt>
    <dgm:pt modelId="{B72B6D8F-18F1-42BF-8183-7C0A38B2C728}" type="sibTrans" cxnId="{111FDF98-60F4-4A8F-B1D0-AB4112800F87}">
      <dgm:prSet/>
      <dgm:spPr/>
      <dgm:t>
        <a:bodyPr/>
        <a:lstStyle/>
        <a:p>
          <a:endParaRPr lang="fr-BE"/>
        </a:p>
      </dgm:t>
    </dgm:pt>
    <dgm:pt modelId="{48128A07-0E43-4102-9840-A08CCFF07962}">
      <dgm:prSet phldrT="[Texte]" phldr="0"/>
      <dgm:spPr>
        <a:solidFill>
          <a:srgbClr val="FF0000"/>
        </a:solidFill>
      </dgm:spPr>
      <dgm:t>
        <a:bodyPr/>
        <a:lstStyle/>
        <a:p>
          <a:r>
            <a:rPr lang="fr-BE" dirty="0" err="1"/>
            <a:t>Hyper-Activation</a:t>
          </a:r>
          <a:r>
            <a:rPr lang="fr-BE" dirty="0"/>
            <a:t> </a:t>
          </a:r>
        </a:p>
      </dgm:t>
    </dgm:pt>
    <dgm:pt modelId="{5B9006E7-A41F-4876-A3BF-FDA14CAFD3B7}" type="parTrans" cxnId="{FAACC670-2698-4A59-9636-65A82882D327}">
      <dgm:prSet/>
      <dgm:spPr/>
      <dgm:t>
        <a:bodyPr/>
        <a:lstStyle/>
        <a:p>
          <a:endParaRPr lang="fr-BE"/>
        </a:p>
      </dgm:t>
    </dgm:pt>
    <dgm:pt modelId="{28338140-9E51-433E-901B-9C9BE42BDB3C}" type="sibTrans" cxnId="{FAACC670-2698-4A59-9636-65A82882D327}">
      <dgm:prSet/>
      <dgm:spPr/>
      <dgm:t>
        <a:bodyPr/>
        <a:lstStyle/>
        <a:p>
          <a:endParaRPr lang="fr-BE"/>
        </a:p>
      </dgm:t>
    </dgm:pt>
    <dgm:pt modelId="{1D5E571A-D999-4209-A69F-1006100EF39E}">
      <dgm:prSet phldrT="[Texte]" phldr="0"/>
      <dgm:spPr/>
      <dgm:t>
        <a:bodyPr/>
        <a:lstStyle/>
        <a:p>
          <a:r>
            <a:rPr lang="fr-BE" dirty="0">
              <a:sym typeface="Wingdings" panose="05000000000000000000" pitchFamily="2" charset="2"/>
            </a:rPr>
            <a:t> Figure d’attachement</a:t>
          </a:r>
          <a:endParaRPr lang="fr-BE" dirty="0"/>
        </a:p>
      </dgm:t>
    </dgm:pt>
    <dgm:pt modelId="{E1AF04DB-5C1F-4F7A-BC3E-E7FA59538DCB}" type="parTrans" cxnId="{66D1A6D3-55F1-4FB9-B380-24262163ABD3}">
      <dgm:prSet/>
      <dgm:spPr/>
      <dgm:t>
        <a:bodyPr/>
        <a:lstStyle/>
        <a:p>
          <a:endParaRPr lang="fr-BE"/>
        </a:p>
      </dgm:t>
    </dgm:pt>
    <dgm:pt modelId="{9FAF17DA-2916-468D-B4AA-C2B8452E394B}" type="sibTrans" cxnId="{66D1A6D3-55F1-4FB9-B380-24262163ABD3}">
      <dgm:prSet/>
      <dgm:spPr/>
      <dgm:t>
        <a:bodyPr/>
        <a:lstStyle/>
        <a:p>
          <a:endParaRPr lang="fr-BE"/>
        </a:p>
      </dgm:t>
    </dgm:pt>
    <dgm:pt modelId="{C01DFEEF-BE29-4CA1-9CAC-4DE828B20DC7}">
      <dgm:prSet phldrT="[Texte]" phldr="0"/>
      <dgm:spPr>
        <a:solidFill>
          <a:srgbClr val="FF0000"/>
        </a:solidFill>
      </dgm:spPr>
      <dgm:t>
        <a:bodyPr/>
        <a:lstStyle/>
        <a:p>
          <a:r>
            <a:rPr lang="fr-BE" dirty="0"/>
            <a:t>Maintien de l’activation</a:t>
          </a:r>
        </a:p>
        <a:p>
          <a:r>
            <a:rPr lang="fr-BE" dirty="0"/>
            <a:t> </a:t>
          </a:r>
        </a:p>
      </dgm:t>
    </dgm:pt>
    <dgm:pt modelId="{9D03F3D6-3D3A-4BB7-8B27-31B17FB8DEFA}" type="parTrans" cxnId="{52CC34B7-AAA0-45B9-857F-E8BCBA7C663F}">
      <dgm:prSet/>
      <dgm:spPr/>
      <dgm:t>
        <a:bodyPr/>
        <a:lstStyle/>
        <a:p>
          <a:endParaRPr lang="fr-BE"/>
        </a:p>
      </dgm:t>
    </dgm:pt>
    <dgm:pt modelId="{0B7A0D97-BCCA-4E3B-9FDE-EC0EB9FDB066}" type="sibTrans" cxnId="{52CC34B7-AAA0-45B9-857F-E8BCBA7C663F}">
      <dgm:prSet/>
      <dgm:spPr/>
      <dgm:t>
        <a:bodyPr/>
        <a:lstStyle/>
        <a:p>
          <a:endParaRPr lang="fr-BE"/>
        </a:p>
      </dgm:t>
    </dgm:pt>
    <dgm:pt modelId="{D46E732C-B734-4BE2-A216-7BB9AF6704AB}">
      <dgm:prSet phldrT="[Texte]" phldr="0"/>
      <dgm:spPr/>
      <dgm:t>
        <a:bodyPr/>
        <a:lstStyle/>
        <a:p>
          <a:r>
            <a:rPr lang="fr-BE" dirty="0"/>
            <a:t>Enfant seul </a:t>
          </a:r>
        </a:p>
      </dgm:t>
    </dgm:pt>
    <dgm:pt modelId="{1E2638FE-12B3-4518-BCE3-4BBE0FFF5F60}" type="parTrans" cxnId="{3F4B441E-93E7-4D52-A11D-666B5C81DE56}">
      <dgm:prSet/>
      <dgm:spPr/>
      <dgm:t>
        <a:bodyPr/>
        <a:lstStyle/>
        <a:p>
          <a:endParaRPr lang="fr-BE"/>
        </a:p>
      </dgm:t>
    </dgm:pt>
    <dgm:pt modelId="{4A7E68C1-C271-4A70-8886-BB64573AE02B}" type="sibTrans" cxnId="{3F4B441E-93E7-4D52-A11D-666B5C81DE56}">
      <dgm:prSet/>
      <dgm:spPr/>
      <dgm:t>
        <a:bodyPr/>
        <a:lstStyle/>
        <a:p>
          <a:endParaRPr lang="fr-BE"/>
        </a:p>
      </dgm:t>
    </dgm:pt>
    <dgm:pt modelId="{65DD322C-799C-46FE-AB67-97491FE9DAA6}">
      <dgm:prSet phldrT="[Texte]" phldr="0"/>
      <dgm:spPr/>
      <dgm:t>
        <a:bodyPr/>
        <a:lstStyle/>
        <a:p>
          <a:r>
            <a:rPr lang="fr-BE" dirty="0"/>
            <a:t>Enfant seul avec étranger </a:t>
          </a:r>
        </a:p>
      </dgm:t>
    </dgm:pt>
    <dgm:pt modelId="{E5635C01-C9D1-4129-87D9-17E7AC85A4F2}" type="parTrans" cxnId="{3133BC10-936A-4439-B775-DE4DB14732ED}">
      <dgm:prSet/>
      <dgm:spPr/>
      <dgm:t>
        <a:bodyPr/>
        <a:lstStyle/>
        <a:p>
          <a:endParaRPr lang="fr-BE"/>
        </a:p>
      </dgm:t>
    </dgm:pt>
    <dgm:pt modelId="{5058BFC3-4996-445B-8067-7FE503577529}" type="sibTrans" cxnId="{3133BC10-936A-4439-B775-DE4DB14732ED}">
      <dgm:prSet/>
      <dgm:spPr/>
      <dgm:t>
        <a:bodyPr/>
        <a:lstStyle/>
        <a:p>
          <a:endParaRPr lang="fr-BE"/>
        </a:p>
      </dgm:t>
    </dgm:pt>
    <dgm:pt modelId="{DD0D2985-88A8-4A05-A0F7-37C209A72D87}" type="pres">
      <dgm:prSet presAssocID="{902A735E-9EF4-4CF0-B7C7-E7E90BAF3644}" presName="Name0" presStyleCnt="0">
        <dgm:presLayoutVars>
          <dgm:dir/>
          <dgm:resizeHandles val="exact"/>
        </dgm:presLayoutVars>
      </dgm:prSet>
      <dgm:spPr/>
    </dgm:pt>
    <dgm:pt modelId="{DEFC5F9D-61EE-4EE9-9F24-ABEB6C4FD29D}" type="pres">
      <dgm:prSet presAssocID="{902A735E-9EF4-4CF0-B7C7-E7E90BAF3644}" presName="fgShape" presStyleLbl="fgShp" presStyleIdx="0" presStyleCnt="1"/>
      <dgm:spPr>
        <a:prstGeom prst="rightArrow">
          <a:avLst/>
        </a:prstGeom>
      </dgm:spPr>
    </dgm:pt>
    <dgm:pt modelId="{A141C50A-4760-434C-AD9A-64B18BB3DD78}" type="pres">
      <dgm:prSet presAssocID="{902A735E-9EF4-4CF0-B7C7-E7E90BAF3644}" presName="linComp" presStyleCnt="0"/>
      <dgm:spPr/>
    </dgm:pt>
    <dgm:pt modelId="{AE7FD277-4986-48D2-A759-6B0DB0CCF8A5}" type="pres">
      <dgm:prSet presAssocID="{E97A5BB2-CBA0-45BC-AD46-98A8DD878A5E}" presName="compNode" presStyleCnt="0"/>
      <dgm:spPr/>
    </dgm:pt>
    <dgm:pt modelId="{15F99166-DC4B-496B-B211-FA234CB75624}" type="pres">
      <dgm:prSet presAssocID="{E97A5BB2-CBA0-45BC-AD46-98A8DD878A5E}" presName="bkgdShape" presStyleLbl="node1" presStyleIdx="0" presStyleCnt="4"/>
      <dgm:spPr/>
    </dgm:pt>
    <dgm:pt modelId="{CECEC107-E4A1-4C60-8D2F-912514D446EA}" type="pres">
      <dgm:prSet presAssocID="{E97A5BB2-CBA0-45BC-AD46-98A8DD878A5E}" presName="nodeTx" presStyleLbl="node1" presStyleIdx="0" presStyleCnt="4">
        <dgm:presLayoutVars>
          <dgm:bulletEnabled val="1"/>
        </dgm:presLayoutVars>
      </dgm:prSet>
      <dgm:spPr/>
    </dgm:pt>
    <dgm:pt modelId="{4CF49942-BD27-46E1-AAB8-5DBAF9EA6EF2}" type="pres">
      <dgm:prSet presAssocID="{E97A5BB2-CBA0-45BC-AD46-98A8DD878A5E}" presName="invisiNode" presStyleLbl="node1" presStyleIdx="0" presStyleCnt="4"/>
      <dgm:spPr/>
    </dgm:pt>
    <dgm:pt modelId="{75514044-9331-4B89-BB9D-EDC2B79269BB}" type="pres">
      <dgm:prSet presAssocID="{E97A5BB2-CBA0-45BC-AD46-98A8DD878A5E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vertissement contour"/>
        </a:ext>
      </dgm:extLst>
    </dgm:pt>
    <dgm:pt modelId="{48A5F169-4608-4859-B258-8ECCD5D81A2C}" type="pres">
      <dgm:prSet presAssocID="{BDB5EA11-3D09-4A52-BA14-2CAB73000FB4}" presName="sibTrans" presStyleLbl="sibTrans2D1" presStyleIdx="0" presStyleCnt="0"/>
      <dgm:spPr/>
    </dgm:pt>
    <dgm:pt modelId="{CC775640-B5CA-473E-BDA9-AA145C58E676}" type="pres">
      <dgm:prSet presAssocID="{48128A07-0E43-4102-9840-A08CCFF07962}" presName="compNode" presStyleCnt="0"/>
      <dgm:spPr/>
    </dgm:pt>
    <dgm:pt modelId="{B2AA8496-B572-4DA7-9CD7-502C30A05167}" type="pres">
      <dgm:prSet presAssocID="{48128A07-0E43-4102-9840-A08CCFF07962}" presName="bkgdShape" presStyleLbl="node1" presStyleIdx="1" presStyleCnt="4"/>
      <dgm:spPr/>
    </dgm:pt>
    <dgm:pt modelId="{4DF89051-7AD6-45DF-8EEF-D5AE9C6C2403}" type="pres">
      <dgm:prSet presAssocID="{48128A07-0E43-4102-9840-A08CCFF07962}" presName="nodeTx" presStyleLbl="node1" presStyleIdx="1" presStyleCnt="4">
        <dgm:presLayoutVars>
          <dgm:bulletEnabled val="1"/>
        </dgm:presLayoutVars>
      </dgm:prSet>
      <dgm:spPr/>
    </dgm:pt>
    <dgm:pt modelId="{E1AFB0C1-0284-4EDF-82EA-74ED300F623C}" type="pres">
      <dgm:prSet presAssocID="{48128A07-0E43-4102-9840-A08CCFF07962}" presName="invisiNode" presStyleLbl="node1" presStyleIdx="1" presStyleCnt="4"/>
      <dgm:spPr/>
    </dgm:pt>
    <dgm:pt modelId="{F67EE40C-30FB-4531-8DD3-CDFF3F3357D4}" type="pres">
      <dgm:prSet presAssocID="{48128A07-0E43-4102-9840-A08CCFF07962}" presName="imagNode" presStyleLbl="fgImgPlac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mières allumées avec un remplissage uni"/>
        </a:ext>
      </dgm:extLst>
    </dgm:pt>
    <dgm:pt modelId="{C398797A-D451-4F96-815C-0F575E5CD3CF}" type="pres">
      <dgm:prSet presAssocID="{28338140-9E51-433E-901B-9C9BE42BDB3C}" presName="sibTrans" presStyleLbl="sibTrans2D1" presStyleIdx="0" presStyleCnt="0"/>
      <dgm:spPr/>
    </dgm:pt>
    <dgm:pt modelId="{549ED880-50C6-4077-8203-27C6B30E4E49}" type="pres">
      <dgm:prSet presAssocID="{1D5E571A-D999-4209-A69F-1006100EF39E}" presName="compNode" presStyleCnt="0"/>
      <dgm:spPr/>
    </dgm:pt>
    <dgm:pt modelId="{B243B539-68D0-4B35-93A8-3D94F7EFE57C}" type="pres">
      <dgm:prSet presAssocID="{1D5E571A-D999-4209-A69F-1006100EF39E}" presName="bkgdShape" presStyleLbl="node1" presStyleIdx="2" presStyleCnt="4"/>
      <dgm:spPr/>
    </dgm:pt>
    <dgm:pt modelId="{B5B588BA-DD20-4295-A0B0-904F321C66A4}" type="pres">
      <dgm:prSet presAssocID="{1D5E571A-D999-4209-A69F-1006100EF39E}" presName="nodeTx" presStyleLbl="node1" presStyleIdx="2" presStyleCnt="4">
        <dgm:presLayoutVars>
          <dgm:bulletEnabled val="1"/>
        </dgm:presLayoutVars>
      </dgm:prSet>
      <dgm:spPr/>
    </dgm:pt>
    <dgm:pt modelId="{362B0D0F-8775-46B3-A2ED-961F635442C8}" type="pres">
      <dgm:prSet presAssocID="{1D5E571A-D999-4209-A69F-1006100EF39E}" presName="invisiNode" presStyleLbl="node1" presStyleIdx="2" presStyleCnt="4"/>
      <dgm:spPr/>
    </dgm:pt>
    <dgm:pt modelId="{0982CD5A-A1A4-4995-9085-22F8AA14A0E7}" type="pres">
      <dgm:prSet presAssocID="{1D5E571A-D999-4209-A69F-1006100EF39E}" presName="imagNode" presStyleLbl="fgImgPlac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il femelle avec un remplissage uni"/>
        </a:ext>
      </dgm:extLst>
    </dgm:pt>
    <dgm:pt modelId="{D83853E7-1441-4FDA-ADE4-EF0188B81112}" type="pres">
      <dgm:prSet presAssocID="{9FAF17DA-2916-468D-B4AA-C2B8452E394B}" presName="sibTrans" presStyleLbl="sibTrans2D1" presStyleIdx="0" presStyleCnt="0"/>
      <dgm:spPr/>
    </dgm:pt>
    <dgm:pt modelId="{C2877B48-A69C-422B-8988-4B174854A206}" type="pres">
      <dgm:prSet presAssocID="{C01DFEEF-BE29-4CA1-9CAC-4DE828B20DC7}" presName="compNode" presStyleCnt="0"/>
      <dgm:spPr/>
    </dgm:pt>
    <dgm:pt modelId="{4371EA2F-CC0C-414C-92AD-913037EA56B0}" type="pres">
      <dgm:prSet presAssocID="{C01DFEEF-BE29-4CA1-9CAC-4DE828B20DC7}" presName="bkgdShape" presStyleLbl="node1" presStyleIdx="3" presStyleCnt="4"/>
      <dgm:spPr/>
    </dgm:pt>
    <dgm:pt modelId="{5929F4D0-2F50-4F07-BEB8-B1C6575CDE61}" type="pres">
      <dgm:prSet presAssocID="{C01DFEEF-BE29-4CA1-9CAC-4DE828B20DC7}" presName="nodeTx" presStyleLbl="node1" presStyleIdx="3" presStyleCnt="4">
        <dgm:presLayoutVars>
          <dgm:bulletEnabled val="1"/>
        </dgm:presLayoutVars>
      </dgm:prSet>
      <dgm:spPr/>
    </dgm:pt>
    <dgm:pt modelId="{55D8C466-8A8B-47BF-83AB-E86B0B181050}" type="pres">
      <dgm:prSet presAssocID="{C01DFEEF-BE29-4CA1-9CAC-4DE828B20DC7}" presName="invisiNode" presStyleLbl="node1" presStyleIdx="3" presStyleCnt="4"/>
      <dgm:spPr/>
    </dgm:pt>
    <dgm:pt modelId="{65B8DF53-15EF-4D98-966C-3635FF657331}" type="pres">
      <dgm:prSet presAssocID="{C01DFEEF-BE29-4CA1-9CAC-4DE828B20DC7}" presName="imagNode" presStyleLbl="fgImgPlace1" presStyleIdx="3" presStyleCnt="4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</dgm:ptLst>
  <dgm:cxnLst>
    <dgm:cxn modelId="{3133BC10-936A-4439-B775-DE4DB14732ED}" srcId="{E97A5BB2-CBA0-45BC-AD46-98A8DD878A5E}" destId="{65DD322C-799C-46FE-AB67-97491FE9DAA6}" srcOrd="2" destOrd="0" parTransId="{E5635C01-C9D1-4129-87D9-17E7AC85A4F2}" sibTransId="{5058BFC3-4996-445B-8067-7FE503577529}"/>
    <dgm:cxn modelId="{EA9B7E11-EFD0-4789-A1DE-B685DDA8E903}" type="presOf" srcId="{48128A07-0E43-4102-9840-A08CCFF07962}" destId="{4DF89051-7AD6-45DF-8EEF-D5AE9C6C2403}" srcOrd="1" destOrd="0" presId="urn:microsoft.com/office/officeart/2005/8/layout/hList7"/>
    <dgm:cxn modelId="{6D0EAE16-2108-43B6-9A83-E4CE4970F356}" type="presOf" srcId="{1D5E571A-D999-4209-A69F-1006100EF39E}" destId="{B243B539-68D0-4B35-93A8-3D94F7EFE57C}" srcOrd="0" destOrd="0" presId="urn:microsoft.com/office/officeart/2005/8/layout/hList7"/>
    <dgm:cxn modelId="{ECC4BD18-4ED6-4B48-9FFB-A0E1BCF9EC2C}" type="presOf" srcId="{C01DFEEF-BE29-4CA1-9CAC-4DE828B20DC7}" destId="{4371EA2F-CC0C-414C-92AD-913037EA56B0}" srcOrd="0" destOrd="0" presId="urn:microsoft.com/office/officeart/2005/8/layout/hList7"/>
    <dgm:cxn modelId="{3F4B441E-93E7-4D52-A11D-666B5C81DE56}" srcId="{E97A5BB2-CBA0-45BC-AD46-98A8DD878A5E}" destId="{D46E732C-B734-4BE2-A216-7BB9AF6704AB}" srcOrd="1" destOrd="0" parTransId="{1E2638FE-12B3-4518-BCE3-4BBE0FFF5F60}" sibTransId="{4A7E68C1-C271-4A70-8886-BB64573AE02B}"/>
    <dgm:cxn modelId="{3D2D5527-0EB2-49E4-9D90-E88BA7B47BA7}" type="presOf" srcId="{1D5E571A-D999-4209-A69F-1006100EF39E}" destId="{B5B588BA-DD20-4295-A0B0-904F321C66A4}" srcOrd="1" destOrd="0" presId="urn:microsoft.com/office/officeart/2005/8/layout/hList7"/>
    <dgm:cxn modelId="{B317572E-37E5-41D3-B31E-D42B6F812053}" type="presOf" srcId="{BFFD2691-00F3-4827-897A-2CE82A500458}" destId="{CECEC107-E4A1-4C60-8D2F-912514D446EA}" srcOrd="1" destOrd="1" presId="urn:microsoft.com/office/officeart/2005/8/layout/hList7"/>
    <dgm:cxn modelId="{5D5ECC31-F49E-4A63-9ADF-E0D0B4ECCE15}" type="presOf" srcId="{E97A5BB2-CBA0-45BC-AD46-98A8DD878A5E}" destId="{15F99166-DC4B-496B-B211-FA234CB75624}" srcOrd="0" destOrd="0" presId="urn:microsoft.com/office/officeart/2005/8/layout/hList7"/>
    <dgm:cxn modelId="{E6E2B93D-4911-4964-B083-743DBD6BA0D2}" type="presOf" srcId="{28338140-9E51-433E-901B-9C9BE42BDB3C}" destId="{C398797A-D451-4F96-815C-0F575E5CD3CF}" srcOrd="0" destOrd="0" presId="urn:microsoft.com/office/officeart/2005/8/layout/hList7"/>
    <dgm:cxn modelId="{92E2F265-67B4-48E7-A962-EBDE96E67361}" srcId="{902A735E-9EF4-4CF0-B7C7-E7E90BAF3644}" destId="{E97A5BB2-CBA0-45BC-AD46-98A8DD878A5E}" srcOrd="0" destOrd="0" parTransId="{71B116F6-A9A5-4FF4-A822-14C490C81454}" sibTransId="{BDB5EA11-3D09-4A52-BA14-2CAB73000FB4}"/>
    <dgm:cxn modelId="{FAACC670-2698-4A59-9636-65A82882D327}" srcId="{902A735E-9EF4-4CF0-B7C7-E7E90BAF3644}" destId="{48128A07-0E43-4102-9840-A08CCFF07962}" srcOrd="1" destOrd="0" parTransId="{5B9006E7-A41F-4876-A3BF-FDA14CAFD3B7}" sibTransId="{28338140-9E51-433E-901B-9C9BE42BDB3C}"/>
    <dgm:cxn modelId="{F0CBE152-BBEA-4E11-8C91-3B6DE0C1C6AB}" type="presOf" srcId="{902A735E-9EF4-4CF0-B7C7-E7E90BAF3644}" destId="{DD0D2985-88A8-4A05-A0F7-37C209A72D87}" srcOrd="0" destOrd="0" presId="urn:microsoft.com/office/officeart/2005/8/layout/hList7"/>
    <dgm:cxn modelId="{5C4FEE76-6646-4924-9D97-ABC6644D2610}" type="presOf" srcId="{BFFD2691-00F3-4827-897A-2CE82A500458}" destId="{15F99166-DC4B-496B-B211-FA234CB75624}" srcOrd="0" destOrd="1" presId="urn:microsoft.com/office/officeart/2005/8/layout/hList7"/>
    <dgm:cxn modelId="{B7202257-8589-4D74-A0E9-B37715974449}" type="presOf" srcId="{BDB5EA11-3D09-4A52-BA14-2CAB73000FB4}" destId="{48A5F169-4608-4859-B258-8ECCD5D81A2C}" srcOrd="0" destOrd="0" presId="urn:microsoft.com/office/officeart/2005/8/layout/hList7"/>
    <dgm:cxn modelId="{868FCC77-779E-4305-B721-9EACA763B3F0}" type="presOf" srcId="{D46E732C-B734-4BE2-A216-7BB9AF6704AB}" destId="{15F99166-DC4B-496B-B211-FA234CB75624}" srcOrd="0" destOrd="2" presId="urn:microsoft.com/office/officeart/2005/8/layout/hList7"/>
    <dgm:cxn modelId="{CB068C7B-5787-4448-9753-6E4C22168C28}" type="presOf" srcId="{C01DFEEF-BE29-4CA1-9CAC-4DE828B20DC7}" destId="{5929F4D0-2F50-4F07-BEB8-B1C6575CDE61}" srcOrd="1" destOrd="0" presId="urn:microsoft.com/office/officeart/2005/8/layout/hList7"/>
    <dgm:cxn modelId="{111FDF98-60F4-4A8F-B1D0-AB4112800F87}" srcId="{E97A5BB2-CBA0-45BC-AD46-98A8DD878A5E}" destId="{BFFD2691-00F3-4827-897A-2CE82A500458}" srcOrd="0" destOrd="0" parTransId="{E16EC534-ED53-4428-9E53-BCB179FA6822}" sibTransId="{B72B6D8F-18F1-42BF-8183-7C0A38B2C728}"/>
    <dgm:cxn modelId="{720E14A7-C878-4D4C-913C-DD853E5C9FE4}" type="presOf" srcId="{D46E732C-B734-4BE2-A216-7BB9AF6704AB}" destId="{CECEC107-E4A1-4C60-8D2F-912514D446EA}" srcOrd="1" destOrd="2" presId="urn:microsoft.com/office/officeart/2005/8/layout/hList7"/>
    <dgm:cxn modelId="{52CC34B7-AAA0-45B9-857F-E8BCBA7C663F}" srcId="{902A735E-9EF4-4CF0-B7C7-E7E90BAF3644}" destId="{C01DFEEF-BE29-4CA1-9CAC-4DE828B20DC7}" srcOrd="3" destOrd="0" parTransId="{9D03F3D6-3D3A-4BB7-8B27-31B17FB8DEFA}" sibTransId="{0B7A0D97-BCCA-4E3B-9FDE-EC0EB9FDB066}"/>
    <dgm:cxn modelId="{9E839DCD-8F9B-4614-A3E7-C35AACF57C53}" type="presOf" srcId="{65DD322C-799C-46FE-AB67-97491FE9DAA6}" destId="{CECEC107-E4A1-4C60-8D2F-912514D446EA}" srcOrd="1" destOrd="3" presId="urn:microsoft.com/office/officeart/2005/8/layout/hList7"/>
    <dgm:cxn modelId="{66D1A6D3-55F1-4FB9-B380-24262163ABD3}" srcId="{902A735E-9EF4-4CF0-B7C7-E7E90BAF3644}" destId="{1D5E571A-D999-4209-A69F-1006100EF39E}" srcOrd="2" destOrd="0" parTransId="{E1AF04DB-5C1F-4F7A-BC3E-E7FA59538DCB}" sibTransId="{9FAF17DA-2916-468D-B4AA-C2B8452E394B}"/>
    <dgm:cxn modelId="{7D42F7E9-52DD-4998-B842-06F15F821DD1}" type="presOf" srcId="{9FAF17DA-2916-468D-B4AA-C2B8452E394B}" destId="{D83853E7-1441-4FDA-ADE4-EF0188B81112}" srcOrd="0" destOrd="0" presId="urn:microsoft.com/office/officeart/2005/8/layout/hList7"/>
    <dgm:cxn modelId="{4C8BBFF0-9C75-49BC-9388-E8F08275D9BC}" type="presOf" srcId="{48128A07-0E43-4102-9840-A08CCFF07962}" destId="{B2AA8496-B572-4DA7-9CD7-502C30A05167}" srcOrd="0" destOrd="0" presId="urn:microsoft.com/office/officeart/2005/8/layout/hList7"/>
    <dgm:cxn modelId="{A3F56DF9-84B5-428B-B817-35BF2DCC0ACE}" type="presOf" srcId="{E97A5BB2-CBA0-45BC-AD46-98A8DD878A5E}" destId="{CECEC107-E4A1-4C60-8D2F-912514D446EA}" srcOrd="1" destOrd="0" presId="urn:microsoft.com/office/officeart/2005/8/layout/hList7"/>
    <dgm:cxn modelId="{F69A5BFE-996C-4B12-B7EE-B480152C9652}" type="presOf" srcId="{65DD322C-799C-46FE-AB67-97491FE9DAA6}" destId="{15F99166-DC4B-496B-B211-FA234CB75624}" srcOrd="0" destOrd="3" presId="urn:microsoft.com/office/officeart/2005/8/layout/hList7"/>
    <dgm:cxn modelId="{80ACD822-A5A6-435F-8803-F1E09F776264}" type="presParOf" srcId="{DD0D2985-88A8-4A05-A0F7-37C209A72D87}" destId="{DEFC5F9D-61EE-4EE9-9F24-ABEB6C4FD29D}" srcOrd="0" destOrd="0" presId="urn:microsoft.com/office/officeart/2005/8/layout/hList7"/>
    <dgm:cxn modelId="{CB629B73-18E6-4E09-9B88-70E1B90CF81F}" type="presParOf" srcId="{DD0D2985-88A8-4A05-A0F7-37C209A72D87}" destId="{A141C50A-4760-434C-AD9A-64B18BB3DD78}" srcOrd="1" destOrd="0" presId="urn:microsoft.com/office/officeart/2005/8/layout/hList7"/>
    <dgm:cxn modelId="{6B3E05DC-FC83-4E4A-8A9C-62291814249F}" type="presParOf" srcId="{A141C50A-4760-434C-AD9A-64B18BB3DD78}" destId="{AE7FD277-4986-48D2-A759-6B0DB0CCF8A5}" srcOrd="0" destOrd="0" presId="urn:microsoft.com/office/officeart/2005/8/layout/hList7"/>
    <dgm:cxn modelId="{8B7C95C4-4F82-4DD7-A0FD-4D888003AF03}" type="presParOf" srcId="{AE7FD277-4986-48D2-A759-6B0DB0CCF8A5}" destId="{15F99166-DC4B-496B-B211-FA234CB75624}" srcOrd="0" destOrd="0" presId="urn:microsoft.com/office/officeart/2005/8/layout/hList7"/>
    <dgm:cxn modelId="{D42F164B-2424-40CD-A9A0-781FBB7E5836}" type="presParOf" srcId="{AE7FD277-4986-48D2-A759-6B0DB0CCF8A5}" destId="{CECEC107-E4A1-4C60-8D2F-912514D446EA}" srcOrd="1" destOrd="0" presId="urn:microsoft.com/office/officeart/2005/8/layout/hList7"/>
    <dgm:cxn modelId="{F0F17FB2-227B-4E32-BA02-24979EE9C3E8}" type="presParOf" srcId="{AE7FD277-4986-48D2-A759-6B0DB0CCF8A5}" destId="{4CF49942-BD27-46E1-AAB8-5DBAF9EA6EF2}" srcOrd="2" destOrd="0" presId="urn:microsoft.com/office/officeart/2005/8/layout/hList7"/>
    <dgm:cxn modelId="{A24935A0-C399-4365-9FBF-1CC3A8F71055}" type="presParOf" srcId="{AE7FD277-4986-48D2-A759-6B0DB0CCF8A5}" destId="{75514044-9331-4B89-BB9D-EDC2B79269BB}" srcOrd="3" destOrd="0" presId="urn:microsoft.com/office/officeart/2005/8/layout/hList7"/>
    <dgm:cxn modelId="{7C93FA22-5F02-496A-8D0C-3683A291E4DF}" type="presParOf" srcId="{A141C50A-4760-434C-AD9A-64B18BB3DD78}" destId="{48A5F169-4608-4859-B258-8ECCD5D81A2C}" srcOrd="1" destOrd="0" presId="urn:microsoft.com/office/officeart/2005/8/layout/hList7"/>
    <dgm:cxn modelId="{E8F87AE4-B32C-4285-A25E-07DE09F6168B}" type="presParOf" srcId="{A141C50A-4760-434C-AD9A-64B18BB3DD78}" destId="{CC775640-B5CA-473E-BDA9-AA145C58E676}" srcOrd="2" destOrd="0" presId="urn:microsoft.com/office/officeart/2005/8/layout/hList7"/>
    <dgm:cxn modelId="{E7560235-6FEC-464D-B338-B3A6C79A99BF}" type="presParOf" srcId="{CC775640-B5CA-473E-BDA9-AA145C58E676}" destId="{B2AA8496-B572-4DA7-9CD7-502C30A05167}" srcOrd="0" destOrd="0" presId="urn:microsoft.com/office/officeart/2005/8/layout/hList7"/>
    <dgm:cxn modelId="{BFE5FFE0-71AA-4507-A627-966CA07FA1B7}" type="presParOf" srcId="{CC775640-B5CA-473E-BDA9-AA145C58E676}" destId="{4DF89051-7AD6-45DF-8EEF-D5AE9C6C2403}" srcOrd="1" destOrd="0" presId="urn:microsoft.com/office/officeart/2005/8/layout/hList7"/>
    <dgm:cxn modelId="{FCAE487C-E676-4177-8897-20905236968D}" type="presParOf" srcId="{CC775640-B5CA-473E-BDA9-AA145C58E676}" destId="{E1AFB0C1-0284-4EDF-82EA-74ED300F623C}" srcOrd="2" destOrd="0" presId="urn:microsoft.com/office/officeart/2005/8/layout/hList7"/>
    <dgm:cxn modelId="{D58A0495-B503-4198-96B3-227383A69E10}" type="presParOf" srcId="{CC775640-B5CA-473E-BDA9-AA145C58E676}" destId="{F67EE40C-30FB-4531-8DD3-CDFF3F3357D4}" srcOrd="3" destOrd="0" presId="urn:microsoft.com/office/officeart/2005/8/layout/hList7"/>
    <dgm:cxn modelId="{5E2A2151-E7B4-47BF-9763-02E8CC6CB7F3}" type="presParOf" srcId="{A141C50A-4760-434C-AD9A-64B18BB3DD78}" destId="{C398797A-D451-4F96-815C-0F575E5CD3CF}" srcOrd="3" destOrd="0" presId="urn:microsoft.com/office/officeart/2005/8/layout/hList7"/>
    <dgm:cxn modelId="{0A34E55E-4D5A-4FBF-9453-9A750983AE97}" type="presParOf" srcId="{A141C50A-4760-434C-AD9A-64B18BB3DD78}" destId="{549ED880-50C6-4077-8203-27C6B30E4E49}" srcOrd="4" destOrd="0" presId="urn:microsoft.com/office/officeart/2005/8/layout/hList7"/>
    <dgm:cxn modelId="{571A0E94-A239-40B3-AB05-9A1C57985760}" type="presParOf" srcId="{549ED880-50C6-4077-8203-27C6B30E4E49}" destId="{B243B539-68D0-4B35-93A8-3D94F7EFE57C}" srcOrd="0" destOrd="0" presId="urn:microsoft.com/office/officeart/2005/8/layout/hList7"/>
    <dgm:cxn modelId="{41BA9D96-3113-4359-A282-57A80F9AA0BB}" type="presParOf" srcId="{549ED880-50C6-4077-8203-27C6B30E4E49}" destId="{B5B588BA-DD20-4295-A0B0-904F321C66A4}" srcOrd="1" destOrd="0" presId="urn:microsoft.com/office/officeart/2005/8/layout/hList7"/>
    <dgm:cxn modelId="{EDA843C1-F79E-4633-82AE-7FC3A14E7BAC}" type="presParOf" srcId="{549ED880-50C6-4077-8203-27C6B30E4E49}" destId="{362B0D0F-8775-46B3-A2ED-961F635442C8}" srcOrd="2" destOrd="0" presId="urn:microsoft.com/office/officeart/2005/8/layout/hList7"/>
    <dgm:cxn modelId="{ACCCA431-E2E0-4367-BBFF-45107C314E4B}" type="presParOf" srcId="{549ED880-50C6-4077-8203-27C6B30E4E49}" destId="{0982CD5A-A1A4-4995-9085-22F8AA14A0E7}" srcOrd="3" destOrd="0" presId="urn:microsoft.com/office/officeart/2005/8/layout/hList7"/>
    <dgm:cxn modelId="{E208E9D0-2114-4619-B056-4E9F6F3821E4}" type="presParOf" srcId="{A141C50A-4760-434C-AD9A-64B18BB3DD78}" destId="{D83853E7-1441-4FDA-ADE4-EF0188B81112}" srcOrd="5" destOrd="0" presId="urn:microsoft.com/office/officeart/2005/8/layout/hList7"/>
    <dgm:cxn modelId="{6189AC89-D2FA-4294-9D76-125C2D9B22AF}" type="presParOf" srcId="{A141C50A-4760-434C-AD9A-64B18BB3DD78}" destId="{C2877B48-A69C-422B-8988-4B174854A206}" srcOrd="6" destOrd="0" presId="urn:microsoft.com/office/officeart/2005/8/layout/hList7"/>
    <dgm:cxn modelId="{5DAF82A5-840F-4D7A-8427-D2B1B8121B7B}" type="presParOf" srcId="{C2877B48-A69C-422B-8988-4B174854A206}" destId="{4371EA2F-CC0C-414C-92AD-913037EA56B0}" srcOrd="0" destOrd="0" presId="urn:microsoft.com/office/officeart/2005/8/layout/hList7"/>
    <dgm:cxn modelId="{83F549FB-0F49-4726-90B0-7FEE0DC8927B}" type="presParOf" srcId="{C2877B48-A69C-422B-8988-4B174854A206}" destId="{5929F4D0-2F50-4F07-BEB8-B1C6575CDE61}" srcOrd="1" destOrd="0" presId="urn:microsoft.com/office/officeart/2005/8/layout/hList7"/>
    <dgm:cxn modelId="{41518837-F485-472D-AB2B-1130E99FB61C}" type="presParOf" srcId="{C2877B48-A69C-422B-8988-4B174854A206}" destId="{55D8C466-8A8B-47BF-83AB-E86B0B181050}" srcOrd="2" destOrd="0" presId="urn:microsoft.com/office/officeart/2005/8/layout/hList7"/>
    <dgm:cxn modelId="{4C9AB8D8-7744-4D06-B976-F7C28D6648B2}" type="presParOf" srcId="{C2877B48-A69C-422B-8988-4B174854A206}" destId="{65B8DF53-15EF-4D98-966C-3635FF65733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2A735E-9EF4-4CF0-B7C7-E7E90BAF3644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97A5BB2-CBA0-45BC-AD46-98A8DD878A5E}">
      <dgm:prSet phldrT="[Texte]" phldr="0"/>
      <dgm:spPr/>
      <dgm:t>
        <a:bodyPr/>
        <a:lstStyle/>
        <a:p>
          <a:r>
            <a:rPr lang="fr-BE" dirty="0"/>
            <a:t>Situation </a:t>
          </a:r>
        </a:p>
      </dgm:t>
    </dgm:pt>
    <dgm:pt modelId="{71B116F6-A9A5-4FF4-A822-14C490C81454}" type="parTrans" cxnId="{92E2F265-67B4-48E7-A962-EBDE96E67361}">
      <dgm:prSet/>
      <dgm:spPr/>
      <dgm:t>
        <a:bodyPr/>
        <a:lstStyle/>
        <a:p>
          <a:endParaRPr lang="fr-BE"/>
        </a:p>
      </dgm:t>
    </dgm:pt>
    <dgm:pt modelId="{BDB5EA11-3D09-4A52-BA14-2CAB73000FB4}" type="sibTrans" cxnId="{92E2F265-67B4-48E7-A962-EBDE96E67361}">
      <dgm:prSet/>
      <dgm:spPr/>
      <dgm:t>
        <a:bodyPr/>
        <a:lstStyle/>
        <a:p>
          <a:endParaRPr lang="fr-BE"/>
        </a:p>
      </dgm:t>
    </dgm:pt>
    <dgm:pt modelId="{BFFD2691-00F3-4827-897A-2CE82A500458}">
      <dgm:prSet phldrT="[Texte]" phldr="0"/>
      <dgm:spPr/>
      <dgm:t>
        <a:bodyPr/>
        <a:lstStyle/>
        <a:p>
          <a:r>
            <a:rPr lang="fr-BE" dirty="0"/>
            <a:t>Etranger en présence de la F.A.</a:t>
          </a:r>
        </a:p>
      </dgm:t>
    </dgm:pt>
    <dgm:pt modelId="{E16EC534-ED53-4428-9E53-BCB179FA6822}" type="parTrans" cxnId="{111FDF98-60F4-4A8F-B1D0-AB4112800F87}">
      <dgm:prSet/>
      <dgm:spPr/>
      <dgm:t>
        <a:bodyPr/>
        <a:lstStyle/>
        <a:p>
          <a:endParaRPr lang="fr-BE"/>
        </a:p>
      </dgm:t>
    </dgm:pt>
    <dgm:pt modelId="{B72B6D8F-18F1-42BF-8183-7C0A38B2C728}" type="sibTrans" cxnId="{111FDF98-60F4-4A8F-B1D0-AB4112800F87}">
      <dgm:prSet/>
      <dgm:spPr/>
      <dgm:t>
        <a:bodyPr/>
        <a:lstStyle/>
        <a:p>
          <a:endParaRPr lang="fr-BE"/>
        </a:p>
      </dgm:t>
    </dgm:pt>
    <dgm:pt modelId="{48128A07-0E43-4102-9840-A08CCFF07962}">
      <dgm:prSet phldrT="[Texte]" phldr="0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fr-BE"/>
            <a:t>Incohérences / désorganisation</a:t>
          </a:r>
          <a:endParaRPr lang="fr-BE" dirty="0"/>
        </a:p>
      </dgm:t>
    </dgm:pt>
    <dgm:pt modelId="{5B9006E7-A41F-4876-A3BF-FDA14CAFD3B7}" type="parTrans" cxnId="{FAACC670-2698-4A59-9636-65A82882D327}">
      <dgm:prSet/>
      <dgm:spPr/>
      <dgm:t>
        <a:bodyPr/>
        <a:lstStyle/>
        <a:p>
          <a:endParaRPr lang="fr-BE"/>
        </a:p>
      </dgm:t>
    </dgm:pt>
    <dgm:pt modelId="{28338140-9E51-433E-901B-9C9BE42BDB3C}" type="sibTrans" cxnId="{FAACC670-2698-4A59-9636-65A82882D327}">
      <dgm:prSet/>
      <dgm:spPr/>
      <dgm:t>
        <a:bodyPr/>
        <a:lstStyle/>
        <a:p>
          <a:endParaRPr lang="fr-BE"/>
        </a:p>
      </dgm:t>
    </dgm:pt>
    <dgm:pt modelId="{1D5E571A-D999-4209-A69F-1006100EF39E}">
      <dgm:prSet phldrT="[Texte]" phldr="0"/>
      <dgm:spPr/>
      <dgm:t>
        <a:bodyPr/>
        <a:lstStyle/>
        <a:p>
          <a:r>
            <a:rPr lang="fr-BE" dirty="0">
              <a:sym typeface="Wingdings" panose="05000000000000000000" pitchFamily="2" charset="2"/>
            </a:rPr>
            <a:t> Figure d’attachement</a:t>
          </a:r>
          <a:endParaRPr lang="fr-BE" dirty="0"/>
        </a:p>
      </dgm:t>
    </dgm:pt>
    <dgm:pt modelId="{E1AF04DB-5C1F-4F7A-BC3E-E7FA59538DCB}" type="parTrans" cxnId="{66D1A6D3-55F1-4FB9-B380-24262163ABD3}">
      <dgm:prSet/>
      <dgm:spPr/>
      <dgm:t>
        <a:bodyPr/>
        <a:lstStyle/>
        <a:p>
          <a:endParaRPr lang="fr-BE"/>
        </a:p>
      </dgm:t>
    </dgm:pt>
    <dgm:pt modelId="{9FAF17DA-2916-468D-B4AA-C2B8452E394B}" type="sibTrans" cxnId="{66D1A6D3-55F1-4FB9-B380-24262163ABD3}">
      <dgm:prSet/>
      <dgm:spPr/>
      <dgm:t>
        <a:bodyPr/>
        <a:lstStyle/>
        <a:p>
          <a:endParaRPr lang="fr-BE"/>
        </a:p>
      </dgm:t>
    </dgm:pt>
    <dgm:pt modelId="{C01DFEEF-BE29-4CA1-9CAC-4DE828B20DC7}">
      <dgm:prSet phldrT="[Texte]" phldr="0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fr-BE" dirty="0"/>
        </a:p>
        <a:p>
          <a:r>
            <a:rPr lang="fr-BE" dirty="0"/>
            <a:t>Incohérences / désorganisation</a:t>
          </a:r>
        </a:p>
        <a:p>
          <a:r>
            <a:rPr lang="fr-BE" dirty="0"/>
            <a:t> </a:t>
          </a:r>
        </a:p>
      </dgm:t>
    </dgm:pt>
    <dgm:pt modelId="{9D03F3D6-3D3A-4BB7-8B27-31B17FB8DEFA}" type="parTrans" cxnId="{52CC34B7-AAA0-45B9-857F-E8BCBA7C663F}">
      <dgm:prSet/>
      <dgm:spPr/>
      <dgm:t>
        <a:bodyPr/>
        <a:lstStyle/>
        <a:p>
          <a:endParaRPr lang="fr-BE"/>
        </a:p>
      </dgm:t>
    </dgm:pt>
    <dgm:pt modelId="{0B7A0D97-BCCA-4E3B-9FDE-EC0EB9FDB066}" type="sibTrans" cxnId="{52CC34B7-AAA0-45B9-857F-E8BCBA7C663F}">
      <dgm:prSet/>
      <dgm:spPr/>
      <dgm:t>
        <a:bodyPr/>
        <a:lstStyle/>
        <a:p>
          <a:endParaRPr lang="fr-BE"/>
        </a:p>
      </dgm:t>
    </dgm:pt>
    <dgm:pt modelId="{D46E732C-B734-4BE2-A216-7BB9AF6704AB}">
      <dgm:prSet phldrT="[Texte]" phldr="0"/>
      <dgm:spPr/>
      <dgm:t>
        <a:bodyPr/>
        <a:lstStyle/>
        <a:p>
          <a:r>
            <a:rPr lang="fr-BE" dirty="0"/>
            <a:t>Enfant seul </a:t>
          </a:r>
        </a:p>
      </dgm:t>
    </dgm:pt>
    <dgm:pt modelId="{1E2638FE-12B3-4518-BCE3-4BBE0FFF5F60}" type="parTrans" cxnId="{3F4B441E-93E7-4D52-A11D-666B5C81DE56}">
      <dgm:prSet/>
      <dgm:spPr/>
      <dgm:t>
        <a:bodyPr/>
        <a:lstStyle/>
        <a:p>
          <a:endParaRPr lang="fr-BE"/>
        </a:p>
      </dgm:t>
    </dgm:pt>
    <dgm:pt modelId="{4A7E68C1-C271-4A70-8886-BB64573AE02B}" type="sibTrans" cxnId="{3F4B441E-93E7-4D52-A11D-666B5C81DE56}">
      <dgm:prSet/>
      <dgm:spPr/>
      <dgm:t>
        <a:bodyPr/>
        <a:lstStyle/>
        <a:p>
          <a:endParaRPr lang="fr-BE"/>
        </a:p>
      </dgm:t>
    </dgm:pt>
    <dgm:pt modelId="{65DD322C-799C-46FE-AB67-97491FE9DAA6}">
      <dgm:prSet phldrT="[Texte]" phldr="0"/>
      <dgm:spPr/>
      <dgm:t>
        <a:bodyPr/>
        <a:lstStyle/>
        <a:p>
          <a:r>
            <a:rPr lang="fr-BE" dirty="0"/>
            <a:t>Enfant seul avec étranger </a:t>
          </a:r>
        </a:p>
      </dgm:t>
    </dgm:pt>
    <dgm:pt modelId="{E5635C01-C9D1-4129-87D9-17E7AC85A4F2}" type="parTrans" cxnId="{3133BC10-936A-4439-B775-DE4DB14732ED}">
      <dgm:prSet/>
      <dgm:spPr/>
      <dgm:t>
        <a:bodyPr/>
        <a:lstStyle/>
        <a:p>
          <a:endParaRPr lang="fr-BE"/>
        </a:p>
      </dgm:t>
    </dgm:pt>
    <dgm:pt modelId="{5058BFC3-4996-445B-8067-7FE503577529}" type="sibTrans" cxnId="{3133BC10-936A-4439-B775-DE4DB14732ED}">
      <dgm:prSet/>
      <dgm:spPr/>
      <dgm:t>
        <a:bodyPr/>
        <a:lstStyle/>
        <a:p>
          <a:endParaRPr lang="fr-BE"/>
        </a:p>
      </dgm:t>
    </dgm:pt>
    <dgm:pt modelId="{DD0D2985-88A8-4A05-A0F7-37C209A72D87}" type="pres">
      <dgm:prSet presAssocID="{902A735E-9EF4-4CF0-B7C7-E7E90BAF3644}" presName="Name0" presStyleCnt="0">
        <dgm:presLayoutVars>
          <dgm:dir/>
          <dgm:resizeHandles val="exact"/>
        </dgm:presLayoutVars>
      </dgm:prSet>
      <dgm:spPr/>
    </dgm:pt>
    <dgm:pt modelId="{DEFC5F9D-61EE-4EE9-9F24-ABEB6C4FD29D}" type="pres">
      <dgm:prSet presAssocID="{902A735E-9EF4-4CF0-B7C7-E7E90BAF3644}" presName="fgShape" presStyleLbl="fgShp" presStyleIdx="0" presStyleCnt="1"/>
      <dgm:spPr>
        <a:prstGeom prst="rightArrow">
          <a:avLst/>
        </a:prstGeom>
      </dgm:spPr>
    </dgm:pt>
    <dgm:pt modelId="{A141C50A-4760-434C-AD9A-64B18BB3DD78}" type="pres">
      <dgm:prSet presAssocID="{902A735E-9EF4-4CF0-B7C7-E7E90BAF3644}" presName="linComp" presStyleCnt="0"/>
      <dgm:spPr/>
    </dgm:pt>
    <dgm:pt modelId="{AE7FD277-4986-48D2-A759-6B0DB0CCF8A5}" type="pres">
      <dgm:prSet presAssocID="{E97A5BB2-CBA0-45BC-AD46-98A8DD878A5E}" presName="compNode" presStyleCnt="0"/>
      <dgm:spPr/>
    </dgm:pt>
    <dgm:pt modelId="{15F99166-DC4B-496B-B211-FA234CB75624}" type="pres">
      <dgm:prSet presAssocID="{E97A5BB2-CBA0-45BC-AD46-98A8DD878A5E}" presName="bkgdShape" presStyleLbl="node1" presStyleIdx="0" presStyleCnt="4"/>
      <dgm:spPr/>
    </dgm:pt>
    <dgm:pt modelId="{CECEC107-E4A1-4C60-8D2F-912514D446EA}" type="pres">
      <dgm:prSet presAssocID="{E97A5BB2-CBA0-45BC-AD46-98A8DD878A5E}" presName="nodeTx" presStyleLbl="node1" presStyleIdx="0" presStyleCnt="4">
        <dgm:presLayoutVars>
          <dgm:bulletEnabled val="1"/>
        </dgm:presLayoutVars>
      </dgm:prSet>
      <dgm:spPr/>
    </dgm:pt>
    <dgm:pt modelId="{4CF49942-BD27-46E1-AAB8-5DBAF9EA6EF2}" type="pres">
      <dgm:prSet presAssocID="{E97A5BB2-CBA0-45BC-AD46-98A8DD878A5E}" presName="invisiNode" presStyleLbl="node1" presStyleIdx="0" presStyleCnt="4"/>
      <dgm:spPr/>
    </dgm:pt>
    <dgm:pt modelId="{75514044-9331-4B89-BB9D-EDC2B79269BB}" type="pres">
      <dgm:prSet presAssocID="{E97A5BB2-CBA0-45BC-AD46-98A8DD878A5E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vertissement contour"/>
        </a:ext>
      </dgm:extLst>
    </dgm:pt>
    <dgm:pt modelId="{48A5F169-4608-4859-B258-8ECCD5D81A2C}" type="pres">
      <dgm:prSet presAssocID="{BDB5EA11-3D09-4A52-BA14-2CAB73000FB4}" presName="sibTrans" presStyleLbl="sibTrans2D1" presStyleIdx="0" presStyleCnt="0"/>
      <dgm:spPr/>
    </dgm:pt>
    <dgm:pt modelId="{CC775640-B5CA-473E-BDA9-AA145C58E676}" type="pres">
      <dgm:prSet presAssocID="{48128A07-0E43-4102-9840-A08CCFF07962}" presName="compNode" presStyleCnt="0"/>
      <dgm:spPr/>
    </dgm:pt>
    <dgm:pt modelId="{B2AA8496-B572-4DA7-9CD7-502C30A05167}" type="pres">
      <dgm:prSet presAssocID="{48128A07-0E43-4102-9840-A08CCFF07962}" presName="bkgdShape" presStyleLbl="node1" presStyleIdx="1" presStyleCnt="4"/>
      <dgm:spPr/>
    </dgm:pt>
    <dgm:pt modelId="{4DF89051-7AD6-45DF-8EEF-D5AE9C6C2403}" type="pres">
      <dgm:prSet presAssocID="{48128A07-0E43-4102-9840-A08CCFF07962}" presName="nodeTx" presStyleLbl="node1" presStyleIdx="1" presStyleCnt="4">
        <dgm:presLayoutVars>
          <dgm:bulletEnabled val="1"/>
        </dgm:presLayoutVars>
      </dgm:prSet>
      <dgm:spPr/>
    </dgm:pt>
    <dgm:pt modelId="{E1AFB0C1-0284-4EDF-82EA-74ED300F623C}" type="pres">
      <dgm:prSet presAssocID="{48128A07-0E43-4102-9840-A08CCFF07962}" presName="invisiNode" presStyleLbl="node1" presStyleIdx="1" presStyleCnt="4"/>
      <dgm:spPr/>
    </dgm:pt>
    <dgm:pt modelId="{F67EE40C-30FB-4531-8DD3-CDFF3F3357D4}" type="pres">
      <dgm:prSet presAssocID="{48128A07-0E43-4102-9840-A08CCFF07962}" presName="imagNode" presStyleLbl="fgImgPlac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int d’exclamation avec un remplissage uni"/>
        </a:ext>
      </dgm:extLst>
    </dgm:pt>
    <dgm:pt modelId="{C398797A-D451-4F96-815C-0F575E5CD3CF}" type="pres">
      <dgm:prSet presAssocID="{28338140-9E51-433E-901B-9C9BE42BDB3C}" presName="sibTrans" presStyleLbl="sibTrans2D1" presStyleIdx="0" presStyleCnt="0"/>
      <dgm:spPr/>
    </dgm:pt>
    <dgm:pt modelId="{549ED880-50C6-4077-8203-27C6B30E4E49}" type="pres">
      <dgm:prSet presAssocID="{1D5E571A-D999-4209-A69F-1006100EF39E}" presName="compNode" presStyleCnt="0"/>
      <dgm:spPr/>
    </dgm:pt>
    <dgm:pt modelId="{B243B539-68D0-4B35-93A8-3D94F7EFE57C}" type="pres">
      <dgm:prSet presAssocID="{1D5E571A-D999-4209-A69F-1006100EF39E}" presName="bkgdShape" presStyleLbl="node1" presStyleIdx="2" presStyleCnt="4"/>
      <dgm:spPr/>
    </dgm:pt>
    <dgm:pt modelId="{B5B588BA-DD20-4295-A0B0-904F321C66A4}" type="pres">
      <dgm:prSet presAssocID="{1D5E571A-D999-4209-A69F-1006100EF39E}" presName="nodeTx" presStyleLbl="node1" presStyleIdx="2" presStyleCnt="4">
        <dgm:presLayoutVars>
          <dgm:bulletEnabled val="1"/>
        </dgm:presLayoutVars>
      </dgm:prSet>
      <dgm:spPr/>
    </dgm:pt>
    <dgm:pt modelId="{362B0D0F-8775-46B3-A2ED-961F635442C8}" type="pres">
      <dgm:prSet presAssocID="{1D5E571A-D999-4209-A69F-1006100EF39E}" presName="invisiNode" presStyleLbl="node1" presStyleIdx="2" presStyleCnt="4"/>
      <dgm:spPr/>
    </dgm:pt>
    <dgm:pt modelId="{0982CD5A-A1A4-4995-9085-22F8AA14A0E7}" type="pres">
      <dgm:prSet presAssocID="{1D5E571A-D999-4209-A69F-1006100EF39E}" presName="imagNode" presStyleLbl="fgImgPlac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il femelle avec un remplissage uni"/>
        </a:ext>
      </dgm:extLst>
    </dgm:pt>
    <dgm:pt modelId="{D83853E7-1441-4FDA-ADE4-EF0188B81112}" type="pres">
      <dgm:prSet presAssocID="{9FAF17DA-2916-468D-B4AA-C2B8452E394B}" presName="sibTrans" presStyleLbl="sibTrans2D1" presStyleIdx="0" presStyleCnt="0"/>
      <dgm:spPr/>
    </dgm:pt>
    <dgm:pt modelId="{C2877B48-A69C-422B-8988-4B174854A206}" type="pres">
      <dgm:prSet presAssocID="{C01DFEEF-BE29-4CA1-9CAC-4DE828B20DC7}" presName="compNode" presStyleCnt="0"/>
      <dgm:spPr/>
    </dgm:pt>
    <dgm:pt modelId="{4371EA2F-CC0C-414C-92AD-913037EA56B0}" type="pres">
      <dgm:prSet presAssocID="{C01DFEEF-BE29-4CA1-9CAC-4DE828B20DC7}" presName="bkgdShape" presStyleLbl="node1" presStyleIdx="3" presStyleCnt="4"/>
      <dgm:spPr/>
    </dgm:pt>
    <dgm:pt modelId="{5929F4D0-2F50-4F07-BEB8-B1C6575CDE61}" type="pres">
      <dgm:prSet presAssocID="{C01DFEEF-BE29-4CA1-9CAC-4DE828B20DC7}" presName="nodeTx" presStyleLbl="node1" presStyleIdx="3" presStyleCnt="4">
        <dgm:presLayoutVars>
          <dgm:bulletEnabled val="1"/>
        </dgm:presLayoutVars>
      </dgm:prSet>
      <dgm:spPr/>
    </dgm:pt>
    <dgm:pt modelId="{55D8C466-8A8B-47BF-83AB-E86B0B181050}" type="pres">
      <dgm:prSet presAssocID="{C01DFEEF-BE29-4CA1-9CAC-4DE828B20DC7}" presName="invisiNode" presStyleLbl="node1" presStyleIdx="3" presStyleCnt="4"/>
      <dgm:spPr/>
    </dgm:pt>
    <dgm:pt modelId="{65B8DF53-15EF-4D98-966C-3635FF657331}" type="pres">
      <dgm:prSet presAssocID="{C01DFEEF-BE29-4CA1-9CAC-4DE828B20DC7}" presName="imagNode" presStyleLbl="fgImgPlace1" presStyleIdx="3" presStyleCnt="4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</dgm:ptLst>
  <dgm:cxnLst>
    <dgm:cxn modelId="{FD9A9F0E-019A-467E-9C56-9CA9D549DB2A}" type="presOf" srcId="{BFFD2691-00F3-4827-897A-2CE82A500458}" destId="{CECEC107-E4A1-4C60-8D2F-912514D446EA}" srcOrd="1" destOrd="1" presId="urn:microsoft.com/office/officeart/2005/8/layout/hList7"/>
    <dgm:cxn modelId="{3133BC10-936A-4439-B775-DE4DB14732ED}" srcId="{E97A5BB2-CBA0-45BC-AD46-98A8DD878A5E}" destId="{65DD322C-799C-46FE-AB67-97491FE9DAA6}" srcOrd="2" destOrd="0" parTransId="{E5635C01-C9D1-4129-87D9-17E7AC85A4F2}" sibTransId="{5058BFC3-4996-445B-8067-7FE503577529}"/>
    <dgm:cxn modelId="{3F4B441E-93E7-4D52-A11D-666B5C81DE56}" srcId="{E97A5BB2-CBA0-45BC-AD46-98A8DD878A5E}" destId="{D46E732C-B734-4BE2-A216-7BB9AF6704AB}" srcOrd="1" destOrd="0" parTransId="{1E2638FE-12B3-4518-BCE3-4BBE0FFF5F60}" sibTransId="{4A7E68C1-C271-4A70-8886-BB64573AE02B}"/>
    <dgm:cxn modelId="{BEA6F628-76B8-40B1-A904-3A1551E7BAD1}" type="presOf" srcId="{BFFD2691-00F3-4827-897A-2CE82A500458}" destId="{15F99166-DC4B-496B-B211-FA234CB75624}" srcOrd="0" destOrd="1" presId="urn:microsoft.com/office/officeart/2005/8/layout/hList7"/>
    <dgm:cxn modelId="{B0B25229-3CA3-4144-BF9D-0C2D3D64E7D1}" type="presOf" srcId="{1D5E571A-D999-4209-A69F-1006100EF39E}" destId="{B5B588BA-DD20-4295-A0B0-904F321C66A4}" srcOrd="1" destOrd="0" presId="urn:microsoft.com/office/officeart/2005/8/layout/hList7"/>
    <dgm:cxn modelId="{289C323E-0472-426F-80E8-7013AEE9D5A6}" type="presOf" srcId="{E97A5BB2-CBA0-45BC-AD46-98A8DD878A5E}" destId="{15F99166-DC4B-496B-B211-FA234CB75624}" srcOrd="0" destOrd="0" presId="urn:microsoft.com/office/officeart/2005/8/layout/hList7"/>
    <dgm:cxn modelId="{47BADD5E-47A0-4D2B-B894-6675930010AE}" type="presOf" srcId="{D46E732C-B734-4BE2-A216-7BB9AF6704AB}" destId="{CECEC107-E4A1-4C60-8D2F-912514D446EA}" srcOrd="1" destOrd="2" presId="urn:microsoft.com/office/officeart/2005/8/layout/hList7"/>
    <dgm:cxn modelId="{DB54FE5E-FCD8-4C37-9800-D6E1A8026E01}" type="presOf" srcId="{48128A07-0E43-4102-9840-A08CCFF07962}" destId="{4DF89051-7AD6-45DF-8EEF-D5AE9C6C2403}" srcOrd="1" destOrd="0" presId="urn:microsoft.com/office/officeart/2005/8/layout/hList7"/>
    <dgm:cxn modelId="{92E2F265-67B4-48E7-A962-EBDE96E67361}" srcId="{902A735E-9EF4-4CF0-B7C7-E7E90BAF3644}" destId="{E97A5BB2-CBA0-45BC-AD46-98A8DD878A5E}" srcOrd="0" destOrd="0" parTransId="{71B116F6-A9A5-4FF4-A822-14C490C81454}" sibTransId="{BDB5EA11-3D09-4A52-BA14-2CAB73000FB4}"/>
    <dgm:cxn modelId="{00C6426C-EF6D-432F-B93B-94EE8EFA7D7E}" type="presOf" srcId="{E97A5BB2-CBA0-45BC-AD46-98A8DD878A5E}" destId="{CECEC107-E4A1-4C60-8D2F-912514D446EA}" srcOrd="1" destOrd="0" presId="urn:microsoft.com/office/officeart/2005/8/layout/hList7"/>
    <dgm:cxn modelId="{FAACC670-2698-4A59-9636-65A82882D327}" srcId="{902A735E-9EF4-4CF0-B7C7-E7E90BAF3644}" destId="{48128A07-0E43-4102-9840-A08CCFF07962}" srcOrd="1" destOrd="0" parTransId="{5B9006E7-A41F-4876-A3BF-FDA14CAFD3B7}" sibTransId="{28338140-9E51-433E-901B-9C9BE42BDB3C}"/>
    <dgm:cxn modelId="{F0CBE152-BBEA-4E11-8C91-3B6DE0C1C6AB}" type="presOf" srcId="{902A735E-9EF4-4CF0-B7C7-E7E90BAF3644}" destId="{DD0D2985-88A8-4A05-A0F7-37C209A72D87}" srcOrd="0" destOrd="0" presId="urn:microsoft.com/office/officeart/2005/8/layout/hList7"/>
    <dgm:cxn modelId="{52C51182-DAD8-4F0B-87F1-AAEA7381DAF3}" type="presOf" srcId="{C01DFEEF-BE29-4CA1-9CAC-4DE828B20DC7}" destId="{5929F4D0-2F50-4F07-BEB8-B1C6575CDE61}" srcOrd="1" destOrd="0" presId="urn:microsoft.com/office/officeart/2005/8/layout/hList7"/>
    <dgm:cxn modelId="{12F54B87-5D74-42EE-BE78-48FAC385A03A}" type="presOf" srcId="{D46E732C-B734-4BE2-A216-7BB9AF6704AB}" destId="{15F99166-DC4B-496B-B211-FA234CB75624}" srcOrd="0" destOrd="2" presId="urn:microsoft.com/office/officeart/2005/8/layout/hList7"/>
    <dgm:cxn modelId="{111FDF98-60F4-4A8F-B1D0-AB4112800F87}" srcId="{E97A5BB2-CBA0-45BC-AD46-98A8DD878A5E}" destId="{BFFD2691-00F3-4827-897A-2CE82A500458}" srcOrd="0" destOrd="0" parTransId="{E16EC534-ED53-4428-9E53-BCB179FA6822}" sibTransId="{B72B6D8F-18F1-42BF-8183-7C0A38B2C728}"/>
    <dgm:cxn modelId="{2B5434B6-B123-4D78-9D1B-3ABE27792D16}" type="presOf" srcId="{C01DFEEF-BE29-4CA1-9CAC-4DE828B20DC7}" destId="{4371EA2F-CC0C-414C-92AD-913037EA56B0}" srcOrd="0" destOrd="0" presId="urn:microsoft.com/office/officeart/2005/8/layout/hList7"/>
    <dgm:cxn modelId="{52CC34B7-AAA0-45B9-857F-E8BCBA7C663F}" srcId="{902A735E-9EF4-4CF0-B7C7-E7E90BAF3644}" destId="{C01DFEEF-BE29-4CA1-9CAC-4DE828B20DC7}" srcOrd="3" destOrd="0" parTransId="{9D03F3D6-3D3A-4BB7-8B27-31B17FB8DEFA}" sibTransId="{0B7A0D97-BCCA-4E3B-9FDE-EC0EB9FDB066}"/>
    <dgm:cxn modelId="{EC93F4C9-75D4-4597-9C2B-6109C4F02AEC}" type="presOf" srcId="{9FAF17DA-2916-468D-B4AA-C2B8452E394B}" destId="{D83853E7-1441-4FDA-ADE4-EF0188B81112}" srcOrd="0" destOrd="0" presId="urn:microsoft.com/office/officeart/2005/8/layout/hList7"/>
    <dgm:cxn modelId="{550DADD2-44B3-4F65-B082-2CD1E1AD2D63}" type="presOf" srcId="{1D5E571A-D999-4209-A69F-1006100EF39E}" destId="{B243B539-68D0-4B35-93A8-3D94F7EFE57C}" srcOrd="0" destOrd="0" presId="urn:microsoft.com/office/officeart/2005/8/layout/hList7"/>
    <dgm:cxn modelId="{66D1A6D3-55F1-4FB9-B380-24262163ABD3}" srcId="{902A735E-9EF4-4CF0-B7C7-E7E90BAF3644}" destId="{1D5E571A-D999-4209-A69F-1006100EF39E}" srcOrd="2" destOrd="0" parTransId="{E1AF04DB-5C1F-4F7A-BC3E-E7FA59538DCB}" sibTransId="{9FAF17DA-2916-468D-B4AA-C2B8452E394B}"/>
    <dgm:cxn modelId="{D99FC8DC-05F4-4837-91A0-2CE6816E4A74}" type="presOf" srcId="{BDB5EA11-3D09-4A52-BA14-2CAB73000FB4}" destId="{48A5F169-4608-4859-B258-8ECCD5D81A2C}" srcOrd="0" destOrd="0" presId="urn:microsoft.com/office/officeart/2005/8/layout/hList7"/>
    <dgm:cxn modelId="{08AA3AE5-1F2E-4844-B7B5-A74C178393A5}" type="presOf" srcId="{65DD322C-799C-46FE-AB67-97491FE9DAA6}" destId="{15F99166-DC4B-496B-B211-FA234CB75624}" srcOrd="0" destOrd="3" presId="urn:microsoft.com/office/officeart/2005/8/layout/hList7"/>
    <dgm:cxn modelId="{064B55E8-9E78-4BB7-BAEE-33C0B358219A}" type="presOf" srcId="{48128A07-0E43-4102-9840-A08CCFF07962}" destId="{B2AA8496-B572-4DA7-9CD7-502C30A05167}" srcOrd="0" destOrd="0" presId="urn:microsoft.com/office/officeart/2005/8/layout/hList7"/>
    <dgm:cxn modelId="{E7A6C7F1-6553-4A78-AF07-BDE1F3C7D55F}" type="presOf" srcId="{28338140-9E51-433E-901B-9C9BE42BDB3C}" destId="{C398797A-D451-4F96-815C-0F575E5CD3CF}" srcOrd="0" destOrd="0" presId="urn:microsoft.com/office/officeart/2005/8/layout/hList7"/>
    <dgm:cxn modelId="{E83A99FD-7B06-46C7-A3C8-B4A94A9B9299}" type="presOf" srcId="{65DD322C-799C-46FE-AB67-97491FE9DAA6}" destId="{CECEC107-E4A1-4C60-8D2F-912514D446EA}" srcOrd="1" destOrd="3" presId="urn:microsoft.com/office/officeart/2005/8/layout/hList7"/>
    <dgm:cxn modelId="{092D2BEF-092C-465F-81CA-2974918D6EB0}" type="presParOf" srcId="{DD0D2985-88A8-4A05-A0F7-37C209A72D87}" destId="{DEFC5F9D-61EE-4EE9-9F24-ABEB6C4FD29D}" srcOrd="0" destOrd="0" presId="urn:microsoft.com/office/officeart/2005/8/layout/hList7"/>
    <dgm:cxn modelId="{57E766B5-D565-4A42-B392-F3CDC4AE178C}" type="presParOf" srcId="{DD0D2985-88A8-4A05-A0F7-37C209A72D87}" destId="{A141C50A-4760-434C-AD9A-64B18BB3DD78}" srcOrd="1" destOrd="0" presId="urn:microsoft.com/office/officeart/2005/8/layout/hList7"/>
    <dgm:cxn modelId="{223A1A83-EF32-4CDC-A22B-56E6B21AC5BA}" type="presParOf" srcId="{A141C50A-4760-434C-AD9A-64B18BB3DD78}" destId="{AE7FD277-4986-48D2-A759-6B0DB0CCF8A5}" srcOrd="0" destOrd="0" presId="urn:microsoft.com/office/officeart/2005/8/layout/hList7"/>
    <dgm:cxn modelId="{BEF87E6E-6053-46E4-B1DC-3849A6AF3451}" type="presParOf" srcId="{AE7FD277-4986-48D2-A759-6B0DB0CCF8A5}" destId="{15F99166-DC4B-496B-B211-FA234CB75624}" srcOrd="0" destOrd="0" presId="urn:microsoft.com/office/officeart/2005/8/layout/hList7"/>
    <dgm:cxn modelId="{2D9B1A3C-97D6-41A3-9E1A-054BA4DF39E5}" type="presParOf" srcId="{AE7FD277-4986-48D2-A759-6B0DB0CCF8A5}" destId="{CECEC107-E4A1-4C60-8D2F-912514D446EA}" srcOrd="1" destOrd="0" presId="urn:microsoft.com/office/officeart/2005/8/layout/hList7"/>
    <dgm:cxn modelId="{53234233-8C5D-4E09-890A-03AD101A06E7}" type="presParOf" srcId="{AE7FD277-4986-48D2-A759-6B0DB0CCF8A5}" destId="{4CF49942-BD27-46E1-AAB8-5DBAF9EA6EF2}" srcOrd="2" destOrd="0" presId="urn:microsoft.com/office/officeart/2005/8/layout/hList7"/>
    <dgm:cxn modelId="{4DA88BA4-6C5D-44E1-A9F0-4639EC72EC75}" type="presParOf" srcId="{AE7FD277-4986-48D2-A759-6B0DB0CCF8A5}" destId="{75514044-9331-4B89-BB9D-EDC2B79269BB}" srcOrd="3" destOrd="0" presId="urn:microsoft.com/office/officeart/2005/8/layout/hList7"/>
    <dgm:cxn modelId="{0DC62A3C-73DD-4D09-8123-29F2F023F851}" type="presParOf" srcId="{A141C50A-4760-434C-AD9A-64B18BB3DD78}" destId="{48A5F169-4608-4859-B258-8ECCD5D81A2C}" srcOrd="1" destOrd="0" presId="urn:microsoft.com/office/officeart/2005/8/layout/hList7"/>
    <dgm:cxn modelId="{8AA8E384-0139-46A9-8D40-9E68B9432A07}" type="presParOf" srcId="{A141C50A-4760-434C-AD9A-64B18BB3DD78}" destId="{CC775640-B5CA-473E-BDA9-AA145C58E676}" srcOrd="2" destOrd="0" presId="urn:microsoft.com/office/officeart/2005/8/layout/hList7"/>
    <dgm:cxn modelId="{7D6B788D-1652-4AFF-B9BB-B2887BFD563F}" type="presParOf" srcId="{CC775640-B5CA-473E-BDA9-AA145C58E676}" destId="{B2AA8496-B572-4DA7-9CD7-502C30A05167}" srcOrd="0" destOrd="0" presId="urn:microsoft.com/office/officeart/2005/8/layout/hList7"/>
    <dgm:cxn modelId="{580890E0-39BD-4DA7-8A57-D646BC87AF95}" type="presParOf" srcId="{CC775640-B5CA-473E-BDA9-AA145C58E676}" destId="{4DF89051-7AD6-45DF-8EEF-D5AE9C6C2403}" srcOrd="1" destOrd="0" presId="urn:microsoft.com/office/officeart/2005/8/layout/hList7"/>
    <dgm:cxn modelId="{4C8EF86C-CCBF-42E6-848A-78C12D52DF19}" type="presParOf" srcId="{CC775640-B5CA-473E-BDA9-AA145C58E676}" destId="{E1AFB0C1-0284-4EDF-82EA-74ED300F623C}" srcOrd="2" destOrd="0" presId="urn:microsoft.com/office/officeart/2005/8/layout/hList7"/>
    <dgm:cxn modelId="{306DFE19-E1C9-4935-959D-A92C82259104}" type="presParOf" srcId="{CC775640-B5CA-473E-BDA9-AA145C58E676}" destId="{F67EE40C-30FB-4531-8DD3-CDFF3F3357D4}" srcOrd="3" destOrd="0" presId="urn:microsoft.com/office/officeart/2005/8/layout/hList7"/>
    <dgm:cxn modelId="{EF64A357-E176-485B-A129-5B7807A304AF}" type="presParOf" srcId="{A141C50A-4760-434C-AD9A-64B18BB3DD78}" destId="{C398797A-D451-4F96-815C-0F575E5CD3CF}" srcOrd="3" destOrd="0" presId="urn:microsoft.com/office/officeart/2005/8/layout/hList7"/>
    <dgm:cxn modelId="{26BB1506-B64D-4C17-A7FC-F8CA301EAC3F}" type="presParOf" srcId="{A141C50A-4760-434C-AD9A-64B18BB3DD78}" destId="{549ED880-50C6-4077-8203-27C6B30E4E49}" srcOrd="4" destOrd="0" presId="urn:microsoft.com/office/officeart/2005/8/layout/hList7"/>
    <dgm:cxn modelId="{851EED00-FBB0-4A75-9933-2C106C22B490}" type="presParOf" srcId="{549ED880-50C6-4077-8203-27C6B30E4E49}" destId="{B243B539-68D0-4B35-93A8-3D94F7EFE57C}" srcOrd="0" destOrd="0" presId="urn:microsoft.com/office/officeart/2005/8/layout/hList7"/>
    <dgm:cxn modelId="{9345B856-39C1-4C5F-9FFA-B9541F673E36}" type="presParOf" srcId="{549ED880-50C6-4077-8203-27C6B30E4E49}" destId="{B5B588BA-DD20-4295-A0B0-904F321C66A4}" srcOrd="1" destOrd="0" presId="urn:microsoft.com/office/officeart/2005/8/layout/hList7"/>
    <dgm:cxn modelId="{E577B0C4-3C44-4D39-A339-751975C2CE35}" type="presParOf" srcId="{549ED880-50C6-4077-8203-27C6B30E4E49}" destId="{362B0D0F-8775-46B3-A2ED-961F635442C8}" srcOrd="2" destOrd="0" presId="urn:microsoft.com/office/officeart/2005/8/layout/hList7"/>
    <dgm:cxn modelId="{A0538F47-DB93-4D58-A2BC-DF07798FF90C}" type="presParOf" srcId="{549ED880-50C6-4077-8203-27C6B30E4E49}" destId="{0982CD5A-A1A4-4995-9085-22F8AA14A0E7}" srcOrd="3" destOrd="0" presId="urn:microsoft.com/office/officeart/2005/8/layout/hList7"/>
    <dgm:cxn modelId="{FC11DC80-88A2-4F77-BAED-A0932AE3DFF8}" type="presParOf" srcId="{A141C50A-4760-434C-AD9A-64B18BB3DD78}" destId="{D83853E7-1441-4FDA-ADE4-EF0188B81112}" srcOrd="5" destOrd="0" presId="urn:microsoft.com/office/officeart/2005/8/layout/hList7"/>
    <dgm:cxn modelId="{326AF03C-DFDF-4A60-AEAC-A61CB4BEB1C1}" type="presParOf" srcId="{A141C50A-4760-434C-AD9A-64B18BB3DD78}" destId="{C2877B48-A69C-422B-8988-4B174854A206}" srcOrd="6" destOrd="0" presId="urn:microsoft.com/office/officeart/2005/8/layout/hList7"/>
    <dgm:cxn modelId="{5D7D6104-9365-48AE-865E-EDBFAB7445DD}" type="presParOf" srcId="{C2877B48-A69C-422B-8988-4B174854A206}" destId="{4371EA2F-CC0C-414C-92AD-913037EA56B0}" srcOrd="0" destOrd="0" presId="urn:microsoft.com/office/officeart/2005/8/layout/hList7"/>
    <dgm:cxn modelId="{E143C38D-9971-4BDC-967B-6E07A239DC40}" type="presParOf" srcId="{C2877B48-A69C-422B-8988-4B174854A206}" destId="{5929F4D0-2F50-4F07-BEB8-B1C6575CDE61}" srcOrd="1" destOrd="0" presId="urn:microsoft.com/office/officeart/2005/8/layout/hList7"/>
    <dgm:cxn modelId="{A873D9D6-917D-4823-8143-AA54C0186526}" type="presParOf" srcId="{C2877B48-A69C-422B-8988-4B174854A206}" destId="{55D8C466-8A8B-47BF-83AB-E86B0B181050}" srcOrd="2" destOrd="0" presId="urn:microsoft.com/office/officeart/2005/8/layout/hList7"/>
    <dgm:cxn modelId="{7DFA7E29-1303-47C6-860D-554CC4A0A7AD}" type="presParOf" srcId="{C2877B48-A69C-422B-8988-4B174854A206}" destId="{65B8DF53-15EF-4D98-966C-3635FF65733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D1A69B-2649-4242-A774-043CB0EFD1F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CED7E07C-64B9-4F57-BEA0-BD59D0B5EA2F}">
      <dgm:prSet phldrT="[Texte]" phldr="0"/>
      <dgm:spPr/>
      <dgm:t>
        <a:bodyPr/>
        <a:lstStyle/>
        <a:p>
          <a:r>
            <a:rPr lang="fr-BE" dirty="0"/>
            <a:t>Amoureuse</a:t>
          </a:r>
        </a:p>
      </dgm:t>
    </dgm:pt>
    <dgm:pt modelId="{448491AC-C8A1-4E2F-963C-85F0A99B4ADD}" type="parTrans" cxnId="{1C0406F8-5607-40B5-A087-E10A6A0E185C}">
      <dgm:prSet/>
      <dgm:spPr/>
      <dgm:t>
        <a:bodyPr/>
        <a:lstStyle/>
        <a:p>
          <a:endParaRPr lang="fr-BE"/>
        </a:p>
      </dgm:t>
    </dgm:pt>
    <dgm:pt modelId="{05C6FB9A-4D52-4474-906A-ADEA475DCAF0}" type="sibTrans" cxnId="{1C0406F8-5607-40B5-A087-E10A6A0E185C}">
      <dgm:prSet/>
      <dgm:spPr/>
      <dgm:t>
        <a:bodyPr/>
        <a:lstStyle/>
        <a:p>
          <a:endParaRPr lang="fr-BE"/>
        </a:p>
      </dgm:t>
    </dgm:pt>
    <dgm:pt modelId="{2000F567-B5F4-4CC4-88BE-2DF641BD1ACF}">
      <dgm:prSet phldrT="[Texte]" phldr="0"/>
      <dgm:spPr/>
      <dgm:t>
        <a:bodyPr/>
        <a:lstStyle/>
        <a:p>
          <a:r>
            <a:rPr lang="fr-BE" dirty="0"/>
            <a:t>Amicale </a:t>
          </a:r>
        </a:p>
      </dgm:t>
    </dgm:pt>
    <dgm:pt modelId="{E321BC65-FE7E-4158-A607-B741CE4DB6FB}" type="parTrans" cxnId="{1135EA94-37E6-40A8-A43E-95D9117A1145}">
      <dgm:prSet/>
      <dgm:spPr/>
      <dgm:t>
        <a:bodyPr/>
        <a:lstStyle/>
        <a:p>
          <a:endParaRPr lang="fr-BE"/>
        </a:p>
      </dgm:t>
    </dgm:pt>
    <dgm:pt modelId="{9200B3FB-4D10-4EF2-A6BD-4658D4B94383}" type="sibTrans" cxnId="{1135EA94-37E6-40A8-A43E-95D9117A1145}">
      <dgm:prSet/>
      <dgm:spPr/>
      <dgm:t>
        <a:bodyPr/>
        <a:lstStyle/>
        <a:p>
          <a:endParaRPr lang="fr-BE"/>
        </a:p>
      </dgm:t>
    </dgm:pt>
    <dgm:pt modelId="{FC3BFD41-E6C4-4730-8754-2FFA522CE378}">
      <dgm:prSet phldrT="[Texte]" phldr="0"/>
      <dgm:spPr/>
      <dgm:t>
        <a:bodyPr/>
        <a:lstStyle/>
        <a:p>
          <a:r>
            <a:rPr lang="fr-BE" dirty="0"/>
            <a:t>Pairs </a:t>
          </a:r>
        </a:p>
      </dgm:t>
    </dgm:pt>
    <dgm:pt modelId="{322CC2C7-3627-4793-A973-BFB17F8022CC}" type="parTrans" cxnId="{226FAA3F-0D3D-46F6-97AC-BE48E3F7502D}">
      <dgm:prSet/>
      <dgm:spPr/>
      <dgm:t>
        <a:bodyPr/>
        <a:lstStyle/>
        <a:p>
          <a:endParaRPr lang="fr-BE"/>
        </a:p>
      </dgm:t>
    </dgm:pt>
    <dgm:pt modelId="{ED5EB6DA-D8D0-4BBB-9CF9-C40DC539CEAD}" type="sibTrans" cxnId="{226FAA3F-0D3D-46F6-97AC-BE48E3F7502D}">
      <dgm:prSet/>
      <dgm:spPr/>
      <dgm:t>
        <a:bodyPr/>
        <a:lstStyle/>
        <a:p>
          <a:endParaRPr lang="fr-BE"/>
        </a:p>
      </dgm:t>
    </dgm:pt>
    <dgm:pt modelId="{9FACEA05-54AE-4E5A-9785-6BA028CA8E2A}">
      <dgm:prSet phldrT="[Texte]" phldr="0"/>
      <dgm:spPr/>
      <dgm:t>
        <a:bodyPr/>
        <a:lstStyle/>
        <a:p>
          <a:r>
            <a:rPr lang="fr-BE"/>
            <a:t>Parent</a:t>
          </a:r>
          <a:endParaRPr lang="fr-BE" dirty="0"/>
        </a:p>
      </dgm:t>
    </dgm:pt>
    <dgm:pt modelId="{96549044-5DC6-433E-AECC-E40DBAF00665}" type="parTrans" cxnId="{5B17C297-FB1E-4AB9-B1F6-138E4EE26933}">
      <dgm:prSet/>
      <dgm:spPr/>
      <dgm:t>
        <a:bodyPr/>
        <a:lstStyle/>
        <a:p>
          <a:endParaRPr lang="fr-BE"/>
        </a:p>
      </dgm:t>
    </dgm:pt>
    <dgm:pt modelId="{FC8E995A-45CD-4D02-85DE-0F21710387CC}" type="sibTrans" cxnId="{5B17C297-FB1E-4AB9-B1F6-138E4EE26933}">
      <dgm:prSet/>
      <dgm:spPr/>
      <dgm:t>
        <a:bodyPr/>
        <a:lstStyle/>
        <a:p>
          <a:endParaRPr lang="fr-BE"/>
        </a:p>
      </dgm:t>
    </dgm:pt>
    <dgm:pt modelId="{9A556346-1917-453E-B97B-5E6349E88816}" type="pres">
      <dgm:prSet presAssocID="{81D1A69B-2649-4242-A774-043CB0EFD1FF}" presName="Name0" presStyleCnt="0">
        <dgm:presLayoutVars>
          <dgm:dir/>
          <dgm:resizeHandles val="exact"/>
        </dgm:presLayoutVars>
      </dgm:prSet>
      <dgm:spPr/>
    </dgm:pt>
    <dgm:pt modelId="{5BF3762D-7CB8-4959-B49A-F1604991CC4D}" type="pres">
      <dgm:prSet presAssocID="{CED7E07C-64B9-4F57-BEA0-BD59D0B5EA2F}" presName="composite" presStyleCnt="0"/>
      <dgm:spPr/>
    </dgm:pt>
    <dgm:pt modelId="{50BCA2D8-B8E7-4636-835D-AE9242A844AB}" type="pres">
      <dgm:prSet presAssocID="{CED7E07C-64B9-4F57-BEA0-BD59D0B5EA2F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2000" b="-12000"/>
          </a:stretch>
        </a:blipFill>
      </dgm:spPr>
      <dgm:extLst>
        <a:ext uri="{E40237B7-FDA0-4F09-8148-C483321AD2D9}">
          <dgm14:cNvPr xmlns:dgm14="http://schemas.microsoft.com/office/drawing/2010/diagram" id="0" name="" descr="Cœur étincelant avec un remplissage uni"/>
        </a:ext>
      </dgm:extLst>
    </dgm:pt>
    <dgm:pt modelId="{40581748-C231-41AD-8FFF-C4C592829039}" type="pres">
      <dgm:prSet presAssocID="{CED7E07C-64B9-4F57-BEA0-BD59D0B5EA2F}" presName="wedgeRectCallout1" presStyleLbl="node1" presStyleIdx="0" presStyleCnt="4">
        <dgm:presLayoutVars>
          <dgm:bulletEnabled val="1"/>
        </dgm:presLayoutVars>
      </dgm:prSet>
      <dgm:spPr/>
    </dgm:pt>
    <dgm:pt modelId="{3927A831-028C-475C-8D68-602A1FCC4280}" type="pres">
      <dgm:prSet presAssocID="{05C6FB9A-4D52-4474-906A-ADEA475DCAF0}" presName="sibTrans" presStyleCnt="0"/>
      <dgm:spPr/>
    </dgm:pt>
    <dgm:pt modelId="{5A8FFA99-40D6-48EE-9C87-1CE50FC055A2}" type="pres">
      <dgm:prSet presAssocID="{2000F567-B5F4-4CC4-88BE-2DF641BD1ACF}" presName="composite" presStyleCnt="0"/>
      <dgm:spPr/>
    </dgm:pt>
    <dgm:pt modelId="{79EDBE9B-1B6F-4385-BADC-BC6203B579E2}" type="pres">
      <dgm:prSet presAssocID="{2000F567-B5F4-4CC4-88BE-2DF641BD1ACF}" presName="rect1" presStyleLbl="bgImgPlac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2000" b="-12000"/>
          </a:stretch>
        </a:blipFill>
      </dgm:spPr>
      <dgm:extLst>
        <a:ext uri="{E40237B7-FDA0-4F09-8148-C483321AD2D9}">
          <dgm14:cNvPr xmlns:dgm14="http://schemas.microsoft.com/office/drawing/2010/diagram" id="0" name="" descr="Suivre avec un remplissage uni"/>
        </a:ext>
      </dgm:extLst>
    </dgm:pt>
    <dgm:pt modelId="{5509CBC2-A37C-4EE4-9381-3BAAA19E6A62}" type="pres">
      <dgm:prSet presAssocID="{2000F567-B5F4-4CC4-88BE-2DF641BD1ACF}" presName="wedgeRectCallout1" presStyleLbl="node1" presStyleIdx="1" presStyleCnt="4">
        <dgm:presLayoutVars>
          <dgm:bulletEnabled val="1"/>
        </dgm:presLayoutVars>
      </dgm:prSet>
      <dgm:spPr/>
    </dgm:pt>
    <dgm:pt modelId="{4CDE0874-FF75-455B-8EBF-F084CF4952BD}" type="pres">
      <dgm:prSet presAssocID="{9200B3FB-4D10-4EF2-A6BD-4658D4B94383}" presName="sibTrans" presStyleCnt="0"/>
      <dgm:spPr/>
    </dgm:pt>
    <dgm:pt modelId="{E2086966-EECA-4B00-918E-1C29D76A8CD6}" type="pres">
      <dgm:prSet presAssocID="{FC3BFD41-E6C4-4730-8754-2FFA522CE378}" presName="composite" presStyleCnt="0"/>
      <dgm:spPr/>
    </dgm:pt>
    <dgm:pt modelId="{A797A011-ED96-42F8-ADE3-0A2E3C5DD85A}" type="pres">
      <dgm:prSet presAssocID="{FC3BFD41-E6C4-4730-8754-2FFA522CE378}" presName="rect1" presStyleLbl="bgImgPlac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2000" b="-12000"/>
          </a:stretch>
        </a:blipFill>
      </dgm:spPr>
      <dgm:extLst>
        <a:ext uri="{E40237B7-FDA0-4F09-8148-C483321AD2D9}">
          <dgm14:cNvPr xmlns:dgm14="http://schemas.microsoft.com/office/drawing/2010/diagram" id="0" name="" descr="Enfants avec un remplissage uni"/>
        </a:ext>
      </dgm:extLst>
    </dgm:pt>
    <dgm:pt modelId="{0FC3C478-63CC-4BC3-B2B9-F9451DBFC900}" type="pres">
      <dgm:prSet presAssocID="{FC3BFD41-E6C4-4730-8754-2FFA522CE378}" presName="wedgeRectCallout1" presStyleLbl="node1" presStyleIdx="2" presStyleCnt="4">
        <dgm:presLayoutVars>
          <dgm:bulletEnabled val="1"/>
        </dgm:presLayoutVars>
      </dgm:prSet>
      <dgm:spPr/>
    </dgm:pt>
    <dgm:pt modelId="{E375051D-E7F0-4A26-94F4-93F3DE316F82}" type="pres">
      <dgm:prSet presAssocID="{ED5EB6DA-D8D0-4BBB-9CF9-C40DC539CEAD}" presName="sibTrans" presStyleCnt="0"/>
      <dgm:spPr/>
    </dgm:pt>
    <dgm:pt modelId="{2047E0ED-A40E-4E0C-AF00-308587BE8096}" type="pres">
      <dgm:prSet presAssocID="{9FACEA05-54AE-4E5A-9785-6BA028CA8E2A}" presName="composite" presStyleCnt="0"/>
      <dgm:spPr/>
    </dgm:pt>
    <dgm:pt modelId="{00699F1C-FB8F-4B9C-B296-F8B4C5E829C1}" type="pres">
      <dgm:prSet presAssocID="{9FACEA05-54AE-4E5A-9785-6BA028CA8E2A}" presName="rect1" presStyleLbl="bgImgPlac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2000" b="-12000"/>
          </a:stretch>
        </a:blipFill>
      </dgm:spPr>
      <dgm:extLst>
        <a:ext uri="{E40237B7-FDA0-4F09-8148-C483321AD2D9}">
          <dgm14:cNvPr xmlns:dgm14="http://schemas.microsoft.com/office/drawing/2010/diagram" id="0" name="" descr="Femme avec bébé avec un remplissage uni"/>
        </a:ext>
      </dgm:extLst>
    </dgm:pt>
    <dgm:pt modelId="{C07DAE48-574F-4D15-8B68-7F4572B347EB}" type="pres">
      <dgm:prSet presAssocID="{9FACEA05-54AE-4E5A-9785-6BA028CA8E2A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3FC24205-81BD-44BA-B1BA-00A00D81D6C5}" type="presOf" srcId="{9FACEA05-54AE-4E5A-9785-6BA028CA8E2A}" destId="{C07DAE48-574F-4D15-8B68-7F4572B347EB}" srcOrd="0" destOrd="0" presId="urn:microsoft.com/office/officeart/2008/layout/BendingPictureCaptionList"/>
    <dgm:cxn modelId="{53E4AA08-21B1-406C-9BEF-2B44F6474402}" type="presOf" srcId="{2000F567-B5F4-4CC4-88BE-2DF641BD1ACF}" destId="{5509CBC2-A37C-4EE4-9381-3BAAA19E6A62}" srcOrd="0" destOrd="0" presId="urn:microsoft.com/office/officeart/2008/layout/BendingPictureCaptionList"/>
    <dgm:cxn modelId="{3C124115-5746-4EA6-8202-2548F6942E6C}" type="presOf" srcId="{CED7E07C-64B9-4F57-BEA0-BD59D0B5EA2F}" destId="{40581748-C231-41AD-8FFF-C4C592829039}" srcOrd="0" destOrd="0" presId="urn:microsoft.com/office/officeart/2008/layout/BendingPictureCaptionList"/>
    <dgm:cxn modelId="{226FAA3F-0D3D-46F6-97AC-BE48E3F7502D}" srcId="{81D1A69B-2649-4242-A774-043CB0EFD1FF}" destId="{FC3BFD41-E6C4-4730-8754-2FFA522CE378}" srcOrd="2" destOrd="0" parTransId="{322CC2C7-3627-4793-A973-BFB17F8022CC}" sibTransId="{ED5EB6DA-D8D0-4BBB-9CF9-C40DC539CEAD}"/>
    <dgm:cxn modelId="{1135EA94-37E6-40A8-A43E-95D9117A1145}" srcId="{81D1A69B-2649-4242-A774-043CB0EFD1FF}" destId="{2000F567-B5F4-4CC4-88BE-2DF641BD1ACF}" srcOrd="1" destOrd="0" parTransId="{E321BC65-FE7E-4158-A607-B741CE4DB6FB}" sibTransId="{9200B3FB-4D10-4EF2-A6BD-4658D4B94383}"/>
    <dgm:cxn modelId="{5B17C297-FB1E-4AB9-B1F6-138E4EE26933}" srcId="{81D1A69B-2649-4242-A774-043CB0EFD1FF}" destId="{9FACEA05-54AE-4E5A-9785-6BA028CA8E2A}" srcOrd="3" destOrd="0" parTransId="{96549044-5DC6-433E-AECC-E40DBAF00665}" sibTransId="{FC8E995A-45CD-4D02-85DE-0F21710387CC}"/>
    <dgm:cxn modelId="{3A550DCC-D998-4085-95C7-A1699AD58078}" type="presOf" srcId="{FC3BFD41-E6C4-4730-8754-2FFA522CE378}" destId="{0FC3C478-63CC-4BC3-B2B9-F9451DBFC900}" srcOrd="0" destOrd="0" presId="urn:microsoft.com/office/officeart/2008/layout/BendingPictureCaptionList"/>
    <dgm:cxn modelId="{DC21F1D7-DABF-46AA-BD65-5CAC8E2262DC}" type="presOf" srcId="{81D1A69B-2649-4242-A774-043CB0EFD1FF}" destId="{9A556346-1917-453E-B97B-5E6349E88816}" srcOrd="0" destOrd="0" presId="urn:microsoft.com/office/officeart/2008/layout/BendingPictureCaptionList"/>
    <dgm:cxn modelId="{1C0406F8-5607-40B5-A087-E10A6A0E185C}" srcId="{81D1A69B-2649-4242-A774-043CB0EFD1FF}" destId="{CED7E07C-64B9-4F57-BEA0-BD59D0B5EA2F}" srcOrd="0" destOrd="0" parTransId="{448491AC-C8A1-4E2F-963C-85F0A99B4ADD}" sibTransId="{05C6FB9A-4D52-4474-906A-ADEA475DCAF0}"/>
    <dgm:cxn modelId="{3F122FA2-5852-45E3-BB13-DEA1F5D7E417}" type="presParOf" srcId="{9A556346-1917-453E-B97B-5E6349E88816}" destId="{5BF3762D-7CB8-4959-B49A-F1604991CC4D}" srcOrd="0" destOrd="0" presId="urn:microsoft.com/office/officeart/2008/layout/BendingPictureCaptionList"/>
    <dgm:cxn modelId="{AC4D58B5-FBF3-4E5D-BB15-A25BF20CE5CE}" type="presParOf" srcId="{5BF3762D-7CB8-4959-B49A-F1604991CC4D}" destId="{50BCA2D8-B8E7-4636-835D-AE9242A844AB}" srcOrd="0" destOrd="0" presId="urn:microsoft.com/office/officeart/2008/layout/BendingPictureCaptionList"/>
    <dgm:cxn modelId="{05221435-26D7-4C4E-B229-316308F66C92}" type="presParOf" srcId="{5BF3762D-7CB8-4959-B49A-F1604991CC4D}" destId="{40581748-C231-41AD-8FFF-C4C592829039}" srcOrd="1" destOrd="0" presId="urn:microsoft.com/office/officeart/2008/layout/BendingPictureCaptionList"/>
    <dgm:cxn modelId="{2153C0C1-9127-4AC3-AE84-028091DECEEC}" type="presParOf" srcId="{9A556346-1917-453E-B97B-5E6349E88816}" destId="{3927A831-028C-475C-8D68-602A1FCC4280}" srcOrd="1" destOrd="0" presId="urn:microsoft.com/office/officeart/2008/layout/BendingPictureCaptionList"/>
    <dgm:cxn modelId="{FD5481FB-6340-44FD-A7FC-BA8B06E1AF5C}" type="presParOf" srcId="{9A556346-1917-453E-B97B-5E6349E88816}" destId="{5A8FFA99-40D6-48EE-9C87-1CE50FC055A2}" srcOrd="2" destOrd="0" presId="urn:microsoft.com/office/officeart/2008/layout/BendingPictureCaptionList"/>
    <dgm:cxn modelId="{F653E05A-4769-405E-B229-1672FB72BD7E}" type="presParOf" srcId="{5A8FFA99-40D6-48EE-9C87-1CE50FC055A2}" destId="{79EDBE9B-1B6F-4385-BADC-BC6203B579E2}" srcOrd="0" destOrd="0" presId="urn:microsoft.com/office/officeart/2008/layout/BendingPictureCaptionList"/>
    <dgm:cxn modelId="{805DE8EB-8FC1-408F-8067-C1474B63DEBB}" type="presParOf" srcId="{5A8FFA99-40D6-48EE-9C87-1CE50FC055A2}" destId="{5509CBC2-A37C-4EE4-9381-3BAAA19E6A62}" srcOrd="1" destOrd="0" presId="urn:microsoft.com/office/officeart/2008/layout/BendingPictureCaptionList"/>
    <dgm:cxn modelId="{3FBD2EF4-9985-468C-A4C4-266249DE5A0C}" type="presParOf" srcId="{9A556346-1917-453E-B97B-5E6349E88816}" destId="{4CDE0874-FF75-455B-8EBF-F084CF4952BD}" srcOrd="3" destOrd="0" presId="urn:microsoft.com/office/officeart/2008/layout/BendingPictureCaptionList"/>
    <dgm:cxn modelId="{C664CFDE-10CC-4BD9-B401-FECF3EF5F1B4}" type="presParOf" srcId="{9A556346-1917-453E-B97B-5E6349E88816}" destId="{E2086966-EECA-4B00-918E-1C29D76A8CD6}" srcOrd="4" destOrd="0" presId="urn:microsoft.com/office/officeart/2008/layout/BendingPictureCaptionList"/>
    <dgm:cxn modelId="{3FB52E26-DDE5-45F3-8883-75781DDB2EAB}" type="presParOf" srcId="{E2086966-EECA-4B00-918E-1C29D76A8CD6}" destId="{A797A011-ED96-42F8-ADE3-0A2E3C5DD85A}" srcOrd="0" destOrd="0" presId="urn:microsoft.com/office/officeart/2008/layout/BendingPictureCaptionList"/>
    <dgm:cxn modelId="{E5BDACB3-A456-42D5-A728-9FDD6E3B7719}" type="presParOf" srcId="{E2086966-EECA-4B00-918E-1C29D76A8CD6}" destId="{0FC3C478-63CC-4BC3-B2B9-F9451DBFC900}" srcOrd="1" destOrd="0" presId="urn:microsoft.com/office/officeart/2008/layout/BendingPictureCaptionList"/>
    <dgm:cxn modelId="{6DAD060E-8DCB-4ED7-967C-0BD4059FE1F5}" type="presParOf" srcId="{9A556346-1917-453E-B97B-5E6349E88816}" destId="{E375051D-E7F0-4A26-94F4-93F3DE316F82}" srcOrd="5" destOrd="0" presId="urn:microsoft.com/office/officeart/2008/layout/BendingPictureCaptionList"/>
    <dgm:cxn modelId="{13E6D06D-3D8D-47D7-8A83-E877598B360B}" type="presParOf" srcId="{9A556346-1917-453E-B97B-5E6349E88816}" destId="{2047E0ED-A40E-4E0C-AF00-308587BE8096}" srcOrd="6" destOrd="0" presId="urn:microsoft.com/office/officeart/2008/layout/BendingPictureCaptionList"/>
    <dgm:cxn modelId="{DECD53F1-0BAB-452C-83DD-874653BE54A5}" type="presParOf" srcId="{2047E0ED-A40E-4E0C-AF00-308587BE8096}" destId="{00699F1C-FB8F-4B9C-B296-F8B4C5E829C1}" srcOrd="0" destOrd="0" presId="urn:microsoft.com/office/officeart/2008/layout/BendingPictureCaptionList"/>
    <dgm:cxn modelId="{11CC687D-A9F9-46E7-B018-8EA80C834395}" type="presParOf" srcId="{2047E0ED-A40E-4E0C-AF00-308587BE8096}" destId="{C07DAE48-574F-4D15-8B68-7F4572B347E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976C0F1-ABED-49BB-8329-B86282D370B2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498F13BB-9709-41DA-92CD-BEDA963FEBC0}">
      <dgm:prSet phldrT="[Texte]" phldr="0"/>
      <dgm:spPr/>
      <dgm:t>
        <a:bodyPr/>
        <a:lstStyle/>
        <a:p>
          <a:r>
            <a:rPr lang="fr-BE" dirty="0"/>
            <a:t>Santé mentale</a:t>
          </a:r>
        </a:p>
      </dgm:t>
    </dgm:pt>
    <dgm:pt modelId="{6801BED2-0A20-4D7D-A885-B9A657A00E00}" type="parTrans" cxnId="{AFED1EB2-AA82-40EE-8FA1-C4061D9465B7}">
      <dgm:prSet/>
      <dgm:spPr/>
      <dgm:t>
        <a:bodyPr/>
        <a:lstStyle/>
        <a:p>
          <a:endParaRPr lang="fr-BE"/>
        </a:p>
      </dgm:t>
    </dgm:pt>
    <dgm:pt modelId="{E457D0E1-2F47-4AE8-B761-CF252311E1E5}" type="sibTrans" cxnId="{AFED1EB2-AA82-40EE-8FA1-C4061D9465B7}">
      <dgm:prSet/>
      <dgm:spPr/>
      <dgm:t>
        <a:bodyPr/>
        <a:lstStyle/>
        <a:p>
          <a:endParaRPr lang="fr-BE"/>
        </a:p>
      </dgm:t>
    </dgm:pt>
    <dgm:pt modelId="{47BF0D50-847B-4D5B-9548-5A5F3374D6D6}">
      <dgm:prSet phldrT="[Texte]" phldr="0"/>
      <dgm:spPr/>
      <dgm:t>
        <a:bodyPr/>
        <a:lstStyle/>
        <a:p>
          <a:r>
            <a:rPr lang="fr-BE" dirty="0"/>
            <a:t>Santé somatique</a:t>
          </a:r>
        </a:p>
      </dgm:t>
    </dgm:pt>
    <dgm:pt modelId="{B9E9327F-53C5-4420-AD22-A00B09D7173F}" type="parTrans" cxnId="{787C8048-2C23-4555-A812-E958E9D79B02}">
      <dgm:prSet/>
      <dgm:spPr/>
      <dgm:t>
        <a:bodyPr/>
        <a:lstStyle/>
        <a:p>
          <a:endParaRPr lang="fr-BE"/>
        </a:p>
      </dgm:t>
    </dgm:pt>
    <dgm:pt modelId="{EAFDB73C-4401-4912-9EBC-2F108CA461DF}" type="sibTrans" cxnId="{787C8048-2C23-4555-A812-E958E9D79B02}">
      <dgm:prSet/>
      <dgm:spPr/>
      <dgm:t>
        <a:bodyPr/>
        <a:lstStyle/>
        <a:p>
          <a:endParaRPr lang="fr-BE"/>
        </a:p>
      </dgm:t>
    </dgm:pt>
    <dgm:pt modelId="{8B129BEE-A9F8-4C72-90B8-7AF5F63AE943}">
      <dgm:prSet phldrT="[Texte]" phldr="0"/>
      <dgm:spPr/>
      <dgm:t>
        <a:bodyPr/>
        <a:lstStyle/>
        <a:p>
          <a:r>
            <a:rPr lang="fr-BE" dirty="0"/>
            <a:t>Fonctionnement</a:t>
          </a:r>
        </a:p>
      </dgm:t>
    </dgm:pt>
    <dgm:pt modelId="{B708FC2F-B3DE-4B1F-B8EE-43F6547013F9}" type="parTrans" cxnId="{6F6BEB43-191D-46DA-A2E8-760287B14798}">
      <dgm:prSet/>
      <dgm:spPr/>
      <dgm:t>
        <a:bodyPr/>
        <a:lstStyle/>
        <a:p>
          <a:endParaRPr lang="fr-BE"/>
        </a:p>
      </dgm:t>
    </dgm:pt>
    <dgm:pt modelId="{EFC86D70-6468-4197-A271-880CF9ADD1BA}" type="sibTrans" cxnId="{6F6BEB43-191D-46DA-A2E8-760287B14798}">
      <dgm:prSet/>
      <dgm:spPr/>
      <dgm:t>
        <a:bodyPr/>
        <a:lstStyle/>
        <a:p>
          <a:endParaRPr lang="fr-BE"/>
        </a:p>
      </dgm:t>
    </dgm:pt>
    <dgm:pt modelId="{7432A61A-7567-422C-9562-2BCC0B783FAE}" type="pres">
      <dgm:prSet presAssocID="{6976C0F1-ABED-49BB-8329-B86282D370B2}" presName="Name0" presStyleCnt="0">
        <dgm:presLayoutVars>
          <dgm:dir/>
          <dgm:resizeHandles val="exact"/>
        </dgm:presLayoutVars>
      </dgm:prSet>
      <dgm:spPr/>
    </dgm:pt>
    <dgm:pt modelId="{51C21692-9181-4EFC-927A-50834911193A}" type="pres">
      <dgm:prSet presAssocID="{498F13BB-9709-41DA-92CD-BEDA963FEBC0}" presName="composite" presStyleCnt="0"/>
      <dgm:spPr/>
    </dgm:pt>
    <dgm:pt modelId="{5E65E81D-6F52-45D0-A890-26DAD62ADF7D}" type="pres">
      <dgm:prSet presAssocID="{498F13BB-9709-41DA-92CD-BEDA963FEBC0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2000" b="-12000"/>
          </a:stretch>
        </a:blipFill>
      </dgm:spPr>
      <dgm:extLst>
        <a:ext uri="{E40237B7-FDA0-4F09-8148-C483321AD2D9}">
          <dgm14:cNvPr xmlns:dgm14="http://schemas.microsoft.com/office/drawing/2010/diagram" id="0" name="" descr="Drame avec un remplissage uni"/>
        </a:ext>
      </dgm:extLst>
    </dgm:pt>
    <dgm:pt modelId="{DA3B668C-6E2A-4D2F-B0D0-53C7443B7281}" type="pres">
      <dgm:prSet presAssocID="{498F13BB-9709-41DA-92CD-BEDA963FEBC0}" presName="wedgeRectCallout1" presStyleLbl="node1" presStyleIdx="0" presStyleCnt="3">
        <dgm:presLayoutVars>
          <dgm:bulletEnabled val="1"/>
        </dgm:presLayoutVars>
      </dgm:prSet>
      <dgm:spPr/>
    </dgm:pt>
    <dgm:pt modelId="{A415F731-4397-4809-A955-2ADB08A06994}" type="pres">
      <dgm:prSet presAssocID="{E457D0E1-2F47-4AE8-B761-CF252311E1E5}" presName="sibTrans" presStyleCnt="0"/>
      <dgm:spPr/>
    </dgm:pt>
    <dgm:pt modelId="{718B51AD-67AB-4C6C-BE23-89A5E26D2E72}" type="pres">
      <dgm:prSet presAssocID="{47BF0D50-847B-4D5B-9548-5A5F3374D6D6}" presName="composite" presStyleCnt="0"/>
      <dgm:spPr/>
    </dgm:pt>
    <dgm:pt modelId="{57EFF286-D162-46A5-AC02-D7910934501C}" type="pres">
      <dgm:prSet presAssocID="{47BF0D50-847B-4D5B-9548-5A5F3374D6D6}" presName="rect1" presStyleLbl="b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2000" b="-12000"/>
          </a:stretch>
        </a:blipFill>
      </dgm:spPr>
      <dgm:extLst>
        <a:ext uri="{E40237B7-FDA0-4F09-8148-C483321AD2D9}">
          <dgm14:cNvPr xmlns:dgm14="http://schemas.microsoft.com/office/drawing/2010/diagram" id="0" name="" descr="Homme médecin avec un remplissage uni"/>
        </a:ext>
      </dgm:extLst>
    </dgm:pt>
    <dgm:pt modelId="{79653CB5-C47C-425D-811F-7FBBA2788B71}" type="pres">
      <dgm:prSet presAssocID="{47BF0D50-847B-4D5B-9548-5A5F3374D6D6}" presName="wedgeRectCallout1" presStyleLbl="node1" presStyleIdx="1" presStyleCnt="3">
        <dgm:presLayoutVars>
          <dgm:bulletEnabled val="1"/>
        </dgm:presLayoutVars>
      </dgm:prSet>
      <dgm:spPr/>
    </dgm:pt>
    <dgm:pt modelId="{C69FD4B5-272D-4F26-9649-0D5A5A0D0E33}" type="pres">
      <dgm:prSet presAssocID="{EAFDB73C-4401-4912-9EBC-2F108CA461DF}" presName="sibTrans" presStyleCnt="0"/>
      <dgm:spPr/>
    </dgm:pt>
    <dgm:pt modelId="{6D820079-CC7E-456E-AF91-DA099CA14311}" type="pres">
      <dgm:prSet presAssocID="{8B129BEE-A9F8-4C72-90B8-7AF5F63AE943}" presName="composite" presStyleCnt="0"/>
      <dgm:spPr/>
    </dgm:pt>
    <dgm:pt modelId="{BC2B8698-0FDE-4A36-9876-7DABE068F26D}" type="pres">
      <dgm:prSet presAssocID="{8B129BEE-A9F8-4C72-90B8-7AF5F63AE943}" presName="rect1" presStyleLbl="b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2000" b="-12000"/>
          </a:stretch>
        </a:blipFill>
      </dgm:spPr>
      <dgm:extLst>
        <a:ext uri="{E40237B7-FDA0-4F09-8148-C483321AD2D9}">
          <dgm14:cNvPr xmlns:dgm14="http://schemas.microsoft.com/office/drawing/2010/diagram" id="0" name="" descr="Croissance de l'activité avec un remplissage uni"/>
        </a:ext>
      </dgm:extLst>
    </dgm:pt>
    <dgm:pt modelId="{314645C4-ABCB-4539-B7F3-6AF43040F64E}" type="pres">
      <dgm:prSet presAssocID="{8B129BEE-A9F8-4C72-90B8-7AF5F63AE943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6F6BEB43-191D-46DA-A2E8-760287B14798}" srcId="{6976C0F1-ABED-49BB-8329-B86282D370B2}" destId="{8B129BEE-A9F8-4C72-90B8-7AF5F63AE943}" srcOrd="2" destOrd="0" parTransId="{B708FC2F-B3DE-4B1F-B8EE-43F6547013F9}" sibTransId="{EFC86D70-6468-4197-A271-880CF9ADD1BA}"/>
    <dgm:cxn modelId="{787C8048-2C23-4555-A812-E958E9D79B02}" srcId="{6976C0F1-ABED-49BB-8329-B86282D370B2}" destId="{47BF0D50-847B-4D5B-9548-5A5F3374D6D6}" srcOrd="1" destOrd="0" parTransId="{B9E9327F-53C5-4420-AD22-A00B09D7173F}" sibTransId="{EAFDB73C-4401-4912-9EBC-2F108CA461DF}"/>
    <dgm:cxn modelId="{79542284-F1FA-485E-9924-18A6AFAE4264}" type="presOf" srcId="{498F13BB-9709-41DA-92CD-BEDA963FEBC0}" destId="{DA3B668C-6E2A-4D2F-B0D0-53C7443B7281}" srcOrd="0" destOrd="0" presId="urn:microsoft.com/office/officeart/2008/layout/BendingPictureCaptionList"/>
    <dgm:cxn modelId="{AFED1EB2-AA82-40EE-8FA1-C4061D9465B7}" srcId="{6976C0F1-ABED-49BB-8329-B86282D370B2}" destId="{498F13BB-9709-41DA-92CD-BEDA963FEBC0}" srcOrd="0" destOrd="0" parTransId="{6801BED2-0A20-4D7D-A885-B9A657A00E00}" sibTransId="{E457D0E1-2F47-4AE8-B761-CF252311E1E5}"/>
    <dgm:cxn modelId="{C9FD34B6-07BE-480A-8C49-22856E7D388B}" type="presOf" srcId="{8B129BEE-A9F8-4C72-90B8-7AF5F63AE943}" destId="{314645C4-ABCB-4539-B7F3-6AF43040F64E}" srcOrd="0" destOrd="0" presId="urn:microsoft.com/office/officeart/2008/layout/BendingPictureCaptionList"/>
    <dgm:cxn modelId="{6237E7CD-0187-4D79-9DA7-72BA30B40E1E}" type="presOf" srcId="{47BF0D50-847B-4D5B-9548-5A5F3374D6D6}" destId="{79653CB5-C47C-425D-811F-7FBBA2788B71}" srcOrd="0" destOrd="0" presId="urn:microsoft.com/office/officeart/2008/layout/BendingPictureCaptionList"/>
    <dgm:cxn modelId="{0567C4EC-8E98-4637-8D45-07FD0279F10B}" type="presOf" srcId="{6976C0F1-ABED-49BB-8329-B86282D370B2}" destId="{7432A61A-7567-422C-9562-2BCC0B783FAE}" srcOrd="0" destOrd="0" presId="urn:microsoft.com/office/officeart/2008/layout/BendingPictureCaptionList"/>
    <dgm:cxn modelId="{50EAA8C2-4F18-4B17-AA74-41B344CF88FB}" type="presParOf" srcId="{7432A61A-7567-422C-9562-2BCC0B783FAE}" destId="{51C21692-9181-4EFC-927A-50834911193A}" srcOrd="0" destOrd="0" presId="urn:microsoft.com/office/officeart/2008/layout/BendingPictureCaptionList"/>
    <dgm:cxn modelId="{235D3DB7-9972-4530-83CA-A014A2F2F60A}" type="presParOf" srcId="{51C21692-9181-4EFC-927A-50834911193A}" destId="{5E65E81D-6F52-45D0-A890-26DAD62ADF7D}" srcOrd="0" destOrd="0" presId="urn:microsoft.com/office/officeart/2008/layout/BendingPictureCaptionList"/>
    <dgm:cxn modelId="{9B973D11-E399-46CC-9914-327C58B879FB}" type="presParOf" srcId="{51C21692-9181-4EFC-927A-50834911193A}" destId="{DA3B668C-6E2A-4D2F-B0D0-53C7443B7281}" srcOrd="1" destOrd="0" presId="urn:microsoft.com/office/officeart/2008/layout/BendingPictureCaptionList"/>
    <dgm:cxn modelId="{48A7077A-DEA2-4C0B-B4F8-880533413F8E}" type="presParOf" srcId="{7432A61A-7567-422C-9562-2BCC0B783FAE}" destId="{A415F731-4397-4809-A955-2ADB08A06994}" srcOrd="1" destOrd="0" presId="urn:microsoft.com/office/officeart/2008/layout/BendingPictureCaptionList"/>
    <dgm:cxn modelId="{4BF9E2D9-705D-4ABD-BCE0-5CFE92CBE860}" type="presParOf" srcId="{7432A61A-7567-422C-9562-2BCC0B783FAE}" destId="{718B51AD-67AB-4C6C-BE23-89A5E26D2E72}" srcOrd="2" destOrd="0" presId="urn:microsoft.com/office/officeart/2008/layout/BendingPictureCaptionList"/>
    <dgm:cxn modelId="{C5748AD2-1915-43BB-B5DB-06CC50714C67}" type="presParOf" srcId="{718B51AD-67AB-4C6C-BE23-89A5E26D2E72}" destId="{57EFF286-D162-46A5-AC02-D7910934501C}" srcOrd="0" destOrd="0" presId="urn:microsoft.com/office/officeart/2008/layout/BendingPictureCaptionList"/>
    <dgm:cxn modelId="{D7856206-2A06-48FB-86B6-971D2DFD3834}" type="presParOf" srcId="{718B51AD-67AB-4C6C-BE23-89A5E26D2E72}" destId="{79653CB5-C47C-425D-811F-7FBBA2788B71}" srcOrd="1" destOrd="0" presId="urn:microsoft.com/office/officeart/2008/layout/BendingPictureCaptionList"/>
    <dgm:cxn modelId="{01986587-640B-4259-9A0D-460AFADBDE59}" type="presParOf" srcId="{7432A61A-7567-422C-9562-2BCC0B783FAE}" destId="{C69FD4B5-272D-4F26-9649-0D5A5A0D0E33}" srcOrd="3" destOrd="0" presId="urn:microsoft.com/office/officeart/2008/layout/BendingPictureCaptionList"/>
    <dgm:cxn modelId="{7CE20BC2-0E2C-4FCE-95A5-175C400FFDAC}" type="presParOf" srcId="{7432A61A-7567-422C-9562-2BCC0B783FAE}" destId="{6D820079-CC7E-456E-AF91-DA099CA14311}" srcOrd="4" destOrd="0" presId="urn:microsoft.com/office/officeart/2008/layout/BendingPictureCaptionList"/>
    <dgm:cxn modelId="{55703657-FCF0-4F5F-9087-616CB7903D6E}" type="presParOf" srcId="{6D820079-CC7E-456E-AF91-DA099CA14311}" destId="{BC2B8698-0FDE-4A36-9876-7DABE068F26D}" srcOrd="0" destOrd="0" presId="urn:microsoft.com/office/officeart/2008/layout/BendingPictureCaptionList"/>
    <dgm:cxn modelId="{42C403A4-B6C6-4C6B-8A16-F45155E8680E}" type="presParOf" srcId="{6D820079-CC7E-456E-AF91-DA099CA14311}" destId="{314645C4-ABCB-4539-B7F3-6AF43040F64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82512-7AE7-5440-A503-4C4D788D53D3}">
      <dsp:nvSpPr>
        <dsp:cNvPr id="0" name=""/>
        <dsp:cNvSpPr/>
      </dsp:nvSpPr>
      <dsp:spPr>
        <a:xfrm>
          <a:off x="632" y="0"/>
          <a:ext cx="1644550" cy="43513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Les soins</a:t>
          </a:r>
        </a:p>
      </dsp:txBody>
      <dsp:txXfrm>
        <a:off x="632" y="0"/>
        <a:ext cx="1644550" cy="1305401"/>
      </dsp:txXfrm>
    </dsp:sp>
    <dsp:sp modelId="{B524130E-48A5-9C4B-8472-9D81246A0158}">
      <dsp:nvSpPr>
        <dsp:cNvPr id="0" name=""/>
        <dsp:cNvSpPr/>
      </dsp:nvSpPr>
      <dsp:spPr>
        <a:xfrm>
          <a:off x="165087" y="1305401"/>
          <a:ext cx="1315640" cy="28283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« Handling »</a:t>
          </a:r>
        </a:p>
      </dsp:txBody>
      <dsp:txXfrm>
        <a:off x="203621" y="1343935"/>
        <a:ext cx="1238572" cy="2751301"/>
      </dsp:txXfrm>
    </dsp:sp>
    <dsp:sp modelId="{7A8CC3B8-16C5-6B48-963C-2EA6115936C7}">
      <dsp:nvSpPr>
        <dsp:cNvPr id="0" name=""/>
        <dsp:cNvSpPr/>
      </dsp:nvSpPr>
      <dsp:spPr>
        <a:xfrm>
          <a:off x="1768524" y="0"/>
          <a:ext cx="1644550" cy="43513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La stimulation</a:t>
          </a:r>
        </a:p>
      </dsp:txBody>
      <dsp:txXfrm>
        <a:off x="1768524" y="0"/>
        <a:ext cx="1644550" cy="1305401"/>
      </dsp:txXfrm>
    </dsp:sp>
    <dsp:sp modelId="{E4F573D1-11BB-774D-B656-30F54C8E7156}">
      <dsp:nvSpPr>
        <dsp:cNvPr id="0" name=""/>
        <dsp:cNvSpPr/>
      </dsp:nvSpPr>
      <dsp:spPr>
        <a:xfrm>
          <a:off x="1932979" y="1306676"/>
          <a:ext cx="1315640" cy="13119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« Object presenting »</a:t>
          </a:r>
        </a:p>
      </dsp:txBody>
      <dsp:txXfrm>
        <a:off x="1971406" y="1345103"/>
        <a:ext cx="1238786" cy="1235133"/>
      </dsp:txXfrm>
    </dsp:sp>
    <dsp:sp modelId="{DD1C4BD7-C484-5341-A1FD-33F21C057E6C}">
      <dsp:nvSpPr>
        <dsp:cNvPr id="0" name=""/>
        <dsp:cNvSpPr/>
      </dsp:nvSpPr>
      <dsp:spPr>
        <a:xfrm>
          <a:off x="1932979" y="2820508"/>
          <a:ext cx="1315640" cy="13119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« Mère suffisamment bonne »</a:t>
          </a:r>
        </a:p>
      </dsp:txBody>
      <dsp:txXfrm>
        <a:off x="1971406" y="2858935"/>
        <a:ext cx="1238786" cy="1235133"/>
      </dsp:txXfrm>
    </dsp:sp>
    <dsp:sp modelId="{A38B006C-9E19-054A-9AB3-9C77EB92590A}">
      <dsp:nvSpPr>
        <dsp:cNvPr id="0" name=""/>
        <dsp:cNvSpPr/>
      </dsp:nvSpPr>
      <dsp:spPr>
        <a:xfrm>
          <a:off x="3536416" y="0"/>
          <a:ext cx="1644550" cy="435133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La protection</a:t>
          </a:r>
        </a:p>
      </dsp:txBody>
      <dsp:txXfrm>
        <a:off x="3536416" y="0"/>
        <a:ext cx="1644550" cy="1305401"/>
      </dsp:txXfrm>
    </dsp:sp>
    <dsp:sp modelId="{1983691B-E24C-5245-97ED-065BB5A7E83C}">
      <dsp:nvSpPr>
        <dsp:cNvPr id="0" name=""/>
        <dsp:cNvSpPr/>
      </dsp:nvSpPr>
      <dsp:spPr>
        <a:xfrm>
          <a:off x="3700871" y="1305401"/>
          <a:ext cx="1315640" cy="28283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« Holding »</a:t>
          </a:r>
        </a:p>
      </dsp:txBody>
      <dsp:txXfrm>
        <a:off x="3739405" y="1343935"/>
        <a:ext cx="1238572" cy="27513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470802-2D10-2A4C-9742-720EC720B129}">
      <dsp:nvSpPr>
        <dsp:cNvPr id="0" name=""/>
        <dsp:cNvSpPr/>
      </dsp:nvSpPr>
      <dsp:spPr>
        <a:xfrm>
          <a:off x="632" y="572231"/>
          <a:ext cx="2466826" cy="14800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/>
            <a:t>Attachement indifférencié</a:t>
          </a:r>
        </a:p>
      </dsp:txBody>
      <dsp:txXfrm>
        <a:off x="632" y="572231"/>
        <a:ext cx="2466826" cy="1480095"/>
      </dsp:txXfrm>
    </dsp:sp>
    <dsp:sp modelId="{FC91F20A-2632-564B-BA90-039D1585A0FF}">
      <dsp:nvSpPr>
        <dsp:cNvPr id="0" name=""/>
        <dsp:cNvSpPr/>
      </dsp:nvSpPr>
      <dsp:spPr>
        <a:xfrm>
          <a:off x="2714141" y="572231"/>
          <a:ext cx="2466826" cy="14800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Pas de recherche de sécurité auprès d’une figure d’attachement</a:t>
          </a:r>
        </a:p>
      </dsp:txBody>
      <dsp:txXfrm>
        <a:off x="2714141" y="572231"/>
        <a:ext cx="2466826" cy="1480095"/>
      </dsp:txXfrm>
    </dsp:sp>
    <dsp:sp modelId="{01110D7D-1008-44F7-BCA0-0EECC2F88DAB}">
      <dsp:nvSpPr>
        <dsp:cNvPr id="0" name=""/>
        <dsp:cNvSpPr/>
      </dsp:nvSpPr>
      <dsp:spPr>
        <a:xfrm>
          <a:off x="1357386" y="2299010"/>
          <a:ext cx="2466826" cy="14800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Privations vs instabilité vs environnement</a:t>
          </a:r>
        </a:p>
      </dsp:txBody>
      <dsp:txXfrm>
        <a:off x="1357386" y="2299010"/>
        <a:ext cx="2466826" cy="14800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C7E36-B51F-4334-8621-45AE62D22004}">
      <dsp:nvSpPr>
        <dsp:cNvPr id="0" name=""/>
        <dsp:cNvSpPr/>
      </dsp:nvSpPr>
      <dsp:spPr>
        <a:xfrm rot="21300000">
          <a:off x="15900" y="1880804"/>
          <a:ext cx="5149798" cy="589729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97F89-4186-4D5B-AC1B-759FE8CC8AD7}">
      <dsp:nvSpPr>
        <dsp:cNvPr id="0" name=""/>
        <dsp:cNvSpPr/>
      </dsp:nvSpPr>
      <dsp:spPr>
        <a:xfrm>
          <a:off x="621792" y="217566"/>
          <a:ext cx="1554480" cy="1740535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090FC-39AB-4FFC-A49F-AE83839385BB}">
      <dsp:nvSpPr>
        <dsp:cNvPr id="0" name=""/>
        <dsp:cNvSpPr/>
      </dsp:nvSpPr>
      <dsp:spPr>
        <a:xfrm>
          <a:off x="2746248" y="0"/>
          <a:ext cx="1658112" cy="18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Trouble réactionnel de l’attachement (inhibé)</a:t>
          </a:r>
        </a:p>
      </dsp:txBody>
      <dsp:txXfrm>
        <a:off x="2746248" y="0"/>
        <a:ext cx="1658112" cy="1827561"/>
      </dsp:txXfrm>
    </dsp:sp>
    <dsp:sp modelId="{23C1D1E5-9EAA-4932-8279-E1C4EF0E648F}">
      <dsp:nvSpPr>
        <dsp:cNvPr id="0" name=""/>
        <dsp:cNvSpPr/>
      </dsp:nvSpPr>
      <dsp:spPr>
        <a:xfrm>
          <a:off x="3005328" y="2393235"/>
          <a:ext cx="1554480" cy="1740535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A88C5D-0ED5-4760-8666-AE69845B72A7}">
      <dsp:nvSpPr>
        <dsp:cNvPr id="0" name=""/>
        <dsp:cNvSpPr/>
      </dsp:nvSpPr>
      <dsp:spPr>
        <a:xfrm>
          <a:off x="777240" y="2523776"/>
          <a:ext cx="1658112" cy="18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Trouble désinhibition du contact social (désinhibé)</a:t>
          </a:r>
        </a:p>
      </dsp:txBody>
      <dsp:txXfrm>
        <a:off x="777240" y="2523776"/>
        <a:ext cx="1658112" cy="1827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49B58-4E5A-4E58-BE2E-A26E63880C1F}">
      <dsp:nvSpPr>
        <dsp:cNvPr id="0" name=""/>
        <dsp:cNvSpPr/>
      </dsp:nvSpPr>
      <dsp:spPr>
        <a:xfrm>
          <a:off x="117791" y="435133"/>
          <a:ext cx="0" cy="391620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8A311-1275-4382-867B-46C5D67FF191}">
      <dsp:nvSpPr>
        <dsp:cNvPr id="0" name=""/>
        <dsp:cNvSpPr/>
      </dsp:nvSpPr>
      <dsp:spPr>
        <a:xfrm>
          <a:off x="226575" y="565673"/>
          <a:ext cx="2059705" cy="1762291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4000" r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63F0D-E763-4A3A-8041-3D6D7DD94226}">
      <dsp:nvSpPr>
        <dsp:cNvPr id="0" name=""/>
        <dsp:cNvSpPr/>
      </dsp:nvSpPr>
      <dsp:spPr>
        <a:xfrm>
          <a:off x="226575" y="2327965"/>
          <a:ext cx="2059705" cy="2023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800" kern="1200" dirty="0"/>
            <a:t>Comportement synchronisé (regard, voix, toucher)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800" kern="1200"/>
            <a:t>Spécifique</a:t>
          </a:r>
          <a:endParaRPr lang="fr-BE" sz="1800" kern="1200" dirty="0"/>
        </a:p>
      </dsp:txBody>
      <dsp:txXfrm>
        <a:off x="226575" y="2327965"/>
        <a:ext cx="2059705" cy="2023372"/>
      </dsp:txXfrm>
    </dsp:sp>
    <dsp:sp modelId="{55392D28-5621-49B2-B2CE-81C0DB0B7BC1}">
      <dsp:nvSpPr>
        <dsp:cNvPr id="0" name=""/>
        <dsp:cNvSpPr/>
      </dsp:nvSpPr>
      <dsp:spPr>
        <a:xfrm>
          <a:off x="117791" y="0"/>
          <a:ext cx="2175669" cy="435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Comportement</a:t>
          </a:r>
        </a:p>
      </dsp:txBody>
      <dsp:txXfrm>
        <a:off x="117791" y="0"/>
        <a:ext cx="2175669" cy="435133"/>
      </dsp:txXfrm>
    </dsp:sp>
    <dsp:sp modelId="{98A20DB9-1671-44CC-822C-EA0BE04EE911}">
      <dsp:nvSpPr>
        <dsp:cNvPr id="0" name=""/>
        <dsp:cNvSpPr/>
      </dsp:nvSpPr>
      <dsp:spPr>
        <a:xfrm>
          <a:off x="2819241" y="435133"/>
          <a:ext cx="0" cy="391620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30AA02-9446-4FF8-8F38-770F189A2DC5}">
      <dsp:nvSpPr>
        <dsp:cNvPr id="0" name=""/>
        <dsp:cNvSpPr/>
      </dsp:nvSpPr>
      <dsp:spPr>
        <a:xfrm>
          <a:off x="2928024" y="565673"/>
          <a:ext cx="2059705" cy="1762291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D87B9-729D-4C08-9C23-F0B705196D5F}">
      <dsp:nvSpPr>
        <dsp:cNvPr id="0" name=""/>
        <dsp:cNvSpPr/>
      </dsp:nvSpPr>
      <dsp:spPr>
        <a:xfrm>
          <a:off x="2928024" y="2327965"/>
          <a:ext cx="2059705" cy="2023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300" kern="1200" dirty="0"/>
            <a:t>Rythme cardiaque synchronisé durant les interactions </a:t>
          </a:r>
        </a:p>
      </dsp:txBody>
      <dsp:txXfrm>
        <a:off x="2928024" y="2327965"/>
        <a:ext cx="2059705" cy="2023372"/>
      </dsp:txXfrm>
    </dsp:sp>
    <dsp:sp modelId="{029813A8-2F5F-4B19-9C5C-8E34EEEC871B}">
      <dsp:nvSpPr>
        <dsp:cNvPr id="0" name=""/>
        <dsp:cNvSpPr/>
      </dsp:nvSpPr>
      <dsp:spPr>
        <a:xfrm>
          <a:off x="2819241" y="0"/>
          <a:ext cx="2175669" cy="435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/>
            <a:t>Rythme cardiaque</a:t>
          </a:r>
          <a:endParaRPr lang="fr-BE" sz="2000" kern="1200" dirty="0"/>
        </a:p>
      </dsp:txBody>
      <dsp:txXfrm>
        <a:off x="2819241" y="0"/>
        <a:ext cx="2175669" cy="435133"/>
      </dsp:txXfrm>
    </dsp:sp>
    <dsp:sp modelId="{28AD969F-D92E-47AD-A25A-5157A4058C00}">
      <dsp:nvSpPr>
        <dsp:cNvPr id="0" name=""/>
        <dsp:cNvSpPr/>
      </dsp:nvSpPr>
      <dsp:spPr>
        <a:xfrm>
          <a:off x="5520690" y="435133"/>
          <a:ext cx="0" cy="391620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6EA334-A8DE-4061-81F7-687325C78FBA}">
      <dsp:nvSpPr>
        <dsp:cNvPr id="0" name=""/>
        <dsp:cNvSpPr/>
      </dsp:nvSpPr>
      <dsp:spPr>
        <a:xfrm>
          <a:off x="5629473" y="565673"/>
          <a:ext cx="2059705" cy="176229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7000" r="-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00CD9-8437-4FFE-9703-150C88841F69}">
      <dsp:nvSpPr>
        <dsp:cNvPr id="0" name=""/>
        <dsp:cNvSpPr/>
      </dsp:nvSpPr>
      <dsp:spPr>
        <a:xfrm>
          <a:off x="5629473" y="2327965"/>
          <a:ext cx="2059705" cy="2023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800" kern="1200" dirty="0"/>
            <a:t>Production d’ocytocine synchronisée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800" kern="1200" dirty="0"/>
            <a:t>Réponse corticotrope coordonnée en cas de stress </a:t>
          </a:r>
        </a:p>
      </dsp:txBody>
      <dsp:txXfrm>
        <a:off x="5629473" y="2327965"/>
        <a:ext cx="2059705" cy="2023372"/>
      </dsp:txXfrm>
    </dsp:sp>
    <dsp:sp modelId="{D235C05F-0638-4F42-8605-6105FD004418}">
      <dsp:nvSpPr>
        <dsp:cNvPr id="0" name=""/>
        <dsp:cNvSpPr/>
      </dsp:nvSpPr>
      <dsp:spPr>
        <a:xfrm>
          <a:off x="5520690" y="0"/>
          <a:ext cx="2175669" cy="435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 err="1"/>
            <a:t>Syst</a:t>
          </a:r>
          <a:r>
            <a:rPr lang="fr-BE" sz="2000" kern="1200" dirty="0"/>
            <a:t>. Endocrinien</a:t>
          </a:r>
        </a:p>
      </dsp:txBody>
      <dsp:txXfrm>
        <a:off x="5520690" y="0"/>
        <a:ext cx="2175669" cy="435133"/>
      </dsp:txXfrm>
    </dsp:sp>
    <dsp:sp modelId="{5D228E97-A1BC-42CC-BCEB-E3A603F56092}">
      <dsp:nvSpPr>
        <dsp:cNvPr id="0" name=""/>
        <dsp:cNvSpPr/>
      </dsp:nvSpPr>
      <dsp:spPr>
        <a:xfrm>
          <a:off x="8222139" y="435133"/>
          <a:ext cx="0" cy="391620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3020C-9EA3-4A2A-8636-FD7D4D190BE4}">
      <dsp:nvSpPr>
        <dsp:cNvPr id="0" name=""/>
        <dsp:cNvSpPr/>
      </dsp:nvSpPr>
      <dsp:spPr>
        <a:xfrm>
          <a:off x="8330922" y="565673"/>
          <a:ext cx="2059705" cy="1762291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4000" r="-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98190-001D-4A2F-90CE-2A5B5B1E32BB}">
      <dsp:nvSpPr>
        <dsp:cNvPr id="0" name=""/>
        <dsp:cNvSpPr/>
      </dsp:nvSpPr>
      <dsp:spPr>
        <a:xfrm>
          <a:off x="8330922" y="2327965"/>
          <a:ext cx="2059705" cy="2023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300" kern="1200"/>
            <a:t>Coordination des ondes cérébrales  </a:t>
          </a:r>
          <a:endParaRPr lang="fr-BE" sz="2300" kern="1200" dirty="0"/>
        </a:p>
      </dsp:txBody>
      <dsp:txXfrm>
        <a:off x="8330922" y="2327965"/>
        <a:ext cx="2059705" cy="2023372"/>
      </dsp:txXfrm>
    </dsp:sp>
    <dsp:sp modelId="{8653BEDA-DF42-4A4A-B9EB-646283FF2FA0}">
      <dsp:nvSpPr>
        <dsp:cNvPr id="0" name=""/>
        <dsp:cNvSpPr/>
      </dsp:nvSpPr>
      <dsp:spPr>
        <a:xfrm>
          <a:off x="8222139" y="0"/>
          <a:ext cx="2175669" cy="435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kern="1200" dirty="0"/>
            <a:t>Cérébrale</a:t>
          </a:r>
        </a:p>
      </dsp:txBody>
      <dsp:txXfrm>
        <a:off x="8222139" y="0"/>
        <a:ext cx="2175669" cy="4351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99166-DC4B-496B-B211-FA234CB75624}">
      <dsp:nvSpPr>
        <dsp:cNvPr id="0" name=""/>
        <dsp:cNvSpPr/>
      </dsp:nvSpPr>
      <dsp:spPr>
        <a:xfrm>
          <a:off x="1778" y="0"/>
          <a:ext cx="1864074" cy="4312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1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700" kern="1200" dirty="0"/>
            <a:t>Situation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kern="1200" dirty="0"/>
            <a:t>Sensations internes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kern="1200" dirty="0"/>
            <a:t>Absence / attitude de la figure d’attachement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kern="1200" dirty="0"/>
            <a:t>Dangers potentiels de l’environnement </a:t>
          </a:r>
        </a:p>
      </dsp:txBody>
      <dsp:txXfrm>
        <a:off x="1778" y="1724914"/>
        <a:ext cx="1864074" cy="1724914"/>
      </dsp:txXfrm>
    </dsp:sp>
    <dsp:sp modelId="{75514044-9331-4B89-BB9D-EDC2B79269BB}">
      <dsp:nvSpPr>
        <dsp:cNvPr id="0" name=""/>
        <dsp:cNvSpPr/>
      </dsp:nvSpPr>
      <dsp:spPr>
        <a:xfrm>
          <a:off x="215820" y="258737"/>
          <a:ext cx="1435990" cy="143599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AA8496-B572-4DA7-9CD7-502C30A05167}">
      <dsp:nvSpPr>
        <dsp:cNvPr id="0" name=""/>
        <dsp:cNvSpPr/>
      </dsp:nvSpPr>
      <dsp:spPr>
        <a:xfrm>
          <a:off x="1921774" y="0"/>
          <a:ext cx="1864074" cy="4312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1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700" kern="1200" dirty="0"/>
            <a:t>Activation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kern="1200" dirty="0"/>
            <a:t>Pleurs, cris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kern="1200" dirty="0"/>
            <a:t>Sourire, vocalisations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300" kern="1200" dirty="0"/>
            <a:t>Suivre, s’approcher</a:t>
          </a:r>
        </a:p>
      </dsp:txBody>
      <dsp:txXfrm>
        <a:off x="1921774" y="1724914"/>
        <a:ext cx="1864074" cy="1724914"/>
      </dsp:txXfrm>
    </dsp:sp>
    <dsp:sp modelId="{F67EE40C-30FB-4531-8DD3-CDFF3F3357D4}">
      <dsp:nvSpPr>
        <dsp:cNvPr id="0" name=""/>
        <dsp:cNvSpPr/>
      </dsp:nvSpPr>
      <dsp:spPr>
        <a:xfrm>
          <a:off x="2135816" y="258737"/>
          <a:ext cx="1435990" cy="143599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3B539-68D0-4B35-93A8-3D94F7EFE57C}">
      <dsp:nvSpPr>
        <dsp:cNvPr id="0" name=""/>
        <dsp:cNvSpPr/>
      </dsp:nvSpPr>
      <dsp:spPr>
        <a:xfrm>
          <a:off x="3841771" y="0"/>
          <a:ext cx="1864074" cy="4312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700" kern="1200" dirty="0">
              <a:sym typeface="Wingdings" panose="05000000000000000000" pitchFamily="2" charset="2"/>
            </a:rPr>
            <a:t> Figure d’attachement</a:t>
          </a:r>
          <a:endParaRPr lang="fr-BE" sz="1700" kern="1200" dirty="0"/>
        </a:p>
      </dsp:txBody>
      <dsp:txXfrm>
        <a:off x="3841771" y="1724914"/>
        <a:ext cx="1864074" cy="1724914"/>
      </dsp:txXfrm>
    </dsp:sp>
    <dsp:sp modelId="{0982CD5A-A1A4-4995-9085-22F8AA14A0E7}">
      <dsp:nvSpPr>
        <dsp:cNvPr id="0" name=""/>
        <dsp:cNvSpPr/>
      </dsp:nvSpPr>
      <dsp:spPr>
        <a:xfrm>
          <a:off x="4055812" y="258737"/>
          <a:ext cx="1435990" cy="143599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1EA2F-CC0C-414C-92AD-913037EA56B0}">
      <dsp:nvSpPr>
        <dsp:cNvPr id="0" name=""/>
        <dsp:cNvSpPr/>
      </dsp:nvSpPr>
      <dsp:spPr>
        <a:xfrm>
          <a:off x="5761767" y="0"/>
          <a:ext cx="1864074" cy="4312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700" kern="1200" dirty="0"/>
            <a:t>Désactivation </a:t>
          </a:r>
        </a:p>
      </dsp:txBody>
      <dsp:txXfrm>
        <a:off x="5761767" y="1724914"/>
        <a:ext cx="1864074" cy="1724914"/>
      </dsp:txXfrm>
    </dsp:sp>
    <dsp:sp modelId="{65B8DF53-15EF-4D98-966C-3635FF657331}">
      <dsp:nvSpPr>
        <dsp:cNvPr id="0" name=""/>
        <dsp:cNvSpPr/>
      </dsp:nvSpPr>
      <dsp:spPr>
        <a:xfrm>
          <a:off x="5975809" y="258737"/>
          <a:ext cx="1435990" cy="1435990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C5F9D-61EE-4EE9-9F24-ABEB6C4FD29D}">
      <dsp:nvSpPr>
        <dsp:cNvPr id="0" name=""/>
        <dsp:cNvSpPr/>
      </dsp:nvSpPr>
      <dsp:spPr>
        <a:xfrm>
          <a:off x="305104" y="3449828"/>
          <a:ext cx="7017410" cy="646842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99166-DC4B-496B-B211-FA234CB75624}">
      <dsp:nvSpPr>
        <dsp:cNvPr id="0" name=""/>
        <dsp:cNvSpPr/>
      </dsp:nvSpPr>
      <dsp:spPr>
        <a:xfrm>
          <a:off x="1778" y="0"/>
          <a:ext cx="1864074" cy="4312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Situation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400" kern="1200" dirty="0"/>
            <a:t>Etranger en présence de la F.A.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400" kern="1200" dirty="0"/>
            <a:t>Enfant seul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400" kern="1200" dirty="0"/>
            <a:t>Enfant seul avec étranger </a:t>
          </a:r>
        </a:p>
      </dsp:txBody>
      <dsp:txXfrm>
        <a:off x="1778" y="1724914"/>
        <a:ext cx="1864074" cy="1724914"/>
      </dsp:txXfrm>
    </dsp:sp>
    <dsp:sp modelId="{75514044-9331-4B89-BB9D-EDC2B79269BB}">
      <dsp:nvSpPr>
        <dsp:cNvPr id="0" name=""/>
        <dsp:cNvSpPr/>
      </dsp:nvSpPr>
      <dsp:spPr>
        <a:xfrm>
          <a:off x="215820" y="258737"/>
          <a:ext cx="1435990" cy="143599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AA8496-B572-4DA7-9CD7-502C30A05167}">
      <dsp:nvSpPr>
        <dsp:cNvPr id="0" name=""/>
        <dsp:cNvSpPr/>
      </dsp:nvSpPr>
      <dsp:spPr>
        <a:xfrm>
          <a:off x="1921774" y="0"/>
          <a:ext cx="1864074" cy="4312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Activation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400" kern="1200" dirty="0"/>
            <a:t>Pleurs, cris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400" kern="1200" dirty="0"/>
            <a:t>Suivre, s’approcher</a:t>
          </a:r>
        </a:p>
      </dsp:txBody>
      <dsp:txXfrm>
        <a:off x="1921774" y="1724914"/>
        <a:ext cx="1864074" cy="1724914"/>
      </dsp:txXfrm>
    </dsp:sp>
    <dsp:sp modelId="{F67EE40C-30FB-4531-8DD3-CDFF3F3357D4}">
      <dsp:nvSpPr>
        <dsp:cNvPr id="0" name=""/>
        <dsp:cNvSpPr/>
      </dsp:nvSpPr>
      <dsp:spPr>
        <a:xfrm>
          <a:off x="2135816" y="258737"/>
          <a:ext cx="1435990" cy="143599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3B539-68D0-4B35-93A8-3D94F7EFE57C}">
      <dsp:nvSpPr>
        <dsp:cNvPr id="0" name=""/>
        <dsp:cNvSpPr/>
      </dsp:nvSpPr>
      <dsp:spPr>
        <a:xfrm>
          <a:off x="3841771" y="0"/>
          <a:ext cx="1864074" cy="4312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>
              <a:sym typeface="Wingdings" panose="05000000000000000000" pitchFamily="2" charset="2"/>
            </a:rPr>
            <a:t> Figure d’attachement</a:t>
          </a:r>
          <a:endParaRPr lang="fr-BE" sz="1800" kern="1200" dirty="0"/>
        </a:p>
      </dsp:txBody>
      <dsp:txXfrm>
        <a:off x="3841771" y="1724914"/>
        <a:ext cx="1864074" cy="1724914"/>
      </dsp:txXfrm>
    </dsp:sp>
    <dsp:sp modelId="{0982CD5A-A1A4-4995-9085-22F8AA14A0E7}">
      <dsp:nvSpPr>
        <dsp:cNvPr id="0" name=""/>
        <dsp:cNvSpPr/>
      </dsp:nvSpPr>
      <dsp:spPr>
        <a:xfrm>
          <a:off x="4055812" y="258737"/>
          <a:ext cx="1435990" cy="143599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1EA2F-CC0C-414C-92AD-913037EA56B0}">
      <dsp:nvSpPr>
        <dsp:cNvPr id="0" name=""/>
        <dsp:cNvSpPr/>
      </dsp:nvSpPr>
      <dsp:spPr>
        <a:xfrm>
          <a:off x="5761767" y="0"/>
          <a:ext cx="1864074" cy="4312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Désactivation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 </a:t>
          </a:r>
        </a:p>
      </dsp:txBody>
      <dsp:txXfrm>
        <a:off x="5761767" y="1724914"/>
        <a:ext cx="1864074" cy="1724914"/>
      </dsp:txXfrm>
    </dsp:sp>
    <dsp:sp modelId="{65B8DF53-15EF-4D98-966C-3635FF657331}">
      <dsp:nvSpPr>
        <dsp:cNvPr id="0" name=""/>
        <dsp:cNvSpPr/>
      </dsp:nvSpPr>
      <dsp:spPr>
        <a:xfrm>
          <a:off x="5975809" y="258737"/>
          <a:ext cx="1435990" cy="1435990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C5F9D-61EE-4EE9-9F24-ABEB6C4FD29D}">
      <dsp:nvSpPr>
        <dsp:cNvPr id="0" name=""/>
        <dsp:cNvSpPr/>
      </dsp:nvSpPr>
      <dsp:spPr>
        <a:xfrm>
          <a:off x="305104" y="3449828"/>
          <a:ext cx="7017410" cy="646842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99166-DC4B-496B-B211-FA234CB75624}">
      <dsp:nvSpPr>
        <dsp:cNvPr id="0" name=""/>
        <dsp:cNvSpPr/>
      </dsp:nvSpPr>
      <dsp:spPr>
        <a:xfrm>
          <a:off x="1776" y="0"/>
          <a:ext cx="1862211" cy="22347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1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/>
            <a:t>Situation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 dirty="0"/>
            <a:t>Etranger en présence de la F.A.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 dirty="0"/>
            <a:t>Enfant seul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 dirty="0"/>
            <a:t>Enfant seul avec étranger </a:t>
          </a:r>
        </a:p>
      </dsp:txBody>
      <dsp:txXfrm>
        <a:off x="1776" y="893898"/>
        <a:ext cx="1862211" cy="893898"/>
      </dsp:txXfrm>
    </dsp:sp>
    <dsp:sp modelId="{75514044-9331-4B89-BB9D-EDC2B79269BB}">
      <dsp:nvSpPr>
        <dsp:cNvPr id="0" name=""/>
        <dsp:cNvSpPr/>
      </dsp:nvSpPr>
      <dsp:spPr>
        <a:xfrm>
          <a:off x="560797" y="134084"/>
          <a:ext cx="744170" cy="7441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AA8496-B572-4DA7-9CD7-502C30A05167}">
      <dsp:nvSpPr>
        <dsp:cNvPr id="0" name=""/>
        <dsp:cNvSpPr/>
      </dsp:nvSpPr>
      <dsp:spPr>
        <a:xfrm>
          <a:off x="1919854" y="0"/>
          <a:ext cx="1862211" cy="223474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/>
            <a:t>Hypo-Activation </a:t>
          </a:r>
        </a:p>
      </dsp:txBody>
      <dsp:txXfrm>
        <a:off x="1919854" y="893898"/>
        <a:ext cx="1862211" cy="893898"/>
      </dsp:txXfrm>
    </dsp:sp>
    <dsp:sp modelId="{F67EE40C-30FB-4531-8DD3-CDFF3F3357D4}">
      <dsp:nvSpPr>
        <dsp:cNvPr id="0" name=""/>
        <dsp:cNvSpPr/>
      </dsp:nvSpPr>
      <dsp:spPr>
        <a:xfrm>
          <a:off x="2478875" y="134084"/>
          <a:ext cx="744170" cy="744170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3B539-68D0-4B35-93A8-3D94F7EFE57C}">
      <dsp:nvSpPr>
        <dsp:cNvPr id="0" name=""/>
        <dsp:cNvSpPr/>
      </dsp:nvSpPr>
      <dsp:spPr>
        <a:xfrm>
          <a:off x="3837933" y="0"/>
          <a:ext cx="1862211" cy="22347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sym typeface="Wingdings" panose="05000000000000000000" pitchFamily="2" charset="2"/>
            </a:rPr>
            <a:t> Figure d’attachement</a:t>
          </a:r>
          <a:endParaRPr lang="fr-BE" sz="1200" kern="1200" dirty="0"/>
        </a:p>
      </dsp:txBody>
      <dsp:txXfrm>
        <a:off x="3837933" y="893898"/>
        <a:ext cx="1862211" cy="893898"/>
      </dsp:txXfrm>
    </dsp:sp>
    <dsp:sp modelId="{0982CD5A-A1A4-4995-9085-22F8AA14A0E7}">
      <dsp:nvSpPr>
        <dsp:cNvPr id="0" name=""/>
        <dsp:cNvSpPr/>
      </dsp:nvSpPr>
      <dsp:spPr>
        <a:xfrm>
          <a:off x="4396953" y="134084"/>
          <a:ext cx="744170" cy="74417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1EA2F-CC0C-414C-92AD-913037EA56B0}">
      <dsp:nvSpPr>
        <dsp:cNvPr id="0" name=""/>
        <dsp:cNvSpPr/>
      </dsp:nvSpPr>
      <dsp:spPr>
        <a:xfrm>
          <a:off x="5756011" y="0"/>
          <a:ext cx="1862211" cy="223474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/>
            <a:t>Peu de changements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/>
            <a:t> </a:t>
          </a:r>
        </a:p>
      </dsp:txBody>
      <dsp:txXfrm>
        <a:off x="5756011" y="893898"/>
        <a:ext cx="1862211" cy="893898"/>
      </dsp:txXfrm>
    </dsp:sp>
    <dsp:sp modelId="{65B8DF53-15EF-4D98-966C-3635FF657331}">
      <dsp:nvSpPr>
        <dsp:cNvPr id="0" name=""/>
        <dsp:cNvSpPr/>
      </dsp:nvSpPr>
      <dsp:spPr>
        <a:xfrm>
          <a:off x="6315032" y="134084"/>
          <a:ext cx="744170" cy="74417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C5F9D-61EE-4EE9-9F24-ABEB6C4FD29D}">
      <dsp:nvSpPr>
        <dsp:cNvPr id="0" name=""/>
        <dsp:cNvSpPr/>
      </dsp:nvSpPr>
      <dsp:spPr>
        <a:xfrm>
          <a:off x="304800" y="1787796"/>
          <a:ext cx="7010400" cy="335211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99166-DC4B-496B-B211-FA234CB75624}">
      <dsp:nvSpPr>
        <dsp:cNvPr id="0" name=""/>
        <dsp:cNvSpPr/>
      </dsp:nvSpPr>
      <dsp:spPr>
        <a:xfrm>
          <a:off x="1799" y="0"/>
          <a:ext cx="1886154" cy="21585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1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/>
            <a:t>Situation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 dirty="0"/>
            <a:t>Etranger en présence de la F.A.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 dirty="0"/>
            <a:t>Enfant seul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900" kern="1200" dirty="0"/>
            <a:t>Enfant seul avec étranger </a:t>
          </a:r>
        </a:p>
      </dsp:txBody>
      <dsp:txXfrm>
        <a:off x="1799" y="863418"/>
        <a:ext cx="1886154" cy="863418"/>
      </dsp:txXfrm>
    </dsp:sp>
    <dsp:sp modelId="{75514044-9331-4B89-BB9D-EDC2B79269BB}">
      <dsp:nvSpPr>
        <dsp:cNvPr id="0" name=""/>
        <dsp:cNvSpPr/>
      </dsp:nvSpPr>
      <dsp:spPr>
        <a:xfrm>
          <a:off x="585478" y="129512"/>
          <a:ext cx="718795" cy="7187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AA8496-B572-4DA7-9CD7-502C30A05167}">
      <dsp:nvSpPr>
        <dsp:cNvPr id="0" name=""/>
        <dsp:cNvSpPr/>
      </dsp:nvSpPr>
      <dsp:spPr>
        <a:xfrm>
          <a:off x="1944538" y="0"/>
          <a:ext cx="1886154" cy="2158546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 err="1"/>
            <a:t>Hyper-Activation</a:t>
          </a:r>
          <a:r>
            <a:rPr lang="fr-BE" sz="1200" kern="1200" dirty="0"/>
            <a:t> </a:t>
          </a:r>
        </a:p>
      </dsp:txBody>
      <dsp:txXfrm>
        <a:off x="1944538" y="863418"/>
        <a:ext cx="1886154" cy="863418"/>
      </dsp:txXfrm>
    </dsp:sp>
    <dsp:sp modelId="{F67EE40C-30FB-4531-8DD3-CDFF3F3357D4}">
      <dsp:nvSpPr>
        <dsp:cNvPr id="0" name=""/>
        <dsp:cNvSpPr/>
      </dsp:nvSpPr>
      <dsp:spPr>
        <a:xfrm>
          <a:off x="2528218" y="129512"/>
          <a:ext cx="718795" cy="71879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3B539-68D0-4B35-93A8-3D94F7EFE57C}">
      <dsp:nvSpPr>
        <dsp:cNvPr id="0" name=""/>
        <dsp:cNvSpPr/>
      </dsp:nvSpPr>
      <dsp:spPr>
        <a:xfrm>
          <a:off x="3887277" y="0"/>
          <a:ext cx="1886154" cy="21585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sym typeface="Wingdings" panose="05000000000000000000" pitchFamily="2" charset="2"/>
            </a:rPr>
            <a:t> Figure d’attachement</a:t>
          </a:r>
          <a:endParaRPr lang="fr-BE" sz="1200" kern="1200" dirty="0"/>
        </a:p>
      </dsp:txBody>
      <dsp:txXfrm>
        <a:off x="3887277" y="863418"/>
        <a:ext cx="1886154" cy="863418"/>
      </dsp:txXfrm>
    </dsp:sp>
    <dsp:sp modelId="{0982CD5A-A1A4-4995-9085-22F8AA14A0E7}">
      <dsp:nvSpPr>
        <dsp:cNvPr id="0" name=""/>
        <dsp:cNvSpPr/>
      </dsp:nvSpPr>
      <dsp:spPr>
        <a:xfrm>
          <a:off x="4470957" y="129512"/>
          <a:ext cx="718795" cy="71879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1EA2F-CC0C-414C-92AD-913037EA56B0}">
      <dsp:nvSpPr>
        <dsp:cNvPr id="0" name=""/>
        <dsp:cNvSpPr/>
      </dsp:nvSpPr>
      <dsp:spPr>
        <a:xfrm>
          <a:off x="5830016" y="0"/>
          <a:ext cx="1886154" cy="2158546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/>
            <a:t>Maintien de l’activation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/>
            <a:t> </a:t>
          </a:r>
        </a:p>
      </dsp:txBody>
      <dsp:txXfrm>
        <a:off x="5830016" y="863418"/>
        <a:ext cx="1886154" cy="863418"/>
      </dsp:txXfrm>
    </dsp:sp>
    <dsp:sp modelId="{65B8DF53-15EF-4D98-966C-3635FF657331}">
      <dsp:nvSpPr>
        <dsp:cNvPr id="0" name=""/>
        <dsp:cNvSpPr/>
      </dsp:nvSpPr>
      <dsp:spPr>
        <a:xfrm>
          <a:off x="6413696" y="129512"/>
          <a:ext cx="718795" cy="718795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C5F9D-61EE-4EE9-9F24-ABEB6C4FD29D}">
      <dsp:nvSpPr>
        <dsp:cNvPr id="0" name=""/>
        <dsp:cNvSpPr/>
      </dsp:nvSpPr>
      <dsp:spPr>
        <a:xfrm>
          <a:off x="308718" y="1726836"/>
          <a:ext cx="7100533" cy="323781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99166-DC4B-496B-B211-FA234CB75624}">
      <dsp:nvSpPr>
        <dsp:cNvPr id="0" name=""/>
        <dsp:cNvSpPr/>
      </dsp:nvSpPr>
      <dsp:spPr>
        <a:xfrm>
          <a:off x="1778" y="0"/>
          <a:ext cx="1864074" cy="4312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Situation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400" kern="1200" dirty="0"/>
            <a:t>Etranger en présence de la F.A.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400" kern="1200" dirty="0"/>
            <a:t>Enfant seul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400" kern="1200" dirty="0"/>
            <a:t>Enfant seul avec étranger </a:t>
          </a:r>
        </a:p>
      </dsp:txBody>
      <dsp:txXfrm>
        <a:off x="1778" y="1724914"/>
        <a:ext cx="1864074" cy="1724914"/>
      </dsp:txXfrm>
    </dsp:sp>
    <dsp:sp modelId="{75514044-9331-4B89-BB9D-EDC2B79269BB}">
      <dsp:nvSpPr>
        <dsp:cNvPr id="0" name=""/>
        <dsp:cNvSpPr/>
      </dsp:nvSpPr>
      <dsp:spPr>
        <a:xfrm>
          <a:off x="215820" y="258737"/>
          <a:ext cx="1435990" cy="143599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AA8496-B572-4DA7-9CD7-502C30A05167}">
      <dsp:nvSpPr>
        <dsp:cNvPr id="0" name=""/>
        <dsp:cNvSpPr/>
      </dsp:nvSpPr>
      <dsp:spPr>
        <a:xfrm>
          <a:off x="1921774" y="0"/>
          <a:ext cx="1864074" cy="431228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/>
            <a:t>Incohérences / désorganisation</a:t>
          </a:r>
          <a:endParaRPr lang="fr-BE" sz="1800" kern="1200" dirty="0"/>
        </a:p>
      </dsp:txBody>
      <dsp:txXfrm>
        <a:off x="1921774" y="1724914"/>
        <a:ext cx="1864074" cy="1724914"/>
      </dsp:txXfrm>
    </dsp:sp>
    <dsp:sp modelId="{F67EE40C-30FB-4531-8DD3-CDFF3F3357D4}">
      <dsp:nvSpPr>
        <dsp:cNvPr id="0" name=""/>
        <dsp:cNvSpPr/>
      </dsp:nvSpPr>
      <dsp:spPr>
        <a:xfrm>
          <a:off x="2135816" y="258737"/>
          <a:ext cx="1435990" cy="143599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3B539-68D0-4B35-93A8-3D94F7EFE57C}">
      <dsp:nvSpPr>
        <dsp:cNvPr id="0" name=""/>
        <dsp:cNvSpPr/>
      </dsp:nvSpPr>
      <dsp:spPr>
        <a:xfrm>
          <a:off x="3841771" y="0"/>
          <a:ext cx="1864074" cy="43122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>
              <a:sym typeface="Wingdings" panose="05000000000000000000" pitchFamily="2" charset="2"/>
            </a:rPr>
            <a:t> Figure d’attachement</a:t>
          </a:r>
          <a:endParaRPr lang="fr-BE" sz="1800" kern="1200" dirty="0"/>
        </a:p>
      </dsp:txBody>
      <dsp:txXfrm>
        <a:off x="3841771" y="1724914"/>
        <a:ext cx="1864074" cy="1724914"/>
      </dsp:txXfrm>
    </dsp:sp>
    <dsp:sp modelId="{0982CD5A-A1A4-4995-9085-22F8AA14A0E7}">
      <dsp:nvSpPr>
        <dsp:cNvPr id="0" name=""/>
        <dsp:cNvSpPr/>
      </dsp:nvSpPr>
      <dsp:spPr>
        <a:xfrm>
          <a:off x="4055812" y="258737"/>
          <a:ext cx="1435990" cy="143599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1EA2F-CC0C-414C-92AD-913037EA56B0}">
      <dsp:nvSpPr>
        <dsp:cNvPr id="0" name=""/>
        <dsp:cNvSpPr/>
      </dsp:nvSpPr>
      <dsp:spPr>
        <a:xfrm>
          <a:off x="5761767" y="0"/>
          <a:ext cx="1864074" cy="431228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Incohérences / désorganisation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/>
            <a:t> </a:t>
          </a:r>
        </a:p>
      </dsp:txBody>
      <dsp:txXfrm>
        <a:off x="5761767" y="1724914"/>
        <a:ext cx="1864074" cy="1724914"/>
      </dsp:txXfrm>
    </dsp:sp>
    <dsp:sp modelId="{65B8DF53-15EF-4D98-966C-3635FF657331}">
      <dsp:nvSpPr>
        <dsp:cNvPr id="0" name=""/>
        <dsp:cNvSpPr/>
      </dsp:nvSpPr>
      <dsp:spPr>
        <a:xfrm>
          <a:off x="5975809" y="258737"/>
          <a:ext cx="1435990" cy="1435990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C5F9D-61EE-4EE9-9F24-ABEB6C4FD29D}">
      <dsp:nvSpPr>
        <dsp:cNvPr id="0" name=""/>
        <dsp:cNvSpPr/>
      </dsp:nvSpPr>
      <dsp:spPr>
        <a:xfrm>
          <a:off x="305104" y="3449828"/>
          <a:ext cx="7017410" cy="646842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CA2D8-B8E7-4636-835D-AE9242A844AB}">
      <dsp:nvSpPr>
        <dsp:cNvPr id="0" name=""/>
        <dsp:cNvSpPr/>
      </dsp:nvSpPr>
      <dsp:spPr>
        <a:xfrm>
          <a:off x="738409" y="1810"/>
          <a:ext cx="1752841" cy="14022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2000" b="-1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581748-C231-41AD-8FFF-C4C592829039}">
      <dsp:nvSpPr>
        <dsp:cNvPr id="0" name=""/>
        <dsp:cNvSpPr/>
      </dsp:nvSpPr>
      <dsp:spPr>
        <a:xfrm>
          <a:off x="896165" y="1263856"/>
          <a:ext cx="1560029" cy="49079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200" kern="1200" dirty="0"/>
            <a:t>Amoureuse</a:t>
          </a:r>
        </a:p>
      </dsp:txBody>
      <dsp:txXfrm>
        <a:off x="896165" y="1263856"/>
        <a:ext cx="1560029" cy="490795"/>
      </dsp:txXfrm>
    </dsp:sp>
    <dsp:sp modelId="{79EDBE9B-1B6F-4385-BADC-BC6203B579E2}">
      <dsp:nvSpPr>
        <dsp:cNvPr id="0" name=""/>
        <dsp:cNvSpPr/>
      </dsp:nvSpPr>
      <dsp:spPr>
        <a:xfrm>
          <a:off x="2666535" y="1810"/>
          <a:ext cx="1752841" cy="14022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2000" b="-1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9CBC2-A37C-4EE4-9381-3BAAA19E6A62}">
      <dsp:nvSpPr>
        <dsp:cNvPr id="0" name=""/>
        <dsp:cNvSpPr/>
      </dsp:nvSpPr>
      <dsp:spPr>
        <a:xfrm>
          <a:off x="2824291" y="1263856"/>
          <a:ext cx="1560029" cy="49079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200" kern="1200" dirty="0"/>
            <a:t>Amicale </a:t>
          </a:r>
        </a:p>
      </dsp:txBody>
      <dsp:txXfrm>
        <a:off x="2824291" y="1263856"/>
        <a:ext cx="1560029" cy="490795"/>
      </dsp:txXfrm>
    </dsp:sp>
    <dsp:sp modelId="{A797A011-ED96-42F8-ADE3-0A2E3C5DD85A}">
      <dsp:nvSpPr>
        <dsp:cNvPr id="0" name=""/>
        <dsp:cNvSpPr/>
      </dsp:nvSpPr>
      <dsp:spPr>
        <a:xfrm>
          <a:off x="738409" y="1929936"/>
          <a:ext cx="1752841" cy="14022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2000" b="-1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3C478-63CC-4BC3-B2B9-F9451DBFC900}">
      <dsp:nvSpPr>
        <dsp:cNvPr id="0" name=""/>
        <dsp:cNvSpPr/>
      </dsp:nvSpPr>
      <dsp:spPr>
        <a:xfrm>
          <a:off x="896165" y="3191982"/>
          <a:ext cx="1560029" cy="49079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200" kern="1200" dirty="0"/>
            <a:t>Pairs </a:t>
          </a:r>
        </a:p>
      </dsp:txBody>
      <dsp:txXfrm>
        <a:off x="896165" y="3191982"/>
        <a:ext cx="1560029" cy="490795"/>
      </dsp:txXfrm>
    </dsp:sp>
    <dsp:sp modelId="{00699F1C-FB8F-4B9C-B296-F8B4C5E829C1}">
      <dsp:nvSpPr>
        <dsp:cNvPr id="0" name=""/>
        <dsp:cNvSpPr/>
      </dsp:nvSpPr>
      <dsp:spPr>
        <a:xfrm>
          <a:off x="2666535" y="1929936"/>
          <a:ext cx="1752841" cy="14022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2000" b="-1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7DAE48-574F-4D15-8B68-7F4572B347EB}">
      <dsp:nvSpPr>
        <dsp:cNvPr id="0" name=""/>
        <dsp:cNvSpPr/>
      </dsp:nvSpPr>
      <dsp:spPr>
        <a:xfrm>
          <a:off x="2824291" y="3191982"/>
          <a:ext cx="1560029" cy="49079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200" kern="1200"/>
            <a:t>Parent</a:t>
          </a:r>
          <a:endParaRPr lang="fr-BE" sz="2200" kern="1200" dirty="0"/>
        </a:p>
      </dsp:txBody>
      <dsp:txXfrm>
        <a:off x="2824291" y="3191982"/>
        <a:ext cx="1560029" cy="4907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5E81D-6F52-45D0-A890-26DAD62ADF7D}">
      <dsp:nvSpPr>
        <dsp:cNvPr id="0" name=""/>
        <dsp:cNvSpPr/>
      </dsp:nvSpPr>
      <dsp:spPr>
        <a:xfrm>
          <a:off x="750018" y="718"/>
          <a:ext cx="1753881" cy="14031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2000" b="-1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B668C-6E2A-4D2F-B0D0-53C7443B7281}">
      <dsp:nvSpPr>
        <dsp:cNvPr id="0" name=""/>
        <dsp:cNvSpPr/>
      </dsp:nvSpPr>
      <dsp:spPr>
        <a:xfrm>
          <a:off x="907867" y="1263513"/>
          <a:ext cx="1560954" cy="4910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 dirty="0"/>
            <a:t>Santé mentale</a:t>
          </a:r>
        </a:p>
      </dsp:txBody>
      <dsp:txXfrm>
        <a:off x="907867" y="1263513"/>
        <a:ext cx="1560954" cy="491086"/>
      </dsp:txXfrm>
    </dsp:sp>
    <dsp:sp modelId="{57EFF286-D162-46A5-AC02-D7910934501C}">
      <dsp:nvSpPr>
        <dsp:cNvPr id="0" name=""/>
        <dsp:cNvSpPr/>
      </dsp:nvSpPr>
      <dsp:spPr>
        <a:xfrm>
          <a:off x="2679288" y="718"/>
          <a:ext cx="1753881" cy="14031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2000" b="-1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53CB5-C47C-425D-811F-7FBBA2788B71}">
      <dsp:nvSpPr>
        <dsp:cNvPr id="0" name=""/>
        <dsp:cNvSpPr/>
      </dsp:nvSpPr>
      <dsp:spPr>
        <a:xfrm>
          <a:off x="2837137" y="1263513"/>
          <a:ext cx="1560954" cy="4910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 dirty="0"/>
            <a:t>Santé somatique</a:t>
          </a:r>
        </a:p>
      </dsp:txBody>
      <dsp:txXfrm>
        <a:off x="2837137" y="1263513"/>
        <a:ext cx="1560954" cy="491086"/>
      </dsp:txXfrm>
    </dsp:sp>
    <dsp:sp modelId="{BC2B8698-0FDE-4A36-9876-7DABE068F26D}">
      <dsp:nvSpPr>
        <dsp:cNvPr id="0" name=""/>
        <dsp:cNvSpPr/>
      </dsp:nvSpPr>
      <dsp:spPr>
        <a:xfrm>
          <a:off x="1714653" y="1929988"/>
          <a:ext cx="1753881" cy="14031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2000" b="-1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645C4-ABCB-4539-B7F3-6AF43040F64E}">
      <dsp:nvSpPr>
        <dsp:cNvPr id="0" name=""/>
        <dsp:cNvSpPr/>
      </dsp:nvSpPr>
      <dsp:spPr>
        <a:xfrm>
          <a:off x="1872502" y="3192782"/>
          <a:ext cx="1560954" cy="4910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 dirty="0"/>
            <a:t>Fonctionnement</a:t>
          </a:r>
        </a:p>
      </dsp:txBody>
      <dsp:txXfrm>
        <a:off x="1872502" y="3192782"/>
        <a:ext cx="1560954" cy="491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F6B1-F3D4-4378-B7E0-DC9566DC1857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EDC01-6E80-4AC5-9614-9BF59A094FE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7490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Le trouble de l’attachement est un grave trouble du développement qui se caractérise par: </a:t>
            </a:r>
          </a:p>
          <a:p>
            <a:pPr marL="171450" indent="-171450">
              <a:buFontTx/>
              <a:buChar char="-"/>
            </a:pPr>
            <a:r>
              <a:rPr lang="fr-FR"/>
              <a:t>Une indifférenciation de l’attachement </a:t>
            </a:r>
          </a:p>
          <a:p>
            <a:pPr marL="171450" indent="-171450">
              <a:buFontTx/>
              <a:buChar char="-"/>
            </a:pPr>
            <a:r>
              <a:rPr lang="fr-FR"/>
              <a:t>L’absence de recherche de sécurité auprès d’une figure d’attachement. Il peut en résulter des mises en danger graves.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88A38-DCE6-C147-AAE9-6B566BE490C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58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4A7CC1-DBFE-E574-C39B-6A0014897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35E53F-4E86-2BB1-9451-A1DB19EB8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97D641-9F57-5B97-6959-E0E1AFF4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B1C-B4E2-49B9-AA69-8FB2B3BBAC30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A88883-B72C-D801-2EEF-225CC7451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0A6AB9-4872-8A7F-A1C8-603661C3F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7C5E-07CC-45C4-AD49-3E4172B9895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864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B9576-2CA8-400B-0D07-C2F94DAA7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B98A38D-71EA-9DA6-561C-21B63A356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966F7D-3F55-C62C-BFDD-96AB3565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B1C-B4E2-49B9-AA69-8FB2B3BBAC30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AF72A6-827F-B73A-7198-2A2921B9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BF95BB-8678-A4E5-5503-88116ED6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7C5E-07CC-45C4-AD49-3E4172B9895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5198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9EE1577-6FCA-D57A-BD00-BC49F88BB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6BEB13-6CD5-2B2B-F879-1205C1BD2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2BE13A-480D-46AF-076C-C3C7C74E3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B1C-B4E2-49B9-AA69-8FB2B3BBAC30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C69E15-D22E-ED58-00E2-555168BD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C968C9-E3C4-D3ED-BC9F-9ED7627C4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7C5E-07CC-45C4-AD49-3E4172B9895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2986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8B10F6-3B43-9D1C-89DD-ADC647F5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18678B-DA13-2A0C-7882-53904AB76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05FFE3-56BD-69B6-E1C7-3E3ED86A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B1C-B4E2-49B9-AA69-8FB2B3BBAC30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466C9E-A412-BEDE-FBF2-DC64A374B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BCB407-E43C-418C-68DF-677B9BDD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7C5E-07CC-45C4-AD49-3E4172B9895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526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EE0813-E3FF-F26F-2B66-801129165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EC8F01-76D5-F6AE-23B4-8BE85C626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18556B-6E4A-C761-F7C1-93B8EBE24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B1C-B4E2-49B9-AA69-8FB2B3BBAC30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2B265E-8F84-64DD-43C3-07574418A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7A4E3D-B92A-0E31-CF5D-10D3220FA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7C5E-07CC-45C4-AD49-3E4172B9895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8732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91663-B9C4-50CB-D153-7D74ED7E3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450FF5-570E-A807-1DD1-2A67650FC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63DF27-EF67-575A-5A83-6CFD21749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465042-DD04-9B1F-9400-FCEE0A838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B1C-B4E2-49B9-AA69-8FB2B3BBAC30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5B397D-B313-C1DE-D54D-E1045188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BA1763-4EAF-90E4-F237-97843428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7C5E-07CC-45C4-AD49-3E4172B9895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928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DE1AB-2349-F551-DBD9-2F694BE0B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7E4A24-A6E8-2291-4EC7-F01B7BF0F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3BFDD1-8F5D-577E-D0F4-2D0FBA1ED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3BC2FE8-7860-893F-AFF9-BFC757D00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C6466E-8522-E6A4-E061-A97DDBEF6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C7476C5-EBEF-70CC-8F54-9E06F575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B1C-B4E2-49B9-AA69-8FB2B3BBAC30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59935FA-CCC4-8E79-A659-17410EBEB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2C965E-9343-29B3-309E-9EE60238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7C5E-07CC-45C4-AD49-3E4172B9895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5338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1A2E58-DC26-BB96-9219-3BC89398F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4BCE4C7-8B41-A838-4B75-D1BF1440B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B1C-B4E2-49B9-AA69-8FB2B3BBAC30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977146-78DD-46BB-F9DA-9C1AC6F1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9FBE7A-8371-D1A0-FD14-1B832203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7C5E-07CC-45C4-AD49-3E4172B9895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9371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3D28F73-8889-E3F0-5363-6D1D94A96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B1C-B4E2-49B9-AA69-8FB2B3BBAC30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D9269FD-3A19-638E-5D78-6CBEE1C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9DBA30-B6AC-7028-9EB7-BCDA3931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7C5E-07CC-45C4-AD49-3E4172B9895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218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62067A-F8AF-8D27-C894-CFDF3A3AA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D60F90-0671-0D22-21DC-67096A1B8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B88C93-2D7A-4D91-E925-D6933CB6C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9D1F6A-4E2D-C663-EB08-D292F386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B1C-B4E2-49B9-AA69-8FB2B3BBAC30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1B023A-09C4-1E3B-A0CB-7F7C1DA8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8FC2C2-2DB2-F742-8847-D7BD8666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7C5E-07CC-45C4-AD49-3E4172B9895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448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23695D-393F-F34B-9BDB-562BCD5F6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290D9AB-FE51-6AB9-2A6A-62C3C0410B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C9F595-DF7F-DF51-4D4B-C5ADED8B2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9F090A-F407-E9D5-6555-DDF8CFE71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3BB1C-B4E2-49B9-AA69-8FB2B3BBAC30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FF9BB2-1686-8374-77B0-A71104BD2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CFBAA7-31B3-12E6-379C-48FA0F054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7C5E-07CC-45C4-AD49-3E4172B9895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984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B751C64-F3D5-3F7C-8C1A-B5E9F9898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68731A-DD56-484C-DC8B-BFE6959AF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DF023F-5F43-3DCE-682E-B9EABE3CBC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33BB1C-B4E2-49B9-AA69-8FB2B3BBAC30}" type="datetimeFigureOut">
              <a:rPr lang="fr-BE" smtClean="0"/>
              <a:t>16-10-25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212708-070E-E9E7-7140-ADACA947C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54C049-9DA7-BAC2-6B4F-0E92C3A82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67C5E-07CC-45C4-AD49-3E4172B9895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456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emamandeuxmaisons.fr/co-parents-6-exemples-de-garde-partagee-50-50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24.png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gey.be/en/activity/10057-icare-carlo-vogele-8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dinfo.be/id190155/article/2020-05-14/cinquante-interventions-chirurgicales-de-jour-des-le-18-mai-au-chr-citadell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ersonne, fenêtre, habits, Visage humain&#10;&#10;Le contenu généré par l’IA peut être incorrect.">
            <a:extLst>
              <a:ext uri="{FF2B5EF4-FFF2-40B4-BE49-F238E27FC236}">
                <a16:creationId xmlns:a16="http://schemas.microsoft.com/office/drawing/2014/main" id="{1C2001D6-7AB3-B7C9-ED6A-D3D424A53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36" b="4500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8D61B5C-A944-A75E-CC57-7E7271D8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fr-BE" sz="5200"/>
              <a:t>Troubles de l’attachement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DB6312B-2F11-7E21-5742-5E67C25CB6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fr-BE" sz="2200"/>
              <a:t>Dr Michaël SIMON </a:t>
            </a:r>
          </a:p>
          <a:p>
            <a:pPr algn="l"/>
            <a:r>
              <a:rPr lang="fr-BE" sz="2200"/>
              <a:t>Maître de Conférences </a:t>
            </a:r>
            <a:r>
              <a:rPr lang="fr-BE" sz="2200" err="1"/>
              <a:t>ULiège</a:t>
            </a:r>
            <a:r>
              <a:rPr lang="fr-BE" sz="2200"/>
              <a:t> </a:t>
            </a:r>
          </a:p>
          <a:p>
            <a:pPr algn="l"/>
            <a:r>
              <a:rPr lang="fr-BE" sz="2200"/>
              <a:t>Professeur Invité à la HEPL</a:t>
            </a:r>
          </a:p>
        </p:txBody>
      </p:sp>
    </p:spTree>
    <p:extLst>
      <p:ext uri="{BB962C8B-B14F-4D97-AF65-F5344CB8AC3E}">
        <p14:creationId xmlns:p14="http://schemas.microsoft.com/office/powerpoint/2010/main" val="3839983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2884CE-6C4E-E37F-BAC3-EC29AC17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Un lien affectif 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B2C0339-6C90-7F5C-9A38-A476952810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BE" dirty="0"/>
              <a:t>Vis-à-vis des adultes qui s’occupent de lui (figures d’attachement) </a:t>
            </a:r>
            <a:r>
              <a:rPr lang="fr-BE" dirty="0">
                <a:sym typeface="Wingdings" panose="05000000000000000000" pitchFamily="2" charset="2"/>
              </a:rPr>
              <a:t> différenciation </a:t>
            </a:r>
            <a:endParaRPr lang="fr-BE" dirty="0"/>
          </a:p>
          <a:p>
            <a:r>
              <a:rPr lang="fr-BE" dirty="0"/>
              <a:t>Notion d’empreinte </a:t>
            </a:r>
          </a:p>
          <a:p>
            <a:r>
              <a:rPr lang="fr-BE" dirty="0"/>
              <a:t>Période critique de développement </a:t>
            </a:r>
          </a:p>
          <a:p>
            <a:endParaRPr lang="fr-BE" dirty="0"/>
          </a:p>
        </p:txBody>
      </p:sp>
      <p:pic>
        <p:nvPicPr>
          <p:cNvPr id="2050" name="Picture 2" descr="Konrad Lorenz | Austrian Zoologist &amp; Nobel Laureate | Britannica">
            <a:extLst>
              <a:ext uri="{FF2B5EF4-FFF2-40B4-BE49-F238E27FC236}">
                <a16:creationId xmlns:a16="http://schemas.microsoft.com/office/drawing/2014/main" id="{E56F158A-E5F4-4ED3-6F30-9CC43BF68F8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101914"/>
            <a:ext cx="5181600" cy="379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600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9F4AB-28F9-7D11-81D2-AB702889B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Base biologique (R. FELDMAN)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DB0DBA9A-80ED-FABD-E86A-817F0DF1C9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7096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4353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63113E-BC73-A9AE-8AD0-5AD9760DD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dirty="0"/>
              <a:t>Un lien affectif mais pas que…</a:t>
            </a:r>
            <a:br>
              <a:rPr lang="fr-BE" dirty="0"/>
            </a:br>
            <a:r>
              <a:rPr lang="fr-BE" dirty="0"/>
              <a:t>Système comportemental d’attachement  </a:t>
            </a:r>
          </a:p>
        </p:txBody>
      </p:sp>
      <p:pic>
        <p:nvPicPr>
          <p:cNvPr id="3074" name="Picture 2" descr="About The Bowlby Centre - The John Bowlby Centre">
            <a:extLst>
              <a:ext uri="{FF2B5EF4-FFF2-40B4-BE49-F238E27FC236}">
                <a16:creationId xmlns:a16="http://schemas.microsoft.com/office/drawing/2014/main" id="{19280834-5F73-0E71-68D7-59D9A12AC39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172494"/>
            <a:ext cx="27527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Espace réservé du contenu 14">
            <a:extLst>
              <a:ext uri="{FF2B5EF4-FFF2-40B4-BE49-F238E27FC236}">
                <a16:creationId xmlns:a16="http://schemas.microsoft.com/office/drawing/2014/main" id="{BCE7D84D-BB7A-EE69-325C-4147FC513EF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57388680"/>
              </p:ext>
            </p:extLst>
          </p:nvPr>
        </p:nvGraphicFramePr>
        <p:xfrm>
          <a:off x="3726180" y="1825625"/>
          <a:ext cx="7627620" cy="4312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6623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019E2-ACC5-65B1-1E0D-BAEB278C7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Qualité du lien d’attachement </a:t>
            </a:r>
            <a:br>
              <a:rPr lang="fr-BE" dirty="0"/>
            </a:br>
            <a:r>
              <a:rPr lang="fr-BE" dirty="0"/>
              <a:t>« Strange Situation » (M. AINSWORTH)</a:t>
            </a:r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2DDA7E84-18D5-B70A-4BC6-476F491AC6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46172" y="1921023"/>
            <a:ext cx="6945086" cy="4373494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DA46C0-6004-7711-B782-5B1AF85A6772}"/>
              </a:ext>
            </a:extLst>
          </p:cNvPr>
          <p:cNvSpPr/>
          <p:nvPr/>
        </p:nvSpPr>
        <p:spPr>
          <a:xfrm>
            <a:off x="921957" y="2895601"/>
            <a:ext cx="3552071" cy="2728444"/>
          </a:xfrm>
          <a:prstGeom prst="rect">
            <a:avLst/>
          </a:prstGeom>
          <a:blipFill rotWithShape="1">
            <a:blip r:embed="rId3"/>
            <a:srcRect/>
            <a:stretch>
              <a:fillRect t="-41000" b="-4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6985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1BC27-B7FB-72C1-BE3A-3F79DD28D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606285-4B84-5DCA-29BD-0E9152A29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dirty="0"/>
              <a:t>Attachement sécure</a:t>
            </a:r>
          </a:p>
        </p:txBody>
      </p:sp>
      <p:graphicFrame>
        <p:nvGraphicFramePr>
          <p:cNvPr id="15" name="Espace réservé du contenu 14">
            <a:extLst>
              <a:ext uri="{FF2B5EF4-FFF2-40B4-BE49-F238E27FC236}">
                <a16:creationId xmlns:a16="http://schemas.microsoft.com/office/drawing/2014/main" id="{54B25459-12F0-764C-C7E5-6CC8C752FB9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29729357"/>
              </p:ext>
            </p:extLst>
          </p:nvPr>
        </p:nvGraphicFramePr>
        <p:xfrm>
          <a:off x="3726180" y="1825625"/>
          <a:ext cx="7627620" cy="4312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3D35E4E-EE70-70EA-F0EB-1B93EE910CCD}"/>
              </a:ext>
            </a:extLst>
          </p:cNvPr>
          <p:cNvSpPr/>
          <p:nvPr/>
        </p:nvSpPr>
        <p:spPr>
          <a:xfrm>
            <a:off x="954615" y="2855927"/>
            <a:ext cx="2466826" cy="1973460"/>
          </a:xfrm>
          <a:prstGeom prst="rect">
            <a:avLst/>
          </a:prstGeom>
          <a:blipFill rotWithShape="1">
            <a:blip r:embed="rId7"/>
            <a:srcRect/>
            <a:stretch>
              <a:fillRect t="-41000" b="-4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3598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20457-DFB5-4452-D7BF-0557B64E8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6081F-094E-0758-98B3-BECC43415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dirty="0"/>
              <a:t>Attachement insécure évitant et ambivalent</a:t>
            </a:r>
          </a:p>
        </p:txBody>
      </p:sp>
      <p:graphicFrame>
        <p:nvGraphicFramePr>
          <p:cNvPr id="15" name="Espace réservé du contenu 14">
            <a:extLst>
              <a:ext uri="{FF2B5EF4-FFF2-40B4-BE49-F238E27FC236}">
                <a16:creationId xmlns:a16="http://schemas.microsoft.com/office/drawing/2014/main" id="{B5A25271-54A0-BC4A-3380-86A4F5F57EA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75048358"/>
              </p:ext>
            </p:extLst>
          </p:nvPr>
        </p:nvGraphicFramePr>
        <p:xfrm>
          <a:off x="3733800" y="1825626"/>
          <a:ext cx="7620000" cy="2234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83F1503-962C-B709-B358-A12F024291D1}"/>
              </a:ext>
            </a:extLst>
          </p:cNvPr>
          <p:cNvSpPr/>
          <p:nvPr/>
        </p:nvSpPr>
        <p:spPr>
          <a:xfrm>
            <a:off x="954615" y="2855927"/>
            <a:ext cx="2466826" cy="1973460"/>
          </a:xfrm>
          <a:prstGeom prst="rect">
            <a:avLst/>
          </a:prstGeom>
          <a:blipFill rotWithShape="1">
            <a:blip r:embed="rId7"/>
            <a:srcRect/>
            <a:stretch>
              <a:fillRect t="-41000" b="-4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/>
          </a:p>
        </p:txBody>
      </p:sp>
      <p:graphicFrame>
        <p:nvGraphicFramePr>
          <p:cNvPr id="3" name="Espace réservé du contenu 14">
            <a:extLst>
              <a:ext uri="{FF2B5EF4-FFF2-40B4-BE49-F238E27FC236}">
                <a16:creationId xmlns:a16="http://schemas.microsoft.com/office/drawing/2014/main" id="{675573F0-003F-1C67-FA0C-DE42652552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036411"/>
              </p:ext>
            </p:extLst>
          </p:nvPr>
        </p:nvGraphicFramePr>
        <p:xfrm>
          <a:off x="3684814" y="4265841"/>
          <a:ext cx="7717971" cy="2158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57937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9D594-5985-6F1B-D9DD-4DF79A5C2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F6A141-1DC9-B5D3-760D-50B3F44E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dirty="0"/>
              <a:t>Attachement désorganisé (M. MAIN)</a:t>
            </a:r>
          </a:p>
        </p:txBody>
      </p:sp>
      <p:graphicFrame>
        <p:nvGraphicFramePr>
          <p:cNvPr id="15" name="Espace réservé du contenu 14">
            <a:extLst>
              <a:ext uri="{FF2B5EF4-FFF2-40B4-BE49-F238E27FC236}">
                <a16:creationId xmlns:a16="http://schemas.microsoft.com/office/drawing/2014/main" id="{3A014DF5-3AAF-2F29-E43D-5904D7C59A6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45782311"/>
              </p:ext>
            </p:extLst>
          </p:nvPr>
        </p:nvGraphicFramePr>
        <p:xfrm>
          <a:off x="3726180" y="1825625"/>
          <a:ext cx="7627620" cy="4312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9A8949F-3004-85EF-5D23-FD4EA95FA2A3}"/>
              </a:ext>
            </a:extLst>
          </p:cNvPr>
          <p:cNvSpPr/>
          <p:nvPr/>
        </p:nvSpPr>
        <p:spPr>
          <a:xfrm>
            <a:off x="987273" y="2995037"/>
            <a:ext cx="2466826" cy="1973460"/>
          </a:xfrm>
          <a:prstGeom prst="rect">
            <a:avLst/>
          </a:prstGeom>
          <a:blipFill rotWithShape="1">
            <a:blip r:embed="rId7"/>
            <a:srcRect/>
            <a:stretch>
              <a:fillRect t="-33000" b="-3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3162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3AE55B-2D21-FB99-8B5D-A7B1F2122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Déterminants de l’attachement </a:t>
            </a:r>
          </a:p>
        </p:txBody>
      </p:sp>
      <p:pic>
        <p:nvPicPr>
          <p:cNvPr id="5" name="Espace réservé du contenu 4" descr="Bébé avec un remplissage uni">
            <a:extLst>
              <a:ext uri="{FF2B5EF4-FFF2-40B4-BE49-F238E27FC236}">
                <a16:creationId xmlns:a16="http://schemas.microsoft.com/office/drawing/2014/main" id="{BB48F397-93F8-EA96-48A6-67FEB2AEF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2459" y="2880065"/>
            <a:ext cx="2590800" cy="2590800"/>
          </a:xfrm>
        </p:spPr>
      </p:pic>
      <p:pic>
        <p:nvPicPr>
          <p:cNvPr id="12" name="Graphique 11" descr="Profil femelle avec un remplissage uni">
            <a:extLst>
              <a:ext uri="{FF2B5EF4-FFF2-40B4-BE49-F238E27FC236}">
                <a16:creationId xmlns:a16="http://schemas.microsoft.com/office/drawing/2014/main" id="{25405D01-CD3A-19A3-3DF1-7C5D88403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8742" y="2792979"/>
            <a:ext cx="2677886" cy="2677886"/>
          </a:xfrm>
          <a:prstGeom prst="rect">
            <a:avLst/>
          </a:prstGeom>
        </p:spPr>
      </p:pic>
      <p:sp>
        <p:nvSpPr>
          <p:cNvPr id="13" name="Flèche : double flèche horizontale 12">
            <a:extLst>
              <a:ext uri="{FF2B5EF4-FFF2-40B4-BE49-F238E27FC236}">
                <a16:creationId xmlns:a16="http://schemas.microsoft.com/office/drawing/2014/main" id="{8A0ED09B-82B5-74A1-3DE9-CAD30CB714F8}"/>
              </a:ext>
            </a:extLst>
          </p:cNvPr>
          <p:cNvSpPr/>
          <p:nvPr/>
        </p:nvSpPr>
        <p:spPr>
          <a:xfrm>
            <a:off x="4800600" y="3772693"/>
            <a:ext cx="2590800" cy="718457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27D0992-2DD0-41E3-CE20-D76E2FEE87DA}"/>
              </a:ext>
            </a:extLst>
          </p:cNvPr>
          <p:cNvSpPr/>
          <p:nvPr/>
        </p:nvSpPr>
        <p:spPr>
          <a:xfrm>
            <a:off x="1752600" y="1690688"/>
            <a:ext cx="8839200" cy="445974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5302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7DAA4-D5AA-694F-212A-035B8DE81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Impact du style d’attachement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3E760E-C3C3-0776-15CF-C4AAB9745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La qualité des relations ultérieures 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1EE14F8D-162F-554E-B8D3-2BE585E1207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23554307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FC7E25E-8340-94EB-E800-15F8CCA8D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BE" dirty="0"/>
              <a:t>La santé </a:t>
            </a:r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47C7EAC2-FC55-50D0-D8C4-AD12B33BFC1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603972611"/>
              </p:ext>
            </p:extLst>
          </p:nvPr>
        </p:nvGraphicFramePr>
        <p:xfrm>
          <a:off x="6172200" y="2505075"/>
          <a:ext cx="5183188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36201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1EAFAA-0A87-9A70-482E-AD9FDCF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Mythe d’Icare</a:t>
            </a:r>
          </a:p>
        </p:txBody>
      </p:sp>
      <p:pic>
        <p:nvPicPr>
          <p:cNvPr id="9" name="Espace réservé du contenu 8" descr="Une image contenant peinture, dessin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523A2611-BF99-1F08-F13D-C81F7B5C4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303344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 livre ouvert">
            <a:extLst>
              <a:ext uri="{FF2B5EF4-FFF2-40B4-BE49-F238E27FC236}">
                <a16:creationId xmlns:a16="http://schemas.microsoft.com/office/drawing/2014/main" id="{9E9F3CEC-7C2D-E843-B4D7-C3D5F702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" r="3292" b="-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E9E58B4-86BB-4EE6-8587-DB5AC86F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Introduction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425ED6-31DF-D5DF-3FFC-6BFC764F0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45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Pile de livres de basculement en dur sans titres de colonnes">
            <a:extLst>
              <a:ext uri="{FF2B5EF4-FFF2-40B4-BE49-F238E27FC236}">
                <a16:creationId xmlns:a16="http://schemas.microsoft.com/office/drawing/2014/main" id="{990B9850-08C9-BB2B-5E30-F222AA008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/>
          <a:stretch>
            <a:fillRect/>
          </a:stretch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168DB2-8E4E-B245-36D7-F2ECFFC7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Place dans la nosographie internationale (DSM-5-TR)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67A972-6B9B-50B6-AD51-107B0D128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915" y="5676901"/>
            <a:ext cx="3306089" cy="66580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8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CF5B8B-3E13-C946-AE21-24D2ED4D1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Caractéristiques </a:t>
            </a:r>
          </a:p>
        </p:txBody>
      </p:sp>
      <p:graphicFrame>
        <p:nvGraphicFramePr>
          <p:cNvPr id="6" name="Diagramme 4">
            <a:extLst>
              <a:ext uri="{FF2B5EF4-FFF2-40B4-BE49-F238E27FC236}">
                <a16:creationId xmlns:a16="http://schemas.microsoft.com/office/drawing/2014/main" id="{CF08DDD4-BB6F-ED1F-E949-5138F698521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66877523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06A032B0-E28E-6991-C5EB-470137081B3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20312836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36109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Heure du COMP. en main">
            <a:extLst>
              <a:ext uri="{FF2B5EF4-FFF2-40B4-BE49-F238E27FC236}">
                <a16:creationId xmlns:a16="http://schemas.microsoft.com/office/drawing/2014/main" id="{72A75F38-206E-D641-3124-84CDB2FA1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048"/>
          <a:stretch>
            <a:fillRect/>
          </a:stretch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64951A31-6DAF-AF5B-1823-C4262B87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Cas particulier du parcours migratoire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ADE3BF0-DBD2-DC63-DC2F-2F9FECD07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915" y="5676901"/>
            <a:ext cx="3306089" cy="66580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541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C8BBD2-DAA2-7E64-0225-76AA3895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Impact du Stress Post-Traumatique parental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60F0DE1-6D93-C937-EFEB-025C3C407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9" y="1690688"/>
            <a:ext cx="5261687" cy="22076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A48908A-2EDD-50AF-6277-7194B1650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854" y="1690688"/>
            <a:ext cx="5261687" cy="25840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B35E466-E11B-D648-0E43-B0C5D7FE4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207" y="4274692"/>
            <a:ext cx="3475228" cy="240913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438E51C-8806-0F88-2CB4-FDC203A54739}"/>
              </a:ext>
            </a:extLst>
          </p:cNvPr>
          <p:cNvSpPr txBox="1"/>
          <p:nvPr/>
        </p:nvSpPr>
        <p:spPr>
          <a:xfrm>
            <a:off x="4377241" y="3429000"/>
            <a:ext cx="2928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Pays-Bas ; 2015</a:t>
            </a:r>
          </a:p>
          <a:p>
            <a:r>
              <a:rPr lang="fr-BE" dirty="0"/>
              <a:t>68 demandeurs d’asile et leur enfant (18-42 mois)</a:t>
            </a:r>
          </a:p>
        </p:txBody>
      </p:sp>
      <p:pic>
        <p:nvPicPr>
          <p:cNvPr id="11" name="Espace réservé du contenu 7">
            <a:extLst>
              <a:ext uri="{FF2B5EF4-FFF2-40B4-BE49-F238E27FC236}">
                <a16:creationId xmlns:a16="http://schemas.microsoft.com/office/drawing/2014/main" id="{A9EECDF3-C04E-7AB9-52CF-C0F8EB3AF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9" y="4626494"/>
            <a:ext cx="6355217" cy="17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20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26ACC-7955-B4E9-284D-11490DF8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Importance du soutien social et familial 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33E006AE-6B5C-4CA4-27BA-BB95F34AB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8914" y="1770179"/>
            <a:ext cx="8382000" cy="24808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B647F89-246B-7840-13D9-94028C53B8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4"/>
          <a:stretch>
            <a:fillRect/>
          </a:stretch>
        </p:blipFill>
        <p:spPr>
          <a:xfrm>
            <a:off x="2734356" y="4251077"/>
            <a:ext cx="6963350" cy="224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26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7DC40A-5D04-CB65-B4AC-3AD94E97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BE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EC59F8-BBF0-DE24-96F2-C8C47A973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fr-BE" dirty="0"/>
              <a:t>Le trouble de l’attachement reste peu étudié comparativement aux autres troubles mentaux de l’enfant</a:t>
            </a:r>
          </a:p>
          <a:p>
            <a:r>
              <a:rPr lang="fr-BE" dirty="0"/>
              <a:t>Importance du style d’attachement sur la santé mentale et physique </a:t>
            </a:r>
          </a:p>
          <a:p>
            <a:r>
              <a:rPr lang="fr-BE" dirty="0"/>
              <a:t>Impact majeur des interactions parents-enfants </a:t>
            </a:r>
          </a:p>
          <a:p>
            <a:r>
              <a:rPr lang="fr-BE" dirty="0"/>
              <a:t>Dans la population migrante, une attention particulière devrait être portée au dépistage du PTSD chez les parents ainsi qu’au tissus social. </a:t>
            </a:r>
          </a:p>
        </p:txBody>
      </p:sp>
    </p:spTree>
    <p:extLst>
      <p:ext uri="{BB962C8B-B14F-4D97-AF65-F5344CB8AC3E}">
        <p14:creationId xmlns:p14="http://schemas.microsoft.com/office/powerpoint/2010/main" val="275380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A840DE7-AFB4-28A5-AE07-E39E5DB1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735283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Merci pour votre attention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05393B5-C3BD-DC03-1417-90258C954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7101" y="4078423"/>
            <a:ext cx="4978399" cy="205865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Graphic 8" descr="Smiling Face with No Fill">
            <a:extLst>
              <a:ext uri="{FF2B5EF4-FFF2-40B4-BE49-F238E27FC236}">
                <a16:creationId xmlns:a16="http://schemas.microsoft.com/office/drawing/2014/main" id="{725B18DB-A1DB-12C6-D630-C40281D70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11" name="Graphic 10" descr="Smiling Face with No Fill">
            <a:extLst>
              <a:ext uri="{FF2B5EF4-FFF2-40B4-BE49-F238E27FC236}">
                <a16:creationId xmlns:a16="http://schemas.microsoft.com/office/drawing/2014/main" id="{3AA12531-2646-4A94-A41C-277B59F6E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72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BE56155-053A-4F11-8FE6-A3AFF3E64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Subjectivement : une problématique fréquente en pédopsychiatrie</a:t>
            </a:r>
          </a:p>
        </p:txBody>
      </p:sp>
      <p:pic>
        <p:nvPicPr>
          <p:cNvPr id="7" name="Espace réservé du contenu 6" descr="Une image contenant plein air, ciel, Usage mixte, Bâtiment commercial&#10;&#10;Le contenu généré par l’IA peut être incorrect.">
            <a:extLst>
              <a:ext uri="{FF2B5EF4-FFF2-40B4-BE49-F238E27FC236}">
                <a16:creationId xmlns:a16="http://schemas.microsoft.com/office/drawing/2014/main" id="{A8211CBF-3229-48F8-69DF-00615D8A1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32012" y="1825625"/>
            <a:ext cx="7727976" cy="4351338"/>
          </a:xfrm>
        </p:spPr>
      </p:pic>
    </p:spTree>
    <p:extLst>
      <p:ext uri="{BB962C8B-B14F-4D97-AF65-F5344CB8AC3E}">
        <p14:creationId xmlns:p14="http://schemas.microsoft.com/office/powerpoint/2010/main" val="2500561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F0914D0-CCF1-F1ED-B8B4-DD75F858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Un trouble peu étudié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EE45015-7EE6-2898-410F-C9708CDC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fr-BE" dirty="0"/>
              <a:t>Trouble de l’attachement + style  (Recherche </a:t>
            </a:r>
            <a:r>
              <a:rPr lang="fr-BE" dirty="0" err="1"/>
              <a:t>Pubmed</a:t>
            </a:r>
            <a:r>
              <a:rPr lang="fr-BE" dirty="0"/>
              <a:t>, le 16/10/25)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77AC9D2-489C-53D0-4D2A-D759D94509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(attachment disorder, reactive[</a:t>
            </a:r>
            <a:r>
              <a:rPr lang="en-US" dirty="0" err="1"/>
              <a:t>MeSH</a:t>
            </a:r>
            <a:r>
              <a:rPr lang="en-US" dirty="0"/>
              <a:t> Terms]) OR (disinhibited social engagement[</a:t>
            </a:r>
            <a:r>
              <a:rPr lang="en-US" dirty="0" err="1"/>
              <a:t>MeSH</a:t>
            </a:r>
            <a:r>
              <a:rPr lang="en-US" dirty="0"/>
              <a:t> Terms]) OR ("disinhibited social engagement") OR ("attachment disorder")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758 </a:t>
            </a:r>
            <a:r>
              <a:rPr lang="en-US" dirty="0" err="1">
                <a:sym typeface="Wingdings" panose="05000000000000000000" pitchFamily="2" charset="2"/>
              </a:rPr>
              <a:t>résultats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dont</a:t>
            </a:r>
            <a:r>
              <a:rPr lang="en-US" dirty="0">
                <a:sym typeface="Wingdings" panose="05000000000000000000" pitchFamily="2" charset="2"/>
              </a:rPr>
              <a:t> 600 </a:t>
            </a:r>
            <a:r>
              <a:rPr lang="en-US" dirty="0" err="1">
                <a:sym typeface="Wingdings" panose="05000000000000000000" pitchFamily="2" charset="2"/>
              </a:rPr>
              <a:t>concernant</a:t>
            </a:r>
            <a:r>
              <a:rPr lang="en-US" dirty="0">
                <a:sym typeface="Wingdings" panose="05000000000000000000" pitchFamily="2" charset="2"/>
              </a:rPr>
              <a:t> les </a:t>
            </a:r>
            <a:r>
              <a:rPr lang="en-US" dirty="0" err="1">
                <a:sym typeface="Wingdings" panose="05000000000000000000" pitchFamily="2" charset="2"/>
              </a:rPr>
              <a:t>mineurs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fr-BE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4A78B70-7D53-26C7-09DF-D72BEA9215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fr-BE" dirty="0"/>
              <a:t>Dans le cas particulier de la migration et des aspects interculturels 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4497AEE-B065-A18F-4005-2F942F1AC3E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AND ((immigrant) OR ("displaced person*") OR (cultural) OR (intercultural) OR (asylum seeker*) OR (transcultural) OR (refugee) OR (migrant))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r-BE" dirty="0">
                <a:sym typeface="Wingdings" panose="05000000000000000000" pitchFamily="2" charset="2"/>
              </a:rPr>
              <a:t> 55 résultats (dont 47 concernant les mineurs)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4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9E2B7F5-6C30-1320-DEAE-53B3906F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Un trouble peu étudié … même en élargissant les critères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2A66949-7AFD-DC4C-BB14-AA0198BD4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Trouble de l’attachement + style  (Recherche </a:t>
            </a:r>
            <a:r>
              <a:rPr lang="fr-BE" dirty="0" err="1"/>
              <a:t>Pubmed</a:t>
            </a:r>
            <a:r>
              <a:rPr lang="fr-BE" dirty="0"/>
              <a:t>, le 16/10/25)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F1D1F73-4AEA-51BC-F91B-A8888C2A18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(attachment disorder, reactive[</a:t>
            </a:r>
            <a:r>
              <a:rPr lang="en-US" dirty="0" err="1"/>
              <a:t>MeSH</a:t>
            </a:r>
            <a:r>
              <a:rPr lang="en-US" dirty="0"/>
              <a:t> Terms]) OR (disinhibited social engagement[</a:t>
            </a:r>
            <a:r>
              <a:rPr lang="en-US" dirty="0" err="1"/>
              <a:t>MeSH</a:t>
            </a:r>
            <a:r>
              <a:rPr lang="en-US" dirty="0"/>
              <a:t> Terms]) OR ("disinhibited social engagement") OR ("attachment disorder") OR ("insecure attachment") OR ("secure attachment") OR ("disorganized attachment") OR ("attachment style")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4906 (2383) </a:t>
            </a:r>
            <a:r>
              <a:rPr lang="en-US" dirty="0" err="1">
                <a:sym typeface="Wingdings" panose="05000000000000000000" pitchFamily="2" charset="2"/>
              </a:rPr>
              <a:t>résultats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fr-BE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B776168-F57A-233C-AE36-D18B616C7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BE" dirty="0"/>
              <a:t>Trouble du spectre de l’autisme (Recherche </a:t>
            </a:r>
            <a:r>
              <a:rPr lang="fr-BE" dirty="0" err="1"/>
              <a:t>Pubmed</a:t>
            </a:r>
            <a:r>
              <a:rPr lang="fr-BE" dirty="0"/>
              <a:t>, le 16/10/2025)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4673DB67-35AC-FAD7-89AB-C45292C9AA6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(autism spectrum disorder[</a:t>
            </a:r>
            <a:r>
              <a:rPr lang="en-US" dirty="0" err="1"/>
              <a:t>MeSH</a:t>
            </a:r>
            <a:r>
              <a:rPr lang="en-US" dirty="0"/>
              <a:t> Terms]) OR (pervasive development disorders[</a:t>
            </a:r>
            <a:r>
              <a:rPr lang="en-US" dirty="0" err="1"/>
              <a:t>MeSH</a:t>
            </a:r>
            <a:r>
              <a:rPr lang="en-US" dirty="0"/>
              <a:t> Terms]) OR (autism) OR (autistic)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90172 (44513) </a:t>
            </a:r>
            <a:r>
              <a:rPr lang="en-US" dirty="0" err="1">
                <a:sym typeface="Wingdings" panose="05000000000000000000" pitchFamily="2" charset="2"/>
              </a:rPr>
              <a:t>résultats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4884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FC3F59-73DC-55D9-9A51-1BC15AA5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Dans le cas particulier de la migration et des aspects interculturels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F85A8B-6704-3728-83F5-3A689A642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Troubles de l’attachement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8FF77C-1AA6-3563-02FD-6285496B26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AND ((immigrant) OR ("displaced person*") OR (cultural) OR (intercultural) OR (asylum seeker*) OR (transcultural) OR (refugee) OR (migrant))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240 (129) </a:t>
            </a:r>
            <a:r>
              <a:rPr lang="en-US" dirty="0" err="1">
                <a:sym typeface="Wingdings" panose="05000000000000000000" pitchFamily="2" charset="2"/>
              </a:rPr>
              <a:t>résultats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E64AC5-FC91-83F6-906D-7C1EB83BB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BE" dirty="0"/>
              <a:t>Trouble du spectre de l’autisme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6D3AB32-BF79-061C-195A-41DAFDF7FD4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AND ((immigrant) OR ("displaced person*") OR (cultural) OR (intercultural) OR (asylum seeker*) OR (transcultural) OR (refugee) OR (migrant))</a:t>
            </a:r>
          </a:p>
          <a:p>
            <a:endParaRPr lang="en-US" dirty="0"/>
          </a:p>
          <a:p>
            <a:pPr marL="0" indent="0">
              <a:buNone/>
            </a:pPr>
            <a:r>
              <a:rPr lang="fr-BE" dirty="0">
                <a:sym typeface="Wingdings" panose="05000000000000000000" pitchFamily="2" charset="2"/>
              </a:rPr>
              <a:t> 3709 (1580) résultats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35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Deux cordes colorées nouées ensemble">
            <a:extLst>
              <a:ext uri="{FF2B5EF4-FFF2-40B4-BE49-F238E27FC236}">
                <a16:creationId xmlns:a16="http://schemas.microsoft.com/office/drawing/2014/main" id="{B537E6E7-0289-33A5-1D77-9250FCFB7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0C2373A-F503-9446-D23E-0C6CDE35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L’attachement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0AE902F-2D86-28D5-25B5-323847015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30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03165E8-0994-3153-D863-6727AB4C0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L’enfant : un être avec différents besoins</a:t>
            </a:r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1AA9E219-066C-2843-8655-8116C7E8E5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2384" y="1825625"/>
            <a:ext cx="3681231" cy="4351338"/>
          </a:xfrm>
        </p:spPr>
      </p:pic>
      <p:graphicFrame>
        <p:nvGraphicFramePr>
          <p:cNvPr id="9" name="Espace réservé du contenu 6">
            <a:extLst>
              <a:ext uri="{FF2B5EF4-FFF2-40B4-BE49-F238E27FC236}">
                <a16:creationId xmlns:a16="http://schemas.microsoft.com/office/drawing/2014/main" id="{031328DC-3490-F248-92F6-701EB839138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9996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2727D0-6448-B9ED-D6EF-4F83A3CE1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Besoins affectifs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83C2DC-55AD-90C4-5AF5-52B8ED855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Harry HARLOW et les singes Rhésus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D15E9F9-3393-1F20-FC15-F4992C83DB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BE" dirty="0"/>
              <a:t>René SPITZ et l’hospitalisme </a:t>
            </a:r>
          </a:p>
        </p:txBody>
      </p:sp>
      <p:pic>
        <p:nvPicPr>
          <p:cNvPr id="10" name="Espace réservé du contenu 6">
            <a:extLst>
              <a:ext uri="{FF2B5EF4-FFF2-40B4-BE49-F238E27FC236}">
                <a16:creationId xmlns:a16="http://schemas.microsoft.com/office/drawing/2014/main" id="{496303C2-3CA1-821E-A280-1365AD2CC1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99251" y="3982233"/>
            <a:ext cx="3096749" cy="2059338"/>
          </a:xfrm>
          <a:prstGeom prst="rect">
            <a:avLst/>
          </a:prstGeom>
        </p:spPr>
      </p:pic>
      <p:pic>
        <p:nvPicPr>
          <p:cNvPr id="1026" name="Picture 2" descr="René Arpad Spitz - Babelio">
            <a:extLst>
              <a:ext uri="{FF2B5EF4-FFF2-40B4-BE49-F238E27FC236}">
                <a16:creationId xmlns:a16="http://schemas.microsoft.com/office/drawing/2014/main" id="{5A9B17FD-F779-CE0B-34DB-CB8C7D3C355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5611" y="2505075"/>
            <a:ext cx="2439197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D5F1350-9C6B-D4AE-1234-BFA35B6EE6FC}"/>
              </a:ext>
            </a:extLst>
          </p:cNvPr>
          <p:cNvSpPr txBox="1"/>
          <p:nvPr/>
        </p:nvSpPr>
        <p:spPr>
          <a:xfrm>
            <a:off x="947056" y="2632405"/>
            <a:ext cx="4920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Poupée en chiffon préférée à la poupée nourricière mais en fer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En cas de danger : impact positif de la poupée en chiffon </a:t>
            </a:r>
          </a:p>
          <a:p>
            <a:endParaRPr lang="fr-B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70C8BE-F318-672A-C303-1C6E3C23799A}"/>
              </a:ext>
            </a:extLst>
          </p:cNvPr>
          <p:cNvSpPr txBox="1"/>
          <p:nvPr/>
        </p:nvSpPr>
        <p:spPr>
          <a:xfrm>
            <a:off x="6270171" y="2808514"/>
            <a:ext cx="2785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Les enfants de mères emprisonnées se développement mieux que les enfants placés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Hospitalisme chez les enfants placés </a:t>
            </a:r>
          </a:p>
        </p:txBody>
      </p:sp>
      <p:pic>
        <p:nvPicPr>
          <p:cNvPr id="13" name="Espace réservé du contenu 7">
            <a:extLst>
              <a:ext uri="{FF2B5EF4-FFF2-40B4-BE49-F238E27FC236}">
                <a16:creationId xmlns:a16="http://schemas.microsoft.com/office/drawing/2014/main" id="{97AED0E3-A337-1005-0AEC-7D524D211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91" y="4109733"/>
            <a:ext cx="2026484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638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859</Words>
  <Application>Microsoft Office PowerPoint</Application>
  <PresentationFormat>Grand écran</PresentationFormat>
  <Paragraphs>151</Paragraphs>
  <Slides>26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Aptos</vt:lpstr>
      <vt:lpstr>Aptos Display</vt:lpstr>
      <vt:lpstr>Arial</vt:lpstr>
      <vt:lpstr>Wingdings</vt:lpstr>
      <vt:lpstr>Thème Office</vt:lpstr>
      <vt:lpstr>Troubles de l’attachement</vt:lpstr>
      <vt:lpstr>Introduction</vt:lpstr>
      <vt:lpstr>Subjectivement : une problématique fréquente en pédopsychiatrie</vt:lpstr>
      <vt:lpstr>Un trouble peu étudié </vt:lpstr>
      <vt:lpstr>Un trouble peu étudié … même en élargissant les critères</vt:lpstr>
      <vt:lpstr>Dans le cas particulier de la migration et des aspects interculturels </vt:lpstr>
      <vt:lpstr>L’attachement</vt:lpstr>
      <vt:lpstr>L’enfant : un être avec différents besoins</vt:lpstr>
      <vt:lpstr>Besoins affectifs </vt:lpstr>
      <vt:lpstr>Un lien affectif </vt:lpstr>
      <vt:lpstr>Base biologique (R. FELDMAN)</vt:lpstr>
      <vt:lpstr>Un lien affectif mais pas que… Système comportemental d’attachement  </vt:lpstr>
      <vt:lpstr>Qualité du lien d’attachement  « Strange Situation » (M. AINSWORTH)</vt:lpstr>
      <vt:lpstr>Attachement sécure</vt:lpstr>
      <vt:lpstr>Attachement insécure évitant et ambivalent</vt:lpstr>
      <vt:lpstr>Attachement désorganisé (M. MAIN)</vt:lpstr>
      <vt:lpstr>Déterminants de l’attachement </vt:lpstr>
      <vt:lpstr>Impact du style d’attachement </vt:lpstr>
      <vt:lpstr>Mythe d’Icare</vt:lpstr>
      <vt:lpstr>Place dans la nosographie internationale (DSM-5-TR)</vt:lpstr>
      <vt:lpstr>Caractéristiques </vt:lpstr>
      <vt:lpstr>Cas particulier du parcours migratoire</vt:lpstr>
      <vt:lpstr>Impact du Stress Post-Traumatique parental </vt:lpstr>
      <vt:lpstr>Importance du soutien social et familial </vt:lpstr>
      <vt:lpstr>Conclusions</vt:lpstr>
      <vt:lpstr>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Simon</dc:creator>
  <cp:lastModifiedBy>Michael Simon</cp:lastModifiedBy>
  <cp:revision>1</cp:revision>
  <dcterms:created xsi:type="dcterms:W3CDTF">2025-10-12T13:43:46Z</dcterms:created>
  <dcterms:modified xsi:type="dcterms:W3CDTF">2025-10-16T23:07:47Z</dcterms:modified>
</cp:coreProperties>
</file>