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88" r:id="rId3"/>
    <p:sldId id="490" r:id="rId4"/>
    <p:sldId id="491" r:id="rId5"/>
    <p:sldId id="482" r:id="rId6"/>
    <p:sldId id="483" r:id="rId7"/>
    <p:sldId id="478" r:id="rId8"/>
  </p:sldIdLst>
  <p:sldSz cx="9144000" cy="6858000" type="screen4x3"/>
  <p:notesSz cx="6858000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5367BCB-0BE9-4C37-A9A4-D08014729482}">
          <p14:sldIdLst>
            <p14:sldId id="256"/>
            <p14:sldId id="488"/>
            <p14:sldId id="490"/>
            <p14:sldId id="491"/>
            <p14:sldId id="482"/>
            <p14:sldId id="483"/>
            <p14:sldId id="4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260779-9AB8-4EB2-8969-7DD1AC5CB12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A55213E6-F86F-46DA-A65C-9997D79F2F6B}">
      <dgm:prSet phldrT="[Tekst]" phldr="0"/>
      <dgm:spPr>
        <a:solidFill>
          <a:schemeClr val="accent6"/>
        </a:solidFill>
        <a:ln>
          <a:solidFill>
            <a:srgbClr val="00B050"/>
          </a:solidFill>
        </a:ln>
      </dgm:spPr>
      <dgm:t>
        <a:bodyPr/>
        <a:lstStyle/>
        <a:p>
          <a:r>
            <a:rPr lang="nl-BE" dirty="0"/>
            <a:t>mediadiensten</a:t>
          </a:r>
          <a:endParaRPr lang="fr-BE" dirty="0"/>
        </a:p>
      </dgm:t>
    </dgm:pt>
    <dgm:pt modelId="{D2C4B0F5-FA11-455C-9E6C-5BA32B95A604}" type="parTrans" cxnId="{87B537BD-4EA3-4C26-BF4B-BC860CC55906}">
      <dgm:prSet/>
      <dgm:spPr/>
      <dgm:t>
        <a:bodyPr/>
        <a:lstStyle/>
        <a:p>
          <a:endParaRPr lang="fr-BE"/>
        </a:p>
      </dgm:t>
    </dgm:pt>
    <dgm:pt modelId="{EFAB6FDF-8EB4-4D17-AE45-38387432B767}" type="sibTrans" cxnId="{87B537BD-4EA3-4C26-BF4B-BC860CC55906}">
      <dgm:prSet/>
      <dgm:spPr/>
      <dgm:t>
        <a:bodyPr/>
        <a:lstStyle/>
        <a:p>
          <a:endParaRPr lang="fr-BE"/>
        </a:p>
      </dgm:t>
    </dgm:pt>
    <dgm:pt modelId="{5E97966C-473E-415B-8C95-3B81533A2CDB}">
      <dgm:prSet phldrT="[Tekst]" phldr="0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nl-BE" dirty="0"/>
            <a:t>audiovisuele mediadiensten</a:t>
          </a:r>
          <a:endParaRPr lang="fr-BE" dirty="0"/>
        </a:p>
      </dgm:t>
    </dgm:pt>
    <dgm:pt modelId="{B12792E6-4D31-4BE4-B5DB-871868D1B7A6}" type="parTrans" cxnId="{D819EEA5-BB01-4238-B5D3-3D5A085FE5B0}">
      <dgm:prSet/>
      <dgm:spPr/>
      <dgm:t>
        <a:bodyPr/>
        <a:lstStyle/>
        <a:p>
          <a:endParaRPr lang="fr-BE"/>
        </a:p>
      </dgm:t>
    </dgm:pt>
    <dgm:pt modelId="{1E68338D-F8D0-4CF7-B6F6-1F0D48FB0EDB}" type="sibTrans" cxnId="{D819EEA5-BB01-4238-B5D3-3D5A085FE5B0}">
      <dgm:prSet/>
      <dgm:spPr/>
      <dgm:t>
        <a:bodyPr/>
        <a:lstStyle/>
        <a:p>
          <a:endParaRPr lang="fr-BE"/>
        </a:p>
      </dgm:t>
    </dgm:pt>
    <dgm:pt modelId="{F5DC35DD-CBF0-4228-B0D8-AA0F9F01AFA9}">
      <dgm:prSet phldrT="[Tekst]" phldr="0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l-BE" dirty="0"/>
            <a:t>videoplatformdiensten</a:t>
          </a:r>
          <a:endParaRPr lang="fr-BE" dirty="0"/>
        </a:p>
      </dgm:t>
    </dgm:pt>
    <dgm:pt modelId="{26636C1A-4719-4414-BA55-2FE82011C534}" type="parTrans" cxnId="{63A7DDA9-FDD3-42EB-A9A7-8A4059C96814}">
      <dgm:prSet/>
      <dgm:spPr/>
      <dgm:t>
        <a:bodyPr/>
        <a:lstStyle/>
        <a:p>
          <a:endParaRPr lang="fr-BE"/>
        </a:p>
      </dgm:t>
    </dgm:pt>
    <dgm:pt modelId="{4A443EA9-CCC8-483B-82EE-C6932C134C94}" type="sibTrans" cxnId="{63A7DDA9-FDD3-42EB-A9A7-8A4059C96814}">
      <dgm:prSet/>
      <dgm:spPr/>
      <dgm:t>
        <a:bodyPr/>
        <a:lstStyle/>
        <a:p>
          <a:endParaRPr lang="fr-BE"/>
        </a:p>
      </dgm:t>
    </dgm:pt>
    <dgm:pt modelId="{4B0BAD0F-9237-40F7-BEA0-CAF6EB3D9602}" type="pres">
      <dgm:prSet presAssocID="{A3260779-9AB8-4EB2-8969-7DD1AC5CB12F}" presName="Name0" presStyleCnt="0">
        <dgm:presLayoutVars>
          <dgm:dir/>
          <dgm:animLvl val="lvl"/>
          <dgm:resizeHandles val="exact"/>
        </dgm:presLayoutVars>
      </dgm:prSet>
      <dgm:spPr/>
    </dgm:pt>
    <dgm:pt modelId="{966BCD0A-9772-471D-9922-13A79A4F8240}" type="pres">
      <dgm:prSet presAssocID="{A55213E6-F86F-46DA-A65C-9997D79F2F6B}" presName="Name8" presStyleCnt="0"/>
      <dgm:spPr/>
    </dgm:pt>
    <dgm:pt modelId="{B5E52B62-C59C-4AAA-A078-8C9B7FC47C93}" type="pres">
      <dgm:prSet presAssocID="{A55213E6-F86F-46DA-A65C-9997D79F2F6B}" presName="level" presStyleLbl="node1" presStyleIdx="0" presStyleCnt="3">
        <dgm:presLayoutVars>
          <dgm:chMax val="1"/>
          <dgm:bulletEnabled val="1"/>
        </dgm:presLayoutVars>
      </dgm:prSet>
      <dgm:spPr/>
    </dgm:pt>
    <dgm:pt modelId="{BA509E4A-B569-4F3C-8267-B66DC0FE621A}" type="pres">
      <dgm:prSet presAssocID="{A55213E6-F86F-46DA-A65C-9997D79F2F6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BB57BE5-AAE6-4F69-8059-DDE138BB42B5}" type="pres">
      <dgm:prSet presAssocID="{5E97966C-473E-415B-8C95-3B81533A2CDB}" presName="Name8" presStyleCnt="0"/>
      <dgm:spPr/>
    </dgm:pt>
    <dgm:pt modelId="{3E164A26-9807-48CC-BAAB-E6EECB579B88}" type="pres">
      <dgm:prSet presAssocID="{5E97966C-473E-415B-8C95-3B81533A2CDB}" presName="level" presStyleLbl="node1" presStyleIdx="1" presStyleCnt="3">
        <dgm:presLayoutVars>
          <dgm:chMax val="1"/>
          <dgm:bulletEnabled val="1"/>
        </dgm:presLayoutVars>
      </dgm:prSet>
      <dgm:spPr/>
    </dgm:pt>
    <dgm:pt modelId="{C3FCCE41-EB7B-41F9-9B42-F44D9A273258}" type="pres">
      <dgm:prSet presAssocID="{5E97966C-473E-415B-8C95-3B81533A2CD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D4AD070-DBE1-43C9-A138-5C132802043B}" type="pres">
      <dgm:prSet presAssocID="{F5DC35DD-CBF0-4228-B0D8-AA0F9F01AFA9}" presName="Name8" presStyleCnt="0"/>
      <dgm:spPr/>
    </dgm:pt>
    <dgm:pt modelId="{02220954-F615-43F4-923E-AF32DF02C060}" type="pres">
      <dgm:prSet presAssocID="{F5DC35DD-CBF0-4228-B0D8-AA0F9F01AFA9}" presName="level" presStyleLbl="node1" presStyleIdx="2" presStyleCnt="3">
        <dgm:presLayoutVars>
          <dgm:chMax val="1"/>
          <dgm:bulletEnabled val="1"/>
        </dgm:presLayoutVars>
      </dgm:prSet>
      <dgm:spPr/>
    </dgm:pt>
    <dgm:pt modelId="{7FE97FC2-CF12-4E50-A4F9-98F3F9FBFC03}" type="pres">
      <dgm:prSet presAssocID="{F5DC35DD-CBF0-4228-B0D8-AA0F9F01AFA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CF2AE0C-2ADE-48C5-8583-D54D2862073B}" type="presOf" srcId="{5E97966C-473E-415B-8C95-3B81533A2CDB}" destId="{3E164A26-9807-48CC-BAAB-E6EECB579B88}" srcOrd="0" destOrd="0" presId="urn:microsoft.com/office/officeart/2005/8/layout/pyramid3"/>
    <dgm:cxn modelId="{45FFF11B-3DA7-4523-9856-F614219C869D}" type="presOf" srcId="{A55213E6-F86F-46DA-A65C-9997D79F2F6B}" destId="{BA509E4A-B569-4F3C-8267-B66DC0FE621A}" srcOrd="1" destOrd="0" presId="urn:microsoft.com/office/officeart/2005/8/layout/pyramid3"/>
    <dgm:cxn modelId="{1EADC61E-861E-4018-8612-AF9F32B823BD}" type="presOf" srcId="{5E97966C-473E-415B-8C95-3B81533A2CDB}" destId="{C3FCCE41-EB7B-41F9-9B42-F44D9A273258}" srcOrd="1" destOrd="0" presId="urn:microsoft.com/office/officeart/2005/8/layout/pyramid3"/>
    <dgm:cxn modelId="{70C97A24-FD73-430D-A8D3-6BF8E3BAC510}" type="presOf" srcId="{A3260779-9AB8-4EB2-8969-7DD1AC5CB12F}" destId="{4B0BAD0F-9237-40F7-BEA0-CAF6EB3D9602}" srcOrd="0" destOrd="0" presId="urn:microsoft.com/office/officeart/2005/8/layout/pyramid3"/>
    <dgm:cxn modelId="{55FC2E40-6546-4914-9E3C-9CEF920C5A5E}" type="presOf" srcId="{F5DC35DD-CBF0-4228-B0D8-AA0F9F01AFA9}" destId="{02220954-F615-43F4-923E-AF32DF02C060}" srcOrd="0" destOrd="0" presId="urn:microsoft.com/office/officeart/2005/8/layout/pyramid3"/>
    <dgm:cxn modelId="{70CDDF54-ACB5-4AF5-A16F-7136CB9C9021}" type="presOf" srcId="{A55213E6-F86F-46DA-A65C-9997D79F2F6B}" destId="{B5E52B62-C59C-4AAA-A078-8C9B7FC47C93}" srcOrd="0" destOrd="0" presId="urn:microsoft.com/office/officeart/2005/8/layout/pyramid3"/>
    <dgm:cxn modelId="{8ADEE554-150C-4AB3-B592-BD337730437E}" type="presOf" srcId="{F5DC35DD-CBF0-4228-B0D8-AA0F9F01AFA9}" destId="{7FE97FC2-CF12-4E50-A4F9-98F3F9FBFC03}" srcOrd="1" destOrd="0" presId="urn:microsoft.com/office/officeart/2005/8/layout/pyramid3"/>
    <dgm:cxn modelId="{D819EEA5-BB01-4238-B5D3-3D5A085FE5B0}" srcId="{A3260779-9AB8-4EB2-8969-7DD1AC5CB12F}" destId="{5E97966C-473E-415B-8C95-3B81533A2CDB}" srcOrd="1" destOrd="0" parTransId="{B12792E6-4D31-4BE4-B5DB-871868D1B7A6}" sibTransId="{1E68338D-F8D0-4CF7-B6F6-1F0D48FB0EDB}"/>
    <dgm:cxn modelId="{63A7DDA9-FDD3-42EB-A9A7-8A4059C96814}" srcId="{A3260779-9AB8-4EB2-8969-7DD1AC5CB12F}" destId="{F5DC35DD-CBF0-4228-B0D8-AA0F9F01AFA9}" srcOrd="2" destOrd="0" parTransId="{26636C1A-4719-4414-BA55-2FE82011C534}" sibTransId="{4A443EA9-CCC8-483B-82EE-C6932C134C94}"/>
    <dgm:cxn modelId="{87B537BD-4EA3-4C26-BF4B-BC860CC55906}" srcId="{A3260779-9AB8-4EB2-8969-7DD1AC5CB12F}" destId="{A55213E6-F86F-46DA-A65C-9997D79F2F6B}" srcOrd="0" destOrd="0" parTransId="{D2C4B0F5-FA11-455C-9E6C-5BA32B95A604}" sibTransId="{EFAB6FDF-8EB4-4D17-AE45-38387432B767}"/>
    <dgm:cxn modelId="{765B4D85-1B15-44D1-818C-C133FD40EDD3}" type="presParOf" srcId="{4B0BAD0F-9237-40F7-BEA0-CAF6EB3D9602}" destId="{966BCD0A-9772-471D-9922-13A79A4F8240}" srcOrd="0" destOrd="0" presId="urn:microsoft.com/office/officeart/2005/8/layout/pyramid3"/>
    <dgm:cxn modelId="{3E040393-7B03-4340-A136-A9017748593C}" type="presParOf" srcId="{966BCD0A-9772-471D-9922-13A79A4F8240}" destId="{B5E52B62-C59C-4AAA-A078-8C9B7FC47C93}" srcOrd="0" destOrd="0" presId="urn:microsoft.com/office/officeart/2005/8/layout/pyramid3"/>
    <dgm:cxn modelId="{08DC57CC-99EC-4314-934D-2268A5327C13}" type="presParOf" srcId="{966BCD0A-9772-471D-9922-13A79A4F8240}" destId="{BA509E4A-B569-4F3C-8267-B66DC0FE621A}" srcOrd="1" destOrd="0" presId="urn:microsoft.com/office/officeart/2005/8/layout/pyramid3"/>
    <dgm:cxn modelId="{1315FC20-C617-4D62-A142-ACD0D86FFFC8}" type="presParOf" srcId="{4B0BAD0F-9237-40F7-BEA0-CAF6EB3D9602}" destId="{5BB57BE5-AAE6-4F69-8059-DDE138BB42B5}" srcOrd="1" destOrd="0" presId="urn:microsoft.com/office/officeart/2005/8/layout/pyramid3"/>
    <dgm:cxn modelId="{8077977C-7873-4E8B-AB40-B51594763C9E}" type="presParOf" srcId="{5BB57BE5-AAE6-4F69-8059-DDE138BB42B5}" destId="{3E164A26-9807-48CC-BAAB-E6EECB579B88}" srcOrd="0" destOrd="0" presId="urn:microsoft.com/office/officeart/2005/8/layout/pyramid3"/>
    <dgm:cxn modelId="{90BB7CE6-7ACB-4290-82A8-F7AF93149C84}" type="presParOf" srcId="{5BB57BE5-AAE6-4F69-8059-DDE138BB42B5}" destId="{C3FCCE41-EB7B-41F9-9B42-F44D9A273258}" srcOrd="1" destOrd="0" presId="urn:microsoft.com/office/officeart/2005/8/layout/pyramid3"/>
    <dgm:cxn modelId="{60C20BC5-0DA6-49B3-82EF-10B76D4B45A1}" type="presParOf" srcId="{4B0BAD0F-9237-40F7-BEA0-CAF6EB3D9602}" destId="{CD4AD070-DBE1-43C9-A138-5C132802043B}" srcOrd="2" destOrd="0" presId="urn:microsoft.com/office/officeart/2005/8/layout/pyramid3"/>
    <dgm:cxn modelId="{F0702126-62F1-41EE-9036-F31362DED9F2}" type="presParOf" srcId="{CD4AD070-DBE1-43C9-A138-5C132802043B}" destId="{02220954-F615-43F4-923E-AF32DF02C060}" srcOrd="0" destOrd="0" presId="urn:microsoft.com/office/officeart/2005/8/layout/pyramid3"/>
    <dgm:cxn modelId="{D2B3B355-4DE8-42E6-9F09-7AE1670D84E9}" type="presParOf" srcId="{CD4AD070-DBE1-43C9-A138-5C132802043B}" destId="{7FE97FC2-CF12-4E50-A4F9-98F3F9FBFC0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260779-9AB8-4EB2-8969-7DD1AC5CB12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A55213E6-F86F-46DA-A65C-9997D79F2F6B}">
      <dgm:prSet phldrT="[Tekst]" phldr="0" custT="1"/>
      <dgm:spPr>
        <a:solidFill>
          <a:schemeClr val="accent6"/>
        </a:solidFill>
        <a:ln>
          <a:solidFill>
            <a:srgbClr val="00B050"/>
          </a:solidFill>
        </a:ln>
      </dgm:spPr>
      <dgm:t>
        <a:bodyPr/>
        <a:lstStyle/>
        <a:p>
          <a:r>
            <a:rPr lang="nl-BE" sz="4000" dirty="0"/>
            <a:t>media</a:t>
          </a:r>
        </a:p>
        <a:p>
          <a:r>
            <a:rPr lang="nl-BE" sz="4000" dirty="0"/>
            <a:t>diensten</a:t>
          </a:r>
          <a:endParaRPr lang="fr-BE" sz="4000" dirty="0"/>
        </a:p>
      </dgm:t>
    </dgm:pt>
    <dgm:pt modelId="{D2C4B0F5-FA11-455C-9E6C-5BA32B95A604}" type="parTrans" cxnId="{87B537BD-4EA3-4C26-BF4B-BC860CC55906}">
      <dgm:prSet/>
      <dgm:spPr/>
      <dgm:t>
        <a:bodyPr/>
        <a:lstStyle/>
        <a:p>
          <a:endParaRPr lang="fr-BE"/>
        </a:p>
      </dgm:t>
    </dgm:pt>
    <dgm:pt modelId="{EFAB6FDF-8EB4-4D17-AE45-38387432B767}" type="sibTrans" cxnId="{87B537BD-4EA3-4C26-BF4B-BC860CC55906}">
      <dgm:prSet/>
      <dgm:spPr/>
      <dgm:t>
        <a:bodyPr/>
        <a:lstStyle/>
        <a:p>
          <a:endParaRPr lang="fr-BE"/>
        </a:p>
      </dgm:t>
    </dgm:pt>
    <dgm:pt modelId="{5E97966C-473E-415B-8C95-3B81533A2CDB}">
      <dgm:prSet phldrT="[Tekst]" phldr="0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nl-BE" sz="4000" dirty="0" err="1"/>
            <a:t>avmd</a:t>
          </a:r>
          <a:endParaRPr lang="fr-BE" sz="4000" dirty="0"/>
        </a:p>
      </dgm:t>
    </dgm:pt>
    <dgm:pt modelId="{B12792E6-4D31-4BE4-B5DB-871868D1B7A6}" type="parTrans" cxnId="{D819EEA5-BB01-4238-B5D3-3D5A085FE5B0}">
      <dgm:prSet/>
      <dgm:spPr/>
      <dgm:t>
        <a:bodyPr/>
        <a:lstStyle/>
        <a:p>
          <a:endParaRPr lang="fr-BE"/>
        </a:p>
      </dgm:t>
    </dgm:pt>
    <dgm:pt modelId="{1E68338D-F8D0-4CF7-B6F6-1F0D48FB0EDB}" type="sibTrans" cxnId="{D819EEA5-BB01-4238-B5D3-3D5A085FE5B0}">
      <dgm:prSet/>
      <dgm:spPr/>
      <dgm:t>
        <a:bodyPr/>
        <a:lstStyle/>
        <a:p>
          <a:endParaRPr lang="fr-BE"/>
        </a:p>
      </dgm:t>
    </dgm:pt>
    <dgm:pt modelId="{F5DC35DD-CBF0-4228-B0D8-AA0F9F01AFA9}">
      <dgm:prSet phldrT="[Tekst]" phldr="0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l-BE" sz="4000" dirty="0" err="1"/>
            <a:t>vpd</a:t>
          </a:r>
          <a:endParaRPr lang="fr-BE" sz="4000" dirty="0"/>
        </a:p>
      </dgm:t>
    </dgm:pt>
    <dgm:pt modelId="{26636C1A-4719-4414-BA55-2FE82011C534}" type="parTrans" cxnId="{63A7DDA9-FDD3-42EB-A9A7-8A4059C96814}">
      <dgm:prSet/>
      <dgm:spPr/>
      <dgm:t>
        <a:bodyPr/>
        <a:lstStyle/>
        <a:p>
          <a:endParaRPr lang="fr-BE"/>
        </a:p>
      </dgm:t>
    </dgm:pt>
    <dgm:pt modelId="{4A443EA9-CCC8-483B-82EE-C6932C134C94}" type="sibTrans" cxnId="{63A7DDA9-FDD3-42EB-A9A7-8A4059C96814}">
      <dgm:prSet/>
      <dgm:spPr/>
      <dgm:t>
        <a:bodyPr/>
        <a:lstStyle/>
        <a:p>
          <a:endParaRPr lang="fr-BE"/>
        </a:p>
      </dgm:t>
    </dgm:pt>
    <dgm:pt modelId="{4B0BAD0F-9237-40F7-BEA0-CAF6EB3D9602}" type="pres">
      <dgm:prSet presAssocID="{A3260779-9AB8-4EB2-8969-7DD1AC5CB12F}" presName="Name0" presStyleCnt="0">
        <dgm:presLayoutVars>
          <dgm:dir/>
          <dgm:animLvl val="lvl"/>
          <dgm:resizeHandles val="exact"/>
        </dgm:presLayoutVars>
      </dgm:prSet>
      <dgm:spPr/>
    </dgm:pt>
    <dgm:pt modelId="{966BCD0A-9772-471D-9922-13A79A4F8240}" type="pres">
      <dgm:prSet presAssocID="{A55213E6-F86F-46DA-A65C-9997D79F2F6B}" presName="Name8" presStyleCnt="0"/>
      <dgm:spPr/>
    </dgm:pt>
    <dgm:pt modelId="{B5E52B62-C59C-4AAA-A078-8C9B7FC47C93}" type="pres">
      <dgm:prSet presAssocID="{A55213E6-F86F-46DA-A65C-9997D79F2F6B}" presName="level" presStyleLbl="node1" presStyleIdx="0" presStyleCnt="3">
        <dgm:presLayoutVars>
          <dgm:chMax val="1"/>
          <dgm:bulletEnabled val="1"/>
        </dgm:presLayoutVars>
      </dgm:prSet>
      <dgm:spPr/>
    </dgm:pt>
    <dgm:pt modelId="{BA509E4A-B569-4F3C-8267-B66DC0FE621A}" type="pres">
      <dgm:prSet presAssocID="{A55213E6-F86F-46DA-A65C-9997D79F2F6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BB57BE5-AAE6-4F69-8059-DDE138BB42B5}" type="pres">
      <dgm:prSet presAssocID="{5E97966C-473E-415B-8C95-3B81533A2CDB}" presName="Name8" presStyleCnt="0"/>
      <dgm:spPr/>
    </dgm:pt>
    <dgm:pt modelId="{3E164A26-9807-48CC-BAAB-E6EECB579B88}" type="pres">
      <dgm:prSet presAssocID="{5E97966C-473E-415B-8C95-3B81533A2CDB}" presName="level" presStyleLbl="node1" presStyleIdx="1" presStyleCnt="3">
        <dgm:presLayoutVars>
          <dgm:chMax val="1"/>
          <dgm:bulletEnabled val="1"/>
        </dgm:presLayoutVars>
      </dgm:prSet>
      <dgm:spPr/>
    </dgm:pt>
    <dgm:pt modelId="{C3FCCE41-EB7B-41F9-9B42-F44D9A273258}" type="pres">
      <dgm:prSet presAssocID="{5E97966C-473E-415B-8C95-3B81533A2CD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D4AD070-DBE1-43C9-A138-5C132802043B}" type="pres">
      <dgm:prSet presAssocID="{F5DC35DD-CBF0-4228-B0D8-AA0F9F01AFA9}" presName="Name8" presStyleCnt="0"/>
      <dgm:spPr/>
    </dgm:pt>
    <dgm:pt modelId="{02220954-F615-43F4-923E-AF32DF02C060}" type="pres">
      <dgm:prSet presAssocID="{F5DC35DD-CBF0-4228-B0D8-AA0F9F01AFA9}" presName="level" presStyleLbl="node1" presStyleIdx="2" presStyleCnt="3">
        <dgm:presLayoutVars>
          <dgm:chMax val="1"/>
          <dgm:bulletEnabled val="1"/>
        </dgm:presLayoutVars>
      </dgm:prSet>
      <dgm:spPr/>
    </dgm:pt>
    <dgm:pt modelId="{7FE97FC2-CF12-4E50-A4F9-98F3F9FBFC03}" type="pres">
      <dgm:prSet presAssocID="{F5DC35DD-CBF0-4228-B0D8-AA0F9F01AFA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CF2AE0C-2ADE-48C5-8583-D54D2862073B}" type="presOf" srcId="{5E97966C-473E-415B-8C95-3B81533A2CDB}" destId="{3E164A26-9807-48CC-BAAB-E6EECB579B88}" srcOrd="0" destOrd="0" presId="urn:microsoft.com/office/officeart/2005/8/layout/pyramid3"/>
    <dgm:cxn modelId="{45FFF11B-3DA7-4523-9856-F614219C869D}" type="presOf" srcId="{A55213E6-F86F-46DA-A65C-9997D79F2F6B}" destId="{BA509E4A-B569-4F3C-8267-B66DC0FE621A}" srcOrd="1" destOrd="0" presId="urn:microsoft.com/office/officeart/2005/8/layout/pyramid3"/>
    <dgm:cxn modelId="{1EADC61E-861E-4018-8612-AF9F32B823BD}" type="presOf" srcId="{5E97966C-473E-415B-8C95-3B81533A2CDB}" destId="{C3FCCE41-EB7B-41F9-9B42-F44D9A273258}" srcOrd="1" destOrd="0" presId="urn:microsoft.com/office/officeart/2005/8/layout/pyramid3"/>
    <dgm:cxn modelId="{70C97A24-FD73-430D-A8D3-6BF8E3BAC510}" type="presOf" srcId="{A3260779-9AB8-4EB2-8969-7DD1AC5CB12F}" destId="{4B0BAD0F-9237-40F7-BEA0-CAF6EB3D9602}" srcOrd="0" destOrd="0" presId="urn:microsoft.com/office/officeart/2005/8/layout/pyramid3"/>
    <dgm:cxn modelId="{55FC2E40-6546-4914-9E3C-9CEF920C5A5E}" type="presOf" srcId="{F5DC35DD-CBF0-4228-B0D8-AA0F9F01AFA9}" destId="{02220954-F615-43F4-923E-AF32DF02C060}" srcOrd="0" destOrd="0" presId="urn:microsoft.com/office/officeart/2005/8/layout/pyramid3"/>
    <dgm:cxn modelId="{70CDDF54-ACB5-4AF5-A16F-7136CB9C9021}" type="presOf" srcId="{A55213E6-F86F-46DA-A65C-9997D79F2F6B}" destId="{B5E52B62-C59C-4AAA-A078-8C9B7FC47C93}" srcOrd="0" destOrd="0" presId="urn:microsoft.com/office/officeart/2005/8/layout/pyramid3"/>
    <dgm:cxn modelId="{8ADEE554-150C-4AB3-B592-BD337730437E}" type="presOf" srcId="{F5DC35DD-CBF0-4228-B0D8-AA0F9F01AFA9}" destId="{7FE97FC2-CF12-4E50-A4F9-98F3F9FBFC03}" srcOrd="1" destOrd="0" presId="urn:microsoft.com/office/officeart/2005/8/layout/pyramid3"/>
    <dgm:cxn modelId="{D819EEA5-BB01-4238-B5D3-3D5A085FE5B0}" srcId="{A3260779-9AB8-4EB2-8969-7DD1AC5CB12F}" destId="{5E97966C-473E-415B-8C95-3B81533A2CDB}" srcOrd="1" destOrd="0" parTransId="{B12792E6-4D31-4BE4-B5DB-871868D1B7A6}" sibTransId="{1E68338D-F8D0-4CF7-B6F6-1F0D48FB0EDB}"/>
    <dgm:cxn modelId="{63A7DDA9-FDD3-42EB-A9A7-8A4059C96814}" srcId="{A3260779-9AB8-4EB2-8969-7DD1AC5CB12F}" destId="{F5DC35DD-CBF0-4228-B0D8-AA0F9F01AFA9}" srcOrd="2" destOrd="0" parTransId="{26636C1A-4719-4414-BA55-2FE82011C534}" sibTransId="{4A443EA9-CCC8-483B-82EE-C6932C134C94}"/>
    <dgm:cxn modelId="{87B537BD-4EA3-4C26-BF4B-BC860CC55906}" srcId="{A3260779-9AB8-4EB2-8969-7DD1AC5CB12F}" destId="{A55213E6-F86F-46DA-A65C-9997D79F2F6B}" srcOrd="0" destOrd="0" parTransId="{D2C4B0F5-FA11-455C-9E6C-5BA32B95A604}" sibTransId="{EFAB6FDF-8EB4-4D17-AE45-38387432B767}"/>
    <dgm:cxn modelId="{765B4D85-1B15-44D1-818C-C133FD40EDD3}" type="presParOf" srcId="{4B0BAD0F-9237-40F7-BEA0-CAF6EB3D9602}" destId="{966BCD0A-9772-471D-9922-13A79A4F8240}" srcOrd="0" destOrd="0" presId="urn:microsoft.com/office/officeart/2005/8/layout/pyramid3"/>
    <dgm:cxn modelId="{3E040393-7B03-4340-A136-A9017748593C}" type="presParOf" srcId="{966BCD0A-9772-471D-9922-13A79A4F8240}" destId="{B5E52B62-C59C-4AAA-A078-8C9B7FC47C93}" srcOrd="0" destOrd="0" presId="urn:microsoft.com/office/officeart/2005/8/layout/pyramid3"/>
    <dgm:cxn modelId="{08DC57CC-99EC-4314-934D-2268A5327C13}" type="presParOf" srcId="{966BCD0A-9772-471D-9922-13A79A4F8240}" destId="{BA509E4A-B569-4F3C-8267-B66DC0FE621A}" srcOrd="1" destOrd="0" presId="urn:microsoft.com/office/officeart/2005/8/layout/pyramid3"/>
    <dgm:cxn modelId="{1315FC20-C617-4D62-A142-ACD0D86FFFC8}" type="presParOf" srcId="{4B0BAD0F-9237-40F7-BEA0-CAF6EB3D9602}" destId="{5BB57BE5-AAE6-4F69-8059-DDE138BB42B5}" srcOrd="1" destOrd="0" presId="urn:microsoft.com/office/officeart/2005/8/layout/pyramid3"/>
    <dgm:cxn modelId="{8077977C-7873-4E8B-AB40-B51594763C9E}" type="presParOf" srcId="{5BB57BE5-AAE6-4F69-8059-DDE138BB42B5}" destId="{3E164A26-9807-48CC-BAAB-E6EECB579B88}" srcOrd="0" destOrd="0" presId="urn:microsoft.com/office/officeart/2005/8/layout/pyramid3"/>
    <dgm:cxn modelId="{90BB7CE6-7ACB-4290-82A8-F7AF93149C84}" type="presParOf" srcId="{5BB57BE5-AAE6-4F69-8059-DDE138BB42B5}" destId="{C3FCCE41-EB7B-41F9-9B42-F44D9A273258}" srcOrd="1" destOrd="0" presId="urn:microsoft.com/office/officeart/2005/8/layout/pyramid3"/>
    <dgm:cxn modelId="{60C20BC5-0DA6-49B3-82EF-10B76D4B45A1}" type="presParOf" srcId="{4B0BAD0F-9237-40F7-BEA0-CAF6EB3D9602}" destId="{CD4AD070-DBE1-43C9-A138-5C132802043B}" srcOrd="2" destOrd="0" presId="urn:microsoft.com/office/officeart/2005/8/layout/pyramid3"/>
    <dgm:cxn modelId="{F0702126-62F1-41EE-9036-F31362DED9F2}" type="presParOf" srcId="{CD4AD070-DBE1-43C9-A138-5C132802043B}" destId="{02220954-F615-43F4-923E-AF32DF02C060}" srcOrd="0" destOrd="0" presId="urn:microsoft.com/office/officeart/2005/8/layout/pyramid3"/>
    <dgm:cxn modelId="{D2B3B355-4DE8-42E6-9F09-7AE1670D84E9}" type="presParOf" srcId="{CD4AD070-DBE1-43C9-A138-5C132802043B}" destId="{7FE97FC2-CF12-4E50-A4F9-98F3F9FBFC0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260779-9AB8-4EB2-8969-7DD1AC5CB12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A55213E6-F86F-46DA-A65C-9997D79F2F6B}">
      <dgm:prSet phldrT="[Tekst]" phldr="0" custT="1"/>
      <dgm:spPr>
        <a:solidFill>
          <a:schemeClr val="accent6"/>
        </a:solidFill>
        <a:ln>
          <a:solidFill>
            <a:srgbClr val="00B050"/>
          </a:solidFill>
        </a:ln>
      </dgm:spPr>
      <dgm:t>
        <a:bodyPr/>
        <a:lstStyle/>
        <a:p>
          <a:r>
            <a:rPr lang="fr-BE" sz="3000" dirty="0"/>
            <a:t>VWEU</a:t>
          </a:r>
        </a:p>
        <a:p>
          <a:r>
            <a:rPr lang="fr-BE" sz="2400" dirty="0"/>
            <a:t>vo. 2024/1083</a:t>
          </a:r>
        </a:p>
      </dgm:t>
    </dgm:pt>
    <dgm:pt modelId="{D2C4B0F5-FA11-455C-9E6C-5BA32B95A604}" type="parTrans" cxnId="{87B537BD-4EA3-4C26-BF4B-BC860CC55906}">
      <dgm:prSet/>
      <dgm:spPr/>
      <dgm:t>
        <a:bodyPr/>
        <a:lstStyle/>
        <a:p>
          <a:endParaRPr lang="fr-BE"/>
        </a:p>
      </dgm:t>
    </dgm:pt>
    <dgm:pt modelId="{EFAB6FDF-8EB4-4D17-AE45-38387432B767}" type="sibTrans" cxnId="{87B537BD-4EA3-4C26-BF4B-BC860CC55906}">
      <dgm:prSet/>
      <dgm:spPr/>
      <dgm:t>
        <a:bodyPr/>
        <a:lstStyle/>
        <a:p>
          <a:endParaRPr lang="fr-BE"/>
        </a:p>
      </dgm:t>
    </dgm:pt>
    <dgm:pt modelId="{5E97966C-473E-415B-8C95-3B81533A2CDB}">
      <dgm:prSet phldrT="[Tekst]" phldr="0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nl-BE" sz="3000" dirty="0" err="1"/>
            <a:t>rlijn</a:t>
          </a:r>
          <a:endParaRPr lang="nl-BE" sz="3000" dirty="0"/>
        </a:p>
        <a:p>
          <a:r>
            <a:rPr lang="fr-BE" sz="3000" dirty="0"/>
            <a:t>2010/13</a:t>
          </a:r>
        </a:p>
      </dgm:t>
    </dgm:pt>
    <dgm:pt modelId="{B12792E6-4D31-4BE4-B5DB-871868D1B7A6}" type="parTrans" cxnId="{D819EEA5-BB01-4238-B5D3-3D5A085FE5B0}">
      <dgm:prSet/>
      <dgm:spPr/>
      <dgm:t>
        <a:bodyPr/>
        <a:lstStyle/>
        <a:p>
          <a:endParaRPr lang="fr-BE"/>
        </a:p>
      </dgm:t>
    </dgm:pt>
    <dgm:pt modelId="{1E68338D-F8D0-4CF7-B6F6-1F0D48FB0EDB}" type="sibTrans" cxnId="{D819EEA5-BB01-4238-B5D3-3D5A085FE5B0}">
      <dgm:prSet/>
      <dgm:spPr/>
      <dgm:t>
        <a:bodyPr/>
        <a:lstStyle/>
        <a:p>
          <a:endParaRPr lang="fr-BE"/>
        </a:p>
      </dgm:t>
    </dgm:pt>
    <dgm:pt modelId="{F5DC35DD-CBF0-4228-B0D8-AA0F9F01AFA9}">
      <dgm:prSet phldrT="[Tekst]" phldr="0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nl-BE" sz="3000" dirty="0" err="1"/>
            <a:t>rlijn</a:t>
          </a:r>
          <a:r>
            <a:rPr lang="nl-BE" sz="3000" dirty="0"/>
            <a:t> </a:t>
          </a:r>
        </a:p>
        <a:p>
          <a:r>
            <a:rPr lang="nl-BE" sz="3000" dirty="0"/>
            <a:t>2018/1808</a:t>
          </a:r>
          <a:endParaRPr lang="fr-BE" sz="3000" dirty="0"/>
        </a:p>
      </dgm:t>
    </dgm:pt>
    <dgm:pt modelId="{26636C1A-4719-4414-BA55-2FE82011C534}" type="parTrans" cxnId="{63A7DDA9-FDD3-42EB-A9A7-8A4059C96814}">
      <dgm:prSet/>
      <dgm:spPr/>
      <dgm:t>
        <a:bodyPr/>
        <a:lstStyle/>
        <a:p>
          <a:endParaRPr lang="fr-BE"/>
        </a:p>
      </dgm:t>
    </dgm:pt>
    <dgm:pt modelId="{4A443EA9-CCC8-483B-82EE-C6932C134C94}" type="sibTrans" cxnId="{63A7DDA9-FDD3-42EB-A9A7-8A4059C96814}">
      <dgm:prSet/>
      <dgm:spPr/>
      <dgm:t>
        <a:bodyPr/>
        <a:lstStyle/>
        <a:p>
          <a:endParaRPr lang="fr-BE"/>
        </a:p>
      </dgm:t>
    </dgm:pt>
    <dgm:pt modelId="{4B0BAD0F-9237-40F7-BEA0-CAF6EB3D9602}" type="pres">
      <dgm:prSet presAssocID="{A3260779-9AB8-4EB2-8969-7DD1AC5CB12F}" presName="Name0" presStyleCnt="0">
        <dgm:presLayoutVars>
          <dgm:dir/>
          <dgm:animLvl val="lvl"/>
          <dgm:resizeHandles val="exact"/>
        </dgm:presLayoutVars>
      </dgm:prSet>
      <dgm:spPr/>
    </dgm:pt>
    <dgm:pt modelId="{966BCD0A-9772-471D-9922-13A79A4F8240}" type="pres">
      <dgm:prSet presAssocID="{A55213E6-F86F-46DA-A65C-9997D79F2F6B}" presName="Name8" presStyleCnt="0"/>
      <dgm:spPr/>
    </dgm:pt>
    <dgm:pt modelId="{B5E52B62-C59C-4AAA-A078-8C9B7FC47C93}" type="pres">
      <dgm:prSet presAssocID="{A55213E6-F86F-46DA-A65C-9997D79F2F6B}" presName="level" presStyleLbl="node1" presStyleIdx="0" presStyleCnt="3">
        <dgm:presLayoutVars>
          <dgm:chMax val="1"/>
          <dgm:bulletEnabled val="1"/>
        </dgm:presLayoutVars>
      </dgm:prSet>
      <dgm:spPr/>
    </dgm:pt>
    <dgm:pt modelId="{BA509E4A-B569-4F3C-8267-B66DC0FE621A}" type="pres">
      <dgm:prSet presAssocID="{A55213E6-F86F-46DA-A65C-9997D79F2F6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BB57BE5-AAE6-4F69-8059-DDE138BB42B5}" type="pres">
      <dgm:prSet presAssocID="{5E97966C-473E-415B-8C95-3B81533A2CDB}" presName="Name8" presStyleCnt="0"/>
      <dgm:spPr/>
    </dgm:pt>
    <dgm:pt modelId="{3E164A26-9807-48CC-BAAB-E6EECB579B88}" type="pres">
      <dgm:prSet presAssocID="{5E97966C-473E-415B-8C95-3B81533A2CDB}" presName="level" presStyleLbl="node1" presStyleIdx="1" presStyleCnt="3">
        <dgm:presLayoutVars>
          <dgm:chMax val="1"/>
          <dgm:bulletEnabled val="1"/>
        </dgm:presLayoutVars>
      </dgm:prSet>
      <dgm:spPr/>
    </dgm:pt>
    <dgm:pt modelId="{C3FCCE41-EB7B-41F9-9B42-F44D9A273258}" type="pres">
      <dgm:prSet presAssocID="{5E97966C-473E-415B-8C95-3B81533A2CD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D4AD070-DBE1-43C9-A138-5C132802043B}" type="pres">
      <dgm:prSet presAssocID="{F5DC35DD-CBF0-4228-B0D8-AA0F9F01AFA9}" presName="Name8" presStyleCnt="0"/>
      <dgm:spPr/>
    </dgm:pt>
    <dgm:pt modelId="{02220954-F615-43F4-923E-AF32DF02C060}" type="pres">
      <dgm:prSet presAssocID="{F5DC35DD-CBF0-4228-B0D8-AA0F9F01AFA9}" presName="level" presStyleLbl="node1" presStyleIdx="2" presStyleCnt="3">
        <dgm:presLayoutVars>
          <dgm:chMax val="1"/>
          <dgm:bulletEnabled val="1"/>
        </dgm:presLayoutVars>
      </dgm:prSet>
      <dgm:spPr/>
    </dgm:pt>
    <dgm:pt modelId="{7FE97FC2-CF12-4E50-A4F9-98F3F9FBFC03}" type="pres">
      <dgm:prSet presAssocID="{F5DC35DD-CBF0-4228-B0D8-AA0F9F01AFA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CF2AE0C-2ADE-48C5-8583-D54D2862073B}" type="presOf" srcId="{5E97966C-473E-415B-8C95-3B81533A2CDB}" destId="{3E164A26-9807-48CC-BAAB-E6EECB579B88}" srcOrd="0" destOrd="0" presId="urn:microsoft.com/office/officeart/2005/8/layout/pyramid3"/>
    <dgm:cxn modelId="{45FFF11B-3DA7-4523-9856-F614219C869D}" type="presOf" srcId="{A55213E6-F86F-46DA-A65C-9997D79F2F6B}" destId="{BA509E4A-B569-4F3C-8267-B66DC0FE621A}" srcOrd="1" destOrd="0" presId="urn:microsoft.com/office/officeart/2005/8/layout/pyramid3"/>
    <dgm:cxn modelId="{1EADC61E-861E-4018-8612-AF9F32B823BD}" type="presOf" srcId="{5E97966C-473E-415B-8C95-3B81533A2CDB}" destId="{C3FCCE41-EB7B-41F9-9B42-F44D9A273258}" srcOrd="1" destOrd="0" presId="urn:microsoft.com/office/officeart/2005/8/layout/pyramid3"/>
    <dgm:cxn modelId="{70C97A24-FD73-430D-A8D3-6BF8E3BAC510}" type="presOf" srcId="{A3260779-9AB8-4EB2-8969-7DD1AC5CB12F}" destId="{4B0BAD0F-9237-40F7-BEA0-CAF6EB3D9602}" srcOrd="0" destOrd="0" presId="urn:microsoft.com/office/officeart/2005/8/layout/pyramid3"/>
    <dgm:cxn modelId="{55FC2E40-6546-4914-9E3C-9CEF920C5A5E}" type="presOf" srcId="{F5DC35DD-CBF0-4228-B0D8-AA0F9F01AFA9}" destId="{02220954-F615-43F4-923E-AF32DF02C060}" srcOrd="0" destOrd="0" presId="urn:microsoft.com/office/officeart/2005/8/layout/pyramid3"/>
    <dgm:cxn modelId="{70CDDF54-ACB5-4AF5-A16F-7136CB9C9021}" type="presOf" srcId="{A55213E6-F86F-46DA-A65C-9997D79F2F6B}" destId="{B5E52B62-C59C-4AAA-A078-8C9B7FC47C93}" srcOrd="0" destOrd="0" presId="urn:microsoft.com/office/officeart/2005/8/layout/pyramid3"/>
    <dgm:cxn modelId="{8ADEE554-150C-4AB3-B592-BD337730437E}" type="presOf" srcId="{F5DC35DD-CBF0-4228-B0D8-AA0F9F01AFA9}" destId="{7FE97FC2-CF12-4E50-A4F9-98F3F9FBFC03}" srcOrd="1" destOrd="0" presId="urn:microsoft.com/office/officeart/2005/8/layout/pyramid3"/>
    <dgm:cxn modelId="{D819EEA5-BB01-4238-B5D3-3D5A085FE5B0}" srcId="{A3260779-9AB8-4EB2-8969-7DD1AC5CB12F}" destId="{5E97966C-473E-415B-8C95-3B81533A2CDB}" srcOrd="1" destOrd="0" parTransId="{B12792E6-4D31-4BE4-B5DB-871868D1B7A6}" sibTransId="{1E68338D-F8D0-4CF7-B6F6-1F0D48FB0EDB}"/>
    <dgm:cxn modelId="{63A7DDA9-FDD3-42EB-A9A7-8A4059C96814}" srcId="{A3260779-9AB8-4EB2-8969-7DD1AC5CB12F}" destId="{F5DC35DD-CBF0-4228-B0D8-AA0F9F01AFA9}" srcOrd="2" destOrd="0" parTransId="{26636C1A-4719-4414-BA55-2FE82011C534}" sibTransId="{4A443EA9-CCC8-483B-82EE-C6932C134C94}"/>
    <dgm:cxn modelId="{87B537BD-4EA3-4C26-BF4B-BC860CC55906}" srcId="{A3260779-9AB8-4EB2-8969-7DD1AC5CB12F}" destId="{A55213E6-F86F-46DA-A65C-9997D79F2F6B}" srcOrd="0" destOrd="0" parTransId="{D2C4B0F5-FA11-455C-9E6C-5BA32B95A604}" sibTransId="{EFAB6FDF-8EB4-4D17-AE45-38387432B767}"/>
    <dgm:cxn modelId="{765B4D85-1B15-44D1-818C-C133FD40EDD3}" type="presParOf" srcId="{4B0BAD0F-9237-40F7-BEA0-CAF6EB3D9602}" destId="{966BCD0A-9772-471D-9922-13A79A4F8240}" srcOrd="0" destOrd="0" presId="urn:microsoft.com/office/officeart/2005/8/layout/pyramid3"/>
    <dgm:cxn modelId="{3E040393-7B03-4340-A136-A9017748593C}" type="presParOf" srcId="{966BCD0A-9772-471D-9922-13A79A4F8240}" destId="{B5E52B62-C59C-4AAA-A078-8C9B7FC47C93}" srcOrd="0" destOrd="0" presId="urn:microsoft.com/office/officeart/2005/8/layout/pyramid3"/>
    <dgm:cxn modelId="{08DC57CC-99EC-4314-934D-2268A5327C13}" type="presParOf" srcId="{966BCD0A-9772-471D-9922-13A79A4F8240}" destId="{BA509E4A-B569-4F3C-8267-B66DC0FE621A}" srcOrd="1" destOrd="0" presId="urn:microsoft.com/office/officeart/2005/8/layout/pyramid3"/>
    <dgm:cxn modelId="{1315FC20-C617-4D62-A142-ACD0D86FFFC8}" type="presParOf" srcId="{4B0BAD0F-9237-40F7-BEA0-CAF6EB3D9602}" destId="{5BB57BE5-AAE6-4F69-8059-DDE138BB42B5}" srcOrd="1" destOrd="0" presId="urn:microsoft.com/office/officeart/2005/8/layout/pyramid3"/>
    <dgm:cxn modelId="{8077977C-7873-4E8B-AB40-B51594763C9E}" type="presParOf" srcId="{5BB57BE5-AAE6-4F69-8059-DDE138BB42B5}" destId="{3E164A26-9807-48CC-BAAB-E6EECB579B88}" srcOrd="0" destOrd="0" presId="urn:microsoft.com/office/officeart/2005/8/layout/pyramid3"/>
    <dgm:cxn modelId="{90BB7CE6-7ACB-4290-82A8-F7AF93149C84}" type="presParOf" srcId="{5BB57BE5-AAE6-4F69-8059-DDE138BB42B5}" destId="{C3FCCE41-EB7B-41F9-9B42-F44D9A273258}" srcOrd="1" destOrd="0" presId="urn:microsoft.com/office/officeart/2005/8/layout/pyramid3"/>
    <dgm:cxn modelId="{60C20BC5-0DA6-49B3-82EF-10B76D4B45A1}" type="presParOf" srcId="{4B0BAD0F-9237-40F7-BEA0-CAF6EB3D9602}" destId="{CD4AD070-DBE1-43C9-A138-5C132802043B}" srcOrd="2" destOrd="0" presId="urn:microsoft.com/office/officeart/2005/8/layout/pyramid3"/>
    <dgm:cxn modelId="{F0702126-62F1-41EE-9036-F31362DED9F2}" type="presParOf" srcId="{CD4AD070-DBE1-43C9-A138-5C132802043B}" destId="{02220954-F615-43F4-923E-AF32DF02C060}" srcOrd="0" destOrd="0" presId="urn:microsoft.com/office/officeart/2005/8/layout/pyramid3"/>
    <dgm:cxn modelId="{D2B3B355-4DE8-42E6-9F09-7AE1670D84E9}" type="presParOf" srcId="{CD4AD070-DBE1-43C9-A138-5C132802043B}" destId="{7FE97FC2-CF12-4E50-A4F9-98F3F9FBFC0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35705A-BA9D-46D3-9570-E5D82CD17A1E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1495254D-A7A7-4B67-AD49-516AA5117340}">
      <dgm:prSet phldrT="[Tekst]" phldr="0"/>
      <dgm:spPr>
        <a:solidFill>
          <a:srgbClr val="00B050"/>
        </a:solidFill>
        <a:ln>
          <a:solidFill>
            <a:srgbClr val="FFC000"/>
          </a:solidFill>
        </a:ln>
      </dgm:spPr>
      <dgm:t>
        <a:bodyPr/>
        <a:lstStyle/>
        <a:p>
          <a:r>
            <a:rPr lang="nl-BE" dirty="0"/>
            <a:t>vrije mededinging</a:t>
          </a:r>
          <a:endParaRPr lang="fr-BE" dirty="0"/>
        </a:p>
      </dgm:t>
    </dgm:pt>
    <dgm:pt modelId="{6D6734DC-EF02-46B5-839A-15663D23DE22}" type="parTrans" cxnId="{D800CF20-74D3-4B7F-9197-78E891316A5F}">
      <dgm:prSet/>
      <dgm:spPr/>
      <dgm:t>
        <a:bodyPr/>
        <a:lstStyle/>
        <a:p>
          <a:endParaRPr lang="fr-BE"/>
        </a:p>
      </dgm:t>
    </dgm:pt>
    <dgm:pt modelId="{887BED6F-56DE-40DE-9143-D70A3A251CDA}" type="sibTrans" cxnId="{D800CF20-74D3-4B7F-9197-78E891316A5F}">
      <dgm:prSet/>
      <dgm:spPr/>
      <dgm:t>
        <a:bodyPr/>
        <a:lstStyle/>
        <a:p>
          <a:endParaRPr lang="fr-BE"/>
        </a:p>
      </dgm:t>
    </dgm:pt>
    <dgm:pt modelId="{367F162E-193F-48B3-969D-383833D42184}">
      <dgm:prSet phldrT="[Tekst]" phldr="0"/>
      <dgm:spPr>
        <a:solidFill>
          <a:schemeClr val="accent6"/>
        </a:solidFill>
      </dgm:spPr>
      <dgm:t>
        <a:bodyPr/>
        <a:lstStyle/>
        <a:p>
          <a:r>
            <a:rPr lang="nl-BE" dirty="0"/>
            <a:t>pluriformiteit</a:t>
          </a:r>
          <a:endParaRPr lang="fr-BE" dirty="0"/>
        </a:p>
      </dgm:t>
    </dgm:pt>
    <dgm:pt modelId="{FBFCA7C8-FF4A-4545-B1A0-165BF4B8A505}" type="parTrans" cxnId="{34CDF83A-3BD9-4798-8CF4-35936AF9D2A3}">
      <dgm:prSet/>
      <dgm:spPr/>
      <dgm:t>
        <a:bodyPr/>
        <a:lstStyle/>
        <a:p>
          <a:endParaRPr lang="fr-BE"/>
        </a:p>
      </dgm:t>
    </dgm:pt>
    <dgm:pt modelId="{D0C058CE-2688-45CE-9971-D9FBC4D620D9}" type="sibTrans" cxnId="{34CDF83A-3BD9-4798-8CF4-35936AF9D2A3}">
      <dgm:prSet/>
      <dgm:spPr/>
      <dgm:t>
        <a:bodyPr/>
        <a:lstStyle/>
        <a:p>
          <a:endParaRPr lang="fr-BE"/>
        </a:p>
      </dgm:t>
    </dgm:pt>
    <dgm:pt modelId="{01AA7EC6-EF8D-457F-88AF-4F9630C847A3}">
      <dgm:prSet phldrT="[Tekst]" phldr="0" custT="1"/>
      <dgm:spPr/>
      <dgm:t>
        <a:bodyPr/>
        <a:lstStyle/>
        <a:p>
          <a:r>
            <a:rPr lang="nl-BE" sz="2400" dirty="0"/>
            <a:t>poort-</a:t>
          </a:r>
        </a:p>
        <a:p>
          <a:r>
            <a:rPr lang="nl-BE" sz="2400" dirty="0"/>
            <a:t>wachters</a:t>
          </a:r>
          <a:endParaRPr lang="fr-BE" sz="2400" dirty="0"/>
        </a:p>
      </dgm:t>
    </dgm:pt>
    <dgm:pt modelId="{5EC31D3A-F2C8-40EE-98DC-240C2E179BFF}" type="parTrans" cxnId="{9758E217-B033-405F-B9CA-A805B3F600BB}">
      <dgm:prSet/>
      <dgm:spPr/>
      <dgm:t>
        <a:bodyPr/>
        <a:lstStyle/>
        <a:p>
          <a:endParaRPr lang="fr-BE"/>
        </a:p>
      </dgm:t>
    </dgm:pt>
    <dgm:pt modelId="{CAC763D7-98FD-4A65-8AB2-74168C1B23A0}" type="sibTrans" cxnId="{9758E217-B033-405F-B9CA-A805B3F600BB}">
      <dgm:prSet/>
      <dgm:spPr/>
      <dgm:t>
        <a:bodyPr/>
        <a:lstStyle/>
        <a:p>
          <a:endParaRPr lang="fr-BE"/>
        </a:p>
      </dgm:t>
    </dgm:pt>
    <dgm:pt modelId="{10348E81-9BC7-48E9-ADEA-C68B9DA4B7BE}" type="pres">
      <dgm:prSet presAssocID="{CE35705A-BA9D-46D3-9570-E5D82CD17A1E}" presName="Name0" presStyleCnt="0">
        <dgm:presLayoutVars>
          <dgm:dir/>
          <dgm:animLvl val="lvl"/>
          <dgm:resizeHandles val="exact"/>
        </dgm:presLayoutVars>
      </dgm:prSet>
      <dgm:spPr/>
    </dgm:pt>
    <dgm:pt modelId="{3AA8A790-5006-4672-9FAB-569BF50DD324}" type="pres">
      <dgm:prSet presAssocID="{1495254D-A7A7-4B67-AD49-516AA5117340}" presName="Name8" presStyleCnt="0"/>
      <dgm:spPr/>
    </dgm:pt>
    <dgm:pt modelId="{39A19B1F-BAC6-4CAA-9409-85EC92F758C4}" type="pres">
      <dgm:prSet presAssocID="{1495254D-A7A7-4B67-AD49-516AA5117340}" presName="level" presStyleLbl="node1" presStyleIdx="0" presStyleCnt="3">
        <dgm:presLayoutVars>
          <dgm:chMax val="1"/>
          <dgm:bulletEnabled val="1"/>
        </dgm:presLayoutVars>
      </dgm:prSet>
      <dgm:spPr/>
    </dgm:pt>
    <dgm:pt modelId="{B175ECCD-432B-46F0-8A4B-4D1282D06E9B}" type="pres">
      <dgm:prSet presAssocID="{1495254D-A7A7-4B67-AD49-516AA511734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A341586-6008-4DB2-9A14-D86DD6ADD18C}" type="pres">
      <dgm:prSet presAssocID="{367F162E-193F-48B3-969D-383833D42184}" presName="Name8" presStyleCnt="0"/>
      <dgm:spPr/>
    </dgm:pt>
    <dgm:pt modelId="{AC322FE0-CC10-4A1F-9B2C-1EDCBF8F3E6B}" type="pres">
      <dgm:prSet presAssocID="{367F162E-193F-48B3-969D-383833D42184}" presName="level" presStyleLbl="node1" presStyleIdx="1" presStyleCnt="3">
        <dgm:presLayoutVars>
          <dgm:chMax val="1"/>
          <dgm:bulletEnabled val="1"/>
        </dgm:presLayoutVars>
      </dgm:prSet>
      <dgm:spPr/>
    </dgm:pt>
    <dgm:pt modelId="{65BA9017-8EE9-4D0C-B45A-81F51EB03317}" type="pres">
      <dgm:prSet presAssocID="{367F162E-193F-48B3-969D-383833D4218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B4EF002-256B-4CFC-B890-13B8F4A8484C}" type="pres">
      <dgm:prSet presAssocID="{01AA7EC6-EF8D-457F-88AF-4F9630C847A3}" presName="Name8" presStyleCnt="0"/>
      <dgm:spPr/>
    </dgm:pt>
    <dgm:pt modelId="{E036AAAF-7C4F-42AA-9704-36D8F8127C7D}" type="pres">
      <dgm:prSet presAssocID="{01AA7EC6-EF8D-457F-88AF-4F9630C847A3}" presName="level" presStyleLbl="node1" presStyleIdx="2" presStyleCnt="3" custScaleY="93079">
        <dgm:presLayoutVars>
          <dgm:chMax val="1"/>
          <dgm:bulletEnabled val="1"/>
        </dgm:presLayoutVars>
      </dgm:prSet>
      <dgm:spPr/>
    </dgm:pt>
    <dgm:pt modelId="{970B08F6-882D-4CE2-A80C-C66D36BCA61F}" type="pres">
      <dgm:prSet presAssocID="{01AA7EC6-EF8D-457F-88AF-4F9630C847A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FA3303-7018-4C63-BAC1-334C0953ABC1}" type="presOf" srcId="{367F162E-193F-48B3-969D-383833D42184}" destId="{AC322FE0-CC10-4A1F-9B2C-1EDCBF8F3E6B}" srcOrd="0" destOrd="0" presId="urn:microsoft.com/office/officeart/2005/8/layout/pyramid3"/>
    <dgm:cxn modelId="{9758E217-B033-405F-B9CA-A805B3F600BB}" srcId="{CE35705A-BA9D-46D3-9570-E5D82CD17A1E}" destId="{01AA7EC6-EF8D-457F-88AF-4F9630C847A3}" srcOrd="2" destOrd="0" parTransId="{5EC31D3A-F2C8-40EE-98DC-240C2E179BFF}" sibTransId="{CAC763D7-98FD-4A65-8AB2-74168C1B23A0}"/>
    <dgm:cxn modelId="{D800CF20-74D3-4B7F-9197-78E891316A5F}" srcId="{CE35705A-BA9D-46D3-9570-E5D82CD17A1E}" destId="{1495254D-A7A7-4B67-AD49-516AA5117340}" srcOrd="0" destOrd="0" parTransId="{6D6734DC-EF02-46B5-839A-15663D23DE22}" sibTransId="{887BED6F-56DE-40DE-9143-D70A3A251CDA}"/>
    <dgm:cxn modelId="{34CDF83A-3BD9-4798-8CF4-35936AF9D2A3}" srcId="{CE35705A-BA9D-46D3-9570-E5D82CD17A1E}" destId="{367F162E-193F-48B3-969D-383833D42184}" srcOrd="1" destOrd="0" parTransId="{FBFCA7C8-FF4A-4545-B1A0-165BF4B8A505}" sibTransId="{D0C058CE-2688-45CE-9971-D9FBC4D620D9}"/>
    <dgm:cxn modelId="{B9A3155A-C769-415D-83C5-480F2C3B859A}" type="presOf" srcId="{1495254D-A7A7-4B67-AD49-516AA5117340}" destId="{39A19B1F-BAC6-4CAA-9409-85EC92F758C4}" srcOrd="0" destOrd="0" presId="urn:microsoft.com/office/officeart/2005/8/layout/pyramid3"/>
    <dgm:cxn modelId="{493BA67F-D498-4032-B5A1-BECE34AFD701}" type="presOf" srcId="{01AA7EC6-EF8D-457F-88AF-4F9630C847A3}" destId="{970B08F6-882D-4CE2-A80C-C66D36BCA61F}" srcOrd="1" destOrd="0" presId="urn:microsoft.com/office/officeart/2005/8/layout/pyramid3"/>
    <dgm:cxn modelId="{D54DDFA6-B4B6-4A50-86C8-B489D2E9E928}" type="presOf" srcId="{367F162E-193F-48B3-969D-383833D42184}" destId="{65BA9017-8EE9-4D0C-B45A-81F51EB03317}" srcOrd="1" destOrd="0" presId="urn:microsoft.com/office/officeart/2005/8/layout/pyramid3"/>
    <dgm:cxn modelId="{F6BEE1F1-6A79-4A9E-B6C2-3462B5119F8F}" type="presOf" srcId="{01AA7EC6-EF8D-457F-88AF-4F9630C847A3}" destId="{E036AAAF-7C4F-42AA-9704-36D8F8127C7D}" srcOrd="0" destOrd="0" presId="urn:microsoft.com/office/officeart/2005/8/layout/pyramid3"/>
    <dgm:cxn modelId="{B0FC27F9-A029-4661-B489-E00359CA5261}" type="presOf" srcId="{1495254D-A7A7-4B67-AD49-516AA5117340}" destId="{B175ECCD-432B-46F0-8A4B-4D1282D06E9B}" srcOrd="1" destOrd="0" presId="urn:microsoft.com/office/officeart/2005/8/layout/pyramid3"/>
    <dgm:cxn modelId="{2C433BFF-A7E0-48EE-8DA7-1C824FDCBF04}" type="presOf" srcId="{CE35705A-BA9D-46D3-9570-E5D82CD17A1E}" destId="{10348E81-9BC7-48E9-ADEA-C68B9DA4B7BE}" srcOrd="0" destOrd="0" presId="urn:microsoft.com/office/officeart/2005/8/layout/pyramid3"/>
    <dgm:cxn modelId="{435A16D4-58CC-47EE-B11F-A56916C35199}" type="presParOf" srcId="{10348E81-9BC7-48E9-ADEA-C68B9DA4B7BE}" destId="{3AA8A790-5006-4672-9FAB-569BF50DD324}" srcOrd="0" destOrd="0" presId="urn:microsoft.com/office/officeart/2005/8/layout/pyramid3"/>
    <dgm:cxn modelId="{B33E6543-DA86-46C9-BE8B-F005F2F83CDB}" type="presParOf" srcId="{3AA8A790-5006-4672-9FAB-569BF50DD324}" destId="{39A19B1F-BAC6-4CAA-9409-85EC92F758C4}" srcOrd="0" destOrd="0" presId="urn:microsoft.com/office/officeart/2005/8/layout/pyramid3"/>
    <dgm:cxn modelId="{AA0FF2C6-9FF6-4A87-A19C-5EC600425B45}" type="presParOf" srcId="{3AA8A790-5006-4672-9FAB-569BF50DD324}" destId="{B175ECCD-432B-46F0-8A4B-4D1282D06E9B}" srcOrd="1" destOrd="0" presId="urn:microsoft.com/office/officeart/2005/8/layout/pyramid3"/>
    <dgm:cxn modelId="{61FD6460-2ED9-47DB-85C4-B2590A481B31}" type="presParOf" srcId="{10348E81-9BC7-48E9-ADEA-C68B9DA4B7BE}" destId="{BA341586-6008-4DB2-9A14-D86DD6ADD18C}" srcOrd="1" destOrd="0" presId="urn:microsoft.com/office/officeart/2005/8/layout/pyramid3"/>
    <dgm:cxn modelId="{1F73C7EA-F274-4B4A-9BC3-7E6A93E42503}" type="presParOf" srcId="{BA341586-6008-4DB2-9A14-D86DD6ADD18C}" destId="{AC322FE0-CC10-4A1F-9B2C-1EDCBF8F3E6B}" srcOrd="0" destOrd="0" presId="urn:microsoft.com/office/officeart/2005/8/layout/pyramid3"/>
    <dgm:cxn modelId="{BF256074-C01A-456E-BD98-01A2E9E5E63E}" type="presParOf" srcId="{BA341586-6008-4DB2-9A14-D86DD6ADD18C}" destId="{65BA9017-8EE9-4D0C-B45A-81F51EB03317}" srcOrd="1" destOrd="0" presId="urn:microsoft.com/office/officeart/2005/8/layout/pyramid3"/>
    <dgm:cxn modelId="{BB5724F8-EAAD-4293-9F18-A0146512C49C}" type="presParOf" srcId="{10348E81-9BC7-48E9-ADEA-C68B9DA4B7BE}" destId="{AB4EF002-256B-4CFC-B890-13B8F4A8484C}" srcOrd="2" destOrd="0" presId="urn:microsoft.com/office/officeart/2005/8/layout/pyramid3"/>
    <dgm:cxn modelId="{157A71C1-31AA-4B2A-95DB-A2A72C75297C}" type="presParOf" srcId="{AB4EF002-256B-4CFC-B890-13B8F4A8484C}" destId="{E036AAAF-7C4F-42AA-9704-36D8F8127C7D}" srcOrd="0" destOrd="0" presId="urn:microsoft.com/office/officeart/2005/8/layout/pyramid3"/>
    <dgm:cxn modelId="{A67191EB-7626-4701-9D6B-DD3E52C117C0}" type="presParOf" srcId="{AB4EF002-256B-4CFC-B890-13B8F4A8484C}" destId="{970B08F6-882D-4CE2-A80C-C66D36BCA61F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35705A-BA9D-46D3-9570-E5D82CD17A1E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1495254D-A7A7-4B67-AD49-516AA5117340}">
      <dgm:prSet phldrT="[Tekst]" phldr="0" custT="1"/>
      <dgm:spPr>
        <a:solidFill>
          <a:srgbClr val="00B050"/>
        </a:solidFill>
        <a:ln>
          <a:solidFill>
            <a:srgbClr val="FFC000"/>
          </a:solidFill>
        </a:ln>
      </dgm:spPr>
      <dgm:t>
        <a:bodyPr/>
        <a:lstStyle/>
        <a:p>
          <a:r>
            <a:rPr lang="nl-BE" sz="3200" dirty="0"/>
            <a:t>art. 101-102 VWEU + vo. 139/2004</a:t>
          </a:r>
          <a:endParaRPr lang="fr-BE" sz="3200" dirty="0"/>
        </a:p>
      </dgm:t>
    </dgm:pt>
    <dgm:pt modelId="{6D6734DC-EF02-46B5-839A-15663D23DE22}" type="parTrans" cxnId="{D800CF20-74D3-4B7F-9197-78E891316A5F}">
      <dgm:prSet/>
      <dgm:spPr/>
      <dgm:t>
        <a:bodyPr/>
        <a:lstStyle/>
        <a:p>
          <a:endParaRPr lang="fr-BE"/>
        </a:p>
      </dgm:t>
    </dgm:pt>
    <dgm:pt modelId="{887BED6F-56DE-40DE-9143-D70A3A251CDA}" type="sibTrans" cxnId="{D800CF20-74D3-4B7F-9197-78E891316A5F}">
      <dgm:prSet/>
      <dgm:spPr/>
      <dgm:t>
        <a:bodyPr/>
        <a:lstStyle/>
        <a:p>
          <a:endParaRPr lang="fr-BE"/>
        </a:p>
      </dgm:t>
    </dgm:pt>
    <dgm:pt modelId="{367F162E-193F-48B3-969D-383833D42184}">
      <dgm:prSet phldrT="[Tekst]" phldr="0" custT="1"/>
      <dgm:spPr>
        <a:solidFill>
          <a:schemeClr val="accent6"/>
        </a:solidFill>
      </dgm:spPr>
      <dgm:t>
        <a:bodyPr/>
        <a:lstStyle/>
        <a:p>
          <a:r>
            <a:rPr lang="nl-BE" sz="3200" dirty="0"/>
            <a:t>art. 22 en 23 vo. 2024/1083</a:t>
          </a:r>
        </a:p>
      </dgm:t>
    </dgm:pt>
    <dgm:pt modelId="{FBFCA7C8-FF4A-4545-B1A0-165BF4B8A505}" type="parTrans" cxnId="{34CDF83A-3BD9-4798-8CF4-35936AF9D2A3}">
      <dgm:prSet/>
      <dgm:spPr/>
      <dgm:t>
        <a:bodyPr/>
        <a:lstStyle/>
        <a:p>
          <a:endParaRPr lang="fr-BE"/>
        </a:p>
      </dgm:t>
    </dgm:pt>
    <dgm:pt modelId="{D0C058CE-2688-45CE-9971-D9FBC4D620D9}" type="sibTrans" cxnId="{34CDF83A-3BD9-4798-8CF4-35936AF9D2A3}">
      <dgm:prSet/>
      <dgm:spPr/>
      <dgm:t>
        <a:bodyPr/>
        <a:lstStyle/>
        <a:p>
          <a:endParaRPr lang="fr-BE"/>
        </a:p>
      </dgm:t>
    </dgm:pt>
    <dgm:pt modelId="{01AA7EC6-EF8D-457F-88AF-4F9630C847A3}">
      <dgm:prSet phldrT="[Tekst]" phldr="0" custT="1"/>
      <dgm:spPr/>
      <dgm:t>
        <a:bodyPr/>
        <a:lstStyle/>
        <a:p>
          <a:r>
            <a:rPr lang="nl-BE" sz="2000" dirty="0"/>
            <a:t>DMA</a:t>
          </a:r>
        </a:p>
        <a:p>
          <a:r>
            <a:rPr lang="nl-BE" sz="2000" dirty="0"/>
            <a:t> (vo. 2022/1925) </a:t>
          </a:r>
          <a:endParaRPr lang="fr-BE" sz="2000" dirty="0"/>
        </a:p>
      </dgm:t>
    </dgm:pt>
    <dgm:pt modelId="{5EC31D3A-F2C8-40EE-98DC-240C2E179BFF}" type="parTrans" cxnId="{9758E217-B033-405F-B9CA-A805B3F600BB}">
      <dgm:prSet/>
      <dgm:spPr/>
      <dgm:t>
        <a:bodyPr/>
        <a:lstStyle/>
        <a:p>
          <a:endParaRPr lang="fr-BE"/>
        </a:p>
      </dgm:t>
    </dgm:pt>
    <dgm:pt modelId="{CAC763D7-98FD-4A65-8AB2-74168C1B23A0}" type="sibTrans" cxnId="{9758E217-B033-405F-B9CA-A805B3F600BB}">
      <dgm:prSet/>
      <dgm:spPr/>
      <dgm:t>
        <a:bodyPr/>
        <a:lstStyle/>
        <a:p>
          <a:endParaRPr lang="fr-BE"/>
        </a:p>
      </dgm:t>
    </dgm:pt>
    <dgm:pt modelId="{10348E81-9BC7-48E9-ADEA-C68B9DA4B7BE}" type="pres">
      <dgm:prSet presAssocID="{CE35705A-BA9D-46D3-9570-E5D82CD17A1E}" presName="Name0" presStyleCnt="0">
        <dgm:presLayoutVars>
          <dgm:dir/>
          <dgm:animLvl val="lvl"/>
          <dgm:resizeHandles val="exact"/>
        </dgm:presLayoutVars>
      </dgm:prSet>
      <dgm:spPr/>
    </dgm:pt>
    <dgm:pt modelId="{3AA8A790-5006-4672-9FAB-569BF50DD324}" type="pres">
      <dgm:prSet presAssocID="{1495254D-A7A7-4B67-AD49-516AA5117340}" presName="Name8" presStyleCnt="0"/>
      <dgm:spPr/>
    </dgm:pt>
    <dgm:pt modelId="{39A19B1F-BAC6-4CAA-9409-85EC92F758C4}" type="pres">
      <dgm:prSet presAssocID="{1495254D-A7A7-4B67-AD49-516AA5117340}" presName="level" presStyleLbl="node1" presStyleIdx="0" presStyleCnt="3">
        <dgm:presLayoutVars>
          <dgm:chMax val="1"/>
          <dgm:bulletEnabled val="1"/>
        </dgm:presLayoutVars>
      </dgm:prSet>
      <dgm:spPr/>
    </dgm:pt>
    <dgm:pt modelId="{B175ECCD-432B-46F0-8A4B-4D1282D06E9B}" type="pres">
      <dgm:prSet presAssocID="{1495254D-A7A7-4B67-AD49-516AA511734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A341586-6008-4DB2-9A14-D86DD6ADD18C}" type="pres">
      <dgm:prSet presAssocID="{367F162E-193F-48B3-969D-383833D42184}" presName="Name8" presStyleCnt="0"/>
      <dgm:spPr/>
    </dgm:pt>
    <dgm:pt modelId="{AC322FE0-CC10-4A1F-9B2C-1EDCBF8F3E6B}" type="pres">
      <dgm:prSet presAssocID="{367F162E-193F-48B3-969D-383833D42184}" presName="level" presStyleLbl="node1" presStyleIdx="1" presStyleCnt="3">
        <dgm:presLayoutVars>
          <dgm:chMax val="1"/>
          <dgm:bulletEnabled val="1"/>
        </dgm:presLayoutVars>
      </dgm:prSet>
      <dgm:spPr/>
    </dgm:pt>
    <dgm:pt modelId="{65BA9017-8EE9-4D0C-B45A-81F51EB03317}" type="pres">
      <dgm:prSet presAssocID="{367F162E-193F-48B3-969D-383833D4218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B4EF002-256B-4CFC-B890-13B8F4A8484C}" type="pres">
      <dgm:prSet presAssocID="{01AA7EC6-EF8D-457F-88AF-4F9630C847A3}" presName="Name8" presStyleCnt="0"/>
      <dgm:spPr/>
    </dgm:pt>
    <dgm:pt modelId="{E036AAAF-7C4F-42AA-9704-36D8F8127C7D}" type="pres">
      <dgm:prSet presAssocID="{01AA7EC6-EF8D-457F-88AF-4F9630C847A3}" presName="level" presStyleLbl="node1" presStyleIdx="2" presStyleCnt="3" custScaleY="93079" custLinFactNeighborY="2356">
        <dgm:presLayoutVars>
          <dgm:chMax val="1"/>
          <dgm:bulletEnabled val="1"/>
        </dgm:presLayoutVars>
      </dgm:prSet>
      <dgm:spPr/>
    </dgm:pt>
    <dgm:pt modelId="{970B08F6-882D-4CE2-A80C-C66D36BCA61F}" type="pres">
      <dgm:prSet presAssocID="{01AA7EC6-EF8D-457F-88AF-4F9630C847A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FA3303-7018-4C63-BAC1-334C0953ABC1}" type="presOf" srcId="{367F162E-193F-48B3-969D-383833D42184}" destId="{AC322FE0-CC10-4A1F-9B2C-1EDCBF8F3E6B}" srcOrd="0" destOrd="0" presId="urn:microsoft.com/office/officeart/2005/8/layout/pyramid3"/>
    <dgm:cxn modelId="{9758E217-B033-405F-B9CA-A805B3F600BB}" srcId="{CE35705A-BA9D-46D3-9570-E5D82CD17A1E}" destId="{01AA7EC6-EF8D-457F-88AF-4F9630C847A3}" srcOrd="2" destOrd="0" parTransId="{5EC31D3A-F2C8-40EE-98DC-240C2E179BFF}" sibTransId="{CAC763D7-98FD-4A65-8AB2-74168C1B23A0}"/>
    <dgm:cxn modelId="{D800CF20-74D3-4B7F-9197-78E891316A5F}" srcId="{CE35705A-BA9D-46D3-9570-E5D82CD17A1E}" destId="{1495254D-A7A7-4B67-AD49-516AA5117340}" srcOrd="0" destOrd="0" parTransId="{6D6734DC-EF02-46B5-839A-15663D23DE22}" sibTransId="{887BED6F-56DE-40DE-9143-D70A3A251CDA}"/>
    <dgm:cxn modelId="{34CDF83A-3BD9-4798-8CF4-35936AF9D2A3}" srcId="{CE35705A-BA9D-46D3-9570-E5D82CD17A1E}" destId="{367F162E-193F-48B3-969D-383833D42184}" srcOrd="1" destOrd="0" parTransId="{FBFCA7C8-FF4A-4545-B1A0-165BF4B8A505}" sibTransId="{D0C058CE-2688-45CE-9971-D9FBC4D620D9}"/>
    <dgm:cxn modelId="{B9A3155A-C769-415D-83C5-480F2C3B859A}" type="presOf" srcId="{1495254D-A7A7-4B67-AD49-516AA5117340}" destId="{39A19B1F-BAC6-4CAA-9409-85EC92F758C4}" srcOrd="0" destOrd="0" presId="urn:microsoft.com/office/officeart/2005/8/layout/pyramid3"/>
    <dgm:cxn modelId="{493BA67F-D498-4032-B5A1-BECE34AFD701}" type="presOf" srcId="{01AA7EC6-EF8D-457F-88AF-4F9630C847A3}" destId="{970B08F6-882D-4CE2-A80C-C66D36BCA61F}" srcOrd="1" destOrd="0" presId="urn:microsoft.com/office/officeart/2005/8/layout/pyramid3"/>
    <dgm:cxn modelId="{D54DDFA6-B4B6-4A50-86C8-B489D2E9E928}" type="presOf" srcId="{367F162E-193F-48B3-969D-383833D42184}" destId="{65BA9017-8EE9-4D0C-B45A-81F51EB03317}" srcOrd="1" destOrd="0" presId="urn:microsoft.com/office/officeart/2005/8/layout/pyramid3"/>
    <dgm:cxn modelId="{F6BEE1F1-6A79-4A9E-B6C2-3462B5119F8F}" type="presOf" srcId="{01AA7EC6-EF8D-457F-88AF-4F9630C847A3}" destId="{E036AAAF-7C4F-42AA-9704-36D8F8127C7D}" srcOrd="0" destOrd="0" presId="urn:microsoft.com/office/officeart/2005/8/layout/pyramid3"/>
    <dgm:cxn modelId="{B0FC27F9-A029-4661-B489-E00359CA5261}" type="presOf" srcId="{1495254D-A7A7-4B67-AD49-516AA5117340}" destId="{B175ECCD-432B-46F0-8A4B-4D1282D06E9B}" srcOrd="1" destOrd="0" presId="urn:microsoft.com/office/officeart/2005/8/layout/pyramid3"/>
    <dgm:cxn modelId="{2C433BFF-A7E0-48EE-8DA7-1C824FDCBF04}" type="presOf" srcId="{CE35705A-BA9D-46D3-9570-E5D82CD17A1E}" destId="{10348E81-9BC7-48E9-ADEA-C68B9DA4B7BE}" srcOrd="0" destOrd="0" presId="urn:microsoft.com/office/officeart/2005/8/layout/pyramid3"/>
    <dgm:cxn modelId="{435A16D4-58CC-47EE-B11F-A56916C35199}" type="presParOf" srcId="{10348E81-9BC7-48E9-ADEA-C68B9DA4B7BE}" destId="{3AA8A790-5006-4672-9FAB-569BF50DD324}" srcOrd="0" destOrd="0" presId="urn:microsoft.com/office/officeart/2005/8/layout/pyramid3"/>
    <dgm:cxn modelId="{B33E6543-DA86-46C9-BE8B-F005F2F83CDB}" type="presParOf" srcId="{3AA8A790-5006-4672-9FAB-569BF50DD324}" destId="{39A19B1F-BAC6-4CAA-9409-85EC92F758C4}" srcOrd="0" destOrd="0" presId="urn:microsoft.com/office/officeart/2005/8/layout/pyramid3"/>
    <dgm:cxn modelId="{AA0FF2C6-9FF6-4A87-A19C-5EC600425B45}" type="presParOf" srcId="{3AA8A790-5006-4672-9FAB-569BF50DD324}" destId="{B175ECCD-432B-46F0-8A4B-4D1282D06E9B}" srcOrd="1" destOrd="0" presId="urn:microsoft.com/office/officeart/2005/8/layout/pyramid3"/>
    <dgm:cxn modelId="{61FD6460-2ED9-47DB-85C4-B2590A481B31}" type="presParOf" srcId="{10348E81-9BC7-48E9-ADEA-C68B9DA4B7BE}" destId="{BA341586-6008-4DB2-9A14-D86DD6ADD18C}" srcOrd="1" destOrd="0" presId="urn:microsoft.com/office/officeart/2005/8/layout/pyramid3"/>
    <dgm:cxn modelId="{1F73C7EA-F274-4B4A-9BC3-7E6A93E42503}" type="presParOf" srcId="{BA341586-6008-4DB2-9A14-D86DD6ADD18C}" destId="{AC322FE0-CC10-4A1F-9B2C-1EDCBF8F3E6B}" srcOrd="0" destOrd="0" presId="urn:microsoft.com/office/officeart/2005/8/layout/pyramid3"/>
    <dgm:cxn modelId="{BF256074-C01A-456E-BD98-01A2E9E5E63E}" type="presParOf" srcId="{BA341586-6008-4DB2-9A14-D86DD6ADD18C}" destId="{65BA9017-8EE9-4D0C-B45A-81F51EB03317}" srcOrd="1" destOrd="0" presId="urn:microsoft.com/office/officeart/2005/8/layout/pyramid3"/>
    <dgm:cxn modelId="{BB5724F8-EAAD-4293-9F18-A0146512C49C}" type="presParOf" srcId="{10348E81-9BC7-48E9-ADEA-C68B9DA4B7BE}" destId="{AB4EF002-256B-4CFC-B890-13B8F4A8484C}" srcOrd="2" destOrd="0" presId="urn:microsoft.com/office/officeart/2005/8/layout/pyramid3"/>
    <dgm:cxn modelId="{157A71C1-31AA-4B2A-95DB-A2A72C75297C}" type="presParOf" srcId="{AB4EF002-256B-4CFC-B890-13B8F4A8484C}" destId="{E036AAAF-7C4F-42AA-9704-36D8F8127C7D}" srcOrd="0" destOrd="0" presId="urn:microsoft.com/office/officeart/2005/8/layout/pyramid3"/>
    <dgm:cxn modelId="{A67191EB-7626-4701-9D6B-DD3E52C117C0}" type="presParOf" srcId="{AB4EF002-256B-4CFC-B890-13B8F4A8484C}" destId="{970B08F6-882D-4CE2-A80C-C66D36BCA61F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52B62-C59C-4AAA-A078-8C9B7FC47C93}">
      <dsp:nvSpPr>
        <dsp:cNvPr id="0" name=""/>
        <dsp:cNvSpPr/>
      </dsp:nvSpPr>
      <dsp:spPr>
        <a:xfrm rot="10800000">
          <a:off x="0" y="0"/>
          <a:ext cx="8229600" cy="1508654"/>
        </a:xfrm>
        <a:prstGeom prst="trapezoid">
          <a:avLst>
            <a:gd name="adj" fmla="val 90915"/>
          </a:avLst>
        </a:prstGeom>
        <a:solidFill>
          <a:schemeClr val="accent6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mediadiensten</a:t>
          </a:r>
          <a:endParaRPr lang="fr-BE" sz="2200" kern="1200" dirty="0"/>
        </a:p>
      </dsp:txBody>
      <dsp:txXfrm rot="-10800000">
        <a:off x="1440179" y="0"/>
        <a:ext cx="5349240" cy="1508654"/>
      </dsp:txXfrm>
    </dsp:sp>
    <dsp:sp modelId="{3E164A26-9807-48CC-BAAB-E6EECB579B88}">
      <dsp:nvSpPr>
        <dsp:cNvPr id="0" name=""/>
        <dsp:cNvSpPr/>
      </dsp:nvSpPr>
      <dsp:spPr>
        <a:xfrm rot="10800000"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audiovisuele mediadiensten</a:t>
          </a:r>
          <a:endParaRPr lang="fr-BE" sz="2200" kern="1200" dirty="0"/>
        </a:p>
      </dsp:txBody>
      <dsp:txXfrm rot="-10800000">
        <a:off x="2331720" y="1508654"/>
        <a:ext cx="3566160" cy="1508654"/>
      </dsp:txXfrm>
    </dsp:sp>
    <dsp:sp modelId="{02220954-F615-43F4-923E-AF32DF02C060}">
      <dsp:nvSpPr>
        <dsp:cNvPr id="0" name=""/>
        <dsp:cNvSpPr/>
      </dsp:nvSpPr>
      <dsp:spPr>
        <a:xfrm rot="10800000">
          <a:off x="2743200" y="3017308"/>
          <a:ext cx="2743199" cy="1508654"/>
        </a:xfrm>
        <a:prstGeom prst="trapezoid">
          <a:avLst>
            <a:gd name="adj" fmla="val 90915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videoplatformdiensten</a:t>
          </a:r>
          <a:endParaRPr lang="fr-BE" sz="2200" kern="1200" dirty="0"/>
        </a:p>
      </dsp:txBody>
      <dsp:txXfrm rot="-10800000">
        <a:off x="2743200" y="3017308"/>
        <a:ext cx="2743199" cy="1508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52B62-C59C-4AAA-A078-8C9B7FC47C93}">
      <dsp:nvSpPr>
        <dsp:cNvPr id="0" name=""/>
        <dsp:cNvSpPr/>
      </dsp:nvSpPr>
      <dsp:spPr>
        <a:xfrm rot="10800000">
          <a:off x="0" y="0"/>
          <a:ext cx="8229600" cy="1508654"/>
        </a:xfrm>
        <a:prstGeom prst="trapezoid">
          <a:avLst>
            <a:gd name="adj" fmla="val 90915"/>
          </a:avLst>
        </a:prstGeom>
        <a:solidFill>
          <a:schemeClr val="accent6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000" kern="1200" dirty="0"/>
            <a:t>media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000" kern="1200" dirty="0"/>
            <a:t>diensten</a:t>
          </a:r>
          <a:endParaRPr lang="fr-BE" sz="4000" kern="1200" dirty="0"/>
        </a:p>
      </dsp:txBody>
      <dsp:txXfrm rot="-10800000">
        <a:off x="1440179" y="0"/>
        <a:ext cx="5349240" cy="1508654"/>
      </dsp:txXfrm>
    </dsp:sp>
    <dsp:sp modelId="{3E164A26-9807-48CC-BAAB-E6EECB579B88}">
      <dsp:nvSpPr>
        <dsp:cNvPr id="0" name=""/>
        <dsp:cNvSpPr/>
      </dsp:nvSpPr>
      <dsp:spPr>
        <a:xfrm rot="10800000"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000" kern="1200" dirty="0" err="1"/>
            <a:t>avmd</a:t>
          </a:r>
          <a:endParaRPr lang="fr-BE" sz="4000" kern="1200" dirty="0"/>
        </a:p>
      </dsp:txBody>
      <dsp:txXfrm rot="-10800000">
        <a:off x="2331720" y="1508654"/>
        <a:ext cx="3566160" cy="1508654"/>
      </dsp:txXfrm>
    </dsp:sp>
    <dsp:sp modelId="{02220954-F615-43F4-923E-AF32DF02C060}">
      <dsp:nvSpPr>
        <dsp:cNvPr id="0" name=""/>
        <dsp:cNvSpPr/>
      </dsp:nvSpPr>
      <dsp:spPr>
        <a:xfrm rot="10800000">
          <a:off x="2743200" y="3017308"/>
          <a:ext cx="2743199" cy="1508654"/>
        </a:xfrm>
        <a:prstGeom prst="trapezoid">
          <a:avLst>
            <a:gd name="adj" fmla="val 90915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000" kern="1200" dirty="0" err="1"/>
            <a:t>vpd</a:t>
          </a:r>
          <a:endParaRPr lang="fr-BE" sz="4000" kern="1200" dirty="0"/>
        </a:p>
      </dsp:txBody>
      <dsp:txXfrm rot="-10800000">
        <a:off x="2743200" y="3017308"/>
        <a:ext cx="2743199" cy="1508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52B62-C59C-4AAA-A078-8C9B7FC47C93}">
      <dsp:nvSpPr>
        <dsp:cNvPr id="0" name=""/>
        <dsp:cNvSpPr/>
      </dsp:nvSpPr>
      <dsp:spPr>
        <a:xfrm rot="10800000">
          <a:off x="0" y="0"/>
          <a:ext cx="8229600" cy="1508654"/>
        </a:xfrm>
        <a:prstGeom prst="trapezoid">
          <a:avLst>
            <a:gd name="adj" fmla="val 90915"/>
          </a:avLst>
        </a:prstGeom>
        <a:solidFill>
          <a:schemeClr val="accent6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/>
            <a:t>VWEU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/>
            <a:t>vo. 2024/1083</a:t>
          </a:r>
        </a:p>
      </dsp:txBody>
      <dsp:txXfrm rot="-10800000">
        <a:off x="1440179" y="0"/>
        <a:ext cx="5349240" cy="1508654"/>
      </dsp:txXfrm>
    </dsp:sp>
    <dsp:sp modelId="{3E164A26-9807-48CC-BAAB-E6EECB579B88}">
      <dsp:nvSpPr>
        <dsp:cNvPr id="0" name=""/>
        <dsp:cNvSpPr/>
      </dsp:nvSpPr>
      <dsp:spPr>
        <a:xfrm rot="10800000"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 err="1"/>
            <a:t>rlijn</a:t>
          </a:r>
          <a:endParaRPr lang="nl-BE" sz="3000" kern="1200" dirty="0"/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/>
            <a:t>2010/13</a:t>
          </a:r>
        </a:p>
      </dsp:txBody>
      <dsp:txXfrm rot="-10800000">
        <a:off x="2331720" y="1508654"/>
        <a:ext cx="3566160" cy="1508654"/>
      </dsp:txXfrm>
    </dsp:sp>
    <dsp:sp modelId="{02220954-F615-43F4-923E-AF32DF02C060}">
      <dsp:nvSpPr>
        <dsp:cNvPr id="0" name=""/>
        <dsp:cNvSpPr/>
      </dsp:nvSpPr>
      <dsp:spPr>
        <a:xfrm rot="10800000">
          <a:off x="2743200" y="3017308"/>
          <a:ext cx="2743199" cy="1508654"/>
        </a:xfrm>
        <a:prstGeom prst="trapezoid">
          <a:avLst>
            <a:gd name="adj" fmla="val 90915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 err="1"/>
            <a:t>rlijn</a:t>
          </a:r>
          <a:r>
            <a:rPr lang="nl-BE" sz="3000" kern="1200" dirty="0"/>
            <a:t>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2018/1808</a:t>
          </a:r>
          <a:endParaRPr lang="fr-BE" sz="3000" kern="1200" dirty="0"/>
        </a:p>
      </dsp:txBody>
      <dsp:txXfrm rot="-10800000">
        <a:off x="2743200" y="3017308"/>
        <a:ext cx="2743199" cy="1508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19B1F-BAC6-4CAA-9409-85EC92F758C4}">
      <dsp:nvSpPr>
        <dsp:cNvPr id="0" name=""/>
        <dsp:cNvSpPr/>
      </dsp:nvSpPr>
      <dsp:spPr>
        <a:xfrm rot="10800000">
          <a:off x="0" y="0"/>
          <a:ext cx="8229600" cy="1544280"/>
        </a:xfrm>
        <a:prstGeom prst="trapezoid">
          <a:avLst>
            <a:gd name="adj" fmla="val 90915"/>
          </a:avLst>
        </a:prstGeom>
        <a:solidFill>
          <a:srgbClr val="00B05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900" kern="1200" dirty="0"/>
            <a:t>vrije mededinging</a:t>
          </a:r>
          <a:endParaRPr lang="fr-BE" sz="4900" kern="1200" dirty="0"/>
        </a:p>
      </dsp:txBody>
      <dsp:txXfrm rot="-10800000">
        <a:off x="1440179" y="0"/>
        <a:ext cx="5349240" cy="1544280"/>
      </dsp:txXfrm>
    </dsp:sp>
    <dsp:sp modelId="{AC322FE0-CC10-4A1F-9B2C-1EDCBF8F3E6B}">
      <dsp:nvSpPr>
        <dsp:cNvPr id="0" name=""/>
        <dsp:cNvSpPr/>
      </dsp:nvSpPr>
      <dsp:spPr>
        <a:xfrm rot="10800000">
          <a:off x="1403990" y="1544280"/>
          <a:ext cx="5421619" cy="1544280"/>
        </a:xfrm>
        <a:prstGeom prst="trapezoid">
          <a:avLst>
            <a:gd name="adj" fmla="val 90915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900" kern="1200" dirty="0"/>
            <a:t>pluriformiteit</a:t>
          </a:r>
          <a:endParaRPr lang="fr-BE" sz="4900" kern="1200" dirty="0"/>
        </a:p>
      </dsp:txBody>
      <dsp:txXfrm rot="-10800000">
        <a:off x="2352773" y="1544280"/>
        <a:ext cx="3524052" cy="1544280"/>
      </dsp:txXfrm>
    </dsp:sp>
    <dsp:sp modelId="{E036AAAF-7C4F-42AA-9704-36D8F8127C7D}">
      <dsp:nvSpPr>
        <dsp:cNvPr id="0" name=""/>
        <dsp:cNvSpPr/>
      </dsp:nvSpPr>
      <dsp:spPr>
        <a:xfrm rot="10800000">
          <a:off x="2807980" y="3088561"/>
          <a:ext cx="2613639" cy="1437401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400" kern="1200" dirty="0"/>
            <a:t>poort-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400" kern="1200" dirty="0"/>
            <a:t>wachters</a:t>
          </a:r>
          <a:endParaRPr lang="fr-BE" sz="2400" kern="1200" dirty="0"/>
        </a:p>
      </dsp:txBody>
      <dsp:txXfrm rot="-10800000">
        <a:off x="2807980" y="3088561"/>
        <a:ext cx="2613639" cy="14374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19B1F-BAC6-4CAA-9409-85EC92F758C4}">
      <dsp:nvSpPr>
        <dsp:cNvPr id="0" name=""/>
        <dsp:cNvSpPr/>
      </dsp:nvSpPr>
      <dsp:spPr>
        <a:xfrm rot="10800000">
          <a:off x="0" y="0"/>
          <a:ext cx="8229600" cy="1544280"/>
        </a:xfrm>
        <a:prstGeom prst="trapezoid">
          <a:avLst>
            <a:gd name="adj" fmla="val 90915"/>
          </a:avLst>
        </a:prstGeom>
        <a:solidFill>
          <a:srgbClr val="00B05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art. 101-102 VWEU + vo. 139/2004</a:t>
          </a:r>
          <a:endParaRPr lang="fr-BE" sz="3200" kern="1200" dirty="0"/>
        </a:p>
      </dsp:txBody>
      <dsp:txXfrm rot="-10800000">
        <a:off x="1440179" y="0"/>
        <a:ext cx="5349240" cy="1544280"/>
      </dsp:txXfrm>
    </dsp:sp>
    <dsp:sp modelId="{AC322FE0-CC10-4A1F-9B2C-1EDCBF8F3E6B}">
      <dsp:nvSpPr>
        <dsp:cNvPr id="0" name=""/>
        <dsp:cNvSpPr/>
      </dsp:nvSpPr>
      <dsp:spPr>
        <a:xfrm rot="10800000">
          <a:off x="1403990" y="1544280"/>
          <a:ext cx="5421619" cy="1544280"/>
        </a:xfrm>
        <a:prstGeom prst="trapezoid">
          <a:avLst>
            <a:gd name="adj" fmla="val 90915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200" kern="1200" dirty="0"/>
            <a:t>art. 22 en 23 vo. 2024/1083</a:t>
          </a:r>
        </a:p>
      </dsp:txBody>
      <dsp:txXfrm rot="-10800000">
        <a:off x="2352773" y="1544280"/>
        <a:ext cx="3524052" cy="1544280"/>
      </dsp:txXfrm>
    </dsp:sp>
    <dsp:sp modelId="{E036AAAF-7C4F-42AA-9704-36D8F8127C7D}">
      <dsp:nvSpPr>
        <dsp:cNvPr id="0" name=""/>
        <dsp:cNvSpPr/>
      </dsp:nvSpPr>
      <dsp:spPr>
        <a:xfrm rot="10800000">
          <a:off x="2807980" y="3088561"/>
          <a:ext cx="2613639" cy="1437401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DMA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 (vo. 2022/1925) </a:t>
          </a:r>
          <a:endParaRPr lang="fr-BE" sz="2000" kern="1200" dirty="0"/>
        </a:p>
      </dsp:txBody>
      <dsp:txXfrm rot="-10800000">
        <a:off x="2807980" y="3088561"/>
        <a:ext cx="2613639" cy="1437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16-10-2025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16-10-2025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428585"/>
            <a:ext cx="2971800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363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16-10-2025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16-10-2025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16-10-2025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16-10-2025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16-10-2025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16-10-2025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16-10-2025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756" y="1481605"/>
            <a:ext cx="8964488" cy="3600400"/>
          </a:xfrm>
        </p:spPr>
        <p:txBody>
          <a:bodyPr>
            <a:normAutofit/>
          </a:bodyPr>
          <a:lstStyle/>
          <a:p>
            <a:r>
              <a:rPr lang="nl-NL" sz="4800" b="1" i="1" dirty="0"/>
              <a:t>Mediadiensten en -markten in een convergerende Europese omgeving: juridisch(e) kader(s)</a:t>
            </a:r>
            <a:endParaRPr lang="nl-NL" sz="3100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489227"/>
            <a:ext cx="8363272" cy="2232248"/>
          </a:xfrm>
        </p:spPr>
        <p:txBody>
          <a:bodyPr>
            <a:normAutofit fontScale="92500" lnSpcReduction="10000"/>
          </a:bodyPr>
          <a:lstStyle/>
          <a:p>
            <a:endParaRPr lang="nl-NL" sz="2200" dirty="0"/>
          </a:p>
          <a:p>
            <a:endParaRPr lang="nl-NL" sz="2200" dirty="0"/>
          </a:p>
          <a:p>
            <a:r>
              <a:rPr lang="nl-NL" sz="2200" dirty="0"/>
              <a:t>16 oktober 2025</a:t>
            </a:r>
          </a:p>
          <a:p>
            <a:r>
              <a:rPr lang="nl-NL" sz="2200" dirty="0"/>
              <a:t>Prof. Dr. Pieter Van Cleynenbreugel</a:t>
            </a:r>
          </a:p>
          <a:p>
            <a:endParaRPr lang="nl-NL" sz="1400" dirty="0"/>
          </a:p>
          <a:p>
            <a:endParaRPr lang="nl-NL" sz="1400" dirty="0"/>
          </a:p>
          <a:p>
            <a:r>
              <a:rPr lang="fr-BE" sz="1400" dirty="0"/>
              <a:t>This </a:t>
            </a:r>
            <a:r>
              <a:rPr lang="fr-BE" sz="1400" dirty="0" err="1"/>
              <a:t>project</a:t>
            </a:r>
            <a:r>
              <a:rPr lang="fr-BE" sz="1400" dirty="0"/>
              <a:t> has </a:t>
            </a:r>
            <a:r>
              <a:rPr lang="fr-BE" sz="1400" dirty="0" err="1"/>
              <a:t>received</a:t>
            </a:r>
            <a:r>
              <a:rPr lang="fr-BE" sz="1400" dirty="0"/>
              <a:t> </a:t>
            </a:r>
            <a:r>
              <a:rPr lang="fr-BE" sz="1400" dirty="0" err="1"/>
              <a:t>funding</a:t>
            </a:r>
            <a:r>
              <a:rPr lang="fr-BE" sz="1400" dirty="0"/>
              <a:t> </a:t>
            </a:r>
            <a:r>
              <a:rPr lang="fr-BE" sz="1400" dirty="0" err="1"/>
              <a:t>from</a:t>
            </a:r>
            <a:r>
              <a:rPr lang="fr-BE" sz="1400" dirty="0"/>
              <a:t> the </a:t>
            </a:r>
            <a:r>
              <a:rPr lang="fr-BE" sz="1400" dirty="0" err="1"/>
              <a:t>European</a:t>
            </a:r>
            <a:r>
              <a:rPr lang="fr-BE" sz="1400" dirty="0"/>
              <a:t> </a:t>
            </a:r>
            <a:r>
              <a:rPr lang="fr-BE" sz="1400" dirty="0" err="1"/>
              <a:t>Research</a:t>
            </a:r>
            <a:r>
              <a:rPr lang="fr-BE" sz="1400" dirty="0"/>
              <a:t> Council (ERC) </a:t>
            </a:r>
            <a:r>
              <a:rPr lang="fr-BE" sz="1400" dirty="0" err="1"/>
              <a:t>under</a:t>
            </a:r>
            <a:r>
              <a:rPr lang="fr-BE" sz="1400" dirty="0"/>
              <a:t> the </a:t>
            </a:r>
            <a:r>
              <a:rPr lang="fr-BE" sz="1400" dirty="0" err="1"/>
              <a:t>European</a:t>
            </a:r>
            <a:r>
              <a:rPr lang="fr-BE" sz="1400" dirty="0"/>
              <a:t> </a:t>
            </a:r>
            <a:r>
              <a:rPr lang="fr-BE" sz="1400" dirty="0" err="1"/>
              <a:t>Union's</a:t>
            </a:r>
            <a:r>
              <a:rPr lang="fr-BE" sz="1400" dirty="0"/>
              <a:t> Horizon 2020 </a:t>
            </a:r>
            <a:r>
              <a:rPr lang="fr-BE" sz="1400" dirty="0" err="1"/>
              <a:t>research</a:t>
            </a:r>
            <a:r>
              <a:rPr lang="fr-BE" sz="1400" dirty="0"/>
              <a:t> and innovation programme (</a:t>
            </a:r>
            <a:r>
              <a:rPr lang="fr-BE" sz="1400" dirty="0" err="1"/>
              <a:t>grant</a:t>
            </a:r>
            <a:r>
              <a:rPr lang="fr-BE" sz="1400" dirty="0"/>
              <a:t> agreement n° 948473).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endParaRPr lang="nl-NL" sz="2000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D5D0830-10F1-468A-B5F2-F6DE0BA900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6864"/>
            <a:ext cx="521804" cy="484095"/>
          </a:xfrm>
          <a:prstGeom prst="rect">
            <a:avLst/>
          </a:prstGeom>
        </p:spPr>
      </p:pic>
      <p:pic>
        <p:nvPicPr>
          <p:cNvPr id="8" name="Image 7" descr="Accueil">
            <a:extLst>
              <a:ext uri="{FF2B5EF4-FFF2-40B4-BE49-F238E27FC236}">
                <a16:creationId xmlns:a16="http://schemas.microsoft.com/office/drawing/2014/main" id="{AF811ABE-7FBC-469B-B1B1-6A8188E0BE5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893" y="24116"/>
            <a:ext cx="3600440" cy="1613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0DF54-B84A-9825-522B-C329F05A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Mediadiensten</a:t>
            </a:r>
            <a:endParaRPr lang="fr-BE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CE99F30C-03D7-DDCD-6C20-FBF161828D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6538180-50CA-DDCF-3907-E5BD46B3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4428D542-E6FC-FD6C-6F24-F0F207688D00}"/>
              </a:ext>
            </a:extLst>
          </p:cNvPr>
          <p:cNvSpPr/>
          <p:nvPr/>
        </p:nvSpPr>
        <p:spPr>
          <a:xfrm>
            <a:off x="179512" y="4005064"/>
            <a:ext cx="2416460" cy="20011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regeling elektronische communicatie en bescherming gebruikers (al dan niet consumenten)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994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AD51B-9ED0-5DE7-99A4-DD72231FC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F9C97-E028-3FCE-47D8-DCD7D74C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Mediadiensten</a:t>
            </a:r>
            <a:endParaRPr lang="fr-BE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A04ADB09-4ACE-DD5D-DD9C-4906E81707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3D4EC02-702F-26ED-82C7-0E836BC9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E728F770-11FA-D253-2D44-B419129C6C73}"/>
              </a:ext>
            </a:extLst>
          </p:cNvPr>
          <p:cNvSpPr/>
          <p:nvPr/>
        </p:nvSpPr>
        <p:spPr>
          <a:xfrm>
            <a:off x="323528" y="3986686"/>
            <a:ext cx="2416460" cy="20011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regeling elektronische communicatie en bescherming gebruikers (al dan niet consumenten)</a:t>
            </a:r>
            <a:endParaRPr lang="fr-BE" dirty="0"/>
          </a:p>
        </p:txBody>
      </p:sp>
      <p:sp>
        <p:nvSpPr>
          <p:cNvPr id="7" name="Pijl: omhoog 6">
            <a:extLst>
              <a:ext uri="{FF2B5EF4-FFF2-40B4-BE49-F238E27FC236}">
                <a16:creationId xmlns:a16="http://schemas.microsoft.com/office/drawing/2014/main" id="{DED04BBB-E648-AC23-FEF2-898FA5AF1972}"/>
              </a:ext>
            </a:extLst>
          </p:cNvPr>
          <p:cNvSpPr/>
          <p:nvPr/>
        </p:nvSpPr>
        <p:spPr>
          <a:xfrm>
            <a:off x="1819934" y="1181563"/>
            <a:ext cx="2416460" cy="420506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>
                <a:solidFill>
                  <a:schemeClr val="tx1"/>
                </a:solidFill>
              </a:rPr>
              <a:t>online tussen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handel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diensten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8" name="Pijl: omhoog 7">
            <a:extLst>
              <a:ext uri="{FF2B5EF4-FFF2-40B4-BE49-F238E27FC236}">
                <a16:creationId xmlns:a16="http://schemas.microsoft.com/office/drawing/2014/main" id="{4E1B3DDA-11C5-0715-6226-8DC2D456608D}"/>
              </a:ext>
            </a:extLst>
          </p:cNvPr>
          <p:cNvSpPr/>
          <p:nvPr/>
        </p:nvSpPr>
        <p:spPr>
          <a:xfrm>
            <a:off x="5076056" y="1181563"/>
            <a:ext cx="2416460" cy="420506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>
                <a:solidFill>
                  <a:schemeClr val="tx1"/>
                </a:solidFill>
              </a:rPr>
              <a:t>AI</a:t>
            </a:r>
            <a:endParaRPr lang="fr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0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9E67-840C-8E55-F93F-E5570853C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6F2D7-D6A2-EA3B-5D14-08ED45722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Mediadiensten</a:t>
            </a:r>
            <a:endParaRPr lang="fr-BE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4DD22F00-5727-29D2-0BED-222DC0CC3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3611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E4394C5-49C8-369F-3C60-FBA90494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77218271-155A-A36C-022D-274186ACD05B}"/>
              </a:ext>
            </a:extLst>
          </p:cNvPr>
          <p:cNvSpPr/>
          <p:nvPr/>
        </p:nvSpPr>
        <p:spPr>
          <a:xfrm>
            <a:off x="323528" y="3986686"/>
            <a:ext cx="2416460" cy="20011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err="1"/>
              <a:t>rlijn</a:t>
            </a:r>
            <a:r>
              <a:rPr lang="nl-BE" dirty="0"/>
              <a:t> 2018/1972 consumenten-</a:t>
            </a:r>
            <a:r>
              <a:rPr lang="nl-BE" dirty="0" err="1"/>
              <a:t>acquis</a:t>
            </a:r>
            <a:endParaRPr lang="nl-BE" dirty="0"/>
          </a:p>
          <a:p>
            <a:pPr algn="ctr"/>
            <a:r>
              <a:rPr lang="nl-BE" dirty="0"/>
              <a:t>vo. 2019/1150</a:t>
            </a:r>
          </a:p>
          <a:p>
            <a:pPr algn="ctr"/>
            <a:r>
              <a:rPr lang="nl-BE" dirty="0"/>
              <a:t>vo. 2024/900</a:t>
            </a:r>
          </a:p>
          <a:p>
            <a:pPr algn="ctr"/>
            <a:r>
              <a:rPr lang="nl-BE" dirty="0"/>
              <a:t>…</a:t>
            </a:r>
            <a:endParaRPr lang="fr-BE" dirty="0"/>
          </a:p>
        </p:txBody>
      </p:sp>
      <p:sp>
        <p:nvSpPr>
          <p:cNvPr id="7" name="Pijl: omhoog 6">
            <a:extLst>
              <a:ext uri="{FF2B5EF4-FFF2-40B4-BE49-F238E27FC236}">
                <a16:creationId xmlns:a16="http://schemas.microsoft.com/office/drawing/2014/main" id="{47F8CAC9-D854-2832-2C55-77DC6E6455A8}"/>
              </a:ext>
            </a:extLst>
          </p:cNvPr>
          <p:cNvSpPr/>
          <p:nvPr/>
        </p:nvSpPr>
        <p:spPr>
          <a:xfrm>
            <a:off x="1691680" y="1181563"/>
            <a:ext cx="2592288" cy="420506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err="1">
                <a:solidFill>
                  <a:schemeClr val="tx1"/>
                </a:solidFill>
              </a:rPr>
              <a:t>rlijn</a:t>
            </a:r>
            <a:r>
              <a:rPr lang="nl-BE" dirty="0">
                <a:solidFill>
                  <a:schemeClr val="tx1"/>
                </a:solidFill>
              </a:rPr>
              <a:t> 2000/31 en DSA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(vo.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2022/2065)</a:t>
            </a:r>
          </a:p>
          <a:p>
            <a:pPr algn="ctr"/>
            <a:endParaRPr lang="nl-BE" dirty="0">
              <a:solidFill>
                <a:schemeClr val="tx1"/>
              </a:solidFill>
            </a:endParaRPr>
          </a:p>
          <a:p>
            <a:pPr algn="ctr"/>
            <a:r>
              <a:rPr lang="fr-BE" dirty="0" err="1">
                <a:solidFill>
                  <a:schemeClr val="tx1"/>
                </a:solidFill>
              </a:rPr>
              <a:t>bevoegde</a:t>
            </a:r>
            <a:r>
              <a:rPr lang="fr-BE" dirty="0">
                <a:solidFill>
                  <a:schemeClr val="tx1"/>
                </a:solidFill>
              </a:rPr>
              <a:t> </a:t>
            </a:r>
            <a:r>
              <a:rPr lang="fr-BE" dirty="0" err="1">
                <a:solidFill>
                  <a:schemeClr val="tx1"/>
                </a:solidFill>
              </a:rPr>
              <a:t>autoriteiten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8" name="Pijl: omhoog 7">
            <a:extLst>
              <a:ext uri="{FF2B5EF4-FFF2-40B4-BE49-F238E27FC236}">
                <a16:creationId xmlns:a16="http://schemas.microsoft.com/office/drawing/2014/main" id="{A9E4A580-DB1C-7C18-A7B9-9D3AC4DD20EE}"/>
              </a:ext>
            </a:extLst>
          </p:cNvPr>
          <p:cNvSpPr/>
          <p:nvPr/>
        </p:nvSpPr>
        <p:spPr>
          <a:xfrm>
            <a:off x="5076056" y="1181563"/>
            <a:ext cx="2592288" cy="420506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>
                <a:solidFill>
                  <a:schemeClr val="tx1"/>
                </a:solidFill>
              </a:rPr>
              <a:t>art. 50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vo. 2024/1689</a:t>
            </a:r>
          </a:p>
          <a:p>
            <a:pPr algn="ctr"/>
            <a:endParaRPr lang="nl-BE" dirty="0">
              <a:solidFill>
                <a:schemeClr val="tx1"/>
              </a:solidFill>
            </a:endParaRPr>
          </a:p>
          <a:p>
            <a:pPr algn="ctr"/>
            <a:r>
              <a:rPr lang="nl-BE" dirty="0">
                <a:solidFill>
                  <a:schemeClr val="tx1"/>
                </a:solidFill>
              </a:rPr>
              <a:t>markt-toezicht-</a:t>
            </a:r>
            <a:r>
              <a:rPr lang="nl-BE" dirty="0" err="1">
                <a:solidFill>
                  <a:schemeClr val="tx1"/>
                </a:solidFill>
              </a:rPr>
              <a:t>autoritei</a:t>
            </a:r>
            <a:r>
              <a:rPr lang="nl-BE">
                <a:solidFill>
                  <a:schemeClr val="tx1"/>
                </a:solidFill>
              </a:rPr>
              <a:t>-</a:t>
            </a:r>
          </a:p>
          <a:p>
            <a:pPr algn="ctr"/>
            <a:r>
              <a:rPr lang="nl-BE">
                <a:solidFill>
                  <a:schemeClr val="tx1"/>
                </a:solidFill>
              </a:rPr>
              <a:t>ten?</a:t>
            </a:r>
            <a:endParaRPr lang="fr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57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D4C2DA-1BD4-71D8-0CFF-0ECDADF5E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Mediamarkten</a:t>
            </a:r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E9B54C-AB81-ED22-B381-A2BD1F41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  <p:graphicFrame>
        <p:nvGraphicFramePr>
          <p:cNvPr id="8" name="Tijdelijke aanduiding voor inhoud 7">
            <a:extLst>
              <a:ext uri="{FF2B5EF4-FFF2-40B4-BE49-F238E27FC236}">
                <a16:creationId xmlns:a16="http://schemas.microsoft.com/office/drawing/2014/main" id="{362BFDF4-AA63-2DFD-C2BA-D73393CE5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1916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5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E856C-25B3-AFD6-3AE2-433B18EE7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7133C-2FB1-968F-5B4C-A5182D5AD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Mediamarkten</a:t>
            </a:r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A5E91D8-A9BF-A3E5-2917-EDC2A1191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  <p:graphicFrame>
        <p:nvGraphicFramePr>
          <p:cNvPr id="8" name="Tijdelijke aanduiding voor inhoud 7">
            <a:extLst>
              <a:ext uri="{FF2B5EF4-FFF2-40B4-BE49-F238E27FC236}">
                <a16:creationId xmlns:a16="http://schemas.microsoft.com/office/drawing/2014/main" id="{EE6C1B92-3876-DCF5-551D-565A3E4D2C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8158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330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94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83409</TotalTime>
  <Words>186</Words>
  <Application>Microsoft Office PowerPoint</Application>
  <PresentationFormat>Affichage à l'écran (4:3)</PresentationFormat>
  <Paragraphs>70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Mediadiensten en -markten in een convergerende Europese omgeving: juridisch(e) kader(s)</vt:lpstr>
      <vt:lpstr>Mediadiensten</vt:lpstr>
      <vt:lpstr>Mediadiensten</vt:lpstr>
      <vt:lpstr>Mediadiensten</vt:lpstr>
      <vt:lpstr>Mediamarkten</vt:lpstr>
      <vt:lpstr>Mediamarkten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1326</cp:revision>
  <cp:lastPrinted>2024-03-08T14:44:44Z</cp:lastPrinted>
  <dcterms:created xsi:type="dcterms:W3CDTF">2014-10-20T14:43:26Z</dcterms:created>
  <dcterms:modified xsi:type="dcterms:W3CDTF">2025-10-16T15:10:21Z</dcterms:modified>
</cp:coreProperties>
</file>