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4"/>
  </p:sldMasterIdLst>
  <p:notesMasterIdLst>
    <p:notesMasterId r:id="rId13"/>
  </p:notesMasterIdLst>
  <p:sldIdLst>
    <p:sldId id="257" r:id="rId5"/>
    <p:sldId id="2147471094" r:id="rId6"/>
    <p:sldId id="2147471103" r:id="rId7"/>
    <p:sldId id="258" r:id="rId8"/>
    <p:sldId id="2147471104" r:id="rId9"/>
    <p:sldId id="2147471105" r:id="rId10"/>
    <p:sldId id="2147471100" r:id="rId11"/>
    <p:sldId id="2147471106" r:id="rId12"/>
  </p:sldIdLst>
  <p:sldSz cx="9144000" cy="5143500" type="screen16x9"/>
  <p:notesSz cx="6858000" cy="9144000"/>
  <p:embeddedFontLst>
    <p:embeddedFont>
      <p:font typeface="Bahnschrift" panose="020B0502040204020203" pitchFamily="34" charset="0"/>
      <p:regular r:id="rId14"/>
      <p:bold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12F508-B7A0-1B6C-B737-56E9F52314CA}" name="Batsuuri, Nemuulen GIZ MN" initials="NB" userId="S::nemuulen.batsuuri@giz.de::42229fce-a823-4d2f-b34d-bc909e3c52ab" providerId="AD"/>
  <p188:author id="{7A6B21AE-EA3B-3566-167F-0393B3B49B98}" name="Sainbuyan, Zoljargal GIZ MN" initials="" userId="S::zoljargal.sainbuyan@giz.de::2a3a9763-c80a-46a9-b2f4-b0c29e072f7b" providerId="AD"/>
  <p188:author id="{6A6498E6-97DB-64EF-C626-09CC79CB2B26}" name="Hartebrodt, Clemens GIZ MN" initials="CH" userId="S::clemens.hartebrodt@giz.de::29abbfe4-fa0a-4ea9-9b7c-6818d04cc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C76"/>
    <a:srgbClr val="001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EE0D8-529A-4D44-ADC1-9229A5D9102A}" v="298" dt="2025-10-15T09:11:26.482"/>
    <p1510:client id="{7FF0727B-F73C-59CF-AE4A-A85A539ABA33}" v="529" dt="2025-10-15T10:42:56.227"/>
    <p1510:client id="{903E9D5B-FF28-6E5A-46D5-534DA26B3E04}" v="15" dt="2025-10-15T00:43:54.050"/>
    <p1510:client id="{B5BF60B3-87B1-470C-ACBC-D0AB350A5FB2}" v="596" dt="2025-10-15T09:05:20.423"/>
    <p1510:client id="{D4EF8C72-CA97-9137-A690-6F33009DC654}" v="16" dt="2025-10-15T03:16:30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tebrodt, Clemens GIZ MN" userId="29abbfe4-fa0a-4ea9-9b7c-6818d04ccdbd" providerId="ADAL" clId="{06A28C67-D5BF-4FF4-B9BB-0A9DD3B07D68}"/>
    <pc:docChg chg="delSld modSld">
      <pc:chgData name="Hartebrodt, Clemens GIZ MN" userId="29abbfe4-fa0a-4ea9-9b7c-6818d04ccdbd" providerId="ADAL" clId="{06A28C67-D5BF-4FF4-B9BB-0A9DD3B07D68}" dt="2025-10-15T10:50:55.827" v="33" actId="47"/>
      <pc:docMkLst>
        <pc:docMk/>
      </pc:docMkLst>
      <pc:sldChg chg="modSp mod">
        <pc:chgData name="Hartebrodt, Clemens GIZ MN" userId="29abbfe4-fa0a-4ea9-9b7c-6818d04ccdbd" providerId="ADAL" clId="{06A28C67-D5BF-4FF4-B9BB-0A9DD3B07D68}" dt="2025-10-15T10:50:14.086" v="21" actId="1038"/>
        <pc:sldMkLst>
          <pc:docMk/>
          <pc:sldMk cId="0" sldId="258"/>
        </pc:sldMkLst>
        <pc:spChg chg="mod">
          <ac:chgData name="Hartebrodt, Clemens GIZ MN" userId="29abbfe4-fa0a-4ea9-9b7c-6818d04ccdbd" providerId="ADAL" clId="{06A28C67-D5BF-4FF4-B9BB-0A9DD3B07D68}" dt="2025-10-15T10:50:05.549" v="4" actId="1076"/>
          <ac:spMkLst>
            <pc:docMk/>
            <pc:sldMk cId="0" sldId="258"/>
            <ac:spMk id="3" creationId="{ABA431BC-683C-4179-977B-50EEB877E814}"/>
          </ac:spMkLst>
        </pc:spChg>
        <pc:spChg chg="mod">
          <ac:chgData name="Hartebrodt, Clemens GIZ MN" userId="29abbfe4-fa0a-4ea9-9b7c-6818d04ccdbd" providerId="ADAL" clId="{06A28C67-D5BF-4FF4-B9BB-0A9DD3B07D68}" dt="2025-10-15T10:50:14.086" v="21" actId="1038"/>
          <ac:spMkLst>
            <pc:docMk/>
            <pc:sldMk cId="0" sldId="258"/>
            <ac:spMk id="187" creationId="{00000000-0000-0000-0000-000000000000}"/>
          </ac:spMkLst>
        </pc:spChg>
      </pc:sldChg>
      <pc:sldChg chg="del">
        <pc:chgData name="Hartebrodt, Clemens GIZ MN" userId="29abbfe4-fa0a-4ea9-9b7c-6818d04ccdbd" providerId="ADAL" clId="{06A28C67-D5BF-4FF4-B9BB-0A9DD3B07D68}" dt="2025-10-15T10:50:25.148" v="26" actId="47"/>
        <pc:sldMkLst>
          <pc:docMk/>
          <pc:sldMk cId="2095925157" sldId="260"/>
        </pc:sldMkLst>
      </pc:sldChg>
      <pc:sldChg chg="del">
        <pc:chgData name="Hartebrodt, Clemens GIZ MN" userId="29abbfe4-fa0a-4ea9-9b7c-6818d04ccdbd" providerId="ADAL" clId="{06A28C67-D5BF-4FF4-B9BB-0A9DD3B07D68}" dt="2025-10-15T10:50:31.240" v="28" actId="47"/>
        <pc:sldMkLst>
          <pc:docMk/>
          <pc:sldMk cId="3749138886" sldId="261"/>
        </pc:sldMkLst>
      </pc:sldChg>
      <pc:sldChg chg="del">
        <pc:chgData name="Hartebrodt, Clemens GIZ MN" userId="29abbfe4-fa0a-4ea9-9b7c-6818d04ccdbd" providerId="ADAL" clId="{06A28C67-D5BF-4FF4-B9BB-0A9DD3B07D68}" dt="2025-10-15T10:50:55.827" v="33" actId="47"/>
        <pc:sldMkLst>
          <pc:docMk/>
          <pc:sldMk cId="0" sldId="264"/>
        </pc:sldMkLst>
      </pc:sldChg>
      <pc:sldChg chg="del">
        <pc:chgData name="Hartebrodt, Clemens GIZ MN" userId="29abbfe4-fa0a-4ea9-9b7c-6818d04ccdbd" providerId="ADAL" clId="{06A28C67-D5BF-4FF4-B9BB-0A9DD3B07D68}" dt="2025-10-15T10:50:55.827" v="33" actId="47"/>
        <pc:sldMkLst>
          <pc:docMk/>
          <pc:sldMk cId="0" sldId="265"/>
        </pc:sldMkLst>
      </pc:sldChg>
      <pc:sldChg chg="del">
        <pc:chgData name="Hartebrodt, Clemens GIZ MN" userId="29abbfe4-fa0a-4ea9-9b7c-6818d04ccdbd" providerId="ADAL" clId="{06A28C67-D5BF-4FF4-B9BB-0A9DD3B07D68}" dt="2025-10-15T10:50:55.827" v="33" actId="47"/>
        <pc:sldMkLst>
          <pc:docMk/>
          <pc:sldMk cId="0" sldId="270"/>
        </pc:sldMkLst>
      </pc:sldChg>
      <pc:sldChg chg="del">
        <pc:chgData name="Hartebrodt, Clemens GIZ MN" userId="29abbfe4-fa0a-4ea9-9b7c-6818d04ccdbd" providerId="ADAL" clId="{06A28C67-D5BF-4FF4-B9BB-0A9DD3B07D68}" dt="2025-10-15T10:50:55.827" v="33" actId="47"/>
        <pc:sldMkLst>
          <pc:docMk/>
          <pc:sldMk cId="0" sldId="271"/>
        </pc:sldMkLst>
      </pc:sldChg>
      <pc:sldChg chg="del">
        <pc:chgData name="Hartebrodt, Clemens GIZ MN" userId="29abbfe4-fa0a-4ea9-9b7c-6818d04ccdbd" providerId="ADAL" clId="{06A28C67-D5BF-4FF4-B9BB-0A9DD3B07D68}" dt="2025-10-15T10:48:56.774" v="1" actId="47"/>
        <pc:sldMkLst>
          <pc:docMk/>
          <pc:sldMk cId="0" sldId="279"/>
        </pc:sldMkLst>
      </pc:sldChg>
      <pc:sldChg chg="del">
        <pc:chgData name="Hartebrodt, Clemens GIZ MN" userId="29abbfe4-fa0a-4ea9-9b7c-6818d04ccdbd" providerId="ADAL" clId="{06A28C67-D5BF-4FF4-B9BB-0A9DD3B07D68}" dt="2025-10-15T10:49:21.826" v="2" actId="47"/>
        <pc:sldMkLst>
          <pc:docMk/>
          <pc:sldMk cId="3572125038" sldId="281"/>
        </pc:sldMkLst>
      </pc:sldChg>
      <pc:sldChg chg="del">
        <pc:chgData name="Hartebrodt, Clemens GIZ MN" userId="29abbfe4-fa0a-4ea9-9b7c-6818d04ccdbd" providerId="ADAL" clId="{06A28C67-D5BF-4FF4-B9BB-0A9DD3B07D68}" dt="2025-10-15T10:49:21.826" v="2" actId="47"/>
        <pc:sldMkLst>
          <pc:docMk/>
          <pc:sldMk cId="1887778413" sldId="282"/>
        </pc:sldMkLst>
      </pc:sldChg>
      <pc:sldChg chg="del">
        <pc:chgData name="Hartebrodt, Clemens GIZ MN" userId="29abbfe4-fa0a-4ea9-9b7c-6818d04ccdbd" providerId="ADAL" clId="{06A28C67-D5BF-4FF4-B9BB-0A9DD3B07D68}" dt="2025-10-15T10:48:56.774" v="1" actId="47"/>
        <pc:sldMkLst>
          <pc:docMk/>
          <pc:sldMk cId="0" sldId="287"/>
        </pc:sldMkLst>
      </pc:sldChg>
      <pc:sldChg chg="del">
        <pc:chgData name="Hartebrodt, Clemens GIZ MN" userId="29abbfe4-fa0a-4ea9-9b7c-6818d04ccdbd" providerId="ADAL" clId="{06A28C67-D5BF-4FF4-B9BB-0A9DD3B07D68}" dt="2025-10-15T10:48:56.774" v="1" actId="47"/>
        <pc:sldMkLst>
          <pc:docMk/>
          <pc:sldMk cId="0" sldId="288"/>
        </pc:sldMkLst>
      </pc:sldChg>
      <pc:sldChg chg="del">
        <pc:chgData name="Hartebrodt, Clemens GIZ MN" userId="29abbfe4-fa0a-4ea9-9b7c-6818d04ccdbd" providerId="ADAL" clId="{06A28C67-D5BF-4FF4-B9BB-0A9DD3B07D68}" dt="2025-10-15T10:48:56.774" v="1" actId="47"/>
        <pc:sldMkLst>
          <pc:docMk/>
          <pc:sldMk cId="0" sldId="289"/>
        </pc:sldMkLst>
      </pc:sldChg>
      <pc:sldChg chg="del">
        <pc:chgData name="Hartebrodt, Clemens GIZ MN" userId="29abbfe4-fa0a-4ea9-9b7c-6818d04ccdbd" providerId="ADAL" clId="{06A28C67-D5BF-4FF4-B9BB-0A9DD3B07D68}" dt="2025-10-15T10:50:55.827" v="33" actId="47"/>
        <pc:sldMkLst>
          <pc:docMk/>
          <pc:sldMk cId="3428028254" sldId="337"/>
        </pc:sldMkLst>
      </pc:sldChg>
      <pc:sldChg chg="del">
        <pc:chgData name="Hartebrodt, Clemens GIZ MN" userId="29abbfe4-fa0a-4ea9-9b7c-6818d04ccdbd" providerId="ADAL" clId="{06A28C67-D5BF-4FF4-B9BB-0A9DD3B07D68}" dt="2025-10-15T10:50:55.827" v="33" actId="47"/>
        <pc:sldMkLst>
          <pc:docMk/>
          <pc:sldMk cId="2544465191" sldId="343"/>
        </pc:sldMkLst>
      </pc:sldChg>
      <pc:sldChg chg="del">
        <pc:chgData name="Hartebrodt, Clemens GIZ MN" userId="29abbfe4-fa0a-4ea9-9b7c-6818d04ccdbd" providerId="ADAL" clId="{06A28C67-D5BF-4FF4-B9BB-0A9DD3B07D68}" dt="2025-10-15T10:48:47.427" v="0" actId="47"/>
        <pc:sldMkLst>
          <pc:docMk/>
          <pc:sldMk cId="3245479817" sldId="389"/>
        </pc:sldMkLst>
      </pc:sldChg>
      <pc:sldChg chg="del">
        <pc:chgData name="Hartebrodt, Clemens GIZ MN" userId="29abbfe4-fa0a-4ea9-9b7c-6818d04ccdbd" providerId="ADAL" clId="{06A28C67-D5BF-4FF4-B9BB-0A9DD3B07D68}" dt="2025-10-15T10:48:47.427" v="0" actId="47"/>
        <pc:sldMkLst>
          <pc:docMk/>
          <pc:sldMk cId="3474674119" sldId="391"/>
        </pc:sldMkLst>
      </pc:sldChg>
      <pc:sldChg chg="del">
        <pc:chgData name="Hartebrodt, Clemens GIZ MN" userId="29abbfe4-fa0a-4ea9-9b7c-6818d04ccdbd" providerId="ADAL" clId="{06A28C67-D5BF-4FF4-B9BB-0A9DD3B07D68}" dt="2025-10-15T10:50:37.720" v="31" actId="47"/>
        <pc:sldMkLst>
          <pc:docMk/>
          <pc:sldMk cId="2455151430" sldId="413"/>
        </pc:sldMkLst>
      </pc:sldChg>
      <pc:sldChg chg="del">
        <pc:chgData name="Hartebrodt, Clemens GIZ MN" userId="29abbfe4-fa0a-4ea9-9b7c-6818d04ccdbd" providerId="ADAL" clId="{06A28C67-D5BF-4FF4-B9BB-0A9DD3B07D68}" dt="2025-10-15T10:50:55.827" v="33" actId="47"/>
        <pc:sldMkLst>
          <pc:docMk/>
          <pc:sldMk cId="1196540179" sldId="415"/>
        </pc:sldMkLst>
      </pc:sldChg>
      <pc:sldChg chg="del">
        <pc:chgData name="Hartebrodt, Clemens GIZ MN" userId="29abbfe4-fa0a-4ea9-9b7c-6818d04ccdbd" providerId="ADAL" clId="{06A28C67-D5BF-4FF4-B9BB-0A9DD3B07D68}" dt="2025-10-15T10:50:55.827" v="33" actId="47"/>
        <pc:sldMkLst>
          <pc:docMk/>
          <pc:sldMk cId="3469343019" sldId="416"/>
        </pc:sldMkLst>
      </pc:sldChg>
      <pc:sldChg chg="del">
        <pc:chgData name="Hartebrodt, Clemens GIZ MN" userId="29abbfe4-fa0a-4ea9-9b7c-6818d04ccdbd" providerId="ADAL" clId="{06A28C67-D5BF-4FF4-B9BB-0A9DD3B07D68}" dt="2025-10-15T10:50:40.616" v="32" actId="47"/>
        <pc:sldMkLst>
          <pc:docMk/>
          <pc:sldMk cId="1686395901" sldId="418"/>
        </pc:sldMkLst>
      </pc:sldChg>
      <pc:sldChg chg="del">
        <pc:chgData name="Hartebrodt, Clemens GIZ MN" userId="29abbfe4-fa0a-4ea9-9b7c-6818d04ccdbd" providerId="ADAL" clId="{06A28C67-D5BF-4FF4-B9BB-0A9DD3B07D68}" dt="2025-10-15T10:50:36.794" v="30" actId="47"/>
        <pc:sldMkLst>
          <pc:docMk/>
          <pc:sldMk cId="1966916726" sldId="419"/>
        </pc:sldMkLst>
      </pc:sldChg>
      <pc:sldChg chg="del">
        <pc:chgData name="Hartebrodt, Clemens GIZ MN" userId="29abbfe4-fa0a-4ea9-9b7c-6818d04ccdbd" providerId="ADAL" clId="{06A28C67-D5BF-4FF4-B9BB-0A9DD3B07D68}" dt="2025-10-15T10:50:55.827" v="33" actId="47"/>
        <pc:sldMkLst>
          <pc:docMk/>
          <pc:sldMk cId="3233123201" sldId="422"/>
        </pc:sldMkLst>
      </pc:sldChg>
      <pc:sldChg chg="del">
        <pc:chgData name="Hartebrodt, Clemens GIZ MN" userId="29abbfe4-fa0a-4ea9-9b7c-6818d04ccdbd" providerId="ADAL" clId="{06A28C67-D5BF-4FF4-B9BB-0A9DD3B07D68}" dt="2025-10-15T10:48:47.427" v="0" actId="47"/>
        <pc:sldMkLst>
          <pc:docMk/>
          <pc:sldMk cId="2614030181" sldId="2147471031"/>
        </pc:sldMkLst>
      </pc:sldChg>
      <pc:sldChg chg="del">
        <pc:chgData name="Hartebrodt, Clemens GIZ MN" userId="29abbfe4-fa0a-4ea9-9b7c-6818d04ccdbd" providerId="ADAL" clId="{06A28C67-D5BF-4FF4-B9BB-0A9DD3B07D68}" dt="2025-10-15T10:48:47.427" v="0" actId="47"/>
        <pc:sldMkLst>
          <pc:docMk/>
          <pc:sldMk cId="229675023" sldId="2147471069"/>
        </pc:sldMkLst>
      </pc:sldChg>
      <pc:sldChg chg="del">
        <pc:chgData name="Hartebrodt, Clemens GIZ MN" userId="29abbfe4-fa0a-4ea9-9b7c-6818d04ccdbd" providerId="ADAL" clId="{06A28C67-D5BF-4FF4-B9BB-0A9DD3B07D68}" dt="2025-10-15T10:48:47.427" v="0" actId="47"/>
        <pc:sldMkLst>
          <pc:docMk/>
          <pc:sldMk cId="3317212830" sldId="2147471071"/>
        </pc:sldMkLst>
      </pc:sldChg>
      <pc:sldChg chg="del">
        <pc:chgData name="Hartebrodt, Clemens GIZ MN" userId="29abbfe4-fa0a-4ea9-9b7c-6818d04ccdbd" providerId="ADAL" clId="{06A28C67-D5BF-4FF4-B9BB-0A9DD3B07D68}" dt="2025-10-15T10:48:47.427" v="0" actId="47"/>
        <pc:sldMkLst>
          <pc:docMk/>
          <pc:sldMk cId="3542698484" sldId="2147471075"/>
        </pc:sldMkLst>
      </pc:sldChg>
      <pc:sldChg chg="del">
        <pc:chgData name="Hartebrodt, Clemens GIZ MN" userId="29abbfe4-fa0a-4ea9-9b7c-6818d04ccdbd" providerId="ADAL" clId="{06A28C67-D5BF-4FF4-B9BB-0A9DD3B07D68}" dt="2025-10-15T10:48:47.427" v="0" actId="47"/>
        <pc:sldMkLst>
          <pc:docMk/>
          <pc:sldMk cId="2904257036" sldId="2147471077"/>
        </pc:sldMkLst>
      </pc:sldChg>
      <pc:sldChg chg="del">
        <pc:chgData name="Hartebrodt, Clemens GIZ MN" userId="29abbfe4-fa0a-4ea9-9b7c-6818d04ccdbd" providerId="ADAL" clId="{06A28C67-D5BF-4FF4-B9BB-0A9DD3B07D68}" dt="2025-10-15T10:48:47.427" v="0" actId="47"/>
        <pc:sldMkLst>
          <pc:docMk/>
          <pc:sldMk cId="2844143895" sldId="2147471078"/>
        </pc:sldMkLst>
      </pc:sldChg>
      <pc:sldChg chg="del">
        <pc:chgData name="Hartebrodt, Clemens GIZ MN" userId="29abbfe4-fa0a-4ea9-9b7c-6818d04ccdbd" providerId="ADAL" clId="{06A28C67-D5BF-4FF4-B9BB-0A9DD3B07D68}" dt="2025-10-15T10:48:47.427" v="0" actId="47"/>
        <pc:sldMkLst>
          <pc:docMk/>
          <pc:sldMk cId="2055908582" sldId="2147471079"/>
        </pc:sldMkLst>
      </pc:sldChg>
      <pc:sldChg chg="del">
        <pc:chgData name="Hartebrodt, Clemens GIZ MN" userId="29abbfe4-fa0a-4ea9-9b7c-6818d04ccdbd" providerId="ADAL" clId="{06A28C67-D5BF-4FF4-B9BB-0A9DD3B07D68}" dt="2025-10-15T10:48:47.427" v="0" actId="47"/>
        <pc:sldMkLst>
          <pc:docMk/>
          <pc:sldMk cId="844724730" sldId="2147471083"/>
        </pc:sldMkLst>
      </pc:sldChg>
      <pc:sldChg chg="del">
        <pc:chgData name="Hartebrodt, Clemens GIZ MN" userId="29abbfe4-fa0a-4ea9-9b7c-6818d04ccdbd" providerId="ADAL" clId="{06A28C67-D5BF-4FF4-B9BB-0A9DD3B07D68}" dt="2025-10-15T10:50:22.354" v="23" actId="47"/>
        <pc:sldMkLst>
          <pc:docMk/>
          <pc:sldMk cId="1269240987" sldId="2147471084"/>
        </pc:sldMkLst>
      </pc:sldChg>
      <pc:sldChg chg="del">
        <pc:chgData name="Hartebrodt, Clemens GIZ MN" userId="29abbfe4-fa0a-4ea9-9b7c-6818d04ccdbd" providerId="ADAL" clId="{06A28C67-D5BF-4FF4-B9BB-0A9DD3B07D68}" dt="2025-10-15T10:50:55.827" v="33" actId="47"/>
        <pc:sldMkLst>
          <pc:docMk/>
          <pc:sldMk cId="409749907" sldId="2147471085"/>
        </pc:sldMkLst>
      </pc:sldChg>
      <pc:sldChg chg="del">
        <pc:chgData name="Hartebrodt, Clemens GIZ MN" userId="29abbfe4-fa0a-4ea9-9b7c-6818d04ccdbd" providerId="ADAL" clId="{06A28C67-D5BF-4FF4-B9BB-0A9DD3B07D68}" dt="2025-10-15T10:48:47.427" v="0" actId="47"/>
        <pc:sldMkLst>
          <pc:docMk/>
          <pc:sldMk cId="472364083" sldId="2147471092"/>
        </pc:sldMkLst>
      </pc:sldChg>
      <pc:sldChg chg="del">
        <pc:chgData name="Hartebrodt, Clemens GIZ MN" userId="29abbfe4-fa0a-4ea9-9b7c-6818d04ccdbd" providerId="ADAL" clId="{06A28C67-D5BF-4FF4-B9BB-0A9DD3B07D68}" dt="2025-10-15T10:50:21.278" v="22" actId="47"/>
        <pc:sldMkLst>
          <pc:docMk/>
          <pc:sldMk cId="4005167720" sldId="2147471093"/>
        </pc:sldMkLst>
      </pc:sldChg>
      <pc:sldChg chg="del">
        <pc:chgData name="Hartebrodt, Clemens GIZ MN" userId="29abbfe4-fa0a-4ea9-9b7c-6818d04ccdbd" providerId="ADAL" clId="{06A28C67-D5BF-4FF4-B9BB-0A9DD3B07D68}" dt="2025-10-15T10:49:21.826" v="2" actId="47"/>
        <pc:sldMkLst>
          <pc:docMk/>
          <pc:sldMk cId="3929087242" sldId="2147471101"/>
        </pc:sldMkLst>
      </pc:sldChg>
      <pc:sldChg chg="del">
        <pc:chgData name="Hartebrodt, Clemens GIZ MN" userId="29abbfe4-fa0a-4ea9-9b7c-6818d04ccdbd" providerId="ADAL" clId="{06A28C67-D5BF-4FF4-B9BB-0A9DD3B07D68}" dt="2025-10-15T10:50:24.127" v="25" actId="47"/>
        <pc:sldMkLst>
          <pc:docMk/>
          <pc:sldMk cId="1487249225" sldId="2147471107"/>
        </pc:sldMkLst>
      </pc:sldChg>
      <pc:sldChg chg="del">
        <pc:chgData name="Hartebrodt, Clemens GIZ MN" userId="29abbfe4-fa0a-4ea9-9b7c-6818d04ccdbd" providerId="ADAL" clId="{06A28C67-D5BF-4FF4-B9BB-0A9DD3B07D68}" dt="2025-10-15T10:50:30.407" v="27" actId="47"/>
        <pc:sldMkLst>
          <pc:docMk/>
          <pc:sldMk cId="1673288439" sldId="2147471108"/>
        </pc:sldMkLst>
      </pc:sldChg>
      <pc:sldChg chg="del">
        <pc:chgData name="Hartebrodt, Clemens GIZ MN" userId="29abbfe4-fa0a-4ea9-9b7c-6818d04ccdbd" providerId="ADAL" clId="{06A28C67-D5BF-4FF4-B9BB-0A9DD3B07D68}" dt="2025-10-15T10:50:23.186" v="24" actId="47"/>
        <pc:sldMkLst>
          <pc:docMk/>
          <pc:sldMk cId="379078333" sldId="2147471109"/>
        </pc:sldMkLst>
      </pc:sldChg>
      <pc:sldChg chg="del">
        <pc:chgData name="Hartebrodt, Clemens GIZ MN" userId="29abbfe4-fa0a-4ea9-9b7c-6818d04ccdbd" providerId="ADAL" clId="{06A28C67-D5BF-4FF4-B9BB-0A9DD3B07D68}" dt="2025-10-15T10:49:21.826" v="2" actId="47"/>
        <pc:sldMkLst>
          <pc:docMk/>
          <pc:sldMk cId="1761337400" sldId="2147471110"/>
        </pc:sldMkLst>
      </pc:sldChg>
      <pc:sldChg chg="del">
        <pc:chgData name="Hartebrodt, Clemens GIZ MN" userId="29abbfe4-fa0a-4ea9-9b7c-6818d04ccdbd" providerId="ADAL" clId="{06A28C67-D5BF-4FF4-B9BB-0A9DD3B07D68}" dt="2025-10-15T10:50:35.022" v="29" actId="47"/>
        <pc:sldMkLst>
          <pc:docMk/>
          <pc:sldMk cId="3687409910" sldId="2147471111"/>
        </pc:sldMkLst>
      </pc:sldChg>
      <pc:sldChg chg="del">
        <pc:chgData name="Hartebrodt, Clemens GIZ MN" userId="29abbfe4-fa0a-4ea9-9b7c-6818d04ccdbd" providerId="ADAL" clId="{06A28C67-D5BF-4FF4-B9BB-0A9DD3B07D68}" dt="2025-10-15T10:50:55.827" v="33" actId="47"/>
        <pc:sldMkLst>
          <pc:docMk/>
          <pc:sldMk cId="2545646977" sldId="2147471112"/>
        </pc:sldMkLst>
      </pc:sldChg>
      <pc:sldChg chg="del">
        <pc:chgData name="Hartebrodt, Clemens GIZ MN" userId="29abbfe4-fa0a-4ea9-9b7c-6818d04ccdbd" providerId="ADAL" clId="{06A28C67-D5BF-4FF4-B9BB-0A9DD3B07D68}" dt="2025-10-15T10:50:55.827" v="33" actId="47"/>
        <pc:sldMkLst>
          <pc:docMk/>
          <pc:sldMk cId="466342674" sldId="2147471113"/>
        </pc:sldMkLst>
      </pc:sldChg>
      <pc:sldMasterChg chg="delSldLayout">
        <pc:chgData name="Hartebrodt, Clemens GIZ MN" userId="29abbfe4-fa0a-4ea9-9b7c-6818d04ccdbd" providerId="ADAL" clId="{06A28C67-D5BF-4FF4-B9BB-0A9DD3B07D68}" dt="2025-10-15T10:50:55.827" v="33" actId="47"/>
        <pc:sldMasterMkLst>
          <pc:docMk/>
          <pc:sldMasterMk cId="0" sldId="2147483666"/>
        </pc:sldMasterMkLst>
        <pc:sldLayoutChg chg="del">
          <pc:chgData name="Hartebrodt, Clemens GIZ MN" userId="29abbfe4-fa0a-4ea9-9b7c-6818d04ccdbd" providerId="ADAL" clId="{06A28C67-D5BF-4FF4-B9BB-0A9DD3B07D68}" dt="2025-10-15T10:50:55.827" v="33" actId="47"/>
          <pc:sldLayoutMkLst>
            <pc:docMk/>
            <pc:sldMasterMk cId="0" sldId="2147483666"/>
            <pc:sldLayoutMk cId="0" sldId="2147483650"/>
          </pc:sldLayoutMkLst>
        </pc:sldLayoutChg>
        <pc:sldLayoutChg chg="del">
          <pc:chgData name="Hartebrodt, Clemens GIZ MN" userId="29abbfe4-fa0a-4ea9-9b7c-6818d04ccdbd" providerId="ADAL" clId="{06A28C67-D5BF-4FF4-B9BB-0A9DD3B07D68}" dt="2025-10-15T10:50:36.794" v="30" actId="47"/>
          <pc:sldLayoutMkLst>
            <pc:docMk/>
            <pc:sldMasterMk cId="0" sldId="2147483666"/>
            <pc:sldLayoutMk cId="0" sldId="2147483658"/>
          </pc:sldLayoutMkLst>
        </pc:sldLayoutChg>
        <pc:sldLayoutChg chg="del">
          <pc:chgData name="Hartebrodt, Clemens GIZ MN" userId="29abbfe4-fa0a-4ea9-9b7c-6818d04ccdbd" providerId="ADAL" clId="{06A28C67-D5BF-4FF4-B9BB-0A9DD3B07D68}" dt="2025-10-15T10:48:47.427" v="0" actId="47"/>
          <pc:sldLayoutMkLst>
            <pc:docMk/>
            <pc:sldMasterMk cId="0" sldId="2147483666"/>
            <pc:sldLayoutMk cId="53116554" sldId="2147483668"/>
          </pc:sldLayoutMkLst>
        </pc:sldLayoutChg>
        <pc:sldLayoutChg chg="del">
          <pc:chgData name="Hartebrodt, Clemens GIZ MN" userId="29abbfe4-fa0a-4ea9-9b7c-6818d04ccdbd" providerId="ADAL" clId="{06A28C67-D5BF-4FF4-B9BB-0A9DD3B07D68}" dt="2025-10-15T10:50:55.827" v="33" actId="47"/>
          <pc:sldLayoutMkLst>
            <pc:docMk/>
            <pc:sldMasterMk cId="0" sldId="2147483666"/>
            <pc:sldLayoutMk cId="4073380316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8e762a6ad8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8e762a6ad8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/>
          </a:p>
        </p:txBody>
      </p:sp>
      <p:sp>
        <p:nvSpPr>
          <p:cNvPr id="173" name="Google Shape;17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2148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300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612CF51D-7C42-1604-A4DF-2EA7B653C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8e762a6ad8_0_808:notes">
            <a:extLst>
              <a:ext uri="{FF2B5EF4-FFF2-40B4-BE49-F238E27FC236}">
                <a16:creationId xmlns:a16="http://schemas.microsoft.com/office/drawing/2014/main" id="{D674CE17-3578-239E-7D98-FDAAE6A1F7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8e762a6ad8_0_808:notes">
            <a:extLst>
              <a:ext uri="{FF2B5EF4-FFF2-40B4-BE49-F238E27FC236}">
                <a16:creationId xmlns:a16="http://schemas.microsoft.com/office/drawing/2014/main" id="{E89EA1E9-FFA4-01AB-F740-A35EC81237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5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5200"/>
              <a:buNone/>
              <a:defRPr sz="5200">
                <a:solidFill>
                  <a:srgbClr val="F8962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5200"/>
              <a:buNone/>
              <a:defRPr sz="5200">
                <a:solidFill>
                  <a:srgbClr val="F8962D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5200"/>
              <a:buNone/>
              <a:defRPr sz="5200">
                <a:solidFill>
                  <a:srgbClr val="F8962D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5200"/>
              <a:buNone/>
              <a:defRPr sz="5200">
                <a:solidFill>
                  <a:srgbClr val="F8962D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5200"/>
              <a:buNone/>
              <a:defRPr sz="5200">
                <a:solidFill>
                  <a:srgbClr val="F8962D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5200"/>
              <a:buNone/>
              <a:defRPr sz="5200">
                <a:solidFill>
                  <a:srgbClr val="F8962D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5200"/>
              <a:buNone/>
              <a:defRPr sz="5200">
                <a:solidFill>
                  <a:srgbClr val="F8962D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5200"/>
              <a:buNone/>
              <a:defRPr sz="5200">
                <a:solidFill>
                  <a:srgbClr val="F8962D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5200"/>
              <a:buNone/>
              <a:defRPr sz="5200">
                <a:solidFill>
                  <a:srgbClr val="F8962D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086A-8D87-42EE-90EA-235450D3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9ED5-0ED4-A931-CC0B-B04FC9DCA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92841-B1BB-A09E-02B5-DCA9099B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2DC6-7BCB-4C68-91E3-D18EC19B33F0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3D788-1012-A38A-9AA8-936DBFA8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A66B5-13D7-D7AD-2B3A-62542719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C5C1-B79A-4732-9E8A-C5851B4AD4D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3600"/>
              <a:buNone/>
              <a:defRPr sz="3600">
                <a:solidFill>
                  <a:srgbClr val="F8962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3600"/>
              <a:buNone/>
              <a:defRPr sz="3600">
                <a:solidFill>
                  <a:srgbClr val="F8962D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3600"/>
              <a:buNone/>
              <a:defRPr sz="3600">
                <a:solidFill>
                  <a:srgbClr val="F8962D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3600"/>
              <a:buNone/>
              <a:defRPr sz="3600">
                <a:solidFill>
                  <a:srgbClr val="F8962D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3600"/>
              <a:buNone/>
              <a:defRPr sz="3600">
                <a:solidFill>
                  <a:srgbClr val="F8962D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3600"/>
              <a:buNone/>
              <a:defRPr sz="3600">
                <a:solidFill>
                  <a:srgbClr val="F8962D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3600"/>
              <a:buNone/>
              <a:defRPr sz="3600">
                <a:solidFill>
                  <a:srgbClr val="F8962D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3600"/>
              <a:buNone/>
              <a:defRPr sz="3600">
                <a:solidFill>
                  <a:srgbClr val="F8962D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3600"/>
              <a:buNone/>
              <a:defRPr sz="3600">
                <a:solidFill>
                  <a:srgbClr val="F8962D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2400"/>
              <a:buNone/>
              <a:defRPr sz="2400">
                <a:solidFill>
                  <a:srgbClr val="F8962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2400"/>
              <a:buNone/>
              <a:defRPr sz="2400">
                <a:solidFill>
                  <a:srgbClr val="F8962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2400"/>
              <a:buNone/>
              <a:defRPr sz="2400">
                <a:solidFill>
                  <a:srgbClr val="F8962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2400"/>
              <a:buNone/>
              <a:defRPr sz="2400">
                <a:solidFill>
                  <a:srgbClr val="F8962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2400"/>
              <a:buNone/>
              <a:defRPr sz="2400">
                <a:solidFill>
                  <a:srgbClr val="F8962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2400"/>
              <a:buNone/>
              <a:defRPr sz="2400">
                <a:solidFill>
                  <a:srgbClr val="F8962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2400"/>
              <a:buNone/>
              <a:defRPr sz="2400">
                <a:solidFill>
                  <a:srgbClr val="F8962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2400"/>
              <a:buNone/>
              <a:defRPr sz="2400">
                <a:solidFill>
                  <a:srgbClr val="F8962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2400"/>
              <a:buNone/>
              <a:defRPr sz="2400">
                <a:solidFill>
                  <a:srgbClr val="F8962D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4800"/>
              <a:buNone/>
              <a:defRPr sz="4800">
                <a:solidFill>
                  <a:srgbClr val="F8962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4800"/>
              <a:buNone/>
              <a:defRPr sz="4800">
                <a:solidFill>
                  <a:srgbClr val="F8962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4800"/>
              <a:buNone/>
              <a:defRPr sz="4800">
                <a:solidFill>
                  <a:srgbClr val="F8962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4800"/>
              <a:buNone/>
              <a:defRPr sz="4800">
                <a:solidFill>
                  <a:srgbClr val="F8962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4800"/>
              <a:buNone/>
              <a:defRPr sz="4800">
                <a:solidFill>
                  <a:srgbClr val="F8962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4800"/>
              <a:buNone/>
              <a:defRPr sz="4800">
                <a:solidFill>
                  <a:srgbClr val="F8962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4800"/>
              <a:buNone/>
              <a:defRPr sz="4800">
                <a:solidFill>
                  <a:srgbClr val="F8962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4800"/>
              <a:buNone/>
              <a:defRPr sz="4800">
                <a:solidFill>
                  <a:srgbClr val="F8962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4800"/>
              <a:buNone/>
              <a:defRPr sz="4800">
                <a:solidFill>
                  <a:srgbClr val="F8962D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4200"/>
              <a:buNone/>
              <a:defRPr sz="4200">
                <a:solidFill>
                  <a:srgbClr val="F8962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4200"/>
              <a:buNone/>
              <a:defRPr sz="4200">
                <a:solidFill>
                  <a:srgbClr val="F8962D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4200"/>
              <a:buNone/>
              <a:defRPr sz="4200">
                <a:solidFill>
                  <a:srgbClr val="F8962D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4200"/>
              <a:buNone/>
              <a:defRPr sz="4200">
                <a:solidFill>
                  <a:srgbClr val="F8962D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4200"/>
              <a:buNone/>
              <a:defRPr sz="4200">
                <a:solidFill>
                  <a:srgbClr val="F8962D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4200"/>
              <a:buNone/>
              <a:defRPr sz="4200">
                <a:solidFill>
                  <a:srgbClr val="F8962D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4200"/>
              <a:buNone/>
              <a:defRPr sz="4200">
                <a:solidFill>
                  <a:srgbClr val="F8962D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4200"/>
              <a:buNone/>
              <a:defRPr sz="4200">
                <a:solidFill>
                  <a:srgbClr val="F8962D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4200"/>
              <a:buNone/>
              <a:defRPr sz="4200">
                <a:solidFill>
                  <a:srgbClr val="F8962D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125C"/>
              </a:buClr>
              <a:buSzPts val="1800"/>
              <a:buChar char="●"/>
              <a:defRPr>
                <a:solidFill>
                  <a:srgbClr val="00125C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125C"/>
              </a:buClr>
              <a:buSzPts val="1400"/>
              <a:buChar char="○"/>
              <a:defRPr>
                <a:solidFill>
                  <a:srgbClr val="00125C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125C"/>
              </a:buClr>
              <a:buSzPts val="1400"/>
              <a:buChar char="■"/>
              <a:defRPr>
                <a:solidFill>
                  <a:srgbClr val="00125C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125C"/>
              </a:buClr>
              <a:buSzPts val="1400"/>
              <a:buChar char="●"/>
              <a:defRPr>
                <a:solidFill>
                  <a:srgbClr val="00125C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125C"/>
              </a:buClr>
              <a:buSzPts val="1400"/>
              <a:buChar char="○"/>
              <a:defRPr>
                <a:solidFill>
                  <a:srgbClr val="00125C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125C"/>
              </a:buClr>
              <a:buSzPts val="1400"/>
              <a:buChar char="■"/>
              <a:defRPr>
                <a:solidFill>
                  <a:srgbClr val="00125C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125C"/>
              </a:buClr>
              <a:buSzPts val="1400"/>
              <a:buChar char="●"/>
              <a:defRPr>
                <a:solidFill>
                  <a:srgbClr val="00125C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125C"/>
              </a:buClr>
              <a:buSzPts val="1400"/>
              <a:buChar char="○"/>
              <a:defRPr>
                <a:solidFill>
                  <a:srgbClr val="00125C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125C"/>
              </a:buClr>
              <a:buSzPts val="1400"/>
              <a:buChar char="■"/>
              <a:defRPr>
                <a:solidFill>
                  <a:srgbClr val="00125C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1800"/>
              <a:buNone/>
              <a:defRPr>
                <a:solidFill>
                  <a:srgbClr val="F8962D"/>
                </a:solidFill>
              </a:defRPr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12000"/>
              <a:buNone/>
              <a:defRPr sz="12000">
                <a:solidFill>
                  <a:srgbClr val="F8962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12000"/>
              <a:buNone/>
              <a:defRPr sz="12000">
                <a:solidFill>
                  <a:srgbClr val="F8962D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12000"/>
              <a:buNone/>
              <a:defRPr sz="12000">
                <a:solidFill>
                  <a:srgbClr val="F8962D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12000"/>
              <a:buNone/>
              <a:defRPr sz="12000">
                <a:solidFill>
                  <a:srgbClr val="F8962D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12000"/>
              <a:buNone/>
              <a:defRPr sz="12000">
                <a:solidFill>
                  <a:srgbClr val="F8962D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12000"/>
              <a:buNone/>
              <a:defRPr sz="12000">
                <a:solidFill>
                  <a:srgbClr val="F8962D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12000"/>
              <a:buNone/>
              <a:defRPr sz="12000">
                <a:solidFill>
                  <a:srgbClr val="F8962D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12000"/>
              <a:buNone/>
              <a:defRPr sz="12000">
                <a:solidFill>
                  <a:srgbClr val="F8962D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12000"/>
              <a:buNone/>
              <a:defRPr sz="12000">
                <a:solidFill>
                  <a:srgbClr val="F8962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>
            <a:off x="0" y="0"/>
            <a:ext cx="46413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4350" tIns="17175" rIns="34350" bIns="17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50" tIns="17175" rIns="34350" bIns="171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84" name="Google Shape;84;p19"/>
          <p:cNvSpPr>
            <a:spLocks noGrp="1"/>
          </p:cNvSpPr>
          <p:nvPr>
            <p:ph type="pic" idx="2"/>
          </p:nvPr>
        </p:nvSpPr>
        <p:spPr>
          <a:xfrm>
            <a:off x="4641190" y="0"/>
            <a:ext cx="4502700" cy="5143500"/>
          </a:xfrm>
          <a:prstGeom prst="rect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2956200" cy="9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50" tIns="17175" rIns="34350" bIns="171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25C"/>
              </a:buClr>
              <a:buSzPts val="2000"/>
              <a:buFont typeface="Arial"/>
              <a:buNone/>
              <a:defRPr sz="2000" b="1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628650" y="1420586"/>
            <a:ext cx="2956200" cy="3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50" tIns="17175" rIns="34350" bIns="171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marL="2743200" lvl="5" indent="-2730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Char char="■"/>
              <a:defRPr/>
            </a:lvl6pPr>
            <a:lvl7pPr marL="3200400" lvl="6" indent="-2730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/>
            </a:lvl7pPr>
            <a:lvl8pPr marL="3657600" lvl="7" indent="-2730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Char char="○"/>
              <a:defRPr/>
            </a:lvl8pPr>
            <a:lvl9pPr marL="4114800" lvl="8" indent="-27305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7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2800"/>
              <a:buNone/>
              <a:defRPr sz="2800">
                <a:solidFill>
                  <a:srgbClr val="F8962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2800"/>
              <a:buNone/>
              <a:defRPr sz="2800">
                <a:solidFill>
                  <a:srgbClr val="F8962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2800"/>
              <a:buNone/>
              <a:defRPr sz="2800">
                <a:solidFill>
                  <a:srgbClr val="F8962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2800"/>
              <a:buNone/>
              <a:defRPr sz="2800">
                <a:solidFill>
                  <a:srgbClr val="F8962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2800"/>
              <a:buNone/>
              <a:defRPr sz="2800">
                <a:solidFill>
                  <a:srgbClr val="F8962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2800"/>
              <a:buNone/>
              <a:defRPr sz="2800">
                <a:solidFill>
                  <a:srgbClr val="F8962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2800"/>
              <a:buNone/>
              <a:defRPr sz="2800">
                <a:solidFill>
                  <a:srgbClr val="F8962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2800"/>
              <a:buNone/>
              <a:defRPr sz="2800">
                <a:solidFill>
                  <a:srgbClr val="F8962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8962D"/>
              </a:buClr>
              <a:buSzPts val="2800"/>
              <a:buNone/>
              <a:defRPr sz="2800">
                <a:solidFill>
                  <a:srgbClr val="F8962D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5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0162AF5-1888-11CC-8F83-3BB9D0EC2122}"/>
              </a:ext>
            </a:extLst>
          </p:cNvPr>
          <p:cNvSpPr txBox="1"/>
          <p:nvPr/>
        </p:nvSpPr>
        <p:spPr>
          <a:xfrm>
            <a:off x="3111976" y="1655124"/>
            <a:ext cx="5400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accent4"/>
                </a:solidFill>
              </a:rPr>
              <a:t>Opening &amp; Welcome 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037FAA-376A-3043-018D-DFED203B719E}"/>
              </a:ext>
            </a:extLst>
          </p:cNvPr>
          <p:cNvSpPr txBox="1"/>
          <p:nvPr/>
        </p:nvSpPr>
        <p:spPr>
          <a:xfrm>
            <a:off x="4737908" y="3401485"/>
            <a:ext cx="403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Prof. </a:t>
            </a:r>
            <a:r>
              <a:rPr lang="en-US" sz="1200" b="1" err="1">
                <a:solidFill>
                  <a:schemeClr val="bg1"/>
                </a:solidFill>
              </a:rPr>
              <a:t>Batkhuu</a:t>
            </a:r>
            <a:r>
              <a:rPr lang="en-US" sz="1200" b="1">
                <a:solidFill>
                  <a:schemeClr val="bg1"/>
                </a:solidFill>
              </a:rPr>
              <a:t> Nyam-Osor</a:t>
            </a:r>
          </a:p>
          <a:p>
            <a:r>
              <a:rPr lang="en-US" sz="1200">
                <a:solidFill>
                  <a:schemeClr val="bg1"/>
                </a:solidFill>
              </a:rPr>
              <a:t>Advisor to the President of Mongolia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D53234-D14B-D53D-363F-FEC13C7F66CA}"/>
              </a:ext>
            </a:extLst>
          </p:cNvPr>
          <p:cNvSpPr txBox="1"/>
          <p:nvPr/>
        </p:nvSpPr>
        <p:spPr>
          <a:xfrm>
            <a:off x="4299228" y="4384179"/>
            <a:ext cx="2850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16, 2025</a:t>
            </a:r>
          </a:p>
        </p:txBody>
      </p:sp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F212239D-F3C7-CF79-9ABE-9CFE022E32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498" t="3215" r="1498" b="23643"/>
          <a:stretch>
            <a:fillRect/>
          </a:stretch>
        </p:blipFill>
        <p:spPr>
          <a:xfrm>
            <a:off x="866628" y="1280350"/>
            <a:ext cx="2464901" cy="2786814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8726399-9A4A-21E0-CE86-03123B85762F}"/>
              </a:ext>
            </a:extLst>
          </p:cNvPr>
          <p:cNvCxnSpPr/>
          <p:nvPr/>
        </p:nvCxnSpPr>
        <p:spPr>
          <a:xfrm>
            <a:off x="4675908" y="3419015"/>
            <a:ext cx="0" cy="484909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25E1F5D-08F4-FA4B-12C6-40046C24DE59}"/>
              </a:ext>
            </a:extLst>
          </p:cNvPr>
          <p:cNvGrpSpPr/>
          <p:nvPr/>
        </p:nvGrpSpPr>
        <p:grpSpPr>
          <a:xfrm>
            <a:off x="-381000" y="4637141"/>
            <a:ext cx="9615055" cy="560301"/>
            <a:chOff x="-381000" y="4637141"/>
            <a:chExt cx="9615055" cy="5603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638D63-6F9E-3435-F2C5-C323E58E5F85}"/>
                </a:ext>
              </a:extLst>
            </p:cNvPr>
            <p:cNvSpPr/>
            <p:nvPr/>
          </p:nvSpPr>
          <p:spPr>
            <a:xfrm>
              <a:off x="-381000" y="4745182"/>
              <a:ext cx="9615055" cy="452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oogle Shape;546;p52" title="LOGOS.png">
              <a:extLst>
                <a:ext uri="{FF2B5EF4-FFF2-40B4-BE49-F238E27FC236}">
                  <a16:creationId xmlns:a16="http://schemas.microsoft.com/office/drawing/2014/main" id="{10759C71-30F3-D7B1-8E5D-0E509094D08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88031"/>
            <a:stretch/>
          </p:blipFill>
          <p:spPr>
            <a:xfrm>
              <a:off x="410688" y="4637141"/>
              <a:ext cx="8322624" cy="5603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6FC25-AF06-1837-6940-05E0A75CA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2B5F3D-6601-6B12-0467-A5B645011FD7}"/>
              </a:ext>
            </a:extLst>
          </p:cNvPr>
          <p:cNvSpPr txBox="1"/>
          <p:nvPr/>
        </p:nvSpPr>
        <p:spPr>
          <a:xfrm>
            <a:off x="3950278" y="1921355"/>
            <a:ext cx="469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4"/>
                </a:solidFill>
              </a:rPr>
              <a:t>Value Chain Thinking in Agriculture (and Forestry) </a:t>
            </a:r>
            <a:endParaRPr lang="en-US" sz="2000" b="1">
              <a:solidFill>
                <a:schemeClr val="accent4"/>
              </a:solidFill>
              <a:latin typeface="Bahnschrift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F1D42C-CEBB-7CE9-1FB5-7ACD7C699323}"/>
              </a:ext>
            </a:extLst>
          </p:cNvPr>
          <p:cNvSpPr txBox="1"/>
          <p:nvPr/>
        </p:nvSpPr>
        <p:spPr>
          <a:xfrm>
            <a:off x="4053837" y="3474687"/>
            <a:ext cx="403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Quentin </a:t>
            </a:r>
            <a:r>
              <a:rPr lang="en-US" sz="1200" b="1" err="1">
                <a:solidFill>
                  <a:schemeClr val="bg1"/>
                </a:solidFill>
              </a:rPr>
              <a:t>Guidosse</a:t>
            </a:r>
            <a:endParaRPr lang="en-US" sz="1200" b="1">
              <a:solidFill>
                <a:schemeClr val="bg1"/>
              </a:solidFill>
            </a:endParaRPr>
          </a:p>
          <a:p>
            <a:r>
              <a:rPr lang="en-US" sz="1200">
                <a:solidFill>
                  <a:schemeClr val="bg1"/>
                </a:solidFill>
              </a:rPr>
              <a:t>Member of Gembloux </a:t>
            </a:r>
            <a:r>
              <a:rPr lang="en-US" sz="1200" err="1">
                <a:solidFill>
                  <a:schemeClr val="bg1"/>
                </a:solidFill>
              </a:rPr>
              <a:t>Agro</a:t>
            </a:r>
            <a:r>
              <a:rPr lang="en-US" sz="1200">
                <a:solidFill>
                  <a:schemeClr val="bg1"/>
                </a:solidFill>
              </a:rPr>
              <a:t>-Bio Tech, </a:t>
            </a:r>
          </a:p>
          <a:p>
            <a:r>
              <a:rPr lang="en-US" sz="1200">
                <a:solidFill>
                  <a:schemeClr val="bg1"/>
                </a:solidFill>
              </a:rPr>
              <a:t>University of Liège, Belgium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19317A-908B-EDC9-0353-E642A77D0A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08" r="11608"/>
          <a:stretch/>
        </p:blipFill>
        <p:spPr>
          <a:xfrm flipH="1">
            <a:off x="786446" y="1388779"/>
            <a:ext cx="2539166" cy="2786890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Google Shape;165;p1">
            <a:extLst>
              <a:ext uri="{FF2B5EF4-FFF2-40B4-BE49-F238E27FC236}">
                <a16:creationId xmlns:a16="http://schemas.microsoft.com/office/drawing/2014/main" id="{FC194F97-E302-6A64-F6C1-FADDA87630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9840" y="3902912"/>
            <a:ext cx="959755" cy="73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63;p1">
            <a:extLst>
              <a:ext uri="{FF2B5EF4-FFF2-40B4-BE49-F238E27FC236}">
                <a16:creationId xmlns:a16="http://schemas.microsoft.com/office/drawing/2014/main" id="{9BB65AD1-8170-C245-6031-F3CD88720F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3804" y="834781"/>
            <a:ext cx="2002864" cy="11079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5C157B9-9063-C0BF-EB05-D138083624ED}"/>
              </a:ext>
            </a:extLst>
          </p:cNvPr>
          <p:cNvGrpSpPr/>
          <p:nvPr/>
        </p:nvGrpSpPr>
        <p:grpSpPr>
          <a:xfrm>
            <a:off x="-381000" y="4637141"/>
            <a:ext cx="9615055" cy="560301"/>
            <a:chOff x="-381000" y="4637141"/>
            <a:chExt cx="9615055" cy="5603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396F30-964E-CE89-FD16-0D3A9E14CC08}"/>
                </a:ext>
              </a:extLst>
            </p:cNvPr>
            <p:cNvSpPr/>
            <p:nvPr/>
          </p:nvSpPr>
          <p:spPr>
            <a:xfrm>
              <a:off x="-381000" y="4745182"/>
              <a:ext cx="9615055" cy="452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oogle Shape;546;p52" title="LOGOS.png">
              <a:extLst>
                <a:ext uri="{FF2B5EF4-FFF2-40B4-BE49-F238E27FC236}">
                  <a16:creationId xmlns:a16="http://schemas.microsoft.com/office/drawing/2014/main" id="{9F60B514-742E-046A-F2D3-F3AAB2A62BF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88031"/>
            <a:stretch/>
          </p:blipFill>
          <p:spPr>
            <a:xfrm>
              <a:off x="410688" y="4637141"/>
              <a:ext cx="8322624" cy="5603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82D5E7-3972-6A1B-49F0-DB9AD631B361}"/>
              </a:ext>
            </a:extLst>
          </p:cNvPr>
          <p:cNvSpPr txBox="1"/>
          <p:nvPr/>
        </p:nvSpPr>
        <p:spPr>
          <a:xfrm>
            <a:off x="4299228" y="4384179"/>
            <a:ext cx="2850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16, 2025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D131BA-D749-F9A1-E5F2-BCBD968CF2B4}"/>
              </a:ext>
            </a:extLst>
          </p:cNvPr>
          <p:cNvCxnSpPr/>
          <p:nvPr/>
        </p:nvCxnSpPr>
        <p:spPr>
          <a:xfrm>
            <a:off x="4053837" y="3555397"/>
            <a:ext cx="0" cy="484909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04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6DBD41F-E07F-460E-BDC5-ABF58E1BBDD6}"/>
              </a:ext>
            </a:extLst>
          </p:cNvPr>
          <p:cNvSpPr/>
          <p:nvPr/>
        </p:nvSpPr>
        <p:spPr>
          <a:xfrm>
            <a:off x="630382" y="1141987"/>
            <a:ext cx="94559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chemeClr val="dk1"/>
              </a:buClr>
              <a:buSzPts val="2400"/>
            </a:pPr>
            <a:r>
              <a:rPr lang="en-GB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Pine Nut Value Chain in Mongolia =&gt; 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for economic diversification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SzPts val="2400"/>
            </a:pPr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Morton, Quentin </a:t>
            </a:r>
            <a:r>
              <a:rPr lang="en-GB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Guidosse</a:t>
            </a:r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Erdenetsolmon</a:t>
            </a:r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Ganbaatar, Petri Lehtonen</a:t>
            </a:r>
          </a:p>
        </p:txBody>
      </p:sp>
      <p:sp>
        <p:nvSpPr>
          <p:cNvPr id="176" name="Google Shape;176;p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9E5263-0137-4D30-B544-2F8D0B501BD5}"/>
              </a:ext>
            </a:extLst>
          </p:cNvPr>
          <p:cNvSpPr/>
          <p:nvPr/>
        </p:nvSpPr>
        <p:spPr>
          <a:xfrm>
            <a:off x="335973" y="3626913"/>
            <a:ext cx="8472054" cy="1277273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fr-FR" sz="1100" b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US" altLang="fr-FR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Assess the current state of the value chain and pinpoint constraints to sustainable, inclusive growth and value addition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100" b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limited value addition, regulatory framework misaligned with reality, data gaps (e.g., inventories, harvested volumes),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b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guide </a:t>
            </a: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investment </a:t>
            </a: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growth → VCA4D methodology</a:t>
            </a:r>
            <a:br>
              <a:rPr lang="fr-BE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b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4A83C38-B725-4EF8-B2C8-55A4B7FCD1E0}"/>
              </a:ext>
            </a:extLst>
          </p:cNvPr>
          <p:cNvGrpSpPr/>
          <p:nvPr/>
        </p:nvGrpSpPr>
        <p:grpSpPr>
          <a:xfrm>
            <a:off x="6620421" y="1764711"/>
            <a:ext cx="1657350" cy="1552007"/>
            <a:chOff x="9186615" y="5162614"/>
            <a:chExt cx="2025650" cy="1588262"/>
          </a:xfrm>
        </p:grpSpPr>
        <p:pic>
          <p:nvPicPr>
            <p:cNvPr id="10" name="Google Shape;273;p27" descr="A bag of nuts on a white surface&#10;&#10;AI-generated content may be incorrect.">
              <a:extLst>
                <a:ext uri="{FF2B5EF4-FFF2-40B4-BE49-F238E27FC236}">
                  <a16:creationId xmlns:a16="http://schemas.microsoft.com/office/drawing/2014/main" id="{D1097446-98DE-49F0-B636-734EB2ABC6D3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86615" y="5162614"/>
              <a:ext cx="2025650" cy="1588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A3C1B5E-ECBA-4B68-89AE-AA9EADD75412}"/>
                </a:ext>
              </a:extLst>
            </p:cNvPr>
            <p:cNvSpPr/>
            <p:nvPr/>
          </p:nvSpPr>
          <p:spPr>
            <a:xfrm>
              <a:off x="9504947" y="5657569"/>
              <a:ext cx="1251285" cy="189778"/>
            </a:xfrm>
            <a:prstGeom prst="rect">
              <a:avLst/>
            </a:prstGeom>
            <a:solidFill>
              <a:srgbClr val="F9F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lang="fr-BE" sz="788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C368247F-4D7F-4DC8-A1BD-559678301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17" y="1740438"/>
            <a:ext cx="2381350" cy="1452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Google Shape;268;p27" descr="A hand holding a bag of gravel&#10;&#10;AI-generated content may be incorrect.">
            <a:extLst>
              <a:ext uri="{FF2B5EF4-FFF2-40B4-BE49-F238E27FC236}">
                <a16:creationId xmlns:a16="http://schemas.microsoft.com/office/drawing/2014/main" id="{04D78905-FDD0-4FB4-93CD-75998A9F9724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0487" y="1740438"/>
            <a:ext cx="1855914" cy="15315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BD2BCF54-B298-4D95-95A3-1B1F749793D6}"/>
              </a:ext>
            </a:extLst>
          </p:cNvPr>
          <p:cNvSpPr/>
          <p:nvPr/>
        </p:nvSpPr>
        <p:spPr>
          <a:xfrm>
            <a:off x="3466140" y="2433813"/>
            <a:ext cx="418540" cy="260181"/>
          </a:xfrm>
          <a:prstGeom prst="rightArrow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fr-BE" sz="788"/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0BF4DFEC-B521-4316-A703-3D6E58C7759B}"/>
              </a:ext>
            </a:extLst>
          </p:cNvPr>
          <p:cNvSpPr/>
          <p:nvPr/>
        </p:nvSpPr>
        <p:spPr>
          <a:xfrm>
            <a:off x="6105996" y="2425592"/>
            <a:ext cx="418540" cy="260181"/>
          </a:xfrm>
          <a:prstGeom prst="rightArrow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fr-BE" sz="788"/>
          </a:p>
        </p:txBody>
      </p:sp>
    </p:spTree>
    <p:extLst>
      <p:ext uri="{BB962C8B-B14F-4D97-AF65-F5344CB8AC3E}">
        <p14:creationId xmlns:p14="http://schemas.microsoft.com/office/powerpoint/2010/main" val="60308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25CAD1F-2863-41D6-8DC4-63C0CCEE5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4" y="1997333"/>
            <a:ext cx="7280054" cy="3142013"/>
          </a:xfrm>
          <a:prstGeom prst="rect">
            <a:avLst/>
          </a:prstGeom>
        </p:spPr>
      </p:pic>
      <p:sp>
        <p:nvSpPr>
          <p:cNvPr id="185" name="Google Shape;185;p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</a:pPr>
              <a:t>4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"/>
          <p:cNvSpPr txBox="1"/>
          <p:nvPr/>
        </p:nvSpPr>
        <p:spPr>
          <a:xfrm>
            <a:off x="3992302" y="1961724"/>
            <a:ext cx="2370029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3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Cashmere (</a:t>
            </a:r>
            <a:r>
              <a:rPr lang="fr-FR" sz="135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  <a:r>
              <a:rPr lang="fr-FR" sz="13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fr-FR" sz="13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Pine </a:t>
            </a:r>
            <a:r>
              <a:rPr lang="fr-FR" sz="135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</a:t>
            </a:r>
            <a:r>
              <a:rPr lang="fr-FR" sz="13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35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collecting</a:t>
            </a:r>
            <a:r>
              <a:rPr lang="fr-FR" sz="13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data)</a:t>
            </a:r>
            <a:endParaRPr lang="fr-BE" sz="135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BA431BC-683C-4179-977B-50EEB877E814}"/>
              </a:ext>
            </a:extLst>
          </p:cNvPr>
          <p:cNvSpPr/>
          <p:nvPr/>
        </p:nvSpPr>
        <p:spPr>
          <a:xfrm>
            <a:off x="4572000" y="2375802"/>
            <a:ext cx="600959" cy="4457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fr-BE" sz="788"/>
          </a:p>
        </p:txBody>
      </p:sp>
      <p:sp>
        <p:nvSpPr>
          <p:cNvPr id="12" name="Google Shape;187;p3">
            <a:extLst>
              <a:ext uri="{FF2B5EF4-FFF2-40B4-BE49-F238E27FC236}">
                <a16:creationId xmlns:a16="http://schemas.microsoft.com/office/drawing/2014/main" id="{E71228C3-07CB-4362-8939-C9F50024B971}"/>
              </a:ext>
            </a:extLst>
          </p:cNvPr>
          <p:cNvSpPr txBox="1"/>
          <p:nvPr/>
        </p:nvSpPr>
        <p:spPr>
          <a:xfrm>
            <a:off x="69934" y="1199189"/>
            <a:ext cx="6483266" cy="9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B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</a:t>
            </a:r>
            <a:r>
              <a:rPr lang="fr-BE" sz="1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</a:t>
            </a:r>
            <a:r>
              <a:rPr lang="fr-B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</a:t>
            </a:r>
            <a:r>
              <a:rPr lang="fr-B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lang="fr-BE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BE" sz="1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Agrinatura</a:t>
            </a:r>
            <a:endParaRPr lang="fr-BE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fr-F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&gt;30 countries </a:t>
            </a:r>
            <a:r>
              <a:rPr lang="fr-FR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fr-F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Mongolia</a:t>
            </a:r>
            <a:r>
              <a:rPr lang="fr-F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fr-F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fr-F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  <a:r>
              <a:rPr lang="fr-F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fr-F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fr-F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dialogue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BE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C7EBFD4-5E21-4EFA-990A-5543C2F15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096" y="973217"/>
            <a:ext cx="3228427" cy="28051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4D4EA9-2DA8-0C95-0C3B-B86B3EC6B24B}"/>
              </a:ext>
            </a:extLst>
          </p:cNvPr>
          <p:cNvSpPr/>
          <p:nvPr/>
        </p:nvSpPr>
        <p:spPr>
          <a:xfrm>
            <a:off x="1" y="0"/>
            <a:ext cx="1891144" cy="973217"/>
          </a:xfrm>
          <a:prstGeom prst="rect">
            <a:avLst/>
          </a:prstGeom>
          <a:solidFill>
            <a:srgbClr val="0C2C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D58752-92F8-8407-7313-C3EA9B062CD7}"/>
              </a:ext>
            </a:extLst>
          </p:cNvPr>
          <p:cNvGrpSpPr/>
          <p:nvPr/>
        </p:nvGrpSpPr>
        <p:grpSpPr>
          <a:xfrm>
            <a:off x="393574" y="424397"/>
            <a:ext cx="8211552" cy="598345"/>
            <a:chOff x="372792" y="276634"/>
            <a:chExt cx="8211552" cy="598345"/>
          </a:xfrm>
        </p:grpSpPr>
        <p:sp>
          <p:nvSpPr>
            <p:cNvPr id="186" name="Google Shape;186;p3"/>
            <p:cNvSpPr/>
            <p:nvPr/>
          </p:nvSpPr>
          <p:spPr>
            <a:xfrm>
              <a:off x="372792" y="374872"/>
              <a:ext cx="8211552" cy="500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buClr>
                  <a:srgbClr val="336666"/>
                </a:buClr>
                <a:buSzPts val="4000"/>
              </a:pPr>
              <a:r>
                <a:rPr lang="en-GB" sz="1400" b="1">
                  <a:solidFill>
                    <a:schemeClr val="bg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is                </a:t>
              </a:r>
              <a:r>
                <a:rPr lang="mn-MN" sz="1400" b="1">
                  <a:solidFill>
                    <a:schemeClr val="bg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GB" sz="1400" b="1">
                  <a:solidFill>
                    <a:schemeClr val="bg1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</a:t>
              </a:r>
              <a:r>
                <a:rPr lang="mn-MN" sz="1400" b="1">
                  <a:solidFill>
                    <a:schemeClr val="bg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GB" sz="1400" b="1">
                  <a:solidFill>
                    <a:schemeClr val="bg1"/>
                  </a:solidFill>
                  <a:latin typeface="Open Sans"/>
                  <a:ea typeface="Open Sans"/>
                  <a:cs typeface="Open Sans"/>
                  <a:sym typeface="Open Sans"/>
                </a:rPr>
                <a:t>(</a:t>
              </a:r>
              <a:r>
                <a:rPr lang="en-US" sz="1400" b="1">
                  <a:solidFill>
                    <a:schemeClr val="bg1"/>
                  </a:solidFill>
                  <a:latin typeface="Open Sans"/>
                  <a:ea typeface="Open Sans"/>
                  <a:cs typeface="Open Sans"/>
                  <a:sym typeface="Open Sans"/>
                </a:rPr>
                <a:t>Value Chain Analysis for Development)</a:t>
              </a:r>
            </a:p>
            <a:p>
              <a:pPr lvl="0">
                <a:buClr>
                  <a:srgbClr val="336666"/>
                </a:buClr>
                <a:buSzPts val="4000"/>
              </a:pPr>
              <a:r>
                <a:rPr lang="en-GB" sz="1400" b="1">
                  <a:solidFill>
                    <a:schemeClr val="bg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400" b="1" i="0" u="none" strike="noStrike" cap="none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4F1B86C-4ACF-9964-4FDB-656A55524776}"/>
                </a:ext>
              </a:extLst>
            </p:cNvPr>
            <p:cNvGrpSpPr/>
            <p:nvPr/>
          </p:nvGrpSpPr>
          <p:grpSpPr>
            <a:xfrm>
              <a:off x="1190191" y="276634"/>
              <a:ext cx="1000217" cy="547917"/>
              <a:chOff x="2444028" y="682343"/>
              <a:chExt cx="1000217" cy="563738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D36038C-9AFB-46BC-BAB6-9DD964EB7EC1}"/>
                  </a:ext>
                </a:extLst>
              </p:cNvPr>
              <p:cNvSpPr/>
              <p:nvPr/>
            </p:nvSpPr>
            <p:spPr>
              <a:xfrm>
                <a:off x="2444028" y="682343"/>
                <a:ext cx="975312" cy="5001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0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endParaRPr lang="fr-BE" sz="788"/>
              </a:p>
            </p:txBody>
          </p:sp>
          <p:pic>
            <p:nvPicPr>
              <p:cNvPr id="6" name="Google Shape;163;p1">
                <a:extLst>
                  <a:ext uri="{FF2B5EF4-FFF2-40B4-BE49-F238E27FC236}">
                    <a16:creationId xmlns:a16="http://schemas.microsoft.com/office/drawing/2014/main" id="{B5553268-E915-4777-8C95-7551BFFD536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468933" y="682343"/>
                <a:ext cx="975312" cy="5637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</a:pPr>
              <a:t>5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811377-B6FA-4DC1-93B2-F6F6449ED0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1267" y="1628374"/>
            <a:ext cx="2379307" cy="21958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55A560-2A52-4625-9A40-3B2500662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381" y="1075035"/>
            <a:ext cx="3101351" cy="1941040"/>
          </a:xfrm>
          <a:prstGeom prst="rect">
            <a:avLst/>
          </a:prstGeom>
        </p:spPr>
      </p:pic>
      <p:pic>
        <p:nvPicPr>
          <p:cNvPr id="8" name="Picture 3" descr="C:\Users\Olympia\Desktop\s.PNG">
            <a:extLst>
              <a:ext uri="{FF2B5EF4-FFF2-40B4-BE49-F238E27FC236}">
                <a16:creationId xmlns:a16="http://schemas.microsoft.com/office/drawing/2014/main" id="{C6A3E462-5E20-4C31-A9E9-3D20228CB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3"/>
          <a:stretch/>
        </p:blipFill>
        <p:spPr bwMode="auto">
          <a:xfrm>
            <a:off x="6666982" y="1654497"/>
            <a:ext cx="2252826" cy="19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54099875-EBB7-4695-8C6B-30517C34E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046" y="3225134"/>
            <a:ext cx="2722019" cy="18702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A4AF78-DD9B-4FB5-84B8-026EA815905C}"/>
              </a:ext>
            </a:extLst>
          </p:cNvPr>
          <p:cNvSpPr/>
          <p:nvPr/>
        </p:nvSpPr>
        <p:spPr>
          <a:xfrm>
            <a:off x="6571893" y="3957560"/>
            <a:ext cx="2443003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 </a:t>
            </a:r>
            <a:r>
              <a:rPr lang="fr-BE" sz="11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r>
              <a:rPr lang="fr-BE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BE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</a:t>
            </a:r>
            <a:r>
              <a:rPr lang="fr-BE" sz="11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</a:t>
            </a:r>
            <a:r>
              <a:rPr lang="fr-BE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1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BE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interviews, local data, and participatory workshops</a:t>
            </a:r>
            <a:endParaRPr lang="fr-BE" sz="1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B309F2-1599-4E8E-B4C3-51D438D7943F}"/>
              </a:ext>
            </a:extLst>
          </p:cNvPr>
          <p:cNvSpPr/>
          <p:nvPr/>
        </p:nvSpPr>
        <p:spPr>
          <a:xfrm>
            <a:off x="464272" y="1377498"/>
            <a:ext cx="270676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Mapping the value </a:t>
            </a:r>
            <a:r>
              <a:rPr lang="fr-BE" sz="1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endParaRPr lang="fr-BE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D52391-B550-42D4-B92F-C387A776C922}"/>
              </a:ext>
            </a:extLst>
          </p:cNvPr>
          <p:cNvSpPr/>
          <p:nvPr/>
        </p:nvSpPr>
        <p:spPr>
          <a:xfrm>
            <a:off x="3395046" y="834717"/>
            <a:ext cx="254439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B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BE" sz="1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fr-B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fr-BE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1A7A7-E3A4-4CA7-9437-9B76A901D2E7}"/>
              </a:ext>
            </a:extLst>
          </p:cNvPr>
          <p:cNvSpPr/>
          <p:nvPr/>
        </p:nvSpPr>
        <p:spPr>
          <a:xfrm>
            <a:off x="6470503" y="1433769"/>
            <a:ext cx="254439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B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Social </a:t>
            </a:r>
            <a:r>
              <a:rPr lang="fr-BE" sz="1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fr-BE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394FFB-7F2B-4242-958C-6EEB8F9144F9}"/>
              </a:ext>
            </a:extLst>
          </p:cNvPr>
          <p:cNvSpPr/>
          <p:nvPr/>
        </p:nvSpPr>
        <p:spPr>
          <a:xfrm>
            <a:off x="3395046" y="2982105"/>
            <a:ext cx="258551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B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BE" sz="1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fr-B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fr-BE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1DC4BC-2DF7-ED72-1D66-23DCE23158D2}"/>
              </a:ext>
            </a:extLst>
          </p:cNvPr>
          <p:cNvSpPr/>
          <p:nvPr/>
        </p:nvSpPr>
        <p:spPr>
          <a:xfrm>
            <a:off x="1" y="0"/>
            <a:ext cx="1891144" cy="973217"/>
          </a:xfrm>
          <a:prstGeom prst="rect">
            <a:avLst/>
          </a:prstGeom>
          <a:solidFill>
            <a:srgbClr val="0C2C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6" name="Google Shape;186;p3"/>
          <p:cNvSpPr/>
          <p:nvPr/>
        </p:nvSpPr>
        <p:spPr>
          <a:xfrm>
            <a:off x="429930" y="567626"/>
            <a:ext cx="8211552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336666"/>
              </a:buClr>
              <a:buSzPts val="4000"/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How VCA4D works - A structured, transparent approach</a:t>
            </a:r>
          </a:p>
        </p:txBody>
      </p:sp>
    </p:spTree>
    <p:extLst>
      <p:ext uri="{BB962C8B-B14F-4D97-AF65-F5344CB8AC3E}">
        <p14:creationId xmlns:p14="http://schemas.microsoft.com/office/powerpoint/2010/main" val="37690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</a:pPr>
              <a:t>6</a:t>
            </a:fld>
            <a:endParaRPr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7BBDF8-8B50-4B63-A911-CA52FF9AA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89" y="1220905"/>
            <a:ext cx="8542421" cy="342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fr-FR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Markets exist and global demand is strong for forest and agricultural value chains (e.g., </a:t>
            </a:r>
            <a:r>
              <a:rPr lang="en-US" altLang="fr-FR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pine nuts</a:t>
            </a:r>
            <a:r>
              <a:rPr lang="en-US" altLang="fr-FR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other NTFPs, …). However, barriers limit value creation: </a:t>
            </a:r>
          </a:p>
          <a:p>
            <a:pPr marL="1014413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fr-FR" altLang="fr-FR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marL="1014413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fr-FR" altLang="fr-FR" sz="11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fr-FR" altLang="fr-FR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</a:t>
            </a:r>
          </a:p>
          <a:p>
            <a:pPr marL="1014413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fr-FR" altLang="fr-FR" sz="11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fr-FR" altLang="fr-FR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certification</a:t>
            </a:r>
          </a:p>
          <a:p>
            <a:pPr marL="1014413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fr-FR" altLang="fr-FR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fr-FR" altLang="fr-FR" sz="11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variability</a:t>
            </a:r>
            <a:endParaRPr lang="fr-FR" altLang="fr-FR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4413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fr-FR" altLang="fr-FR" sz="11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  <a:r>
              <a:rPr lang="fr-FR" altLang="fr-FR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gaps</a:t>
            </a:r>
          </a:p>
          <a:p>
            <a:pPr marL="1014413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fr-FR" altLang="fr-FR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fr-FR" altLang="fr-FR" sz="11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scarcity</a:t>
            </a:r>
            <a:endParaRPr lang="fr-FR" altLang="fr-FR" sz="1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4413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fr-FR" altLang="fr-FR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fr-FR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chain analysis </a:t>
            </a:r>
            <a:r>
              <a:rPr lang="en-US" altLang="fr-FR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guide responsible investment and policy choices while </a:t>
            </a:r>
            <a:r>
              <a:rPr lang="en-US" altLang="fr-FR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EU–Mongolia green partnership</a:t>
            </a:r>
            <a:r>
              <a:rPr lang="en-US" altLang="fr-FR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in: </a:t>
            </a:r>
          </a:p>
          <a:p>
            <a:pPr marL="101084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fr-FR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Investing in value addition and processing</a:t>
            </a:r>
          </a:p>
          <a:p>
            <a:pPr marL="101084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fr-FR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traceability &amp; sustainable forest/crop management</a:t>
            </a:r>
          </a:p>
          <a:p>
            <a:pPr marL="101084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fr-FR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export partnerships and certification</a:t>
            </a:r>
          </a:p>
          <a:p>
            <a:pPr marL="101084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fr-FR" sz="11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Mobilising</a:t>
            </a:r>
            <a:r>
              <a:rPr lang="en-US" altLang="fr-FR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finance for local companies &amp; cooperatives</a:t>
            </a:r>
          </a:p>
          <a:p>
            <a:pPr marL="101084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fr-FR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benefits reach local communities</a:t>
            </a:r>
            <a:r>
              <a:rPr lang="fr-FR" altLang="fr-FR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altLang="fr-FR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0841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fr-FR" altLang="fr-FR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fr-FR" altLang="fr-FR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chains</a:t>
            </a:r>
            <a:r>
              <a:rPr lang="fr-FR" altLang="fr-FR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not </a:t>
            </a:r>
            <a:r>
              <a:rPr lang="fr-FR" altLang="fr-FR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fr-FR" altLang="fr-FR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</a:t>
            </a:r>
            <a:r>
              <a:rPr lang="fr-FR" altLang="fr-FR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fr-FR" altLang="fr-FR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fr-FR" altLang="fr-FR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They’re</a:t>
            </a:r>
            <a:r>
              <a:rPr lang="fr-FR" altLang="fr-FR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</a:t>
            </a: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fr-FR" altLang="fr-FR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sz="1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fr-FR" altLang="fr-FR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  <a:endParaRPr kumimoji="0" lang="fr-FR" altLang="fr-FR" b="1" i="0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15EF90-38D4-9A0A-E0C3-D8A3256CC8EC}"/>
              </a:ext>
            </a:extLst>
          </p:cNvPr>
          <p:cNvSpPr/>
          <p:nvPr/>
        </p:nvSpPr>
        <p:spPr>
          <a:xfrm>
            <a:off x="1" y="0"/>
            <a:ext cx="1891144" cy="973217"/>
          </a:xfrm>
          <a:prstGeom prst="rect">
            <a:avLst/>
          </a:prstGeom>
          <a:solidFill>
            <a:srgbClr val="0C2C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6" name="Google Shape;186;p3"/>
          <p:cNvSpPr/>
          <p:nvPr/>
        </p:nvSpPr>
        <p:spPr>
          <a:xfrm>
            <a:off x="300789" y="498581"/>
            <a:ext cx="8211552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336666"/>
              </a:buClr>
              <a:buSzPts val="4000"/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Why this matters for EU–Mongolia cooperation</a:t>
            </a:r>
          </a:p>
        </p:txBody>
      </p:sp>
    </p:spTree>
    <p:extLst>
      <p:ext uri="{BB962C8B-B14F-4D97-AF65-F5344CB8AC3E}">
        <p14:creationId xmlns:p14="http://schemas.microsoft.com/office/powerpoint/2010/main" val="371483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1B91B-83CF-A646-5083-5DF895C16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408B97-A219-55BF-107A-3B18C47ADC3B}"/>
              </a:ext>
            </a:extLst>
          </p:cNvPr>
          <p:cNvSpPr txBox="1"/>
          <p:nvPr/>
        </p:nvSpPr>
        <p:spPr>
          <a:xfrm>
            <a:off x="1880757" y="2661067"/>
            <a:ext cx="5436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pc="38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THANK YOU FOR YOUR ATTENTION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742BBF-D212-E320-874C-22462C569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46" y="1143958"/>
            <a:ext cx="2937708" cy="15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8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8FCCE6C1-B4FA-6900-BBCA-1D6CD09EF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5776A8-5D51-A490-38C1-7FFDB3AEAADF}"/>
              </a:ext>
            </a:extLst>
          </p:cNvPr>
          <p:cNvSpPr/>
          <p:nvPr/>
        </p:nvSpPr>
        <p:spPr>
          <a:xfrm>
            <a:off x="601304" y="1309640"/>
            <a:ext cx="2835008" cy="3616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DB7134-E002-29C8-AF43-5F26F1F050F6}"/>
              </a:ext>
            </a:extLst>
          </p:cNvPr>
          <p:cNvSpPr txBox="1"/>
          <p:nvPr/>
        </p:nvSpPr>
        <p:spPr>
          <a:xfrm>
            <a:off x="675485" y="3625283"/>
            <a:ext cx="970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>
                <a:solidFill>
                  <a:schemeClr val="bg1"/>
                </a:solidFill>
              </a:rPr>
              <a:t>Mr. Prof. </a:t>
            </a:r>
            <a:r>
              <a:rPr lang="en-US" sz="600" b="1" err="1">
                <a:solidFill>
                  <a:schemeClr val="bg1"/>
                </a:solidFill>
              </a:rPr>
              <a:t>Batkhuu</a:t>
            </a:r>
            <a:r>
              <a:rPr lang="en-US" sz="600" b="1">
                <a:solidFill>
                  <a:schemeClr val="bg1"/>
                </a:solidFill>
              </a:rPr>
              <a:t> Nyam-Osor, </a:t>
            </a:r>
          </a:p>
          <a:p>
            <a:r>
              <a:rPr lang="en-US" sz="600">
                <a:solidFill>
                  <a:schemeClr val="bg1"/>
                </a:solidFill>
              </a:rPr>
              <a:t>Advisor to the President of Mongolia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B437FE-8DB8-1290-C377-67E8748B2966}"/>
              </a:ext>
            </a:extLst>
          </p:cNvPr>
          <p:cNvSpPr txBox="1"/>
          <p:nvPr/>
        </p:nvSpPr>
        <p:spPr>
          <a:xfrm>
            <a:off x="3146978" y="4852250"/>
            <a:ext cx="2850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16,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B4439F-4E4C-9ED0-1C2D-338BC17EC7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576" r="23933" b="8642"/>
          <a:stretch>
            <a:fillRect/>
          </a:stretch>
        </p:blipFill>
        <p:spPr>
          <a:xfrm>
            <a:off x="1865308" y="2623974"/>
            <a:ext cx="833119" cy="914400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407F1C-66AA-1D9D-35CE-1BBC169A99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639" t="9596" r="12153" b="25697"/>
          <a:stretch>
            <a:fillRect/>
          </a:stretch>
        </p:blipFill>
        <p:spPr>
          <a:xfrm flipH="1">
            <a:off x="2853706" y="2623973"/>
            <a:ext cx="833121" cy="914400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Google Shape;348;p35">
            <a:extLst>
              <a:ext uri="{FF2B5EF4-FFF2-40B4-BE49-F238E27FC236}">
                <a16:creationId xmlns:a16="http://schemas.microsoft.com/office/drawing/2014/main" id="{29985161-AC97-5189-E514-3AC29D83A3A8}"/>
              </a:ext>
            </a:extLst>
          </p:cNvPr>
          <p:cNvSpPr txBox="1"/>
          <p:nvPr/>
        </p:nvSpPr>
        <p:spPr>
          <a:xfrm>
            <a:off x="739255" y="1342489"/>
            <a:ext cx="44363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2000" b="1">
                <a:solidFill>
                  <a:schemeClr val="bg1"/>
                </a:solidFill>
              </a:rPr>
              <a:t>Panel Discussion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2ACC60-80B4-70F3-D69C-987296DB437D}"/>
              </a:ext>
            </a:extLst>
          </p:cNvPr>
          <p:cNvSpPr txBox="1"/>
          <p:nvPr/>
        </p:nvSpPr>
        <p:spPr>
          <a:xfrm>
            <a:off x="601304" y="1834678"/>
            <a:ext cx="47122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SECTORAL SESSION – AGRIBUSINESS &amp; FORESTRY</a:t>
            </a:r>
            <a:r>
              <a:rPr lang="de-DE" sz="1400" b="0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 </a:t>
            </a:r>
            <a:endParaRPr lang="de-DE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EC5C0D-1BF4-60A2-D081-2D499E404A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031" t="19152" r="25793" b="20288"/>
          <a:stretch>
            <a:fillRect/>
          </a:stretch>
        </p:blipFill>
        <p:spPr>
          <a:xfrm>
            <a:off x="6836435" y="2608069"/>
            <a:ext cx="833119" cy="914400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 descr="A person in a suit and glasses&#10;&#10;AI-generated content may be incorrect.">
            <a:extLst>
              <a:ext uri="{FF2B5EF4-FFF2-40B4-BE49-F238E27FC236}">
                <a16:creationId xmlns:a16="http://schemas.microsoft.com/office/drawing/2014/main" id="{F92C162A-1930-169C-34A9-85184392E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486" y="2636035"/>
            <a:ext cx="833118" cy="914400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DCF38D-9DA4-E1A2-40E0-0531C945B29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3685" t="8041" r="27241" b="28049"/>
          <a:stretch>
            <a:fillRect/>
          </a:stretch>
        </p:blipFill>
        <p:spPr>
          <a:xfrm flipH="1">
            <a:off x="4841609" y="2622508"/>
            <a:ext cx="833119" cy="914400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EDBEAA-017A-D08E-233A-ED7F1475541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0285" r="10285"/>
          <a:stretch/>
        </p:blipFill>
        <p:spPr>
          <a:xfrm>
            <a:off x="3840731" y="2608069"/>
            <a:ext cx="833120" cy="914400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39BCC7-40F1-7A06-F2CA-48978F88592D}"/>
              </a:ext>
            </a:extLst>
          </p:cNvPr>
          <p:cNvCxnSpPr>
            <a:cxnSpLocks/>
          </p:cNvCxnSpPr>
          <p:nvPr/>
        </p:nvCxnSpPr>
        <p:spPr>
          <a:xfrm>
            <a:off x="1704116" y="2376055"/>
            <a:ext cx="0" cy="1249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41609AC-483D-E2E1-59F8-BC8DFEBAFBA6}"/>
              </a:ext>
            </a:extLst>
          </p:cNvPr>
          <p:cNvSpPr txBox="1"/>
          <p:nvPr/>
        </p:nvSpPr>
        <p:spPr>
          <a:xfrm>
            <a:off x="-317341" y="2340918"/>
            <a:ext cx="28500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ADDBDF-65C3-D4F5-583E-F842B2ACB5BB}"/>
              </a:ext>
            </a:extLst>
          </p:cNvPr>
          <p:cNvSpPr txBox="1"/>
          <p:nvPr/>
        </p:nvSpPr>
        <p:spPr>
          <a:xfrm>
            <a:off x="857564" y="2333892"/>
            <a:ext cx="28500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29A98A-D239-881B-5F72-71043E78D0A9}"/>
              </a:ext>
            </a:extLst>
          </p:cNvPr>
          <p:cNvSpPr txBox="1"/>
          <p:nvPr/>
        </p:nvSpPr>
        <p:spPr>
          <a:xfrm>
            <a:off x="1773013" y="3625283"/>
            <a:ext cx="102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>
                <a:solidFill>
                  <a:schemeClr val="bg1"/>
                </a:solidFill>
              </a:rPr>
              <a:t>Mr. Dr. Oyunsanaa Byambasuren, </a:t>
            </a:r>
          </a:p>
          <a:p>
            <a:r>
              <a:rPr lang="en-US" sz="600">
                <a:solidFill>
                  <a:schemeClr val="bg1"/>
                </a:solidFill>
              </a:rPr>
              <a:t>Director General of the National Forest Agency, the Government Implementing Agency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E98C75-7F91-F814-68A0-6F1DCF61D5DA}"/>
              </a:ext>
            </a:extLst>
          </p:cNvPr>
          <p:cNvSpPr txBox="1"/>
          <p:nvPr/>
        </p:nvSpPr>
        <p:spPr>
          <a:xfrm>
            <a:off x="2816554" y="3632209"/>
            <a:ext cx="105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>
                <a:solidFill>
                  <a:schemeClr val="bg1"/>
                </a:solidFill>
              </a:rPr>
              <a:t>Mr. </a:t>
            </a:r>
            <a:r>
              <a:rPr lang="en-US" sz="600" b="1" err="1">
                <a:solidFill>
                  <a:schemeClr val="bg1"/>
                </a:solidFill>
              </a:rPr>
              <a:t>Yesun</a:t>
            </a:r>
            <a:r>
              <a:rPr lang="en-US" sz="600" b="1">
                <a:solidFill>
                  <a:schemeClr val="bg1"/>
                </a:solidFill>
              </a:rPr>
              <a:t>-Erdene </a:t>
            </a:r>
            <a:r>
              <a:rPr lang="en-US" sz="600" b="1" err="1">
                <a:solidFill>
                  <a:schemeClr val="bg1"/>
                </a:solidFill>
              </a:rPr>
              <a:t>Davaasuren</a:t>
            </a:r>
            <a:r>
              <a:rPr lang="en-US" sz="600" b="1">
                <a:solidFill>
                  <a:schemeClr val="bg1"/>
                </a:solidFill>
              </a:rPr>
              <a:t>, </a:t>
            </a:r>
          </a:p>
          <a:p>
            <a:r>
              <a:rPr lang="en-US" sz="600">
                <a:solidFill>
                  <a:schemeClr val="bg1"/>
                </a:solidFill>
              </a:rPr>
              <a:t>Director General of Crop Policy Implementation and Coordination Department, MOFALI </a:t>
            </a:r>
            <a:endParaRPr lang="en-US" sz="70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EFA231-EB57-B91D-96E5-0B7C7B4390C6}"/>
              </a:ext>
            </a:extLst>
          </p:cNvPr>
          <p:cNvSpPr txBox="1"/>
          <p:nvPr/>
        </p:nvSpPr>
        <p:spPr>
          <a:xfrm>
            <a:off x="3840731" y="3616305"/>
            <a:ext cx="88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>
                <a:solidFill>
                  <a:schemeClr val="bg1"/>
                </a:solidFill>
              </a:rPr>
              <a:t>Mr. Tobias Goedde, </a:t>
            </a:r>
          </a:p>
          <a:p>
            <a:r>
              <a:rPr lang="en-US" sz="600">
                <a:solidFill>
                  <a:schemeClr val="bg1"/>
                </a:solidFill>
              </a:rPr>
              <a:t>Senior Forest Sector Development Advisor, GIZ </a:t>
            </a:r>
            <a:endParaRPr lang="en-US" sz="700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E0F5CB-E588-CA87-6771-64E8C1D2E1C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1498" t="3215" r="1498" b="23643"/>
          <a:stretch>
            <a:fillRect/>
          </a:stretch>
        </p:blipFill>
        <p:spPr>
          <a:xfrm>
            <a:off x="691122" y="2616643"/>
            <a:ext cx="833119" cy="914400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728467A-4372-46BD-E09F-907DE4794932}"/>
              </a:ext>
            </a:extLst>
          </p:cNvPr>
          <p:cNvSpPr txBox="1"/>
          <p:nvPr/>
        </p:nvSpPr>
        <p:spPr>
          <a:xfrm>
            <a:off x="4814274" y="3610736"/>
            <a:ext cx="102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>
                <a:solidFill>
                  <a:schemeClr val="bg1"/>
                </a:solidFill>
              </a:rPr>
              <a:t>Mr. Quentin </a:t>
            </a:r>
            <a:r>
              <a:rPr lang="en-US" sz="600" b="1" err="1">
                <a:solidFill>
                  <a:schemeClr val="bg1"/>
                </a:solidFill>
              </a:rPr>
              <a:t>Guidosse</a:t>
            </a:r>
            <a:r>
              <a:rPr lang="en-US" sz="600" b="1">
                <a:solidFill>
                  <a:schemeClr val="bg1"/>
                </a:solidFill>
              </a:rPr>
              <a:t>, </a:t>
            </a:r>
          </a:p>
          <a:p>
            <a:r>
              <a:rPr lang="en-US" sz="600">
                <a:solidFill>
                  <a:schemeClr val="bg1"/>
                </a:solidFill>
              </a:rPr>
              <a:t>Member of Gembloux </a:t>
            </a:r>
            <a:r>
              <a:rPr lang="en-US" sz="600" err="1">
                <a:solidFill>
                  <a:schemeClr val="bg1"/>
                </a:solidFill>
              </a:rPr>
              <a:t>Agro</a:t>
            </a:r>
            <a:r>
              <a:rPr lang="en-US" sz="600">
                <a:solidFill>
                  <a:schemeClr val="bg1"/>
                </a:solidFill>
              </a:rPr>
              <a:t>-Bio Tech, University of Liège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1A8596-A917-DCB6-C1D0-7B29B3B36164}"/>
              </a:ext>
            </a:extLst>
          </p:cNvPr>
          <p:cNvSpPr txBox="1"/>
          <p:nvPr/>
        </p:nvSpPr>
        <p:spPr>
          <a:xfrm>
            <a:off x="5900201" y="3625283"/>
            <a:ext cx="833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>
                <a:solidFill>
                  <a:schemeClr val="bg1"/>
                </a:solidFill>
              </a:rPr>
              <a:t>Mrs. </a:t>
            </a:r>
            <a:r>
              <a:rPr lang="en-US" sz="600" b="1" err="1">
                <a:solidFill>
                  <a:schemeClr val="bg1"/>
                </a:solidFill>
              </a:rPr>
              <a:t>Altantuya</a:t>
            </a:r>
            <a:r>
              <a:rPr lang="en-US" sz="600" b="1">
                <a:solidFill>
                  <a:schemeClr val="bg1"/>
                </a:solidFill>
              </a:rPr>
              <a:t> </a:t>
            </a:r>
            <a:r>
              <a:rPr lang="en-US" sz="600" b="1" err="1">
                <a:solidFill>
                  <a:schemeClr val="bg1"/>
                </a:solidFill>
              </a:rPr>
              <a:t>Tseden</a:t>
            </a:r>
            <a:r>
              <a:rPr lang="mn-MN" sz="600" b="1">
                <a:solidFill>
                  <a:schemeClr val="bg1"/>
                </a:solidFill>
              </a:rPr>
              <a:t> </a:t>
            </a:r>
            <a:r>
              <a:rPr lang="en-US" sz="600" b="1">
                <a:solidFill>
                  <a:schemeClr val="bg1"/>
                </a:solidFill>
              </a:rPr>
              <a:t>Ish,</a:t>
            </a:r>
          </a:p>
          <a:p>
            <a:r>
              <a:rPr lang="en-US" sz="600">
                <a:solidFill>
                  <a:schemeClr val="bg1"/>
                </a:solidFill>
              </a:rPr>
              <a:t>President, National Association of Mongolian Agricultural Cooperatives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549AF7-9269-B7EF-91D2-847EEE67AA73}"/>
              </a:ext>
            </a:extLst>
          </p:cNvPr>
          <p:cNvSpPr txBox="1"/>
          <p:nvPr/>
        </p:nvSpPr>
        <p:spPr>
          <a:xfrm>
            <a:off x="6865129" y="3605451"/>
            <a:ext cx="94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>
                <a:solidFill>
                  <a:schemeClr val="bg1"/>
                </a:solidFill>
              </a:rPr>
              <a:t>Mr. </a:t>
            </a:r>
            <a:r>
              <a:rPr lang="en-US" sz="600" b="1" err="1">
                <a:solidFill>
                  <a:schemeClr val="bg1"/>
                </a:solidFill>
              </a:rPr>
              <a:t>Tsogoo</a:t>
            </a:r>
            <a:r>
              <a:rPr lang="en-US" sz="600" b="1">
                <a:solidFill>
                  <a:schemeClr val="bg1"/>
                </a:solidFill>
              </a:rPr>
              <a:t> </a:t>
            </a:r>
            <a:r>
              <a:rPr lang="en-US" sz="600" b="1" err="1">
                <a:solidFill>
                  <a:schemeClr val="bg1"/>
                </a:solidFill>
              </a:rPr>
              <a:t>Tsedenpuntsag</a:t>
            </a:r>
            <a:r>
              <a:rPr lang="en-US" sz="600" b="1">
                <a:solidFill>
                  <a:schemeClr val="bg1"/>
                </a:solidFill>
              </a:rPr>
              <a:t> </a:t>
            </a:r>
          </a:p>
          <a:p>
            <a:r>
              <a:rPr lang="en-US" sz="600">
                <a:solidFill>
                  <a:schemeClr val="bg1"/>
                </a:solidFill>
              </a:rPr>
              <a:t>Board member, National Association of Mongolian Forest Professionals NGO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5F6E75-7E71-9553-F2E4-2D0D12FB3E02}"/>
              </a:ext>
            </a:extLst>
          </p:cNvPr>
          <p:cNvSpPr txBox="1"/>
          <p:nvPr/>
        </p:nvSpPr>
        <p:spPr>
          <a:xfrm>
            <a:off x="7874784" y="3625283"/>
            <a:ext cx="842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>
                <a:solidFill>
                  <a:schemeClr val="bg1"/>
                </a:solidFill>
              </a:rPr>
              <a:t>Mrs. </a:t>
            </a:r>
            <a:r>
              <a:rPr lang="en-US" sz="600" b="1" err="1">
                <a:solidFill>
                  <a:schemeClr val="bg1"/>
                </a:solidFill>
              </a:rPr>
              <a:t>Purevdash</a:t>
            </a:r>
            <a:r>
              <a:rPr lang="en-US" sz="600" b="1">
                <a:solidFill>
                  <a:schemeClr val="bg1"/>
                </a:solidFill>
              </a:rPr>
              <a:t> </a:t>
            </a:r>
            <a:r>
              <a:rPr lang="en-US" sz="600" b="1" err="1">
                <a:solidFill>
                  <a:schemeClr val="bg1"/>
                </a:solidFill>
              </a:rPr>
              <a:t>Dudlii</a:t>
            </a:r>
            <a:r>
              <a:rPr lang="en-US" sz="600" b="1">
                <a:solidFill>
                  <a:schemeClr val="bg1"/>
                </a:solidFill>
              </a:rPr>
              <a:t>, </a:t>
            </a:r>
          </a:p>
          <a:p>
            <a:r>
              <a:rPr lang="en-US" sz="600">
                <a:solidFill>
                  <a:schemeClr val="bg1"/>
                </a:solidFill>
              </a:rPr>
              <a:t>Head of Forest User Groups Association in </a:t>
            </a:r>
            <a:r>
              <a:rPr lang="en-US" sz="600" err="1">
                <a:solidFill>
                  <a:schemeClr val="bg1"/>
                </a:solidFill>
              </a:rPr>
              <a:t>Khuvsgul</a:t>
            </a:r>
            <a:r>
              <a:rPr lang="en-US" sz="600">
                <a:solidFill>
                  <a:schemeClr val="bg1"/>
                </a:solidFill>
              </a:rPr>
              <a:t> Province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330AD-8833-EC09-669C-F2AB92DDEE4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209" t="1390" r="209" b="25510"/>
          <a:stretch>
            <a:fillRect/>
          </a:stretch>
        </p:blipFill>
        <p:spPr>
          <a:xfrm>
            <a:off x="7823457" y="2608069"/>
            <a:ext cx="833119" cy="914400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6261344"/>
      </p:ext>
    </p:extLst>
  </p:cSld>
  <p:clrMapOvr>
    <a:masterClrMapping/>
  </p:clrMapOvr>
</p:sld>
</file>

<file path=ppt/theme/theme1.xml><?xml version="1.0" encoding="utf-8"?>
<a:theme xmlns:a="http://schemas.openxmlformats.org/drawingml/2006/main" name="eu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ecf5a6-351e-485e-bf8e-4b9d897db52c">
      <Terms xmlns="http://schemas.microsoft.com/office/infopath/2007/PartnerControls"/>
    </lcf76f155ced4ddcb4097134ff3c332f>
    <TaxCatchAll xmlns="4c43e23b-7550-40e5-b14f-907e68b7e3e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BCA80377A71A4F8D7B772AF9880ADF" ma:contentTypeVersion="19" ma:contentTypeDescription="Ein neues Dokument erstellen." ma:contentTypeScope="" ma:versionID="55a5f082e9ca6e76aa4bfe1de7f1a28d">
  <xsd:schema xmlns:xsd="http://www.w3.org/2001/XMLSchema" xmlns:xs="http://www.w3.org/2001/XMLSchema" xmlns:p="http://schemas.microsoft.com/office/2006/metadata/properties" xmlns:ns2="3becf5a6-351e-485e-bf8e-4b9d897db52c" xmlns:ns3="4c43e23b-7550-40e5-b14f-907e68b7e3ea" targetNamespace="http://schemas.microsoft.com/office/2006/metadata/properties" ma:root="true" ma:fieldsID="49c9af6703c6fdde26d06ebe2019aa48" ns2:_="" ns3:_="">
    <xsd:import namespace="3becf5a6-351e-485e-bf8e-4b9d897db52c"/>
    <xsd:import namespace="4c43e23b-7550-40e5-b14f-907e68b7e3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ecf5a6-351e-485e-bf8e-4b9d897db5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3e23b-7550-40e5-b14f-907e68b7e3e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625d910-f74a-4049-b492-2d0dfcb75052}" ma:internalName="TaxCatchAll" ma:showField="CatchAllData" ma:web="4c43e23b-7550-40e5-b14f-907e68b7e3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323C6B-BDD0-4F84-B1F3-181A2DA77645}">
  <ds:schemaRefs>
    <ds:schemaRef ds:uri="3becf5a6-351e-485e-bf8e-4b9d897db52c"/>
    <ds:schemaRef ds:uri="4c43e23b-7550-40e5-b14f-907e68b7e3e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8A8C583-4093-4281-AD62-1EA0B214F5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B12FE5-8B77-407E-8825-65F39BCC70F9}">
  <ds:schemaRefs>
    <ds:schemaRef ds:uri="3becf5a6-351e-485e-bf8e-4b9d897db52c"/>
    <ds:schemaRef ds:uri="4c43e23b-7550-40e5-b14f-907e68b7e3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Bildschirmpräsentation (16:9)</PresentationFormat>
  <Paragraphs>75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Aptos</vt:lpstr>
      <vt:lpstr>Bahnschrift</vt:lpstr>
      <vt:lpstr>Calibri</vt:lpstr>
      <vt:lpstr>Arial</vt:lpstr>
      <vt:lpstr>Open Sans</vt:lpstr>
      <vt:lpstr>eu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Batsuuri, Nemuulen GIZ MN</dc:creator>
  <cp:lastModifiedBy>Hartebrodt, Clemens GIZ MN</cp:lastModifiedBy>
  <cp:revision>85</cp:revision>
  <dcterms:modified xsi:type="dcterms:W3CDTF">2025-10-15T10:51:06Z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0x01010088BCA80377A71A4F8D7B772AF9880ADF</vt:lpwstr>
  </property>
  <property fmtid="{D5CDD505-2E9C-101B-9397-08002B2CF9AE}" pid="3" name="MediaServiceImageTags">
    <vt:lpwstr/>
  </property>
</Properties>
</file>