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32918400" cy="43891200"/>
  <p:notesSz cx="19304000" cy="30276800"/>
  <p:embeddedFontLst>
    <p:embeddedFont>
      <p:font typeface="Amaranth" panose="020B0604020202020204" charset="0"/>
      <p:regular r:id="rId3"/>
    </p:embeddedFont>
    <p:embeddedFont>
      <p:font typeface="Avenir Next Cyr W04 Demi" panose="020B0703020202020204" pitchFamily="34" charset="0"/>
      <p:bold r:id="rId4"/>
    </p:embeddedFont>
    <p:embeddedFont>
      <p:font typeface="Cambria Math" panose="02040503050406030204" pitchFamily="18" charset="0"/>
      <p:regular r:id="rId5"/>
    </p:embeddedFont>
    <p:embeddedFont>
      <p:font typeface="Segoe UI Symbol" panose="020B0502040204020203" pitchFamily="34" charset="0"/>
      <p:regular r:id="rId6"/>
    </p:embeddedFont>
    <p:embeddedFont>
      <p:font typeface="Titillium Web" panose="00000500000000000000" pitchFamily="2" charset="0"/>
      <p:regular r:id="rId7"/>
      <p:bold r:id="rId8"/>
      <p:italic r:id="rId9"/>
      <p:boldItalic r:id="rId10"/>
    </p:embeddedFont>
  </p:embeddedFontLst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93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93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93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93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3E2"/>
    <a:srgbClr val="BAD3F8"/>
    <a:srgbClr val="CBD1E7"/>
    <a:srgbClr val="FFE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90C3E-BA53-4EF0-B1BF-F28D611C75E7}" v="394" dt="2025-09-08T08:43:27.4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331" y="-9576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gs" Target="tags/tag1.xml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e marneffe" userId="41d292ad-e409-4176-bea0-5c75de9c3cdc" providerId="ADAL" clId="{32290C3E-BA53-4EF0-B1BF-F28D611C75E7}"/>
    <pc:docChg chg="undo redo custSel modSld">
      <pc:chgData name="justine marneffe" userId="41d292ad-e409-4176-bea0-5c75de9c3cdc" providerId="ADAL" clId="{32290C3E-BA53-4EF0-B1BF-F28D611C75E7}" dt="2025-09-08T08:52:51.587" v="8202" actId="207"/>
      <pc:docMkLst>
        <pc:docMk/>
      </pc:docMkLst>
      <pc:sldChg chg="addSp delSp modSp mod">
        <pc:chgData name="justine marneffe" userId="41d292ad-e409-4176-bea0-5c75de9c3cdc" providerId="ADAL" clId="{32290C3E-BA53-4EF0-B1BF-F28D611C75E7}" dt="2025-09-08T08:52:51.587" v="8202" actId="207"/>
        <pc:sldMkLst>
          <pc:docMk/>
          <pc:sldMk cId="0" sldId="256"/>
        </pc:sldMkLst>
        <pc:spChg chg="mod">
          <ac:chgData name="justine marneffe" userId="41d292ad-e409-4176-bea0-5c75de9c3cdc" providerId="ADAL" clId="{32290C3E-BA53-4EF0-B1BF-F28D611C75E7}" dt="2025-09-05T07:19:28.573" v="6550" actId="14100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justine marneffe" userId="41d292ad-e409-4176-bea0-5c75de9c3cdc" providerId="ADAL" clId="{32290C3E-BA53-4EF0-B1BF-F28D611C75E7}" dt="2025-09-08T08:52:51.587" v="8202" actId="207"/>
          <ac:spMkLst>
            <pc:docMk/>
            <pc:sldMk cId="0" sldId="256"/>
            <ac:spMk id="3" creationId="{F7EA1B6F-8097-159D-4C83-D8FBBE4414F9}"/>
          </ac:spMkLst>
        </pc:spChg>
        <pc:spChg chg="add mod">
          <ac:chgData name="justine marneffe" userId="41d292ad-e409-4176-bea0-5c75de9c3cdc" providerId="ADAL" clId="{32290C3E-BA53-4EF0-B1BF-F28D611C75E7}" dt="2025-09-08T08:52:51.587" v="8202" actId="207"/>
          <ac:spMkLst>
            <pc:docMk/>
            <pc:sldMk cId="0" sldId="256"/>
            <ac:spMk id="4" creationId="{D7807254-5B48-02E9-1706-D9A13EBC3B4D}"/>
          </ac:spMkLst>
        </pc:spChg>
        <pc:spChg chg="add mod">
          <ac:chgData name="justine marneffe" userId="41d292ad-e409-4176-bea0-5c75de9c3cdc" providerId="ADAL" clId="{32290C3E-BA53-4EF0-B1BF-F28D611C75E7}" dt="2025-09-08T08:50:13.945" v="8200" actId="1036"/>
          <ac:spMkLst>
            <pc:docMk/>
            <pc:sldMk cId="0" sldId="256"/>
            <ac:spMk id="5" creationId="{E5BD2407-69B5-F9D4-D308-2F33BE7F30FA}"/>
          </ac:spMkLst>
        </pc:spChg>
        <pc:spChg chg="add del mod">
          <ac:chgData name="justine marneffe" userId="41d292ad-e409-4176-bea0-5c75de9c3cdc" providerId="ADAL" clId="{32290C3E-BA53-4EF0-B1BF-F28D611C75E7}" dt="2025-09-08T08:36:40.096" v="8008" actId="478"/>
          <ac:spMkLst>
            <pc:docMk/>
            <pc:sldMk cId="0" sldId="256"/>
            <ac:spMk id="6" creationId="{46B5E971-9F19-DCDE-DD21-AE4ABBDFE465}"/>
          </ac:spMkLst>
        </pc:spChg>
        <pc:spChg chg="add mod">
          <ac:chgData name="justine marneffe" userId="41d292ad-e409-4176-bea0-5c75de9c3cdc" providerId="ADAL" clId="{32290C3E-BA53-4EF0-B1BF-F28D611C75E7}" dt="2025-09-05T08:51:40.369" v="7480" actId="20577"/>
          <ac:spMkLst>
            <pc:docMk/>
            <pc:sldMk cId="0" sldId="256"/>
            <ac:spMk id="10" creationId="{BCE1FC4F-72A6-9FED-171B-73C7A1DDDDE2}"/>
          </ac:spMkLst>
        </pc:spChg>
        <pc:spChg chg="mod">
          <ac:chgData name="justine marneffe" userId="41d292ad-e409-4176-bea0-5c75de9c3cdc" providerId="ADAL" clId="{32290C3E-BA53-4EF0-B1BF-F28D611C75E7}" dt="2025-09-05T07:03:32.678" v="6171" actId="1035"/>
          <ac:spMkLst>
            <pc:docMk/>
            <pc:sldMk cId="0" sldId="256"/>
            <ac:spMk id="16" creationId="{620C51D2-3423-4C6C-A077-34B27F321D2D}"/>
          </ac:spMkLst>
        </pc:spChg>
        <pc:spChg chg="mod">
          <ac:chgData name="justine marneffe" userId="41d292ad-e409-4176-bea0-5c75de9c3cdc" providerId="ADAL" clId="{32290C3E-BA53-4EF0-B1BF-F28D611C75E7}" dt="2025-09-05T07:03:32.678" v="6171" actId="1035"/>
          <ac:spMkLst>
            <pc:docMk/>
            <pc:sldMk cId="0" sldId="256"/>
            <ac:spMk id="20" creationId="{1D190742-CABF-42B7-98F1-0542A6A25BED}"/>
          </ac:spMkLst>
        </pc:spChg>
        <pc:spChg chg="mod">
          <ac:chgData name="justine marneffe" userId="41d292ad-e409-4176-bea0-5c75de9c3cdc" providerId="ADAL" clId="{32290C3E-BA53-4EF0-B1BF-F28D611C75E7}" dt="2025-09-01T10:59:14.332" v="2078" actId="790"/>
          <ac:spMkLst>
            <pc:docMk/>
            <pc:sldMk cId="0" sldId="256"/>
            <ac:spMk id="31" creationId="{A3F6428D-1FA6-42BA-BAEA-3577E1620F6B}"/>
          </ac:spMkLst>
        </pc:spChg>
        <pc:spChg chg="mod">
          <ac:chgData name="justine marneffe" userId="41d292ad-e409-4176-bea0-5c75de9c3cdc" providerId="ADAL" clId="{32290C3E-BA53-4EF0-B1BF-F28D611C75E7}" dt="2025-09-02T07:52:12.072" v="2961" actId="790"/>
          <ac:spMkLst>
            <pc:docMk/>
            <pc:sldMk cId="0" sldId="256"/>
            <ac:spMk id="32" creationId="{00000000-0000-0000-0000-000000000000}"/>
          </ac:spMkLst>
        </pc:spChg>
        <pc:spChg chg="mod">
          <ac:chgData name="justine marneffe" userId="41d292ad-e409-4176-bea0-5c75de9c3cdc" providerId="ADAL" clId="{32290C3E-BA53-4EF0-B1BF-F28D611C75E7}" dt="2025-09-05T09:19:21.958" v="7550" actId="20577"/>
          <ac:spMkLst>
            <pc:docMk/>
            <pc:sldMk cId="0" sldId="256"/>
            <ac:spMk id="33" creationId="{00000000-0000-0000-0000-000000000000}"/>
          </ac:spMkLst>
        </pc:spChg>
        <pc:spChg chg="mod">
          <ac:chgData name="justine marneffe" userId="41d292ad-e409-4176-bea0-5c75de9c3cdc" providerId="ADAL" clId="{32290C3E-BA53-4EF0-B1BF-F28D611C75E7}" dt="2025-09-02T07:52:12.072" v="2961" actId="790"/>
          <ac:spMkLst>
            <pc:docMk/>
            <pc:sldMk cId="0" sldId="256"/>
            <ac:spMk id="35" creationId="{30C08963-BE29-4B96-B122-F15F02A3F7E3}"/>
          </ac:spMkLst>
        </pc:spChg>
        <pc:spChg chg="add mod">
          <ac:chgData name="justine marneffe" userId="41d292ad-e409-4176-bea0-5c75de9c3cdc" providerId="ADAL" clId="{32290C3E-BA53-4EF0-B1BF-F28D611C75E7}" dt="2025-09-05T07:56:41.914" v="6897" actId="1035"/>
          <ac:spMkLst>
            <pc:docMk/>
            <pc:sldMk cId="0" sldId="256"/>
            <ac:spMk id="40" creationId="{34D4A15A-DC58-6449-ABFE-11F0413E7B0F}"/>
          </ac:spMkLst>
        </pc:spChg>
        <pc:spChg chg="mod">
          <ac:chgData name="justine marneffe" userId="41d292ad-e409-4176-bea0-5c75de9c3cdc" providerId="ADAL" clId="{32290C3E-BA53-4EF0-B1BF-F28D611C75E7}" dt="2025-09-05T07:19:15.234" v="6549" actId="1036"/>
          <ac:spMkLst>
            <pc:docMk/>
            <pc:sldMk cId="0" sldId="256"/>
            <ac:spMk id="42" creationId="{C08CCD14-6632-49E3-A19B-81E98D465D46}"/>
          </ac:spMkLst>
        </pc:spChg>
        <pc:spChg chg="add mod">
          <ac:chgData name="justine marneffe" userId="41d292ad-e409-4176-bea0-5c75de9c3cdc" providerId="ADAL" clId="{32290C3E-BA53-4EF0-B1BF-F28D611C75E7}" dt="2025-09-05T07:56:41.914" v="6897" actId="1035"/>
          <ac:spMkLst>
            <pc:docMk/>
            <pc:sldMk cId="0" sldId="256"/>
            <ac:spMk id="45" creationId="{6F23A1CA-264C-E0F0-1B49-C78BAB5740C3}"/>
          </ac:spMkLst>
        </pc:spChg>
        <pc:spChg chg="mod">
          <ac:chgData name="justine marneffe" userId="41d292ad-e409-4176-bea0-5c75de9c3cdc" providerId="ADAL" clId="{32290C3E-BA53-4EF0-B1BF-F28D611C75E7}" dt="2025-09-02T13:22:39.488" v="5866" actId="20577"/>
          <ac:spMkLst>
            <pc:docMk/>
            <pc:sldMk cId="0" sldId="256"/>
            <ac:spMk id="46" creationId="{88D57C6D-9B7C-4799-9EEF-AD493DF30EC4}"/>
          </ac:spMkLst>
        </pc:spChg>
        <pc:spChg chg="add mod">
          <ac:chgData name="justine marneffe" userId="41d292ad-e409-4176-bea0-5c75de9c3cdc" providerId="ADAL" clId="{32290C3E-BA53-4EF0-B1BF-F28D611C75E7}" dt="2025-09-05T07:56:41.914" v="6897" actId="1035"/>
          <ac:spMkLst>
            <pc:docMk/>
            <pc:sldMk cId="0" sldId="256"/>
            <ac:spMk id="47" creationId="{BB7461E9-507D-5E62-F521-28E8BE8727D2}"/>
          </ac:spMkLst>
        </pc:spChg>
        <pc:spChg chg="add mod">
          <ac:chgData name="justine marneffe" userId="41d292ad-e409-4176-bea0-5c75de9c3cdc" providerId="ADAL" clId="{32290C3E-BA53-4EF0-B1BF-F28D611C75E7}" dt="2025-09-05T07:56:41.914" v="6897" actId="1035"/>
          <ac:spMkLst>
            <pc:docMk/>
            <pc:sldMk cId="0" sldId="256"/>
            <ac:spMk id="54" creationId="{7472AB77-A7E4-AC53-F633-54FE6DC449BF}"/>
          </ac:spMkLst>
        </pc:spChg>
        <pc:spChg chg="add mod">
          <ac:chgData name="justine marneffe" userId="41d292ad-e409-4176-bea0-5c75de9c3cdc" providerId="ADAL" clId="{32290C3E-BA53-4EF0-B1BF-F28D611C75E7}" dt="2025-09-05T07:56:41.914" v="6897" actId="1035"/>
          <ac:spMkLst>
            <pc:docMk/>
            <pc:sldMk cId="0" sldId="256"/>
            <ac:spMk id="56" creationId="{4B287939-22D4-7EEA-02A8-A857B07D782A}"/>
          </ac:spMkLst>
        </pc:spChg>
        <pc:spChg chg="add mod">
          <ac:chgData name="justine marneffe" userId="41d292ad-e409-4176-bea0-5c75de9c3cdc" providerId="ADAL" clId="{32290C3E-BA53-4EF0-B1BF-F28D611C75E7}" dt="2025-09-05T07:56:41.914" v="6897" actId="1035"/>
          <ac:spMkLst>
            <pc:docMk/>
            <pc:sldMk cId="0" sldId="256"/>
            <ac:spMk id="57" creationId="{3487A681-C8E6-0BA5-D4A8-DDD25A851D5A}"/>
          </ac:spMkLst>
        </pc:spChg>
        <pc:spChg chg="add mod">
          <ac:chgData name="justine marneffe" userId="41d292ad-e409-4176-bea0-5c75de9c3cdc" providerId="ADAL" clId="{32290C3E-BA53-4EF0-B1BF-F28D611C75E7}" dt="2025-09-05T07:56:41.914" v="6897" actId="1035"/>
          <ac:spMkLst>
            <pc:docMk/>
            <pc:sldMk cId="0" sldId="256"/>
            <ac:spMk id="59" creationId="{F990166A-69EA-A327-488F-0C7633EAFF09}"/>
          </ac:spMkLst>
        </pc:spChg>
        <pc:spChg chg="mod">
          <ac:chgData name="justine marneffe" userId="41d292ad-e409-4176-bea0-5c75de9c3cdc" providerId="ADAL" clId="{32290C3E-BA53-4EF0-B1BF-F28D611C75E7}" dt="2025-09-02T07:58:51.831" v="3031"/>
          <ac:spMkLst>
            <pc:docMk/>
            <pc:sldMk cId="0" sldId="256"/>
            <ac:spMk id="218" creationId="{3EAE5E37-B5D7-160A-E82A-95671F391419}"/>
          </ac:spMkLst>
        </pc:spChg>
        <pc:spChg chg="mod">
          <ac:chgData name="justine marneffe" userId="41d292ad-e409-4176-bea0-5c75de9c3cdc" providerId="ADAL" clId="{32290C3E-BA53-4EF0-B1BF-F28D611C75E7}" dt="2025-09-02T08:02:30.119" v="3278" actId="207"/>
          <ac:spMkLst>
            <pc:docMk/>
            <pc:sldMk cId="0" sldId="256"/>
            <ac:spMk id="219" creationId="{4F5E2B6A-58C1-7C16-1443-870EBB3295AC}"/>
          </ac:spMkLst>
        </pc:spChg>
        <pc:spChg chg="add del mod">
          <ac:chgData name="justine marneffe" userId="41d292ad-e409-4176-bea0-5c75de9c3cdc" providerId="ADAL" clId="{32290C3E-BA53-4EF0-B1BF-F28D611C75E7}" dt="2025-09-08T08:33:31.717" v="7774" actId="20577"/>
          <ac:spMkLst>
            <pc:docMk/>
            <pc:sldMk cId="0" sldId="256"/>
            <ac:spMk id="220" creationId="{8A5AF5BE-EC84-66DB-CBD9-0050A3EC3CAD}"/>
          </ac:spMkLst>
        </pc:spChg>
        <pc:spChg chg="add mod">
          <ac:chgData name="justine marneffe" userId="41d292ad-e409-4176-bea0-5c75de9c3cdc" providerId="ADAL" clId="{32290C3E-BA53-4EF0-B1BF-F28D611C75E7}" dt="2025-09-05T08:59:41.003" v="7501" actId="20577"/>
          <ac:spMkLst>
            <pc:docMk/>
            <pc:sldMk cId="0" sldId="256"/>
            <ac:spMk id="221" creationId="{99F742EF-A741-679D-FA5D-E44BB730EEFB}"/>
          </ac:spMkLst>
        </pc:spChg>
        <pc:spChg chg="mod">
          <ac:chgData name="justine marneffe" userId="41d292ad-e409-4176-bea0-5c75de9c3cdc" providerId="ADAL" clId="{32290C3E-BA53-4EF0-B1BF-F28D611C75E7}" dt="2025-09-02T09:48:13.226" v="3850"/>
          <ac:spMkLst>
            <pc:docMk/>
            <pc:sldMk cId="0" sldId="256"/>
            <ac:spMk id="257" creationId="{309FF65D-3F66-3B64-8761-D80C17369622}"/>
          </ac:spMkLst>
        </pc:spChg>
        <pc:spChg chg="mod">
          <ac:chgData name="justine marneffe" userId="41d292ad-e409-4176-bea0-5c75de9c3cdc" providerId="ADAL" clId="{32290C3E-BA53-4EF0-B1BF-F28D611C75E7}" dt="2025-09-02T09:48:13.226" v="3850"/>
          <ac:spMkLst>
            <pc:docMk/>
            <pc:sldMk cId="0" sldId="256"/>
            <ac:spMk id="263" creationId="{FCCFC3B1-7635-6E54-6C14-77BDF830253F}"/>
          </ac:spMkLst>
        </pc:spChg>
        <pc:spChg chg="mod">
          <ac:chgData name="justine marneffe" userId="41d292ad-e409-4176-bea0-5c75de9c3cdc" providerId="ADAL" clId="{32290C3E-BA53-4EF0-B1BF-F28D611C75E7}" dt="2025-09-05T07:52:33.986" v="6772" actId="1076"/>
          <ac:spMkLst>
            <pc:docMk/>
            <pc:sldMk cId="0" sldId="256"/>
            <ac:spMk id="264" creationId="{71BEA478-31A0-F174-D6BE-0FEEF49C5B69}"/>
          </ac:spMkLst>
        </pc:spChg>
        <pc:spChg chg="mod">
          <ac:chgData name="justine marneffe" userId="41d292ad-e409-4176-bea0-5c75de9c3cdc" providerId="ADAL" clId="{32290C3E-BA53-4EF0-B1BF-F28D611C75E7}" dt="2025-09-05T07:52:33.986" v="6772" actId="1076"/>
          <ac:spMkLst>
            <pc:docMk/>
            <pc:sldMk cId="0" sldId="256"/>
            <ac:spMk id="267" creationId="{777B73B6-12CC-5DBE-F417-3C467BE0E546}"/>
          </ac:spMkLst>
        </pc:spChg>
        <pc:spChg chg="mod">
          <ac:chgData name="justine marneffe" userId="41d292ad-e409-4176-bea0-5c75de9c3cdc" providerId="ADAL" clId="{32290C3E-BA53-4EF0-B1BF-F28D611C75E7}" dt="2025-09-02T09:48:13.226" v="3850"/>
          <ac:spMkLst>
            <pc:docMk/>
            <pc:sldMk cId="0" sldId="256"/>
            <ac:spMk id="268" creationId="{B55EDB8D-8432-73B3-EA15-582E519BEFCE}"/>
          </ac:spMkLst>
        </pc:spChg>
        <pc:spChg chg="mod">
          <ac:chgData name="justine marneffe" userId="41d292ad-e409-4176-bea0-5c75de9c3cdc" providerId="ADAL" clId="{32290C3E-BA53-4EF0-B1BF-F28D611C75E7}" dt="2025-09-05T07:52:33.986" v="6772" actId="1076"/>
          <ac:spMkLst>
            <pc:docMk/>
            <pc:sldMk cId="0" sldId="256"/>
            <ac:spMk id="272" creationId="{1ADDC493-47B3-3E42-CB14-EFDC9BCF0AAA}"/>
          </ac:spMkLst>
        </pc:spChg>
        <pc:spChg chg="mod">
          <ac:chgData name="justine marneffe" userId="41d292ad-e409-4176-bea0-5c75de9c3cdc" providerId="ADAL" clId="{32290C3E-BA53-4EF0-B1BF-F28D611C75E7}" dt="2025-09-05T07:52:33.986" v="6772" actId="1076"/>
          <ac:spMkLst>
            <pc:docMk/>
            <pc:sldMk cId="0" sldId="256"/>
            <ac:spMk id="273" creationId="{910477B3-E520-34FA-C92E-8010FF5A4DAC}"/>
          </ac:spMkLst>
        </pc:spChg>
        <pc:spChg chg="mod">
          <ac:chgData name="justine marneffe" userId="41d292ad-e409-4176-bea0-5c75de9c3cdc" providerId="ADAL" clId="{32290C3E-BA53-4EF0-B1BF-F28D611C75E7}" dt="2025-09-02T09:50:32.691" v="3889" actId="1076"/>
          <ac:spMkLst>
            <pc:docMk/>
            <pc:sldMk cId="0" sldId="256"/>
            <ac:spMk id="274" creationId="{CA49C57F-A466-46AE-BD70-47D5C910A460}"/>
          </ac:spMkLst>
        </pc:spChg>
        <pc:spChg chg="mod">
          <ac:chgData name="justine marneffe" userId="41d292ad-e409-4176-bea0-5c75de9c3cdc" providerId="ADAL" clId="{32290C3E-BA53-4EF0-B1BF-F28D611C75E7}" dt="2025-09-02T09:50:43.880" v="3892" actId="1038"/>
          <ac:spMkLst>
            <pc:docMk/>
            <pc:sldMk cId="0" sldId="256"/>
            <ac:spMk id="275" creationId="{CA8D8E4B-D02C-7734-75CA-08CB5DFF90AA}"/>
          </ac:spMkLst>
        </pc:spChg>
        <pc:spChg chg="mod">
          <ac:chgData name="justine marneffe" userId="41d292ad-e409-4176-bea0-5c75de9c3cdc" providerId="ADAL" clId="{32290C3E-BA53-4EF0-B1BF-F28D611C75E7}" dt="2025-09-02T09:50:43.880" v="3892" actId="1038"/>
          <ac:spMkLst>
            <pc:docMk/>
            <pc:sldMk cId="0" sldId="256"/>
            <ac:spMk id="276" creationId="{60011F84-B23E-1DEB-8E3B-B155B9584FC7}"/>
          </ac:spMkLst>
        </pc:spChg>
        <pc:spChg chg="mod">
          <ac:chgData name="justine marneffe" userId="41d292ad-e409-4176-bea0-5c75de9c3cdc" providerId="ADAL" clId="{32290C3E-BA53-4EF0-B1BF-F28D611C75E7}" dt="2025-09-02T09:50:46.710" v="3893" actId="1038"/>
          <ac:spMkLst>
            <pc:docMk/>
            <pc:sldMk cId="0" sldId="256"/>
            <ac:spMk id="277" creationId="{B884F4D4-AC60-5FA0-20B9-AAB516F0FBBF}"/>
          </ac:spMkLst>
        </pc:spChg>
        <pc:spChg chg="mod">
          <ac:chgData name="justine marneffe" userId="41d292ad-e409-4176-bea0-5c75de9c3cdc" providerId="ADAL" clId="{32290C3E-BA53-4EF0-B1BF-F28D611C75E7}" dt="2025-09-02T09:48:13.226" v="3850"/>
          <ac:spMkLst>
            <pc:docMk/>
            <pc:sldMk cId="0" sldId="256"/>
            <ac:spMk id="280" creationId="{3DCE6E68-73DD-8523-2F6A-E4FC864622AD}"/>
          </ac:spMkLst>
        </pc:spChg>
        <pc:spChg chg="mod">
          <ac:chgData name="justine marneffe" userId="41d292ad-e409-4176-bea0-5c75de9c3cdc" providerId="ADAL" clId="{32290C3E-BA53-4EF0-B1BF-F28D611C75E7}" dt="2025-09-02T09:50:46.710" v="3893" actId="1038"/>
          <ac:spMkLst>
            <pc:docMk/>
            <pc:sldMk cId="0" sldId="256"/>
            <ac:spMk id="283" creationId="{D803E097-EB6E-2D0A-A7E8-280ADFC30278}"/>
          </ac:spMkLst>
        </pc:spChg>
        <pc:spChg chg="mod">
          <ac:chgData name="justine marneffe" userId="41d292ad-e409-4176-bea0-5c75de9c3cdc" providerId="ADAL" clId="{32290C3E-BA53-4EF0-B1BF-F28D611C75E7}" dt="2025-09-02T09:48:51.667" v="3853"/>
          <ac:spMkLst>
            <pc:docMk/>
            <pc:sldMk cId="0" sldId="256"/>
            <ac:spMk id="284" creationId="{FFFB224E-8DDE-799E-A2DD-AB6829E847B2}"/>
          </ac:spMkLst>
        </pc:spChg>
        <pc:spChg chg="mod">
          <ac:chgData name="justine marneffe" userId="41d292ad-e409-4176-bea0-5c75de9c3cdc" providerId="ADAL" clId="{32290C3E-BA53-4EF0-B1BF-F28D611C75E7}" dt="2025-09-02T09:48:51.667" v="3853"/>
          <ac:spMkLst>
            <pc:docMk/>
            <pc:sldMk cId="0" sldId="256"/>
            <ac:spMk id="285" creationId="{8E5CB426-228C-A8F1-9E8A-BE0B1E12FFDE}"/>
          </ac:spMkLst>
        </pc:spChg>
        <pc:spChg chg="mod">
          <ac:chgData name="justine marneffe" userId="41d292ad-e409-4176-bea0-5c75de9c3cdc" providerId="ADAL" clId="{32290C3E-BA53-4EF0-B1BF-F28D611C75E7}" dt="2025-09-05T07:52:33.986" v="6772" actId="1076"/>
          <ac:spMkLst>
            <pc:docMk/>
            <pc:sldMk cId="0" sldId="256"/>
            <ac:spMk id="286" creationId="{3A5314CC-68FC-D145-F323-6D6C70FE699B}"/>
          </ac:spMkLst>
        </pc:spChg>
        <pc:spChg chg="mod">
          <ac:chgData name="justine marneffe" userId="41d292ad-e409-4176-bea0-5c75de9c3cdc" providerId="ADAL" clId="{32290C3E-BA53-4EF0-B1BF-F28D611C75E7}" dt="2025-09-02T09:48:51.667" v="3853"/>
          <ac:spMkLst>
            <pc:docMk/>
            <pc:sldMk cId="0" sldId="256"/>
            <ac:spMk id="288" creationId="{DB12D39C-DF55-A2F4-BAF2-5DF0F1BCD7E1}"/>
          </ac:spMkLst>
        </pc:spChg>
        <pc:spChg chg="mod">
          <ac:chgData name="justine marneffe" userId="41d292ad-e409-4176-bea0-5c75de9c3cdc" providerId="ADAL" clId="{32290C3E-BA53-4EF0-B1BF-F28D611C75E7}" dt="2025-09-05T07:52:33.986" v="6772" actId="1076"/>
          <ac:spMkLst>
            <pc:docMk/>
            <pc:sldMk cId="0" sldId="256"/>
            <ac:spMk id="289" creationId="{B062A85F-9D33-DE62-2ACA-BBE7CD5D4207}"/>
          </ac:spMkLst>
        </pc:spChg>
        <pc:spChg chg="mod">
          <ac:chgData name="justine marneffe" userId="41d292ad-e409-4176-bea0-5c75de9c3cdc" providerId="ADAL" clId="{32290C3E-BA53-4EF0-B1BF-F28D611C75E7}" dt="2025-09-02T09:50:43.880" v="3892" actId="1038"/>
          <ac:spMkLst>
            <pc:docMk/>
            <pc:sldMk cId="0" sldId="256"/>
            <ac:spMk id="290" creationId="{69F598C4-ED50-D8C3-7812-696E6AC04B85}"/>
          </ac:spMkLst>
        </pc:spChg>
        <pc:spChg chg="mod">
          <ac:chgData name="justine marneffe" userId="41d292ad-e409-4176-bea0-5c75de9c3cdc" providerId="ADAL" clId="{32290C3E-BA53-4EF0-B1BF-F28D611C75E7}" dt="2025-09-02T09:49:11.326" v="3856"/>
          <ac:spMkLst>
            <pc:docMk/>
            <pc:sldMk cId="0" sldId="256"/>
            <ac:spMk id="292" creationId="{ECA323B0-C110-E5F6-03D8-4B305DF512AC}"/>
          </ac:spMkLst>
        </pc:spChg>
        <pc:spChg chg="mod">
          <ac:chgData name="justine marneffe" userId="41d292ad-e409-4176-bea0-5c75de9c3cdc" providerId="ADAL" clId="{32290C3E-BA53-4EF0-B1BF-F28D611C75E7}" dt="2025-09-02T09:49:11.326" v="3856"/>
          <ac:spMkLst>
            <pc:docMk/>
            <pc:sldMk cId="0" sldId="256"/>
            <ac:spMk id="293" creationId="{870A72D2-F6BE-C136-E572-53272E337CC8}"/>
          </ac:spMkLst>
        </pc:spChg>
        <pc:spChg chg="mod">
          <ac:chgData name="justine marneffe" userId="41d292ad-e409-4176-bea0-5c75de9c3cdc" providerId="ADAL" clId="{32290C3E-BA53-4EF0-B1BF-F28D611C75E7}" dt="2025-09-02T09:50:46.710" v="3893" actId="1038"/>
          <ac:spMkLst>
            <pc:docMk/>
            <pc:sldMk cId="0" sldId="256"/>
            <ac:spMk id="294" creationId="{A6DEE17E-FD4A-712A-9F44-93FD919B9E77}"/>
          </ac:spMkLst>
        </pc:spChg>
        <pc:spChg chg="mod">
          <ac:chgData name="justine marneffe" userId="41d292ad-e409-4176-bea0-5c75de9c3cdc" providerId="ADAL" clId="{32290C3E-BA53-4EF0-B1BF-F28D611C75E7}" dt="2025-09-02T09:49:11.326" v="3856"/>
          <ac:spMkLst>
            <pc:docMk/>
            <pc:sldMk cId="0" sldId="256"/>
            <ac:spMk id="295" creationId="{4F82AD36-7E1C-2CA9-CD84-21C3A2666899}"/>
          </ac:spMkLst>
        </pc:spChg>
        <pc:spChg chg="mod">
          <ac:chgData name="justine marneffe" userId="41d292ad-e409-4176-bea0-5c75de9c3cdc" providerId="ADAL" clId="{32290C3E-BA53-4EF0-B1BF-F28D611C75E7}" dt="2025-09-02T09:49:11.326" v="3856"/>
          <ac:spMkLst>
            <pc:docMk/>
            <pc:sldMk cId="0" sldId="256"/>
            <ac:spMk id="296" creationId="{9C1FAFB4-BFC8-15B0-1018-55BAC2382FA6}"/>
          </ac:spMkLst>
        </pc:spChg>
        <pc:spChg chg="mod">
          <ac:chgData name="justine marneffe" userId="41d292ad-e409-4176-bea0-5c75de9c3cdc" providerId="ADAL" clId="{32290C3E-BA53-4EF0-B1BF-F28D611C75E7}" dt="2025-09-02T09:49:11.326" v="3856"/>
          <ac:spMkLst>
            <pc:docMk/>
            <pc:sldMk cId="0" sldId="256"/>
            <ac:spMk id="297" creationId="{0AEBAB2E-1205-7C01-928A-16B8D5F1BA37}"/>
          </ac:spMkLst>
        </pc:spChg>
        <pc:spChg chg="mod">
          <ac:chgData name="justine marneffe" userId="41d292ad-e409-4176-bea0-5c75de9c3cdc" providerId="ADAL" clId="{32290C3E-BA53-4EF0-B1BF-F28D611C75E7}" dt="2025-09-02T09:49:11.326" v="3856"/>
          <ac:spMkLst>
            <pc:docMk/>
            <pc:sldMk cId="0" sldId="256"/>
            <ac:spMk id="298" creationId="{6F016343-E3D2-77FC-C0F9-CB41CD159389}"/>
          </ac:spMkLst>
        </pc:spChg>
        <pc:spChg chg="mod">
          <ac:chgData name="justine marneffe" userId="41d292ad-e409-4176-bea0-5c75de9c3cdc" providerId="ADAL" clId="{32290C3E-BA53-4EF0-B1BF-F28D611C75E7}" dt="2025-09-02T09:49:11.326" v="3856"/>
          <ac:spMkLst>
            <pc:docMk/>
            <pc:sldMk cId="0" sldId="256"/>
            <ac:spMk id="299" creationId="{DC0DD7C7-12AB-168C-C717-5C438C7A00FA}"/>
          </ac:spMkLst>
        </pc:spChg>
        <pc:spChg chg="add mod">
          <ac:chgData name="justine marneffe" userId="41d292ad-e409-4176-bea0-5c75de9c3cdc" providerId="ADAL" clId="{32290C3E-BA53-4EF0-B1BF-F28D611C75E7}" dt="2025-09-08T08:49:41.807" v="8193" actId="1035"/>
          <ac:spMkLst>
            <pc:docMk/>
            <pc:sldMk cId="0" sldId="256"/>
            <ac:spMk id="302" creationId="{7AF7723A-3825-8B89-F73A-7BF304FD0778}"/>
          </ac:spMkLst>
        </pc:spChg>
        <pc:spChg chg="add mod">
          <ac:chgData name="justine marneffe" userId="41d292ad-e409-4176-bea0-5c75de9c3cdc" providerId="ADAL" clId="{32290C3E-BA53-4EF0-B1BF-F28D611C75E7}" dt="2025-09-08T08:49:41.807" v="8193" actId="1035"/>
          <ac:spMkLst>
            <pc:docMk/>
            <pc:sldMk cId="0" sldId="256"/>
            <ac:spMk id="303" creationId="{5F8B17F9-8DCB-888D-C5D2-63589BEE6CED}"/>
          </ac:spMkLst>
        </pc:spChg>
        <pc:spChg chg="mod">
          <ac:chgData name="justine marneffe" userId="41d292ad-e409-4176-bea0-5c75de9c3cdc" providerId="ADAL" clId="{32290C3E-BA53-4EF0-B1BF-F28D611C75E7}" dt="2025-09-02T10:33:36.572" v="4449"/>
          <ac:spMkLst>
            <pc:docMk/>
            <pc:sldMk cId="0" sldId="256"/>
            <ac:spMk id="309" creationId="{52B28B7D-BC99-B500-6957-342739EB9C14}"/>
          </ac:spMkLst>
        </pc:spChg>
        <pc:spChg chg="mod">
          <ac:chgData name="justine marneffe" userId="41d292ad-e409-4176-bea0-5c75de9c3cdc" providerId="ADAL" clId="{32290C3E-BA53-4EF0-B1BF-F28D611C75E7}" dt="2025-09-02T10:33:51.727" v="4458" actId="20577"/>
          <ac:spMkLst>
            <pc:docMk/>
            <pc:sldMk cId="0" sldId="256"/>
            <ac:spMk id="310" creationId="{42122C1E-BF2D-3093-35D3-5066987E62B0}"/>
          </ac:spMkLst>
        </pc:spChg>
        <pc:spChg chg="mod">
          <ac:chgData name="justine marneffe" userId="41d292ad-e409-4176-bea0-5c75de9c3cdc" providerId="ADAL" clId="{32290C3E-BA53-4EF0-B1BF-F28D611C75E7}" dt="2025-09-08T08:49:54.118" v="8195" actId="6549"/>
          <ac:spMkLst>
            <pc:docMk/>
            <pc:sldMk cId="0" sldId="256"/>
            <ac:spMk id="2053" creationId="{00000000-0000-0000-0000-000000000000}"/>
          </ac:spMkLst>
        </pc:spChg>
        <pc:spChg chg="mod">
          <ac:chgData name="justine marneffe" userId="41d292ad-e409-4176-bea0-5c75de9c3cdc" providerId="ADAL" clId="{32290C3E-BA53-4EF0-B1BF-F28D611C75E7}" dt="2025-09-02T09:48:13.226" v="3850"/>
          <ac:spMkLst>
            <pc:docMk/>
            <pc:sldMk cId="0" sldId="256"/>
            <ac:spMk id="2078" creationId="{519D606F-0D55-A515-EF8E-C2C49EB8AA50}"/>
          </ac:spMkLst>
        </pc:spChg>
        <pc:spChg chg="mod">
          <ac:chgData name="justine marneffe" userId="41d292ad-e409-4176-bea0-5c75de9c3cdc" providerId="ADAL" clId="{32290C3E-BA53-4EF0-B1BF-F28D611C75E7}" dt="2025-09-02T09:50:43.880" v="3892" actId="1038"/>
          <ac:spMkLst>
            <pc:docMk/>
            <pc:sldMk cId="0" sldId="256"/>
            <ac:spMk id="2080" creationId="{F53D28C7-C16C-DAE5-983B-7FBD8C986D60}"/>
          </ac:spMkLst>
        </pc:spChg>
        <pc:spChg chg="mod">
          <ac:chgData name="justine marneffe" userId="41d292ad-e409-4176-bea0-5c75de9c3cdc" providerId="ADAL" clId="{32290C3E-BA53-4EF0-B1BF-F28D611C75E7}" dt="2025-09-02T09:48:13.226" v="3850"/>
          <ac:spMkLst>
            <pc:docMk/>
            <pc:sldMk cId="0" sldId="256"/>
            <ac:spMk id="2082" creationId="{37F4B163-2AC2-0337-C5BD-2DB87020E15D}"/>
          </ac:spMkLst>
        </pc:spChg>
        <pc:spChg chg="mod">
          <ac:chgData name="justine marneffe" userId="41d292ad-e409-4176-bea0-5c75de9c3cdc" providerId="ADAL" clId="{32290C3E-BA53-4EF0-B1BF-F28D611C75E7}" dt="2025-09-02T09:50:46.710" v="3893" actId="1038"/>
          <ac:spMkLst>
            <pc:docMk/>
            <pc:sldMk cId="0" sldId="256"/>
            <ac:spMk id="2084" creationId="{4268F8ED-ACE2-9192-5F21-56FEC50468B5}"/>
          </ac:spMkLst>
        </pc:spChg>
        <pc:spChg chg="mod">
          <ac:chgData name="justine marneffe" userId="41d292ad-e409-4176-bea0-5c75de9c3cdc" providerId="ADAL" clId="{32290C3E-BA53-4EF0-B1BF-F28D611C75E7}" dt="2025-09-05T07:52:33.986" v="6772" actId="1076"/>
          <ac:spMkLst>
            <pc:docMk/>
            <pc:sldMk cId="0" sldId="256"/>
            <ac:spMk id="2086" creationId="{76573D2F-6324-039C-5DC9-043CA409AE58}"/>
          </ac:spMkLst>
        </pc:spChg>
        <pc:spChg chg="mod">
          <ac:chgData name="justine marneffe" userId="41d292ad-e409-4176-bea0-5c75de9c3cdc" providerId="ADAL" clId="{32290C3E-BA53-4EF0-B1BF-F28D611C75E7}" dt="2025-09-02T09:50:46.710" v="3893" actId="1038"/>
          <ac:spMkLst>
            <pc:docMk/>
            <pc:sldMk cId="0" sldId="256"/>
            <ac:spMk id="2088" creationId="{1EC80F7C-B29F-BA3A-5ECD-4E9E656AB8E0}"/>
          </ac:spMkLst>
        </pc:spChg>
        <pc:spChg chg="mod">
          <ac:chgData name="justine marneffe" userId="41d292ad-e409-4176-bea0-5c75de9c3cdc" providerId="ADAL" clId="{32290C3E-BA53-4EF0-B1BF-F28D611C75E7}" dt="2025-09-02T09:50:46.710" v="3893" actId="1038"/>
          <ac:spMkLst>
            <pc:docMk/>
            <pc:sldMk cId="0" sldId="256"/>
            <ac:spMk id="2091" creationId="{6E67C322-1996-AB73-FA69-E7728BFD25F3}"/>
          </ac:spMkLst>
        </pc:spChg>
        <pc:spChg chg="mod">
          <ac:chgData name="justine marneffe" userId="41d292ad-e409-4176-bea0-5c75de9c3cdc" providerId="ADAL" clId="{32290C3E-BA53-4EF0-B1BF-F28D611C75E7}" dt="2025-09-02T09:48:13.226" v="3850"/>
          <ac:spMkLst>
            <pc:docMk/>
            <pc:sldMk cId="0" sldId="256"/>
            <ac:spMk id="2092" creationId="{66854263-4B15-2478-D718-7520E7E0264E}"/>
          </ac:spMkLst>
        </pc:spChg>
        <pc:spChg chg="mod">
          <ac:chgData name="justine marneffe" userId="41d292ad-e409-4176-bea0-5c75de9c3cdc" providerId="ADAL" clId="{32290C3E-BA53-4EF0-B1BF-F28D611C75E7}" dt="2025-09-02T09:50:46.710" v="3893" actId="1038"/>
          <ac:spMkLst>
            <pc:docMk/>
            <pc:sldMk cId="0" sldId="256"/>
            <ac:spMk id="2094" creationId="{9A3E6372-4762-2A89-26A5-F76BD63979D7}"/>
          </ac:spMkLst>
        </pc:spChg>
        <pc:spChg chg="mod">
          <ac:chgData name="justine marneffe" userId="41d292ad-e409-4176-bea0-5c75de9c3cdc" providerId="ADAL" clId="{32290C3E-BA53-4EF0-B1BF-F28D611C75E7}" dt="2025-09-02T09:50:46.710" v="3893" actId="1038"/>
          <ac:spMkLst>
            <pc:docMk/>
            <pc:sldMk cId="0" sldId="256"/>
            <ac:spMk id="2096" creationId="{0997956E-3AFF-D763-1FFF-0B7DD838DD96}"/>
          </ac:spMkLst>
        </pc:spChg>
        <pc:spChg chg="mod">
          <ac:chgData name="justine marneffe" userId="41d292ad-e409-4176-bea0-5c75de9c3cdc" providerId="ADAL" clId="{32290C3E-BA53-4EF0-B1BF-F28D611C75E7}" dt="2025-09-02T09:50:43.880" v="3892" actId="1038"/>
          <ac:spMkLst>
            <pc:docMk/>
            <pc:sldMk cId="0" sldId="256"/>
            <ac:spMk id="2097" creationId="{9578A777-7D86-951A-154F-7FDC425FDD49}"/>
          </ac:spMkLst>
        </pc:spChg>
        <pc:spChg chg="mod">
          <ac:chgData name="justine marneffe" userId="41d292ad-e409-4176-bea0-5c75de9c3cdc" providerId="ADAL" clId="{32290C3E-BA53-4EF0-B1BF-F28D611C75E7}" dt="2025-09-02T09:50:43.880" v="3892" actId="1038"/>
          <ac:spMkLst>
            <pc:docMk/>
            <pc:sldMk cId="0" sldId="256"/>
            <ac:spMk id="2099" creationId="{394A1953-DEF5-22EB-EFE4-FF77DCA1BAB6}"/>
          </ac:spMkLst>
        </pc:spChg>
        <pc:spChg chg="mod">
          <ac:chgData name="justine marneffe" userId="41d292ad-e409-4176-bea0-5c75de9c3cdc" providerId="ADAL" clId="{32290C3E-BA53-4EF0-B1BF-F28D611C75E7}" dt="2025-09-05T07:52:33.986" v="6772" actId="1076"/>
          <ac:spMkLst>
            <pc:docMk/>
            <pc:sldMk cId="0" sldId="256"/>
            <ac:spMk id="2102" creationId="{8A571F91-AC1D-65B2-8E3C-17B9F09FDF75}"/>
          </ac:spMkLst>
        </pc:spChg>
        <pc:spChg chg="mod">
          <ac:chgData name="justine marneffe" userId="41d292ad-e409-4176-bea0-5c75de9c3cdc" providerId="ADAL" clId="{32290C3E-BA53-4EF0-B1BF-F28D611C75E7}" dt="2025-09-02T09:50:46.710" v="3893" actId="1038"/>
          <ac:spMkLst>
            <pc:docMk/>
            <pc:sldMk cId="0" sldId="256"/>
            <ac:spMk id="2107" creationId="{DADCFBF9-42AB-A1F5-A1B8-E413BD683E36}"/>
          </ac:spMkLst>
        </pc:spChg>
        <pc:spChg chg="mod">
          <ac:chgData name="justine marneffe" userId="41d292ad-e409-4176-bea0-5c75de9c3cdc" providerId="ADAL" clId="{32290C3E-BA53-4EF0-B1BF-F28D611C75E7}" dt="2025-09-05T07:52:33.986" v="6772" actId="1076"/>
          <ac:spMkLst>
            <pc:docMk/>
            <pc:sldMk cId="0" sldId="256"/>
            <ac:spMk id="2108" creationId="{0913C81D-B068-2C11-AD70-58B2AAACAE77}"/>
          </ac:spMkLst>
        </pc:spChg>
        <pc:spChg chg="add mod">
          <ac:chgData name="justine marneffe" userId="41d292ad-e409-4176-bea0-5c75de9c3cdc" providerId="ADAL" clId="{32290C3E-BA53-4EF0-B1BF-F28D611C75E7}" dt="2025-09-08T08:49:41.807" v="8193" actId="1035"/>
          <ac:spMkLst>
            <pc:docMk/>
            <pc:sldMk cId="0" sldId="256"/>
            <ac:spMk id="2112" creationId="{90EB21CB-7DA6-D77A-759C-6D98674C2010}"/>
          </ac:spMkLst>
        </pc:spChg>
        <pc:spChg chg="add mod">
          <ac:chgData name="justine marneffe" userId="41d292ad-e409-4176-bea0-5c75de9c3cdc" providerId="ADAL" clId="{32290C3E-BA53-4EF0-B1BF-F28D611C75E7}" dt="2025-09-08T08:49:41.807" v="8193" actId="1035"/>
          <ac:spMkLst>
            <pc:docMk/>
            <pc:sldMk cId="0" sldId="256"/>
            <ac:spMk id="2113" creationId="{4AB4BDBA-9BBD-2441-D458-B3173AC75C1F}"/>
          </ac:spMkLst>
        </pc:spChg>
        <pc:spChg chg="add mod">
          <ac:chgData name="justine marneffe" userId="41d292ad-e409-4176-bea0-5c75de9c3cdc" providerId="ADAL" clId="{32290C3E-BA53-4EF0-B1BF-F28D611C75E7}" dt="2025-09-02T12:55:52.751" v="5334" actId="20577"/>
          <ac:spMkLst>
            <pc:docMk/>
            <pc:sldMk cId="0" sldId="256"/>
            <ac:spMk id="2115" creationId="{77A99FAB-D421-6B86-8848-B76AC9851478}"/>
          </ac:spMkLst>
        </pc:spChg>
        <pc:spChg chg="add mod">
          <ac:chgData name="justine marneffe" userId="41d292ad-e409-4176-bea0-5c75de9c3cdc" providerId="ADAL" clId="{32290C3E-BA53-4EF0-B1BF-F28D611C75E7}" dt="2025-09-02T12:57:10.705" v="5397" actId="1037"/>
          <ac:spMkLst>
            <pc:docMk/>
            <pc:sldMk cId="0" sldId="256"/>
            <ac:spMk id="2116" creationId="{D32B23F7-8284-C919-9439-FB6DBDF6B57C}"/>
          </ac:spMkLst>
        </pc:spChg>
        <pc:grpChg chg="add mod">
          <ac:chgData name="justine marneffe" userId="41d292ad-e409-4176-bea0-5c75de9c3cdc" providerId="ADAL" clId="{32290C3E-BA53-4EF0-B1BF-F28D611C75E7}" dt="2025-09-05T07:54:51.492" v="6811" actId="14100"/>
          <ac:grpSpMkLst>
            <pc:docMk/>
            <pc:sldMk cId="0" sldId="256"/>
            <ac:grpSpMk id="11" creationId="{01871014-B5B6-0A19-53EC-509F01D3110A}"/>
          </ac:grpSpMkLst>
        </pc:grpChg>
        <pc:grpChg chg="add mod">
          <ac:chgData name="justine marneffe" userId="41d292ad-e409-4176-bea0-5c75de9c3cdc" providerId="ADAL" clId="{32290C3E-BA53-4EF0-B1BF-F28D611C75E7}" dt="2025-09-08T08:52:51.587" v="8202" actId="207"/>
          <ac:grpSpMkLst>
            <pc:docMk/>
            <pc:sldMk cId="0" sldId="256"/>
            <ac:grpSpMk id="12" creationId="{3153A6B1-C9BD-E1E6-C6CD-A0274875BF1E}"/>
          </ac:grpSpMkLst>
        </pc:grpChg>
        <pc:grpChg chg="add mod">
          <ac:chgData name="justine marneffe" userId="41d292ad-e409-4176-bea0-5c75de9c3cdc" providerId="ADAL" clId="{32290C3E-BA53-4EF0-B1BF-F28D611C75E7}" dt="2025-09-08T08:49:41.807" v="8193" actId="1035"/>
          <ac:grpSpMkLst>
            <pc:docMk/>
            <pc:sldMk cId="0" sldId="256"/>
            <ac:grpSpMk id="29" creationId="{C8780AD6-43FF-526A-8C5D-E5C239AFAC98}"/>
          </ac:grpSpMkLst>
        </pc:grpChg>
        <pc:grpChg chg="add mod">
          <ac:chgData name="justine marneffe" userId="41d292ad-e409-4176-bea0-5c75de9c3cdc" providerId="ADAL" clId="{32290C3E-BA53-4EF0-B1BF-F28D611C75E7}" dt="2025-09-05T07:56:41.914" v="6897" actId="1035"/>
          <ac:grpSpMkLst>
            <pc:docMk/>
            <pc:sldMk cId="0" sldId="256"/>
            <ac:grpSpMk id="217" creationId="{ED1A5E3E-6A47-1ED9-DC13-323446C4B8C9}"/>
          </ac:grpSpMkLst>
        </pc:grpChg>
        <pc:grpChg chg="add mod">
          <ac:chgData name="justine marneffe" userId="41d292ad-e409-4176-bea0-5c75de9c3cdc" providerId="ADAL" clId="{32290C3E-BA53-4EF0-B1BF-F28D611C75E7}" dt="2025-09-02T09:51:06.799" v="3900" actId="164"/>
          <ac:grpSpMkLst>
            <pc:docMk/>
            <pc:sldMk cId="0" sldId="256"/>
            <ac:grpSpMk id="282" creationId="{3CF3C9C0-E428-3E2A-CD24-F3F975ACC287}"/>
          </ac:grpSpMkLst>
        </pc:grpChg>
        <pc:grpChg chg="add mod">
          <ac:chgData name="justine marneffe" userId="41d292ad-e409-4176-bea0-5c75de9c3cdc" providerId="ADAL" clId="{32290C3E-BA53-4EF0-B1BF-F28D611C75E7}" dt="2025-09-02T09:51:06.799" v="3900" actId="164"/>
          <ac:grpSpMkLst>
            <pc:docMk/>
            <pc:sldMk cId="0" sldId="256"/>
            <ac:grpSpMk id="291" creationId="{EED09C87-EEDB-BD17-9800-E1301C4E7070}"/>
          </ac:grpSpMkLst>
        </pc:grpChg>
        <pc:grpChg chg="add mod">
          <ac:chgData name="justine marneffe" userId="41d292ad-e409-4176-bea0-5c75de9c3cdc" providerId="ADAL" clId="{32290C3E-BA53-4EF0-B1BF-F28D611C75E7}" dt="2025-09-08T08:49:41.807" v="8193" actId="1035"/>
          <ac:grpSpMkLst>
            <pc:docMk/>
            <pc:sldMk cId="0" sldId="256"/>
            <ac:grpSpMk id="301" creationId="{7823089E-ABC9-4ED3-B3A7-BA31513F669D}"/>
          </ac:grpSpMkLst>
        </pc:grpChg>
        <pc:grpChg chg="add mod">
          <ac:chgData name="justine marneffe" userId="41d292ad-e409-4176-bea0-5c75de9c3cdc" providerId="ADAL" clId="{32290C3E-BA53-4EF0-B1BF-F28D611C75E7}" dt="2025-09-05T07:56:41.914" v="6897" actId="1035"/>
          <ac:grpSpMkLst>
            <pc:docMk/>
            <pc:sldMk cId="0" sldId="256"/>
            <ac:grpSpMk id="308" creationId="{F8734BBF-E5DA-678A-9E6E-23586E1EB0E3}"/>
          </ac:grpSpMkLst>
        </pc:grpChg>
        <pc:grpChg chg="mod">
          <ac:chgData name="justine marneffe" userId="41d292ad-e409-4176-bea0-5c75de9c3cdc" providerId="ADAL" clId="{32290C3E-BA53-4EF0-B1BF-F28D611C75E7}" dt="2025-09-02T09:51:06.799" v="3900" actId="164"/>
          <ac:grpSpMkLst>
            <pc:docMk/>
            <pc:sldMk cId="0" sldId="256"/>
            <ac:grpSpMk id="2077" creationId="{0EFA6FFE-2221-4B91-AAD9-F9DDE04D61F2}"/>
          </ac:grpSpMkLst>
        </pc:grpChg>
        <pc:graphicFrameChg chg="add mod modGraphic">
          <ac:chgData name="justine marneffe" userId="41d292ad-e409-4176-bea0-5c75de9c3cdc" providerId="ADAL" clId="{32290C3E-BA53-4EF0-B1BF-F28D611C75E7}" dt="2025-09-05T08:52:33.052" v="7495" actId="1036"/>
          <ac:graphicFrameMkLst>
            <pc:docMk/>
            <pc:sldMk cId="0" sldId="256"/>
            <ac:graphicFrameMk id="38" creationId="{2C5EE553-2D1A-E48E-1066-9A163C51B4B0}"/>
          </ac:graphicFrameMkLst>
        </pc:graphicFrameChg>
        <pc:graphicFrameChg chg="add mod modGraphic">
          <ac:chgData name="justine marneffe" userId="41d292ad-e409-4176-bea0-5c75de9c3cdc" providerId="ADAL" clId="{32290C3E-BA53-4EF0-B1BF-F28D611C75E7}" dt="2025-09-02T13:23:37.984" v="5878" actId="20577"/>
          <ac:graphicFrameMkLst>
            <pc:docMk/>
            <pc:sldMk cId="0" sldId="256"/>
            <ac:graphicFrameMk id="2114" creationId="{FAA12213-4435-C7C3-8ECB-7E0E19E8121C}"/>
          </ac:graphicFrameMkLst>
        </pc:graphicFrameChg>
        <pc:picChg chg="mod">
          <ac:chgData name="justine marneffe" userId="41d292ad-e409-4176-bea0-5c75de9c3cdc" providerId="ADAL" clId="{32290C3E-BA53-4EF0-B1BF-F28D611C75E7}" dt="2025-09-01T07:15:49.309" v="1375" actId="164"/>
          <ac:picMkLst>
            <pc:docMk/>
            <pc:sldMk cId="0" sldId="256"/>
            <ac:picMk id="9" creationId="{4FE19887-EE01-30CA-53F1-B93F541FF250}"/>
          </ac:picMkLst>
        </pc:picChg>
        <pc:picChg chg="add mod topLvl">
          <ac:chgData name="justine marneffe" userId="41d292ad-e409-4176-bea0-5c75de9c3cdc" providerId="ADAL" clId="{32290C3E-BA53-4EF0-B1BF-F28D611C75E7}" dt="2025-09-02T12:28:28.616" v="4878" actId="478"/>
          <ac:picMkLst>
            <pc:docMk/>
            <pc:sldMk cId="0" sldId="256"/>
            <ac:picMk id="15" creationId="{DC193338-A53F-DFE6-4D80-44366FA6F5F1}"/>
          </ac:picMkLst>
        </pc:picChg>
        <pc:picChg chg="add mod">
          <ac:chgData name="justine marneffe" userId="41d292ad-e409-4176-bea0-5c75de9c3cdc" providerId="ADAL" clId="{32290C3E-BA53-4EF0-B1BF-F28D611C75E7}" dt="2025-09-02T12:38:25.834" v="5028" actId="1076"/>
          <ac:picMkLst>
            <pc:docMk/>
            <pc:sldMk cId="0" sldId="256"/>
            <ac:picMk id="25" creationId="{F3BA8673-F189-8D9C-C384-B07AF1426ED0}"/>
          </ac:picMkLst>
        </pc:picChg>
        <pc:picChg chg="add mod">
          <ac:chgData name="justine marneffe" userId="41d292ad-e409-4176-bea0-5c75de9c3cdc" providerId="ADAL" clId="{32290C3E-BA53-4EF0-B1BF-F28D611C75E7}" dt="2025-09-01T07:58:45.816" v="1946" actId="164"/>
          <ac:picMkLst>
            <pc:docMk/>
            <pc:sldMk cId="0" sldId="256"/>
            <ac:picMk id="26" creationId="{1A539B56-0387-81D4-C594-234A69A534A3}"/>
          </ac:picMkLst>
        </pc:picChg>
        <pc:picChg chg="add mod">
          <ac:chgData name="justine marneffe" userId="41d292ad-e409-4176-bea0-5c75de9c3cdc" providerId="ADAL" clId="{32290C3E-BA53-4EF0-B1BF-F28D611C75E7}" dt="2025-09-02T10:02:52.037" v="4110" actId="1076"/>
          <ac:picMkLst>
            <pc:docMk/>
            <pc:sldMk cId="0" sldId="256"/>
            <ac:picMk id="27" creationId="{2421F913-C550-A988-3B57-6FF4D90FACFF}"/>
          </ac:picMkLst>
        </pc:picChg>
        <pc:picChg chg="add mod">
          <ac:chgData name="justine marneffe" userId="41d292ad-e409-4176-bea0-5c75de9c3cdc" providerId="ADAL" clId="{32290C3E-BA53-4EF0-B1BF-F28D611C75E7}" dt="2025-09-01T07:58:45.816" v="1946" actId="164"/>
          <ac:picMkLst>
            <pc:docMk/>
            <pc:sldMk cId="0" sldId="256"/>
            <ac:picMk id="28" creationId="{77C7BD57-1387-F1E5-3250-359ABA876B2C}"/>
          </ac:picMkLst>
        </pc:picChg>
        <pc:picChg chg="add mod">
          <ac:chgData name="justine marneffe" userId="41d292ad-e409-4176-bea0-5c75de9c3cdc" providerId="ADAL" clId="{32290C3E-BA53-4EF0-B1BF-F28D611C75E7}" dt="2025-09-05T09:39:15.120" v="7559" actId="1076"/>
          <ac:picMkLst>
            <pc:docMk/>
            <pc:sldMk cId="0" sldId="256"/>
            <ac:picMk id="1028" creationId="{82180A56-1906-E985-AA2E-74D036E46270}"/>
          </ac:picMkLst>
        </pc:picChg>
        <pc:cxnChg chg="add mod">
          <ac:chgData name="justine marneffe" userId="41d292ad-e409-4176-bea0-5c75de9c3cdc" providerId="ADAL" clId="{32290C3E-BA53-4EF0-B1BF-F28D611C75E7}" dt="2025-09-05T07:56:41.914" v="6897" actId="1035"/>
          <ac:cxnSpMkLst>
            <pc:docMk/>
            <pc:sldMk cId="0" sldId="256"/>
            <ac:cxnSpMk id="43" creationId="{1B0661F5-C07C-D38A-3EBD-1B26125C8671}"/>
          </ac:cxnSpMkLst>
        </pc:cxnChg>
        <pc:cxnChg chg="add mod">
          <ac:chgData name="justine marneffe" userId="41d292ad-e409-4176-bea0-5c75de9c3cdc" providerId="ADAL" clId="{32290C3E-BA53-4EF0-B1BF-F28D611C75E7}" dt="2025-09-02T07:37:08.052" v="2663" actId="1035"/>
          <ac:cxnSpMkLst>
            <pc:docMk/>
            <pc:sldMk cId="0" sldId="256"/>
            <ac:cxnSpMk id="53" creationId="{D3EB9BF2-38EF-0B97-EA0B-CD5B59D3FBE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6" y="13635568"/>
            <a:ext cx="27979688" cy="9406467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3" y="24870834"/>
            <a:ext cx="23043356" cy="11218333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9E44D62-E9B9-4A1F-9D60-78A1B8BD213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274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8A277C51-0625-40F0-8A02-D153CC2D702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590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080" y="1756833"/>
            <a:ext cx="7406878" cy="37450185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444" y="1756833"/>
            <a:ext cx="22106334" cy="37450185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C9A1A37-7051-412A-8F35-8483CD8F48E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7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772C493-C7EB-4BEF-9EB3-C72AA1A173D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221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4585"/>
            <a:ext cx="27980878" cy="8716433"/>
          </a:xfrm>
        </p:spPr>
        <p:txBody>
          <a:bodyPr anchor="t"/>
          <a:lstStyle>
            <a:defPPr>
              <a:defRPr kern="1200"/>
            </a:defPPr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3384"/>
            <a:ext cx="27980878" cy="96012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239EF23-2AC5-4B50-8C9E-5F8D49668A7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258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444" y="10240433"/>
            <a:ext cx="14756606" cy="28966585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6352" y="10240433"/>
            <a:ext cx="14756606" cy="28966585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0BBD8762-0F6F-41F2-8E1E-C5EF6CE7FF3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972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4" y="9825568"/>
            <a:ext cx="14544675" cy="4093633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4" y="13919200"/>
            <a:ext cx="14544675" cy="25287816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28" y="9825568"/>
            <a:ext cx="14550630" cy="4093633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28" y="13919200"/>
            <a:ext cx="14550630" cy="25287816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C245EB89-E1F0-4213-BFCF-D6A06A13C4E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566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F9249905-9305-4041-8B60-8DE0824E812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121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7C76933-D99D-4DC1-BD09-1072CC92B20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936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1748367"/>
            <a:ext cx="10829925" cy="7435851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6" y="1748367"/>
            <a:ext cx="18402300" cy="37458650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4" y="9184217"/>
            <a:ext cx="10829925" cy="300228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F6A5529-8465-4E7D-9DB8-D374C51CD79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11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97" y="30723418"/>
            <a:ext cx="19751280" cy="3627967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997" y="3922184"/>
            <a:ext cx="19751280" cy="2633345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997" y="34351385"/>
            <a:ext cx="19751280" cy="514984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C022C6C-C3BF-4CE1-8842-0AC59701737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105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5444" y="1756833"/>
            <a:ext cx="29627512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5444" y="10240433"/>
            <a:ext cx="29627512" cy="2896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5444" y="39969015"/>
            <a:ext cx="76819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3526631">
              <a:defRPr sz="5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6644" y="39969015"/>
            <a:ext cx="104251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3526631">
              <a:defRPr sz="5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044" y="39969015"/>
            <a:ext cx="76819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3526631">
              <a:defRPr sz="5400" smtClean="0">
                <a:latin typeface="Arial" pitchFamily="34" charset="0"/>
              </a:defRPr>
            </a:lvl1pPr>
          </a:lstStyle>
          <a:p>
            <a:pPr>
              <a:defRPr/>
            </a:pPr>
            <a:fld id="{25043CB6-A91D-4176-912B-555F54C38C9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1031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074400" y="21945600"/>
            <a:ext cx="14274800" cy="3937000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29718000" y="21945600"/>
            <a:ext cx="14274800" cy="3937000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1460500" y="44399200"/>
            <a:ext cx="29997400" cy="1447800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14605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conceptualizingcobalt  Size: 36x48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/>
      </a:defPPr>
      <a:lvl1pPr algn="ctr" defTabSz="3526631" rtl="0" eaLnBrk="0" fontAlgn="base" hangingPunct="0">
        <a:spcBef>
          <a:spcPct val="0"/>
        </a:spcBef>
        <a:spcAft>
          <a:spcPct val="0"/>
        </a:spcAft>
        <a:defRPr sz="1695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26631" rtl="0" eaLnBrk="0" fontAlgn="base" hangingPunct="0">
        <a:spcBef>
          <a:spcPct val="0"/>
        </a:spcBef>
        <a:spcAft>
          <a:spcPct val="0"/>
        </a:spcAft>
        <a:defRPr sz="16950">
          <a:solidFill>
            <a:schemeClr val="tx2"/>
          </a:solidFill>
          <a:latin typeface="Arial" pitchFamily="34" charset="0"/>
        </a:defRPr>
      </a:lvl2pPr>
      <a:lvl3pPr algn="ctr" defTabSz="3526631" rtl="0" eaLnBrk="0" fontAlgn="base" hangingPunct="0">
        <a:spcBef>
          <a:spcPct val="0"/>
        </a:spcBef>
        <a:spcAft>
          <a:spcPct val="0"/>
        </a:spcAft>
        <a:defRPr sz="16950">
          <a:solidFill>
            <a:schemeClr val="tx2"/>
          </a:solidFill>
          <a:latin typeface="Arial" pitchFamily="34" charset="0"/>
        </a:defRPr>
      </a:lvl3pPr>
      <a:lvl4pPr algn="ctr" defTabSz="3526631" rtl="0" eaLnBrk="0" fontAlgn="base" hangingPunct="0">
        <a:spcBef>
          <a:spcPct val="0"/>
        </a:spcBef>
        <a:spcAft>
          <a:spcPct val="0"/>
        </a:spcAft>
        <a:defRPr sz="16950">
          <a:solidFill>
            <a:schemeClr val="tx2"/>
          </a:solidFill>
          <a:latin typeface="Arial" pitchFamily="34" charset="0"/>
        </a:defRPr>
      </a:lvl4pPr>
      <a:lvl5pPr algn="ctr" defTabSz="3526631" rtl="0" eaLnBrk="0" fontAlgn="base" hangingPunct="0">
        <a:spcBef>
          <a:spcPct val="0"/>
        </a:spcBef>
        <a:spcAft>
          <a:spcPct val="0"/>
        </a:spcAft>
        <a:defRPr sz="16950">
          <a:solidFill>
            <a:schemeClr val="tx2"/>
          </a:solidFill>
          <a:latin typeface="Arial" pitchFamily="34" charset="0"/>
        </a:defRPr>
      </a:lvl5pPr>
      <a:lvl6pPr marL="342900" algn="ctr" defTabSz="3526631" rtl="0" fontAlgn="base">
        <a:spcBef>
          <a:spcPct val="0"/>
        </a:spcBef>
        <a:spcAft>
          <a:spcPct val="0"/>
        </a:spcAft>
        <a:defRPr sz="16950">
          <a:solidFill>
            <a:schemeClr val="tx2"/>
          </a:solidFill>
          <a:latin typeface="Arial" pitchFamily="34" charset="0"/>
        </a:defRPr>
      </a:lvl6pPr>
      <a:lvl7pPr marL="685800" algn="ctr" defTabSz="3526631" rtl="0" fontAlgn="base">
        <a:spcBef>
          <a:spcPct val="0"/>
        </a:spcBef>
        <a:spcAft>
          <a:spcPct val="0"/>
        </a:spcAft>
        <a:defRPr sz="16950">
          <a:solidFill>
            <a:schemeClr val="tx2"/>
          </a:solidFill>
          <a:latin typeface="Arial" pitchFamily="34" charset="0"/>
        </a:defRPr>
      </a:lvl7pPr>
      <a:lvl8pPr marL="1028700" algn="ctr" defTabSz="3526631" rtl="0" fontAlgn="base">
        <a:spcBef>
          <a:spcPct val="0"/>
        </a:spcBef>
        <a:spcAft>
          <a:spcPct val="0"/>
        </a:spcAft>
        <a:defRPr sz="16950">
          <a:solidFill>
            <a:schemeClr val="tx2"/>
          </a:solidFill>
          <a:latin typeface="Arial" pitchFamily="34" charset="0"/>
        </a:defRPr>
      </a:lvl8pPr>
      <a:lvl9pPr marL="1371600" algn="ctr" defTabSz="3526631" rtl="0" fontAlgn="base">
        <a:spcBef>
          <a:spcPct val="0"/>
        </a:spcBef>
        <a:spcAft>
          <a:spcPct val="0"/>
        </a:spcAft>
        <a:defRPr sz="16950">
          <a:solidFill>
            <a:schemeClr val="tx2"/>
          </a:solidFill>
          <a:latin typeface="Arial" pitchFamily="34" charset="0"/>
        </a:defRPr>
      </a:lvl9pPr>
    </p:titleStyle>
    <p:bodyStyle>
      <a:defPPr>
        <a:defRPr kern="1200"/>
      </a:defPPr>
      <a:lvl1pPr marL="1322785" indent="-1322785" algn="l" defTabSz="3526631" rtl="0" eaLnBrk="0" fontAlgn="base" hangingPunct="0">
        <a:spcBef>
          <a:spcPct val="20000"/>
        </a:spcBef>
        <a:spcAft>
          <a:spcPct val="0"/>
        </a:spcAft>
        <a:buChar char="•"/>
        <a:defRPr sz="12375">
          <a:solidFill>
            <a:schemeClr val="tx1"/>
          </a:solidFill>
          <a:latin typeface="+mn-lt"/>
          <a:ea typeface="+mn-ea"/>
          <a:cs typeface="+mn-cs"/>
        </a:defRPr>
      </a:lvl1pPr>
      <a:lvl2pPr marL="2865835" indent="-1102519" algn="l" defTabSz="3526631" rtl="0" eaLnBrk="0" fontAlgn="base" hangingPunct="0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</a:defRPr>
      </a:lvl2pPr>
      <a:lvl3pPr marL="4408885" indent="-882254" algn="l" defTabSz="3526631" rtl="0" eaLnBrk="0" fontAlgn="base" hangingPunct="0">
        <a:spcBef>
          <a:spcPct val="20000"/>
        </a:spcBef>
        <a:spcAft>
          <a:spcPct val="0"/>
        </a:spcAft>
        <a:buChar char="•"/>
        <a:defRPr sz="9225">
          <a:solidFill>
            <a:schemeClr val="tx1"/>
          </a:solidFill>
          <a:latin typeface="+mn-lt"/>
        </a:defRPr>
      </a:lvl3pPr>
      <a:lvl4pPr marL="6172200" indent="-882254" algn="l" defTabSz="3526631" rtl="0" eaLnBrk="0" fontAlgn="base" hangingPunct="0">
        <a:spcBef>
          <a:spcPct val="20000"/>
        </a:spcBef>
        <a:spcAft>
          <a:spcPct val="0"/>
        </a:spcAft>
        <a:buChar char="–"/>
        <a:defRPr sz="7725">
          <a:solidFill>
            <a:schemeClr val="tx1"/>
          </a:solidFill>
          <a:latin typeface="+mn-lt"/>
        </a:defRPr>
      </a:lvl4pPr>
      <a:lvl5pPr marL="7935516" indent="-881063" algn="l" defTabSz="3526631" rtl="0" eaLnBrk="0" fontAlgn="base" hangingPunct="0">
        <a:spcBef>
          <a:spcPct val="20000"/>
        </a:spcBef>
        <a:spcAft>
          <a:spcPct val="0"/>
        </a:spcAft>
        <a:buChar char="»"/>
        <a:defRPr sz="7725">
          <a:solidFill>
            <a:schemeClr val="tx1"/>
          </a:solidFill>
          <a:latin typeface="+mn-lt"/>
        </a:defRPr>
      </a:lvl5pPr>
      <a:lvl6pPr marL="8278416" indent="-881063" algn="l" defTabSz="3526631" rtl="0" fontAlgn="base">
        <a:spcBef>
          <a:spcPct val="20000"/>
        </a:spcBef>
        <a:spcAft>
          <a:spcPct val="0"/>
        </a:spcAft>
        <a:buChar char="»"/>
        <a:defRPr sz="7725">
          <a:solidFill>
            <a:schemeClr val="tx1"/>
          </a:solidFill>
          <a:latin typeface="+mn-lt"/>
        </a:defRPr>
      </a:lvl6pPr>
      <a:lvl7pPr marL="8621316" indent="-881063" algn="l" defTabSz="3526631" rtl="0" fontAlgn="base">
        <a:spcBef>
          <a:spcPct val="20000"/>
        </a:spcBef>
        <a:spcAft>
          <a:spcPct val="0"/>
        </a:spcAft>
        <a:buChar char="»"/>
        <a:defRPr sz="7725">
          <a:solidFill>
            <a:schemeClr val="tx1"/>
          </a:solidFill>
          <a:latin typeface="+mn-lt"/>
        </a:defRPr>
      </a:lvl7pPr>
      <a:lvl8pPr marL="8964216" indent="-881063" algn="l" defTabSz="3526631" rtl="0" fontAlgn="base">
        <a:spcBef>
          <a:spcPct val="20000"/>
        </a:spcBef>
        <a:spcAft>
          <a:spcPct val="0"/>
        </a:spcAft>
        <a:buChar char="»"/>
        <a:defRPr sz="7725">
          <a:solidFill>
            <a:schemeClr val="tx1"/>
          </a:solidFill>
          <a:latin typeface="+mn-lt"/>
        </a:defRPr>
      </a:lvl8pPr>
      <a:lvl9pPr marL="9307116" indent="-881063" algn="l" defTabSz="3526631" rtl="0" fontAlgn="base">
        <a:spcBef>
          <a:spcPct val="20000"/>
        </a:spcBef>
        <a:spcAft>
          <a:spcPct val="0"/>
        </a:spcAft>
        <a:buChar char="»"/>
        <a:defRPr sz="77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1E0E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-36370" y="-205839"/>
            <a:ext cx="32954770" cy="4899786"/>
          </a:xfrm>
          <a:prstGeom prst="rect">
            <a:avLst/>
          </a:prstGeom>
          <a:gradFill>
            <a:gsLst>
              <a:gs pos="5000">
                <a:srgbClr val="235078"/>
              </a:gs>
              <a:gs pos="100000">
                <a:srgbClr val="1482A5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defPPr>
              <a:defRPr kern="1200"/>
            </a:defPPr>
          </a:lstStyle>
          <a:p>
            <a:endParaRPr lang="en-US" sz="6975" noProof="0" dirty="0"/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-36369" y="40723399"/>
            <a:ext cx="32954770" cy="3167802"/>
          </a:xfrm>
          <a:prstGeom prst="rect">
            <a:avLst/>
          </a:prstGeom>
          <a:gradFill>
            <a:gsLst>
              <a:gs pos="5000">
                <a:srgbClr val="235078"/>
              </a:gs>
              <a:gs pos="100000">
                <a:srgbClr val="1482A5"/>
              </a:gs>
            </a:gsLst>
            <a:lin ang="0" scaled="1"/>
          </a:gradFill>
          <a:ln>
            <a:noFill/>
          </a:ln>
        </p:spPr>
        <p:txBody>
          <a:bodyPr lIns="102870" tIns="51435" rIns="102870" bIns="51435" anchor="ctr"/>
          <a:lstStyle>
            <a:defPPr>
              <a:defRPr kern="1200"/>
            </a:defPPr>
          </a:lstStyle>
          <a:p>
            <a:pPr defTabSz="3527822"/>
            <a:r>
              <a:rPr lang="en-US" sz="3200" noProof="0" dirty="0">
                <a:solidFill>
                  <a:schemeClr val="bg1"/>
                </a:solidFill>
                <a:latin typeface="Amaranth" panose="020B0604020202020204" charset="0"/>
                <a:sym typeface="Symbol" pitchFamily="18" charset="2"/>
              </a:rPr>
              <a:t>Contact : justine.marneffe@uliege.be</a:t>
            </a:r>
          </a:p>
          <a:p>
            <a:pPr defTabSz="3527822"/>
            <a:r>
              <a:rPr lang="en-US" sz="3200" noProof="0" dirty="0">
                <a:solidFill>
                  <a:schemeClr val="bg1"/>
                </a:solidFill>
                <a:latin typeface="Amaranth" panose="020B0604020202020204" charset="0"/>
                <a:sym typeface="Symbol" pitchFamily="18" charset="2"/>
              </a:rPr>
              <a:t>References :</a:t>
            </a:r>
            <a:r>
              <a:rPr lang="en-US" sz="4000" noProof="0" dirty="0">
                <a:solidFill>
                  <a:schemeClr val="bg1"/>
                </a:solidFill>
                <a:latin typeface="Amaranth" panose="020B0604020202020204" charset="0"/>
                <a:sym typeface="Symbol" pitchFamily="18" charset="2"/>
              </a:rPr>
              <a:t> 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en-GB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Baião R, Gilbert P, McEwan K, Carvalho S. Forms of Self</a:t>
            </a:r>
            <a:r>
              <a:rPr lang="en-GB" sz="1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‐</a:t>
            </a:r>
            <a:r>
              <a:rPr lang="en-GB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Criticising/Attacking &amp; ; Self</a:t>
            </a:r>
            <a:r>
              <a:rPr lang="en-GB" sz="1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‐</a:t>
            </a:r>
            <a:r>
              <a:rPr lang="en-GB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Reassuring Scale : Psychometric properties and normative study. Psychology And Psychotherapy Theory Research And Practice [Internet]. 10 </a:t>
            </a:r>
            <a:r>
              <a:rPr lang="en-GB" sz="1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é</a:t>
            </a:r>
            <a:r>
              <a:rPr lang="en-GB" sz="1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2014 ; 88(4) : 438‑52. Disponible sur : https://doi.org/10.1111/papt.12049 / Castro, T., Pinto, T. M., Morais, A., Costa, R., </a:t>
            </a:r>
            <a:r>
              <a:rPr lang="en-GB" sz="1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Jongenelen</a:t>
            </a:r>
            <a:r>
              <a:rPr lang="en-GB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I., &amp; Lamela, D. (2023). The effect of parenting behaviours on adolescents’ rumination: a systematic review of longitudinal studies. </a:t>
            </a:r>
            <a:r>
              <a:rPr lang="fr-BE" sz="1400" i="1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fr-BE" sz="1400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Child &amp; Adolescent Psychiatry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https://doi.org/10.1007/s00787-023-02309-2 / Douilliez C, </a:t>
            </a:r>
            <a:r>
              <a:rPr lang="fr-BE" sz="1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Hénot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E. Mesures du perfectionnisme chez l’adolescent : Validation des versions Francophones de deux questionnaires. Canadian Journal Of </a:t>
            </a:r>
            <a:r>
              <a:rPr lang="fr-BE" sz="1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Behavioural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Science/Revue Canadienne des Sciences du Comportement [Internet]. 31 mai 2011 ; 45(1) : 64‑71. Disponible sur : https://doi.org/10.1037/a0022686 /Gosselin, P., Tremblay, M., Dugas, M. J., &amp; Ladouceur, R. (2002). Les inquiétudes chez les adolescents</a:t>
            </a:r>
            <a:r>
              <a:rPr lang="fr-BE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Propri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é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é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psychom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é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triques de la version fran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ç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aise du Penn State </a:t>
            </a:r>
            <a:r>
              <a:rPr lang="fr-BE" sz="1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Worry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Questionnaire for </a:t>
            </a:r>
            <a:r>
              <a:rPr lang="fr-BE" sz="1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BE" sz="1400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Canadian Psychology/Psychologie Canadienne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BE" sz="1400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(4), 270–277. https://doi.org/10.1037/h0086923/ Meunier, J., &amp; Roskam, I. (2009). </a:t>
            </a:r>
            <a:r>
              <a:rPr lang="en-GB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Validation of the preschool and primary school form of a questionnaire assessing parents’ childrearing </a:t>
            </a:r>
            <a:r>
              <a:rPr lang="en-GB" sz="1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GB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of Clinical Child &amp; Adolescent Psychology</a:t>
            </a:r>
            <a:r>
              <a:rPr lang="en-GB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GB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166–175. https://doi.org/10.1080/15374410802575370/ Parola, N., </a:t>
            </a:r>
            <a:r>
              <a:rPr lang="en-GB" sz="1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Zendjidjian</a:t>
            </a:r>
            <a:r>
              <a:rPr lang="en-GB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X. Y., Alessandrini, M., </a:t>
            </a:r>
            <a:r>
              <a:rPr lang="en-GB" sz="1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Baumstarck</a:t>
            </a:r>
            <a:r>
              <a:rPr lang="en-GB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K., </a:t>
            </a:r>
            <a:r>
              <a:rPr lang="en-GB" sz="1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Loundou</a:t>
            </a:r>
            <a:r>
              <a:rPr lang="en-GB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A., Fond, G., Berna, F., </a:t>
            </a:r>
            <a:r>
              <a:rPr lang="en-GB" sz="1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Lançon</a:t>
            </a:r>
            <a:r>
              <a:rPr lang="en-GB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C., </a:t>
            </a:r>
            <a:r>
              <a:rPr lang="en-GB" sz="1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Auquier</a:t>
            </a:r>
            <a:r>
              <a:rPr lang="en-GB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P., &amp; Boyer, L. (2017). Psychometric properties of the Ruminative Response Scale-short form in a clinical sample of patients with major depressive disorder. </a:t>
            </a:r>
            <a:r>
              <a:rPr lang="en-GB" sz="1400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 Preference and Adherence</a:t>
            </a:r>
            <a:r>
              <a:rPr lang="en-GB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 11</a:t>
            </a:r>
            <a:r>
              <a:rPr lang="en-GB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929–937. https://doi.org/10.2147/ppa.s125730 /Rood, L., Roelofs, J., </a:t>
            </a:r>
            <a:r>
              <a:rPr lang="en-GB" sz="1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Bögels</a:t>
            </a:r>
            <a:r>
              <a:rPr lang="en-GB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 M., Nolen-Hoeksema, S., &amp; Schouten, E. (2009). The influence of emotion-focused rumination and distraction on depressive symptoms in non-clinical youth: A meta-analytic review. </a:t>
            </a:r>
            <a:r>
              <a:rPr lang="en-GB" sz="1400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Clinical Psychology Review</a:t>
            </a:r>
            <a:r>
              <a:rPr lang="en-GB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GB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(7), 607–616. https://doi.org/10.1016/j.cpr.2009.07.001 /Van, F., </a:t>
            </a:r>
            <a:r>
              <a:rPr lang="en-GB" sz="1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Zebdi</a:t>
            </a:r>
            <a:r>
              <a:rPr lang="en-GB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R., Burgy, S., </a:t>
            </a:r>
            <a:r>
              <a:rPr lang="en-GB" sz="1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Souillot</a:t>
            </a:r>
            <a:r>
              <a:rPr lang="en-GB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R., </a:t>
            </a:r>
            <a:r>
              <a:rPr lang="en-GB" sz="1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Sweerts</a:t>
            </a:r>
            <a:r>
              <a:rPr lang="en-GB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 J., &amp; Fouques, D. (2021). 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processus de rumination mentale chez les enfants de 8 à 11 ans</a:t>
            </a:r>
            <a:r>
              <a:rPr lang="fr-BE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adaptation et validation fran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ç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aise de la </a:t>
            </a:r>
            <a:r>
              <a:rPr lang="fr-BE" sz="1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fr-BE" sz="1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’</a:t>
            </a:r>
            <a:r>
              <a:rPr lang="fr-BE" sz="1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Response Styles </a:t>
            </a:r>
            <a:r>
              <a:rPr lang="fr-BE" sz="1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é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chelle des styles de r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é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ponses chez les enfants. </a:t>
            </a:r>
            <a:r>
              <a:rPr lang="fr-BE" sz="1400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Neuropsychiatrie De L’Enfance Et De L’Adolescence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BE" sz="1400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(2), 105–111. https://doi.org/10.1016/j.neurenf.2020.10.002/ Wong, S. M. Y., Chen, E. Y. H., Lee, M. C. Y., </a:t>
            </a:r>
            <a:r>
              <a:rPr lang="fr-BE" sz="14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Suen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Y. N., &amp; Hui, C. L. M. (2023). </a:t>
            </a:r>
            <a:r>
              <a:rPr lang="en-GB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Rumination as a transdiagnostic phenomenon in the 21st century: The flow model of rumination. </a:t>
            </a:r>
            <a:r>
              <a:rPr lang="fr-BE" sz="1400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Brain Sciences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BE" sz="1400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fr-BE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(7), 1041. https://doi.org/10.3390/brainsci13071041</a:t>
            </a:r>
            <a:endParaRPr lang="en-US" sz="4400" noProof="0" dirty="0">
              <a:solidFill>
                <a:schemeClr val="bg1"/>
              </a:solidFill>
              <a:latin typeface="Amaranth" panose="020B0604020202020204" charset="0"/>
              <a:sym typeface="Symbol" pitchFamily="18" charset="2"/>
            </a:endParaRPr>
          </a:p>
        </p:txBody>
      </p:sp>
      <p:sp>
        <p:nvSpPr>
          <p:cNvPr id="31" name="Title 11">
            <a:extLst>
              <a:ext uri="{FF2B5EF4-FFF2-40B4-BE49-F238E27FC236}">
                <a16:creationId xmlns:a16="http://schemas.microsoft.com/office/drawing/2014/main" id="{A3F6428D-1FA6-42BA-BAEA-3577E1620F6B}"/>
              </a:ext>
            </a:extLst>
          </p:cNvPr>
          <p:cNvSpPr txBox="1"/>
          <p:nvPr/>
        </p:nvSpPr>
        <p:spPr>
          <a:xfrm>
            <a:off x="1428862" y="556062"/>
            <a:ext cx="30460838" cy="2060201"/>
          </a:xfrm>
          <a:prstGeom prst="rect">
            <a:avLst/>
          </a:prstGeom>
        </p:spPr>
        <p:txBody>
          <a:bodyPr lIns="96012" tIns="48006" rIns="96012" bIns="48006"/>
          <a:lstStyle>
            <a:defPPr>
              <a:defRPr kern="1200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noProof="0" dirty="0">
                <a:solidFill>
                  <a:schemeClr val="bg1"/>
                </a:solidFill>
                <a:latin typeface="Amaranth" panose="02000503050000020004" pitchFamily="2" charset="0"/>
              </a:rPr>
              <a:t>The impact of parental practices on the development of rumination in children and adolescents : moderating role of gender and mediator role of self-criticism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30C08963-BE29-4B96-B122-F15F02A3F7E3}"/>
              </a:ext>
            </a:extLst>
          </p:cNvPr>
          <p:cNvSpPr txBox="1"/>
          <p:nvPr/>
        </p:nvSpPr>
        <p:spPr>
          <a:xfrm>
            <a:off x="1428862" y="2795309"/>
            <a:ext cx="30460838" cy="775946"/>
          </a:xfrm>
          <a:prstGeom prst="rect">
            <a:avLst/>
          </a:prstGeom>
        </p:spPr>
        <p:txBody>
          <a:bodyPr lIns="96012" tIns="48006" rIns="96012" bIns="48006"/>
          <a:lstStyle>
            <a:defPPr>
              <a:defRPr kern="1200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 noProof="0" dirty="0">
                <a:solidFill>
                  <a:schemeClr val="bg1"/>
                </a:solidFill>
                <a:latin typeface="Titillium Web" panose="00000500000000000000" pitchFamily="2" charset="0"/>
              </a:rPr>
              <a:t>Justine MARNEFFE &amp; Raffaella DI SCHIENA</a:t>
            </a:r>
          </a:p>
          <a:p>
            <a:pPr algn="ctr"/>
            <a:r>
              <a:rPr lang="en-US" sz="4200" noProof="0" dirty="0">
                <a:solidFill>
                  <a:schemeClr val="bg1"/>
                </a:solidFill>
                <a:latin typeface="Titillium Web" panose="00000500000000000000" pitchFamily="2" charset="0"/>
              </a:rPr>
              <a:t>University of Liège, </a:t>
            </a:r>
            <a:r>
              <a:rPr lang="en-US" sz="4000" noProof="0" dirty="0">
                <a:solidFill>
                  <a:schemeClr val="bg1"/>
                </a:solidFill>
                <a:latin typeface="Titillium Web" panose="00000500000000000000" pitchFamily="2" charset="0"/>
              </a:rPr>
              <a:t>Research</a:t>
            </a:r>
            <a:r>
              <a:rPr lang="en-US" sz="4000" noProof="0" dirty="0">
                <a:solidFill>
                  <a:schemeClr val="bg1"/>
                </a:solidFill>
              </a:rPr>
              <a:t> </a:t>
            </a:r>
            <a:r>
              <a:rPr lang="en-US" sz="4000" noProof="0" dirty="0">
                <a:solidFill>
                  <a:schemeClr val="bg1"/>
                </a:solidFill>
                <a:latin typeface="Titillium Web" panose="00000500000000000000" pitchFamily="2" charset="0"/>
              </a:rPr>
              <a:t>Unit for a life-Course perspective on Health and Education</a:t>
            </a:r>
            <a:endParaRPr lang="en-US" sz="4200" noProof="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64873" y="6617798"/>
            <a:ext cx="14824821" cy="19868486"/>
          </a:xfrm>
          <a:prstGeom prst="roundRect">
            <a:avLst>
              <a:gd name="adj" fmla="val 1380"/>
            </a:avLst>
          </a:prstGeom>
          <a:solidFill>
            <a:srgbClr val="B4D3E2"/>
          </a:solidFill>
          <a:ln>
            <a:noFill/>
          </a:ln>
          <a:effectLst/>
        </p:spPr>
        <p:txBody>
          <a:bodyPr wrap="none" lIns="205740" tIns="51435" rIns="205740" bIns="51435" anchor="ctr"/>
          <a:lstStyle>
            <a:defPPr>
              <a:defRPr kern="1200"/>
            </a:defPPr>
          </a:lstStyle>
          <a:p>
            <a:pPr defTabSz="3527822"/>
            <a:endParaRPr lang="en-US" sz="2700" noProof="0" dirty="0">
              <a:noFill/>
              <a:latin typeface="Amaranth" panose="02000503050000020004" pitchFamily="2" charset="0"/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393634" y="6784870"/>
            <a:ext cx="13960669" cy="2103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70" tIns="51435" rIns="102870" bIns="51435">
            <a:spAutoFit/>
          </a:bodyPr>
          <a:lstStyle>
            <a:defPPr>
              <a:defRPr kern="1200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pPr algn="ctr"/>
            <a:endParaRPr lang="en-US" sz="3200" b="1" noProof="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algn="ctr"/>
            <a:endParaRPr lang="en-US" sz="3200" b="1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algn="ctr"/>
            <a:endParaRPr lang="en-US" sz="3200" b="1" noProof="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algn="ctr"/>
            <a:endParaRPr lang="en-US" sz="1800" b="1" noProof="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algn="ctr"/>
            <a:endParaRPr lang="en-US" sz="3200" b="1" noProof="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3200" b="1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Mental rumination </a:t>
            </a:r>
            <a:r>
              <a:rPr lang="en-US" sz="3200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is well documented in adults </a:t>
            </a:r>
          </a:p>
          <a:p>
            <a:pPr algn="ctr"/>
            <a:r>
              <a:rPr lang="en-US" sz="3200" b="1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BUT</a:t>
            </a:r>
            <a:r>
              <a:rPr lang="en-US" sz="3200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en-US" sz="3200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its </a:t>
            </a:r>
            <a:r>
              <a:rPr lang="en-US" sz="3200" b="1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development in children and adolescents is less understood !</a:t>
            </a:r>
            <a:endParaRPr lang="en-US" sz="3200" noProof="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algn="ctr"/>
            <a:endParaRPr lang="en-US" sz="3200" noProof="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algn="just"/>
            <a:endParaRPr lang="en-US" sz="3200" noProof="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algn="just"/>
            <a:endParaRPr lang="en-US" sz="320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algn="just"/>
            <a:endParaRPr lang="en-US" sz="3200" noProof="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algn="just"/>
            <a:endParaRPr lang="en-US" sz="3200" noProof="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algn="just"/>
            <a:endParaRPr lang="en-US" sz="3200" noProof="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algn="just"/>
            <a:endParaRPr lang="en-US" sz="320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algn="just"/>
            <a:endParaRPr lang="en-US" sz="3200" noProof="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algn="just"/>
            <a:endParaRPr lang="en-US" sz="3200" noProof="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marL="514350" indent="-514350" algn="ctr">
              <a:buAutoNum type="alphaUcPeriod"/>
            </a:pPr>
            <a:r>
              <a:rPr lang="en-US" sz="3200" b="1" u="sng" noProof="0" dirty="0">
                <a:solidFill>
                  <a:schemeClr val="bg1"/>
                </a:solidFill>
                <a:latin typeface="Aptos" panose="020B0004020202020204" pitchFamily="34" charset="0"/>
              </a:rPr>
              <a:t>Parental practices</a:t>
            </a:r>
            <a:r>
              <a:rPr lang="en-US" sz="3200" u="sng" noProof="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3200" u="sng" dirty="0">
                <a:solidFill>
                  <a:schemeClr val="bg1"/>
                </a:solidFill>
                <a:latin typeface="Aptos" panose="020B0004020202020204" pitchFamily="34" charset="0"/>
              </a:rPr>
              <a:t>(Castro et al., 2023)</a:t>
            </a:r>
            <a:endParaRPr lang="en-US" sz="3200" u="sng" noProof="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endParaRPr lang="en-US" sz="1800" b="1" u="sng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Negative </a:t>
            </a:r>
            <a:r>
              <a:rPr lang="en-US" sz="3200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practices (criticism, rejection, control) are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3200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sometimes associated with </a:t>
            </a:r>
            <a:r>
              <a:rPr lang="en-US" sz="3200" b="1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higher rumination in children </a:t>
            </a:r>
          </a:p>
          <a:p>
            <a:pPr algn="ctr"/>
            <a:endParaRPr lang="en-US" sz="1800" b="1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Authoritative</a:t>
            </a:r>
            <a:r>
              <a:rPr lang="en-US" sz="3200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 practices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are</a:t>
            </a:r>
            <a:r>
              <a:rPr lang="en-US" sz="3200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 sometimes </a:t>
            </a:r>
            <a:r>
              <a:rPr lang="en-US" sz="3200" b="1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protective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800" b="1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Findings</a:t>
            </a:r>
            <a:r>
              <a:rPr lang="en-US" sz="3200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 remain </a:t>
            </a:r>
            <a:r>
              <a:rPr lang="en-US" sz="3200" b="1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heterogeneous, </a:t>
            </a:r>
            <a:r>
              <a:rPr lang="en-US" sz="3200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likely due to </a:t>
            </a:r>
            <a:r>
              <a:rPr lang="en-US" sz="3200" b="1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different definitions</a:t>
            </a:r>
            <a:r>
              <a:rPr lang="en-US" sz="3200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 of parenting practices and </a:t>
            </a:r>
            <a:r>
              <a:rPr lang="en-US" sz="3200" b="1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varied theoretical frameworks</a:t>
            </a:r>
            <a:endParaRPr lang="en-US" sz="3200" noProof="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noProof="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marL="514350" indent="-514350" algn="ctr">
              <a:buFont typeface="+mj-lt"/>
              <a:buAutoNum type="alphaUcPeriod" startAt="2"/>
            </a:pPr>
            <a:r>
              <a:rPr lang="en-US" sz="3200" b="1" u="sng" noProof="0" dirty="0">
                <a:solidFill>
                  <a:schemeClr val="bg1"/>
                </a:solidFill>
                <a:latin typeface="Aptos" panose="020B0004020202020204" pitchFamily="34" charset="0"/>
              </a:rPr>
              <a:t>Gender </a:t>
            </a:r>
            <a:r>
              <a:rPr lang="en-US" sz="3200" u="sng" noProof="0" dirty="0">
                <a:solidFill>
                  <a:schemeClr val="bg1"/>
                </a:solidFill>
                <a:latin typeface="Aptos" panose="020B0004020202020204" pitchFamily="34" charset="0"/>
              </a:rPr>
              <a:t>(Rood et al., 2009)</a:t>
            </a:r>
            <a:endParaRPr lang="en-US" sz="3200" noProof="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endParaRPr lang="en-US" sz="1800" noProof="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Women ruminate more than men, but we do not know from what age this difference appears</a:t>
            </a:r>
          </a:p>
          <a:p>
            <a:pPr algn="ctr"/>
            <a:endParaRPr lang="en-US" sz="1800" noProof="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Most studies suggest </a:t>
            </a:r>
            <a:r>
              <a:rPr lang="en-US" sz="3200" b="1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no significant differences before adolescence</a:t>
            </a:r>
            <a:r>
              <a:rPr lang="en-US" sz="3200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, BUT some results diverge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1800" noProof="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May act as a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potential moderator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in the relationship between parenting and rumination</a:t>
            </a:r>
            <a:endParaRPr lang="en-US" sz="3200" noProof="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u="sng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 startAt="3"/>
              <a:tabLst/>
              <a:defRPr/>
            </a:pPr>
            <a:r>
              <a:rPr lang="en-US" sz="3200" b="1" u="sng" noProof="0" dirty="0">
                <a:solidFill>
                  <a:schemeClr val="bg1"/>
                </a:solidFill>
                <a:latin typeface="Aptos" panose="020B0004020202020204" pitchFamily="34" charset="0"/>
              </a:rPr>
              <a:t>Self-criticism</a:t>
            </a:r>
            <a:r>
              <a:rPr lang="en-US" sz="3200" u="sng" noProof="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(Baião et al. 2014)</a:t>
            </a:r>
            <a:endParaRPr lang="en-US" sz="3200" u="sng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endParaRPr lang="en-US" sz="1800" noProof="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Women are more self-critical than men </a:t>
            </a:r>
          </a:p>
          <a:p>
            <a:pPr algn="ctr"/>
            <a:endParaRPr lang="en-US" sz="180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M</a:t>
            </a:r>
            <a:r>
              <a:rPr lang="en-US" sz="3200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ay act as a </a:t>
            </a:r>
            <a:r>
              <a:rPr lang="en-US" sz="3200" b="1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potential mediator</a:t>
            </a:r>
            <a:r>
              <a:rPr lang="en-US" sz="3200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 in the relationship between parenting and rumination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noProof="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endParaRPr lang="en-US" sz="1400" noProof="0" dirty="0">
              <a:solidFill>
                <a:schemeClr val="accent6">
                  <a:lumMod val="75000"/>
                </a:schemeClr>
              </a:solidFill>
              <a:latin typeface="Amaranth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C08CCD14-6632-49E3-A19B-81E98D465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698" y="26780550"/>
            <a:ext cx="14824821" cy="914400"/>
          </a:xfrm>
          <a:prstGeom prst="rect">
            <a:avLst/>
          </a:prstGeom>
          <a:solidFill>
            <a:srgbClr val="1482A5"/>
          </a:solidFill>
          <a:ln>
            <a:noFill/>
          </a:ln>
          <a:effectLst/>
        </p:spPr>
        <p:txBody>
          <a:bodyPr wrap="none" lIns="205740" tIns="51435" rIns="205740" bIns="51435" anchor="ctr"/>
          <a:lstStyle>
            <a:defPPr>
              <a:defRPr kern="1200"/>
            </a:defPPr>
          </a:lstStyle>
          <a:p>
            <a:pPr defTabSz="3527822"/>
            <a:r>
              <a:rPr lang="en-US" sz="4400" noProof="0" dirty="0">
                <a:solidFill>
                  <a:schemeClr val="bg1"/>
                </a:solidFill>
                <a:latin typeface="Amaranth" panose="02000503050000020004" pitchFamily="2" charset="0"/>
              </a:rPr>
              <a:t>2. OBJECTIVES</a:t>
            </a:r>
            <a:r>
              <a:rPr lang="en-US" sz="3600" noProof="0" dirty="0">
                <a:solidFill>
                  <a:schemeClr val="bg1"/>
                </a:solidFill>
                <a:latin typeface="Amaranth" panose="02000503050000020004" pitchFamily="2" charset="0"/>
              </a:rPr>
              <a:t> </a:t>
            </a: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88D57C6D-9B7C-4799-9EEF-AD493DF30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208" y="33195329"/>
            <a:ext cx="30861000" cy="914400"/>
          </a:xfrm>
          <a:prstGeom prst="rect">
            <a:avLst/>
          </a:prstGeom>
          <a:solidFill>
            <a:srgbClr val="1482A5"/>
          </a:solidFill>
          <a:ln>
            <a:noFill/>
          </a:ln>
          <a:effectLst/>
        </p:spPr>
        <p:txBody>
          <a:bodyPr wrap="none" lIns="205740" tIns="51435" rIns="205740" bIns="51435" anchor="ctr"/>
          <a:lstStyle>
            <a:defPPr>
              <a:defRPr kern="1200"/>
            </a:defPPr>
          </a:lstStyle>
          <a:p>
            <a:pPr defTabSz="3527822"/>
            <a:r>
              <a:rPr lang="en-US" sz="4400" noProof="0" dirty="0">
                <a:solidFill>
                  <a:schemeClr val="bg1"/>
                </a:solidFill>
                <a:latin typeface="Amaranth" panose="02000503050000020004" pitchFamily="2" charset="0"/>
              </a:rPr>
              <a:t>4. HYPOTHES</a:t>
            </a:r>
            <a:r>
              <a:rPr lang="en-US" sz="4400" dirty="0">
                <a:solidFill>
                  <a:schemeClr val="bg1"/>
                </a:solidFill>
                <a:latin typeface="Amaranth" panose="02000503050000020004" pitchFamily="2" charset="0"/>
              </a:rPr>
              <a:t>ES</a:t>
            </a:r>
            <a:endParaRPr lang="en-US" sz="3600" noProof="0" dirty="0">
              <a:solidFill>
                <a:schemeClr val="bg1"/>
              </a:solidFill>
              <a:latin typeface="Amaranth" panose="02000503050000020004" pitchFamily="2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620C51D2-3423-4C6C-A077-34B27F321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6570" y="5379940"/>
            <a:ext cx="14824821" cy="914400"/>
          </a:xfrm>
          <a:prstGeom prst="rect">
            <a:avLst/>
          </a:prstGeom>
          <a:solidFill>
            <a:srgbClr val="1482A5"/>
          </a:solidFill>
          <a:ln>
            <a:noFill/>
          </a:ln>
          <a:effectLst/>
        </p:spPr>
        <p:txBody>
          <a:bodyPr wrap="none" lIns="205740" tIns="51435" rIns="205740" bIns="51435" anchor="ctr"/>
          <a:lstStyle>
            <a:defPPr>
              <a:defRPr kern="1200"/>
            </a:defPPr>
          </a:lstStyle>
          <a:p>
            <a:pPr defTabSz="3527822"/>
            <a:r>
              <a:rPr lang="en-US" sz="4400" noProof="0" dirty="0">
                <a:solidFill>
                  <a:schemeClr val="bg1"/>
                </a:solidFill>
                <a:latin typeface="Amaranth" panose="02000503050000020004" pitchFamily="2" charset="0"/>
              </a:rPr>
              <a:t>3. METHODOLOGY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1D190742-CABF-42B7-98F1-0542A6A25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697" y="5333105"/>
            <a:ext cx="14824821" cy="914400"/>
          </a:xfrm>
          <a:prstGeom prst="rect">
            <a:avLst/>
          </a:prstGeom>
          <a:solidFill>
            <a:srgbClr val="1482A5"/>
          </a:solidFill>
          <a:ln>
            <a:noFill/>
          </a:ln>
          <a:effectLst/>
        </p:spPr>
        <p:txBody>
          <a:bodyPr wrap="none" lIns="205740" tIns="51435" rIns="205740" bIns="51435" anchor="ctr"/>
          <a:lstStyle>
            <a:defPPr>
              <a:defRPr kern="1200"/>
            </a:defPPr>
          </a:lstStyle>
          <a:p>
            <a:pPr defTabSz="3527822"/>
            <a:r>
              <a:rPr lang="en-US" sz="4400" noProof="0" dirty="0">
                <a:solidFill>
                  <a:schemeClr val="bg1"/>
                </a:solidFill>
                <a:latin typeface="Amaranth" panose="02000503050000020004" pitchFamily="2" charset="0"/>
              </a:rPr>
              <a:t>1. INTRODUCTION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1871014-B5B6-0A19-53EC-509F01D3110A}"/>
              </a:ext>
            </a:extLst>
          </p:cNvPr>
          <p:cNvGrpSpPr/>
          <p:nvPr/>
        </p:nvGrpSpPr>
        <p:grpSpPr>
          <a:xfrm>
            <a:off x="17128708" y="6613399"/>
            <a:ext cx="14783129" cy="26137157"/>
            <a:chOff x="1028700" y="20479108"/>
            <a:chExt cx="14783129" cy="10757415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FE19887-EE01-30CA-53F1-B93F541FF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8700" y="20479108"/>
              <a:ext cx="14741438" cy="10757415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CE1FC4F-72A6-9FED-171B-73C7A1DDDDE2}"/>
                </a:ext>
              </a:extLst>
            </p:cNvPr>
            <p:cNvSpPr txBox="1"/>
            <p:nvPr/>
          </p:nvSpPr>
          <p:spPr>
            <a:xfrm>
              <a:off x="1070391" y="20709940"/>
              <a:ext cx="14741438" cy="7993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u="sng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endParaRPr lang="en-US" sz="3200" b="1" u="sng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endParaRPr lang="en-US" sz="3200" b="1" u="sng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endParaRPr lang="en-US" sz="3200" b="1" u="sng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endParaRPr lang="en-US" sz="3200" b="1" u="sng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endParaRPr lang="en-US" sz="2000" noProof="0" dirty="0"/>
            </a:p>
            <a:p>
              <a:pPr algn="just"/>
              <a:endParaRPr lang="en-US" sz="3200" b="1" u="sng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pPr algn="just"/>
              <a:endParaRPr lang="en-US" sz="3200" b="1" u="sng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pPr algn="just"/>
              <a:endParaRPr lang="en-US" sz="3200" b="1" u="sng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endParaRPr>
            </a:p>
            <a:p>
              <a:pPr lvl="0">
                <a:defRPr/>
              </a:pPr>
              <a:endParaRPr lang="en-US" sz="3200" noProof="0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3200" noProof="0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3200" noProof="0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3200" noProof="0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3200" noProof="0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3200" noProof="0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endParaRPr>
            </a:p>
            <a:p>
              <a:pPr algn="just"/>
              <a:endParaRPr lang="en-US" sz="3200" b="1" u="sng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pPr algn="just"/>
              <a:endParaRPr lang="en-US" sz="3200" b="1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pPr marL="457200" indent="-457200" algn="just">
                <a:buFontTx/>
                <a:buChar char="-"/>
              </a:pPr>
              <a:endParaRPr lang="en-US" sz="3200" b="1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pPr marL="457200" indent="-457200" algn="just">
                <a:buFontTx/>
                <a:buChar char="-"/>
              </a:pPr>
              <a:endParaRPr lang="en-US" sz="3200" b="1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pPr marL="457200" indent="-457200" algn="just">
                <a:buFontTx/>
                <a:buChar char="-"/>
              </a:pPr>
              <a:endParaRPr lang="en-US" sz="3200" b="1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pPr marL="457200" indent="-457200" algn="just">
                <a:buFontTx/>
                <a:buChar char="-"/>
              </a:pPr>
              <a:endParaRPr lang="en-US" sz="3200" b="1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pPr marL="457200" indent="-457200" algn="just">
                <a:buFontTx/>
                <a:buChar char="-"/>
              </a:pPr>
              <a:endParaRPr lang="en-US" sz="3200" b="1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pPr marL="457200" indent="-457200" algn="just">
                <a:buFontTx/>
                <a:buChar char="-"/>
              </a:pP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pPr marL="457200" indent="-457200" algn="just">
                <a:buFontTx/>
                <a:buChar char="-"/>
              </a:pPr>
              <a:endParaRPr lang="en-US" sz="3200" b="1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pPr marL="457200" indent="-457200" algn="just">
                <a:buFontTx/>
                <a:buChar char="-"/>
              </a:pP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pPr marL="457200" indent="-457200" algn="just">
                <a:buFontTx/>
                <a:buChar char="-"/>
              </a:pPr>
              <a:endParaRPr lang="en-US" sz="3200" b="1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pPr marL="457200" indent="-457200" algn="just">
                <a:buFontTx/>
                <a:buChar char="-"/>
              </a:pP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pPr marL="457200" indent="-457200" algn="just">
                <a:buFontTx/>
                <a:buChar char="-"/>
              </a:pP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pPr marL="457200" indent="-457200" algn="just">
                <a:buFontTx/>
                <a:buChar char="-"/>
              </a:pP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pPr marL="457200" indent="-457200" algn="just">
                <a:buFontTx/>
                <a:buChar char="-"/>
              </a:pP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pPr marL="457200" indent="-457200" algn="just">
                <a:buFontTx/>
                <a:buChar char="-"/>
              </a:pP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pPr marL="457200" indent="-457200" algn="just">
                <a:buFontTx/>
                <a:buChar char="-"/>
              </a:pPr>
              <a:endParaRPr lang="en-US" sz="3200" b="1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endParaRPr lang="en-US" sz="3200" b="1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endParaRPr lang="en-US" sz="3200" b="1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endParaRPr lang="en-US" sz="3200" b="1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endParaRPr lang="en-US" sz="3200" b="1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endParaRPr lang="en-US" sz="3200" b="1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  <a:p>
              <a:endParaRPr lang="en-US" sz="2000" noProof="0" dirty="0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153A6B1-C9BD-E1E6-C6CD-A0274875BF1E}"/>
              </a:ext>
            </a:extLst>
          </p:cNvPr>
          <p:cNvGrpSpPr/>
          <p:nvPr/>
        </p:nvGrpSpPr>
        <p:grpSpPr>
          <a:xfrm>
            <a:off x="978442" y="28039842"/>
            <a:ext cx="15103241" cy="4710714"/>
            <a:chOff x="17064876" y="6925636"/>
            <a:chExt cx="14824821" cy="3636826"/>
          </a:xfrm>
          <a:solidFill>
            <a:srgbClr val="B4D3E2"/>
          </a:solidFill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F7EA1B6F-8097-159D-4C83-D8FBBE441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64876" y="6925636"/>
              <a:ext cx="14824821" cy="3636826"/>
            </a:xfrm>
            <a:prstGeom prst="snip2DiagRect">
              <a:avLst/>
            </a:prstGeom>
            <a:grpFill/>
            <a:ln>
              <a:noFill/>
            </a:ln>
            <a:effectLst/>
          </p:spPr>
          <p:txBody>
            <a:bodyPr wrap="none" lIns="205740" tIns="51435" rIns="205740" bIns="51435" anchor="ctr"/>
            <a:lstStyle>
              <a:defPPr>
                <a:defRPr kern="1200"/>
              </a:defPPr>
            </a:lstStyle>
            <a:p>
              <a:pPr defTabSz="3527822"/>
              <a:endParaRPr lang="en-US" sz="2700" noProof="0" dirty="0">
                <a:noFill/>
                <a:latin typeface="Amaranth" panose="02000503050000020004" pitchFamily="2" charset="0"/>
              </a:endParaRP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D7807254-5B48-02E9-1706-D9A13EBC3B4D}"/>
                </a:ext>
              </a:extLst>
            </p:cNvPr>
            <p:cNvSpPr txBox="1"/>
            <p:nvPr/>
          </p:nvSpPr>
          <p:spPr>
            <a:xfrm>
              <a:off x="17436356" y="7182386"/>
              <a:ext cx="13785080" cy="3261098"/>
            </a:xfrm>
            <a:prstGeom prst="snip2Diag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514350" indent="-514350" algn="just">
                <a:buFont typeface="+mj-lt"/>
                <a:buAutoNum type="arabicPeriod"/>
              </a:pPr>
              <a:r>
                <a:rPr lang="en-US" sz="3200" noProof="0" dirty="0">
                  <a:solidFill>
                    <a:srgbClr val="002060"/>
                  </a:solidFill>
                  <a:latin typeface="Aptos" panose="020B0004020202020204" pitchFamily="34" charset="0"/>
                </a:rPr>
                <a:t>To explore whether </a:t>
              </a:r>
              <a:r>
                <a:rPr lang="en-US" sz="3200" b="1" noProof="0" dirty="0">
                  <a:solidFill>
                    <a:srgbClr val="002060"/>
                  </a:solidFill>
                  <a:latin typeface="Aptos" panose="020B0004020202020204" pitchFamily="34" charset="0"/>
                </a:rPr>
                <a:t>parental practices </a:t>
              </a:r>
              <a:r>
                <a:rPr lang="en-US" sz="3200" noProof="0" dirty="0">
                  <a:solidFill>
                    <a:srgbClr val="002060"/>
                  </a:solidFill>
                  <a:latin typeface="Aptos" panose="020B0004020202020204" pitchFamily="34" charset="0"/>
                </a:rPr>
                <a:t>are associated </a:t>
              </a:r>
              <a:r>
                <a:rPr lang="en-US" sz="3200" b="1" noProof="0" dirty="0">
                  <a:solidFill>
                    <a:srgbClr val="002060"/>
                  </a:solidFill>
                  <a:latin typeface="Aptos" panose="020B0004020202020204" pitchFamily="34" charset="0"/>
                </a:rPr>
                <a:t>with child rumination</a:t>
              </a:r>
              <a:r>
                <a:rPr lang="en-US" sz="3200" noProof="0" dirty="0">
                  <a:solidFill>
                    <a:srgbClr val="002060"/>
                  </a:solidFill>
                  <a:latin typeface="Aptos" panose="020B0004020202020204" pitchFamily="34" charset="0"/>
                </a:rPr>
                <a:t>.</a:t>
              </a:r>
            </a:p>
            <a:p>
              <a:pPr marL="514350" indent="-514350" algn="just">
                <a:buFont typeface="+mj-lt"/>
                <a:buAutoNum type="arabicPeriod"/>
              </a:pPr>
              <a:endParaRPr lang="en-US" sz="3200" noProof="0" dirty="0">
                <a:solidFill>
                  <a:srgbClr val="002060"/>
                </a:solidFill>
                <a:latin typeface="Aptos" panose="020B0004020202020204" pitchFamily="34" charset="0"/>
              </a:endParaRPr>
            </a:p>
            <a:p>
              <a:pPr marL="514350" indent="-514350" algn="just">
                <a:buFont typeface="+mj-lt"/>
                <a:buAutoNum type="arabicPeriod"/>
              </a:pPr>
              <a:r>
                <a:rPr lang="en-US" sz="3200" noProof="0" dirty="0">
                  <a:solidFill>
                    <a:srgbClr val="002060"/>
                  </a:solidFill>
                  <a:latin typeface="Aptos" panose="020B0004020202020204" pitchFamily="34" charset="0"/>
                </a:rPr>
                <a:t>To examine whether </a:t>
              </a:r>
              <a:r>
                <a:rPr lang="en-US" sz="3200" b="1" noProof="0" dirty="0">
                  <a:solidFill>
                    <a:srgbClr val="002060"/>
                  </a:solidFill>
                  <a:latin typeface="Aptos" panose="020B0004020202020204" pitchFamily="34" charset="0"/>
                </a:rPr>
                <a:t>gender may moderate </a:t>
              </a:r>
              <a:r>
                <a:rPr lang="en-US" sz="3200" noProof="0" dirty="0">
                  <a:solidFill>
                    <a:srgbClr val="002060"/>
                  </a:solidFill>
                  <a:latin typeface="Aptos" panose="020B0004020202020204" pitchFamily="34" charset="0"/>
                </a:rPr>
                <a:t>this relationship.</a:t>
              </a:r>
            </a:p>
            <a:p>
              <a:pPr marL="514350" indent="-514350" algn="just">
                <a:buFont typeface="+mj-lt"/>
                <a:buAutoNum type="arabicPeriod"/>
              </a:pPr>
              <a:endParaRPr lang="en-US" sz="3200" noProof="0" dirty="0">
                <a:solidFill>
                  <a:srgbClr val="002060"/>
                </a:solidFill>
                <a:latin typeface="Aptos" panose="020B0004020202020204" pitchFamily="34" charset="0"/>
              </a:endParaRPr>
            </a:p>
            <a:p>
              <a:pPr marL="514350" indent="-514350" algn="just">
                <a:buFont typeface="+mj-lt"/>
                <a:buAutoNum type="arabicPeriod"/>
              </a:pPr>
              <a:r>
                <a:rPr lang="en-US" sz="3200" noProof="0" dirty="0">
                  <a:solidFill>
                    <a:srgbClr val="002060"/>
                  </a:solidFill>
                  <a:latin typeface="Aptos" panose="020B0004020202020204" pitchFamily="34" charset="0"/>
                </a:rPr>
                <a:t>To investigate whether </a:t>
              </a:r>
              <a:r>
                <a:rPr lang="en-US" sz="3200" b="1" noProof="0" dirty="0">
                  <a:solidFill>
                    <a:srgbClr val="002060"/>
                  </a:solidFill>
                  <a:latin typeface="Aptos" panose="020B0004020202020204" pitchFamily="34" charset="0"/>
                </a:rPr>
                <a:t>self-criticism may mediate </a:t>
              </a:r>
              <a:r>
                <a:rPr lang="en-US" sz="3200" noProof="0" dirty="0">
                  <a:solidFill>
                    <a:srgbClr val="002060"/>
                  </a:solidFill>
                  <a:latin typeface="Aptos" panose="020B0004020202020204" pitchFamily="34" charset="0"/>
                </a:rPr>
                <a:t>the link between parental practices and rumination. </a:t>
              </a:r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DC193338-A53F-DFE6-4D80-44366FA6F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08" y="34520796"/>
            <a:ext cx="30777614" cy="555477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3BA8673-F189-8D9C-C384-B07AF1426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7532" y="37167199"/>
            <a:ext cx="2394973" cy="2693122"/>
          </a:xfrm>
          <a:prstGeom prst="rect">
            <a:avLst/>
          </a:prstGeom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C8780AD6-43FF-526A-8C5D-E5C239AFAC98}"/>
              </a:ext>
            </a:extLst>
          </p:cNvPr>
          <p:cNvGrpSpPr/>
          <p:nvPr/>
        </p:nvGrpSpPr>
        <p:grpSpPr>
          <a:xfrm>
            <a:off x="10668274" y="11393634"/>
            <a:ext cx="3410882" cy="2816596"/>
            <a:chOff x="9487824" y="9802552"/>
            <a:chExt cx="3410882" cy="2816596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1A539B56-0387-81D4-C594-234A69A53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11613" y="9802552"/>
              <a:ext cx="1670449" cy="2816596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2421F913-C550-A988-3B57-6FF4D90FA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95234" y="10491460"/>
              <a:ext cx="1103472" cy="719390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77C7BD57-1387-F1E5-3250-359ABA876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87824" y="9900097"/>
              <a:ext cx="847417" cy="591363"/>
            </a:xfrm>
            <a:prstGeom prst="rect">
              <a:avLst/>
            </a:prstGeom>
          </p:spPr>
        </p:pic>
      </p:grpSp>
      <p:graphicFrame>
        <p:nvGraphicFramePr>
          <p:cNvPr id="38" name="Tableau 37">
            <a:extLst>
              <a:ext uri="{FF2B5EF4-FFF2-40B4-BE49-F238E27FC236}">
                <a16:creationId xmlns:a16="http://schemas.microsoft.com/office/drawing/2014/main" id="{2C5EE553-2D1A-E48E-1066-9A163C51B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189038"/>
              </p:ext>
            </p:extLst>
          </p:nvPr>
        </p:nvGraphicFramePr>
        <p:xfrm>
          <a:off x="18782941" y="6976693"/>
          <a:ext cx="11472078" cy="6085165"/>
        </p:xfrm>
        <a:graphic>
          <a:graphicData uri="http://schemas.openxmlformats.org/drawingml/2006/table">
            <a:tbl>
              <a:tblPr firstRow="1" bandRow="1"/>
              <a:tblGrid>
                <a:gridCol w="2652298">
                  <a:extLst>
                    <a:ext uri="{9D8B030D-6E8A-4147-A177-3AD203B41FA5}">
                      <a16:colId xmlns:a16="http://schemas.microsoft.com/office/drawing/2014/main" val="1276222574"/>
                    </a:ext>
                  </a:extLst>
                </a:gridCol>
                <a:gridCol w="8819780">
                  <a:extLst>
                    <a:ext uri="{9D8B030D-6E8A-4147-A177-3AD203B41FA5}">
                      <a16:colId xmlns:a16="http://schemas.microsoft.com/office/drawing/2014/main" val="3977164603"/>
                    </a:ext>
                  </a:extLst>
                </a:gridCol>
              </a:tblGrid>
              <a:tr h="713065">
                <a:tc>
                  <a:txBody>
                    <a:bodyPr/>
                    <a:lstStyle>
                      <a:lvl1pPr marL="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3429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6858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0287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3716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17145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0574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24003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27432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r>
                        <a:rPr lang="en-US" sz="3200" b="1" noProof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Design</a:t>
                      </a:r>
                    </a:p>
                  </a:txBody>
                  <a:tcPr>
                    <a:lnL w="12700" cmpd="sng">
                      <a:solidFill>
                        <a:srgbClr val="00349E"/>
                      </a:solidFill>
                    </a:lnL>
                    <a:lnR w="12700" cmpd="sng">
                      <a:solidFill>
                        <a:srgbClr val="00349E"/>
                      </a:solidFill>
                    </a:lnR>
                    <a:lnT w="12700" cmpd="sng">
                      <a:solidFill>
                        <a:srgbClr val="00349E"/>
                      </a:solidFill>
                    </a:lnT>
                    <a:lnB w="12700" cmpd="sng">
                      <a:solidFill>
                        <a:srgbClr val="00349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3429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6858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0287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3716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17145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0574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24003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27432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cs typeface="+mn-cs"/>
                        </a:rPr>
                        <a:t>Exploratory quantitative study</a:t>
                      </a:r>
                      <a:endParaRPr lang="en-US" sz="32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349E"/>
                      </a:solidFill>
                    </a:lnL>
                    <a:lnR w="12700" cmpd="sng">
                      <a:solidFill>
                        <a:srgbClr val="00349E"/>
                      </a:solidFill>
                    </a:lnR>
                    <a:lnT w="12700" cmpd="sng">
                      <a:solidFill>
                        <a:srgbClr val="00349E"/>
                      </a:solidFill>
                    </a:lnT>
                    <a:lnB w="12700" cmpd="sng">
                      <a:solidFill>
                        <a:srgbClr val="00349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CC4E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742658"/>
                  </a:ext>
                </a:extLst>
              </a:tr>
              <a:tr h="1047659">
                <a:tc>
                  <a:txBody>
                    <a:bodyPr/>
                    <a:lstStyle>
                      <a:lvl1pPr marL="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3429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6858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0287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3716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17145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0574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24003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27432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r>
                        <a:rPr lang="en-US" sz="3200" b="1" noProof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Population</a:t>
                      </a:r>
                      <a:r>
                        <a:rPr lang="en-US" sz="32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ptos" panose="020B000402020202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rgbClr val="00349E"/>
                      </a:solidFill>
                    </a:lnL>
                    <a:lnR w="12700" cmpd="sng">
                      <a:solidFill>
                        <a:srgbClr val="00349E"/>
                      </a:solidFill>
                    </a:lnR>
                    <a:lnT w="12700" cmpd="sng">
                      <a:solidFill>
                        <a:srgbClr val="00349E"/>
                      </a:solidFill>
                    </a:lnT>
                    <a:lnB w="12700" cap="flat" cmpd="sng" algn="ctr">
                      <a:solidFill>
                        <a:srgbClr val="003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3429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6858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0287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3716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17145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0574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24003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274320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cs typeface="+mn-cs"/>
                      </a:endParaRPr>
                    </a:p>
                    <a:p>
                      <a:pPr algn="ctr"/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cs typeface="+mn-cs"/>
                        </a:rPr>
                        <a:t>120 francophone children aged 8 to 14</a:t>
                      </a:r>
                    </a:p>
                    <a:p>
                      <a:pPr algn="ctr"/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cs typeface="+mn-cs"/>
                      </a:endParaRPr>
                    </a:p>
                    <a:p>
                      <a:pPr algn="ctr"/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cs typeface="+mn-cs"/>
                        </a:rPr>
                        <a:t>AND </a:t>
                      </a:r>
                    </a:p>
                    <a:p>
                      <a:pPr algn="ctr"/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cs typeface="+mn-cs"/>
                      </a:endParaRPr>
                    </a:p>
                    <a:p>
                      <a:pPr algn="ctr"/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cs typeface="+mn-cs"/>
                        </a:rPr>
                        <a:t>their parents !</a:t>
                      </a:r>
                    </a:p>
                    <a:p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cs typeface="+mn-cs"/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yr W04 Demi" panose="020B0703020202020204" pitchFamily="34" charset="0"/>
                        </a:rPr>
                        <a:t> </a:t>
                      </a:r>
                      <a:r>
                        <a:rPr lang="fr-BE" sz="36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Arial"/>
                          <a:cs typeface="Arial"/>
                          <a:sym typeface="Arial"/>
                        </a:rPr>
                        <a:t>⚠️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Exclusion criteria : developmental disorders and/or psychiatric conditions.</a:t>
                      </a:r>
                    </a:p>
                    <a:p>
                      <a:pPr algn="just"/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00349E"/>
                      </a:solidFill>
                    </a:lnL>
                    <a:lnR w="12700" cmpd="sng">
                      <a:solidFill>
                        <a:srgbClr val="00349E"/>
                      </a:solidFill>
                    </a:lnR>
                    <a:lnT w="12700" cmpd="sng">
                      <a:solidFill>
                        <a:srgbClr val="00349E"/>
                      </a:solidFill>
                    </a:lnT>
                    <a:lnB w="12700" cap="flat" cmpd="sng" algn="ctr">
                      <a:solidFill>
                        <a:srgbClr val="003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CC4E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598154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3200" b="1" noProof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Recruitment</a:t>
                      </a:r>
                    </a:p>
                  </a:txBody>
                  <a:tcPr>
                    <a:lnL w="12700" cmpd="sng">
                      <a:solidFill>
                        <a:srgbClr val="00349E"/>
                      </a:solidFill>
                    </a:lnL>
                    <a:lnR w="12700" cap="flat" cmpd="sng" algn="ctr">
                      <a:solidFill>
                        <a:srgbClr val="003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349E"/>
                      </a:solidFill>
                    </a:lnT>
                    <a:lnB w="12700" cmpd="sng">
                      <a:solidFill>
                        <a:srgbClr val="00349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Schools and social media</a:t>
                      </a:r>
                    </a:p>
                  </a:txBody>
                  <a:tcPr>
                    <a:lnL w="12700" cap="flat" cmpd="sng" algn="ctr">
                      <a:solidFill>
                        <a:srgbClr val="003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349E"/>
                      </a:solidFill>
                    </a:lnR>
                    <a:lnT w="12700" cmpd="sng">
                      <a:solidFill>
                        <a:srgbClr val="00349E"/>
                      </a:solidFill>
                    </a:lnT>
                    <a:lnB w="12700" cmpd="sng">
                      <a:solidFill>
                        <a:srgbClr val="00349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CC4E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13462"/>
                  </a:ext>
                </a:extLst>
              </a:tr>
            </a:tbl>
          </a:graphicData>
        </a:graphic>
      </p:graphicFrame>
      <p:sp>
        <p:nvSpPr>
          <p:cNvPr id="40" name="Rectangle 5">
            <a:extLst>
              <a:ext uri="{FF2B5EF4-FFF2-40B4-BE49-F238E27FC236}">
                <a16:creationId xmlns:a16="http://schemas.microsoft.com/office/drawing/2014/main" id="{34D4A15A-DC58-6449-ABFE-11F0413E7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06858" y="13719368"/>
            <a:ext cx="13340861" cy="736591"/>
          </a:xfrm>
          <a:prstGeom prst="rect">
            <a:avLst/>
          </a:prstGeom>
          <a:solidFill>
            <a:srgbClr val="F2CC4E">
              <a:lumMod val="40000"/>
              <a:lumOff val="60000"/>
            </a:srgbClr>
          </a:solidFill>
          <a:ln>
            <a:noFill/>
          </a:ln>
          <a:effectLst/>
        </p:spPr>
        <p:txBody>
          <a:bodyPr wrap="none" lIns="205740" tIns="51435" rIns="205740" bIns="51435" anchor="ctr"/>
          <a:lstStyle>
            <a:defPPr>
              <a:defRPr kern="1200"/>
            </a:defPPr>
          </a:lstStyle>
          <a:p>
            <a:pPr marL="0" marR="0" lvl="0" indent="0" algn="ctr" defTabSz="352782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maranth" panose="02000503050000020004" pitchFamily="2" charset="0"/>
                <a:sym typeface="Arial"/>
              </a:rPr>
              <a:t>Procedure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1B0661F5-C07C-D38A-3EBD-1B26125C8671}"/>
              </a:ext>
            </a:extLst>
          </p:cNvPr>
          <p:cNvCxnSpPr/>
          <p:nvPr/>
        </p:nvCxnSpPr>
        <p:spPr bwMode="auto">
          <a:xfrm>
            <a:off x="20812799" y="16416114"/>
            <a:ext cx="292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6F23A1CA-264C-E0F0-1B49-C78BAB5740C3}"/>
              </a:ext>
            </a:extLst>
          </p:cNvPr>
          <p:cNvSpPr/>
          <p:nvPr/>
        </p:nvSpPr>
        <p:spPr bwMode="auto">
          <a:xfrm>
            <a:off x="19809140" y="16163086"/>
            <a:ext cx="1003659" cy="584776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702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ptos" panose="020B0004020202020204" pitchFamily="34" charset="0"/>
              </a:rPr>
              <a:t>1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BB7461E9-507D-5E62-F521-28E8BE8727D2}"/>
              </a:ext>
            </a:extLst>
          </p:cNvPr>
          <p:cNvSpPr/>
          <p:nvPr/>
        </p:nvSpPr>
        <p:spPr bwMode="auto">
          <a:xfrm>
            <a:off x="23745415" y="16163085"/>
            <a:ext cx="1003659" cy="58477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702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ptos" panose="020B0004020202020204" pitchFamily="34" charset="0"/>
              </a:rPr>
              <a:t>2</a:t>
            </a:r>
            <a:endParaRPr kumimoji="0" lang="en-US" sz="2400" b="0" i="0" u="none" strike="noStrike" cap="none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</a:endParaRP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D3EB9BF2-38EF-0B97-EA0B-CD5B59D3FBE7}"/>
              </a:ext>
            </a:extLst>
          </p:cNvPr>
          <p:cNvCxnSpPr/>
          <p:nvPr/>
        </p:nvCxnSpPr>
        <p:spPr bwMode="auto">
          <a:xfrm>
            <a:off x="24749074" y="16416114"/>
            <a:ext cx="292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7472AB77-A7E4-AC53-F633-54FE6DC449BF}"/>
              </a:ext>
            </a:extLst>
          </p:cNvPr>
          <p:cNvSpPr/>
          <p:nvPr/>
        </p:nvSpPr>
        <p:spPr bwMode="auto">
          <a:xfrm>
            <a:off x="27670074" y="16163080"/>
            <a:ext cx="1003659" cy="584776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702175"/>
            <a:r>
              <a:rPr lang="en-US" sz="3200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3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4B287939-22D4-7EEA-02A8-A857B07D782A}"/>
              </a:ext>
            </a:extLst>
          </p:cNvPr>
          <p:cNvSpPr txBox="1"/>
          <p:nvPr/>
        </p:nvSpPr>
        <p:spPr>
          <a:xfrm>
            <a:off x="18509929" y="15085470"/>
            <a:ext cx="3641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INFORMED CONSENT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3487A681-C8E6-0BA5-D4A8-DDD25A851D5A}"/>
              </a:ext>
            </a:extLst>
          </p:cNvPr>
          <p:cNvSpPr txBox="1"/>
          <p:nvPr/>
        </p:nvSpPr>
        <p:spPr>
          <a:xfrm>
            <a:off x="26482623" y="15075310"/>
            <a:ext cx="3509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ANONYMIZED DATA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F990166A-69EA-A327-488F-0C7633EAFF09}"/>
              </a:ext>
            </a:extLst>
          </p:cNvPr>
          <p:cNvSpPr txBox="1"/>
          <p:nvPr/>
        </p:nvSpPr>
        <p:spPr>
          <a:xfrm>
            <a:off x="22699226" y="16767071"/>
            <a:ext cx="3096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noProof="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MEASURES</a:t>
            </a:r>
          </a:p>
        </p:txBody>
      </p:sp>
      <p:grpSp>
        <p:nvGrpSpPr>
          <p:cNvPr id="217" name="Groupe 216">
            <a:extLst>
              <a:ext uri="{FF2B5EF4-FFF2-40B4-BE49-F238E27FC236}">
                <a16:creationId xmlns:a16="http://schemas.microsoft.com/office/drawing/2014/main" id="{ED1A5E3E-6A47-1ED9-DC13-323446C4B8C9}"/>
              </a:ext>
            </a:extLst>
          </p:cNvPr>
          <p:cNvGrpSpPr/>
          <p:nvPr/>
        </p:nvGrpSpPr>
        <p:grpSpPr>
          <a:xfrm rot="2885841">
            <a:off x="24465223" y="18246326"/>
            <a:ext cx="2921000" cy="1159433"/>
            <a:chOff x="20556839" y="17205488"/>
            <a:chExt cx="2921000" cy="1159433"/>
          </a:xfrm>
          <a:solidFill>
            <a:srgbClr val="F2CC4E">
              <a:lumMod val="40000"/>
              <a:lumOff val="60000"/>
            </a:srgbClr>
          </a:solidFill>
        </p:grpSpPr>
        <p:sp>
          <p:nvSpPr>
            <p:cNvPr id="218" name="Flèche : bas 217">
              <a:extLst>
                <a:ext uri="{FF2B5EF4-FFF2-40B4-BE49-F238E27FC236}">
                  <a16:creationId xmlns:a16="http://schemas.microsoft.com/office/drawing/2014/main" id="{3EAE5E37-B5D7-160A-E82A-95671F391419}"/>
                </a:ext>
              </a:extLst>
            </p:cNvPr>
            <p:cNvSpPr/>
            <p:nvPr/>
          </p:nvSpPr>
          <p:spPr bwMode="auto">
            <a:xfrm rot="16200000">
              <a:off x="21437622" y="16324705"/>
              <a:ext cx="1159433" cy="2921000"/>
            </a:xfrm>
            <a:prstGeom prst="downArrow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7021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sym typeface="Arial"/>
              </a:endParaRPr>
            </a:p>
          </p:txBody>
        </p:sp>
        <p:sp>
          <p:nvSpPr>
            <p:cNvPr id="219" name="ZoneTexte 218">
              <a:extLst>
                <a:ext uri="{FF2B5EF4-FFF2-40B4-BE49-F238E27FC236}">
                  <a16:creationId xmlns:a16="http://schemas.microsoft.com/office/drawing/2014/main" id="{4F5E2B6A-58C1-7C16-1443-870EBB3295AC}"/>
                </a:ext>
              </a:extLst>
            </p:cNvPr>
            <p:cNvSpPr txBox="1"/>
            <p:nvPr/>
          </p:nvSpPr>
          <p:spPr>
            <a:xfrm>
              <a:off x="20669500" y="17524477"/>
              <a:ext cx="2203938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ptos" panose="020B0004020202020204" pitchFamily="34" charset="0"/>
                  <a:sym typeface="Arial"/>
                </a:rPr>
                <a:t>Children</a:t>
              </a:r>
            </a:p>
          </p:txBody>
        </p:sp>
      </p:grpSp>
      <p:sp>
        <p:nvSpPr>
          <p:cNvPr id="220" name="ZoneTexte 219">
            <a:extLst>
              <a:ext uri="{FF2B5EF4-FFF2-40B4-BE49-F238E27FC236}">
                <a16:creationId xmlns:a16="http://schemas.microsoft.com/office/drawing/2014/main" id="{8A5AF5BE-EC84-66DB-CBD9-0050A3EC3CAD}"/>
              </a:ext>
            </a:extLst>
          </p:cNvPr>
          <p:cNvSpPr txBox="1"/>
          <p:nvPr/>
        </p:nvSpPr>
        <p:spPr>
          <a:xfrm>
            <a:off x="17564099" y="20775484"/>
            <a:ext cx="6374417" cy="1191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u="sng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Rumination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50000"/>
                </a:srgbClr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arenR"/>
              <a:tabLst/>
              <a:defRPr/>
            </a:pPr>
            <a:r>
              <a:rPr kumimoji="0" lang="fr-BE" sz="3200" b="0" i="1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Penn State </a:t>
            </a:r>
            <a:r>
              <a:rPr kumimoji="0" lang="fr-BE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Worry</a:t>
            </a:r>
            <a:r>
              <a:rPr lang="fr-BE" sz="3200" i="1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 </a:t>
            </a:r>
            <a:r>
              <a:rPr kumimoji="0" lang="fr-BE" sz="3200" b="0" i="1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Questionnaire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BE" sz="3200" b="0" i="1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(Gosselin et al., 2001)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BE" sz="3200" b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16 items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BE" sz="3200" b="0" i="1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50000"/>
                </a:srgbClr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BE" sz="3200" b="0" i="1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B) </a:t>
            </a:r>
            <a:r>
              <a:rPr lang="fr-BE" sz="3200" i="1" dirty="0" err="1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Ruminative</a:t>
            </a:r>
            <a:r>
              <a:rPr lang="fr-BE" sz="3200" i="1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 Response </a:t>
            </a:r>
            <a:r>
              <a:rPr lang="fr-BE" sz="3200" i="1" dirty="0" err="1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Scale</a:t>
            </a:r>
            <a:r>
              <a:rPr lang="fr-BE" sz="3200" i="1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 (</a:t>
            </a:r>
            <a:r>
              <a:rPr lang="fr-BE" sz="3200" i="1" dirty="0" err="1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Parola</a:t>
            </a:r>
            <a:r>
              <a:rPr lang="fr-BE" sz="3200" i="1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 et al., 2017)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50000"/>
                </a:srgbClr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</a:rPr>
              <a:t>22 items</a:t>
            </a:r>
          </a:p>
          <a:p>
            <a:pPr algn="ctr">
              <a:defRPr/>
            </a:pPr>
            <a:endParaRPr lang="en-US" sz="3200" b="1" u="sng" dirty="0">
              <a:solidFill>
                <a:srgbClr val="00349E">
                  <a:lumMod val="50000"/>
                </a:srgbClr>
              </a:solidFill>
              <a:latin typeface="Aptos" panose="020B0004020202020204" pitchFamily="34" charset="0"/>
            </a:endParaRPr>
          </a:p>
          <a:p>
            <a:pPr algn="ctr">
              <a:defRPr/>
            </a:pPr>
            <a:endParaRPr lang="en-US" sz="3200" b="1" u="sng" dirty="0">
              <a:solidFill>
                <a:srgbClr val="00349E">
                  <a:lumMod val="50000"/>
                </a:srgbClr>
              </a:solidFill>
              <a:latin typeface="Aptos" panose="020B0004020202020204" pitchFamily="34" charset="0"/>
            </a:endParaRPr>
          </a:p>
          <a:p>
            <a:pPr algn="ctr">
              <a:defRPr/>
            </a:pPr>
            <a:r>
              <a:rPr lang="en-US" sz="3200" b="1" u="sng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</a:rPr>
              <a:t>Parental practices </a:t>
            </a:r>
            <a:endParaRPr lang="en-US" sz="3200" b="1" i="1" u="sng" dirty="0">
              <a:solidFill>
                <a:srgbClr val="00349E">
                  <a:lumMod val="50000"/>
                </a:srgbClr>
              </a:solidFill>
              <a:latin typeface="Aptos" panose="020B0004020202020204" pitchFamily="34" charset="0"/>
            </a:endParaRPr>
          </a:p>
          <a:p>
            <a:pPr algn="just">
              <a:defRPr/>
            </a:pPr>
            <a:endParaRPr lang="en-US" sz="3200" i="1" dirty="0">
              <a:solidFill>
                <a:srgbClr val="00349E">
                  <a:lumMod val="50000"/>
                </a:srgbClr>
              </a:solidFill>
              <a:latin typeface="Aptos" panose="020B0004020202020204" pitchFamily="34" charset="0"/>
            </a:endParaRPr>
          </a:p>
          <a:p>
            <a:pPr algn="ctr">
              <a:defRPr/>
            </a:pPr>
            <a:r>
              <a:rPr lang="fr-BE" sz="3200" i="1" noProof="0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</a:rPr>
              <a:t>Evaluation des pratiques éducatives et parentales </a:t>
            </a:r>
          </a:p>
          <a:p>
            <a:pPr algn="ctr">
              <a:defRPr/>
            </a:pPr>
            <a:r>
              <a:rPr lang="en-US" sz="3200" i="1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</a:rPr>
              <a:t>(Meunier &amp; Roskam, 2009)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35 items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50000"/>
                </a:srgbClr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  <a:p>
            <a:pPr lvl="0" algn="ctr">
              <a:defRPr/>
            </a:pPr>
            <a:endParaRPr lang="en-US" sz="3200" i="1" dirty="0">
              <a:solidFill>
                <a:srgbClr val="00349E">
                  <a:lumMod val="50000"/>
                </a:srgbClr>
              </a:solidFill>
              <a:latin typeface="Aptos" panose="020B0004020202020204" pitchFamily="34" charset="0"/>
              <a:cs typeface="Arial"/>
            </a:endParaRPr>
          </a:p>
          <a:p>
            <a:pPr lvl="0" algn="ctr">
              <a:defRPr/>
            </a:pPr>
            <a:endParaRPr lang="en-US" sz="3200" i="1" dirty="0">
              <a:solidFill>
                <a:srgbClr val="00349E">
                  <a:lumMod val="50000"/>
                </a:srgbClr>
              </a:solidFill>
              <a:latin typeface="Aptos" panose="020B0004020202020204" pitchFamily="34" charset="0"/>
              <a:cs typeface="Arial"/>
            </a:endParaRPr>
          </a:p>
          <a:p>
            <a:pPr lvl="0" algn="ctr">
              <a:defRPr/>
            </a:pP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Sociodemographic questionnaire</a:t>
            </a:r>
            <a:endParaRPr kumimoji="0" lang="en-US" sz="3200" b="0" i="1" u="sng" strike="noStrike" kern="1200" cap="none" spc="0" normalizeH="0" baseline="0" noProof="0" dirty="0">
              <a:ln>
                <a:noFill/>
              </a:ln>
              <a:solidFill>
                <a:srgbClr val="00349E">
                  <a:lumMod val="50000"/>
                </a:srgbClr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Gender (parents and child),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 Education level (parent),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Number of siblings,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Type of schooling, …</a:t>
            </a:r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99F742EF-A741-679D-FA5D-E44BB730EEFB}"/>
              </a:ext>
            </a:extLst>
          </p:cNvPr>
          <p:cNvSpPr txBox="1"/>
          <p:nvPr/>
        </p:nvSpPr>
        <p:spPr>
          <a:xfrm>
            <a:off x="24263580" y="20769580"/>
            <a:ext cx="672225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u="sng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Rumination</a:t>
            </a:r>
            <a:endParaRPr kumimoji="0" lang="en-US" sz="3200" b="0" i="1" u="sng" strike="noStrike" kern="1200" cap="none" spc="0" normalizeH="0" baseline="0" noProof="0" dirty="0">
              <a:ln>
                <a:noFill/>
              </a:ln>
              <a:solidFill>
                <a:srgbClr val="00349E">
                  <a:lumMod val="50000"/>
                </a:srgbClr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50000"/>
                </a:srgbClr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arenR"/>
              <a:tabLst/>
              <a:defRPr/>
            </a:pPr>
            <a:r>
              <a:rPr kumimoji="0" lang="fr-BE" sz="3200" b="0" i="1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Penn State </a:t>
            </a:r>
            <a:r>
              <a:rPr kumimoji="0" lang="fr-BE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Worry</a:t>
            </a:r>
            <a:r>
              <a:rPr kumimoji="0" lang="fr-BE" sz="3200" b="0" i="1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Questionnaire for </a:t>
            </a:r>
            <a:r>
              <a:rPr kumimoji="0" lang="fr-BE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children</a:t>
            </a:r>
            <a:r>
              <a:rPr kumimoji="0" lang="fr-BE" sz="3200" b="0" i="1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(</a:t>
            </a:r>
            <a:r>
              <a:rPr kumimoji="0" lang="fr-BE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Gosseli</a:t>
            </a:r>
            <a:r>
              <a:rPr lang="fr-BE" sz="3200" i="1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n et al., 2002)</a:t>
            </a:r>
            <a:r>
              <a:rPr kumimoji="0" lang="fr-BE" sz="3200" b="0" i="1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fr-BE" sz="32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BE" sz="3200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14 items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fr-BE" sz="3200" dirty="0">
              <a:solidFill>
                <a:srgbClr val="00349E">
                  <a:lumMod val="50000"/>
                </a:srgbClr>
              </a:solidFill>
              <a:latin typeface="Aptos" panose="020B0004020202020204" pitchFamily="34" charset="0"/>
              <a:cs typeface="Arial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BE" sz="3200" b="0" i="1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B) </a:t>
            </a:r>
            <a:r>
              <a:rPr lang="fr-BE" sz="3200" i="1" dirty="0" err="1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Children’s</a:t>
            </a:r>
            <a:r>
              <a:rPr lang="fr-BE" sz="3200" i="1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 Response Styles </a:t>
            </a:r>
            <a:r>
              <a:rPr lang="fr-BE" sz="3200" i="1" dirty="0" err="1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Scale</a:t>
            </a:r>
            <a:r>
              <a:rPr lang="fr-BE" sz="3200" i="1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 (Van et al., 2021)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BE" sz="3200" b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20 ite</a:t>
            </a:r>
            <a:r>
              <a:rPr lang="fr-BE" sz="3200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ms</a:t>
            </a:r>
            <a:endParaRPr kumimoji="0" lang="fr-BE" sz="3200" b="0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50000"/>
                </a:srgbClr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  <a:p>
            <a:pPr algn="ctr">
              <a:defRPr/>
            </a:pPr>
            <a:endParaRPr lang="en-US" sz="3200" b="1" u="sng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algn="ctr">
              <a:defRPr/>
            </a:pPr>
            <a:endParaRPr lang="en-US" sz="3200" b="1" u="sng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algn="ctr">
              <a:defRPr/>
            </a:pP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Self-criticism</a:t>
            </a:r>
          </a:p>
          <a:p>
            <a:pPr algn="just">
              <a:defRPr/>
            </a:pPr>
            <a:endParaRPr lang="en-US" sz="3200" b="1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algn="ctr">
              <a:defRPr/>
            </a:pPr>
            <a:r>
              <a:rPr lang="en-US" sz="3200" i="1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Child and Adolescent Perfectionism Scale </a:t>
            </a:r>
          </a:p>
          <a:p>
            <a:pPr algn="ctr">
              <a:defRPr/>
            </a:pPr>
            <a:r>
              <a:rPr lang="en-US" sz="3200" i="1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(</a:t>
            </a:r>
            <a:r>
              <a:rPr lang="en-US" sz="3200" i="1" dirty="0" err="1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Douillez</a:t>
            </a:r>
            <a:r>
              <a:rPr lang="en-US" sz="3200" i="1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 &amp; </a:t>
            </a:r>
            <a:r>
              <a:rPr lang="en-US" sz="3200" i="1" dirty="0" err="1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Hénot</a:t>
            </a:r>
            <a:r>
              <a:rPr lang="en-US" sz="3200" i="1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, 2011)</a:t>
            </a:r>
          </a:p>
          <a:p>
            <a:pPr algn="ctr">
              <a:defRPr/>
            </a:pPr>
            <a:r>
              <a:rPr lang="en-US" sz="3200" noProof="0" dirty="0">
                <a:solidFill>
                  <a:srgbClr val="00349E">
                    <a:lumMod val="50000"/>
                  </a:srgbClr>
                </a:solidFill>
                <a:latin typeface="Aptos" panose="020B0004020202020204" pitchFamily="34" charset="0"/>
                <a:cs typeface="Arial"/>
              </a:rPr>
              <a:t>22 items</a:t>
            </a:r>
            <a:endParaRPr lang="fr-BE" sz="3200" noProof="0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grpSp>
        <p:nvGrpSpPr>
          <p:cNvPr id="301" name="Groupe 300">
            <a:extLst>
              <a:ext uri="{FF2B5EF4-FFF2-40B4-BE49-F238E27FC236}">
                <a16:creationId xmlns:a16="http://schemas.microsoft.com/office/drawing/2014/main" id="{7823089E-ABC9-4ED3-B3A7-BA31513F669D}"/>
              </a:ext>
            </a:extLst>
          </p:cNvPr>
          <p:cNvGrpSpPr/>
          <p:nvPr/>
        </p:nvGrpSpPr>
        <p:grpSpPr>
          <a:xfrm>
            <a:off x="2852617" y="11264465"/>
            <a:ext cx="3094105" cy="3076379"/>
            <a:chOff x="2047637" y="9155562"/>
            <a:chExt cx="3094105" cy="3076379"/>
          </a:xfrm>
        </p:grpSpPr>
        <p:grpSp>
          <p:nvGrpSpPr>
            <p:cNvPr id="2077" name="Google Shape;1774;p37">
              <a:extLst>
                <a:ext uri="{FF2B5EF4-FFF2-40B4-BE49-F238E27FC236}">
                  <a16:creationId xmlns:a16="http://schemas.microsoft.com/office/drawing/2014/main" id="{0EFA6FFE-2221-4B91-AAD9-F9DDE04D61F2}"/>
                </a:ext>
              </a:extLst>
            </p:cNvPr>
            <p:cNvGrpSpPr/>
            <p:nvPr/>
          </p:nvGrpSpPr>
          <p:grpSpPr>
            <a:xfrm>
              <a:off x="2663381" y="9417211"/>
              <a:ext cx="1675448" cy="2814730"/>
              <a:chOff x="1597412" y="1104394"/>
              <a:chExt cx="1826898" cy="3069164"/>
            </a:xfrm>
          </p:grpSpPr>
          <p:sp>
            <p:nvSpPr>
              <p:cNvPr id="2078" name="Google Shape;1775;p37">
                <a:extLst>
                  <a:ext uri="{FF2B5EF4-FFF2-40B4-BE49-F238E27FC236}">
                    <a16:creationId xmlns:a16="http://schemas.microsoft.com/office/drawing/2014/main" id="{519D606F-0D55-A515-EF8E-C2C49EB8AA50}"/>
                  </a:ext>
                </a:extLst>
              </p:cNvPr>
              <p:cNvSpPr/>
              <p:nvPr/>
            </p:nvSpPr>
            <p:spPr>
              <a:xfrm>
                <a:off x="2121504" y="2848169"/>
                <a:ext cx="309984" cy="278369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4561" extrusionOk="0">
                    <a:moveTo>
                      <a:pt x="4715" y="0"/>
                    </a:moveTo>
                    <a:lnTo>
                      <a:pt x="1291" y="779"/>
                    </a:lnTo>
                    <a:cubicBezTo>
                      <a:pt x="768" y="1888"/>
                      <a:pt x="342" y="3040"/>
                      <a:pt x="0" y="4214"/>
                    </a:cubicBezTo>
                    <a:cubicBezTo>
                      <a:pt x="1042" y="4387"/>
                      <a:pt x="2106" y="4561"/>
                      <a:pt x="3161" y="4561"/>
                    </a:cubicBezTo>
                    <a:cubicBezTo>
                      <a:pt x="3726" y="4561"/>
                      <a:pt x="4289" y="4511"/>
                      <a:pt x="4843" y="4384"/>
                    </a:cubicBezTo>
                    <a:cubicBezTo>
                      <a:pt x="5003" y="3403"/>
                      <a:pt x="5078" y="2400"/>
                      <a:pt x="5067" y="1408"/>
                    </a:cubicBezTo>
                    <a:cubicBezTo>
                      <a:pt x="5057" y="918"/>
                      <a:pt x="5014" y="395"/>
                      <a:pt x="4715" y="0"/>
                    </a:cubicBezTo>
                    <a:close/>
                  </a:path>
                </a:pathLst>
              </a:custGeom>
              <a:solidFill>
                <a:srgbClr val="9E7B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079" name="Google Shape;1776;p37">
                <a:extLst>
                  <a:ext uri="{FF2B5EF4-FFF2-40B4-BE49-F238E27FC236}">
                    <a16:creationId xmlns:a16="http://schemas.microsoft.com/office/drawing/2014/main" id="{162D24BB-4D5C-1187-1704-C324CF5AFC8E}"/>
                  </a:ext>
                </a:extLst>
              </p:cNvPr>
              <p:cNvSpPr/>
              <p:nvPr/>
            </p:nvSpPr>
            <p:spPr>
              <a:xfrm>
                <a:off x="2146894" y="2517736"/>
                <a:ext cx="1190195" cy="966022"/>
              </a:xfrm>
              <a:custGeom>
                <a:avLst/>
                <a:gdLst/>
                <a:ahLst/>
                <a:cxnLst/>
                <a:rect l="l" t="t" r="r" b="b"/>
                <a:pathLst>
                  <a:path w="19501" h="15828" extrusionOk="0">
                    <a:moveTo>
                      <a:pt x="14442" y="0"/>
                    </a:moveTo>
                    <a:cubicBezTo>
                      <a:pt x="13988" y="0"/>
                      <a:pt x="13530" y="42"/>
                      <a:pt x="13079" y="91"/>
                    </a:cubicBezTo>
                    <a:cubicBezTo>
                      <a:pt x="12460" y="155"/>
                      <a:pt x="11841" y="208"/>
                      <a:pt x="11223" y="294"/>
                    </a:cubicBezTo>
                    <a:cubicBezTo>
                      <a:pt x="10743" y="347"/>
                      <a:pt x="10422" y="550"/>
                      <a:pt x="9985" y="688"/>
                    </a:cubicBezTo>
                    <a:cubicBezTo>
                      <a:pt x="9036" y="998"/>
                      <a:pt x="8065" y="1008"/>
                      <a:pt x="7073" y="1062"/>
                    </a:cubicBezTo>
                    <a:cubicBezTo>
                      <a:pt x="6965" y="1067"/>
                      <a:pt x="6856" y="1069"/>
                      <a:pt x="6747" y="1069"/>
                    </a:cubicBezTo>
                    <a:cubicBezTo>
                      <a:pt x="6382" y="1069"/>
                      <a:pt x="6008" y="1047"/>
                      <a:pt x="5637" y="1047"/>
                    </a:cubicBezTo>
                    <a:cubicBezTo>
                      <a:pt x="5214" y="1047"/>
                      <a:pt x="4794" y="1076"/>
                      <a:pt x="4395" y="1200"/>
                    </a:cubicBezTo>
                    <a:cubicBezTo>
                      <a:pt x="3659" y="1424"/>
                      <a:pt x="3094" y="1969"/>
                      <a:pt x="2582" y="2545"/>
                    </a:cubicBezTo>
                    <a:cubicBezTo>
                      <a:pt x="1494" y="3814"/>
                      <a:pt x="619" y="5275"/>
                      <a:pt x="64" y="6854"/>
                    </a:cubicBezTo>
                    <a:cubicBezTo>
                      <a:pt x="0" y="7036"/>
                      <a:pt x="1953" y="7921"/>
                      <a:pt x="2155" y="8017"/>
                    </a:cubicBezTo>
                    <a:cubicBezTo>
                      <a:pt x="2902" y="8348"/>
                      <a:pt x="3702" y="8518"/>
                      <a:pt x="4502" y="8732"/>
                    </a:cubicBezTo>
                    <a:cubicBezTo>
                      <a:pt x="4605" y="8756"/>
                      <a:pt x="4723" y="8776"/>
                      <a:pt x="4835" y="8776"/>
                    </a:cubicBezTo>
                    <a:cubicBezTo>
                      <a:pt x="5006" y="8776"/>
                      <a:pt x="5163" y="8730"/>
                      <a:pt x="5229" y="8585"/>
                    </a:cubicBezTo>
                    <a:lnTo>
                      <a:pt x="5229" y="8585"/>
                    </a:lnTo>
                    <a:cubicBezTo>
                      <a:pt x="5087" y="8941"/>
                      <a:pt x="5037" y="9338"/>
                      <a:pt x="5121" y="9724"/>
                    </a:cubicBezTo>
                    <a:cubicBezTo>
                      <a:pt x="5195" y="10118"/>
                      <a:pt x="5387" y="10492"/>
                      <a:pt x="5387" y="10897"/>
                    </a:cubicBezTo>
                    <a:cubicBezTo>
                      <a:pt x="5387" y="11303"/>
                      <a:pt x="5185" y="11697"/>
                      <a:pt x="4961" y="12049"/>
                    </a:cubicBezTo>
                    <a:cubicBezTo>
                      <a:pt x="4726" y="12401"/>
                      <a:pt x="4481" y="12743"/>
                      <a:pt x="4374" y="13148"/>
                    </a:cubicBezTo>
                    <a:cubicBezTo>
                      <a:pt x="4011" y="14492"/>
                      <a:pt x="5291" y="14769"/>
                      <a:pt x="6273" y="15015"/>
                    </a:cubicBezTo>
                    <a:cubicBezTo>
                      <a:pt x="7649" y="15346"/>
                      <a:pt x="9068" y="15516"/>
                      <a:pt x="10455" y="15772"/>
                    </a:cubicBezTo>
                    <a:cubicBezTo>
                      <a:pt x="10651" y="15810"/>
                      <a:pt x="10845" y="15827"/>
                      <a:pt x="11036" y="15827"/>
                    </a:cubicBezTo>
                    <a:cubicBezTo>
                      <a:pt x="11543" y="15827"/>
                      <a:pt x="12034" y="15708"/>
                      <a:pt x="12513" y="15538"/>
                    </a:cubicBezTo>
                    <a:cubicBezTo>
                      <a:pt x="13473" y="15175"/>
                      <a:pt x="14039" y="14396"/>
                      <a:pt x="14850" y="13831"/>
                    </a:cubicBezTo>
                    <a:cubicBezTo>
                      <a:pt x="15628" y="13265"/>
                      <a:pt x="16599" y="13041"/>
                      <a:pt x="17367" y="12465"/>
                    </a:cubicBezTo>
                    <a:cubicBezTo>
                      <a:pt x="17580" y="12305"/>
                      <a:pt x="17783" y="12113"/>
                      <a:pt x="17890" y="11879"/>
                    </a:cubicBezTo>
                    <a:cubicBezTo>
                      <a:pt x="17975" y="11708"/>
                      <a:pt x="17996" y="11505"/>
                      <a:pt x="17996" y="11303"/>
                    </a:cubicBezTo>
                    <a:cubicBezTo>
                      <a:pt x="18039" y="9990"/>
                      <a:pt x="17367" y="8582"/>
                      <a:pt x="17943" y="7388"/>
                    </a:cubicBezTo>
                    <a:cubicBezTo>
                      <a:pt x="18252" y="6748"/>
                      <a:pt x="18860" y="6310"/>
                      <a:pt x="19159" y="5681"/>
                    </a:cubicBezTo>
                    <a:cubicBezTo>
                      <a:pt x="19501" y="4955"/>
                      <a:pt x="19394" y="4081"/>
                      <a:pt x="19063" y="3355"/>
                    </a:cubicBezTo>
                    <a:cubicBezTo>
                      <a:pt x="18572" y="2278"/>
                      <a:pt x="17623" y="1008"/>
                      <a:pt x="16546" y="454"/>
                    </a:cubicBezTo>
                    <a:cubicBezTo>
                      <a:pt x="15883" y="106"/>
                      <a:pt x="15168" y="0"/>
                      <a:pt x="14442" y="0"/>
                    </a:cubicBezTo>
                    <a:close/>
                  </a:path>
                </a:pathLst>
              </a:custGeom>
              <a:solidFill>
                <a:srgbClr val="98C4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080" name="Google Shape;1777;p37">
                <a:extLst>
                  <a:ext uri="{FF2B5EF4-FFF2-40B4-BE49-F238E27FC236}">
                    <a16:creationId xmlns:a16="http://schemas.microsoft.com/office/drawing/2014/main" id="{F53D28C7-C16C-DAE5-983B-7FBD8C986D60}"/>
                  </a:ext>
                </a:extLst>
              </p:cNvPr>
              <p:cNvSpPr/>
              <p:nvPr/>
            </p:nvSpPr>
            <p:spPr>
              <a:xfrm>
                <a:off x="2404087" y="2819483"/>
                <a:ext cx="61887" cy="120051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967" extrusionOk="0">
                    <a:moveTo>
                      <a:pt x="32" y="1"/>
                    </a:moveTo>
                    <a:cubicBezTo>
                      <a:pt x="0" y="1"/>
                      <a:pt x="21" y="523"/>
                      <a:pt x="288" y="1078"/>
                    </a:cubicBezTo>
                    <a:cubicBezTo>
                      <a:pt x="551" y="1613"/>
                      <a:pt x="899" y="1967"/>
                      <a:pt x="963" y="1967"/>
                    </a:cubicBezTo>
                    <a:cubicBezTo>
                      <a:pt x="966" y="1967"/>
                      <a:pt x="969" y="1966"/>
                      <a:pt x="971" y="1964"/>
                    </a:cubicBezTo>
                    <a:cubicBezTo>
                      <a:pt x="1013" y="1932"/>
                      <a:pt x="693" y="1548"/>
                      <a:pt x="437" y="1014"/>
                    </a:cubicBezTo>
                    <a:cubicBezTo>
                      <a:pt x="181" y="481"/>
                      <a:pt x="85" y="1"/>
                      <a:pt x="32" y="1"/>
                    </a:cubicBezTo>
                    <a:close/>
                  </a:path>
                </a:pathLst>
              </a:custGeom>
              <a:solidFill>
                <a:srgbClr val="73A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081" name="Google Shape;1778;p37">
                <a:extLst>
                  <a:ext uri="{FF2B5EF4-FFF2-40B4-BE49-F238E27FC236}">
                    <a16:creationId xmlns:a16="http://schemas.microsoft.com/office/drawing/2014/main" id="{09964E6E-B652-3644-E2E9-4FCBFE544834}"/>
                  </a:ext>
                </a:extLst>
              </p:cNvPr>
              <p:cNvSpPr/>
              <p:nvPr/>
            </p:nvSpPr>
            <p:spPr>
              <a:xfrm>
                <a:off x="2475679" y="3186047"/>
                <a:ext cx="2014" cy="5249"/>
              </a:xfrm>
              <a:custGeom>
                <a:avLst/>
                <a:gdLst/>
                <a:ahLst/>
                <a:cxnLst/>
                <a:rect l="l" t="t" r="r" b="b"/>
                <a:pathLst>
                  <a:path w="33" h="86" extrusionOk="0">
                    <a:moveTo>
                      <a:pt x="0" y="1"/>
                    </a:moveTo>
                    <a:lnTo>
                      <a:pt x="0" y="65"/>
                    </a:lnTo>
                    <a:cubicBezTo>
                      <a:pt x="11" y="75"/>
                      <a:pt x="22" y="86"/>
                      <a:pt x="32" y="86"/>
                    </a:cubicBezTo>
                    <a:cubicBezTo>
                      <a:pt x="32" y="75"/>
                      <a:pt x="22" y="43"/>
                      <a:pt x="0" y="1"/>
                    </a:cubicBezTo>
                    <a:close/>
                  </a:path>
                </a:pathLst>
              </a:custGeom>
              <a:solidFill>
                <a:srgbClr val="6FA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082" name="Google Shape;1779;p37">
                <a:extLst>
                  <a:ext uri="{FF2B5EF4-FFF2-40B4-BE49-F238E27FC236}">
                    <a16:creationId xmlns:a16="http://schemas.microsoft.com/office/drawing/2014/main" id="{37F4B163-2AC2-0337-C5BD-2DB87020E15D}"/>
                  </a:ext>
                </a:extLst>
              </p:cNvPr>
              <p:cNvSpPr/>
              <p:nvPr/>
            </p:nvSpPr>
            <p:spPr>
              <a:xfrm>
                <a:off x="2433994" y="2736783"/>
                <a:ext cx="45652" cy="37773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189" extrusionOk="0">
                    <a:moveTo>
                      <a:pt x="65" y="1"/>
                    </a:moveTo>
                    <a:cubicBezTo>
                      <a:pt x="54" y="1"/>
                      <a:pt x="22" y="108"/>
                      <a:pt x="11" y="289"/>
                    </a:cubicBezTo>
                    <a:cubicBezTo>
                      <a:pt x="1" y="492"/>
                      <a:pt x="1" y="769"/>
                      <a:pt x="54" y="1121"/>
                    </a:cubicBezTo>
                    <a:cubicBezTo>
                      <a:pt x="107" y="1462"/>
                      <a:pt x="203" y="1868"/>
                      <a:pt x="310" y="2305"/>
                    </a:cubicBezTo>
                    <a:cubicBezTo>
                      <a:pt x="363" y="2529"/>
                      <a:pt x="417" y="2753"/>
                      <a:pt x="449" y="2999"/>
                    </a:cubicBezTo>
                    <a:cubicBezTo>
                      <a:pt x="491" y="3233"/>
                      <a:pt x="523" y="3489"/>
                      <a:pt x="523" y="3745"/>
                    </a:cubicBezTo>
                    <a:cubicBezTo>
                      <a:pt x="523" y="4236"/>
                      <a:pt x="417" y="4705"/>
                      <a:pt x="342" y="5143"/>
                    </a:cubicBezTo>
                    <a:cubicBezTo>
                      <a:pt x="421" y="5123"/>
                      <a:pt x="490" y="5058"/>
                      <a:pt x="526" y="4981"/>
                    </a:cubicBezTo>
                    <a:lnTo>
                      <a:pt x="526" y="4981"/>
                    </a:lnTo>
                    <a:cubicBezTo>
                      <a:pt x="383" y="5329"/>
                      <a:pt x="333" y="5737"/>
                      <a:pt x="417" y="6113"/>
                    </a:cubicBezTo>
                    <a:cubicBezTo>
                      <a:pt x="417" y="6145"/>
                      <a:pt x="427" y="6156"/>
                      <a:pt x="427" y="6188"/>
                    </a:cubicBezTo>
                    <a:cubicBezTo>
                      <a:pt x="438" y="5900"/>
                      <a:pt x="481" y="5569"/>
                      <a:pt x="545" y="5228"/>
                    </a:cubicBezTo>
                    <a:cubicBezTo>
                      <a:pt x="630" y="4780"/>
                      <a:pt x="747" y="4289"/>
                      <a:pt x="747" y="3745"/>
                    </a:cubicBezTo>
                    <a:cubicBezTo>
                      <a:pt x="747" y="3479"/>
                      <a:pt x="715" y="3212"/>
                      <a:pt x="683" y="2956"/>
                    </a:cubicBezTo>
                    <a:cubicBezTo>
                      <a:pt x="641" y="2700"/>
                      <a:pt x="577" y="2476"/>
                      <a:pt x="523" y="2252"/>
                    </a:cubicBezTo>
                    <a:cubicBezTo>
                      <a:pt x="395" y="1804"/>
                      <a:pt x="289" y="1420"/>
                      <a:pt x="214" y="1089"/>
                    </a:cubicBezTo>
                    <a:cubicBezTo>
                      <a:pt x="65" y="428"/>
                      <a:pt x="107" y="1"/>
                      <a:pt x="65" y="1"/>
                    </a:cubicBezTo>
                    <a:close/>
                  </a:path>
                </a:pathLst>
              </a:custGeom>
              <a:solidFill>
                <a:srgbClr val="73A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083" name="Google Shape;1780;p37">
                <a:extLst>
                  <a:ext uri="{FF2B5EF4-FFF2-40B4-BE49-F238E27FC236}">
                    <a16:creationId xmlns:a16="http://schemas.microsoft.com/office/drawing/2014/main" id="{7468C42F-0A12-8E8B-07C9-EDD33A697896}"/>
                  </a:ext>
                </a:extLst>
              </p:cNvPr>
              <p:cNvSpPr/>
              <p:nvPr/>
            </p:nvSpPr>
            <p:spPr>
              <a:xfrm>
                <a:off x="2171002" y="2872887"/>
                <a:ext cx="306688" cy="135492"/>
              </a:xfrm>
              <a:custGeom>
                <a:avLst/>
                <a:gdLst/>
                <a:ahLst/>
                <a:cxnLst/>
                <a:rect l="l" t="t" r="r" b="b"/>
                <a:pathLst>
                  <a:path w="5025" h="2220" extrusionOk="0">
                    <a:moveTo>
                      <a:pt x="75" y="0"/>
                    </a:moveTo>
                    <a:cubicBezTo>
                      <a:pt x="53" y="54"/>
                      <a:pt x="21" y="107"/>
                      <a:pt x="0" y="182"/>
                    </a:cubicBezTo>
                    <a:cubicBezTo>
                      <a:pt x="587" y="673"/>
                      <a:pt x="1430" y="1195"/>
                      <a:pt x="2422" y="1579"/>
                    </a:cubicBezTo>
                    <a:cubicBezTo>
                      <a:pt x="3350" y="1931"/>
                      <a:pt x="4235" y="2113"/>
                      <a:pt x="4971" y="2219"/>
                    </a:cubicBezTo>
                    <a:cubicBezTo>
                      <a:pt x="5003" y="2155"/>
                      <a:pt x="5014" y="2091"/>
                      <a:pt x="5024" y="2038"/>
                    </a:cubicBezTo>
                    <a:cubicBezTo>
                      <a:pt x="4310" y="1899"/>
                      <a:pt x="3446" y="1697"/>
                      <a:pt x="2518" y="1355"/>
                    </a:cubicBezTo>
                    <a:cubicBezTo>
                      <a:pt x="1526" y="982"/>
                      <a:pt x="683" y="470"/>
                      <a:pt x="75" y="0"/>
                    </a:cubicBezTo>
                    <a:close/>
                  </a:path>
                </a:pathLst>
              </a:custGeom>
              <a:solidFill>
                <a:srgbClr val="73A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084" name="Google Shape;1781;p37">
                <a:extLst>
                  <a:ext uri="{FF2B5EF4-FFF2-40B4-BE49-F238E27FC236}">
                    <a16:creationId xmlns:a16="http://schemas.microsoft.com/office/drawing/2014/main" id="{4268F8ED-ACE2-9192-5F21-56FEC50468B5}"/>
                  </a:ext>
                </a:extLst>
              </p:cNvPr>
              <p:cNvSpPr/>
              <p:nvPr/>
            </p:nvSpPr>
            <p:spPr>
              <a:xfrm>
                <a:off x="1597412" y="3671077"/>
                <a:ext cx="537818" cy="363326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5953" extrusionOk="0">
                    <a:moveTo>
                      <a:pt x="3894" y="1"/>
                    </a:moveTo>
                    <a:lnTo>
                      <a:pt x="3115" y="2113"/>
                    </a:lnTo>
                    <a:cubicBezTo>
                      <a:pt x="3115" y="2113"/>
                      <a:pt x="2286" y="1612"/>
                      <a:pt x="1404" y="1612"/>
                    </a:cubicBezTo>
                    <a:cubicBezTo>
                      <a:pt x="1013" y="1612"/>
                      <a:pt x="611" y="1710"/>
                      <a:pt x="267" y="1996"/>
                    </a:cubicBezTo>
                    <a:cubicBezTo>
                      <a:pt x="0" y="2220"/>
                      <a:pt x="11" y="2646"/>
                      <a:pt x="288" y="2860"/>
                    </a:cubicBezTo>
                    <a:cubicBezTo>
                      <a:pt x="1237" y="3606"/>
                      <a:pt x="3584" y="5292"/>
                      <a:pt x="5942" y="5932"/>
                    </a:cubicBezTo>
                    <a:cubicBezTo>
                      <a:pt x="6000" y="5946"/>
                      <a:pt x="6059" y="5953"/>
                      <a:pt x="6117" y="5953"/>
                    </a:cubicBezTo>
                    <a:cubicBezTo>
                      <a:pt x="6366" y="5953"/>
                      <a:pt x="6599" y="5826"/>
                      <a:pt x="6721" y="5601"/>
                    </a:cubicBezTo>
                    <a:lnTo>
                      <a:pt x="8811" y="1782"/>
                    </a:lnTo>
                    <a:lnTo>
                      <a:pt x="3894" y="1"/>
                    </a:lnTo>
                    <a:close/>
                  </a:path>
                </a:pathLst>
              </a:custGeom>
              <a:solidFill>
                <a:srgbClr val="284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085" name="Google Shape;1782;p37">
                <a:extLst>
                  <a:ext uri="{FF2B5EF4-FFF2-40B4-BE49-F238E27FC236}">
                    <a16:creationId xmlns:a16="http://schemas.microsoft.com/office/drawing/2014/main" id="{A7D338DB-F26F-9D7B-9ED0-6846A65D438E}"/>
                  </a:ext>
                </a:extLst>
              </p:cNvPr>
              <p:cNvSpPr/>
              <p:nvPr/>
            </p:nvSpPr>
            <p:spPr>
              <a:xfrm>
                <a:off x="1784235" y="2954305"/>
                <a:ext cx="914816" cy="897849"/>
              </a:xfrm>
              <a:custGeom>
                <a:avLst/>
                <a:gdLst/>
                <a:ahLst/>
                <a:cxnLst/>
                <a:rect l="l" t="t" r="r" b="b"/>
                <a:pathLst>
                  <a:path w="14989" h="14711" extrusionOk="0">
                    <a:moveTo>
                      <a:pt x="8860" y="0"/>
                    </a:moveTo>
                    <a:cubicBezTo>
                      <a:pt x="7888" y="0"/>
                      <a:pt x="6923" y="427"/>
                      <a:pt x="6166" y="1045"/>
                    </a:cubicBezTo>
                    <a:cubicBezTo>
                      <a:pt x="5281" y="1771"/>
                      <a:pt x="4641" y="2731"/>
                      <a:pt x="4044" y="3691"/>
                    </a:cubicBezTo>
                    <a:cubicBezTo>
                      <a:pt x="2369" y="6422"/>
                      <a:pt x="1014" y="9345"/>
                      <a:pt x="1" y="12385"/>
                    </a:cubicBezTo>
                    <a:cubicBezTo>
                      <a:pt x="1953" y="13217"/>
                      <a:pt x="3916" y="14038"/>
                      <a:pt x="5910" y="14710"/>
                    </a:cubicBezTo>
                    <a:cubicBezTo>
                      <a:pt x="7020" y="12673"/>
                      <a:pt x="8204" y="10689"/>
                      <a:pt x="9463" y="8737"/>
                    </a:cubicBezTo>
                    <a:cubicBezTo>
                      <a:pt x="9975" y="7958"/>
                      <a:pt x="10529" y="7136"/>
                      <a:pt x="11329" y="6646"/>
                    </a:cubicBezTo>
                    <a:cubicBezTo>
                      <a:pt x="11511" y="6539"/>
                      <a:pt x="11713" y="6432"/>
                      <a:pt x="11799" y="6230"/>
                    </a:cubicBezTo>
                    <a:cubicBezTo>
                      <a:pt x="11948" y="5942"/>
                      <a:pt x="11788" y="5611"/>
                      <a:pt x="11681" y="5302"/>
                    </a:cubicBezTo>
                    <a:cubicBezTo>
                      <a:pt x="11622" y="5126"/>
                      <a:pt x="11579" y="4944"/>
                      <a:pt x="11555" y="4760"/>
                    </a:cubicBezTo>
                    <a:lnTo>
                      <a:pt x="11555" y="4760"/>
                    </a:lnTo>
                    <a:lnTo>
                      <a:pt x="11788" y="5451"/>
                    </a:lnTo>
                    <a:cubicBezTo>
                      <a:pt x="12855" y="5398"/>
                      <a:pt x="13943" y="5270"/>
                      <a:pt x="14988" y="5088"/>
                    </a:cubicBezTo>
                    <a:cubicBezTo>
                      <a:pt x="14423" y="4832"/>
                      <a:pt x="14135" y="4203"/>
                      <a:pt x="13836" y="3659"/>
                    </a:cubicBezTo>
                    <a:cubicBezTo>
                      <a:pt x="12962" y="2155"/>
                      <a:pt x="11095" y="288"/>
                      <a:pt x="9313" y="32"/>
                    </a:cubicBezTo>
                    <a:cubicBezTo>
                      <a:pt x="9162" y="10"/>
                      <a:pt x="9011" y="0"/>
                      <a:pt x="8860" y="0"/>
                    </a:cubicBezTo>
                    <a:close/>
                  </a:path>
                </a:pathLst>
              </a:custGeom>
              <a:solidFill>
                <a:srgbClr val="F2CC4E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2CC4E">
                      <a:lumMod val="75000"/>
                    </a:srgbClr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086" name="Google Shape;1783;p37">
                <a:extLst>
                  <a:ext uri="{FF2B5EF4-FFF2-40B4-BE49-F238E27FC236}">
                    <a16:creationId xmlns:a16="http://schemas.microsoft.com/office/drawing/2014/main" id="{76573D2F-6324-039C-5DC9-043CA409AE58}"/>
                  </a:ext>
                </a:extLst>
              </p:cNvPr>
              <p:cNvSpPr/>
              <p:nvPr/>
            </p:nvSpPr>
            <p:spPr>
              <a:xfrm>
                <a:off x="1807000" y="3635311"/>
                <a:ext cx="379012" cy="147821"/>
              </a:xfrm>
              <a:custGeom>
                <a:avLst/>
                <a:gdLst/>
                <a:ahLst/>
                <a:cxnLst/>
                <a:rect l="l" t="t" r="r" b="b"/>
                <a:pathLst>
                  <a:path w="6210" h="2422" extrusionOk="0">
                    <a:moveTo>
                      <a:pt x="65" y="0"/>
                    </a:moveTo>
                    <a:cubicBezTo>
                      <a:pt x="44" y="64"/>
                      <a:pt x="33" y="117"/>
                      <a:pt x="1" y="181"/>
                    </a:cubicBezTo>
                    <a:cubicBezTo>
                      <a:pt x="204" y="299"/>
                      <a:pt x="417" y="437"/>
                      <a:pt x="641" y="565"/>
                    </a:cubicBezTo>
                    <a:cubicBezTo>
                      <a:pt x="1100" y="821"/>
                      <a:pt x="1601" y="1077"/>
                      <a:pt x="2156" y="1312"/>
                    </a:cubicBezTo>
                    <a:cubicBezTo>
                      <a:pt x="2700" y="1558"/>
                      <a:pt x="3233" y="1739"/>
                      <a:pt x="3735" y="1899"/>
                    </a:cubicBezTo>
                    <a:cubicBezTo>
                      <a:pt x="4236" y="2048"/>
                      <a:pt x="4684" y="2166"/>
                      <a:pt x="5068" y="2251"/>
                    </a:cubicBezTo>
                    <a:cubicBezTo>
                      <a:pt x="5601" y="2358"/>
                      <a:pt x="5996" y="2411"/>
                      <a:pt x="6188" y="2422"/>
                    </a:cubicBezTo>
                    <a:cubicBezTo>
                      <a:pt x="6177" y="2411"/>
                      <a:pt x="6188" y="2400"/>
                      <a:pt x="6209" y="2368"/>
                    </a:cubicBezTo>
                    <a:cubicBezTo>
                      <a:pt x="6028" y="2315"/>
                      <a:pt x="5633" y="2240"/>
                      <a:pt x="5100" y="2091"/>
                    </a:cubicBezTo>
                    <a:cubicBezTo>
                      <a:pt x="4727" y="1995"/>
                      <a:pt x="4289" y="1867"/>
                      <a:pt x="3788" y="1707"/>
                    </a:cubicBezTo>
                    <a:cubicBezTo>
                      <a:pt x="3308" y="1547"/>
                      <a:pt x="2774" y="1344"/>
                      <a:pt x="2230" y="1099"/>
                    </a:cubicBezTo>
                    <a:cubicBezTo>
                      <a:pt x="1686" y="864"/>
                      <a:pt x="1185" y="619"/>
                      <a:pt x="737" y="373"/>
                    </a:cubicBezTo>
                    <a:cubicBezTo>
                      <a:pt x="492" y="235"/>
                      <a:pt x="268" y="117"/>
                      <a:pt x="65" y="0"/>
                    </a:cubicBezTo>
                    <a:close/>
                  </a:path>
                </a:pathLst>
              </a:custGeom>
              <a:solidFill>
                <a:srgbClr val="C69F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087" name="Google Shape;1784;p37">
                <a:extLst>
                  <a:ext uri="{FF2B5EF4-FFF2-40B4-BE49-F238E27FC236}">
                    <a16:creationId xmlns:a16="http://schemas.microsoft.com/office/drawing/2014/main" id="{0DA188EA-1AE3-21A1-4DB7-C096CE7FDFF2}"/>
                  </a:ext>
                </a:extLst>
              </p:cNvPr>
              <p:cNvSpPr/>
              <p:nvPr/>
            </p:nvSpPr>
            <p:spPr>
              <a:xfrm>
                <a:off x="1922292" y="3049333"/>
                <a:ext cx="670625" cy="656344"/>
              </a:xfrm>
              <a:custGeom>
                <a:avLst/>
                <a:gdLst/>
                <a:ahLst/>
                <a:cxnLst/>
                <a:rect l="l" t="t" r="r" b="b"/>
                <a:pathLst>
                  <a:path w="10988" h="10754" extrusionOk="0">
                    <a:moveTo>
                      <a:pt x="7270" y="0"/>
                    </a:moveTo>
                    <a:cubicBezTo>
                      <a:pt x="7194" y="0"/>
                      <a:pt x="7117" y="4"/>
                      <a:pt x="7041" y="11"/>
                    </a:cubicBezTo>
                    <a:cubicBezTo>
                      <a:pt x="6689" y="32"/>
                      <a:pt x="6347" y="139"/>
                      <a:pt x="6027" y="320"/>
                    </a:cubicBezTo>
                    <a:cubicBezTo>
                      <a:pt x="5366" y="662"/>
                      <a:pt x="4854" y="1227"/>
                      <a:pt x="4395" y="1846"/>
                    </a:cubicBezTo>
                    <a:cubicBezTo>
                      <a:pt x="3947" y="2475"/>
                      <a:pt x="3531" y="3126"/>
                      <a:pt x="3104" y="3819"/>
                    </a:cubicBezTo>
                    <a:cubicBezTo>
                      <a:pt x="1611" y="6316"/>
                      <a:pt x="608" y="8780"/>
                      <a:pt x="0" y="10732"/>
                    </a:cubicBezTo>
                    <a:cubicBezTo>
                      <a:pt x="19" y="10729"/>
                      <a:pt x="38" y="10727"/>
                      <a:pt x="56" y="10727"/>
                    </a:cubicBezTo>
                    <a:cubicBezTo>
                      <a:pt x="102" y="10727"/>
                      <a:pt x="147" y="10735"/>
                      <a:pt x="192" y="10743"/>
                    </a:cubicBezTo>
                    <a:cubicBezTo>
                      <a:pt x="213" y="10743"/>
                      <a:pt x="224" y="10753"/>
                      <a:pt x="235" y="10753"/>
                    </a:cubicBezTo>
                    <a:cubicBezTo>
                      <a:pt x="885" y="8833"/>
                      <a:pt x="1899" y="6422"/>
                      <a:pt x="3371" y="3969"/>
                    </a:cubicBezTo>
                    <a:cubicBezTo>
                      <a:pt x="3787" y="3286"/>
                      <a:pt x="4214" y="2625"/>
                      <a:pt x="4640" y="2006"/>
                    </a:cubicBezTo>
                    <a:cubicBezTo>
                      <a:pt x="5078" y="1408"/>
                      <a:pt x="5569" y="875"/>
                      <a:pt x="6155" y="555"/>
                    </a:cubicBezTo>
                    <a:cubicBezTo>
                      <a:pt x="6454" y="395"/>
                      <a:pt x="6753" y="299"/>
                      <a:pt x="7062" y="267"/>
                    </a:cubicBezTo>
                    <a:cubicBezTo>
                      <a:pt x="7145" y="258"/>
                      <a:pt x="7229" y="254"/>
                      <a:pt x="7312" y="254"/>
                    </a:cubicBezTo>
                    <a:cubicBezTo>
                      <a:pt x="7540" y="254"/>
                      <a:pt x="7766" y="284"/>
                      <a:pt x="7969" y="331"/>
                    </a:cubicBezTo>
                    <a:cubicBezTo>
                      <a:pt x="8545" y="480"/>
                      <a:pt x="8982" y="854"/>
                      <a:pt x="9345" y="1206"/>
                    </a:cubicBezTo>
                    <a:cubicBezTo>
                      <a:pt x="9526" y="1398"/>
                      <a:pt x="9707" y="1579"/>
                      <a:pt x="9846" y="1760"/>
                    </a:cubicBezTo>
                    <a:cubicBezTo>
                      <a:pt x="9996" y="1942"/>
                      <a:pt x="10134" y="2113"/>
                      <a:pt x="10241" y="2294"/>
                    </a:cubicBezTo>
                    <a:cubicBezTo>
                      <a:pt x="10465" y="2635"/>
                      <a:pt x="10614" y="2955"/>
                      <a:pt x="10721" y="3233"/>
                    </a:cubicBezTo>
                    <a:cubicBezTo>
                      <a:pt x="10796" y="3446"/>
                      <a:pt x="10860" y="3627"/>
                      <a:pt x="10902" y="3766"/>
                    </a:cubicBezTo>
                    <a:cubicBezTo>
                      <a:pt x="10934" y="3766"/>
                      <a:pt x="10956" y="3766"/>
                      <a:pt x="10988" y="3755"/>
                    </a:cubicBezTo>
                    <a:cubicBezTo>
                      <a:pt x="10956" y="3627"/>
                      <a:pt x="10913" y="3435"/>
                      <a:pt x="10838" y="3211"/>
                    </a:cubicBezTo>
                    <a:cubicBezTo>
                      <a:pt x="10742" y="2934"/>
                      <a:pt x="10593" y="2582"/>
                      <a:pt x="10380" y="2219"/>
                    </a:cubicBezTo>
                    <a:cubicBezTo>
                      <a:pt x="10273" y="2038"/>
                      <a:pt x="10156" y="1846"/>
                      <a:pt x="9996" y="1664"/>
                    </a:cubicBezTo>
                    <a:cubicBezTo>
                      <a:pt x="9846" y="1472"/>
                      <a:pt x="9675" y="1280"/>
                      <a:pt x="9505" y="1088"/>
                    </a:cubicBezTo>
                    <a:cubicBezTo>
                      <a:pt x="9313" y="886"/>
                      <a:pt x="9121" y="694"/>
                      <a:pt x="8875" y="512"/>
                    </a:cubicBezTo>
                    <a:cubicBezTo>
                      <a:pt x="8641" y="342"/>
                      <a:pt x="8342" y="192"/>
                      <a:pt x="8033" y="107"/>
                    </a:cubicBezTo>
                    <a:cubicBezTo>
                      <a:pt x="7785" y="41"/>
                      <a:pt x="7530" y="0"/>
                      <a:pt x="7270" y="0"/>
                    </a:cubicBezTo>
                    <a:close/>
                  </a:path>
                </a:pathLst>
              </a:custGeom>
              <a:solidFill>
                <a:srgbClr val="E2BA4B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088" name="Google Shape;1785;p37">
                <a:extLst>
                  <a:ext uri="{FF2B5EF4-FFF2-40B4-BE49-F238E27FC236}">
                    <a16:creationId xmlns:a16="http://schemas.microsoft.com/office/drawing/2014/main" id="{1EC80F7C-B29F-BA3A-5ECD-4E9E656AB8E0}"/>
                  </a:ext>
                </a:extLst>
              </p:cNvPr>
              <p:cNvSpPr/>
              <p:nvPr/>
            </p:nvSpPr>
            <p:spPr>
              <a:xfrm>
                <a:off x="1807671" y="3827992"/>
                <a:ext cx="531349" cy="345566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5662" extrusionOk="0">
                    <a:moveTo>
                      <a:pt x="3606" y="1"/>
                    </a:moveTo>
                    <a:lnTo>
                      <a:pt x="3084" y="2198"/>
                    </a:lnTo>
                    <a:cubicBezTo>
                      <a:pt x="3084" y="2198"/>
                      <a:pt x="2385" y="1875"/>
                      <a:pt x="1616" y="1875"/>
                    </a:cubicBezTo>
                    <a:cubicBezTo>
                      <a:pt x="1135" y="1875"/>
                      <a:pt x="628" y="2001"/>
                      <a:pt x="246" y="2411"/>
                    </a:cubicBezTo>
                    <a:cubicBezTo>
                      <a:pt x="1" y="2668"/>
                      <a:pt x="75" y="3094"/>
                      <a:pt x="363" y="3265"/>
                    </a:cubicBezTo>
                    <a:cubicBezTo>
                      <a:pt x="1398" y="3894"/>
                      <a:pt x="3916" y="5302"/>
                      <a:pt x="6337" y="5654"/>
                    </a:cubicBezTo>
                    <a:cubicBezTo>
                      <a:pt x="6370" y="5659"/>
                      <a:pt x="6403" y="5661"/>
                      <a:pt x="6436" y="5661"/>
                    </a:cubicBezTo>
                    <a:cubicBezTo>
                      <a:pt x="6710" y="5661"/>
                      <a:pt x="6968" y="5505"/>
                      <a:pt x="7073" y="5238"/>
                    </a:cubicBezTo>
                    <a:lnTo>
                      <a:pt x="8705" y="1206"/>
                    </a:lnTo>
                    <a:lnTo>
                      <a:pt x="3606" y="1"/>
                    </a:lnTo>
                    <a:close/>
                  </a:path>
                </a:pathLst>
              </a:custGeom>
              <a:solidFill>
                <a:srgbClr val="284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089" name="Google Shape;1786;p37">
                <a:extLst>
                  <a:ext uri="{FF2B5EF4-FFF2-40B4-BE49-F238E27FC236}">
                    <a16:creationId xmlns:a16="http://schemas.microsoft.com/office/drawing/2014/main" id="{57925325-6869-2D0E-2E35-3A576E240E9B}"/>
                  </a:ext>
                </a:extLst>
              </p:cNvPr>
              <p:cNvSpPr/>
              <p:nvPr/>
            </p:nvSpPr>
            <p:spPr>
              <a:xfrm>
                <a:off x="1971729" y="3127578"/>
                <a:ext cx="1358217" cy="902304"/>
              </a:xfrm>
              <a:custGeom>
                <a:avLst/>
                <a:gdLst/>
                <a:ahLst/>
                <a:cxnLst/>
                <a:rect l="l" t="t" r="r" b="b"/>
                <a:pathLst>
                  <a:path w="22254" h="14784" extrusionOk="0">
                    <a:moveTo>
                      <a:pt x="7493" y="0"/>
                    </a:moveTo>
                    <a:cubicBezTo>
                      <a:pt x="6606" y="0"/>
                      <a:pt x="5742" y="474"/>
                      <a:pt x="5068" y="1076"/>
                    </a:cubicBezTo>
                    <a:cubicBezTo>
                      <a:pt x="3329" y="2591"/>
                      <a:pt x="2518" y="4884"/>
                      <a:pt x="1761" y="7060"/>
                    </a:cubicBezTo>
                    <a:cubicBezTo>
                      <a:pt x="1153" y="8820"/>
                      <a:pt x="609" y="10591"/>
                      <a:pt x="1" y="12351"/>
                    </a:cubicBezTo>
                    <a:cubicBezTo>
                      <a:pt x="1953" y="13258"/>
                      <a:pt x="3958" y="14058"/>
                      <a:pt x="5996" y="14784"/>
                    </a:cubicBezTo>
                    <a:cubicBezTo>
                      <a:pt x="5996" y="14784"/>
                      <a:pt x="5996" y="14784"/>
                      <a:pt x="5996" y="14784"/>
                    </a:cubicBezTo>
                    <a:cubicBezTo>
                      <a:pt x="6012" y="14784"/>
                      <a:pt x="8108" y="10655"/>
                      <a:pt x="8343" y="10261"/>
                    </a:cubicBezTo>
                    <a:cubicBezTo>
                      <a:pt x="8801" y="10837"/>
                      <a:pt x="9260" y="11423"/>
                      <a:pt x="9815" y="11914"/>
                    </a:cubicBezTo>
                    <a:cubicBezTo>
                      <a:pt x="11352" y="13311"/>
                      <a:pt x="13338" y="14088"/>
                      <a:pt x="15374" y="14088"/>
                    </a:cubicBezTo>
                    <a:cubicBezTo>
                      <a:pt x="15981" y="14088"/>
                      <a:pt x="16592" y="14019"/>
                      <a:pt x="17197" y="13877"/>
                    </a:cubicBezTo>
                    <a:cubicBezTo>
                      <a:pt x="18456" y="13578"/>
                      <a:pt x="19650" y="12949"/>
                      <a:pt x="20578" y="12042"/>
                    </a:cubicBezTo>
                    <a:cubicBezTo>
                      <a:pt x="21656" y="10965"/>
                      <a:pt x="21976" y="9834"/>
                      <a:pt x="22104" y="8340"/>
                    </a:cubicBezTo>
                    <a:cubicBezTo>
                      <a:pt x="22253" y="6570"/>
                      <a:pt x="22253" y="4777"/>
                      <a:pt x="22104" y="3017"/>
                    </a:cubicBezTo>
                    <a:cubicBezTo>
                      <a:pt x="21944" y="3071"/>
                      <a:pt x="21784" y="3124"/>
                      <a:pt x="21613" y="3177"/>
                    </a:cubicBezTo>
                    <a:cubicBezTo>
                      <a:pt x="20613" y="3514"/>
                      <a:pt x="19467" y="3914"/>
                      <a:pt x="18483" y="3914"/>
                    </a:cubicBezTo>
                    <a:cubicBezTo>
                      <a:pt x="18471" y="3914"/>
                      <a:pt x="18458" y="3914"/>
                      <a:pt x="18445" y="3913"/>
                    </a:cubicBezTo>
                    <a:cubicBezTo>
                      <a:pt x="17303" y="3903"/>
                      <a:pt x="16109" y="3849"/>
                      <a:pt x="15085" y="3316"/>
                    </a:cubicBezTo>
                    <a:cubicBezTo>
                      <a:pt x="14125" y="2825"/>
                      <a:pt x="13090" y="2591"/>
                      <a:pt x="12130" y="2100"/>
                    </a:cubicBezTo>
                    <a:cubicBezTo>
                      <a:pt x="10818" y="1417"/>
                      <a:pt x="9452" y="329"/>
                      <a:pt x="7991" y="52"/>
                    </a:cubicBezTo>
                    <a:cubicBezTo>
                      <a:pt x="7825" y="17"/>
                      <a:pt x="7658" y="0"/>
                      <a:pt x="7493" y="0"/>
                    </a:cubicBezTo>
                    <a:close/>
                  </a:path>
                </a:pathLst>
              </a:custGeom>
              <a:solidFill>
                <a:srgbClr val="F2CC4E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2CC4E">
                      <a:lumMod val="75000"/>
                    </a:srgbClr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090" name="Google Shape;1787;p37">
                <a:extLst>
                  <a:ext uri="{FF2B5EF4-FFF2-40B4-BE49-F238E27FC236}">
                    <a16:creationId xmlns:a16="http://schemas.microsoft.com/office/drawing/2014/main" id="{069C6813-2954-520E-A131-B843AF5D04DC}"/>
                  </a:ext>
                </a:extLst>
              </p:cNvPr>
              <p:cNvSpPr/>
              <p:nvPr/>
            </p:nvSpPr>
            <p:spPr>
              <a:xfrm>
                <a:off x="2144269" y="3345038"/>
                <a:ext cx="1080825" cy="542945"/>
              </a:xfrm>
              <a:custGeom>
                <a:avLst/>
                <a:gdLst/>
                <a:ahLst/>
                <a:cxnLst/>
                <a:rect l="l" t="t" r="r" b="b"/>
                <a:pathLst>
                  <a:path w="17709" h="8896" extrusionOk="0">
                    <a:moveTo>
                      <a:pt x="17655" y="0"/>
                    </a:moveTo>
                    <a:cubicBezTo>
                      <a:pt x="17613" y="0"/>
                      <a:pt x="17576" y="15"/>
                      <a:pt x="17538" y="30"/>
                    </a:cubicBezTo>
                    <a:cubicBezTo>
                      <a:pt x="17442" y="777"/>
                      <a:pt x="17293" y="1673"/>
                      <a:pt x="17015" y="2676"/>
                    </a:cubicBezTo>
                    <a:cubicBezTo>
                      <a:pt x="16909" y="3049"/>
                      <a:pt x="16791" y="3444"/>
                      <a:pt x="16642" y="3849"/>
                    </a:cubicBezTo>
                    <a:cubicBezTo>
                      <a:pt x="16493" y="4244"/>
                      <a:pt x="16322" y="4649"/>
                      <a:pt x="16066" y="5023"/>
                    </a:cubicBezTo>
                    <a:cubicBezTo>
                      <a:pt x="15810" y="5375"/>
                      <a:pt x="15479" y="5716"/>
                      <a:pt x="15053" y="5908"/>
                    </a:cubicBezTo>
                    <a:cubicBezTo>
                      <a:pt x="14839" y="6004"/>
                      <a:pt x="14615" y="6068"/>
                      <a:pt x="14370" y="6090"/>
                    </a:cubicBezTo>
                    <a:cubicBezTo>
                      <a:pt x="14339" y="6091"/>
                      <a:pt x="14309" y="6092"/>
                      <a:pt x="14278" y="6092"/>
                    </a:cubicBezTo>
                    <a:cubicBezTo>
                      <a:pt x="14072" y="6092"/>
                      <a:pt x="13859" y="6061"/>
                      <a:pt x="13655" y="6015"/>
                    </a:cubicBezTo>
                    <a:cubicBezTo>
                      <a:pt x="13175" y="5898"/>
                      <a:pt x="12706" y="5663"/>
                      <a:pt x="12236" y="5364"/>
                    </a:cubicBezTo>
                    <a:cubicBezTo>
                      <a:pt x="11767" y="5087"/>
                      <a:pt x="11330" y="4756"/>
                      <a:pt x="10882" y="4415"/>
                    </a:cubicBezTo>
                    <a:cubicBezTo>
                      <a:pt x="9975" y="3743"/>
                      <a:pt x="9079" y="2964"/>
                      <a:pt x="8097" y="2260"/>
                    </a:cubicBezTo>
                    <a:cubicBezTo>
                      <a:pt x="7596" y="1908"/>
                      <a:pt x="7095" y="1577"/>
                      <a:pt x="6561" y="1310"/>
                    </a:cubicBezTo>
                    <a:cubicBezTo>
                      <a:pt x="6295" y="1161"/>
                      <a:pt x="6028" y="1054"/>
                      <a:pt x="5761" y="937"/>
                    </a:cubicBezTo>
                    <a:cubicBezTo>
                      <a:pt x="5484" y="841"/>
                      <a:pt x="5217" y="724"/>
                      <a:pt x="4918" y="660"/>
                    </a:cubicBezTo>
                    <a:cubicBezTo>
                      <a:pt x="4796" y="633"/>
                      <a:pt x="4665" y="614"/>
                      <a:pt x="4546" y="614"/>
                    </a:cubicBezTo>
                    <a:cubicBezTo>
                      <a:pt x="4520" y="614"/>
                      <a:pt x="4495" y="615"/>
                      <a:pt x="4470" y="617"/>
                    </a:cubicBezTo>
                    <a:cubicBezTo>
                      <a:pt x="4310" y="628"/>
                      <a:pt x="4161" y="660"/>
                      <a:pt x="4012" y="724"/>
                    </a:cubicBezTo>
                    <a:cubicBezTo>
                      <a:pt x="3724" y="841"/>
                      <a:pt x="3489" y="1033"/>
                      <a:pt x="3297" y="1236"/>
                    </a:cubicBezTo>
                    <a:cubicBezTo>
                      <a:pt x="3094" y="1428"/>
                      <a:pt x="2934" y="1663"/>
                      <a:pt x="2774" y="1887"/>
                    </a:cubicBezTo>
                    <a:cubicBezTo>
                      <a:pt x="2614" y="2111"/>
                      <a:pt x="2476" y="2335"/>
                      <a:pt x="2348" y="2569"/>
                    </a:cubicBezTo>
                    <a:cubicBezTo>
                      <a:pt x="1814" y="3487"/>
                      <a:pt x="1441" y="4404"/>
                      <a:pt x="1121" y="5289"/>
                    </a:cubicBezTo>
                    <a:cubicBezTo>
                      <a:pt x="811" y="6164"/>
                      <a:pt x="577" y="7007"/>
                      <a:pt x="331" y="7754"/>
                    </a:cubicBezTo>
                    <a:cubicBezTo>
                      <a:pt x="214" y="8127"/>
                      <a:pt x="107" y="8490"/>
                      <a:pt x="1" y="8831"/>
                    </a:cubicBezTo>
                    <a:cubicBezTo>
                      <a:pt x="65" y="8842"/>
                      <a:pt x="118" y="8874"/>
                      <a:pt x="182" y="8895"/>
                    </a:cubicBezTo>
                    <a:cubicBezTo>
                      <a:pt x="310" y="8564"/>
                      <a:pt x="427" y="8202"/>
                      <a:pt x="545" y="7828"/>
                    </a:cubicBezTo>
                    <a:cubicBezTo>
                      <a:pt x="801" y="7082"/>
                      <a:pt x="1035" y="6260"/>
                      <a:pt x="1355" y="5396"/>
                    </a:cubicBezTo>
                    <a:cubicBezTo>
                      <a:pt x="1675" y="4521"/>
                      <a:pt x="2070" y="3615"/>
                      <a:pt x="2582" y="2729"/>
                    </a:cubicBezTo>
                    <a:cubicBezTo>
                      <a:pt x="2721" y="2495"/>
                      <a:pt x="2849" y="2281"/>
                      <a:pt x="3009" y="2068"/>
                    </a:cubicBezTo>
                    <a:cubicBezTo>
                      <a:pt x="3158" y="1855"/>
                      <a:pt x="3318" y="1641"/>
                      <a:pt x="3500" y="1460"/>
                    </a:cubicBezTo>
                    <a:cubicBezTo>
                      <a:pt x="3692" y="1268"/>
                      <a:pt x="3894" y="1108"/>
                      <a:pt x="4129" y="1022"/>
                    </a:cubicBezTo>
                    <a:cubicBezTo>
                      <a:pt x="4246" y="980"/>
                      <a:pt x="4374" y="948"/>
                      <a:pt x="4492" y="937"/>
                    </a:cubicBezTo>
                    <a:cubicBezTo>
                      <a:pt x="4609" y="937"/>
                      <a:pt x="4748" y="948"/>
                      <a:pt x="4876" y="980"/>
                    </a:cubicBezTo>
                    <a:cubicBezTo>
                      <a:pt x="5132" y="1033"/>
                      <a:pt x="5398" y="1150"/>
                      <a:pt x="5665" y="1246"/>
                    </a:cubicBezTo>
                    <a:cubicBezTo>
                      <a:pt x="5932" y="1353"/>
                      <a:pt x="6188" y="1471"/>
                      <a:pt x="6433" y="1609"/>
                    </a:cubicBezTo>
                    <a:cubicBezTo>
                      <a:pt x="6945" y="1876"/>
                      <a:pt x="7447" y="2185"/>
                      <a:pt x="7927" y="2537"/>
                    </a:cubicBezTo>
                    <a:cubicBezTo>
                      <a:pt x="8908" y="3231"/>
                      <a:pt x="9793" y="3988"/>
                      <a:pt x="10722" y="4681"/>
                    </a:cubicBezTo>
                    <a:cubicBezTo>
                      <a:pt x="11170" y="5033"/>
                      <a:pt x="11639" y="5353"/>
                      <a:pt x="12108" y="5641"/>
                    </a:cubicBezTo>
                    <a:cubicBezTo>
                      <a:pt x="12567" y="5940"/>
                      <a:pt x="13068" y="6196"/>
                      <a:pt x="13602" y="6324"/>
                    </a:cubicBezTo>
                    <a:cubicBezTo>
                      <a:pt x="13835" y="6380"/>
                      <a:pt x="14067" y="6412"/>
                      <a:pt x="14307" y="6412"/>
                    </a:cubicBezTo>
                    <a:cubicBezTo>
                      <a:pt x="14342" y="6412"/>
                      <a:pt x="14377" y="6411"/>
                      <a:pt x="14412" y="6410"/>
                    </a:cubicBezTo>
                    <a:cubicBezTo>
                      <a:pt x="14679" y="6378"/>
                      <a:pt x="14946" y="6314"/>
                      <a:pt x="15181" y="6196"/>
                    </a:cubicBezTo>
                    <a:cubicBezTo>
                      <a:pt x="15661" y="5962"/>
                      <a:pt x="16023" y="5588"/>
                      <a:pt x="16290" y="5193"/>
                    </a:cubicBezTo>
                    <a:cubicBezTo>
                      <a:pt x="16557" y="4788"/>
                      <a:pt x="16727" y="4361"/>
                      <a:pt x="16877" y="3956"/>
                    </a:cubicBezTo>
                    <a:cubicBezTo>
                      <a:pt x="17026" y="3540"/>
                      <a:pt x="17133" y="3135"/>
                      <a:pt x="17239" y="2751"/>
                    </a:cubicBezTo>
                    <a:cubicBezTo>
                      <a:pt x="17506" y="1695"/>
                      <a:pt x="17634" y="766"/>
                      <a:pt x="17709" y="9"/>
                    </a:cubicBezTo>
                    <a:cubicBezTo>
                      <a:pt x="17690" y="3"/>
                      <a:pt x="17672" y="0"/>
                      <a:pt x="17655" y="0"/>
                    </a:cubicBezTo>
                    <a:close/>
                  </a:path>
                </a:pathLst>
              </a:custGeom>
              <a:solidFill>
                <a:srgbClr val="E2BA4B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091" name="Google Shape;1788;p37">
                <a:extLst>
                  <a:ext uri="{FF2B5EF4-FFF2-40B4-BE49-F238E27FC236}">
                    <a16:creationId xmlns:a16="http://schemas.microsoft.com/office/drawing/2014/main" id="{6E67C322-1996-AB73-FA69-E7728BFD25F3}"/>
                  </a:ext>
                </a:extLst>
              </p:cNvPr>
              <p:cNvSpPr/>
              <p:nvPr/>
            </p:nvSpPr>
            <p:spPr>
              <a:xfrm>
                <a:off x="1992602" y="3808462"/>
                <a:ext cx="382857" cy="160210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2625" extrusionOk="0">
                    <a:moveTo>
                      <a:pt x="75" y="1"/>
                    </a:moveTo>
                    <a:cubicBezTo>
                      <a:pt x="43" y="65"/>
                      <a:pt x="32" y="129"/>
                      <a:pt x="0" y="182"/>
                    </a:cubicBezTo>
                    <a:cubicBezTo>
                      <a:pt x="214" y="289"/>
                      <a:pt x="448" y="385"/>
                      <a:pt x="672" y="491"/>
                    </a:cubicBezTo>
                    <a:cubicBezTo>
                      <a:pt x="1419" y="843"/>
                      <a:pt x="2262" y="1195"/>
                      <a:pt x="3147" y="1547"/>
                    </a:cubicBezTo>
                    <a:cubicBezTo>
                      <a:pt x="4043" y="1889"/>
                      <a:pt x="4897" y="2198"/>
                      <a:pt x="5675" y="2465"/>
                    </a:cubicBezTo>
                    <a:cubicBezTo>
                      <a:pt x="5846" y="2518"/>
                      <a:pt x="6017" y="2571"/>
                      <a:pt x="6177" y="2625"/>
                    </a:cubicBezTo>
                    <a:cubicBezTo>
                      <a:pt x="6209" y="2571"/>
                      <a:pt x="6241" y="2507"/>
                      <a:pt x="6273" y="2433"/>
                    </a:cubicBezTo>
                    <a:cubicBezTo>
                      <a:pt x="6102" y="2390"/>
                      <a:pt x="5921" y="2315"/>
                      <a:pt x="5739" y="2262"/>
                    </a:cubicBezTo>
                    <a:cubicBezTo>
                      <a:pt x="4961" y="1995"/>
                      <a:pt x="4107" y="1675"/>
                      <a:pt x="3232" y="1334"/>
                    </a:cubicBezTo>
                    <a:cubicBezTo>
                      <a:pt x="2347" y="982"/>
                      <a:pt x="1515" y="630"/>
                      <a:pt x="768" y="310"/>
                    </a:cubicBezTo>
                    <a:cubicBezTo>
                      <a:pt x="523" y="203"/>
                      <a:pt x="299" y="97"/>
                      <a:pt x="75" y="1"/>
                    </a:cubicBezTo>
                    <a:close/>
                  </a:path>
                </a:pathLst>
              </a:custGeom>
              <a:solidFill>
                <a:srgbClr val="C69F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092" name="Google Shape;1789;p37">
                <a:extLst>
                  <a:ext uri="{FF2B5EF4-FFF2-40B4-BE49-F238E27FC236}">
                    <a16:creationId xmlns:a16="http://schemas.microsoft.com/office/drawing/2014/main" id="{66854263-4B15-2478-D718-7520E7E0264E}"/>
                  </a:ext>
                </a:extLst>
              </p:cNvPr>
              <p:cNvSpPr/>
              <p:nvPr/>
            </p:nvSpPr>
            <p:spPr>
              <a:xfrm>
                <a:off x="2636502" y="2592379"/>
                <a:ext cx="787808" cy="969013"/>
              </a:xfrm>
              <a:custGeom>
                <a:avLst/>
                <a:gdLst/>
                <a:ahLst/>
                <a:cxnLst/>
                <a:rect l="l" t="t" r="r" b="b"/>
                <a:pathLst>
                  <a:path w="12908" h="15877" extrusionOk="0">
                    <a:moveTo>
                      <a:pt x="7968" y="0"/>
                    </a:moveTo>
                    <a:cubicBezTo>
                      <a:pt x="6372" y="0"/>
                      <a:pt x="5056" y="1387"/>
                      <a:pt x="5131" y="3178"/>
                    </a:cubicBezTo>
                    <a:cubicBezTo>
                      <a:pt x="5185" y="4394"/>
                      <a:pt x="5654" y="5290"/>
                      <a:pt x="6038" y="6399"/>
                    </a:cubicBezTo>
                    <a:cubicBezTo>
                      <a:pt x="6251" y="7029"/>
                      <a:pt x="6635" y="8031"/>
                      <a:pt x="6262" y="8639"/>
                    </a:cubicBezTo>
                    <a:cubicBezTo>
                      <a:pt x="5889" y="9258"/>
                      <a:pt x="4897" y="9493"/>
                      <a:pt x="4278" y="9760"/>
                    </a:cubicBezTo>
                    <a:cubicBezTo>
                      <a:pt x="2870" y="10378"/>
                      <a:pt x="1440" y="10944"/>
                      <a:pt x="0" y="11477"/>
                    </a:cubicBezTo>
                    <a:cubicBezTo>
                      <a:pt x="22" y="12085"/>
                      <a:pt x="96" y="12682"/>
                      <a:pt x="203" y="13269"/>
                    </a:cubicBezTo>
                    <a:cubicBezTo>
                      <a:pt x="363" y="14123"/>
                      <a:pt x="587" y="14987"/>
                      <a:pt x="960" y="15787"/>
                    </a:cubicBezTo>
                    <a:cubicBezTo>
                      <a:pt x="1510" y="15847"/>
                      <a:pt x="2063" y="15877"/>
                      <a:pt x="2616" y="15877"/>
                    </a:cubicBezTo>
                    <a:cubicBezTo>
                      <a:pt x="4786" y="15877"/>
                      <a:pt x="6957" y="15423"/>
                      <a:pt x="8972" y="14624"/>
                    </a:cubicBezTo>
                    <a:cubicBezTo>
                      <a:pt x="10913" y="13867"/>
                      <a:pt x="12684" y="12480"/>
                      <a:pt x="12887" y="10293"/>
                    </a:cubicBezTo>
                    <a:cubicBezTo>
                      <a:pt x="12897" y="10101"/>
                      <a:pt x="12908" y="9909"/>
                      <a:pt x="12908" y="9728"/>
                    </a:cubicBezTo>
                    <a:cubicBezTo>
                      <a:pt x="12908" y="8415"/>
                      <a:pt x="12556" y="6965"/>
                      <a:pt x="12204" y="5770"/>
                    </a:cubicBezTo>
                    <a:cubicBezTo>
                      <a:pt x="11756" y="4287"/>
                      <a:pt x="11308" y="2559"/>
                      <a:pt x="10422" y="1290"/>
                    </a:cubicBezTo>
                    <a:cubicBezTo>
                      <a:pt x="10145" y="895"/>
                      <a:pt x="9782" y="575"/>
                      <a:pt x="9356" y="351"/>
                    </a:cubicBezTo>
                    <a:cubicBezTo>
                      <a:pt x="8888" y="110"/>
                      <a:pt x="8417" y="0"/>
                      <a:pt x="7968" y="0"/>
                    </a:cubicBezTo>
                    <a:close/>
                  </a:path>
                </a:pathLst>
              </a:custGeom>
              <a:solidFill>
                <a:srgbClr val="9E7B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093" name="Google Shape;1790;p37">
                <a:extLst>
                  <a:ext uri="{FF2B5EF4-FFF2-40B4-BE49-F238E27FC236}">
                    <a16:creationId xmlns:a16="http://schemas.microsoft.com/office/drawing/2014/main" id="{9362ED68-F5E5-370A-6115-D59A2EA67546}"/>
                  </a:ext>
                </a:extLst>
              </p:cNvPr>
              <p:cNvSpPr/>
              <p:nvPr/>
            </p:nvSpPr>
            <p:spPr>
              <a:xfrm>
                <a:off x="2402134" y="3542175"/>
                <a:ext cx="153008" cy="345932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5668" extrusionOk="0">
                    <a:moveTo>
                      <a:pt x="2484" y="0"/>
                    </a:moveTo>
                    <a:cubicBezTo>
                      <a:pt x="2405" y="0"/>
                      <a:pt x="2011" y="1325"/>
                      <a:pt x="1344" y="2870"/>
                    </a:cubicBezTo>
                    <a:cubicBezTo>
                      <a:pt x="683" y="4428"/>
                      <a:pt x="0" y="5644"/>
                      <a:pt x="64" y="5665"/>
                    </a:cubicBezTo>
                    <a:cubicBezTo>
                      <a:pt x="66" y="5667"/>
                      <a:pt x="68" y="5668"/>
                      <a:pt x="71" y="5668"/>
                    </a:cubicBezTo>
                    <a:cubicBezTo>
                      <a:pt x="98" y="5668"/>
                      <a:pt x="170" y="5564"/>
                      <a:pt x="277" y="5398"/>
                    </a:cubicBezTo>
                    <a:cubicBezTo>
                      <a:pt x="747" y="4481"/>
                      <a:pt x="1205" y="3628"/>
                      <a:pt x="1291" y="3457"/>
                    </a:cubicBezTo>
                    <a:cubicBezTo>
                      <a:pt x="1312" y="3468"/>
                      <a:pt x="1312" y="3478"/>
                      <a:pt x="1323" y="3500"/>
                    </a:cubicBezTo>
                    <a:cubicBezTo>
                      <a:pt x="1397" y="3318"/>
                      <a:pt x="1483" y="3148"/>
                      <a:pt x="1557" y="2966"/>
                    </a:cubicBezTo>
                    <a:cubicBezTo>
                      <a:pt x="1899" y="2177"/>
                      <a:pt x="2144" y="1430"/>
                      <a:pt x="2294" y="897"/>
                    </a:cubicBezTo>
                    <a:cubicBezTo>
                      <a:pt x="2443" y="353"/>
                      <a:pt x="2507" y="11"/>
                      <a:pt x="2486" y="1"/>
                    </a:cubicBezTo>
                    <a:cubicBezTo>
                      <a:pt x="2485" y="0"/>
                      <a:pt x="2484" y="0"/>
                      <a:pt x="2484" y="0"/>
                    </a:cubicBezTo>
                    <a:close/>
                  </a:path>
                </a:pathLst>
              </a:custGeom>
              <a:solidFill>
                <a:srgbClr val="C69F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094" name="Google Shape;1791;p37">
                <a:extLst>
                  <a:ext uri="{FF2B5EF4-FFF2-40B4-BE49-F238E27FC236}">
                    <a16:creationId xmlns:a16="http://schemas.microsoft.com/office/drawing/2014/main" id="{9A3E6372-4762-2A89-26A5-F76BD63979D7}"/>
                  </a:ext>
                </a:extLst>
              </p:cNvPr>
              <p:cNvSpPr/>
              <p:nvPr/>
            </p:nvSpPr>
            <p:spPr>
              <a:xfrm>
                <a:off x="2487398" y="2528478"/>
                <a:ext cx="405683" cy="132990"/>
              </a:xfrm>
              <a:custGeom>
                <a:avLst/>
                <a:gdLst/>
                <a:ahLst/>
                <a:cxnLst/>
                <a:rect l="l" t="t" r="r" b="b"/>
                <a:pathLst>
                  <a:path w="6647" h="2179" extrusionOk="0">
                    <a:moveTo>
                      <a:pt x="6646" y="0"/>
                    </a:moveTo>
                    <a:cubicBezTo>
                      <a:pt x="6316" y="32"/>
                      <a:pt x="5974" y="64"/>
                      <a:pt x="5644" y="107"/>
                    </a:cubicBezTo>
                    <a:cubicBezTo>
                      <a:pt x="5164" y="160"/>
                      <a:pt x="4843" y="352"/>
                      <a:pt x="4406" y="502"/>
                    </a:cubicBezTo>
                    <a:cubicBezTo>
                      <a:pt x="3457" y="811"/>
                      <a:pt x="2486" y="822"/>
                      <a:pt x="1494" y="875"/>
                    </a:cubicBezTo>
                    <a:cubicBezTo>
                      <a:pt x="1380" y="883"/>
                      <a:pt x="1266" y="885"/>
                      <a:pt x="1150" y="885"/>
                    </a:cubicBezTo>
                    <a:cubicBezTo>
                      <a:pt x="822" y="885"/>
                      <a:pt x="486" y="863"/>
                      <a:pt x="144" y="863"/>
                    </a:cubicBezTo>
                    <a:cubicBezTo>
                      <a:pt x="96" y="863"/>
                      <a:pt x="48" y="863"/>
                      <a:pt x="0" y="864"/>
                    </a:cubicBezTo>
                    <a:cubicBezTo>
                      <a:pt x="512" y="1408"/>
                      <a:pt x="1153" y="1814"/>
                      <a:pt x="1857" y="2027"/>
                    </a:cubicBezTo>
                    <a:cubicBezTo>
                      <a:pt x="2212" y="2128"/>
                      <a:pt x="2582" y="2178"/>
                      <a:pt x="2953" y="2178"/>
                    </a:cubicBezTo>
                    <a:cubicBezTo>
                      <a:pt x="3639" y="2178"/>
                      <a:pt x="4326" y="2008"/>
                      <a:pt x="4929" y="1675"/>
                    </a:cubicBezTo>
                    <a:cubicBezTo>
                      <a:pt x="5633" y="1259"/>
                      <a:pt x="6188" y="672"/>
                      <a:pt x="6646" y="0"/>
                    </a:cubicBezTo>
                    <a:close/>
                  </a:path>
                </a:pathLst>
              </a:custGeom>
              <a:solidFill>
                <a:srgbClr val="F2CC4E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095" name="Google Shape;1792;p37">
                <a:extLst>
                  <a:ext uri="{FF2B5EF4-FFF2-40B4-BE49-F238E27FC236}">
                    <a16:creationId xmlns:a16="http://schemas.microsoft.com/office/drawing/2014/main" id="{77742279-BDEB-7228-6403-C58D0F10BB2A}"/>
                  </a:ext>
                </a:extLst>
              </p:cNvPr>
              <p:cNvSpPr/>
              <p:nvPr/>
            </p:nvSpPr>
            <p:spPr>
              <a:xfrm>
                <a:off x="2550567" y="2384562"/>
                <a:ext cx="282580" cy="240895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3947" extrusionOk="0">
                    <a:moveTo>
                      <a:pt x="3808" y="1"/>
                    </a:moveTo>
                    <a:lnTo>
                      <a:pt x="864" y="1420"/>
                    </a:lnTo>
                    <a:cubicBezTo>
                      <a:pt x="598" y="1462"/>
                      <a:pt x="331" y="1526"/>
                      <a:pt x="75" y="1633"/>
                    </a:cubicBezTo>
                    <a:cubicBezTo>
                      <a:pt x="54" y="1644"/>
                      <a:pt x="22" y="1654"/>
                      <a:pt x="11" y="1686"/>
                    </a:cubicBezTo>
                    <a:cubicBezTo>
                      <a:pt x="0" y="1708"/>
                      <a:pt x="0" y="1740"/>
                      <a:pt x="11" y="1772"/>
                    </a:cubicBezTo>
                    <a:cubicBezTo>
                      <a:pt x="86" y="2412"/>
                      <a:pt x="299" y="2966"/>
                      <a:pt x="459" y="3574"/>
                    </a:cubicBezTo>
                    <a:cubicBezTo>
                      <a:pt x="459" y="3606"/>
                      <a:pt x="480" y="3638"/>
                      <a:pt x="491" y="3649"/>
                    </a:cubicBezTo>
                    <a:cubicBezTo>
                      <a:pt x="502" y="3660"/>
                      <a:pt x="534" y="3670"/>
                      <a:pt x="544" y="3670"/>
                    </a:cubicBezTo>
                    <a:cubicBezTo>
                      <a:pt x="1006" y="3846"/>
                      <a:pt x="1533" y="3947"/>
                      <a:pt x="2059" y="3947"/>
                    </a:cubicBezTo>
                    <a:cubicBezTo>
                      <a:pt x="2943" y="3947"/>
                      <a:pt x="3823" y="3662"/>
                      <a:pt x="4385" y="2966"/>
                    </a:cubicBezTo>
                    <a:cubicBezTo>
                      <a:pt x="4630" y="2646"/>
                      <a:pt x="4609" y="2486"/>
                      <a:pt x="4502" y="2113"/>
                    </a:cubicBezTo>
                    <a:cubicBezTo>
                      <a:pt x="4449" y="1910"/>
                      <a:pt x="4043" y="1"/>
                      <a:pt x="3958" y="1"/>
                    </a:cubicBezTo>
                    <a:close/>
                  </a:path>
                </a:pathLst>
              </a:custGeom>
              <a:solidFill>
                <a:srgbClr val="9E7B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096" name="Google Shape;1793;p37">
                <a:extLst>
                  <a:ext uri="{FF2B5EF4-FFF2-40B4-BE49-F238E27FC236}">
                    <a16:creationId xmlns:a16="http://schemas.microsoft.com/office/drawing/2014/main" id="{0997956E-3AFF-D763-1FFF-0B7DD838DD96}"/>
                  </a:ext>
                </a:extLst>
              </p:cNvPr>
              <p:cNvSpPr/>
              <p:nvPr/>
            </p:nvSpPr>
            <p:spPr>
              <a:xfrm>
                <a:off x="2432041" y="1104394"/>
                <a:ext cx="741606" cy="589452"/>
              </a:xfrm>
              <a:custGeom>
                <a:avLst/>
                <a:gdLst/>
                <a:ahLst/>
                <a:cxnLst/>
                <a:rect l="l" t="t" r="r" b="b"/>
                <a:pathLst>
                  <a:path w="12151" h="9658" extrusionOk="0">
                    <a:moveTo>
                      <a:pt x="5576" y="0"/>
                    </a:moveTo>
                    <a:cubicBezTo>
                      <a:pt x="3881" y="0"/>
                      <a:pt x="1169" y="1148"/>
                      <a:pt x="2326" y="3119"/>
                    </a:cubicBezTo>
                    <a:cubicBezTo>
                      <a:pt x="2280" y="3112"/>
                      <a:pt x="2234" y="3110"/>
                      <a:pt x="2189" y="3110"/>
                    </a:cubicBezTo>
                    <a:cubicBezTo>
                      <a:pt x="1834" y="3110"/>
                      <a:pt x="1500" y="3285"/>
                      <a:pt x="1217" y="3503"/>
                    </a:cubicBezTo>
                    <a:cubicBezTo>
                      <a:pt x="790" y="3823"/>
                      <a:pt x="395" y="4217"/>
                      <a:pt x="203" y="4729"/>
                    </a:cubicBezTo>
                    <a:cubicBezTo>
                      <a:pt x="1" y="5252"/>
                      <a:pt x="75" y="5849"/>
                      <a:pt x="353" y="6329"/>
                    </a:cubicBezTo>
                    <a:cubicBezTo>
                      <a:pt x="630" y="6799"/>
                      <a:pt x="1142" y="7130"/>
                      <a:pt x="1686" y="7204"/>
                    </a:cubicBezTo>
                    <a:lnTo>
                      <a:pt x="10370" y="9658"/>
                    </a:lnTo>
                    <a:cubicBezTo>
                      <a:pt x="11234" y="9434"/>
                      <a:pt x="11927" y="8634"/>
                      <a:pt x="12034" y="7738"/>
                    </a:cubicBezTo>
                    <a:cubicBezTo>
                      <a:pt x="12151" y="6852"/>
                      <a:pt x="11671" y="5913"/>
                      <a:pt x="10882" y="5476"/>
                    </a:cubicBezTo>
                    <a:cubicBezTo>
                      <a:pt x="11575" y="4964"/>
                      <a:pt x="11874" y="3972"/>
                      <a:pt x="11564" y="3172"/>
                    </a:cubicBezTo>
                    <a:cubicBezTo>
                      <a:pt x="11394" y="2703"/>
                      <a:pt x="11031" y="2318"/>
                      <a:pt x="10615" y="2009"/>
                    </a:cubicBezTo>
                    <a:cubicBezTo>
                      <a:pt x="10090" y="1622"/>
                      <a:pt x="9417" y="1361"/>
                      <a:pt x="8770" y="1361"/>
                    </a:cubicBezTo>
                    <a:cubicBezTo>
                      <a:pt x="8419" y="1361"/>
                      <a:pt x="8075" y="1438"/>
                      <a:pt x="7767" y="1614"/>
                    </a:cubicBezTo>
                    <a:cubicBezTo>
                      <a:pt x="7809" y="1209"/>
                      <a:pt x="7575" y="793"/>
                      <a:pt x="7255" y="526"/>
                    </a:cubicBezTo>
                    <a:cubicBezTo>
                      <a:pt x="6935" y="260"/>
                      <a:pt x="6529" y="121"/>
                      <a:pt x="6113" y="46"/>
                    </a:cubicBezTo>
                    <a:cubicBezTo>
                      <a:pt x="5953" y="16"/>
                      <a:pt x="5771" y="0"/>
                      <a:pt x="5576" y="0"/>
                    </a:cubicBezTo>
                    <a:close/>
                  </a:path>
                </a:pathLst>
              </a:custGeom>
              <a:solidFill>
                <a:srgbClr val="284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097" name="Google Shape;1794;p37">
                <a:extLst>
                  <a:ext uri="{FF2B5EF4-FFF2-40B4-BE49-F238E27FC236}">
                    <a16:creationId xmlns:a16="http://schemas.microsoft.com/office/drawing/2014/main" id="{9578A777-7D86-951A-154F-7FDC425FDD49}"/>
                  </a:ext>
                </a:extLst>
              </p:cNvPr>
              <p:cNvSpPr/>
              <p:nvPr/>
            </p:nvSpPr>
            <p:spPr>
              <a:xfrm>
                <a:off x="2892353" y="1336991"/>
                <a:ext cx="14404" cy="16357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68" extrusionOk="0">
                    <a:moveTo>
                      <a:pt x="129" y="1"/>
                    </a:moveTo>
                    <a:cubicBezTo>
                      <a:pt x="86" y="33"/>
                      <a:pt x="33" y="76"/>
                      <a:pt x="1" y="108"/>
                    </a:cubicBezTo>
                    <a:cubicBezTo>
                      <a:pt x="22" y="129"/>
                      <a:pt x="43" y="172"/>
                      <a:pt x="65" y="193"/>
                    </a:cubicBezTo>
                    <a:cubicBezTo>
                      <a:pt x="75" y="225"/>
                      <a:pt x="86" y="236"/>
                      <a:pt x="107" y="268"/>
                    </a:cubicBezTo>
                    <a:cubicBezTo>
                      <a:pt x="161" y="225"/>
                      <a:pt x="193" y="182"/>
                      <a:pt x="235" y="161"/>
                    </a:cubicBezTo>
                    <a:cubicBezTo>
                      <a:pt x="225" y="140"/>
                      <a:pt x="225" y="129"/>
                      <a:pt x="214" y="118"/>
                    </a:cubicBezTo>
                    <a:lnTo>
                      <a:pt x="129" y="1"/>
                    </a:lnTo>
                    <a:close/>
                  </a:path>
                </a:pathLst>
              </a:custGeom>
              <a:solidFill>
                <a:srgbClr val="284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098" name="Google Shape;1795;p37">
                <a:extLst>
                  <a:ext uri="{FF2B5EF4-FFF2-40B4-BE49-F238E27FC236}">
                    <a16:creationId xmlns:a16="http://schemas.microsoft.com/office/drawing/2014/main" id="{1795924E-A294-5520-C245-D77810D1BD20}"/>
                  </a:ext>
                </a:extLst>
              </p:cNvPr>
              <p:cNvSpPr/>
              <p:nvPr/>
            </p:nvSpPr>
            <p:spPr>
              <a:xfrm>
                <a:off x="3163828" y="1591560"/>
                <a:ext cx="61" cy="6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474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099" name="Google Shape;1796;p37">
                <a:extLst>
                  <a:ext uri="{FF2B5EF4-FFF2-40B4-BE49-F238E27FC236}">
                    <a16:creationId xmlns:a16="http://schemas.microsoft.com/office/drawing/2014/main" id="{394A1953-DEF5-22EB-EFE4-FF77DCA1BAB6}"/>
                  </a:ext>
                </a:extLst>
              </p:cNvPr>
              <p:cNvSpPr/>
              <p:nvPr/>
            </p:nvSpPr>
            <p:spPr>
              <a:xfrm>
                <a:off x="2659938" y="1107812"/>
                <a:ext cx="130243" cy="398176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6524" extrusionOk="0">
                    <a:moveTo>
                      <a:pt x="1046" y="1"/>
                    </a:moveTo>
                    <a:lnTo>
                      <a:pt x="1046" y="1"/>
                    </a:lnTo>
                    <a:cubicBezTo>
                      <a:pt x="960" y="12"/>
                      <a:pt x="864" y="33"/>
                      <a:pt x="790" y="54"/>
                    </a:cubicBezTo>
                    <a:cubicBezTo>
                      <a:pt x="736" y="108"/>
                      <a:pt x="672" y="150"/>
                      <a:pt x="608" y="204"/>
                    </a:cubicBezTo>
                    <a:cubicBezTo>
                      <a:pt x="502" y="278"/>
                      <a:pt x="384" y="364"/>
                      <a:pt x="288" y="460"/>
                    </a:cubicBezTo>
                    <a:cubicBezTo>
                      <a:pt x="182" y="545"/>
                      <a:pt x="75" y="694"/>
                      <a:pt x="43" y="865"/>
                    </a:cubicBezTo>
                    <a:cubicBezTo>
                      <a:pt x="0" y="1046"/>
                      <a:pt x="75" y="1228"/>
                      <a:pt x="182" y="1366"/>
                    </a:cubicBezTo>
                    <a:cubicBezTo>
                      <a:pt x="267" y="1494"/>
                      <a:pt x="406" y="1601"/>
                      <a:pt x="523" y="1708"/>
                    </a:cubicBezTo>
                    <a:cubicBezTo>
                      <a:pt x="768" y="1921"/>
                      <a:pt x="1003" y="2145"/>
                      <a:pt x="1259" y="2358"/>
                    </a:cubicBezTo>
                    <a:cubicBezTo>
                      <a:pt x="1515" y="2593"/>
                      <a:pt x="1750" y="2817"/>
                      <a:pt x="1846" y="3084"/>
                    </a:cubicBezTo>
                    <a:cubicBezTo>
                      <a:pt x="1899" y="3212"/>
                      <a:pt x="1899" y="3361"/>
                      <a:pt x="1867" y="3500"/>
                    </a:cubicBezTo>
                    <a:cubicBezTo>
                      <a:pt x="1846" y="3628"/>
                      <a:pt x="1792" y="3767"/>
                      <a:pt x="1718" y="3895"/>
                    </a:cubicBezTo>
                    <a:cubicBezTo>
                      <a:pt x="1590" y="4151"/>
                      <a:pt x="1430" y="4385"/>
                      <a:pt x="1334" y="4641"/>
                    </a:cubicBezTo>
                    <a:cubicBezTo>
                      <a:pt x="1248" y="4908"/>
                      <a:pt x="1227" y="5164"/>
                      <a:pt x="1270" y="5399"/>
                    </a:cubicBezTo>
                    <a:cubicBezTo>
                      <a:pt x="1355" y="5868"/>
                      <a:pt x="1600" y="6177"/>
                      <a:pt x="1792" y="6337"/>
                    </a:cubicBezTo>
                    <a:cubicBezTo>
                      <a:pt x="1954" y="6472"/>
                      <a:pt x="2086" y="6524"/>
                      <a:pt x="2123" y="6524"/>
                    </a:cubicBezTo>
                    <a:cubicBezTo>
                      <a:pt x="2130" y="6524"/>
                      <a:pt x="2134" y="6522"/>
                      <a:pt x="2134" y="6519"/>
                    </a:cubicBezTo>
                    <a:lnTo>
                      <a:pt x="2134" y="6519"/>
                    </a:lnTo>
                    <a:cubicBezTo>
                      <a:pt x="2134" y="6519"/>
                      <a:pt x="2133" y="6520"/>
                      <a:pt x="2132" y="6520"/>
                    </a:cubicBezTo>
                    <a:cubicBezTo>
                      <a:pt x="2118" y="6520"/>
                      <a:pt x="1995" y="6444"/>
                      <a:pt x="1835" y="6284"/>
                    </a:cubicBezTo>
                    <a:cubicBezTo>
                      <a:pt x="1654" y="6113"/>
                      <a:pt x="1440" y="5815"/>
                      <a:pt x="1387" y="5388"/>
                    </a:cubicBezTo>
                    <a:cubicBezTo>
                      <a:pt x="1366" y="5175"/>
                      <a:pt x="1376" y="4940"/>
                      <a:pt x="1472" y="4716"/>
                    </a:cubicBezTo>
                    <a:cubicBezTo>
                      <a:pt x="1568" y="4481"/>
                      <a:pt x="1718" y="4257"/>
                      <a:pt x="1867" y="3991"/>
                    </a:cubicBezTo>
                    <a:cubicBezTo>
                      <a:pt x="1942" y="3863"/>
                      <a:pt x="2016" y="3713"/>
                      <a:pt x="2049" y="3553"/>
                    </a:cubicBezTo>
                    <a:cubicBezTo>
                      <a:pt x="2081" y="3393"/>
                      <a:pt x="2070" y="3201"/>
                      <a:pt x="2016" y="3041"/>
                    </a:cubicBezTo>
                    <a:cubicBezTo>
                      <a:pt x="1899" y="2711"/>
                      <a:pt x="1632" y="2476"/>
                      <a:pt x="1376" y="2241"/>
                    </a:cubicBezTo>
                    <a:cubicBezTo>
                      <a:pt x="1120" y="2017"/>
                      <a:pt x="886" y="1804"/>
                      <a:pt x="630" y="1590"/>
                    </a:cubicBezTo>
                    <a:cubicBezTo>
                      <a:pt x="512" y="1484"/>
                      <a:pt x="384" y="1388"/>
                      <a:pt x="310" y="1270"/>
                    </a:cubicBezTo>
                    <a:cubicBezTo>
                      <a:pt x="235" y="1164"/>
                      <a:pt x="192" y="1025"/>
                      <a:pt x="203" y="908"/>
                    </a:cubicBezTo>
                    <a:cubicBezTo>
                      <a:pt x="214" y="790"/>
                      <a:pt x="299" y="684"/>
                      <a:pt x="384" y="588"/>
                    </a:cubicBezTo>
                    <a:cubicBezTo>
                      <a:pt x="480" y="492"/>
                      <a:pt x="587" y="417"/>
                      <a:pt x="694" y="332"/>
                    </a:cubicBezTo>
                    <a:cubicBezTo>
                      <a:pt x="800" y="257"/>
                      <a:pt x="896" y="172"/>
                      <a:pt x="992" y="65"/>
                    </a:cubicBezTo>
                    <a:cubicBezTo>
                      <a:pt x="1003" y="54"/>
                      <a:pt x="1035" y="33"/>
                      <a:pt x="1046" y="1"/>
                    </a:cubicBezTo>
                    <a:close/>
                  </a:path>
                </a:pathLst>
              </a:custGeom>
              <a:solidFill>
                <a:srgbClr val="73A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100" name="Google Shape;1797;p37">
                <a:extLst>
                  <a:ext uri="{FF2B5EF4-FFF2-40B4-BE49-F238E27FC236}">
                    <a16:creationId xmlns:a16="http://schemas.microsoft.com/office/drawing/2014/main" id="{C2B813CE-EDBC-3181-23CA-3A0CF1FC173E}"/>
                  </a:ext>
                </a:extLst>
              </p:cNvPr>
              <p:cNvSpPr/>
              <p:nvPr/>
            </p:nvSpPr>
            <p:spPr>
              <a:xfrm>
                <a:off x="2822714" y="1346756"/>
                <a:ext cx="97042" cy="194083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3180" extrusionOk="0">
                    <a:moveTo>
                      <a:pt x="1376" y="1"/>
                    </a:moveTo>
                    <a:cubicBezTo>
                      <a:pt x="1334" y="33"/>
                      <a:pt x="1280" y="76"/>
                      <a:pt x="1248" y="108"/>
                    </a:cubicBezTo>
                    <a:cubicBezTo>
                      <a:pt x="1387" y="385"/>
                      <a:pt x="1419" y="705"/>
                      <a:pt x="1387" y="993"/>
                    </a:cubicBezTo>
                    <a:cubicBezTo>
                      <a:pt x="1366" y="1313"/>
                      <a:pt x="1270" y="1601"/>
                      <a:pt x="1163" y="1846"/>
                    </a:cubicBezTo>
                    <a:cubicBezTo>
                      <a:pt x="939" y="2358"/>
                      <a:pt x="630" y="2678"/>
                      <a:pt x="395" y="2892"/>
                    </a:cubicBezTo>
                    <a:cubicBezTo>
                      <a:pt x="150" y="3095"/>
                      <a:pt x="0" y="3169"/>
                      <a:pt x="22" y="3180"/>
                    </a:cubicBezTo>
                    <a:cubicBezTo>
                      <a:pt x="22" y="3180"/>
                      <a:pt x="54" y="3169"/>
                      <a:pt x="139" y="3127"/>
                    </a:cubicBezTo>
                    <a:cubicBezTo>
                      <a:pt x="214" y="3095"/>
                      <a:pt x="310" y="3020"/>
                      <a:pt x="448" y="2935"/>
                    </a:cubicBezTo>
                    <a:cubicBezTo>
                      <a:pt x="694" y="2774"/>
                      <a:pt x="1046" y="2433"/>
                      <a:pt x="1280" y="1921"/>
                    </a:cubicBezTo>
                    <a:cubicBezTo>
                      <a:pt x="1408" y="1665"/>
                      <a:pt x="1515" y="1356"/>
                      <a:pt x="1547" y="1025"/>
                    </a:cubicBezTo>
                    <a:cubicBezTo>
                      <a:pt x="1590" y="705"/>
                      <a:pt x="1568" y="332"/>
                      <a:pt x="1376" y="1"/>
                    </a:cubicBezTo>
                    <a:close/>
                  </a:path>
                </a:pathLst>
              </a:custGeom>
              <a:solidFill>
                <a:srgbClr val="73A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101" name="Google Shape;1798;p37">
                <a:extLst>
                  <a:ext uri="{FF2B5EF4-FFF2-40B4-BE49-F238E27FC236}">
                    <a16:creationId xmlns:a16="http://schemas.microsoft.com/office/drawing/2014/main" id="{096633B4-1AA5-9BB1-F30F-E2F86B26D4E6}"/>
                  </a:ext>
                </a:extLst>
              </p:cNvPr>
              <p:cNvSpPr/>
              <p:nvPr/>
            </p:nvSpPr>
            <p:spPr>
              <a:xfrm>
                <a:off x="2809042" y="1312944"/>
                <a:ext cx="91183" cy="63657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1043" extrusionOk="0">
                    <a:moveTo>
                      <a:pt x="683" y="0"/>
                    </a:moveTo>
                    <a:cubicBezTo>
                      <a:pt x="620" y="0"/>
                      <a:pt x="556" y="7"/>
                      <a:pt x="491" y="22"/>
                    </a:cubicBezTo>
                    <a:cubicBezTo>
                      <a:pt x="384" y="43"/>
                      <a:pt x="278" y="86"/>
                      <a:pt x="171" y="160"/>
                    </a:cubicBezTo>
                    <a:cubicBezTo>
                      <a:pt x="86" y="235"/>
                      <a:pt x="0" y="363"/>
                      <a:pt x="0" y="502"/>
                    </a:cubicBezTo>
                    <a:cubicBezTo>
                      <a:pt x="0" y="630"/>
                      <a:pt x="64" y="747"/>
                      <a:pt x="150" y="843"/>
                    </a:cubicBezTo>
                    <a:cubicBezTo>
                      <a:pt x="224" y="939"/>
                      <a:pt x="352" y="1003"/>
                      <a:pt x="470" y="1035"/>
                    </a:cubicBezTo>
                    <a:cubicBezTo>
                      <a:pt x="511" y="1040"/>
                      <a:pt x="551" y="1043"/>
                      <a:pt x="590" y="1043"/>
                    </a:cubicBezTo>
                    <a:cubicBezTo>
                      <a:pt x="796" y="1043"/>
                      <a:pt x="979" y="977"/>
                      <a:pt x="1131" y="896"/>
                    </a:cubicBezTo>
                    <a:lnTo>
                      <a:pt x="1451" y="694"/>
                    </a:lnTo>
                    <a:cubicBezTo>
                      <a:pt x="1440" y="672"/>
                      <a:pt x="1430" y="662"/>
                      <a:pt x="1408" y="630"/>
                    </a:cubicBezTo>
                    <a:cubicBezTo>
                      <a:pt x="1398" y="566"/>
                      <a:pt x="1387" y="534"/>
                      <a:pt x="1366" y="512"/>
                    </a:cubicBezTo>
                    <a:cubicBezTo>
                      <a:pt x="1270" y="576"/>
                      <a:pt x="1163" y="640"/>
                      <a:pt x="1067" y="715"/>
                    </a:cubicBezTo>
                    <a:cubicBezTo>
                      <a:pt x="930" y="783"/>
                      <a:pt x="780" y="845"/>
                      <a:pt x="633" y="845"/>
                    </a:cubicBezTo>
                    <a:cubicBezTo>
                      <a:pt x="596" y="845"/>
                      <a:pt x="559" y="841"/>
                      <a:pt x="523" y="832"/>
                    </a:cubicBezTo>
                    <a:cubicBezTo>
                      <a:pt x="342" y="800"/>
                      <a:pt x="214" y="640"/>
                      <a:pt x="214" y="502"/>
                    </a:cubicBezTo>
                    <a:cubicBezTo>
                      <a:pt x="203" y="352"/>
                      <a:pt x="374" y="235"/>
                      <a:pt x="544" y="203"/>
                    </a:cubicBezTo>
                    <a:cubicBezTo>
                      <a:pt x="593" y="191"/>
                      <a:pt x="641" y="186"/>
                      <a:pt x="689" y="186"/>
                    </a:cubicBezTo>
                    <a:cubicBezTo>
                      <a:pt x="820" y="186"/>
                      <a:pt x="947" y="226"/>
                      <a:pt x="1056" y="288"/>
                    </a:cubicBezTo>
                    <a:cubicBezTo>
                      <a:pt x="1174" y="320"/>
                      <a:pt x="1280" y="406"/>
                      <a:pt x="1366" y="512"/>
                    </a:cubicBezTo>
                    <a:cubicBezTo>
                      <a:pt x="1408" y="470"/>
                      <a:pt x="1451" y="427"/>
                      <a:pt x="1494" y="406"/>
                    </a:cubicBezTo>
                    <a:cubicBezTo>
                      <a:pt x="1398" y="288"/>
                      <a:pt x="1270" y="182"/>
                      <a:pt x="1131" y="107"/>
                    </a:cubicBezTo>
                    <a:cubicBezTo>
                      <a:pt x="1000" y="45"/>
                      <a:pt x="846" y="0"/>
                      <a:pt x="683" y="0"/>
                    </a:cubicBezTo>
                    <a:close/>
                  </a:path>
                </a:pathLst>
              </a:custGeom>
              <a:solidFill>
                <a:srgbClr val="73A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102" name="Google Shape;1799;p37">
                <a:extLst>
                  <a:ext uri="{FF2B5EF4-FFF2-40B4-BE49-F238E27FC236}">
                    <a16:creationId xmlns:a16="http://schemas.microsoft.com/office/drawing/2014/main" id="{8A571F91-AC1D-65B2-8E3C-17B9F09FDF75}"/>
                  </a:ext>
                </a:extLst>
              </p:cNvPr>
              <p:cNvSpPr/>
              <p:nvPr/>
            </p:nvSpPr>
            <p:spPr>
              <a:xfrm>
                <a:off x="2899493" y="1187949"/>
                <a:ext cx="91915" cy="158868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2603" extrusionOk="0">
                    <a:moveTo>
                      <a:pt x="1345" y="0"/>
                    </a:moveTo>
                    <a:cubicBezTo>
                      <a:pt x="1249" y="160"/>
                      <a:pt x="1164" y="341"/>
                      <a:pt x="1089" y="544"/>
                    </a:cubicBezTo>
                    <a:cubicBezTo>
                      <a:pt x="982" y="853"/>
                      <a:pt x="876" y="1184"/>
                      <a:pt x="705" y="1504"/>
                    </a:cubicBezTo>
                    <a:cubicBezTo>
                      <a:pt x="545" y="1824"/>
                      <a:pt x="321" y="2144"/>
                      <a:pt x="44" y="2411"/>
                    </a:cubicBezTo>
                    <a:lnTo>
                      <a:pt x="1" y="2454"/>
                    </a:lnTo>
                    <a:lnTo>
                      <a:pt x="76" y="2571"/>
                    </a:lnTo>
                    <a:cubicBezTo>
                      <a:pt x="108" y="2571"/>
                      <a:pt x="108" y="2582"/>
                      <a:pt x="118" y="2603"/>
                    </a:cubicBezTo>
                    <a:cubicBezTo>
                      <a:pt x="150" y="2582"/>
                      <a:pt x="161" y="2560"/>
                      <a:pt x="182" y="2550"/>
                    </a:cubicBezTo>
                    <a:cubicBezTo>
                      <a:pt x="492" y="2262"/>
                      <a:pt x="716" y="1920"/>
                      <a:pt x="876" y="1590"/>
                    </a:cubicBezTo>
                    <a:cubicBezTo>
                      <a:pt x="1057" y="1248"/>
                      <a:pt x="1164" y="907"/>
                      <a:pt x="1249" y="597"/>
                    </a:cubicBezTo>
                    <a:cubicBezTo>
                      <a:pt x="1324" y="384"/>
                      <a:pt x="1409" y="181"/>
                      <a:pt x="1505" y="21"/>
                    </a:cubicBezTo>
                    <a:cubicBezTo>
                      <a:pt x="1452" y="11"/>
                      <a:pt x="1398" y="11"/>
                      <a:pt x="1345" y="0"/>
                    </a:cubicBezTo>
                    <a:close/>
                  </a:path>
                </a:pathLst>
              </a:custGeom>
              <a:solidFill>
                <a:srgbClr val="73A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103" name="Google Shape;1800;p37">
                <a:extLst>
                  <a:ext uri="{FF2B5EF4-FFF2-40B4-BE49-F238E27FC236}">
                    <a16:creationId xmlns:a16="http://schemas.microsoft.com/office/drawing/2014/main" id="{44410865-3B0B-3B74-49B1-2AC2D12BB9CC}"/>
                  </a:ext>
                </a:extLst>
              </p:cNvPr>
              <p:cNvSpPr/>
              <p:nvPr/>
            </p:nvSpPr>
            <p:spPr>
              <a:xfrm>
                <a:off x="2868244" y="1420362"/>
                <a:ext cx="239675" cy="179741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2945" extrusionOk="0">
                    <a:moveTo>
                      <a:pt x="1" y="2901"/>
                    </a:moveTo>
                    <a:cubicBezTo>
                      <a:pt x="1" y="2901"/>
                      <a:pt x="1" y="2901"/>
                      <a:pt x="1" y="2902"/>
                    </a:cubicBezTo>
                    <a:cubicBezTo>
                      <a:pt x="1" y="2901"/>
                      <a:pt x="1" y="2901"/>
                      <a:pt x="1" y="2901"/>
                    </a:cubicBezTo>
                    <a:close/>
                    <a:moveTo>
                      <a:pt x="2988" y="0"/>
                    </a:moveTo>
                    <a:cubicBezTo>
                      <a:pt x="2838" y="0"/>
                      <a:pt x="2700" y="43"/>
                      <a:pt x="2561" y="107"/>
                    </a:cubicBezTo>
                    <a:cubicBezTo>
                      <a:pt x="2294" y="246"/>
                      <a:pt x="2113" y="480"/>
                      <a:pt x="1974" y="694"/>
                    </a:cubicBezTo>
                    <a:cubicBezTo>
                      <a:pt x="1825" y="928"/>
                      <a:pt x="1718" y="1142"/>
                      <a:pt x="1601" y="1355"/>
                    </a:cubicBezTo>
                    <a:cubicBezTo>
                      <a:pt x="1377" y="1750"/>
                      <a:pt x="1132" y="2113"/>
                      <a:pt x="918" y="2390"/>
                    </a:cubicBezTo>
                    <a:cubicBezTo>
                      <a:pt x="705" y="2667"/>
                      <a:pt x="481" y="2827"/>
                      <a:pt x="300" y="2881"/>
                    </a:cubicBezTo>
                    <a:cubicBezTo>
                      <a:pt x="230" y="2900"/>
                      <a:pt x="172" y="2905"/>
                      <a:pt x="126" y="2905"/>
                    </a:cubicBezTo>
                    <a:cubicBezTo>
                      <a:pt x="68" y="2905"/>
                      <a:pt x="29" y="2897"/>
                      <a:pt x="12" y="2897"/>
                    </a:cubicBezTo>
                    <a:cubicBezTo>
                      <a:pt x="5" y="2897"/>
                      <a:pt x="2" y="2898"/>
                      <a:pt x="1" y="2901"/>
                    </a:cubicBezTo>
                    <a:lnTo>
                      <a:pt x="1" y="2901"/>
                    </a:lnTo>
                    <a:cubicBezTo>
                      <a:pt x="1" y="2899"/>
                      <a:pt x="2" y="2899"/>
                      <a:pt x="4" y="2899"/>
                    </a:cubicBezTo>
                    <a:cubicBezTo>
                      <a:pt x="18" y="2899"/>
                      <a:pt x="82" y="2945"/>
                      <a:pt x="203" y="2945"/>
                    </a:cubicBezTo>
                    <a:cubicBezTo>
                      <a:pt x="235" y="2945"/>
                      <a:pt x="271" y="2942"/>
                      <a:pt x="310" y="2934"/>
                    </a:cubicBezTo>
                    <a:cubicBezTo>
                      <a:pt x="524" y="2913"/>
                      <a:pt x="790" y="2742"/>
                      <a:pt x="1025" y="2454"/>
                    </a:cubicBezTo>
                    <a:cubicBezTo>
                      <a:pt x="1260" y="2177"/>
                      <a:pt x="1505" y="1835"/>
                      <a:pt x="1761" y="1430"/>
                    </a:cubicBezTo>
                    <a:cubicBezTo>
                      <a:pt x="1878" y="1227"/>
                      <a:pt x="2006" y="1003"/>
                      <a:pt x="2134" y="790"/>
                    </a:cubicBezTo>
                    <a:cubicBezTo>
                      <a:pt x="2273" y="576"/>
                      <a:pt x="2433" y="374"/>
                      <a:pt x="2657" y="267"/>
                    </a:cubicBezTo>
                    <a:cubicBezTo>
                      <a:pt x="2772" y="204"/>
                      <a:pt x="2899" y="184"/>
                      <a:pt x="3030" y="184"/>
                    </a:cubicBezTo>
                    <a:cubicBezTo>
                      <a:pt x="3142" y="184"/>
                      <a:pt x="3258" y="199"/>
                      <a:pt x="3372" y="214"/>
                    </a:cubicBezTo>
                    <a:cubicBezTo>
                      <a:pt x="3500" y="224"/>
                      <a:pt x="3617" y="256"/>
                      <a:pt x="3735" y="278"/>
                    </a:cubicBezTo>
                    <a:cubicBezTo>
                      <a:pt x="3799" y="224"/>
                      <a:pt x="3873" y="182"/>
                      <a:pt x="3927" y="118"/>
                    </a:cubicBezTo>
                    <a:cubicBezTo>
                      <a:pt x="3873" y="118"/>
                      <a:pt x="3831" y="107"/>
                      <a:pt x="3777" y="107"/>
                    </a:cubicBezTo>
                    <a:cubicBezTo>
                      <a:pt x="3660" y="96"/>
                      <a:pt x="3532" y="75"/>
                      <a:pt x="3404" y="43"/>
                    </a:cubicBezTo>
                    <a:cubicBezTo>
                      <a:pt x="3265" y="11"/>
                      <a:pt x="3137" y="0"/>
                      <a:pt x="2988" y="0"/>
                    </a:cubicBezTo>
                    <a:close/>
                  </a:path>
                </a:pathLst>
              </a:custGeom>
              <a:solidFill>
                <a:srgbClr val="73A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104" name="Google Shape;1801;p37">
                <a:extLst>
                  <a:ext uri="{FF2B5EF4-FFF2-40B4-BE49-F238E27FC236}">
                    <a16:creationId xmlns:a16="http://schemas.microsoft.com/office/drawing/2014/main" id="{D12337D4-36D3-1F51-75CB-38F80C48316E}"/>
                  </a:ext>
                </a:extLst>
              </p:cNvPr>
              <p:cNvSpPr/>
              <p:nvPr/>
            </p:nvSpPr>
            <p:spPr>
              <a:xfrm>
                <a:off x="2876728" y="1574715"/>
                <a:ext cx="2865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901" extrusionOk="0">
                    <a:moveTo>
                      <a:pt x="2987" y="0"/>
                    </a:moveTo>
                    <a:cubicBezTo>
                      <a:pt x="2903" y="0"/>
                      <a:pt x="2818" y="3"/>
                      <a:pt x="2731" y="10"/>
                    </a:cubicBezTo>
                    <a:cubicBezTo>
                      <a:pt x="2337" y="32"/>
                      <a:pt x="1942" y="117"/>
                      <a:pt x="1611" y="234"/>
                    </a:cubicBezTo>
                    <a:cubicBezTo>
                      <a:pt x="1281" y="352"/>
                      <a:pt x="1014" y="533"/>
                      <a:pt x="790" y="640"/>
                    </a:cubicBezTo>
                    <a:cubicBezTo>
                      <a:pt x="555" y="757"/>
                      <a:pt x="374" y="810"/>
                      <a:pt x="225" y="821"/>
                    </a:cubicBezTo>
                    <a:cubicBezTo>
                      <a:pt x="196" y="823"/>
                      <a:pt x="169" y="824"/>
                      <a:pt x="145" y="824"/>
                    </a:cubicBezTo>
                    <a:cubicBezTo>
                      <a:pt x="101" y="824"/>
                      <a:pt x="66" y="822"/>
                      <a:pt x="41" y="822"/>
                    </a:cubicBezTo>
                    <a:cubicBezTo>
                      <a:pt x="19" y="822"/>
                      <a:pt x="5" y="824"/>
                      <a:pt x="1" y="832"/>
                    </a:cubicBezTo>
                    <a:cubicBezTo>
                      <a:pt x="1" y="842"/>
                      <a:pt x="65" y="885"/>
                      <a:pt x="225" y="896"/>
                    </a:cubicBezTo>
                    <a:cubicBezTo>
                      <a:pt x="246" y="899"/>
                      <a:pt x="270" y="900"/>
                      <a:pt x="295" y="900"/>
                    </a:cubicBezTo>
                    <a:cubicBezTo>
                      <a:pt x="440" y="900"/>
                      <a:pt x="634" y="848"/>
                      <a:pt x="843" y="757"/>
                    </a:cubicBezTo>
                    <a:cubicBezTo>
                      <a:pt x="1078" y="650"/>
                      <a:pt x="1345" y="501"/>
                      <a:pt x="1665" y="394"/>
                    </a:cubicBezTo>
                    <a:cubicBezTo>
                      <a:pt x="1985" y="288"/>
                      <a:pt x="2347" y="202"/>
                      <a:pt x="2731" y="192"/>
                    </a:cubicBezTo>
                    <a:cubicBezTo>
                      <a:pt x="2773" y="190"/>
                      <a:pt x="2814" y="190"/>
                      <a:pt x="2856" y="190"/>
                    </a:cubicBezTo>
                    <a:cubicBezTo>
                      <a:pt x="3196" y="190"/>
                      <a:pt x="3526" y="226"/>
                      <a:pt x="3830" y="245"/>
                    </a:cubicBezTo>
                    <a:cubicBezTo>
                      <a:pt x="4070" y="269"/>
                      <a:pt x="4292" y="281"/>
                      <a:pt x="4496" y="281"/>
                    </a:cubicBezTo>
                    <a:cubicBezTo>
                      <a:pt x="4564" y="281"/>
                      <a:pt x="4630" y="280"/>
                      <a:pt x="4694" y="277"/>
                    </a:cubicBezTo>
                    <a:lnTo>
                      <a:pt x="3852" y="74"/>
                    </a:lnTo>
                    <a:cubicBezTo>
                      <a:pt x="3591" y="41"/>
                      <a:pt x="3298" y="0"/>
                      <a:pt x="2987" y="0"/>
                    </a:cubicBezTo>
                    <a:close/>
                  </a:path>
                </a:pathLst>
              </a:custGeom>
              <a:solidFill>
                <a:srgbClr val="73A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105" name="Google Shape;1802;p37">
                <a:extLst>
                  <a:ext uri="{FF2B5EF4-FFF2-40B4-BE49-F238E27FC236}">
                    <a16:creationId xmlns:a16="http://schemas.microsoft.com/office/drawing/2014/main" id="{5BADB0E5-220E-7362-0374-49A68BDC5F11}"/>
                  </a:ext>
                </a:extLst>
              </p:cNvPr>
              <p:cNvSpPr/>
              <p:nvPr/>
            </p:nvSpPr>
            <p:spPr>
              <a:xfrm>
                <a:off x="2521881" y="1304461"/>
                <a:ext cx="184990" cy="213248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3494" extrusionOk="0">
                    <a:moveTo>
                      <a:pt x="2516" y="1348"/>
                    </a:moveTo>
                    <a:cubicBezTo>
                      <a:pt x="2544" y="1348"/>
                      <a:pt x="2573" y="1351"/>
                      <a:pt x="2604" y="1355"/>
                    </a:cubicBezTo>
                    <a:cubicBezTo>
                      <a:pt x="2721" y="1387"/>
                      <a:pt x="2796" y="1494"/>
                      <a:pt x="2774" y="1611"/>
                    </a:cubicBezTo>
                    <a:cubicBezTo>
                      <a:pt x="2764" y="1665"/>
                      <a:pt x="2721" y="1729"/>
                      <a:pt x="2668" y="1771"/>
                    </a:cubicBezTo>
                    <a:cubicBezTo>
                      <a:pt x="2614" y="1814"/>
                      <a:pt x="2550" y="1835"/>
                      <a:pt x="2476" y="1846"/>
                    </a:cubicBezTo>
                    <a:cubicBezTo>
                      <a:pt x="2422" y="1857"/>
                      <a:pt x="2369" y="1862"/>
                      <a:pt x="2314" y="1862"/>
                    </a:cubicBezTo>
                    <a:cubicBezTo>
                      <a:pt x="2260" y="1862"/>
                      <a:pt x="2204" y="1857"/>
                      <a:pt x="2145" y="1846"/>
                    </a:cubicBezTo>
                    <a:cubicBezTo>
                      <a:pt x="2113" y="1846"/>
                      <a:pt x="2134" y="1846"/>
                      <a:pt x="2134" y="1835"/>
                    </a:cubicBezTo>
                    <a:cubicBezTo>
                      <a:pt x="2145" y="1718"/>
                      <a:pt x="2188" y="1579"/>
                      <a:pt x="2262" y="1473"/>
                    </a:cubicBezTo>
                    <a:cubicBezTo>
                      <a:pt x="2305" y="1419"/>
                      <a:pt x="2358" y="1377"/>
                      <a:pt x="2412" y="1366"/>
                    </a:cubicBezTo>
                    <a:cubicBezTo>
                      <a:pt x="2443" y="1354"/>
                      <a:pt x="2478" y="1348"/>
                      <a:pt x="2516" y="1348"/>
                    </a:cubicBezTo>
                    <a:close/>
                    <a:moveTo>
                      <a:pt x="172" y="1"/>
                    </a:moveTo>
                    <a:cubicBezTo>
                      <a:pt x="108" y="22"/>
                      <a:pt x="54" y="54"/>
                      <a:pt x="1" y="86"/>
                    </a:cubicBezTo>
                    <a:cubicBezTo>
                      <a:pt x="12" y="299"/>
                      <a:pt x="22" y="534"/>
                      <a:pt x="97" y="758"/>
                    </a:cubicBezTo>
                    <a:cubicBezTo>
                      <a:pt x="214" y="1131"/>
                      <a:pt x="492" y="1441"/>
                      <a:pt x="822" y="1654"/>
                    </a:cubicBezTo>
                    <a:cubicBezTo>
                      <a:pt x="1174" y="1867"/>
                      <a:pt x="1537" y="1985"/>
                      <a:pt x="1910" y="2049"/>
                    </a:cubicBezTo>
                    <a:lnTo>
                      <a:pt x="1942" y="2049"/>
                    </a:lnTo>
                    <a:cubicBezTo>
                      <a:pt x="1942" y="2134"/>
                      <a:pt x="1964" y="2198"/>
                      <a:pt x="1974" y="2262"/>
                    </a:cubicBezTo>
                    <a:cubicBezTo>
                      <a:pt x="2017" y="2518"/>
                      <a:pt x="2124" y="2742"/>
                      <a:pt x="2241" y="2902"/>
                    </a:cubicBezTo>
                    <a:cubicBezTo>
                      <a:pt x="2358" y="3073"/>
                      <a:pt x="2476" y="3201"/>
                      <a:pt x="2604" y="3286"/>
                    </a:cubicBezTo>
                    <a:cubicBezTo>
                      <a:pt x="2721" y="3382"/>
                      <a:pt x="2817" y="3425"/>
                      <a:pt x="2881" y="3467"/>
                    </a:cubicBezTo>
                    <a:cubicBezTo>
                      <a:pt x="2928" y="3483"/>
                      <a:pt x="2963" y="3493"/>
                      <a:pt x="2979" y="3493"/>
                    </a:cubicBezTo>
                    <a:cubicBezTo>
                      <a:pt x="2985" y="3493"/>
                      <a:pt x="2988" y="3492"/>
                      <a:pt x="2988" y="3489"/>
                    </a:cubicBezTo>
                    <a:cubicBezTo>
                      <a:pt x="3030" y="3446"/>
                      <a:pt x="2881" y="3382"/>
                      <a:pt x="2668" y="3211"/>
                    </a:cubicBezTo>
                    <a:cubicBezTo>
                      <a:pt x="2561" y="3115"/>
                      <a:pt x="2454" y="2998"/>
                      <a:pt x="2348" y="2827"/>
                    </a:cubicBezTo>
                    <a:cubicBezTo>
                      <a:pt x="2252" y="2667"/>
                      <a:pt x="2156" y="2454"/>
                      <a:pt x="2124" y="2209"/>
                    </a:cubicBezTo>
                    <a:cubicBezTo>
                      <a:pt x="2102" y="2155"/>
                      <a:pt x="2102" y="2091"/>
                      <a:pt x="2102" y="2038"/>
                    </a:cubicBezTo>
                    <a:lnTo>
                      <a:pt x="2102" y="2038"/>
                    </a:lnTo>
                    <a:cubicBezTo>
                      <a:pt x="2166" y="2043"/>
                      <a:pt x="2228" y="2046"/>
                      <a:pt x="2289" y="2046"/>
                    </a:cubicBezTo>
                    <a:cubicBezTo>
                      <a:pt x="2350" y="2046"/>
                      <a:pt x="2412" y="2043"/>
                      <a:pt x="2476" y="2038"/>
                    </a:cubicBezTo>
                    <a:cubicBezTo>
                      <a:pt x="2572" y="2027"/>
                      <a:pt x="2678" y="1985"/>
                      <a:pt x="2764" y="1921"/>
                    </a:cubicBezTo>
                    <a:cubicBezTo>
                      <a:pt x="2838" y="1846"/>
                      <a:pt x="2892" y="1771"/>
                      <a:pt x="2924" y="1665"/>
                    </a:cubicBezTo>
                    <a:cubicBezTo>
                      <a:pt x="2945" y="1558"/>
                      <a:pt x="2934" y="1441"/>
                      <a:pt x="2870" y="1355"/>
                    </a:cubicBezTo>
                    <a:cubicBezTo>
                      <a:pt x="2796" y="1259"/>
                      <a:pt x="2710" y="1227"/>
                      <a:pt x="2614" y="1206"/>
                    </a:cubicBezTo>
                    <a:cubicBezTo>
                      <a:pt x="2582" y="1202"/>
                      <a:pt x="2550" y="1200"/>
                      <a:pt x="2519" y="1200"/>
                    </a:cubicBezTo>
                    <a:cubicBezTo>
                      <a:pt x="2456" y="1200"/>
                      <a:pt x="2394" y="1210"/>
                      <a:pt x="2337" y="1238"/>
                    </a:cubicBezTo>
                    <a:cubicBezTo>
                      <a:pt x="2241" y="1281"/>
                      <a:pt x="2177" y="1334"/>
                      <a:pt x="2124" y="1398"/>
                    </a:cubicBezTo>
                    <a:cubicBezTo>
                      <a:pt x="2017" y="1526"/>
                      <a:pt x="1974" y="1686"/>
                      <a:pt x="1964" y="1835"/>
                    </a:cubicBezTo>
                    <a:lnTo>
                      <a:pt x="1964" y="1846"/>
                    </a:lnTo>
                    <a:lnTo>
                      <a:pt x="1942" y="1846"/>
                    </a:lnTo>
                    <a:cubicBezTo>
                      <a:pt x="1601" y="1782"/>
                      <a:pt x="1249" y="1675"/>
                      <a:pt x="929" y="1473"/>
                    </a:cubicBezTo>
                    <a:cubicBezTo>
                      <a:pt x="630" y="1281"/>
                      <a:pt x="374" y="1014"/>
                      <a:pt x="268" y="694"/>
                    </a:cubicBezTo>
                    <a:cubicBezTo>
                      <a:pt x="182" y="459"/>
                      <a:pt x="182" y="235"/>
                      <a:pt x="172" y="1"/>
                    </a:cubicBezTo>
                    <a:close/>
                  </a:path>
                </a:pathLst>
              </a:custGeom>
              <a:solidFill>
                <a:srgbClr val="73A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106" name="Google Shape;1803;p37">
                <a:extLst>
                  <a:ext uri="{FF2B5EF4-FFF2-40B4-BE49-F238E27FC236}">
                    <a16:creationId xmlns:a16="http://schemas.microsoft.com/office/drawing/2014/main" id="{31F59783-ED4A-464F-7D0F-5118EC37CCBD}"/>
                  </a:ext>
                </a:extLst>
              </p:cNvPr>
              <p:cNvSpPr/>
              <p:nvPr/>
            </p:nvSpPr>
            <p:spPr>
              <a:xfrm>
                <a:off x="2437289" y="1439405"/>
                <a:ext cx="207694" cy="1034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695" extrusionOk="0">
                    <a:moveTo>
                      <a:pt x="931" y="0"/>
                    </a:moveTo>
                    <a:cubicBezTo>
                      <a:pt x="600" y="0"/>
                      <a:pt x="284" y="53"/>
                      <a:pt x="11" y="62"/>
                    </a:cubicBezTo>
                    <a:lnTo>
                      <a:pt x="0" y="62"/>
                    </a:lnTo>
                    <a:cubicBezTo>
                      <a:pt x="0" y="115"/>
                      <a:pt x="11" y="190"/>
                      <a:pt x="21" y="243"/>
                    </a:cubicBezTo>
                    <a:cubicBezTo>
                      <a:pt x="312" y="243"/>
                      <a:pt x="602" y="188"/>
                      <a:pt x="897" y="188"/>
                    </a:cubicBezTo>
                    <a:cubicBezTo>
                      <a:pt x="971" y="188"/>
                      <a:pt x="1045" y="192"/>
                      <a:pt x="1120" y="200"/>
                    </a:cubicBezTo>
                    <a:cubicBezTo>
                      <a:pt x="1504" y="243"/>
                      <a:pt x="1856" y="360"/>
                      <a:pt x="2144" y="520"/>
                    </a:cubicBezTo>
                    <a:cubicBezTo>
                      <a:pt x="2432" y="680"/>
                      <a:pt x="2678" y="862"/>
                      <a:pt x="2870" y="1043"/>
                    </a:cubicBezTo>
                    <a:cubicBezTo>
                      <a:pt x="3216" y="1389"/>
                      <a:pt x="3356" y="1694"/>
                      <a:pt x="3380" y="1694"/>
                    </a:cubicBezTo>
                    <a:cubicBezTo>
                      <a:pt x="3381" y="1694"/>
                      <a:pt x="3381" y="1694"/>
                      <a:pt x="3382" y="1694"/>
                    </a:cubicBezTo>
                    <a:cubicBezTo>
                      <a:pt x="3403" y="1694"/>
                      <a:pt x="3318" y="1363"/>
                      <a:pt x="2955" y="947"/>
                    </a:cubicBezTo>
                    <a:cubicBezTo>
                      <a:pt x="2795" y="744"/>
                      <a:pt x="2560" y="531"/>
                      <a:pt x="2240" y="360"/>
                    </a:cubicBezTo>
                    <a:cubicBezTo>
                      <a:pt x="1931" y="190"/>
                      <a:pt x="1558" y="51"/>
                      <a:pt x="1141" y="8"/>
                    </a:cubicBezTo>
                    <a:cubicBezTo>
                      <a:pt x="1071" y="3"/>
                      <a:pt x="1000" y="0"/>
                      <a:pt x="931" y="0"/>
                    </a:cubicBezTo>
                    <a:close/>
                  </a:path>
                </a:pathLst>
              </a:custGeom>
              <a:solidFill>
                <a:srgbClr val="73A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107" name="Google Shape;1804;p37">
                <a:extLst>
                  <a:ext uri="{FF2B5EF4-FFF2-40B4-BE49-F238E27FC236}">
                    <a16:creationId xmlns:a16="http://schemas.microsoft.com/office/drawing/2014/main" id="{DADCFBF9-42AB-A1F5-A1B8-E413BD683E36}"/>
                  </a:ext>
                </a:extLst>
              </p:cNvPr>
              <p:cNvSpPr/>
              <p:nvPr/>
            </p:nvSpPr>
            <p:spPr>
              <a:xfrm>
                <a:off x="3006973" y="2620271"/>
                <a:ext cx="397810" cy="520851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8534" extrusionOk="0">
                    <a:moveTo>
                      <a:pt x="3488" y="1"/>
                    </a:moveTo>
                    <a:lnTo>
                      <a:pt x="0" y="6081"/>
                    </a:lnTo>
                    <a:cubicBezTo>
                      <a:pt x="213" y="6700"/>
                      <a:pt x="523" y="7596"/>
                      <a:pt x="171" y="8161"/>
                    </a:cubicBezTo>
                    <a:cubicBezTo>
                      <a:pt x="128" y="8246"/>
                      <a:pt x="75" y="8321"/>
                      <a:pt x="11" y="8385"/>
                    </a:cubicBezTo>
                    <a:cubicBezTo>
                      <a:pt x="516" y="8486"/>
                      <a:pt x="1031" y="8534"/>
                      <a:pt x="1546" y="8534"/>
                    </a:cubicBezTo>
                    <a:cubicBezTo>
                      <a:pt x="2338" y="8534"/>
                      <a:pt x="3132" y="8421"/>
                      <a:pt x="3894" y="8214"/>
                    </a:cubicBezTo>
                    <a:cubicBezTo>
                      <a:pt x="4864" y="7948"/>
                      <a:pt x="5835" y="7478"/>
                      <a:pt x="6518" y="6742"/>
                    </a:cubicBezTo>
                    <a:cubicBezTo>
                      <a:pt x="6401" y="6241"/>
                      <a:pt x="6262" y="5761"/>
                      <a:pt x="6134" y="5302"/>
                    </a:cubicBezTo>
                    <a:cubicBezTo>
                      <a:pt x="5697" y="3809"/>
                      <a:pt x="5238" y="2091"/>
                      <a:pt x="4363" y="822"/>
                    </a:cubicBezTo>
                    <a:cubicBezTo>
                      <a:pt x="4128" y="491"/>
                      <a:pt x="3840" y="214"/>
                      <a:pt x="3488" y="1"/>
                    </a:cubicBezTo>
                    <a:close/>
                  </a:path>
                </a:pathLst>
              </a:custGeom>
              <a:solidFill>
                <a:srgbClr val="724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108" name="Google Shape;1805;p37">
                <a:extLst>
                  <a:ext uri="{FF2B5EF4-FFF2-40B4-BE49-F238E27FC236}">
                    <a16:creationId xmlns:a16="http://schemas.microsoft.com/office/drawing/2014/main" id="{0913C81D-B068-2C11-AD70-58B2AAACAE77}"/>
                  </a:ext>
                </a:extLst>
              </p:cNvPr>
              <p:cNvSpPr/>
              <p:nvPr/>
            </p:nvSpPr>
            <p:spPr>
              <a:xfrm>
                <a:off x="2635830" y="1453686"/>
                <a:ext cx="311266" cy="193290"/>
              </a:xfrm>
              <a:custGeom>
                <a:avLst/>
                <a:gdLst/>
                <a:ahLst/>
                <a:cxnLst/>
                <a:rect l="l" t="t" r="r" b="b"/>
                <a:pathLst>
                  <a:path w="5100" h="3167" extrusionOk="0">
                    <a:moveTo>
                      <a:pt x="1811" y="1"/>
                    </a:moveTo>
                    <a:cubicBezTo>
                      <a:pt x="1744" y="1"/>
                      <a:pt x="1678" y="4"/>
                      <a:pt x="1611" y="9"/>
                    </a:cubicBezTo>
                    <a:cubicBezTo>
                      <a:pt x="961" y="62"/>
                      <a:pt x="321" y="382"/>
                      <a:pt x="1" y="937"/>
                    </a:cubicBezTo>
                    <a:lnTo>
                      <a:pt x="4854" y="3167"/>
                    </a:lnTo>
                    <a:cubicBezTo>
                      <a:pt x="5100" y="2655"/>
                      <a:pt x="5014" y="2036"/>
                      <a:pt x="4716" y="1556"/>
                    </a:cubicBezTo>
                    <a:cubicBezTo>
                      <a:pt x="4428" y="1076"/>
                      <a:pt x="3958" y="724"/>
                      <a:pt x="3468" y="457"/>
                    </a:cubicBezTo>
                    <a:cubicBezTo>
                      <a:pt x="2951" y="199"/>
                      <a:pt x="2384" y="1"/>
                      <a:pt x="1811" y="1"/>
                    </a:cubicBezTo>
                    <a:close/>
                  </a:path>
                </a:pathLst>
              </a:custGeom>
              <a:solidFill>
                <a:srgbClr val="F2CC4E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2CC4E">
                      <a:lumMod val="75000"/>
                    </a:srgbClr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109" name="Google Shape;1806;p37">
                <a:extLst>
                  <a:ext uri="{FF2B5EF4-FFF2-40B4-BE49-F238E27FC236}">
                    <a16:creationId xmlns:a16="http://schemas.microsoft.com/office/drawing/2014/main" id="{655DEC93-FD53-DE6C-C7F2-B2B51F91049D}"/>
                  </a:ext>
                </a:extLst>
              </p:cNvPr>
              <p:cNvSpPr/>
              <p:nvPr/>
            </p:nvSpPr>
            <p:spPr>
              <a:xfrm>
                <a:off x="2067429" y="1479381"/>
                <a:ext cx="1106885" cy="888084"/>
              </a:xfrm>
              <a:custGeom>
                <a:avLst/>
                <a:gdLst/>
                <a:ahLst/>
                <a:cxnLst/>
                <a:rect l="l" t="t" r="r" b="b"/>
                <a:pathLst>
                  <a:path w="18136" h="14551" extrusionOk="0">
                    <a:moveTo>
                      <a:pt x="5593" y="0"/>
                    </a:moveTo>
                    <a:cubicBezTo>
                      <a:pt x="5235" y="0"/>
                      <a:pt x="4879" y="37"/>
                      <a:pt x="4535" y="132"/>
                    </a:cubicBezTo>
                    <a:cubicBezTo>
                      <a:pt x="3543" y="409"/>
                      <a:pt x="2369" y="1775"/>
                      <a:pt x="3297" y="2735"/>
                    </a:cubicBezTo>
                    <a:cubicBezTo>
                      <a:pt x="2220" y="2895"/>
                      <a:pt x="1174" y="3354"/>
                      <a:pt x="630" y="4356"/>
                    </a:cubicBezTo>
                    <a:cubicBezTo>
                      <a:pt x="97" y="5317"/>
                      <a:pt x="182" y="6607"/>
                      <a:pt x="929" y="7407"/>
                    </a:cubicBezTo>
                    <a:cubicBezTo>
                      <a:pt x="257" y="8047"/>
                      <a:pt x="1" y="9082"/>
                      <a:pt x="214" y="9968"/>
                    </a:cubicBezTo>
                    <a:cubicBezTo>
                      <a:pt x="428" y="10874"/>
                      <a:pt x="1068" y="11653"/>
                      <a:pt x="1868" y="12101"/>
                    </a:cubicBezTo>
                    <a:lnTo>
                      <a:pt x="13495" y="14533"/>
                    </a:lnTo>
                    <a:cubicBezTo>
                      <a:pt x="13601" y="14545"/>
                      <a:pt x="13706" y="14550"/>
                      <a:pt x="13812" y="14550"/>
                    </a:cubicBezTo>
                    <a:cubicBezTo>
                      <a:pt x="14702" y="14550"/>
                      <a:pt x="15590" y="14155"/>
                      <a:pt x="16162" y="13488"/>
                    </a:cubicBezTo>
                    <a:cubicBezTo>
                      <a:pt x="16568" y="13029"/>
                      <a:pt x="16802" y="12314"/>
                      <a:pt x="16461" y="11824"/>
                    </a:cubicBezTo>
                    <a:cubicBezTo>
                      <a:pt x="16429" y="11781"/>
                      <a:pt x="16408" y="11749"/>
                      <a:pt x="16408" y="11696"/>
                    </a:cubicBezTo>
                    <a:cubicBezTo>
                      <a:pt x="16408" y="11664"/>
                      <a:pt x="16429" y="11653"/>
                      <a:pt x="16450" y="11621"/>
                    </a:cubicBezTo>
                    <a:cubicBezTo>
                      <a:pt x="17165" y="10821"/>
                      <a:pt x="17634" y="10256"/>
                      <a:pt x="17922" y="9210"/>
                    </a:cubicBezTo>
                    <a:cubicBezTo>
                      <a:pt x="18114" y="8549"/>
                      <a:pt x="18136" y="7589"/>
                      <a:pt x="18018" y="6895"/>
                    </a:cubicBezTo>
                    <a:cubicBezTo>
                      <a:pt x="17954" y="6490"/>
                      <a:pt x="17709" y="6095"/>
                      <a:pt x="17464" y="5786"/>
                    </a:cubicBezTo>
                    <a:cubicBezTo>
                      <a:pt x="17390" y="5702"/>
                      <a:pt x="16666" y="5071"/>
                      <a:pt x="16633" y="5071"/>
                    </a:cubicBezTo>
                    <a:cubicBezTo>
                      <a:pt x="16632" y="5071"/>
                      <a:pt x="16632" y="5071"/>
                      <a:pt x="16632" y="5071"/>
                    </a:cubicBezTo>
                    <a:cubicBezTo>
                      <a:pt x="17005" y="3578"/>
                      <a:pt x="15938" y="2234"/>
                      <a:pt x="14594" y="1711"/>
                    </a:cubicBezTo>
                    <a:cubicBezTo>
                      <a:pt x="14310" y="1603"/>
                      <a:pt x="14010" y="1554"/>
                      <a:pt x="13709" y="1554"/>
                    </a:cubicBezTo>
                    <a:cubicBezTo>
                      <a:pt x="13356" y="1554"/>
                      <a:pt x="13002" y="1622"/>
                      <a:pt x="12674" y="1743"/>
                    </a:cubicBezTo>
                    <a:cubicBezTo>
                      <a:pt x="12343" y="1092"/>
                      <a:pt x="12237" y="665"/>
                      <a:pt x="11522" y="324"/>
                    </a:cubicBezTo>
                    <a:cubicBezTo>
                      <a:pt x="11161" y="154"/>
                      <a:pt x="10761" y="62"/>
                      <a:pt x="10361" y="62"/>
                    </a:cubicBezTo>
                    <a:cubicBezTo>
                      <a:pt x="10134" y="62"/>
                      <a:pt x="9907" y="92"/>
                      <a:pt x="9687" y="153"/>
                    </a:cubicBezTo>
                    <a:cubicBezTo>
                      <a:pt x="9420" y="217"/>
                      <a:pt x="9143" y="313"/>
                      <a:pt x="8855" y="356"/>
                    </a:cubicBezTo>
                    <a:cubicBezTo>
                      <a:pt x="8767" y="367"/>
                      <a:pt x="8678" y="371"/>
                      <a:pt x="8587" y="371"/>
                    </a:cubicBezTo>
                    <a:cubicBezTo>
                      <a:pt x="8317" y="371"/>
                      <a:pt x="8039" y="329"/>
                      <a:pt x="7767" y="281"/>
                    </a:cubicBezTo>
                    <a:cubicBezTo>
                      <a:pt x="7066" y="153"/>
                      <a:pt x="6323" y="0"/>
                      <a:pt x="5593" y="0"/>
                    </a:cubicBezTo>
                    <a:close/>
                  </a:path>
                </a:pathLst>
              </a:custGeom>
              <a:solidFill>
                <a:srgbClr val="284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110" name="Google Shape;1807;p37">
                <a:extLst>
                  <a:ext uri="{FF2B5EF4-FFF2-40B4-BE49-F238E27FC236}">
                    <a16:creationId xmlns:a16="http://schemas.microsoft.com/office/drawing/2014/main" id="{B3970214-F552-599D-227B-926A50453A91}"/>
                  </a:ext>
                </a:extLst>
              </p:cNvPr>
              <p:cNvSpPr/>
              <p:nvPr/>
            </p:nvSpPr>
            <p:spPr>
              <a:xfrm>
                <a:off x="2101302" y="2112416"/>
                <a:ext cx="190177" cy="271045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4441" extrusionOk="0">
                    <a:moveTo>
                      <a:pt x="1804" y="1"/>
                    </a:moveTo>
                    <a:cubicBezTo>
                      <a:pt x="1352" y="1"/>
                      <a:pt x="908" y="296"/>
                      <a:pt x="619" y="652"/>
                    </a:cubicBezTo>
                    <a:cubicBezTo>
                      <a:pt x="214" y="1174"/>
                      <a:pt x="1" y="1857"/>
                      <a:pt x="107" y="2518"/>
                    </a:cubicBezTo>
                    <a:cubicBezTo>
                      <a:pt x="193" y="3169"/>
                      <a:pt x="609" y="3788"/>
                      <a:pt x="1195" y="4097"/>
                    </a:cubicBezTo>
                    <a:cubicBezTo>
                      <a:pt x="1566" y="4286"/>
                      <a:pt x="1982" y="4440"/>
                      <a:pt x="2398" y="4440"/>
                    </a:cubicBezTo>
                    <a:cubicBezTo>
                      <a:pt x="2641" y="4440"/>
                      <a:pt x="2883" y="4387"/>
                      <a:pt x="3116" y="4257"/>
                    </a:cubicBezTo>
                    <a:lnTo>
                      <a:pt x="1953" y="12"/>
                    </a:lnTo>
                    <a:cubicBezTo>
                      <a:pt x="1903" y="4"/>
                      <a:pt x="1854" y="1"/>
                      <a:pt x="1804" y="1"/>
                    </a:cubicBezTo>
                    <a:close/>
                  </a:path>
                </a:pathLst>
              </a:custGeom>
              <a:solidFill>
                <a:srgbClr val="9E7B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111" name="Google Shape;1808;p37">
                <a:extLst>
                  <a:ext uri="{FF2B5EF4-FFF2-40B4-BE49-F238E27FC236}">
                    <a16:creationId xmlns:a16="http://schemas.microsoft.com/office/drawing/2014/main" id="{6B48247C-C564-189E-C8DA-177043393891}"/>
                  </a:ext>
                </a:extLst>
              </p:cNvPr>
              <p:cNvSpPr/>
              <p:nvPr/>
            </p:nvSpPr>
            <p:spPr>
              <a:xfrm>
                <a:off x="2124128" y="2213669"/>
                <a:ext cx="147149" cy="132563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172" extrusionOk="0">
                    <a:moveTo>
                      <a:pt x="136" y="1"/>
                    </a:moveTo>
                    <a:cubicBezTo>
                      <a:pt x="48" y="1"/>
                      <a:pt x="0" y="11"/>
                      <a:pt x="0" y="17"/>
                    </a:cubicBezTo>
                    <a:cubicBezTo>
                      <a:pt x="0" y="49"/>
                      <a:pt x="181" y="59"/>
                      <a:pt x="491" y="155"/>
                    </a:cubicBezTo>
                    <a:cubicBezTo>
                      <a:pt x="779" y="241"/>
                      <a:pt x="1184" y="422"/>
                      <a:pt x="1525" y="731"/>
                    </a:cubicBezTo>
                    <a:cubicBezTo>
                      <a:pt x="1877" y="1030"/>
                      <a:pt x="2101" y="1403"/>
                      <a:pt x="2219" y="1702"/>
                    </a:cubicBezTo>
                    <a:cubicBezTo>
                      <a:pt x="2323" y="1972"/>
                      <a:pt x="2366" y="2172"/>
                      <a:pt x="2398" y="2172"/>
                    </a:cubicBezTo>
                    <a:cubicBezTo>
                      <a:pt x="2399" y="2172"/>
                      <a:pt x="2399" y="2172"/>
                      <a:pt x="2400" y="2172"/>
                    </a:cubicBezTo>
                    <a:cubicBezTo>
                      <a:pt x="2411" y="2172"/>
                      <a:pt x="2411" y="1969"/>
                      <a:pt x="2315" y="1659"/>
                    </a:cubicBezTo>
                    <a:cubicBezTo>
                      <a:pt x="2219" y="1350"/>
                      <a:pt x="1995" y="955"/>
                      <a:pt x="1621" y="625"/>
                    </a:cubicBezTo>
                    <a:cubicBezTo>
                      <a:pt x="1248" y="283"/>
                      <a:pt x="821" y="113"/>
                      <a:pt x="512" y="49"/>
                    </a:cubicBezTo>
                    <a:cubicBezTo>
                      <a:pt x="352" y="11"/>
                      <a:pt x="224" y="1"/>
                      <a:pt x="136" y="1"/>
                    </a:cubicBezTo>
                    <a:close/>
                  </a:path>
                </a:pathLst>
              </a:custGeom>
              <a:solidFill>
                <a:srgbClr val="542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56" name="Google Shape;1809;p37">
                <a:extLst>
                  <a:ext uri="{FF2B5EF4-FFF2-40B4-BE49-F238E27FC236}">
                    <a16:creationId xmlns:a16="http://schemas.microsoft.com/office/drawing/2014/main" id="{F15737FC-30F9-B64B-2901-91A1B12B18B1}"/>
                  </a:ext>
                </a:extLst>
              </p:cNvPr>
              <p:cNvSpPr/>
              <p:nvPr/>
            </p:nvSpPr>
            <p:spPr>
              <a:xfrm>
                <a:off x="2194438" y="1740969"/>
                <a:ext cx="787808" cy="802577"/>
              </a:xfrm>
              <a:custGeom>
                <a:avLst/>
                <a:gdLst/>
                <a:ahLst/>
                <a:cxnLst/>
                <a:rect l="l" t="t" r="r" b="b"/>
                <a:pathLst>
                  <a:path w="12908" h="13150" extrusionOk="0">
                    <a:moveTo>
                      <a:pt x="6294" y="1"/>
                    </a:moveTo>
                    <a:cubicBezTo>
                      <a:pt x="4876" y="1"/>
                      <a:pt x="3399" y="293"/>
                      <a:pt x="2176" y="1009"/>
                    </a:cubicBezTo>
                    <a:cubicBezTo>
                      <a:pt x="363" y="2076"/>
                      <a:pt x="0" y="4337"/>
                      <a:pt x="139" y="6258"/>
                    </a:cubicBezTo>
                    <a:cubicBezTo>
                      <a:pt x="203" y="7271"/>
                      <a:pt x="405" y="8284"/>
                      <a:pt x="693" y="9255"/>
                    </a:cubicBezTo>
                    <a:cubicBezTo>
                      <a:pt x="992" y="10205"/>
                      <a:pt x="1387" y="11154"/>
                      <a:pt x="2059" y="11901"/>
                    </a:cubicBezTo>
                    <a:cubicBezTo>
                      <a:pt x="2933" y="12889"/>
                      <a:pt x="4196" y="13149"/>
                      <a:pt x="5456" y="13149"/>
                    </a:cubicBezTo>
                    <a:cubicBezTo>
                      <a:pt x="5611" y="13149"/>
                      <a:pt x="5766" y="13145"/>
                      <a:pt x="5921" y="13138"/>
                    </a:cubicBezTo>
                    <a:cubicBezTo>
                      <a:pt x="7681" y="13063"/>
                      <a:pt x="9590" y="12690"/>
                      <a:pt x="11009" y="11549"/>
                    </a:cubicBezTo>
                    <a:cubicBezTo>
                      <a:pt x="11670" y="11015"/>
                      <a:pt x="12289" y="10215"/>
                      <a:pt x="12534" y="9404"/>
                    </a:cubicBezTo>
                    <a:cubicBezTo>
                      <a:pt x="12908" y="8178"/>
                      <a:pt x="12620" y="6951"/>
                      <a:pt x="12449" y="5724"/>
                    </a:cubicBezTo>
                    <a:cubicBezTo>
                      <a:pt x="12257" y="4444"/>
                      <a:pt x="11969" y="3196"/>
                      <a:pt x="11233" y="2097"/>
                    </a:cubicBezTo>
                    <a:cubicBezTo>
                      <a:pt x="10316" y="700"/>
                      <a:pt x="8694" y="156"/>
                      <a:pt x="7041" y="28"/>
                    </a:cubicBezTo>
                    <a:cubicBezTo>
                      <a:pt x="6795" y="10"/>
                      <a:pt x="6545" y="1"/>
                      <a:pt x="6294" y="1"/>
                    </a:cubicBezTo>
                    <a:close/>
                  </a:path>
                </a:pathLst>
              </a:custGeom>
              <a:solidFill>
                <a:srgbClr val="9E7B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57" name="Google Shape;1810;p37">
                <a:extLst>
                  <a:ext uri="{FF2B5EF4-FFF2-40B4-BE49-F238E27FC236}">
                    <a16:creationId xmlns:a16="http://schemas.microsoft.com/office/drawing/2014/main" id="{309FF65D-3F66-3B64-8761-D80C17369622}"/>
                  </a:ext>
                </a:extLst>
              </p:cNvPr>
              <p:cNvSpPr/>
              <p:nvPr/>
            </p:nvSpPr>
            <p:spPr>
              <a:xfrm>
                <a:off x="2902118" y="1971612"/>
                <a:ext cx="239003" cy="293261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4805" extrusionOk="0">
                    <a:moveTo>
                      <a:pt x="845" y="0"/>
                    </a:moveTo>
                    <a:cubicBezTo>
                      <a:pt x="554" y="0"/>
                      <a:pt x="265" y="58"/>
                      <a:pt x="1" y="174"/>
                    </a:cubicBezTo>
                    <a:lnTo>
                      <a:pt x="726" y="4804"/>
                    </a:lnTo>
                    <a:cubicBezTo>
                      <a:pt x="2646" y="4505"/>
                      <a:pt x="3916" y="1935"/>
                      <a:pt x="2251" y="505"/>
                    </a:cubicBezTo>
                    <a:cubicBezTo>
                      <a:pt x="1859" y="173"/>
                      <a:pt x="1350" y="0"/>
                      <a:pt x="845" y="0"/>
                    </a:cubicBezTo>
                    <a:close/>
                  </a:path>
                </a:pathLst>
              </a:custGeom>
              <a:solidFill>
                <a:srgbClr val="9E7B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58" name="Google Shape;1811;p37">
                <a:extLst>
                  <a:ext uri="{FF2B5EF4-FFF2-40B4-BE49-F238E27FC236}">
                    <a16:creationId xmlns:a16="http://schemas.microsoft.com/office/drawing/2014/main" id="{FDCD8942-2F0F-FB46-BFA5-D675AD57AC3B}"/>
                  </a:ext>
                </a:extLst>
              </p:cNvPr>
              <p:cNvSpPr/>
              <p:nvPr/>
            </p:nvSpPr>
            <p:spPr>
              <a:xfrm>
                <a:off x="2976334" y="2223129"/>
                <a:ext cx="61" cy="6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1075" cap="flat" cmpd="sng">
                <a:solidFill>
                  <a:srgbClr val="28455A"/>
                </a:solidFill>
                <a:prstDash val="solid"/>
                <a:miter lim="106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59" name="Google Shape;1812;p37">
                <a:extLst>
                  <a:ext uri="{FF2B5EF4-FFF2-40B4-BE49-F238E27FC236}">
                    <a16:creationId xmlns:a16="http://schemas.microsoft.com/office/drawing/2014/main" id="{0AB460B6-A409-75BC-442A-5707A3485FD5}"/>
                  </a:ext>
                </a:extLst>
              </p:cNvPr>
              <p:cNvSpPr/>
              <p:nvPr/>
            </p:nvSpPr>
            <p:spPr>
              <a:xfrm>
                <a:off x="2910601" y="2019279"/>
                <a:ext cx="83370" cy="201346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3299" extrusionOk="0">
                    <a:moveTo>
                      <a:pt x="1352" y="0"/>
                    </a:moveTo>
                    <a:cubicBezTo>
                      <a:pt x="1322" y="0"/>
                      <a:pt x="1101" y="70"/>
                      <a:pt x="843" y="268"/>
                    </a:cubicBezTo>
                    <a:cubicBezTo>
                      <a:pt x="566" y="503"/>
                      <a:pt x="246" y="898"/>
                      <a:pt x="128" y="1442"/>
                    </a:cubicBezTo>
                    <a:cubicBezTo>
                      <a:pt x="0" y="1996"/>
                      <a:pt x="139" y="2498"/>
                      <a:pt x="299" y="2818"/>
                    </a:cubicBezTo>
                    <a:cubicBezTo>
                      <a:pt x="453" y="3157"/>
                      <a:pt x="618" y="3298"/>
                      <a:pt x="639" y="3298"/>
                    </a:cubicBezTo>
                    <a:cubicBezTo>
                      <a:pt x="639" y="3298"/>
                      <a:pt x="640" y="3298"/>
                      <a:pt x="640" y="3298"/>
                    </a:cubicBezTo>
                    <a:cubicBezTo>
                      <a:pt x="672" y="3287"/>
                      <a:pt x="523" y="3116"/>
                      <a:pt x="406" y="2796"/>
                    </a:cubicBezTo>
                    <a:cubicBezTo>
                      <a:pt x="267" y="2487"/>
                      <a:pt x="182" y="2007"/>
                      <a:pt x="288" y="1495"/>
                    </a:cubicBezTo>
                    <a:cubicBezTo>
                      <a:pt x="395" y="994"/>
                      <a:pt x="683" y="609"/>
                      <a:pt x="928" y="364"/>
                    </a:cubicBezTo>
                    <a:cubicBezTo>
                      <a:pt x="1174" y="129"/>
                      <a:pt x="1366" y="33"/>
                      <a:pt x="1355" y="1"/>
                    </a:cubicBezTo>
                    <a:cubicBezTo>
                      <a:pt x="1355" y="1"/>
                      <a:pt x="1354" y="0"/>
                      <a:pt x="1352" y="0"/>
                    </a:cubicBezTo>
                    <a:close/>
                  </a:path>
                </a:pathLst>
              </a:custGeom>
              <a:solidFill>
                <a:srgbClr val="542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60" name="Google Shape;1813;p37">
                <a:extLst>
                  <a:ext uri="{FF2B5EF4-FFF2-40B4-BE49-F238E27FC236}">
                    <a16:creationId xmlns:a16="http://schemas.microsoft.com/office/drawing/2014/main" id="{A8224D5F-255E-29CE-6459-3C0F81EAA21B}"/>
                  </a:ext>
                </a:extLst>
              </p:cNvPr>
              <p:cNvSpPr/>
              <p:nvPr/>
            </p:nvSpPr>
            <p:spPr>
              <a:xfrm>
                <a:off x="2933367" y="2075552"/>
                <a:ext cx="58042" cy="118403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940" extrusionOk="0">
                    <a:moveTo>
                      <a:pt x="45" y="0"/>
                    </a:moveTo>
                    <a:cubicBezTo>
                      <a:pt x="32" y="0"/>
                      <a:pt x="24" y="3"/>
                      <a:pt x="22" y="8"/>
                    </a:cubicBezTo>
                    <a:cubicBezTo>
                      <a:pt x="1" y="29"/>
                      <a:pt x="129" y="82"/>
                      <a:pt x="289" y="221"/>
                    </a:cubicBezTo>
                    <a:cubicBezTo>
                      <a:pt x="438" y="349"/>
                      <a:pt x="630" y="562"/>
                      <a:pt x="705" y="861"/>
                    </a:cubicBezTo>
                    <a:cubicBezTo>
                      <a:pt x="801" y="1149"/>
                      <a:pt x="758" y="1426"/>
                      <a:pt x="705" y="1629"/>
                    </a:cubicBezTo>
                    <a:cubicBezTo>
                      <a:pt x="630" y="1800"/>
                      <a:pt x="566" y="1928"/>
                      <a:pt x="587" y="1938"/>
                    </a:cubicBezTo>
                    <a:cubicBezTo>
                      <a:pt x="588" y="1939"/>
                      <a:pt x="590" y="1939"/>
                      <a:pt x="591" y="1939"/>
                    </a:cubicBezTo>
                    <a:cubicBezTo>
                      <a:pt x="618" y="1939"/>
                      <a:pt x="710" y="1843"/>
                      <a:pt x="801" y="1661"/>
                    </a:cubicBezTo>
                    <a:cubicBezTo>
                      <a:pt x="897" y="1458"/>
                      <a:pt x="950" y="1138"/>
                      <a:pt x="854" y="808"/>
                    </a:cubicBezTo>
                    <a:cubicBezTo>
                      <a:pt x="747" y="466"/>
                      <a:pt x="523" y="232"/>
                      <a:pt x="353" y="125"/>
                    </a:cubicBezTo>
                    <a:cubicBezTo>
                      <a:pt x="203" y="33"/>
                      <a:pt x="92" y="0"/>
                      <a:pt x="45" y="0"/>
                    </a:cubicBezTo>
                    <a:close/>
                  </a:path>
                </a:pathLst>
              </a:custGeom>
              <a:solidFill>
                <a:srgbClr val="542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61" name="Google Shape;1814;p37">
                <a:extLst>
                  <a:ext uri="{FF2B5EF4-FFF2-40B4-BE49-F238E27FC236}">
                    <a16:creationId xmlns:a16="http://schemas.microsoft.com/office/drawing/2014/main" id="{4A52C233-7ADB-7585-A72F-30822FF3FAA1}"/>
                  </a:ext>
                </a:extLst>
              </p:cNvPr>
              <p:cNvSpPr/>
              <p:nvPr/>
            </p:nvSpPr>
            <p:spPr>
              <a:xfrm rot="11833906">
                <a:off x="2553863" y="2323790"/>
                <a:ext cx="95699" cy="69272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135" extrusionOk="0">
                    <a:moveTo>
                      <a:pt x="930" y="0"/>
                    </a:moveTo>
                    <a:cubicBezTo>
                      <a:pt x="785" y="0"/>
                      <a:pt x="627" y="32"/>
                      <a:pt x="480" y="119"/>
                    </a:cubicBezTo>
                    <a:cubicBezTo>
                      <a:pt x="181" y="300"/>
                      <a:pt x="53" y="599"/>
                      <a:pt x="21" y="802"/>
                    </a:cubicBezTo>
                    <a:cubicBezTo>
                      <a:pt x="1" y="1001"/>
                      <a:pt x="55" y="1135"/>
                      <a:pt x="71" y="1135"/>
                    </a:cubicBezTo>
                    <a:cubicBezTo>
                      <a:pt x="73" y="1135"/>
                      <a:pt x="73" y="1134"/>
                      <a:pt x="74" y="1133"/>
                    </a:cubicBezTo>
                    <a:cubicBezTo>
                      <a:pt x="106" y="1133"/>
                      <a:pt x="85" y="1005"/>
                      <a:pt x="128" y="812"/>
                    </a:cubicBezTo>
                    <a:cubicBezTo>
                      <a:pt x="170" y="631"/>
                      <a:pt x="298" y="386"/>
                      <a:pt x="554" y="247"/>
                    </a:cubicBezTo>
                    <a:cubicBezTo>
                      <a:pt x="701" y="158"/>
                      <a:pt x="859" y="126"/>
                      <a:pt x="1001" y="126"/>
                    </a:cubicBezTo>
                    <a:cubicBezTo>
                      <a:pt x="1097" y="126"/>
                      <a:pt x="1185" y="140"/>
                      <a:pt x="1258" y="162"/>
                    </a:cubicBezTo>
                    <a:cubicBezTo>
                      <a:pt x="1418" y="218"/>
                      <a:pt x="1520" y="283"/>
                      <a:pt x="1549" y="283"/>
                    </a:cubicBezTo>
                    <a:cubicBezTo>
                      <a:pt x="1553" y="283"/>
                      <a:pt x="1556" y="282"/>
                      <a:pt x="1557" y="279"/>
                    </a:cubicBezTo>
                    <a:cubicBezTo>
                      <a:pt x="1568" y="268"/>
                      <a:pt x="1493" y="162"/>
                      <a:pt x="1290" y="66"/>
                    </a:cubicBezTo>
                    <a:cubicBezTo>
                      <a:pt x="1196" y="29"/>
                      <a:pt x="1069" y="0"/>
                      <a:pt x="930" y="0"/>
                    </a:cubicBezTo>
                    <a:close/>
                  </a:path>
                </a:pathLst>
              </a:custGeom>
              <a:solidFill>
                <a:srgbClr val="542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62" name="Google Shape;1815;p37">
                <a:extLst>
                  <a:ext uri="{FF2B5EF4-FFF2-40B4-BE49-F238E27FC236}">
                    <a16:creationId xmlns:a16="http://schemas.microsoft.com/office/drawing/2014/main" id="{F2B0E98F-5394-2186-9CC3-B094CC62423E}"/>
                  </a:ext>
                </a:extLst>
              </p:cNvPr>
              <p:cNvSpPr/>
              <p:nvPr/>
            </p:nvSpPr>
            <p:spPr>
              <a:xfrm>
                <a:off x="2482820" y="2183458"/>
                <a:ext cx="90389" cy="90084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476" extrusionOk="0">
                    <a:moveTo>
                      <a:pt x="1138" y="1"/>
                    </a:moveTo>
                    <a:cubicBezTo>
                      <a:pt x="1057" y="1"/>
                      <a:pt x="918" y="15"/>
                      <a:pt x="748" y="74"/>
                    </a:cubicBezTo>
                    <a:cubicBezTo>
                      <a:pt x="609" y="128"/>
                      <a:pt x="449" y="192"/>
                      <a:pt x="289" y="330"/>
                    </a:cubicBezTo>
                    <a:cubicBezTo>
                      <a:pt x="214" y="394"/>
                      <a:pt x="129" y="458"/>
                      <a:pt x="75" y="565"/>
                    </a:cubicBezTo>
                    <a:cubicBezTo>
                      <a:pt x="22" y="672"/>
                      <a:pt x="1" y="810"/>
                      <a:pt x="22" y="928"/>
                    </a:cubicBezTo>
                    <a:cubicBezTo>
                      <a:pt x="75" y="1184"/>
                      <a:pt x="289" y="1344"/>
                      <a:pt x="481" y="1408"/>
                    </a:cubicBezTo>
                    <a:cubicBezTo>
                      <a:pt x="684" y="1472"/>
                      <a:pt x="854" y="1472"/>
                      <a:pt x="1004" y="1472"/>
                    </a:cubicBezTo>
                    <a:cubicBezTo>
                      <a:pt x="1040" y="1474"/>
                      <a:pt x="1075" y="1476"/>
                      <a:pt x="1108" y="1476"/>
                    </a:cubicBezTo>
                    <a:cubicBezTo>
                      <a:pt x="1344" y="1476"/>
                      <a:pt x="1481" y="1416"/>
                      <a:pt x="1462" y="1397"/>
                    </a:cubicBezTo>
                    <a:cubicBezTo>
                      <a:pt x="1462" y="1386"/>
                      <a:pt x="1439" y="1382"/>
                      <a:pt x="1397" y="1382"/>
                    </a:cubicBezTo>
                    <a:cubicBezTo>
                      <a:pt x="1340" y="1382"/>
                      <a:pt x="1246" y="1389"/>
                      <a:pt x="1125" y="1389"/>
                    </a:cubicBezTo>
                    <a:cubicBezTo>
                      <a:pt x="1087" y="1389"/>
                      <a:pt x="1047" y="1388"/>
                      <a:pt x="1004" y="1386"/>
                    </a:cubicBezTo>
                    <a:cubicBezTo>
                      <a:pt x="865" y="1365"/>
                      <a:pt x="694" y="1354"/>
                      <a:pt x="534" y="1290"/>
                    </a:cubicBezTo>
                    <a:cubicBezTo>
                      <a:pt x="449" y="1258"/>
                      <a:pt x="374" y="1205"/>
                      <a:pt x="310" y="1141"/>
                    </a:cubicBezTo>
                    <a:cubicBezTo>
                      <a:pt x="235" y="1077"/>
                      <a:pt x="182" y="992"/>
                      <a:pt x="171" y="906"/>
                    </a:cubicBezTo>
                    <a:cubicBezTo>
                      <a:pt x="118" y="714"/>
                      <a:pt x="235" y="554"/>
                      <a:pt x="374" y="437"/>
                    </a:cubicBezTo>
                    <a:cubicBezTo>
                      <a:pt x="502" y="320"/>
                      <a:pt x="652" y="234"/>
                      <a:pt x="790" y="181"/>
                    </a:cubicBezTo>
                    <a:cubicBezTo>
                      <a:pt x="1036" y="64"/>
                      <a:pt x="1217" y="32"/>
                      <a:pt x="1217" y="10"/>
                    </a:cubicBezTo>
                    <a:cubicBezTo>
                      <a:pt x="1217" y="6"/>
                      <a:pt x="1189" y="1"/>
                      <a:pt x="1138" y="1"/>
                    </a:cubicBezTo>
                    <a:close/>
                  </a:path>
                </a:pathLst>
              </a:custGeom>
              <a:solidFill>
                <a:srgbClr val="542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63" name="Google Shape;1816;p37">
                <a:extLst>
                  <a:ext uri="{FF2B5EF4-FFF2-40B4-BE49-F238E27FC236}">
                    <a16:creationId xmlns:a16="http://schemas.microsoft.com/office/drawing/2014/main" id="{FCCFC3B1-7635-6E54-6C14-77BDF830253F}"/>
                  </a:ext>
                </a:extLst>
              </p:cNvPr>
              <p:cNvSpPr/>
              <p:nvPr/>
            </p:nvSpPr>
            <p:spPr>
              <a:xfrm>
                <a:off x="2577238" y="2236496"/>
                <a:ext cx="19591" cy="2111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46" extrusionOk="0">
                    <a:moveTo>
                      <a:pt x="257" y="1"/>
                    </a:moveTo>
                    <a:cubicBezTo>
                      <a:pt x="213" y="1"/>
                      <a:pt x="151" y="50"/>
                      <a:pt x="97" y="123"/>
                    </a:cubicBezTo>
                    <a:cubicBezTo>
                      <a:pt x="22" y="219"/>
                      <a:pt x="1" y="315"/>
                      <a:pt x="22" y="336"/>
                    </a:cubicBezTo>
                    <a:cubicBezTo>
                      <a:pt x="30" y="342"/>
                      <a:pt x="40" y="345"/>
                      <a:pt x="52" y="345"/>
                    </a:cubicBezTo>
                    <a:cubicBezTo>
                      <a:pt x="97" y="345"/>
                      <a:pt x="163" y="296"/>
                      <a:pt x="214" y="219"/>
                    </a:cubicBezTo>
                    <a:cubicBezTo>
                      <a:pt x="289" y="123"/>
                      <a:pt x="321" y="37"/>
                      <a:pt x="278" y="5"/>
                    </a:cubicBezTo>
                    <a:cubicBezTo>
                      <a:pt x="272" y="2"/>
                      <a:pt x="264" y="1"/>
                      <a:pt x="257" y="1"/>
                    </a:cubicBezTo>
                    <a:close/>
                  </a:path>
                </a:pathLst>
              </a:custGeom>
              <a:solidFill>
                <a:srgbClr val="542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64" name="Google Shape;1817;p37">
                <a:extLst>
                  <a:ext uri="{FF2B5EF4-FFF2-40B4-BE49-F238E27FC236}">
                    <a16:creationId xmlns:a16="http://schemas.microsoft.com/office/drawing/2014/main" id="{71BEA478-31A0-F174-D6BE-0FEEF49C5B69}"/>
                  </a:ext>
                </a:extLst>
              </p:cNvPr>
              <p:cNvSpPr/>
              <p:nvPr/>
            </p:nvSpPr>
            <p:spPr>
              <a:xfrm>
                <a:off x="2366308" y="2163622"/>
                <a:ext cx="58652" cy="89779"/>
              </a:xfrm>
              <a:custGeom>
                <a:avLst/>
                <a:gdLst/>
                <a:ahLst/>
                <a:cxnLst/>
                <a:rect l="l" t="t" r="r" b="b"/>
                <a:pathLst>
                  <a:path w="961" h="1471" extrusionOk="0">
                    <a:moveTo>
                      <a:pt x="394" y="1"/>
                    </a:moveTo>
                    <a:cubicBezTo>
                      <a:pt x="380" y="1"/>
                      <a:pt x="366" y="2"/>
                      <a:pt x="352" y="5"/>
                    </a:cubicBezTo>
                    <a:cubicBezTo>
                      <a:pt x="118" y="37"/>
                      <a:pt x="0" y="399"/>
                      <a:pt x="86" y="805"/>
                    </a:cubicBezTo>
                    <a:cubicBezTo>
                      <a:pt x="156" y="1184"/>
                      <a:pt x="375" y="1470"/>
                      <a:pt x="578" y="1470"/>
                    </a:cubicBezTo>
                    <a:cubicBezTo>
                      <a:pt x="592" y="1470"/>
                      <a:pt x="605" y="1469"/>
                      <a:pt x="619" y="1466"/>
                    </a:cubicBezTo>
                    <a:cubicBezTo>
                      <a:pt x="843" y="1423"/>
                      <a:pt x="960" y="1071"/>
                      <a:pt x="886" y="666"/>
                    </a:cubicBezTo>
                    <a:cubicBezTo>
                      <a:pt x="816" y="296"/>
                      <a:pt x="605" y="1"/>
                      <a:pt x="394" y="1"/>
                    </a:cubicBezTo>
                    <a:close/>
                  </a:path>
                </a:pathLst>
              </a:custGeom>
              <a:solidFill>
                <a:srgbClr val="542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65" name="Google Shape;1818;p37">
                <a:extLst>
                  <a:ext uri="{FF2B5EF4-FFF2-40B4-BE49-F238E27FC236}">
                    <a16:creationId xmlns:a16="http://schemas.microsoft.com/office/drawing/2014/main" id="{59F8C717-2223-75E9-7B6D-24A7EA8F5C2D}"/>
                  </a:ext>
                </a:extLst>
              </p:cNvPr>
              <p:cNvSpPr/>
              <p:nvPr/>
            </p:nvSpPr>
            <p:spPr>
              <a:xfrm>
                <a:off x="2668422" y="2101857"/>
                <a:ext cx="58652" cy="89657"/>
              </a:xfrm>
              <a:custGeom>
                <a:avLst/>
                <a:gdLst/>
                <a:ahLst/>
                <a:cxnLst/>
                <a:rect l="l" t="t" r="r" b="b"/>
                <a:pathLst>
                  <a:path w="961" h="1469" extrusionOk="0">
                    <a:moveTo>
                      <a:pt x="373" y="1"/>
                    </a:moveTo>
                    <a:cubicBezTo>
                      <a:pt x="362" y="1"/>
                      <a:pt x="352" y="2"/>
                      <a:pt x="341" y="3"/>
                    </a:cubicBezTo>
                    <a:cubicBezTo>
                      <a:pt x="117" y="35"/>
                      <a:pt x="0" y="398"/>
                      <a:pt x="75" y="803"/>
                    </a:cubicBezTo>
                    <a:cubicBezTo>
                      <a:pt x="155" y="1183"/>
                      <a:pt x="365" y="1469"/>
                      <a:pt x="567" y="1469"/>
                    </a:cubicBezTo>
                    <a:cubicBezTo>
                      <a:pt x="581" y="1469"/>
                      <a:pt x="594" y="1467"/>
                      <a:pt x="608" y="1465"/>
                    </a:cubicBezTo>
                    <a:cubicBezTo>
                      <a:pt x="843" y="1422"/>
                      <a:pt x="960" y="1070"/>
                      <a:pt x="875" y="665"/>
                    </a:cubicBezTo>
                    <a:cubicBezTo>
                      <a:pt x="804" y="289"/>
                      <a:pt x="578" y="1"/>
                      <a:pt x="373" y="1"/>
                    </a:cubicBezTo>
                    <a:close/>
                  </a:path>
                </a:pathLst>
              </a:custGeom>
              <a:solidFill>
                <a:srgbClr val="542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66" name="Google Shape;1819;p37">
                <a:extLst>
                  <a:ext uri="{FF2B5EF4-FFF2-40B4-BE49-F238E27FC236}">
                    <a16:creationId xmlns:a16="http://schemas.microsoft.com/office/drawing/2014/main" id="{14529325-908E-F812-4A1D-E3442A3B4BEC}"/>
                  </a:ext>
                </a:extLst>
              </p:cNvPr>
              <p:cNvSpPr/>
              <p:nvPr/>
            </p:nvSpPr>
            <p:spPr>
              <a:xfrm rot="997861">
                <a:off x="2301185" y="2003472"/>
                <a:ext cx="128962" cy="108638"/>
              </a:xfrm>
              <a:custGeom>
                <a:avLst/>
                <a:gdLst/>
                <a:ahLst/>
                <a:cxnLst/>
                <a:rect l="l" t="t" r="r" b="b"/>
                <a:pathLst>
                  <a:path w="2113" h="1780" extrusionOk="0">
                    <a:moveTo>
                      <a:pt x="1711" y="0"/>
                    </a:moveTo>
                    <a:cubicBezTo>
                      <a:pt x="1462" y="0"/>
                      <a:pt x="1079" y="197"/>
                      <a:pt x="726" y="527"/>
                    </a:cubicBezTo>
                    <a:cubicBezTo>
                      <a:pt x="246" y="986"/>
                      <a:pt x="1" y="1509"/>
                      <a:pt x="193" y="1701"/>
                    </a:cubicBezTo>
                    <a:cubicBezTo>
                      <a:pt x="240" y="1754"/>
                      <a:pt x="313" y="1779"/>
                      <a:pt x="402" y="1779"/>
                    </a:cubicBezTo>
                    <a:cubicBezTo>
                      <a:pt x="652" y="1779"/>
                      <a:pt x="1034" y="1582"/>
                      <a:pt x="1387" y="1253"/>
                    </a:cubicBezTo>
                    <a:cubicBezTo>
                      <a:pt x="1867" y="794"/>
                      <a:pt x="2113" y="282"/>
                      <a:pt x="1921" y="79"/>
                    </a:cubicBezTo>
                    <a:cubicBezTo>
                      <a:pt x="1873" y="26"/>
                      <a:pt x="1801" y="0"/>
                      <a:pt x="1711" y="0"/>
                    </a:cubicBezTo>
                    <a:close/>
                  </a:path>
                </a:pathLst>
              </a:custGeom>
              <a:solidFill>
                <a:srgbClr val="284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67" name="Google Shape;1820;p37">
                <a:extLst>
                  <a:ext uri="{FF2B5EF4-FFF2-40B4-BE49-F238E27FC236}">
                    <a16:creationId xmlns:a16="http://schemas.microsoft.com/office/drawing/2014/main" id="{777B73B6-12CC-5DBE-F417-3C467BE0E546}"/>
                  </a:ext>
                </a:extLst>
              </p:cNvPr>
              <p:cNvSpPr/>
              <p:nvPr/>
            </p:nvSpPr>
            <p:spPr>
              <a:xfrm rot="20197953">
                <a:off x="2597440" y="1958979"/>
                <a:ext cx="148492" cy="76535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1254" extrusionOk="0">
                    <a:moveTo>
                      <a:pt x="609" y="0"/>
                    </a:moveTo>
                    <a:cubicBezTo>
                      <a:pt x="349" y="0"/>
                      <a:pt x="159" y="73"/>
                      <a:pt x="107" y="211"/>
                    </a:cubicBezTo>
                    <a:cubicBezTo>
                      <a:pt x="0" y="456"/>
                      <a:pt x="427" y="861"/>
                      <a:pt x="1046" y="1085"/>
                    </a:cubicBezTo>
                    <a:cubicBezTo>
                      <a:pt x="1332" y="1199"/>
                      <a:pt x="1609" y="1253"/>
                      <a:pt x="1834" y="1253"/>
                    </a:cubicBezTo>
                    <a:cubicBezTo>
                      <a:pt x="2095" y="1253"/>
                      <a:pt x="2285" y="1180"/>
                      <a:pt x="2336" y="1043"/>
                    </a:cubicBezTo>
                    <a:cubicBezTo>
                      <a:pt x="2432" y="797"/>
                      <a:pt x="2016" y="392"/>
                      <a:pt x="1398" y="168"/>
                    </a:cubicBezTo>
                    <a:cubicBezTo>
                      <a:pt x="1111" y="54"/>
                      <a:pt x="834" y="0"/>
                      <a:pt x="609" y="0"/>
                    </a:cubicBezTo>
                    <a:close/>
                  </a:path>
                </a:pathLst>
              </a:custGeom>
              <a:solidFill>
                <a:srgbClr val="284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68" name="Google Shape;1821;p37">
                <a:extLst>
                  <a:ext uri="{FF2B5EF4-FFF2-40B4-BE49-F238E27FC236}">
                    <a16:creationId xmlns:a16="http://schemas.microsoft.com/office/drawing/2014/main" id="{B55EDB8D-8432-73B3-EA15-582E519BEFCE}"/>
                  </a:ext>
                </a:extLst>
              </p:cNvPr>
              <p:cNvSpPr/>
              <p:nvPr/>
            </p:nvSpPr>
            <p:spPr>
              <a:xfrm>
                <a:off x="2311622" y="1653752"/>
                <a:ext cx="613987" cy="382308"/>
              </a:xfrm>
              <a:custGeom>
                <a:avLst/>
                <a:gdLst/>
                <a:ahLst/>
                <a:cxnLst/>
                <a:rect l="l" t="t" r="r" b="b"/>
                <a:pathLst>
                  <a:path w="10060" h="6264" extrusionOk="0">
                    <a:moveTo>
                      <a:pt x="2661" y="1"/>
                    </a:moveTo>
                    <a:cubicBezTo>
                      <a:pt x="2004" y="1"/>
                      <a:pt x="1430" y="518"/>
                      <a:pt x="1056" y="1073"/>
                    </a:cubicBezTo>
                    <a:lnTo>
                      <a:pt x="0" y="2673"/>
                    </a:lnTo>
                    <a:cubicBezTo>
                      <a:pt x="320" y="3558"/>
                      <a:pt x="896" y="4369"/>
                      <a:pt x="1739" y="4764"/>
                    </a:cubicBezTo>
                    <a:cubicBezTo>
                      <a:pt x="2049" y="4913"/>
                      <a:pt x="2394" y="4988"/>
                      <a:pt x="2737" y="4988"/>
                    </a:cubicBezTo>
                    <a:cubicBezTo>
                      <a:pt x="3328" y="4988"/>
                      <a:pt x="3911" y="4764"/>
                      <a:pt x="4289" y="4305"/>
                    </a:cubicBezTo>
                    <a:cubicBezTo>
                      <a:pt x="4523" y="4870"/>
                      <a:pt x="5046" y="5329"/>
                      <a:pt x="5643" y="5489"/>
                    </a:cubicBezTo>
                    <a:cubicBezTo>
                      <a:pt x="5795" y="5527"/>
                      <a:pt x="5953" y="5546"/>
                      <a:pt x="6112" y="5546"/>
                    </a:cubicBezTo>
                    <a:cubicBezTo>
                      <a:pt x="6575" y="5546"/>
                      <a:pt x="7046" y="5386"/>
                      <a:pt x="7403" y="5084"/>
                    </a:cubicBezTo>
                    <a:cubicBezTo>
                      <a:pt x="7553" y="5436"/>
                      <a:pt x="7766" y="5756"/>
                      <a:pt x="8054" y="5980"/>
                    </a:cubicBezTo>
                    <a:cubicBezTo>
                      <a:pt x="8280" y="6149"/>
                      <a:pt x="8560" y="6263"/>
                      <a:pt x="8840" y="6263"/>
                    </a:cubicBezTo>
                    <a:cubicBezTo>
                      <a:pt x="8931" y="6263"/>
                      <a:pt x="9021" y="6251"/>
                      <a:pt x="9110" y="6225"/>
                    </a:cubicBezTo>
                    <a:cubicBezTo>
                      <a:pt x="9558" y="6097"/>
                      <a:pt x="9878" y="5660"/>
                      <a:pt x="9964" y="5190"/>
                    </a:cubicBezTo>
                    <a:cubicBezTo>
                      <a:pt x="10060" y="4732"/>
                      <a:pt x="9932" y="4262"/>
                      <a:pt x="9772" y="3825"/>
                    </a:cubicBezTo>
                    <a:cubicBezTo>
                      <a:pt x="9484" y="3046"/>
                      <a:pt x="9004" y="2342"/>
                      <a:pt x="8385" y="1766"/>
                    </a:cubicBezTo>
                    <a:cubicBezTo>
                      <a:pt x="8161" y="1553"/>
                      <a:pt x="7894" y="1350"/>
                      <a:pt x="7574" y="1339"/>
                    </a:cubicBezTo>
                    <a:cubicBezTo>
                      <a:pt x="7562" y="1339"/>
                      <a:pt x="7550" y="1339"/>
                      <a:pt x="7539" y="1339"/>
                    </a:cubicBezTo>
                    <a:cubicBezTo>
                      <a:pt x="7275" y="1339"/>
                      <a:pt x="7029" y="1450"/>
                      <a:pt x="6774" y="1531"/>
                    </a:cubicBezTo>
                    <a:cubicBezTo>
                      <a:pt x="6584" y="1582"/>
                      <a:pt x="6391" y="1605"/>
                      <a:pt x="6198" y="1605"/>
                    </a:cubicBezTo>
                    <a:cubicBezTo>
                      <a:pt x="5534" y="1605"/>
                      <a:pt x="4868" y="1328"/>
                      <a:pt x="4331" y="923"/>
                    </a:cubicBezTo>
                    <a:cubicBezTo>
                      <a:pt x="3841" y="571"/>
                      <a:pt x="3392" y="70"/>
                      <a:pt x="2774" y="6"/>
                    </a:cubicBezTo>
                    <a:cubicBezTo>
                      <a:pt x="2736" y="3"/>
                      <a:pt x="2698" y="1"/>
                      <a:pt x="2661" y="1"/>
                    </a:cubicBezTo>
                    <a:close/>
                  </a:path>
                </a:pathLst>
              </a:custGeom>
              <a:solidFill>
                <a:srgbClr val="72414D">
                  <a:alpha val="37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69" name="Google Shape;1824;p37">
                <a:extLst>
                  <a:ext uri="{FF2B5EF4-FFF2-40B4-BE49-F238E27FC236}">
                    <a16:creationId xmlns:a16="http://schemas.microsoft.com/office/drawing/2014/main" id="{1DADDAE0-E986-A233-2086-8AC8CCA1DFDE}"/>
                  </a:ext>
                </a:extLst>
              </p:cNvPr>
              <p:cNvSpPr/>
              <p:nvPr/>
            </p:nvSpPr>
            <p:spPr>
              <a:xfrm>
                <a:off x="2305092" y="1631292"/>
                <a:ext cx="666109" cy="385847"/>
              </a:xfrm>
              <a:custGeom>
                <a:avLst/>
                <a:gdLst/>
                <a:ahLst/>
                <a:cxnLst/>
                <a:rect l="l" t="t" r="r" b="b"/>
                <a:pathLst>
                  <a:path w="10914" h="6322" extrusionOk="0">
                    <a:moveTo>
                      <a:pt x="2870" y="1"/>
                    </a:moveTo>
                    <a:lnTo>
                      <a:pt x="1" y="1590"/>
                    </a:lnTo>
                    <a:cubicBezTo>
                      <a:pt x="97" y="2646"/>
                      <a:pt x="726" y="3628"/>
                      <a:pt x="1643" y="4150"/>
                    </a:cubicBezTo>
                    <a:cubicBezTo>
                      <a:pt x="2012" y="4358"/>
                      <a:pt x="2436" y="4493"/>
                      <a:pt x="2855" y="4493"/>
                    </a:cubicBezTo>
                    <a:cubicBezTo>
                      <a:pt x="3018" y="4493"/>
                      <a:pt x="3181" y="4472"/>
                      <a:pt x="3339" y="4428"/>
                    </a:cubicBezTo>
                    <a:cubicBezTo>
                      <a:pt x="3894" y="4268"/>
                      <a:pt x="4374" y="3734"/>
                      <a:pt x="4364" y="3148"/>
                    </a:cubicBezTo>
                    <a:lnTo>
                      <a:pt x="4364" y="3148"/>
                    </a:lnTo>
                    <a:cubicBezTo>
                      <a:pt x="4566" y="3734"/>
                      <a:pt x="4961" y="4257"/>
                      <a:pt x="5484" y="4598"/>
                    </a:cubicBezTo>
                    <a:cubicBezTo>
                      <a:pt x="5815" y="4827"/>
                      <a:pt x="6213" y="4982"/>
                      <a:pt x="6604" y="4982"/>
                    </a:cubicBezTo>
                    <a:cubicBezTo>
                      <a:pt x="6704" y="4982"/>
                      <a:pt x="6804" y="4972"/>
                      <a:pt x="6902" y="4950"/>
                    </a:cubicBezTo>
                    <a:cubicBezTo>
                      <a:pt x="7393" y="4844"/>
                      <a:pt x="7820" y="4428"/>
                      <a:pt x="7841" y="3937"/>
                    </a:cubicBezTo>
                    <a:cubicBezTo>
                      <a:pt x="7948" y="4406"/>
                      <a:pt x="8044" y="4886"/>
                      <a:pt x="8268" y="5313"/>
                    </a:cubicBezTo>
                    <a:cubicBezTo>
                      <a:pt x="8503" y="5740"/>
                      <a:pt x="8844" y="6124"/>
                      <a:pt x="9313" y="6273"/>
                    </a:cubicBezTo>
                    <a:cubicBezTo>
                      <a:pt x="9418" y="6303"/>
                      <a:pt x="9530" y="6321"/>
                      <a:pt x="9641" y="6321"/>
                    </a:cubicBezTo>
                    <a:cubicBezTo>
                      <a:pt x="9768" y="6321"/>
                      <a:pt x="9893" y="6298"/>
                      <a:pt x="10007" y="6241"/>
                    </a:cubicBezTo>
                    <a:cubicBezTo>
                      <a:pt x="10327" y="6081"/>
                      <a:pt x="10487" y="5708"/>
                      <a:pt x="10551" y="5345"/>
                    </a:cubicBezTo>
                    <a:cubicBezTo>
                      <a:pt x="10913" y="3606"/>
                      <a:pt x="9900" y="1686"/>
                      <a:pt x="8257" y="993"/>
                    </a:cubicBezTo>
                    <a:cubicBezTo>
                      <a:pt x="7766" y="779"/>
                      <a:pt x="7233" y="673"/>
                      <a:pt x="6710" y="577"/>
                    </a:cubicBezTo>
                    <a:cubicBezTo>
                      <a:pt x="5430" y="353"/>
                      <a:pt x="4150" y="150"/>
                      <a:pt x="2870" y="1"/>
                    </a:cubicBezTo>
                    <a:close/>
                  </a:path>
                </a:pathLst>
              </a:custGeom>
              <a:solidFill>
                <a:srgbClr val="284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70" name="Google Shape;1825;p37">
                <a:extLst>
                  <a:ext uri="{FF2B5EF4-FFF2-40B4-BE49-F238E27FC236}">
                    <a16:creationId xmlns:a16="http://schemas.microsoft.com/office/drawing/2014/main" id="{700E3A02-1A25-3F93-AA3C-074307E69C4C}"/>
                  </a:ext>
                </a:extLst>
              </p:cNvPr>
              <p:cNvSpPr/>
              <p:nvPr/>
            </p:nvSpPr>
            <p:spPr>
              <a:xfrm>
                <a:off x="2919085" y="2019706"/>
                <a:ext cx="132868" cy="204154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3345" extrusionOk="0">
                    <a:moveTo>
                      <a:pt x="1267" y="1"/>
                    </a:moveTo>
                    <a:cubicBezTo>
                      <a:pt x="1127" y="1"/>
                      <a:pt x="986" y="49"/>
                      <a:pt x="864" y="122"/>
                    </a:cubicBezTo>
                    <a:cubicBezTo>
                      <a:pt x="341" y="410"/>
                      <a:pt x="53" y="1008"/>
                      <a:pt x="21" y="1616"/>
                    </a:cubicBezTo>
                    <a:cubicBezTo>
                      <a:pt x="0" y="2203"/>
                      <a:pt x="96" y="2917"/>
                      <a:pt x="555" y="3323"/>
                    </a:cubicBezTo>
                    <a:cubicBezTo>
                      <a:pt x="587" y="3333"/>
                      <a:pt x="597" y="3344"/>
                      <a:pt x="629" y="3344"/>
                    </a:cubicBezTo>
                    <a:cubicBezTo>
                      <a:pt x="651" y="3344"/>
                      <a:pt x="672" y="3333"/>
                      <a:pt x="693" y="3323"/>
                    </a:cubicBezTo>
                    <a:cubicBezTo>
                      <a:pt x="1109" y="3003"/>
                      <a:pt x="1717" y="2555"/>
                      <a:pt x="1909" y="2053"/>
                    </a:cubicBezTo>
                    <a:lnTo>
                      <a:pt x="1909" y="2043"/>
                    </a:lnTo>
                    <a:cubicBezTo>
                      <a:pt x="2101" y="1520"/>
                      <a:pt x="2176" y="869"/>
                      <a:pt x="1856" y="368"/>
                    </a:cubicBezTo>
                    <a:cubicBezTo>
                      <a:pt x="1749" y="197"/>
                      <a:pt x="1600" y="48"/>
                      <a:pt x="1397" y="16"/>
                    </a:cubicBezTo>
                    <a:cubicBezTo>
                      <a:pt x="1354" y="6"/>
                      <a:pt x="1311" y="1"/>
                      <a:pt x="1267" y="1"/>
                    </a:cubicBezTo>
                    <a:close/>
                  </a:path>
                </a:pathLst>
              </a:custGeom>
              <a:solidFill>
                <a:srgbClr val="72414D">
                  <a:alpha val="37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71" name="Google Shape;1826;p37">
                <a:extLst>
                  <a:ext uri="{FF2B5EF4-FFF2-40B4-BE49-F238E27FC236}">
                    <a16:creationId xmlns:a16="http://schemas.microsoft.com/office/drawing/2014/main" id="{120C79D0-92CE-D323-D3F7-E35B7A455927}"/>
                  </a:ext>
                </a:extLst>
              </p:cNvPr>
              <p:cNvSpPr/>
              <p:nvPr/>
            </p:nvSpPr>
            <p:spPr>
              <a:xfrm>
                <a:off x="2906695" y="2525853"/>
                <a:ext cx="512429" cy="585363"/>
              </a:xfrm>
              <a:custGeom>
                <a:avLst/>
                <a:gdLst/>
                <a:ahLst/>
                <a:cxnLst/>
                <a:rect l="l" t="t" r="r" b="b"/>
                <a:pathLst>
                  <a:path w="8396" h="9591" extrusionOk="0">
                    <a:moveTo>
                      <a:pt x="2953" y="0"/>
                    </a:moveTo>
                    <a:cubicBezTo>
                      <a:pt x="2543" y="0"/>
                      <a:pt x="2123" y="80"/>
                      <a:pt x="1696" y="257"/>
                    </a:cubicBezTo>
                    <a:cubicBezTo>
                      <a:pt x="800" y="609"/>
                      <a:pt x="331" y="1782"/>
                      <a:pt x="171" y="2678"/>
                    </a:cubicBezTo>
                    <a:cubicBezTo>
                      <a:pt x="0" y="3670"/>
                      <a:pt x="171" y="5516"/>
                      <a:pt x="331" y="6508"/>
                    </a:cubicBezTo>
                    <a:cubicBezTo>
                      <a:pt x="480" y="7532"/>
                      <a:pt x="694" y="8556"/>
                      <a:pt x="950" y="9591"/>
                    </a:cubicBezTo>
                    <a:cubicBezTo>
                      <a:pt x="2411" y="9292"/>
                      <a:pt x="3883" y="9004"/>
                      <a:pt x="5313" y="8524"/>
                    </a:cubicBezTo>
                    <a:cubicBezTo>
                      <a:pt x="6401" y="8151"/>
                      <a:pt x="7510" y="7671"/>
                      <a:pt x="8396" y="6935"/>
                    </a:cubicBezTo>
                    <a:cubicBezTo>
                      <a:pt x="7980" y="5654"/>
                      <a:pt x="7553" y="3510"/>
                      <a:pt x="6764" y="2401"/>
                    </a:cubicBezTo>
                    <a:cubicBezTo>
                      <a:pt x="5809" y="1069"/>
                      <a:pt x="4453" y="0"/>
                      <a:pt x="2953" y="0"/>
                    </a:cubicBezTo>
                    <a:close/>
                  </a:path>
                </a:pathLst>
              </a:custGeom>
              <a:solidFill>
                <a:srgbClr val="98C4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72" name="Google Shape;1827;p37">
                <a:extLst>
                  <a:ext uri="{FF2B5EF4-FFF2-40B4-BE49-F238E27FC236}">
                    <a16:creationId xmlns:a16="http://schemas.microsoft.com/office/drawing/2014/main" id="{1ADDC493-47B3-3E42-CB14-EFDC9BCF0AAA}"/>
                  </a:ext>
                </a:extLst>
              </p:cNvPr>
              <p:cNvSpPr/>
              <p:nvPr/>
            </p:nvSpPr>
            <p:spPr>
              <a:xfrm>
                <a:off x="2900836" y="2521886"/>
                <a:ext cx="164116" cy="587377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9624" extrusionOk="0">
                    <a:moveTo>
                      <a:pt x="2651" y="1"/>
                    </a:moveTo>
                    <a:cubicBezTo>
                      <a:pt x="2604" y="1"/>
                      <a:pt x="2463" y="39"/>
                      <a:pt x="2262" y="119"/>
                    </a:cubicBezTo>
                    <a:cubicBezTo>
                      <a:pt x="1995" y="226"/>
                      <a:pt x="1622" y="439"/>
                      <a:pt x="1259" y="812"/>
                    </a:cubicBezTo>
                    <a:cubicBezTo>
                      <a:pt x="896" y="1186"/>
                      <a:pt x="566" y="1719"/>
                      <a:pt x="352" y="2370"/>
                    </a:cubicBezTo>
                    <a:cubicBezTo>
                      <a:pt x="139" y="3021"/>
                      <a:pt x="32" y="3767"/>
                      <a:pt x="22" y="4546"/>
                    </a:cubicBezTo>
                    <a:cubicBezTo>
                      <a:pt x="0" y="5325"/>
                      <a:pt x="96" y="6061"/>
                      <a:pt x="246" y="6733"/>
                    </a:cubicBezTo>
                    <a:cubicBezTo>
                      <a:pt x="395" y="7384"/>
                      <a:pt x="598" y="7960"/>
                      <a:pt x="800" y="8418"/>
                    </a:cubicBezTo>
                    <a:cubicBezTo>
                      <a:pt x="1003" y="8888"/>
                      <a:pt x="1206" y="9250"/>
                      <a:pt x="1334" y="9506"/>
                    </a:cubicBezTo>
                    <a:cubicBezTo>
                      <a:pt x="1366" y="9549"/>
                      <a:pt x="1387" y="9581"/>
                      <a:pt x="1398" y="9624"/>
                    </a:cubicBezTo>
                    <a:cubicBezTo>
                      <a:pt x="1430" y="9624"/>
                      <a:pt x="1451" y="9624"/>
                      <a:pt x="1483" y="9613"/>
                    </a:cubicBezTo>
                    <a:cubicBezTo>
                      <a:pt x="1366" y="9357"/>
                      <a:pt x="1174" y="8930"/>
                      <a:pt x="950" y="8354"/>
                    </a:cubicBezTo>
                    <a:cubicBezTo>
                      <a:pt x="587" y="7426"/>
                      <a:pt x="203" y="6061"/>
                      <a:pt x="246" y="4546"/>
                    </a:cubicBezTo>
                    <a:cubicBezTo>
                      <a:pt x="256" y="3778"/>
                      <a:pt x="352" y="3053"/>
                      <a:pt x="555" y="2434"/>
                    </a:cubicBezTo>
                    <a:cubicBezTo>
                      <a:pt x="736" y="1805"/>
                      <a:pt x="1046" y="1292"/>
                      <a:pt x="1376" y="930"/>
                    </a:cubicBezTo>
                    <a:cubicBezTo>
                      <a:pt x="1707" y="556"/>
                      <a:pt x="2038" y="332"/>
                      <a:pt x="2283" y="204"/>
                    </a:cubicBezTo>
                    <a:cubicBezTo>
                      <a:pt x="2539" y="76"/>
                      <a:pt x="2689" y="34"/>
                      <a:pt x="2667" y="12"/>
                    </a:cubicBezTo>
                    <a:cubicBezTo>
                      <a:pt x="2672" y="5"/>
                      <a:pt x="2667" y="1"/>
                      <a:pt x="2651" y="1"/>
                    </a:cubicBezTo>
                    <a:close/>
                  </a:path>
                </a:pathLst>
              </a:custGeom>
              <a:solidFill>
                <a:srgbClr val="73A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73" name="Google Shape;1828;p37">
                <a:extLst>
                  <a:ext uri="{FF2B5EF4-FFF2-40B4-BE49-F238E27FC236}">
                    <a16:creationId xmlns:a16="http://schemas.microsoft.com/office/drawing/2014/main" id="{910477B3-E520-34FA-C92E-8010FF5A4DAC}"/>
                  </a:ext>
                </a:extLst>
              </p:cNvPr>
              <p:cNvSpPr/>
              <p:nvPr/>
            </p:nvSpPr>
            <p:spPr>
              <a:xfrm>
                <a:off x="2952287" y="2872216"/>
                <a:ext cx="447979" cy="175896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2882" extrusionOk="0">
                    <a:moveTo>
                      <a:pt x="7286" y="1"/>
                    </a:moveTo>
                    <a:cubicBezTo>
                      <a:pt x="6465" y="502"/>
                      <a:pt x="5504" y="993"/>
                      <a:pt x="4459" y="1420"/>
                    </a:cubicBezTo>
                    <a:cubicBezTo>
                      <a:pt x="2816" y="2070"/>
                      <a:pt x="1237" y="2476"/>
                      <a:pt x="0" y="2710"/>
                    </a:cubicBezTo>
                    <a:cubicBezTo>
                      <a:pt x="32" y="2764"/>
                      <a:pt x="53" y="2817"/>
                      <a:pt x="64" y="2881"/>
                    </a:cubicBezTo>
                    <a:cubicBezTo>
                      <a:pt x="1312" y="2668"/>
                      <a:pt x="2891" y="2294"/>
                      <a:pt x="4534" y="1644"/>
                    </a:cubicBezTo>
                    <a:cubicBezTo>
                      <a:pt x="5579" y="1228"/>
                      <a:pt x="6518" y="737"/>
                      <a:pt x="7339" y="235"/>
                    </a:cubicBezTo>
                    <a:cubicBezTo>
                      <a:pt x="7318" y="139"/>
                      <a:pt x="7307" y="75"/>
                      <a:pt x="7286" y="1"/>
                    </a:cubicBezTo>
                    <a:close/>
                  </a:path>
                </a:pathLst>
              </a:custGeom>
              <a:solidFill>
                <a:srgbClr val="73A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74" name="Google Shape;1829;p37">
                <a:extLst>
                  <a:ext uri="{FF2B5EF4-FFF2-40B4-BE49-F238E27FC236}">
                    <a16:creationId xmlns:a16="http://schemas.microsoft.com/office/drawing/2014/main" id="{CA49C57F-A466-46AE-BD70-47D5C910A460}"/>
                  </a:ext>
                </a:extLst>
              </p:cNvPr>
              <p:cNvSpPr/>
              <p:nvPr/>
            </p:nvSpPr>
            <p:spPr>
              <a:xfrm>
                <a:off x="2355871" y="3253123"/>
                <a:ext cx="573034" cy="343735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5632" extrusionOk="0">
                    <a:moveTo>
                      <a:pt x="6369" y="0"/>
                    </a:moveTo>
                    <a:cubicBezTo>
                      <a:pt x="5932" y="160"/>
                      <a:pt x="5398" y="480"/>
                      <a:pt x="4918" y="502"/>
                    </a:cubicBezTo>
                    <a:cubicBezTo>
                      <a:pt x="4556" y="502"/>
                      <a:pt x="4129" y="427"/>
                      <a:pt x="3777" y="395"/>
                    </a:cubicBezTo>
                    <a:cubicBezTo>
                      <a:pt x="3521" y="352"/>
                      <a:pt x="3265" y="288"/>
                      <a:pt x="3009" y="214"/>
                    </a:cubicBezTo>
                    <a:cubicBezTo>
                      <a:pt x="2907" y="193"/>
                      <a:pt x="2540" y="56"/>
                      <a:pt x="2276" y="56"/>
                    </a:cubicBezTo>
                    <a:cubicBezTo>
                      <a:pt x="2127" y="56"/>
                      <a:pt x="2011" y="100"/>
                      <a:pt x="1995" y="235"/>
                    </a:cubicBezTo>
                    <a:cubicBezTo>
                      <a:pt x="1985" y="288"/>
                      <a:pt x="2027" y="352"/>
                      <a:pt x="2070" y="395"/>
                    </a:cubicBezTo>
                    <a:cubicBezTo>
                      <a:pt x="2443" y="854"/>
                      <a:pt x="3094" y="1195"/>
                      <a:pt x="3649" y="1323"/>
                    </a:cubicBezTo>
                    <a:cubicBezTo>
                      <a:pt x="3297" y="1547"/>
                      <a:pt x="2870" y="1632"/>
                      <a:pt x="2454" y="1675"/>
                    </a:cubicBezTo>
                    <a:cubicBezTo>
                      <a:pt x="1995" y="1707"/>
                      <a:pt x="1537" y="1696"/>
                      <a:pt x="1078" y="1728"/>
                    </a:cubicBezTo>
                    <a:cubicBezTo>
                      <a:pt x="875" y="1739"/>
                      <a:pt x="662" y="1750"/>
                      <a:pt x="523" y="1888"/>
                    </a:cubicBezTo>
                    <a:cubicBezTo>
                      <a:pt x="481" y="1920"/>
                      <a:pt x="438" y="1974"/>
                      <a:pt x="438" y="2048"/>
                    </a:cubicBezTo>
                    <a:cubicBezTo>
                      <a:pt x="438" y="2134"/>
                      <a:pt x="534" y="2219"/>
                      <a:pt x="630" y="2262"/>
                    </a:cubicBezTo>
                    <a:cubicBezTo>
                      <a:pt x="929" y="2400"/>
                      <a:pt x="1345" y="2422"/>
                      <a:pt x="1697" y="2443"/>
                    </a:cubicBezTo>
                    <a:cubicBezTo>
                      <a:pt x="1816" y="2451"/>
                      <a:pt x="1935" y="2455"/>
                      <a:pt x="2054" y="2455"/>
                    </a:cubicBezTo>
                    <a:cubicBezTo>
                      <a:pt x="2569" y="2455"/>
                      <a:pt x="3075" y="2388"/>
                      <a:pt x="3596" y="2336"/>
                    </a:cubicBezTo>
                    <a:lnTo>
                      <a:pt x="3596" y="2336"/>
                    </a:lnTo>
                    <a:cubicBezTo>
                      <a:pt x="3084" y="2518"/>
                      <a:pt x="2550" y="2688"/>
                      <a:pt x="1995" y="2763"/>
                    </a:cubicBezTo>
                    <a:cubicBezTo>
                      <a:pt x="1675" y="2816"/>
                      <a:pt x="1377" y="2848"/>
                      <a:pt x="1057" y="2870"/>
                    </a:cubicBezTo>
                    <a:cubicBezTo>
                      <a:pt x="758" y="2891"/>
                      <a:pt x="470" y="2891"/>
                      <a:pt x="214" y="3051"/>
                    </a:cubicBezTo>
                    <a:cubicBezTo>
                      <a:pt x="65" y="3147"/>
                      <a:pt x="1" y="3307"/>
                      <a:pt x="171" y="3425"/>
                    </a:cubicBezTo>
                    <a:cubicBezTo>
                      <a:pt x="374" y="3563"/>
                      <a:pt x="630" y="3574"/>
                      <a:pt x="854" y="3574"/>
                    </a:cubicBezTo>
                    <a:cubicBezTo>
                      <a:pt x="1131" y="3563"/>
                      <a:pt x="1409" y="3521"/>
                      <a:pt x="1697" y="3489"/>
                    </a:cubicBezTo>
                    <a:cubicBezTo>
                      <a:pt x="2315" y="3403"/>
                      <a:pt x="2945" y="3339"/>
                      <a:pt x="3564" y="3233"/>
                    </a:cubicBezTo>
                    <a:lnTo>
                      <a:pt x="3564" y="3233"/>
                    </a:lnTo>
                    <a:cubicBezTo>
                      <a:pt x="2849" y="3659"/>
                      <a:pt x="1985" y="3702"/>
                      <a:pt x="1174" y="3862"/>
                    </a:cubicBezTo>
                    <a:cubicBezTo>
                      <a:pt x="1014" y="3894"/>
                      <a:pt x="811" y="3915"/>
                      <a:pt x="705" y="4043"/>
                    </a:cubicBezTo>
                    <a:cubicBezTo>
                      <a:pt x="334" y="4473"/>
                      <a:pt x="1135" y="4543"/>
                      <a:pt x="1593" y="4543"/>
                    </a:cubicBezTo>
                    <a:cubicBezTo>
                      <a:pt x="1715" y="4543"/>
                      <a:pt x="1812" y="4538"/>
                      <a:pt x="1857" y="4534"/>
                    </a:cubicBezTo>
                    <a:cubicBezTo>
                      <a:pt x="2520" y="4492"/>
                      <a:pt x="3194" y="4335"/>
                      <a:pt x="3827" y="4106"/>
                    </a:cubicBezTo>
                    <a:lnTo>
                      <a:pt x="3827" y="4106"/>
                    </a:lnTo>
                    <a:cubicBezTo>
                      <a:pt x="3476" y="4238"/>
                      <a:pt x="3204" y="4516"/>
                      <a:pt x="2870" y="4673"/>
                    </a:cubicBezTo>
                    <a:cubicBezTo>
                      <a:pt x="2507" y="4833"/>
                      <a:pt x="2123" y="4939"/>
                      <a:pt x="1803" y="5174"/>
                    </a:cubicBezTo>
                    <a:cubicBezTo>
                      <a:pt x="1750" y="5217"/>
                      <a:pt x="1675" y="5270"/>
                      <a:pt x="1675" y="5334"/>
                    </a:cubicBezTo>
                    <a:cubicBezTo>
                      <a:pt x="1675" y="5398"/>
                      <a:pt x="1718" y="5473"/>
                      <a:pt x="1771" y="5515"/>
                    </a:cubicBezTo>
                    <a:cubicBezTo>
                      <a:pt x="1877" y="5601"/>
                      <a:pt x="2004" y="5632"/>
                      <a:pt x="2136" y="5632"/>
                    </a:cubicBezTo>
                    <a:cubicBezTo>
                      <a:pt x="2285" y="5632"/>
                      <a:pt x="2441" y="5593"/>
                      <a:pt x="2582" y="5547"/>
                    </a:cubicBezTo>
                    <a:cubicBezTo>
                      <a:pt x="3041" y="5419"/>
                      <a:pt x="3489" y="5259"/>
                      <a:pt x="3958" y="5174"/>
                    </a:cubicBezTo>
                    <a:cubicBezTo>
                      <a:pt x="4322" y="5115"/>
                      <a:pt x="4686" y="5096"/>
                      <a:pt x="5055" y="5096"/>
                    </a:cubicBezTo>
                    <a:cubicBezTo>
                      <a:pt x="5151" y="5096"/>
                      <a:pt x="5248" y="5097"/>
                      <a:pt x="5345" y="5099"/>
                    </a:cubicBezTo>
                    <a:cubicBezTo>
                      <a:pt x="5761" y="5099"/>
                      <a:pt x="6145" y="5057"/>
                      <a:pt x="6561" y="5057"/>
                    </a:cubicBezTo>
                    <a:cubicBezTo>
                      <a:pt x="7511" y="5025"/>
                      <a:pt x="8449" y="4950"/>
                      <a:pt x="9388" y="4811"/>
                    </a:cubicBezTo>
                    <a:lnTo>
                      <a:pt x="6369" y="0"/>
                    </a:lnTo>
                    <a:close/>
                  </a:path>
                </a:pathLst>
              </a:custGeom>
              <a:solidFill>
                <a:srgbClr val="9E7B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75" name="Google Shape;1830;p37">
                <a:extLst>
                  <a:ext uri="{FF2B5EF4-FFF2-40B4-BE49-F238E27FC236}">
                    <a16:creationId xmlns:a16="http://schemas.microsoft.com/office/drawing/2014/main" id="{CA8D8E4B-D02C-7734-75CA-08CB5DFF90AA}"/>
                  </a:ext>
                </a:extLst>
              </p:cNvPr>
              <p:cNvSpPr/>
              <p:nvPr/>
            </p:nvSpPr>
            <p:spPr>
              <a:xfrm>
                <a:off x="1958728" y="3051897"/>
                <a:ext cx="324937" cy="334763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5485" extrusionOk="0">
                    <a:moveTo>
                      <a:pt x="4353" y="0"/>
                    </a:moveTo>
                    <a:cubicBezTo>
                      <a:pt x="4183" y="0"/>
                      <a:pt x="4002" y="37"/>
                      <a:pt x="3851" y="44"/>
                    </a:cubicBezTo>
                    <a:cubicBezTo>
                      <a:pt x="3329" y="76"/>
                      <a:pt x="2795" y="225"/>
                      <a:pt x="2315" y="438"/>
                    </a:cubicBezTo>
                    <a:cubicBezTo>
                      <a:pt x="1974" y="577"/>
                      <a:pt x="1622" y="780"/>
                      <a:pt x="1345" y="1046"/>
                    </a:cubicBezTo>
                    <a:cubicBezTo>
                      <a:pt x="929" y="1452"/>
                      <a:pt x="587" y="1889"/>
                      <a:pt x="342" y="2412"/>
                    </a:cubicBezTo>
                    <a:cubicBezTo>
                      <a:pt x="107" y="2924"/>
                      <a:pt x="0" y="3500"/>
                      <a:pt x="86" y="4065"/>
                    </a:cubicBezTo>
                    <a:cubicBezTo>
                      <a:pt x="352" y="3911"/>
                      <a:pt x="625" y="3842"/>
                      <a:pt x="894" y="3842"/>
                    </a:cubicBezTo>
                    <a:cubicBezTo>
                      <a:pt x="1368" y="3842"/>
                      <a:pt x="1832" y="4056"/>
                      <a:pt x="2241" y="4396"/>
                    </a:cubicBezTo>
                    <a:cubicBezTo>
                      <a:pt x="2603" y="4705"/>
                      <a:pt x="2891" y="5089"/>
                      <a:pt x="3222" y="5420"/>
                    </a:cubicBezTo>
                    <a:cubicBezTo>
                      <a:pt x="3265" y="5463"/>
                      <a:pt x="3286" y="5484"/>
                      <a:pt x="3329" y="5484"/>
                    </a:cubicBezTo>
                    <a:cubicBezTo>
                      <a:pt x="3425" y="5484"/>
                      <a:pt x="3457" y="5377"/>
                      <a:pt x="3457" y="5292"/>
                    </a:cubicBezTo>
                    <a:cubicBezTo>
                      <a:pt x="3457" y="5249"/>
                      <a:pt x="3435" y="5207"/>
                      <a:pt x="3435" y="5164"/>
                    </a:cubicBezTo>
                    <a:cubicBezTo>
                      <a:pt x="3403" y="4780"/>
                      <a:pt x="3201" y="4407"/>
                      <a:pt x="2934" y="4097"/>
                    </a:cubicBezTo>
                    <a:cubicBezTo>
                      <a:pt x="2635" y="3777"/>
                      <a:pt x="2251" y="3553"/>
                      <a:pt x="1867" y="3361"/>
                    </a:cubicBezTo>
                    <a:lnTo>
                      <a:pt x="1867" y="3361"/>
                    </a:lnTo>
                    <a:cubicBezTo>
                      <a:pt x="2076" y="3384"/>
                      <a:pt x="2283" y="3393"/>
                      <a:pt x="2490" y="3393"/>
                    </a:cubicBezTo>
                    <a:cubicBezTo>
                      <a:pt x="3045" y="3393"/>
                      <a:pt x="3596" y="3333"/>
                      <a:pt x="4158" y="3333"/>
                    </a:cubicBezTo>
                    <a:cubicBezTo>
                      <a:pt x="4265" y="3333"/>
                      <a:pt x="4373" y="3335"/>
                      <a:pt x="4481" y="3340"/>
                    </a:cubicBezTo>
                    <a:cubicBezTo>
                      <a:pt x="4630" y="3340"/>
                      <a:pt x="4811" y="3319"/>
                      <a:pt x="4843" y="3180"/>
                    </a:cubicBezTo>
                    <a:cubicBezTo>
                      <a:pt x="4854" y="3116"/>
                      <a:pt x="4811" y="3031"/>
                      <a:pt x="4758" y="2977"/>
                    </a:cubicBezTo>
                    <a:cubicBezTo>
                      <a:pt x="4577" y="2764"/>
                      <a:pt x="4267" y="2700"/>
                      <a:pt x="3969" y="2657"/>
                    </a:cubicBezTo>
                    <a:cubicBezTo>
                      <a:pt x="3629" y="2610"/>
                      <a:pt x="3286" y="2589"/>
                      <a:pt x="2944" y="2589"/>
                    </a:cubicBezTo>
                    <a:cubicBezTo>
                      <a:pt x="2673" y="2589"/>
                      <a:pt x="2402" y="2602"/>
                      <a:pt x="2134" y="2625"/>
                    </a:cubicBezTo>
                    <a:cubicBezTo>
                      <a:pt x="2625" y="2401"/>
                      <a:pt x="3158" y="2220"/>
                      <a:pt x="3691" y="2113"/>
                    </a:cubicBezTo>
                    <a:cubicBezTo>
                      <a:pt x="4139" y="2017"/>
                      <a:pt x="4619" y="2071"/>
                      <a:pt x="5078" y="1964"/>
                    </a:cubicBezTo>
                    <a:cubicBezTo>
                      <a:pt x="5132" y="1953"/>
                      <a:pt x="5185" y="1943"/>
                      <a:pt x="5228" y="1900"/>
                    </a:cubicBezTo>
                    <a:cubicBezTo>
                      <a:pt x="5324" y="1815"/>
                      <a:pt x="5292" y="1654"/>
                      <a:pt x="5196" y="1569"/>
                    </a:cubicBezTo>
                    <a:cubicBezTo>
                      <a:pt x="5110" y="1484"/>
                      <a:pt x="4972" y="1462"/>
                      <a:pt x="4854" y="1430"/>
                    </a:cubicBezTo>
                    <a:cubicBezTo>
                      <a:pt x="4547" y="1380"/>
                      <a:pt x="4235" y="1355"/>
                      <a:pt x="3922" y="1355"/>
                    </a:cubicBezTo>
                    <a:cubicBezTo>
                      <a:pt x="3313" y="1355"/>
                      <a:pt x="2702" y="1450"/>
                      <a:pt x="2123" y="1633"/>
                    </a:cubicBezTo>
                    <a:cubicBezTo>
                      <a:pt x="2262" y="1420"/>
                      <a:pt x="2507" y="1292"/>
                      <a:pt x="2742" y="1174"/>
                    </a:cubicBezTo>
                    <a:cubicBezTo>
                      <a:pt x="3275" y="929"/>
                      <a:pt x="3841" y="726"/>
                      <a:pt x="4406" y="556"/>
                    </a:cubicBezTo>
                    <a:cubicBezTo>
                      <a:pt x="4715" y="460"/>
                      <a:pt x="5068" y="225"/>
                      <a:pt x="4587" y="33"/>
                    </a:cubicBezTo>
                    <a:cubicBezTo>
                      <a:pt x="4514" y="9"/>
                      <a:pt x="4435" y="0"/>
                      <a:pt x="4353" y="0"/>
                    </a:cubicBezTo>
                    <a:close/>
                  </a:path>
                </a:pathLst>
              </a:custGeom>
              <a:solidFill>
                <a:srgbClr val="9E7B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76" name="Google Shape;1831;p37">
                <a:extLst>
                  <a:ext uri="{FF2B5EF4-FFF2-40B4-BE49-F238E27FC236}">
                    <a16:creationId xmlns:a16="http://schemas.microsoft.com/office/drawing/2014/main" id="{60011F84-B23E-1DEB-8E3B-B155B9584FC7}"/>
                  </a:ext>
                </a:extLst>
              </p:cNvPr>
              <p:cNvSpPr/>
              <p:nvPr/>
            </p:nvSpPr>
            <p:spPr>
              <a:xfrm>
                <a:off x="2304420" y="1536874"/>
                <a:ext cx="149163" cy="36167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5926" extrusionOk="0">
                    <a:moveTo>
                      <a:pt x="842" y="1"/>
                    </a:moveTo>
                    <a:cubicBezTo>
                      <a:pt x="804" y="1"/>
                      <a:pt x="573" y="320"/>
                      <a:pt x="353" y="918"/>
                    </a:cubicBezTo>
                    <a:cubicBezTo>
                      <a:pt x="225" y="1228"/>
                      <a:pt x="140" y="1601"/>
                      <a:pt x="65" y="2028"/>
                    </a:cubicBezTo>
                    <a:cubicBezTo>
                      <a:pt x="12" y="2454"/>
                      <a:pt x="1" y="2945"/>
                      <a:pt x="108" y="3436"/>
                    </a:cubicBezTo>
                    <a:cubicBezTo>
                      <a:pt x="204" y="3937"/>
                      <a:pt x="385" y="4385"/>
                      <a:pt x="641" y="4759"/>
                    </a:cubicBezTo>
                    <a:cubicBezTo>
                      <a:pt x="886" y="5132"/>
                      <a:pt x="1185" y="5399"/>
                      <a:pt x="1473" y="5569"/>
                    </a:cubicBezTo>
                    <a:lnTo>
                      <a:pt x="1580" y="5644"/>
                    </a:lnTo>
                    <a:lnTo>
                      <a:pt x="1686" y="5697"/>
                    </a:lnTo>
                    <a:cubicBezTo>
                      <a:pt x="1750" y="5719"/>
                      <a:pt x="1814" y="5761"/>
                      <a:pt x="1868" y="5783"/>
                    </a:cubicBezTo>
                    <a:cubicBezTo>
                      <a:pt x="1985" y="5825"/>
                      <a:pt x="2092" y="5868"/>
                      <a:pt x="2188" y="5900"/>
                    </a:cubicBezTo>
                    <a:cubicBezTo>
                      <a:pt x="2297" y="5916"/>
                      <a:pt x="2384" y="5925"/>
                      <a:pt x="2422" y="5925"/>
                    </a:cubicBezTo>
                    <a:cubicBezTo>
                      <a:pt x="2436" y="5925"/>
                      <a:pt x="2444" y="5924"/>
                      <a:pt x="2444" y="5921"/>
                    </a:cubicBezTo>
                    <a:cubicBezTo>
                      <a:pt x="2444" y="5911"/>
                      <a:pt x="2348" y="5868"/>
                      <a:pt x="2188" y="5804"/>
                    </a:cubicBezTo>
                    <a:cubicBezTo>
                      <a:pt x="2113" y="5772"/>
                      <a:pt x="2017" y="5719"/>
                      <a:pt x="1900" y="5665"/>
                    </a:cubicBezTo>
                    <a:cubicBezTo>
                      <a:pt x="1846" y="5644"/>
                      <a:pt x="1793" y="5601"/>
                      <a:pt x="1718" y="5559"/>
                    </a:cubicBezTo>
                    <a:lnTo>
                      <a:pt x="1633" y="5505"/>
                    </a:lnTo>
                    <a:lnTo>
                      <a:pt x="1537" y="5441"/>
                    </a:lnTo>
                    <a:cubicBezTo>
                      <a:pt x="1281" y="5249"/>
                      <a:pt x="1014" y="4983"/>
                      <a:pt x="801" y="4641"/>
                    </a:cubicBezTo>
                    <a:cubicBezTo>
                      <a:pt x="588" y="4300"/>
                      <a:pt x="417" y="3862"/>
                      <a:pt x="321" y="3404"/>
                    </a:cubicBezTo>
                    <a:cubicBezTo>
                      <a:pt x="140" y="2454"/>
                      <a:pt x="310" y="1569"/>
                      <a:pt x="492" y="972"/>
                    </a:cubicBezTo>
                    <a:cubicBezTo>
                      <a:pt x="684" y="364"/>
                      <a:pt x="865" y="12"/>
                      <a:pt x="844" y="1"/>
                    </a:cubicBezTo>
                    <a:cubicBezTo>
                      <a:pt x="843" y="1"/>
                      <a:pt x="843" y="1"/>
                      <a:pt x="842" y="1"/>
                    </a:cubicBezTo>
                    <a:close/>
                  </a:path>
                </a:pathLst>
              </a:custGeom>
              <a:solidFill>
                <a:srgbClr val="73A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77" name="Google Shape;1832;p37">
                <a:extLst>
                  <a:ext uri="{FF2B5EF4-FFF2-40B4-BE49-F238E27FC236}">
                    <a16:creationId xmlns:a16="http://schemas.microsoft.com/office/drawing/2014/main" id="{B884F4D4-AC60-5FA0-20B9-AAB516F0FBBF}"/>
                  </a:ext>
                </a:extLst>
              </p:cNvPr>
              <p:cNvSpPr/>
              <p:nvPr/>
            </p:nvSpPr>
            <p:spPr>
              <a:xfrm>
                <a:off x="2417087" y="1482189"/>
                <a:ext cx="321031" cy="425213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6967" extrusionOk="0">
                    <a:moveTo>
                      <a:pt x="342" y="1"/>
                    </a:moveTo>
                    <a:cubicBezTo>
                      <a:pt x="331" y="1"/>
                      <a:pt x="267" y="118"/>
                      <a:pt x="182" y="363"/>
                    </a:cubicBezTo>
                    <a:cubicBezTo>
                      <a:pt x="107" y="598"/>
                      <a:pt x="32" y="972"/>
                      <a:pt x="11" y="1430"/>
                    </a:cubicBezTo>
                    <a:cubicBezTo>
                      <a:pt x="0" y="1654"/>
                      <a:pt x="0" y="1910"/>
                      <a:pt x="22" y="2177"/>
                    </a:cubicBezTo>
                    <a:cubicBezTo>
                      <a:pt x="64" y="2444"/>
                      <a:pt x="139" y="2732"/>
                      <a:pt x="331" y="2988"/>
                    </a:cubicBezTo>
                    <a:cubicBezTo>
                      <a:pt x="512" y="3244"/>
                      <a:pt x="800" y="3446"/>
                      <a:pt x="1088" y="3574"/>
                    </a:cubicBezTo>
                    <a:cubicBezTo>
                      <a:pt x="1398" y="3713"/>
                      <a:pt x="1718" y="3798"/>
                      <a:pt x="2049" y="3905"/>
                    </a:cubicBezTo>
                    <a:cubicBezTo>
                      <a:pt x="2379" y="4001"/>
                      <a:pt x="2689" y="4118"/>
                      <a:pt x="2955" y="4278"/>
                    </a:cubicBezTo>
                    <a:cubicBezTo>
                      <a:pt x="3222" y="4438"/>
                      <a:pt x="3435" y="4673"/>
                      <a:pt x="3553" y="4929"/>
                    </a:cubicBezTo>
                    <a:cubicBezTo>
                      <a:pt x="3659" y="5196"/>
                      <a:pt x="3670" y="5473"/>
                      <a:pt x="3723" y="5740"/>
                    </a:cubicBezTo>
                    <a:cubicBezTo>
                      <a:pt x="3766" y="6007"/>
                      <a:pt x="3851" y="6263"/>
                      <a:pt x="3979" y="6455"/>
                    </a:cubicBezTo>
                    <a:cubicBezTo>
                      <a:pt x="4118" y="6657"/>
                      <a:pt x="4278" y="6796"/>
                      <a:pt x="4449" y="6871"/>
                    </a:cubicBezTo>
                    <a:cubicBezTo>
                      <a:pt x="4619" y="6945"/>
                      <a:pt x="4779" y="6967"/>
                      <a:pt x="4918" y="6967"/>
                    </a:cubicBezTo>
                    <a:cubicBezTo>
                      <a:pt x="5046" y="6945"/>
                      <a:pt x="5142" y="6924"/>
                      <a:pt x="5206" y="6892"/>
                    </a:cubicBezTo>
                    <a:lnTo>
                      <a:pt x="5259" y="6849"/>
                    </a:lnTo>
                    <a:cubicBezTo>
                      <a:pt x="5259" y="6847"/>
                      <a:pt x="5258" y="6846"/>
                      <a:pt x="5255" y="6846"/>
                    </a:cubicBezTo>
                    <a:cubicBezTo>
                      <a:pt x="5230" y="6846"/>
                      <a:pt x="5104" y="6913"/>
                      <a:pt x="4886" y="6913"/>
                    </a:cubicBezTo>
                    <a:cubicBezTo>
                      <a:pt x="4769" y="6913"/>
                      <a:pt x="4619" y="6881"/>
                      <a:pt x="4459" y="6807"/>
                    </a:cubicBezTo>
                    <a:cubicBezTo>
                      <a:pt x="4321" y="6721"/>
                      <a:pt x="4161" y="6593"/>
                      <a:pt x="4054" y="6401"/>
                    </a:cubicBezTo>
                    <a:cubicBezTo>
                      <a:pt x="3926" y="6220"/>
                      <a:pt x="3862" y="5996"/>
                      <a:pt x="3830" y="5729"/>
                    </a:cubicBezTo>
                    <a:cubicBezTo>
                      <a:pt x="3798" y="5473"/>
                      <a:pt x="3798" y="5175"/>
                      <a:pt x="3681" y="4865"/>
                    </a:cubicBezTo>
                    <a:cubicBezTo>
                      <a:pt x="3553" y="4577"/>
                      <a:pt x="3318" y="4321"/>
                      <a:pt x="3030" y="4150"/>
                    </a:cubicBezTo>
                    <a:cubicBezTo>
                      <a:pt x="2753" y="3980"/>
                      <a:pt x="2422" y="3862"/>
                      <a:pt x="2091" y="3745"/>
                    </a:cubicBezTo>
                    <a:cubicBezTo>
                      <a:pt x="1761" y="3660"/>
                      <a:pt x="1430" y="3564"/>
                      <a:pt x="1142" y="3425"/>
                    </a:cubicBezTo>
                    <a:cubicBezTo>
                      <a:pt x="854" y="3297"/>
                      <a:pt x="598" y="3126"/>
                      <a:pt x="438" y="2892"/>
                    </a:cubicBezTo>
                    <a:cubicBezTo>
                      <a:pt x="256" y="2668"/>
                      <a:pt x="182" y="2401"/>
                      <a:pt x="139" y="2145"/>
                    </a:cubicBezTo>
                    <a:cubicBezTo>
                      <a:pt x="96" y="1900"/>
                      <a:pt x="96" y="1644"/>
                      <a:pt x="96" y="1430"/>
                    </a:cubicBezTo>
                    <a:cubicBezTo>
                      <a:pt x="118" y="972"/>
                      <a:pt x="171" y="619"/>
                      <a:pt x="235" y="374"/>
                    </a:cubicBezTo>
                    <a:cubicBezTo>
                      <a:pt x="299" y="139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rgbClr val="73A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78" name="Google Shape;1833;p37">
                <a:extLst>
                  <a:ext uri="{FF2B5EF4-FFF2-40B4-BE49-F238E27FC236}">
                    <a16:creationId xmlns:a16="http://schemas.microsoft.com/office/drawing/2014/main" id="{98A3DF52-5FA3-1009-FAF0-BB69FAD382DC}"/>
                  </a:ext>
                </a:extLst>
              </p:cNvPr>
              <p:cNvSpPr/>
              <p:nvPr/>
            </p:nvSpPr>
            <p:spPr>
              <a:xfrm>
                <a:off x="2547942" y="1499156"/>
                <a:ext cx="436260" cy="450115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7375" extrusionOk="0">
                    <a:moveTo>
                      <a:pt x="3314" y="1968"/>
                    </a:moveTo>
                    <a:cubicBezTo>
                      <a:pt x="3337" y="1968"/>
                      <a:pt x="3361" y="1974"/>
                      <a:pt x="3382" y="1984"/>
                    </a:cubicBezTo>
                    <a:cubicBezTo>
                      <a:pt x="3414" y="1984"/>
                      <a:pt x="3425" y="1995"/>
                      <a:pt x="3435" y="2006"/>
                    </a:cubicBezTo>
                    <a:cubicBezTo>
                      <a:pt x="3446" y="2006"/>
                      <a:pt x="3467" y="2016"/>
                      <a:pt x="3467" y="2016"/>
                    </a:cubicBezTo>
                    <a:lnTo>
                      <a:pt x="3467" y="2048"/>
                    </a:lnTo>
                    <a:cubicBezTo>
                      <a:pt x="3467" y="2059"/>
                      <a:pt x="3446" y="2080"/>
                      <a:pt x="3435" y="2102"/>
                    </a:cubicBezTo>
                    <a:cubicBezTo>
                      <a:pt x="3414" y="2134"/>
                      <a:pt x="3382" y="2166"/>
                      <a:pt x="3339" y="2187"/>
                    </a:cubicBezTo>
                    <a:cubicBezTo>
                      <a:pt x="3212" y="2272"/>
                      <a:pt x="3065" y="2309"/>
                      <a:pt x="2909" y="2332"/>
                    </a:cubicBezTo>
                    <a:lnTo>
                      <a:pt x="2909" y="2332"/>
                    </a:lnTo>
                    <a:cubicBezTo>
                      <a:pt x="2968" y="2154"/>
                      <a:pt x="3081" y="2004"/>
                      <a:pt x="3254" y="1984"/>
                    </a:cubicBezTo>
                    <a:cubicBezTo>
                      <a:pt x="3270" y="1974"/>
                      <a:pt x="3291" y="1968"/>
                      <a:pt x="3314" y="1968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" y="53"/>
                      <a:pt x="11" y="139"/>
                    </a:cubicBezTo>
                    <a:cubicBezTo>
                      <a:pt x="11" y="235"/>
                      <a:pt x="22" y="363"/>
                      <a:pt x="65" y="523"/>
                    </a:cubicBezTo>
                    <a:cubicBezTo>
                      <a:pt x="139" y="854"/>
                      <a:pt x="331" y="1355"/>
                      <a:pt x="779" y="1792"/>
                    </a:cubicBezTo>
                    <a:cubicBezTo>
                      <a:pt x="1014" y="2006"/>
                      <a:pt x="1302" y="2208"/>
                      <a:pt x="1654" y="2326"/>
                    </a:cubicBezTo>
                    <a:cubicBezTo>
                      <a:pt x="1947" y="2435"/>
                      <a:pt x="2286" y="2490"/>
                      <a:pt x="2633" y="2490"/>
                    </a:cubicBezTo>
                    <a:cubicBezTo>
                      <a:pt x="2659" y="2490"/>
                      <a:pt x="2685" y="2490"/>
                      <a:pt x="2711" y="2489"/>
                    </a:cubicBezTo>
                    <a:lnTo>
                      <a:pt x="2711" y="2489"/>
                    </a:lnTo>
                    <a:cubicBezTo>
                      <a:pt x="2680" y="2680"/>
                      <a:pt x="2689" y="2876"/>
                      <a:pt x="2731" y="3072"/>
                    </a:cubicBezTo>
                    <a:cubicBezTo>
                      <a:pt x="2838" y="3552"/>
                      <a:pt x="3158" y="3968"/>
                      <a:pt x="3585" y="4160"/>
                    </a:cubicBezTo>
                    <a:cubicBezTo>
                      <a:pt x="4012" y="4352"/>
                      <a:pt x="4449" y="4363"/>
                      <a:pt x="4822" y="4480"/>
                    </a:cubicBezTo>
                    <a:cubicBezTo>
                      <a:pt x="5014" y="4534"/>
                      <a:pt x="5185" y="4630"/>
                      <a:pt x="5302" y="4747"/>
                    </a:cubicBezTo>
                    <a:cubicBezTo>
                      <a:pt x="5441" y="4875"/>
                      <a:pt x="5516" y="5035"/>
                      <a:pt x="5590" y="5195"/>
                    </a:cubicBezTo>
                    <a:cubicBezTo>
                      <a:pt x="5708" y="5526"/>
                      <a:pt x="5729" y="5857"/>
                      <a:pt x="5782" y="6166"/>
                    </a:cubicBezTo>
                    <a:cubicBezTo>
                      <a:pt x="5836" y="6475"/>
                      <a:pt x="5932" y="6753"/>
                      <a:pt x="6081" y="6955"/>
                    </a:cubicBezTo>
                    <a:cubicBezTo>
                      <a:pt x="6230" y="7147"/>
                      <a:pt x="6422" y="7275"/>
                      <a:pt x="6604" y="7329"/>
                    </a:cubicBezTo>
                    <a:cubicBezTo>
                      <a:pt x="6708" y="7361"/>
                      <a:pt x="6797" y="7374"/>
                      <a:pt x="6872" y="7374"/>
                    </a:cubicBezTo>
                    <a:cubicBezTo>
                      <a:pt x="6919" y="7374"/>
                      <a:pt x="6961" y="7369"/>
                      <a:pt x="6998" y="7361"/>
                    </a:cubicBezTo>
                    <a:cubicBezTo>
                      <a:pt x="7094" y="7339"/>
                      <a:pt x="7148" y="7329"/>
                      <a:pt x="7137" y="7318"/>
                    </a:cubicBezTo>
                    <a:lnTo>
                      <a:pt x="6998" y="7318"/>
                    </a:lnTo>
                    <a:cubicBezTo>
                      <a:pt x="6902" y="7318"/>
                      <a:pt x="6774" y="7297"/>
                      <a:pt x="6625" y="7243"/>
                    </a:cubicBezTo>
                    <a:cubicBezTo>
                      <a:pt x="6465" y="7190"/>
                      <a:pt x="6294" y="7073"/>
                      <a:pt x="6156" y="6891"/>
                    </a:cubicBezTo>
                    <a:cubicBezTo>
                      <a:pt x="6028" y="6689"/>
                      <a:pt x="5942" y="6433"/>
                      <a:pt x="5910" y="6123"/>
                    </a:cubicBezTo>
                    <a:cubicBezTo>
                      <a:pt x="5857" y="5835"/>
                      <a:pt x="5836" y="5483"/>
                      <a:pt x="5718" y="5142"/>
                    </a:cubicBezTo>
                    <a:cubicBezTo>
                      <a:pt x="5654" y="4971"/>
                      <a:pt x="5558" y="4779"/>
                      <a:pt x="5409" y="4651"/>
                    </a:cubicBezTo>
                    <a:cubicBezTo>
                      <a:pt x="5270" y="4502"/>
                      <a:pt x="5078" y="4406"/>
                      <a:pt x="4876" y="4342"/>
                    </a:cubicBezTo>
                    <a:cubicBezTo>
                      <a:pt x="4481" y="4203"/>
                      <a:pt x="4054" y="4192"/>
                      <a:pt x="3670" y="4022"/>
                    </a:cubicBezTo>
                    <a:cubicBezTo>
                      <a:pt x="3286" y="3851"/>
                      <a:pt x="2998" y="3456"/>
                      <a:pt x="2891" y="3030"/>
                    </a:cubicBezTo>
                    <a:cubicBezTo>
                      <a:pt x="2846" y="2847"/>
                      <a:pt x="2839" y="2656"/>
                      <a:pt x="2872" y="2478"/>
                    </a:cubicBezTo>
                    <a:lnTo>
                      <a:pt x="2872" y="2478"/>
                    </a:lnTo>
                    <a:cubicBezTo>
                      <a:pt x="2956" y="2466"/>
                      <a:pt x="3039" y="2449"/>
                      <a:pt x="3115" y="2432"/>
                    </a:cubicBezTo>
                    <a:cubicBezTo>
                      <a:pt x="3222" y="2400"/>
                      <a:pt x="3329" y="2368"/>
                      <a:pt x="3435" y="2294"/>
                    </a:cubicBezTo>
                    <a:cubicBezTo>
                      <a:pt x="3489" y="2262"/>
                      <a:pt x="3531" y="2219"/>
                      <a:pt x="3574" y="2166"/>
                    </a:cubicBezTo>
                    <a:cubicBezTo>
                      <a:pt x="3585" y="2134"/>
                      <a:pt x="3606" y="2112"/>
                      <a:pt x="3606" y="2070"/>
                    </a:cubicBezTo>
                    <a:cubicBezTo>
                      <a:pt x="3606" y="2059"/>
                      <a:pt x="3627" y="2048"/>
                      <a:pt x="3627" y="2016"/>
                    </a:cubicBezTo>
                    <a:lnTo>
                      <a:pt x="3627" y="1942"/>
                    </a:lnTo>
                    <a:cubicBezTo>
                      <a:pt x="3606" y="1910"/>
                      <a:pt x="3585" y="1899"/>
                      <a:pt x="3574" y="1888"/>
                    </a:cubicBezTo>
                    <a:cubicBezTo>
                      <a:pt x="3542" y="1867"/>
                      <a:pt x="3542" y="1856"/>
                      <a:pt x="3521" y="1856"/>
                    </a:cubicBezTo>
                    <a:cubicBezTo>
                      <a:pt x="3489" y="1846"/>
                      <a:pt x="3457" y="1835"/>
                      <a:pt x="3425" y="1814"/>
                    </a:cubicBezTo>
                    <a:cubicBezTo>
                      <a:pt x="3393" y="1808"/>
                      <a:pt x="3361" y="1806"/>
                      <a:pt x="3327" y="1806"/>
                    </a:cubicBezTo>
                    <a:cubicBezTo>
                      <a:pt x="3294" y="1806"/>
                      <a:pt x="3259" y="1808"/>
                      <a:pt x="3222" y="1814"/>
                    </a:cubicBezTo>
                    <a:cubicBezTo>
                      <a:pt x="3105" y="1846"/>
                      <a:pt x="2987" y="1910"/>
                      <a:pt x="2902" y="2016"/>
                    </a:cubicBezTo>
                    <a:cubicBezTo>
                      <a:pt x="2827" y="2112"/>
                      <a:pt x="2774" y="2230"/>
                      <a:pt x="2742" y="2347"/>
                    </a:cubicBezTo>
                    <a:cubicBezTo>
                      <a:pt x="2742" y="2348"/>
                      <a:pt x="2741" y="2350"/>
                      <a:pt x="2741" y="2351"/>
                    </a:cubicBezTo>
                    <a:lnTo>
                      <a:pt x="2741" y="2351"/>
                    </a:lnTo>
                    <a:cubicBezTo>
                      <a:pt x="2667" y="2358"/>
                      <a:pt x="2592" y="2362"/>
                      <a:pt x="2518" y="2362"/>
                    </a:cubicBezTo>
                    <a:cubicBezTo>
                      <a:pt x="2222" y="2362"/>
                      <a:pt x="1930" y="2309"/>
                      <a:pt x="1675" y="2219"/>
                    </a:cubicBezTo>
                    <a:cubicBezTo>
                      <a:pt x="1345" y="2102"/>
                      <a:pt x="1067" y="1920"/>
                      <a:pt x="854" y="1728"/>
                    </a:cubicBezTo>
                    <a:cubicBezTo>
                      <a:pt x="406" y="1312"/>
                      <a:pt x="214" y="843"/>
                      <a:pt x="118" y="523"/>
                    </a:cubicBezTo>
                    <a:cubicBezTo>
                      <a:pt x="22" y="203"/>
                      <a:pt x="22" y="0"/>
                      <a:pt x="11" y="0"/>
                    </a:cubicBezTo>
                    <a:close/>
                  </a:path>
                </a:pathLst>
              </a:custGeom>
              <a:solidFill>
                <a:srgbClr val="73A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79" name="Google Shape;1834;p37">
                <a:extLst>
                  <a:ext uri="{FF2B5EF4-FFF2-40B4-BE49-F238E27FC236}">
                    <a16:creationId xmlns:a16="http://schemas.microsoft.com/office/drawing/2014/main" id="{6FF5B3BC-9E30-4398-F183-ACEFF1C02B90}"/>
                  </a:ext>
                </a:extLst>
              </p:cNvPr>
              <p:cNvSpPr/>
              <p:nvPr/>
            </p:nvSpPr>
            <p:spPr>
              <a:xfrm>
                <a:off x="2874104" y="1604621"/>
                <a:ext cx="214285" cy="452556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7415" extrusionOk="0">
                    <a:moveTo>
                      <a:pt x="12" y="0"/>
                    </a:moveTo>
                    <a:cubicBezTo>
                      <a:pt x="1" y="0"/>
                      <a:pt x="65" y="118"/>
                      <a:pt x="204" y="288"/>
                    </a:cubicBezTo>
                    <a:cubicBezTo>
                      <a:pt x="332" y="459"/>
                      <a:pt x="566" y="694"/>
                      <a:pt x="854" y="960"/>
                    </a:cubicBezTo>
                    <a:cubicBezTo>
                      <a:pt x="1142" y="1227"/>
                      <a:pt x="1505" y="1526"/>
                      <a:pt x="1793" y="1942"/>
                    </a:cubicBezTo>
                    <a:cubicBezTo>
                      <a:pt x="1932" y="2155"/>
                      <a:pt x="2060" y="2400"/>
                      <a:pt x="2102" y="2667"/>
                    </a:cubicBezTo>
                    <a:cubicBezTo>
                      <a:pt x="2156" y="2934"/>
                      <a:pt x="2124" y="3211"/>
                      <a:pt x="2081" y="3521"/>
                    </a:cubicBezTo>
                    <a:cubicBezTo>
                      <a:pt x="2070" y="3659"/>
                      <a:pt x="2060" y="3830"/>
                      <a:pt x="2070" y="3990"/>
                    </a:cubicBezTo>
                    <a:cubicBezTo>
                      <a:pt x="2081" y="4139"/>
                      <a:pt x="2145" y="4289"/>
                      <a:pt x="2230" y="4427"/>
                    </a:cubicBezTo>
                    <a:cubicBezTo>
                      <a:pt x="2390" y="4683"/>
                      <a:pt x="2614" y="4854"/>
                      <a:pt x="2796" y="5025"/>
                    </a:cubicBezTo>
                    <a:cubicBezTo>
                      <a:pt x="2988" y="5195"/>
                      <a:pt x="3148" y="5387"/>
                      <a:pt x="3223" y="5590"/>
                    </a:cubicBezTo>
                    <a:cubicBezTo>
                      <a:pt x="3319" y="5782"/>
                      <a:pt x="3361" y="5995"/>
                      <a:pt x="3372" y="6187"/>
                    </a:cubicBezTo>
                    <a:cubicBezTo>
                      <a:pt x="3415" y="6571"/>
                      <a:pt x="3361" y="6891"/>
                      <a:pt x="3351" y="7105"/>
                    </a:cubicBezTo>
                    <a:cubicBezTo>
                      <a:pt x="3351" y="7297"/>
                      <a:pt x="3340" y="7414"/>
                      <a:pt x="3340" y="7414"/>
                    </a:cubicBezTo>
                    <a:cubicBezTo>
                      <a:pt x="3351" y="7414"/>
                      <a:pt x="3372" y="7297"/>
                      <a:pt x="3415" y="7083"/>
                    </a:cubicBezTo>
                    <a:cubicBezTo>
                      <a:pt x="3457" y="6870"/>
                      <a:pt x="3511" y="6550"/>
                      <a:pt x="3500" y="6145"/>
                    </a:cubicBezTo>
                    <a:cubicBezTo>
                      <a:pt x="3479" y="5942"/>
                      <a:pt x="3447" y="5718"/>
                      <a:pt x="3351" y="5505"/>
                    </a:cubicBezTo>
                    <a:cubicBezTo>
                      <a:pt x="3255" y="5281"/>
                      <a:pt x="3095" y="5067"/>
                      <a:pt x="2892" y="4897"/>
                    </a:cubicBezTo>
                    <a:cubicBezTo>
                      <a:pt x="2710" y="4705"/>
                      <a:pt x="2497" y="4545"/>
                      <a:pt x="2348" y="4321"/>
                    </a:cubicBezTo>
                    <a:cubicBezTo>
                      <a:pt x="2284" y="4214"/>
                      <a:pt x="2230" y="4075"/>
                      <a:pt x="2220" y="3947"/>
                    </a:cubicBezTo>
                    <a:cubicBezTo>
                      <a:pt x="2198" y="3809"/>
                      <a:pt x="2220" y="3659"/>
                      <a:pt x="2230" y="3521"/>
                    </a:cubicBezTo>
                    <a:cubicBezTo>
                      <a:pt x="2241" y="3371"/>
                      <a:pt x="2273" y="3222"/>
                      <a:pt x="2284" y="3072"/>
                    </a:cubicBezTo>
                    <a:cubicBezTo>
                      <a:pt x="2294" y="2934"/>
                      <a:pt x="2284" y="2774"/>
                      <a:pt x="2252" y="2624"/>
                    </a:cubicBezTo>
                    <a:cubicBezTo>
                      <a:pt x="2198" y="2326"/>
                      <a:pt x="2060" y="2080"/>
                      <a:pt x="1910" y="1867"/>
                    </a:cubicBezTo>
                    <a:cubicBezTo>
                      <a:pt x="1601" y="1419"/>
                      <a:pt x="1228" y="1131"/>
                      <a:pt x="918" y="875"/>
                    </a:cubicBezTo>
                    <a:cubicBezTo>
                      <a:pt x="620" y="619"/>
                      <a:pt x="385" y="406"/>
                      <a:pt x="246" y="256"/>
                    </a:cubicBezTo>
                    <a:cubicBezTo>
                      <a:pt x="97" y="96"/>
                      <a:pt x="33" y="0"/>
                      <a:pt x="12" y="0"/>
                    </a:cubicBezTo>
                    <a:close/>
                  </a:path>
                </a:pathLst>
              </a:custGeom>
              <a:solidFill>
                <a:srgbClr val="73A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80" name="Google Shape;1835;p37">
                <a:extLst>
                  <a:ext uri="{FF2B5EF4-FFF2-40B4-BE49-F238E27FC236}">
                    <a16:creationId xmlns:a16="http://schemas.microsoft.com/office/drawing/2014/main" id="{3DCE6E68-73DD-8523-2F6A-E4FC864622AD}"/>
                  </a:ext>
                </a:extLst>
              </p:cNvPr>
              <p:cNvSpPr/>
              <p:nvPr/>
            </p:nvSpPr>
            <p:spPr>
              <a:xfrm>
                <a:off x="2117598" y="1690311"/>
                <a:ext cx="203849" cy="217764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3568" extrusionOk="0">
                    <a:moveTo>
                      <a:pt x="3314" y="1"/>
                    </a:moveTo>
                    <a:cubicBezTo>
                      <a:pt x="3248" y="1"/>
                      <a:pt x="2965" y="75"/>
                      <a:pt x="2539" y="207"/>
                    </a:cubicBezTo>
                    <a:cubicBezTo>
                      <a:pt x="2305" y="282"/>
                      <a:pt x="2006" y="356"/>
                      <a:pt x="1696" y="495"/>
                    </a:cubicBezTo>
                    <a:cubicBezTo>
                      <a:pt x="1558" y="570"/>
                      <a:pt x="1398" y="655"/>
                      <a:pt x="1248" y="794"/>
                    </a:cubicBezTo>
                    <a:cubicBezTo>
                      <a:pt x="1099" y="922"/>
                      <a:pt x="982" y="1082"/>
                      <a:pt x="928" y="1284"/>
                    </a:cubicBezTo>
                    <a:cubicBezTo>
                      <a:pt x="864" y="1487"/>
                      <a:pt x="875" y="1690"/>
                      <a:pt x="886" y="1871"/>
                    </a:cubicBezTo>
                    <a:cubicBezTo>
                      <a:pt x="918" y="2063"/>
                      <a:pt x="950" y="2234"/>
                      <a:pt x="982" y="2394"/>
                    </a:cubicBezTo>
                    <a:cubicBezTo>
                      <a:pt x="992" y="2469"/>
                      <a:pt x="992" y="2543"/>
                      <a:pt x="982" y="2597"/>
                    </a:cubicBezTo>
                    <a:cubicBezTo>
                      <a:pt x="950" y="2650"/>
                      <a:pt x="918" y="2703"/>
                      <a:pt x="864" y="2735"/>
                    </a:cubicBezTo>
                    <a:cubicBezTo>
                      <a:pt x="758" y="2821"/>
                      <a:pt x="619" y="2863"/>
                      <a:pt x="502" y="2927"/>
                    </a:cubicBezTo>
                    <a:cubicBezTo>
                      <a:pt x="278" y="3055"/>
                      <a:pt x="139" y="3237"/>
                      <a:pt x="75" y="3365"/>
                    </a:cubicBezTo>
                    <a:cubicBezTo>
                      <a:pt x="11" y="3493"/>
                      <a:pt x="0" y="3567"/>
                      <a:pt x="11" y="3567"/>
                    </a:cubicBezTo>
                    <a:cubicBezTo>
                      <a:pt x="22" y="3567"/>
                      <a:pt x="54" y="3503"/>
                      <a:pt x="128" y="3397"/>
                    </a:cubicBezTo>
                    <a:cubicBezTo>
                      <a:pt x="214" y="3290"/>
                      <a:pt x="342" y="3130"/>
                      <a:pt x="555" y="3023"/>
                    </a:cubicBezTo>
                    <a:cubicBezTo>
                      <a:pt x="662" y="2970"/>
                      <a:pt x="800" y="2927"/>
                      <a:pt x="928" y="2842"/>
                    </a:cubicBezTo>
                    <a:cubicBezTo>
                      <a:pt x="992" y="2810"/>
                      <a:pt x="1067" y="2735"/>
                      <a:pt x="1099" y="2650"/>
                    </a:cubicBezTo>
                    <a:cubicBezTo>
                      <a:pt x="1142" y="2554"/>
                      <a:pt x="1142" y="2458"/>
                      <a:pt x="1131" y="2362"/>
                    </a:cubicBezTo>
                    <a:cubicBezTo>
                      <a:pt x="1099" y="2191"/>
                      <a:pt x="1067" y="2031"/>
                      <a:pt x="1046" y="1861"/>
                    </a:cubicBezTo>
                    <a:cubicBezTo>
                      <a:pt x="1035" y="1690"/>
                      <a:pt x="1035" y="1508"/>
                      <a:pt x="1078" y="1338"/>
                    </a:cubicBezTo>
                    <a:cubicBezTo>
                      <a:pt x="1131" y="1167"/>
                      <a:pt x="1227" y="1028"/>
                      <a:pt x="1355" y="911"/>
                    </a:cubicBezTo>
                    <a:cubicBezTo>
                      <a:pt x="1472" y="794"/>
                      <a:pt x="1622" y="708"/>
                      <a:pt x="1771" y="634"/>
                    </a:cubicBezTo>
                    <a:cubicBezTo>
                      <a:pt x="2059" y="484"/>
                      <a:pt x="2347" y="410"/>
                      <a:pt x="2582" y="314"/>
                    </a:cubicBezTo>
                    <a:cubicBezTo>
                      <a:pt x="3051" y="143"/>
                      <a:pt x="3339" y="36"/>
                      <a:pt x="3329" y="4"/>
                    </a:cubicBezTo>
                    <a:cubicBezTo>
                      <a:pt x="3327" y="2"/>
                      <a:pt x="3323" y="1"/>
                      <a:pt x="3314" y="1"/>
                    </a:cubicBezTo>
                    <a:close/>
                  </a:path>
                </a:pathLst>
              </a:custGeom>
              <a:solidFill>
                <a:srgbClr val="73A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81" name="Google Shape;1836;p37">
                <a:extLst>
                  <a:ext uri="{FF2B5EF4-FFF2-40B4-BE49-F238E27FC236}">
                    <a16:creationId xmlns:a16="http://schemas.microsoft.com/office/drawing/2014/main" id="{92B6B530-623D-0186-F158-0F9A0098DF73}"/>
                  </a:ext>
                </a:extLst>
              </p:cNvPr>
              <p:cNvSpPr/>
              <p:nvPr/>
            </p:nvSpPr>
            <p:spPr>
              <a:xfrm>
                <a:off x="2120833" y="2025871"/>
                <a:ext cx="83431" cy="84225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380" extrusionOk="0">
                    <a:moveTo>
                      <a:pt x="1355" y="0"/>
                    </a:moveTo>
                    <a:cubicBezTo>
                      <a:pt x="1334" y="0"/>
                      <a:pt x="1291" y="107"/>
                      <a:pt x="1174" y="235"/>
                    </a:cubicBezTo>
                    <a:cubicBezTo>
                      <a:pt x="1046" y="363"/>
                      <a:pt x="833" y="480"/>
                      <a:pt x="587" y="587"/>
                    </a:cubicBezTo>
                    <a:cubicBezTo>
                      <a:pt x="449" y="651"/>
                      <a:pt x="331" y="715"/>
                      <a:pt x="225" y="790"/>
                    </a:cubicBezTo>
                    <a:cubicBezTo>
                      <a:pt x="118" y="864"/>
                      <a:pt x="33" y="982"/>
                      <a:pt x="22" y="1078"/>
                    </a:cubicBezTo>
                    <a:cubicBezTo>
                      <a:pt x="1" y="1184"/>
                      <a:pt x="22" y="1270"/>
                      <a:pt x="54" y="1323"/>
                    </a:cubicBezTo>
                    <a:cubicBezTo>
                      <a:pt x="71" y="1364"/>
                      <a:pt x="100" y="1380"/>
                      <a:pt x="112" y="1380"/>
                    </a:cubicBezTo>
                    <a:cubicBezTo>
                      <a:pt x="116" y="1380"/>
                      <a:pt x="118" y="1379"/>
                      <a:pt x="118" y="1376"/>
                    </a:cubicBezTo>
                    <a:cubicBezTo>
                      <a:pt x="129" y="1366"/>
                      <a:pt x="65" y="1259"/>
                      <a:pt x="129" y="1110"/>
                    </a:cubicBezTo>
                    <a:cubicBezTo>
                      <a:pt x="150" y="1035"/>
                      <a:pt x="225" y="960"/>
                      <a:pt x="321" y="896"/>
                    </a:cubicBezTo>
                    <a:cubicBezTo>
                      <a:pt x="406" y="832"/>
                      <a:pt x="534" y="779"/>
                      <a:pt x="662" y="726"/>
                    </a:cubicBezTo>
                    <a:cubicBezTo>
                      <a:pt x="801" y="651"/>
                      <a:pt x="918" y="597"/>
                      <a:pt x="1025" y="523"/>
                    </a:cubicBezTo>
                    <a:cubicBezTo>
                      <a:pt x="1131" y="459"/>
                      <a:pt x="1206" y="363"/>
                      <a:pt x="1281" y="277"/>
                    </a:cubicBezTo>
                    <a:cubicBezTo>
                      <a:pt x="1366" y="139"/>
                      <a:pt x="1366" y="0"/>
                      <a:pt x="1355" y="0"/>
                    </a:cubicBezTo>
                    <a:close/>
                  </a:path>
                </a:pathLst>
              </a:custGeom>
              <a:solidFill>
                <a:srgbClr val="73A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p:grpSp>
        <p:grpSp>
          <p:nvGrpSpPr>
            <p:cNvPr id="282" name="Google Shape;1746;p37">
              <a:extLst>
                <a:ext uri="{FF2B5EF4-FFF2-40B4-BE49-F238E27FC236}">
                  <a16:creationId xmlns:a16="http://schemas.microsoft.com/office/drawing/2014/main" id="{3CF3C9C0-E428-3E2A-CD24-F3F975ACC287}"/>
                </a:ext>
              </a:extLst>
            </p:cNvPr>
            <p:cNvGrpSpPr/>
            <p:nvPr/>
          </p:nvGrpSpPr>
          <p:grpSpPr>
            <a:xfrm>
              <a:off x="2047637" y="10148929"/>
              <a:ext cx="936874" cy="681862"/>
              <a:chOff x="3349430" y="1025723"/>
              <a:chExt cx="1021562" cy="743498"/>
            </a:xfrm>
          </p:grpSpPr>
          <p:sp>
            <p:nvSpPr>
              <p:cNvPr id="283" name="Google Shape;1747;p37">
                <a:extLst>
                  <a:ext uri="{FF2B5EF4-FFF2-40B4-BE49-F238E27FC236}">
                    <a16:creationId xmlns:a16="http://schemas.microsoft.com/office/drawing/2014/main" id="{D803E097-EB6E-2D0A-A7E8-280ADFC30278}"/>
                  </a:ext>
                </a:extLst>
              </p:cNvPr>
              <p:cNvSpPr/>
              <p:nvPr/>
            </p:nvSpPr>
            <p:spPr>
              <a:xfrm>
                <a:off x="3349430" y="1025723"/>
                <a:ext cx="1021562" cy="743498"/>
              </a:xfrm>
              <a:custGeom>
                <a:avLst/>
                <a:gdLst/>
                <a:ahLst/>
                <a:cxnLst/>
                <a:rect l="l" t="t" r="r" b="b"/>
                <a:pathLst>
                  <a:path w="16738" h="12182" extrusionOk="0">
                    <a:moveTo>
                      <a:pt x="16039" y="1"/>
                    </a:moveTo>
                    <a:cubicBezTo>
                      <a:pt x="15416" y="1"/>
                      <a:pt x="14792" y="152"/>
                      <a:pt x="14241" y="439"/>
                    </a:cubicBezTo>
                    <a:cubicBezTo>
                      <a:pt x="13857" y="642"/>
                      <a:pt x="13495" y="919"/>
                      <a:pt x="13207" y="1261"/>
                    </a:cubicBezTo>
                    <a:cubicBezTo>
                      <a:pt x="11648" y="667"/>
                      <a:pt x="9884" y="384"/>
                      <a:pt x="8142" y="384"/>
                    </a:cubicBezTo>
                    <a:cubicBezTo>
                      <a:pt x="6939" y="384"/>
                      <a:pt x="5747" y="519"/>
                      <a:pt x="4641" y="781"/>
                    </a:cubicBezTo>
                    <a:cubicBezTo>
                      <a:pt x="3339" y="1079"/>
                      <a:pt x="1590" y="1655"/>
                      <a:pt x="907" y="2914"/>
                    </a:cubicBezTo>
                    <a:cubicBezTo>
                      <a:pt x="224" y="4173"/>
                      <a:pt x="0" y="5656"/>
                      <a:pt x="107" y="7085"/>
                    </a:cubicBezTo>
                    <a:cubicBezTo>
                      <a:pt x="224" y="8643"/>
                      <a:pt x="203" y="10200"/>
                      <a:pt x="1547" y="11256"/>
                    </a:cubicBezTo>
                    <a:cubicBezTo>
                      <a:pt x="2336" y="11875"/>
                      <a:pt x="3531" y="12067"/>
                      <a:pt x="4513" y="12120"/>
                    </a:cubicBezTo>
                    <a:cubicBezTo>
                      <a:pt x="5245" y="12159"/>
                      <a:pt x="5986" y="12182"/>
                      <a:pt x="6730" y="12182"/>
                    </a:cubicBezTo>
                    <a:cubicBezTo>
                      <a:pt x="7839" y="12182"/>
                      <a:pt x="8955" y="12130"/>
                      <a:pt x="10060" y="12003"/>
                    </a:cubicBezTo>
                    <a:cubicBezTo>
                      <a:pt x="11638" y="11832"/>
                      <a:pt x="13399" y="11608"/>
                      <a:pt x="14433" y="10211"/>
                    </a:cubicBezTo>
                    <a:cubicBezTo>
                      <a:pt x="15148" y="9251"/>
                      <a:pt x="15479" y="8045"/>
                      <a:pt x="15500" y="6840"/>
                    </a:cubicBezTo>
                    <a:cubicBezTo>
                      <a:pt x="15511" y="6253"/>
                      <a:pt x="15447" y="5677"/>
                      <a:pt x="15308" y="5133"/>
                    </a:cubicBezTo>
                    <a:cubicBezTo>
                      <a:pt x="15105" y="4269"/>
                      <a:pt x="14967" y="3127"/>
                      <a:pt x="14444" y="2263"/>
                    </a:cubicBezTo>
                    <a:cubicBezTo>
                      <a:pt x="14572" y="1975"/>
                      <a:pt x="14732" y="1709"/>
                      <a:pt x="14935" y="1453"/>
                    </a:cubicBezTo>
                    <a:cubicBezTo>
                      <a:pt x="15404" y="855"/>
                      <a:pt x="16044" y="386"/>
                      <a:pt x="16738" y="66"/>
                    </a:cubicBezTo>
                    <a:cubicBezTo>
                      <a:pt x="16507" y="22"/>
                      <a:pt x="16273" y="1"/>
                      <a:pt x="16039" y="1"/>
                    </a:cubicBezTo>
                    <a:close/>
                  </a:path>
                </a:pathLst>
              </a:custGeom>
              <a:solidFill>
                <a:srgbClr val="6FA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84" name="Google Shape;1748;p37">
                <a:extLst>
                  <a:ext uri="{FF2B5EF4-FFF2-40B4-BE49-F238E27FC236}">
                    <a16:creationId xmlns:a16="http://schemas.microsoft.com/office/drawing/2014/main" id="{FFFB224E-8DDE-799E-A2DD-AB6829E847B2}"/>
                  </a:ext>
                </a:extLst>
              </p:cNvPr>
              <p:cNvSpPr/>
              <p:nvPr/>
            </p:nvSpPr>
            <p:spPr>
              <a:xfrm>
                <a:off x="3574032" y="1169822"/>
                <a:ext cx="523964" cy="469218"/>
              </a:xfrm>
              <a:custGeom>
                <a:avLst/>
                <a:gdLst/>
                <a:ahLst/>
                <a:cxnLst/>
                <a:rect l="l" t="t" r="r" b="b"/>
                <a:pathLst>
                  <a:path w="8585" h="7688" extrusionOk="0">
                    <a:moveTo>
                      <a:pt x="4368" y="0"/>
                    </a:moveTo>
                    <a:cubicBezTo>
                      <a:pt x="3721" y="0"/>
                      <a:pt x="3071" y="120"/>
                      <a:pt x="2518" y="318"/>
                    </a:cubicBezTo>
                    <a:cubicBezTo>
                      <a:pt x="1345" y="745"/>
                      <a:pt x="545" y="1599"/>
                      <a:pt x="203" y="2772"/>
                    </a:cubicBezTo>
                    <a:cubicBezTo>
                      <a:pt x="0" y="3455"/>
                      <a:pt x="54" y="4191"/>
                      <a:pt x="214" y="4884"/>
                    </a:cubicBezTo>
                    <a:cubicBezTo>
                      <a:pt x="310" y="5279"/>
                      <a:pt x="427" y="5684"/>
                      <a:pt x="641" y="6047"/>
                    </a:cubicBezTo>
                    <a:cubicBezTo>
                      <a:pt x="1003" y="6634"/>
                      <a:pt x="1590" y="7082"/>
                      <a:pt x="2230" y="7348"/>
                    </a:cubicBezTo>
                    <a:cubicBezTo>
                      <a:pt x="2768" y="7580"/>
                      <a:pt x="3336" y="7688"/>
                      <a:pt x="3899" y="7688"/>
                    </a:cubicBezTo>
                    <a:cubicBezTo>
                      <a:pt x="6290" y="7688"/>
                      <a:pt x="8585" y="5741"/>
                      <a:pt x="8118" y="3081"/>
                    </a:cubicBezTo>
                    <a:cubicBezTo>
                      <a:pt x="7948" y="2111"/>
                      <a:pt x="7361" y="1161"/>
                      <a:pt x="6518" y="585"/>
                    </a:cubicBezTo>
                    <a:cubicBezTo>
                      <a:pt x="5919" y="172"/>
                      <a:pt x="5145" y="0"/>
                      <a:pt x="4368" y="0"/>
                    </a:cubicBezTo>
                    <a:close/>
                  </a:path>
                </a:pathLst>
              </a:custGeom>
              <a:solidFill>
                <a:srgbClr val="F2C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85" name="Google Shape;1749;p37">
                <a:extLst>
                  <a:ext uri="{FF2B5EF4-FFF2-40B4-BE49-F238E27FC236}">
                    <a16:creationId xmlns:a16="http://schemas.microsoft.com/office/drawing/2014/main" id="{8E5CB426-228C-A8F1-9E8A-BE0B1E12FFDE}"/>
                  </a:ext>
                </a:extLst>
              </p:cNvPr>
              <p:cNvSpPr/>
              <p:nvPr/>
            </p:nvSpPr>
            <p:spPr>
              <a:xfrm>
                <a:off x="3704887" y="1330522"/>
                <a:ext cx="21544" cy="74948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228" extrusionOk="0">
                    <a:moveTo>
                      <a:pt x="129" y="0"/>
                    </a:moveTo>
                    <a:cubicBezTo>
                      <a:pt x="54" y="0"/>
                      <a:pt x="1" y="278"/>
                      <a:pt x="54" y="640"/>
                    </a:cubicBezTo>
                    <a:cubicBezTo>
                      <a:pt x="96" y="975"/>
                      <a:pt x="209" y="1227"/>
                      <a:pt x="284" y="1227"/>
                    </a:cubicBezTo>
                    <a:cubicBezTo>
                      <a:pt x="286" y="1227"/>
                      <a:pt x="287" y="1227"/>
                      <a:pt x="289" y="1227"/>
                    </a:cubicBezTo>
                    <a:cubicBezTo>
                      <a:pt x="353" y="1206"/>
                      <a:pt x="321" y="928"/>
                      <a:pt x="289" y="598"/>
                    </a:cubicBezTo>
                    <a:cubicBezTo>
                      <a:pt x="246" y="267"/>
                      <a:pt x="193" y="0"/>
                      <a:pt x="129" y="0"/>
                    </a:cubicBezTo>
                    <a:close/>
                  </a:path>
                </a:pathLst>
              </a:custGeom>
              <a:solidFill>
                <a:srgbClr val="284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86" name="Google Shape;1750;p37">
                <a:extLst>
                  <a:ext uri="{FF2B5EF4-FFF2-40B4-BE49-F238E27FC236}">
                    <a16:creationId xmlns:a16="http://schemas.microsoft.com/office/drawing/2014/main" id="{3A5314CC-68FC-D145-F323-6D6C70FE699B}"/>
                  </a:ext>
                </a:extLst>
              </p:cNvPr>
              <p:cNvSpPr/>
              <p:nvPr/>
            </p:nvSpPr>
            <p:spPr>
              <a:xfrm>
                <a:off x="3914536" y="1283587"/>
                <a:ext cx="18310" cy="76901"/>
              </a:xfrm>
              <a:custGeom>
                <a:avLst/>
                <a:gdLst/>
                <a:ahLst/>
                <a:cxnLst/>
                <a:rect l="l" t="t" r="r" b="b"/>
                <a:pathLst>
                  <a:path w="300" h="1260" extrusionOk="0">
                    <a:moveTo>
                      <a:pt x="68" y="1"/>
                    </a:moveTo>
                    <a:cubicBezTo>
                      <a:pt x="67" y="1"/>
                      <a:pt x="66" y="1"/>
                      <a:pt x="65" y="1"/>
                    </a:cubicBezTo>
                    <a:cubicBezTo>
                      <a:pt x="1" y="23"/>
                      <a:pt x="1" y="300"/>
                      <a:pt x="33" y="641"/>
                    </a:cubicBezTo>
                    <a:cubicBezTo>
                      <a:pt x="65" y="983"/>
                      <a:pt x="129" y="1260"/>
                      <a:pt x="193" y="1260"/>
                    </a:cubicBezTo>
                    <a:cubicBezTo>
                      <a:pt x="267" y="1260"/>
                      <a:pt x="299" y="961"/>
                      <a:pt x="267" y="620"/>
                    </a:cubicBezTo>
                    <a:cubicBezTo>
                      <a:pt x="225" y="274"/>
                      <a:pt x="132" y="1"/>
                      <a:pt x="68" y="1"/>
                    </a:cubicBezTo>
                    <a:close/>
                  </a:path>
                </a:pathLst>
              </a:custGeom>
              <a:solidFill>
                <a:srgbClr val="284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88" name="Google Shape;1751;p37">
                <a:extLst>
                  <a:ext uri="{FF2B5EF4-FFF2-40B4-BE49-F238E27FC236}">
                    <a16:creationId xmlns:a16="http://schemas.microsoft.com/office/drawing/2014/main" id="{DB12D39C-DF55-A2F4-BAF2-5DF0F1BCD7E1}"/>
                  </a:ext>
                </a:extLst>
              </p:cNvPr>
              <p:cNvSpPr/>
              <p:nvPr/>
            </p:nvSpPr>
            <p:spPr>
              <a:xfrm rot="10800000">
                <a:off x="3769338" y="1410205"/>
                <a:ext cx="119868" cy="9099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491" extrusionOk="0">
                    <a:moveTo>
                      <a:pt x="1054" y="0"/>
                    </a:moveTo>
                    <a:cubicBezTo>
                      <a:pt x="955" y="0"/>
                      <a:pt x="851" y="14"/>
                      <a:pt x="747" y="40"/>
                    </a:cubicBezTo>
                    <a:cubicBezTo>
                      <a:pt x="513" y="104"/>
                      <a:pt x="299" y="274"/>
                      <a:pt x="193" y="466"/>
                    </a:cubicBezTo>
                    <a:cubicBezTo>
                      <a:pt x="65" y="648"/>
                      <a:pt x="33" y="840"/>
                      <a:pt x="11" y="1000"/>
                    </a:cubicBezTo>
                    <a:cubicBezTo>
                      <a:pt x="1" y="1320"/>
                      <a:pt x="97" y="1490"/>
                      <a:pt x="118" y="1490"/>
                    </a:cubicBezTo>
                    <a:cubicBezTo>
                      <a:pt x="161" y="1480"/>
                      <a:pt x="118" y="1309"/>
                      <a:pt x="171" y="1021"/>
                    </a:cubicBezTo>
                    <a:cubicBezTo>
                      <a:pt x="203" y="893"/>
                      <a:pt x="257" y="733"/>
                      <a:pt x="363" y="584"/>
                    </a:cubicBezTo>
                    <a:cubicBezTo>
                      <a:pt x="470" y="434"/>
                      <a:pt x="609" y="317"/>
                      <a:pt x="811" y="264"/>
                    </a:cubicBezTo>
                    <a:cubicBezTo>
                      <a:pt x="891" y="241"/>
                      <a:pt x="971" y="230"/>
                      <a:pt x="1049" y="230"/>
                    </a:cubicBezTo>
                    <a:cubicBezTo>
                      <a:pt x="1158" y="230"/>
                      <a:pt x="1262" y="252"/>
                      <a:pt x="1356" y="296"/>
                    </a:cubicBezTo>
                    <a:cubicBezTo>
                      <a:pt x="1516" y="360"/>
                      <a:pt x="1622" y="477"/>
                      <a:pt x="1697" y="594"/>
                    </a:cubicBezTo>
                    <a:cubicBezTo>
                      <a:pt x="1772" y="722"/>
                      <a:pt x="1814" y="829"/>
                      <a:pt x="1857" y="904"/>
                    </a:cubicBezTo>
                    <a:cubicBezTo>
                      <a:pt x="1905" y="951"/>
                      <a:pt x="1927" y="991"/>
                      <a:pt x="1946" y="991"/>
                    </a:cubicBezTo>
                    <a:cubicBezTo>
                      <a:pt x="1948" y="991"/>
                      <a:pt x="1951" y="990"/>
                      <a:pt x="1953" y="989"/>
                    </a:cubicBezTo>
                    <a:cubicBezTo>
                      <a:pt x="1964" y="989"/>
                      <a:pt x="1964" y="936"/>
                      <a:pt x="1953" y="850"/>
                    </a:cubicBezTo>
                    <a:cubicBezTo>
                      <a:pt x="1932" y="776"/>
                      <a:pt x="1910" y="648"/>
                      <a:pt x="1846" y="509"/>
                    </a:cubicBezTo>
                    <a:cubicBezTo>
                      <a:pt x="1772" y="360"/>
                      <a:pt x="1654" y="189"/>
                      <a:pt x="1452" y="93"/>
                    </a:cubicBezTo>
                    <a:cubicBezTo>
                      <a:pt x="1337" y="30"/>
                      <a:pt x="1200" y="0"/>
                      <a:pt x="1054" y="0"/>
                    </a:cubicBezTo>
                    <a:close/>
                  </a:path>
                </a:pathLst>
              </a:custGeom>
              <a:solidFill>
                <a:srgbClr val="284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89" name="Google Shape;1752;p37">
                <a:extLst>
                  <a:ext uri="{FF2B5EF4-FFF2-40B4-BE49-F238E27FC236}">
                    <a16:creationId xmlns:a16="http://schemas.microsoft.com/office/drawing/2014/main" id="{B062A85F-9D33-DE62-2ACA-BBE7CD5D4207}"/>
                  </a:ext>
                </a:extLst>
              </p:cNvPr>
              <p:cNvSpPr/>
              <p:nvPr/>
            </p:nvSpPr>
            <p:spPr>
              <a:xfrm rot="19357520">
                <a:off x="3670403" y="1271320"/>
                <a:ext cx="83370" cy="29906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490" extrusionOk="0">
                    <a:moveTo>
                      <a:pt x="102" y="0"/>
                    </a:moveTo>
                    <a:cubicBezTo>
                      <a:pt x="59" y="0"/>
                      <a:pt x="30" y="7"/>
                      <a:pt x="22" y="21"/>
                    </a:cubicBezTo>
                    <a:cubicBezTo>
                      <a:pt x="0" y="74"/>
                      <a:pt x="278" y="234"/>
                      <a:pt x="651" y="352"/>
                    </a:cubicBezTo>
                    <a:cubicBezTo>
                      <a:pt x="926" y="438"/>
                      <a:pt x="1172" y="490"/>
                      <a:pt x="1287" y="490"/>
                    </a:cubicBezTo>
                    <a:cubicBezTo>
                      <a:pt x="1328" y="490"/>
                      <a:pt x="1352" y="483"/>
                      <a:pt x="1355" y="469"/>
                    </a:cubicBezTo>
                    <a:cubicBezTo>
                      <a:pt x="1366" y="405"/>
                      <a:pt x="1088" y="256"/>
                      <a:pt x="726" y="138"/>
                    </a:cubicBezTo>
                    <a:cubicBezTo>
                      <a:pt x="467" y="52"/>
                      <a:pt x="225" y="0"/>
                      <a:pt x="102" y="0"/>
                    </a:cubicBezTo>
                    <a:close/>
                  </a:path>
                </a:pathLst>
              </a:custGeom>
              <a:solidFill>
                <a:srgbClr val="284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90" name="Google Shape;1753;p37">
                <a:extLst>
                  <a:ext uri="{FF2B5EF4-FFF2-40B4-BE49-F238E27FC236}">
                    <a16:creationId xmlns:a16="http://schemas.microsoft.com/office/drawing/2014/main" id="{69F598C4-ED50-D8C3-7812-696E6AC04B85}"/>
                  </a:ext>
                </a:extLst>
              </p:cNvPr>
              <p:cNvSpPr/>
              <p:nvPr/>
            </p:nvSpPr>
            <p:spPr>
              <a:xfrm rot="2715395">
                <a:off x="3881653" y="1221150"/>
                <a:ext cx="52792" cy="5639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924" extrusionOk="0">
                    <a:moveTo>
                      <a:pt x="805" y="0"/>
                    </a:moveTo>
                    <a:cubicBezTo>
                      <a:pt x="724" y="0"/>
                      <a:pt x="514" y="142"/>
                      <a:pt x="321" y="363"/>
                    </a:cubicBezTo>
                    <a:cubicBezTo>
                      <a:pt x="97" y="619"/>
                      <a:pt x="1" y="886"/>
                      <a:pt x="54" y="918"/>
                    </a:cubicBezTo>
                    <a:cubicBezTo>
                      <a:pt x="59" y="921"/>
                      <a:pt x="65" y="923"/>
                      <a:pt x="72" y="923"/>
                    </a:cubicBezTo>
                    <a:cubicBezTo>
                      <a:pt x="142" y="923"/>
                      <a:pt x="317" y="736"/>
                      <a:pt x="492" y="523"/>
                    </a:cubicBezTo>
                    <a:cubicBezTo>
                      <a:pt x="694" y="267"/>
                      <a:pt x="865" y="64"/>
                      <a:pt x="833" y="11"/>
                    </a:cubicBezTo>
                    <a:cubicBezTo>
                      <a:pt x="827" y="4"/>
                      <a:pt x="818" y="0"/>
                      <a:pt x="805" y="0"/>
                    </a:cubicBezTo>
                    <a:close/>
                  </a:path>
                </a:pathLst>
              </a:custGeom>
              <a:solidFill>
                <a:srgbClr val="284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p:grpSp>
        <p:grpSp>
          <p:nvGrpSpPr>
            <p:cNvPr id="291" name="Google Shape;1763;p37">
              <a:extLst>
                <a:ext uri="{FF2B5EF4-FFF2-40B4-BE49-F238E27FC236}">
                  <a16:creationId xmlns:a16="http://schemas.microsoft.com/office/drawing/2014/main" id="{EED09C87-EEDB-BD17-9800-E1301C4E7070}"/>
                </a:ext>
              </a:extLst>
            </p:cNvPr>
            <p:cNvGrpSpPr/>
            <p:nvPr/>
          </p:nvGrpSpPr>
          <p:grpSpPr>
            <a:xfrm>
              <a:off x="4289610" y="9155562"/>
              <a:ext cx="852132" cy="695744"/>
              <a:chOff x="767239" y="2435280"/>
              <a:chExt cx="929159" cy="758634"/>
            </a:xfrm>
          </p:grpSpPr>
          <p:sp>
            <p:nvSpPr>
              <p:cNvPr id="292" name="Google Shape;1764;p37">
                <a:extLst>
                  <a:ext uri="{FF2B5EF4-FFF2-40B4-BE49-F238E27FC236}">
                    <a16:creationId xmlns:a16="http://schemas.microsoft.com/office/drawing/2014/main" id="{ECA323B0-C110-E5F6-03D8-4B305DF512AC}"/>
                  </a:ext>
                </a:extLst>
              </p:cNvPr>
              <p:cNvSpPr/>
              <p:nvPr/>
            </p:nvSpPr>
            <p:spPr>
              <a:xfrm>
                <a:off x="767239" y="2435280"/>
                <a:ext cx="929159" cy="758634"/>
              </a:xfrm>
              <a:custGeom>
                <a:avLst/>
                <a:gdLst/>
                <a:ahLst/>
                <a:cxnLst/>
                <a:rect l="l" t="t" r="r" b="b"/>
                <a:pathLst>
                  <a:path w="15224" h="12430" extrusionOk="0">
                    <a:moveTo>
                      <a:pt x="8295" y="1"/>
                    </a:moveTo>
                    <a:cubicBezTo>
                      <a:pt x="7303" y="1"/>
                      <a:pt x="6312" y="86"/>
                      <a:pt x="5345" y="247"/>
                    </a:cubicBezTo>
                    <a:cubicBezTo>
                      <a:pt x="3905" y="471"/>
                      <a:pt x="2689" y="1282"/>
                      <a:pt x="2145" y="2701"/>
                    </a:cubicBezTo>
                    <a:cubicBezTo>
                      <a:pt x="1569" y="4194"/>
                      <a:pt x="1452" y="5816"/>
                      <a:pt x="1676" y="7394"/>
                    </a:cubicBezTo>
                    <a:cubicBezTo>
                      <a:pt x="1729" y="7725"/>
                      <a:pt x="1782" y="8067"/>
                      <a:pt x="1878" y="8408"/>
                    </a:cubicBezTo>
                    <a:cubicBezTo>
                      <a:pt x="1356" y="8835"/>
                      <a:pt x="897" y="9293"/>
                      <a:pt x="577" y="9869"/>
                    </a:cubicBezTo>
                    <a:cubicBezTo>
                      <a:pt x="129" y="10648"/>
                      <a:pt x="1" y="11661"/>
                      <a:pt x="438" y="12430"/>
                    </a:cubicBezTo>
                    <a:cubicBezTo>
                      <a:pt x="801" y="11320"/>
                      <a:pt x="1590" y="10349"/>
                      <a:pt x="2582" y="9752"/>
                    </a:cubicBezTo>
                    <a:cubicBezTo>
                      <a:pt x="2657" y="9827"/>
                      <a:pt x="2732" y="9901"/>
                      <a:pt x="2817" y="9965"/>
                    </a:cubicBezTo>
                    <a:cubicBezTo>
                      <a:pt x="4012" y="10936"/>
                      <a:pt x="5388" y="11480"/>
                      <a:pt x="6924" y="11640"/>
                    </a:cubicBezTo>
                    <a:cubicBezTo>
                      <a:pt x="7447" y="11698"/>
                      <a:pt x="7984" y="11727"/>
                      <a:pt x="8524" y="11727"/>
                    </a:cubicBezTo>
                    <a:cubicBezTo>
                      <a:pt x="9668" y="11727"/>
                      <a:pt x="10829" y="11599"/>
                      <a:pt x="11917" y="11352"/>
                    </a:cubicBezTo>
                    <a:cubicBezTo>
                      <a:pt x="14039" y="10872"/>
                      <a:pt x="14871" y="9261"/>
                      <a:pt x="15149" y="7256"/>
                    </a:cubicBezTo>
                    <a:cubicBezTo>
                      <a:pt x="15213" y="6808"/>
                      <a:pt x="15223" y="6338"/>
                      <a:pt x="15213" y="5869"/>
                    </a:cubicBezTo>
                    <a:cubicBezTo>
                      <a:pt x="15191" y="4994"/>
                      <a:pt x="15202" y="3874"/>
                      <a:pt x="14893" y="3042"/>
                    </a:cubicBezTo>
                    <a:cubicBezTo>
                      <a:pt x="14551" y="2114"/>
                      <a:pt x="13890" y="1293"/>
                      <a:pt x="13058" y="759"/>
                    </a:cubicBezTo>
                    <a:cubicBezTo>
                      <a:pt x="12205" y="215"/>
                      <a:pt x="10658" y="151"/>
                      <a:pt x="9655" y="55"/>
                    </a:cubicBezTo>
                    <a:cubicBezTo>
                      <a:pt x="9203" y="18"/>
                      <a:pt x="8749" y="1"/>
                      <a:pt x="8295" y="1"/>
                    </a:cubicBezTo>
                    <a:close/>
                  </a:path>
                </a:pathLst>
              </a:custGeom>
              <a:solidFill>
                <a:srgbClr val="6FA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93" name="Google Shape;1765;p37">
                <a:extLst>
                  <a:ext uri="{FF2B5EF4-FFF2-40B4-BE49-F238E27FC236}">
                    <a16:creationId xmlns:a16="http://schemas.microsoft.com/office/drawing/2014/main" id="{870A72D2-F6BE-C136-E572-53272E337CC8}"/>
                  </a:ext>
                </a:extLst>
              </p:cNvPr>
              <p:cNvSpPr/>
              <p:nvPr/>
            </p:nvSpPr>
            <p:spPr>
              <a:xfrm>
                <a:off x="1025104" y="2552647"/>
                <a:ext cx="524025" cy="468974"/>
              </a:xfrm>
              <a:custGeom>
                <a:avLst/>
                <a:gdLst/>
                <a:ahLst/>
                <a:cxnLst/>
                <a:rect l="l" t="t" r="r" b="b"/>
                <a:pathLst>
                  <a:path w="8586" h="7684" extrusionOk="0">
                    <a:moveTo>
                      <a:pt x="4368" y="1"/>
                    </a:moveTo>
                    <a:cubicBezTo>
                      <a:pt x="3721" y="1"/>
                      <a:pt x="3071" y="120"/>
                      <a:pt x="2518" y="319"/>
                    </a:cubicBezTo>
                    <a:cubicBezTo>
                      <a:pt x="1344" y="746"/>
                      <a:pt x="544" y="1599"/>
                      <a:pt x="203" y="2773"/>
                    </a:cubicBezTo>
                    <a:cubicBezTo>
                      <a:pt x="0" y="3455"/>
                      <a:pt x="54" y="4191"/>
                      <a:pt x="214" y="4885"/>
                    </a:cubicBezTo>
                    <a:cubicBezTo>
                      <a:pt x="310" y="5279"/>
                      <a:pt x="427" y="5685"/>
                      <a:pt x="640" y="6037"/>
                    </a:cubicBezTo>
                    <a:cubicBezTo>
                      <a:pt x="1003" y="6624"/>
                      <a:pt x="1590" y="7082"/>
                      <a:pt x="2230" y="7349"/>
                    </a:cubicBezTo>
                    <a:cubicBezTo>
                      <a:pt x="2765" y="7577"/>
                      <a:pt x="3330" y="7683"/>
                      <a:pt x="3889" y="7683"/>
                    </a:cubicBezTo>
                    <a:cubicBezTo>
                      <a:pt x="6283" y="7683"/>
                      <a:pt x="8585" y="5737"/>
                      <a:pt x="8118" y="3082"/>
                    </a:cubicBezTo>
                    <a:cubicBezTo>
                      <a:pt x="7948" y="2111"/>
                      <a:pt x="7361" y="1162"/>
                      <a:pt x="6518" y="586"/>
                    </a:cubicBezTo>
                    <a:cubicBezTo>
                      <a:pt x="5919" y="173"/>
                      <a:pt x="5145" y="1"/>
                      <a:pt x="4368" y="1"/>
                    </a:cubicBezTo>
                    <a:close/>
                  </a:path>
                </a:pathLst>
              </a:custGeom>
              <a:solidFill>
                <a:srgbClr val="F2C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94" name="Google Shape;1766;p37">
                <a:extLst>
                  <a:ext uri="{FF2B5EF4-FFF2-40B4-BE49-F238E27FC236}">
                    <a16:creationId xmlns:a16="http://schemas.microsoft.com/office/drawing/2014/main" id="{A6DEE17E-FD4A-712A-9F44-93FD919B9E77}"/>
                  </a:ext>
                </a:extLst>
              </p:cNvPr>
              <p:cNvSpPr/>
              <p:nvPr/>
            </p:nvSpPr>
            <p:spPr>
              <a:xfrm>
                <a:off x="1133194" y="2746426"/>
                <a:ext cx="24108" cy="6799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1114" extrusionOk="0">
                    <a:moveTo>
                      <a:pt x="78" y="0"/>
                    </a:moveTo>
                    <a:cubicBezTo>
                      <a:pt x="73" y="0"/>
                      <a:pt x="68" y="1"/>
                      <a:pt x="64" y="3"/>
                    </a:cubicBezTo>
                    <a:cubicBezTo>
                      <a:pt x="0" y="14"/>
                      <a:pt x="11" y="280"/>
                      <a:pt x="85" y="579"/>
                    </a:cubicBezTo>
                    <a:cubicBezTo>
                      <a:pt x="147" y="866"/>
                      <a:pt x="218" y="1114"/>
                      <a:pt x="290" y="1114"/>
                    </a:cubicBezTo>
                    <a:cubicBezTo>
                      <a:pt x="293" y="1114"/>
                      <a:pt x="296" y="1113"/>
                      <a:pt x="299" y="1112"/>
                    </a:cubicBezTo>
                    <a:cubicBezTo>
                      <a:pt x="363" y="1102"/>
                      <a:pt x="395" y="846"/>
                      <a:pt x="320" y="536"/>
                    </a:cubicBezTo>
                    <a:cubicBezTo>
                      <a:pt x="260" y="235"/>
                      <a:pt x="152" y="0"/>
                      <a:pt x="78" y="0"/>
                    </a:cubicBezTo>
                    <a:close/>
                  </a:path>
                </a:pathLst>
              </a:custGeom>
              <a:solidFill>
                <a:srgbClr val="284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95" name="Google Shape;1767;p37">
                <a:extLst>
                  <a:ext uri="{FF2B5EF4-FFF2-40B4-BE49-F238E27FC236}">
                    <a16:creationId xmlns:a16="http://schemas.microsoft.com/office/drawing/2014/main" id="{4F82AD36-7E1C-2CA9-CD84-21C3A2666899}"/>
                  </a:ext>
                </a:extLst>
              </p:cNvPr>
              <p:cNvSpPr/>
              <p:nvPr/>
            </p:nvSpPr>
            <p:spPr>
              <a:xfrm>
                <a:off x="1352225" y="2708769"/>
                <a:ext cx="21544" cy="63962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048" extrusionOk="0">
                    <a:moveTo>
                      <a:pt x="69" y="1"/>
                    </a:moveTo>
                    <a:cubicBezTo>
                      <a:pt x="67" y="1"/>
                      <a:pt x="66" y="1"/>
                      <a:pt x="65" y="1"/>
                    </a:cubicBezTo>
                    <a:cubicBezTo>
                      <a:pt x="1" y="23"/>
                      <a:pt x="22" y="257"/>
                      <a:pt x="65" y="535"/>
                    </a:cubicBezTo>
                    <a:cubicBezTo>
                      <a:pt x="117" y="827"/>
                      <a:pt x="169" y="1047"/>
                      <a:pt x="241" y="1047"/>
                    </a:cubicBezTo>
                    <a:cubicBezTo>
                      <a:pt x="243" y="1047"/>
                      <a:pt x="244" y="1047"/>
                      <a:pt x="246" y="1047"/>
                    </a:cubicBezTo>
                    <a:cubicBezTo>
                      <a:pt x="321" y="1047"/>
                      <a:pt x="353" y="791"/>
                      <a:pt x="299" y="492"/>
                    </a:cubicBezTo>
                    <a:cubicBezTo>
                      <a:pt x="247" y="211"/>
                      <a:pt x="124" y="1"/>
                      <a:pt x="69" y="1"/>
                    </a:cubicBezTo>
                    <a:close/>
                  </a:path>
                </a:pathLst>
              </a:custGeom>
              <a:solidFill>
                <a:srgbClr val="284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96" name="Google Shape;1768;p37">
                <a:extLst>
                  <a:ext uri="{FF2B5EF4-FFF2-40B4-BE49-F238E27FC236}">
                    <a16:creationId xmlns:a16="http://schemas.microsoft.com/office/drawing/2014/main" id="{9C1FAFB4-BFC8-15B0-1018-55BAC2382FA6}"/>
                  </a:ext>
                </a:extLst>
              </p:cNvPr>
              <p:cNvSpPr/>
              <p:nvPr/>
            </p:nvSpPr>
            <p:spPr>
              <a:xfrm rot="18811006">
                <a:off x="1094133" y="2691009"/>
                <a:ext cx="87948" cy="33568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50" extrusionOk="0">
                    <a:moveTo>
                      <a:pt x="111" y="1"/>
                    </a:moveTo>
                    <a:cubicBezTo>
                      <a:pt x="66" y="1"/>
                      <a:pt x="38" y="9"/>
                      <a:pt x="32" y="26"/>
                    </a:cubicBezTo>
                    <a:cubicBezTo>
                      <a:pt x="0" y="90"/>
                      <a:pt x="299" y="250"/>
                      <a:pt x="683" y="388"/>
                    </a:cubicBezTo>
                    <a:cubicBezTo>
                      <a:pt x="950" y="492"/>
                      <a:pt x="1187" y="550"/>
                      <a:pt x="1317" y="550"/>
                    </a:cubicBezTo>
                    <a:cubicBezTo>
                      <a:pt x="1373" y="550"/>
                      <a:pt x="1409" y="539"/>
                      <a:pt x="1419" y="516"/>
                    </a:cubicBezTo>
                    <a:cubicBezTo>
                      <a:pt x="1440" y="452"/>
                      <a:pt x="1152" y="292"/>
                      <a:pt x="768" y="164"/>
                    </a:cubicBezTo>
                    <a:cubicBezTo>
                      <a:pt x="494" y="62"/>
                      <a:pt x="236" y="1"/>
                      <a:pt x="111" y="1"/>
                    </a:cubicBezTo>
                    <a:close/>
                  </a:path>
                </a:pathLst>
              </a:custGeom>
              <a:solidFill>
                <a:srgbClr val="284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97" name="Google Shape;1769;p37">
                <a:extLst>
                  <a:ext uri="{FF2B5EF4-FFF2-40B4-BE49-F238E27FC236}">
                    <a16:creationId xmlns:a16="http://schemas.microsoft.com/office/drawing/2014/main" id="{0AEBAB2E-1205-7C01-928A-16B8D5F1BA37}"/>
                  </a:ext>
                </a:extLst>
              </p:cNvPr>
              <p:cNvSpPr/>
              <p:nvPr/>
            </p:nvSpPr>
            <p:spPr>
              <a:xfrm rot="4044869">
                <a:off x="1336984" y="2640107"/>
                <a:ext cx="44981" cy="64328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054" extrusionOk="0">
                    <a:moveTo>
                      <a:pt x="664" y="0"/>
                    </a:moveTo>
                    <a:cubicBezTo>
                      <a:pt x="590" y="0"/>
                      <a:pt x="399" y="182"/>
                      <a:pt x="235" y="444"/>
                    </a:cubicBezTo>
                    <a:cubicBezTo>
                      <a:pt x="64" y="742"/>
                      <a:pt x="0" y="1009"/>
                      <a:pt x="53" y="1052"/>
                    </a:cubicBezTo>
                    <a:cubicBezTo>
                      <a:pt x="56" y="1053"/>
                      <a:pt x="59" y="1053"/>
                      <a:pt x="63" y="1053"/>
                    </a:cubicBezTo>
                    <a:cubicBezTo>
                      <a:pt x="132" y="1053"/>
                      <a:pt x="285" y="847"/>
                      <a:pt x="437" y="582"/>
                    </a:cubicBezTo>
                    <a:cubicBezTo>
                      <a:pt x="608" y="284"/>
                      <a:pt x="736" y="49"/>
                      <a:pt x="683" y="6"/>
                    </a:cubicBezTo>
                    <a:cubicBezTo>
                      <a:pt x="678" y="2"/>
                      <a:pt x="671" y="0"/>
                      <a:pt x="664" y="0"/>
                    </a:cubicBezTo>
                    <a:close/>
                  </a:path>
                </a:pathLst>
              </a:custGeom>
              <a:solidFill>
                <a:srgbClr val="284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98" name="Google Shape;1770;p37">
                <a:extLst>
                  <a:ext uri="{FF2B5EF4-FFF2-40B4-BE49-F238E27FC236}">
                    <a16:creationId xmlns:a16="http://schemas.microsoft.com/office/drawing/2014/main" id="{6F016343-E3D2-77FC-C0F9-CB41CD159389}"/>
                  </a:ext>
                </a:extLst>
              </p:cNvPr>
              <p:cNvSpPr/>
              <p:nvPr/>
            </p:nvSpPr>
            <p:spPr>
              <a:xfrm rot="11176103">
                <a:off x="1196974" y="2813163"/>
                <a:ext cx="169365" cy="119868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1964" extrusionOk="0">
                    <a:moveTo>
                      <a:pt x="1387" y="0"/>
                    </a:moveTo>
                    <a:cubicBezTo>
                      <a:pt x="630" y="0"/>
                      <a:pt x="0" y="662"/>
                      <a:pt x="0" y="1483"/>
                    </a:cubicBezTo>
                    <a:cubicBezTo>
                      <a:pt x="0" y="1654"/>
                      <a:pt x="22" y="1814"/>
                      <a:pt x="75" y="1963"/>
                    </a:cubicBezTo>
                    <a:cubicBezTo>
                      <a:pt x="107" y="1931"/>
                      <a:pt x="150" y="1921"/>
                      <a:pt x="171" y="1910"/>
                    </a:cubicBezTo>
                    <a:cubicBezTo>
                      <a:pt x="705" y="1536"/>
                      <a:pt x="1494" y="1408"/>
                      <a:pt x="2091" y="1376"/>
                    </a:cubicBezTo>
                    <a:cubicBezTo>
                      <a:pt x="2203" y="1366"/>
                      <a:pt x="2318" y="1360"/>
                      <a:pt x="2433" y="1360"/>
                    </a:cubicBezTo>
                    <a:cubicBezTo>
                      <a:pt x="2547" y="1360"/>
                      <a:pt x="2662" y="1366"/>
                      <a:pt x="2774" y="1376"/>
                    </a:cubicBezTo>
                    <a:cubicBezTo>
                      <a:pt x="2721" y="598"/>
                      <a:pt x="2123" y="0"/>
                      <a:pt x="1387" y="0"/>
                    </a:cubicBezTo>
                    <a:close/>
                  </a:path>
                </a:pathLst>
              </a:custGeom>
              <a:solidFill>
                <a:srgbClr val="284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299" name="Google Shape;1771;p37">
                <a:extLst>
                  <a:ext uri="{FF2B5EF4-FFF2-40B4-BE49-F238E27FC236}">
                    <a16:creationId xmlns:a16="http://schemas.microsoft.com/office/drawing/2014/main" id="{DC0DD7C7-12AB-168C-C717-5C438C7A00FA}"/>
                  </a:ext>
                </a:extLst>
              </p:cNvPr>
              <p:cNvSpPr/>
              <p:nvPr/>
            </p:nvSpPr>
            <p:spPr>
              <a:xfrm rot="11008074">
                <a:off x="1213270" y="2853595"/>
                <a:ext cx="143914" cy="74948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1228" extrusionOk="0">
                    <a:moveTo>
                      <a:pt x="1227" y="0"/>
                    </a:moveTo>
                    <a:cubicBezTo>
                      <a:pt x="555" y="22"/>
                      <a:pt x="11" y="566"/>
                      <a:pt x="0" y="1227"/>
                    </a:cubicBezTo>
                    <a:cubicBezTo>
                      <a:pt x="523" y="907"/>
                      <a:pt x="1248" y="790"/>
                      <a:pt x="1824" y="747"/>
                    </a:cubicBezTo>
                    <a:cubicBezTo>
                      <a:pt x="1910" y="742"/>
                      <a:pt x="2000" y="739"/>
                      <a:pt x="2091" y="739"/>
                    </a:cubicBezTo>
                    <a:cubicBezTo>
                      <a:pt x="2182" y="739"/>
                      <a:pt x="2272" y="742"/>
                      <a:pt x="2358" y="747"/>
                    </a:cubicBezTo>
                    <a:cubicBezTo>
                      <a:pt x="2176" y="310"/>
                      <a:pt x="1728" y="0"/>
                      <a:pt x="1227" y="0"/>
                    </a:cubicBezTo>
                    <a:close/>
                  </a:path>
                </a:pathLst>
              </a:custGeom>
              <a:solidFill>
                <a:srgbClr val="4C6F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p:grpSp>
      </p:grpSp>
      <p:sp>
        <p:nvSpPr>
          <p:cNvPr id="302" name="ZoneTexte 301">
            <a:extLst>
              <a:ext uri="{FF2B5EF4-FFF2-40B4-BE49-F238E27FC236}">
                <a16:creationId xmlns:a16="http://schemas.microsoft.com/office/drawing/2014/main" id="{7AF7723A-3825-8B89-F73A-7BF304FD0778}"/>
              </a:ext>
            </a:extLst>
          </p:cNvPr>
          <p:cNvSpPr txBox="1"/>
          <p:nvPr/>
        </p:nvSpPr>
        <p:spPr>
          <a:xfrm>
            <a:off x="6140144" y="12098085"/>
            <a:ext cx="2047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600" dirty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🠂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03" name="ZoneTexte 302">
            <a:extLst>
              <a:ext uri="{FF2B5EF4-FFF2-40B4-BE49-F238E27FC236}">
                <a16:creationId xmlns:a16="http://schemas.microsoft.com/office/drawing/2014/main" id="{5F8B17F9-8DCB-888D-C5D2-63589BEE6CED}"/>
              </a:ext>
            </a:extLst>
          </p:cNvPr>
          <p:cNvSpPr txBox="1"/>
          <p:nvPr/>
        </p:nvSpPr>
        <p:spPr>
          <a:xfrm>
            <a:off x="9622016" y="12098085"/>
            <a:ext cx="1362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🠂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75000"/>
                </a:srgbClr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  <p:grpSp>
        <p:nvGrpSpPr>
          <p:cNvPr id="308" name="Groupe 307">
            <a:extLst>
              <a:ext uri="{FF2B5EF4-FFF2-40B4-BE49-F238E27FC236}">
                <a16:creationId xmlns:a16="http://schemas.microsoft.com/office/drawing/2014/main" id="{F8734BBF-E5DA-678A-9E6E-23586E1EB0E3}"/>
              </a:ext>
            </a:extLst>
          </p:cNvPr>
          <p:cNvGrpSpPr/>
          <p:nvPr/>
        </p:nvGrpSpPr>
        <p:grpSpPr>
          <a:xfrm rot="19105036" flipH="1">
            <a:off x="21295618" y="18153170"/>
            <a:ext cx="2921000" cy="1159433"/>
            <a:chOff x="20556839" y="17205488"/>
            <a:chExt cx="2921000" cy="1159433"/>
          </a:xfrm>
          <a:solidFill>
            <a:srgbClr val="F2CC4E">
              <a:lumMod val="40000"/>
              <a:lumOff val="60000"/>
            </a:srgbClr>
          </a:solidFill>
        </p:grpSpPr>
        <p:sp>
          <p:nvSpPr>
            <p:cNvPr id="309" name="Flèche : bas 308">
              <a:extLst>
                <a:ext uri="{FF2B5EF4-FFF2-40B4-BE49-F238E27FC236}">
                  <a16:creationId xmlns:a16="http://schemas.microsoft.com/office/drawing/2014/main" id="{52B28B7D-BC99-B500-6957-342739EB9C14}"/>
                </a:ext>
              </a:extLst>
            </p:cNvPr>
            <p:cNvSpPr/>
            <p:nvPr/>
          </p:nvSpPr>
          <p:spPr bwMode="auto">
            <a:xfrm rot="16200000">
              <a:off x="21437622" y="16324705"/>
              <a:ext cx="1159433" cy="2921000"/>
            </a:xfrm>
            <a:prstGeom prst="downArrow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7021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sym typeface="Arial"/>
              </a:endParaRPr>
            </a:p>
          </p:txBody>
        </p:sp>
        <p:sp>
          <p:nvSpPr>
            <p:cNvPr id="310" name="ZoneTexte 309">
              <a:extLst>
                <a:ext uri="{FF2B5EF4-FFF2-40B4-BE49-F238E27FC236}">
                  <a16:creationId xmlns:a16="http://schemas.microsoft.com/office/drawing/2014/main" id="{42122C1E-BF2D-3093-35D3-5066987E62B0}"/>
                </a:ext>
              </a:extLst>
            </p:cNvPr>
            <p:cNvSpPr txBox="1"/>
            <p:nvPr/>
          </p:nvSpPr>
          <p:spPr>
            <a:xfrm>
              <a:off x="20669500" y="17524477"/>
              <a:ext cx="2203938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ptos" panose="020B0004020202020204" pitchFamily="34" charset="0"/>
                  <a:sym typeface="Arial"/>
                </a:rPr>
                <a:t>Parents</a:t>
              </a:r>
            </a:p>
          </p:txBody>
        </p:sp>
      </p:grpSp>
      <p:sp>
        <p:nvSpPr>
          <p:cNvPr id="2112" name="Accolade ouvrante 2111">
            <a:extLst>
              <a:ext uri="{FF2B5EF4-FFF2-40B4-BE49-F238E27FC236}">
                <a16:creationId xmlns:a16="http://schemas.microsoft.com/office/drawing/2014/main" id="{90EB21CB-7DA6-D77A-759C-6D98674C2010}"/>
              </a:ext>
            </a:extLst>
          </p:cNvPr>
          <p:cNvSpPr/>
          <p:nvPr/>
        </p:nvSpPr>
        <p:spPr bwMode="auto">
          <a:xfrm rot="16200000">
            <a:off x="8145849" y="13078681"/>
            <a:ext cx="514426" cy="1814176"/>
          </a:xfrm>
          <a:prstGeom prst="leftBrac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2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9300" i="0" u="none" strike="noStrike" cap="none" normalizeH="0" baseline="0" dirty="0">
              <a:ln>
                <a:noFill/>
              </a:ln>
              <a:solidFill>
                <a:srgbClr val="FFE593"/>
              </a:solidFill>
              <a:effectLst/>
              <a:latin typeface="Arial" pitchFamily="34" charset="0"/>
            </a:endParaRPr>
          </a:p>
        </p:txBody>
      </p:sp>
      <p:sp>
        <p:nvSpPr>
          <p:cNvPr id="2113" name="Google Shape;203;p15">
            <a:extLst>
              <a:ext uri="{FF2B5EF4-FFF2-40B4-BE49-F238E27FC236}">
                <a16:creationId xmlns:a16="http://schemas.microsoft.com/office/drawing/2014/main" id="{4AB4BDBA-9BBD-2441-D458-B3173AC75C1F}"/>
              </a:ext>
            </a:extLst>
          </p:cNvPr>
          <p:cNvSpPr/>
          <p:nvPr/>
        </p:nvSpPr>
        <p:spPr>
          <a:xfrm rot="1770981">
            <a:off x="7861379" y="12210015"/>
            <a:ext cx="959321" cy="1125146"/>
          </a:xfrm>
          <a:custGeom>
            <a:avLst/>
            <a:gdLst/>
            <a:ahLst/>
            <a:cxnLst/>
            <a:rect l="l" t="t" r="r" b="b"/>
            <a:pathLst>
              <a:path w="885" h="1017" extrusionOk="0">
                <a:moveTo>
                  <a:pt x="725" y="652"/>
                </a:moveTo>
                <a:lnTo>
                  <a:pt x="529" y="786"/>
                </a:lnTo>
                <a:cubicBezTo>
                  <a:pt x="498" y="747"/>
                  <a:pt x="478" y="711"/>
                  <a:pt x="466" y="679"/>
                </a:cubicBezTo>
                <a:cubicBezTo>
                  <a:pt x="455" y="646"/>
                  <a:pt x="448" y="616"/>
                  <a:pt x="448" y="589"/>
                </a:cubicBezTo>
                <a:cubicBezTo>
                  <a:pt x="448" y="563"/>
                  <a:pt x="452" y="538"/>
                  <a:pt x="460" y="516"/>
                </a:cubicBezTo>
                <a:lnTo>
                  <a:pt x="460" y="516"/>
                </a:lnTo>
                <a:cubicBezTo>
                  <a:pt x="467" y="495"/>
                  <a:pt x="475" y="475"/>
                  <a:pt x="485" y="455"/>
                </a:cubicBezTo>
                <a:cubicBezTo>
                  <a:pt x="494" y="436"/>
                  <a:pt x="502" y="419"/>
                  <a:pt x="508" y="404"/>
                </a:cubicBezTo>
                <a:cubicBezTo>
                  <a:pt x="514" y="388"/>
                  <a:pt x="515" y="373"/>
                  <a:pt x="511" y="359"/>
                </a:cubicBezTo>
                <a:cubicBezTo>
                  <a:pt x="509" y="350"/>
                  <a:pt x="504" y="341"/>
                  <a:pt x="497" y="333"/>
                </a:cubicBezTo>
                <a:cubicBezTo>
                  <a:pt x="490" y="325"/>
                  <a:pt x="480" y="318"/>
                  <a:pt x="467" y="315"/>
                </a:cubicBezTo>
                <a:cubicBezTo>
                  <a:pt x="455" y="311"/>
                  <a:pt x="440" y="312"/>
                  <a:pt x="423" y="316"/>
                </a:cubicBezTo>
                <a:cubicBezTo>
                  <a:pt x="406" y="319"/>
                  <a:pt x="387" y="328"/>
                  <a:pt x="366" y="343"/>
                </a:cubicBezTo>
                <a:cubicBezTo>
                  <a:pt x="352" y="353"/>
                  <a:pt x="336" y="365"/>
                  <a:pt x="319" y="381"/>
                </a:cubicBezTo>
                <a:lnTo>
                  <a:pt x="319" y="381"/>
                </a:lnTo>
                <a:cubicBezTo>
                  <a:pt x="301" y="397"/>
                  <a:pt x="283" y="415"/>
                  <a:pt x="267" y="434"/>
                </a:cubicBezTo>
                <a:lnTo>
                  <a:pt x="267" y="434"/>
                </a:lnTo>
                <a:cubicBezTo>
                  <a:pt x="250" y="453"/>
                  <a:pt x="234" y="474"/>
                  <a:pt x="219" y="495"/>
                </a:cubicBezTo>
                <a:lnTo>
                  <a:pt x="219" y="495"/>
                </a:lnTo>
                <a:cubicBezTo>
                  <a:pt x="211" y="506"/>
                  <a:pt x="204" y="516"/>
                  <a:pt x="198" y="527"/>
                </a:cubicBezTo>
                <a:cubicBezTo>
                  <a:pt x="192" y="538"/>
                  <a:pt x="187" y="548"/>
                  <a:pt x="182" y="559"/>
                </a:cubicBezTo>
                <a:lnTo>
                  <a:pt x="0" y="349"/>
                </a:lnTo>
                <a:cubicBezTo>
                  <a:pt x="8" y="331"/>
                  <a:pt x="19" y="311"/>
                  <a:pt x="30" y="290"/>
                </a:cubicBezTo>
                <a:lnTo>
                  <a:pt x="30" y="290"/>
                </a:lnTo>
                <a:cubicBezTo>
                  <a:pt x="32" y="287"/>
                  <a:pt x="33" y="284"/>
                  <a:pt x="35" y="281"/>
                </a:cubicBezTo>
                <a:cubicBezTo>
                  <a:pt x="46" y="261"/>
                  <a:pt x="59" y="243"/>
                  <a:pt x="73" y="225"/>
                </a:cubicBezTo>
                <a:lnTo>
                  <a:pt x="73" y="225"/>
                </a:lnTo>
                <a:cubicBezTo>
                  <a:pt x="91" y="201"/>
                  <a:pt x="110" y="179"/>
                  <a:pt x="131" y="158"/>
                </a:cubicBezTo>
                <a:lnTo>
                  <a:pt x="131" y="158"/>
                </a:lnTo>
                <a:cubicBezTo>
                  <a:pt x="155" y="135"/>
                  <a:pt x="181" y="114"/>
                  <a:pt x="208" y="95"/>
                </a:cubicBezTo>
                <a:cubicBezTo>
                  <a:pt x="256" y="62"/>
                  <a:pt x="305" y="38"/>
                  <a:pt x="356" y="22"/>
                </a:cubicBezTo>
                <a:cubicBezTo>
                  <a:pt x="408" y="6"/>
                  <a:pt x="458" y="0"/>
                  <a:pt x="507" y="3"/>
                </a:cubicBezTo>
                <a:lnTo>
                  <a:pt x="507" y="3"/>
                </a:lnTo>
                <a:cubicBezTo>
                  <a:pt x="556" y="7"/>
                  <a:pt x="604" y="21"/>
                  <a:pt x="647" y="46"/>
                </a:cubicBezTo>
                <a:cubicBezTo>
                  <a:pt x="691" y="70"/>
                  <a:pt x="730" y="106"/>
                  <a:pt x="763" y="155"/>
                </a:cubicBezTo>
                <a:cubicBezTo>
                  <a:pt x="788" y="191"/>
                  <a:pt x="803" y="223"/>
                  <a:pt x="808" y="253"/>
                </a:cubicBezTo>
                <a:cubicBezTo>
                  <a:pt x="813" y="282"/>
                  <a:pt x="812" y="310"/>
                  <a:pt x="806" y="336"/>
                </a:cubicBezTo>
                <a:lnTo>
                  <a:pt x="806" y="336"/>
                </a:lnTo>
                <a:cubicBezTo>
                  <a:pt x="799" y="361"/>
                  <a:pt x="789" y="386"/>
                  <a:pt x="776" y="409"/>
                </a:cubicBezTo>
                <a:cubicBezTo>
                  <a:pt x="763" y="432"/>
                  <a:pt x="750" y="456"/>
                  <a:pt x="739" y="481"/>
                </a:cubicBezTo>
                <a:lnTo>
                  <a:pt x="739" y="481"/>
                </a:lnTo>
                <a:cubicBezTo>
                  <a:pt x="728" y="506"/>
                  <a:pt x="720" y="532"/>
                  <a:pt x="715" y="559"/>
                </a:cubicBezTo>
                <a:cubicBezTo>
                  <a:pt x="711" y="587"/>
                  <a:pt x="714" y="618"/>
                  <a:pt x="725" y="652"/>
                </a:cubicBezTo>
                <a:close/>
                <a:moveTo>
                  <a:pt x="859" y="784"/>
                </a:moveTo>
                <a:lnTo>
                  <a:pt x="859" y="784"/>
                </a:lnTo>
                <a:cubicBezTo>
                  <a:pt x="861" y="788"/>
                  <a:pt x="863" y="791"/>
                  <a:pt x="865" y="795"/>
                </a:cubicBezTo>
                <a:cubicBezTo>
                  <a:pt x="873" y="808"/>
                  <a:pt x="879" y="823"/>
                  <a:pt x="882" y="839"/>
                </a:cubicBezTo>
                <a:lnTo>
                  <a:pt x="882" y="839"/>
                </a:lnTo>
                <a:cubicBezTo>
                  <a:pt x="883" y="848"/>
                  <a:pt x="884" y="858"/>
                  <a:pt x="884" y="867"/>
                </a:cubicBezTo>
                <a:cubicBezTo>
                  <a:pt x="884" y="877"/>
                  <a:pt x="883" y="886"/>
                  <a:pt x="882" y="895"/>
                </a:cubicBezTo>
                <a:lnTo>
                  <a:pt x="882" y="895"/>
                </a:lnTo>
                <a:cubicBezTo>
                  <a:pt x="879" y="912"/>
                  <a:pt x="873" y="928"/>
                  <a:pt x="864" y="943"/>
                </a:cubicBezTo>
                <a:cubicBezTo>
                  <a:pt x="863" y="944"/>
                  <a:pt x="862" y="946"/>
                  <a:pt x="861" y="948"/>
                </a:cubicBezTo>
                <a:lnTo>
                  <a:pt x="861" y="948"/>
                </a:lnTo>
                <a:cubicBezTo>
                  <a:pt x="851" y="964"/>
                  <a:pt x="837" y="979"/>
                  <a:pt x="821" y="990"/>
                </a:cubicBezTo>
                <a:lnTo>
                  <a:pt x="821" y="990"/>
                </a:lnTo>
                <a:cubicBezTo>
                  <a:pt x="818" y="992"/>
                  <a:pt x="814" y="994"/>
                  <a:pt x="810" y="996"/>
                </a:cubicBezTo>
                <a:cubicBezTo>
                  <a:pt x="797" y="1004"/>
                  <a:pt x="782" y="1010"/>
                  <a:pt x="767" y="1013"/>
                </a:cubicBezTo>
                <a:lnTo>
                  <a:pt x="767" y="1013"/>
                </a:lnTo>
                <a:cubicBezTo>
                  <a:pt x="757" y="1015"/>
                  <a:pt x="748" y="1016"/>
                  <a:pt x="738" y="1016"/>
                </a:cubicBezTo>
                <a:cubicBezTo>
                  <a:pt x="712" y="1016"/>
                  <a:pt x="686" y="1009"/>
                  <a:pt x="663" y="996"/>
                </a:cubicBezTo>
                <a:cubicBezTo>
                  <a:pt x="662" y="995"/>
                  <a:pt x="660" y="994"/>
                  <a:pt x="658" y="993"/>
                </a:cubicBezTo>
                <a:lnTo>
                  <a:pt x="658" y="993"/>
                </a:lnTo>
                <a:cubicBezTo>
                  <a:pt x="641" y="982"/>
                  <a:pt x="627" y="968"/>
                  <a:pt x="616" y="952"/>
                </a:cubicBezTo>
                <a:lnTo>
                  <a:pt x="616" y="952"/>
                </a:lnTo>
                <a:cubicBezTo>
                  <a:pt x="614" y="948"/>
                  <a:pt x="611" y="945"/>
                  <a:pt x="609" y="942"/>
                </a:cubicBezTo>
                <a:cubicBezTo>
                  <a:pt x="602" y="928"/>
                  <a:pt x="596" y="913"/>
                  <a:pt x="593" y="898"/>
                </a:cubicBezTo>
                <a:lnTo>
                  <a:pt x="593" y="898"/>
                </a:lnTo>
                <a:cubicBezTo>
                  <a:pt x="591" y="888"/>
                  <a:pt x="590" y="877"/>
                  <a:pt x="590" y="867"/>
                </a:cubicBezTo>
                <a:cubicBezTo>
                  <a:pt x="590" y="858"/>
                  <a:pt x="590" y="849"/>
                  <a:pt x="592" y="841"/>
                </a:cubicBezTo>
                <a:lnTo>
                  <a:pt x="592" y="841"/>
                </a:lnTo>
                <a:cubicBezTo>
                  <a:pt x="595" y="823"/>
                  <a:pt x="601" y="807"/>
                  <a:pt x="610" y="792"/>
                </a:cubicBezTo>
                <a:cubicBezTo>
                  <a:pt x="611" y="790"/>
                  <a:pt x="612" y="789"/>
                  <a:pt x="612" y="788"/>
                </a:cubicBezTo>
                <a:lnTo>
                  <a:pt x="612" y="788"/>
                </a:lnTo>
                <a:cubicBezTo>
                  <a:pt x="623" y="771"/>
                  <a:pt x="637" y="756"/>
                  <a:pt x="653" y="745"/>
                </a:cubicBezTo>
                <a:lnTo>
                  <a:pt x="653" y="745"/>
                </a:lnTo>
                <a:cubicBezTo>
                  <a:pt x="656" y="743"/>
                  <a:pt x="659" y="741"/>
                  <a:pt x="663" y="739"/>
                </a:cubicBezTo>
                <a:cubicBezTo>
                  <a:pt x="676" y="731"/>
                  <a:pt x="691" y="726"/>
                  <a:pt x="707" y="723"/>
                </a:cubicBezTo>
                <a:lnTo>
                  <a:pt x="707" y="723"/>
                </a:lnTo>
                <a:cubicBezTo>
                  <a:pt x="716" y="721"/>
                  <a:pt x="726" y="720"/>
                  <a:pt x="735" y="720"/>
                </a:cubicBezTo>
                <a:cubicBezTo>
                  <a:pt x="745" y="720"/>
                  <a:pt x="754" y="721"/>
                  <a:pt x="763" y="723"/>
                </a:cubicBezTo>
                <a:lnTo>
                  <a:pt x="763" y="723"/>
                </a:lnTo>
                <a:cubicBezTo>
                  <a:pt x="780" y="726"/>
                  <a:pt x="796" y="732"/>
                  <a:pt x="811" y="741"/>
                </a:cubicBezTo>
                <a:cubicBezTo>
                  <a:pt x="813" y="742"/>
                  <a:pt x="815" y="743"/>
                  <a:pt x="816" y="744"/>
                </a:cubicBezTo>
                <a:lnTo>
                  <a:pt x="816" y="744"/>
                </a:lnTo>
                <a:cubicBezTo>
                  <a:pt x="833" y="754"/>
                  <a:pt x="848" y="768"/>
                  <a:pt x="859" y="78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2CC4E">
                <a:lumMod val="75000"/>
              </a:srgb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2114" name="Tableau 2113">
            <a:extLst>
              <a:ext uri="{FF2B5EF4-FFF2-40B4-BE49-F238E27FC236}">
                <a16:creationId xmlns:a16="http://schemas.microsoft.com/office/drawing/2014/main" id="{FAA12213-4435-C7C3-8ECB-7E0E19E81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146107"/>
              </p:ext>
            </p:extLst>
          </p:nvPr>
        </p:nvGraphicFramePr>
        <p:xfrm>
          <a:off x="1060287" y="34595269"/>
          <a:ext cx="30741244" cy="548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8913">
                  <a:extLst>
                    <a:ext uri="{9D8B030D-6E8A-4147-A177-3AD203B41FA5}">
                      <a16:colId xmlns:a16="http://schemas.microsoft.com/office/drawing/2014/main" val="107717457"/>
                    </a:ext>
                  </a:extLst>
                </a:gridCol>
                <a:gridCol w="15342331">
                  <a:extLst>
                    <a:ext uri="{9D8B030D-6E8A-4147-A177-3AD203B41FA5}">
                      <a16:colId xmlns:a16="http://schemas.microsoft.com/office/drawing/2014/main" val="1200320768"/>
                    </a:ext>
                  </a:extLst>
                </a:gridCol>
              </a:tblGrid>
              <a:tr h="5480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4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Amaranth" panose="020B0604020202020204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49E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cs typeface="+mn-cs"/>
                        </a:rPr>
                        <a:t>Hypothesis A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cs typeface="+mn-cs"/>
                        </a:rPr>
                        <a:t> : </a:t>
                      </a:r>
                      <a:r>
                        <a:rPr lang="en-US" sz="3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ptos" panose="020B0004020202020204" pitchFamily="34" charset="0"/>
                        </a:rPr>
                        <a:t>Negative</a:t>
                      </a:r>
                      <a:r>
                        <a:rPr lang="en-US" sz="3200" b="0" dirty="0">
                          <a:latin typeface="Aptos" panose="020B0004020202020204" pitchFamily="34" charset="0"/>
                        </a:rPr>
                        <a:t> parenting practices </a:t>
                      </a:r>
                      <a:r>
                        <a:rPr lang="en-US" sz="3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ptos" panose="020B0004020202020204" pitchFamily="34" charset="0"/>
                        </a:rPr>
                        <a:t>(criticism, rejection, control) will be positively associated with child rumination</a:t>
                      </a:r>
                      <a:r>
                        <a:rPr lang="en-US" sz="3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.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cs typeface="+mn-cs"/>
                        </a:rPr>
                        <a:t>Hypothesis B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cs typeface="+mn-cs"/>
                        </a:rPr>
                        <a:t>: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cs typeface="+mn-cs"/>
                        </a:rPr>
                        <a:t>Gender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49E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cs typeface="+mn-cs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cs typeface="+mn-cs"/>
                        </a:rPr>
                        <a:t>could moderate the association of parental practices with child rumination.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49E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49E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cs typeface="+mn-cs"/>
                        </a:rPr>
                        <a:t>Hypothesis C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49E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cs typeface="+mn-cs"/>
                        </a:rPr>
                        <a:t>: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cs typeface="+mn-cs"/>
                        </a:rPr>
                        <a:t>Self-criticism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49E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cs typeface="+mn-cs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cs typeface="+mn-cs"/>
                        </a:rPr>
                        <a:t>may mediate the link between parental practices with child rumination. 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49E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cs typeface="+mn-cs"/>
                      </a:endParaRPr>
                    </a:p>
                    <a:p>
                      <a:endParaRPr lang="fr-B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49E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49E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49E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cs typeface="+mn-cs"/>
                        </a:rPr>
                        <a:t>Hypothesis D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49E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cs typeface="+mn-cs"/>
                        </a:rPr>
                        <a:t>: </a:t>
                      </a:r>
                      <a:r>
                        <a:rPr lang="en-US" sz="3200" b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Parental rumination </a:t>
                      </a:r>
                      <a:r>
                        <a:rPr lang="en-US" sz="3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ptos" panose="020B0004020202020204" pitchFamily="34" charset="0"/>
                        </a:rPr>
                        <a:t>is expected to be positively associated with child rumination; children whose parents tend to ruminate are presumed to show higher tendencies to ruminate as well.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cs typeface="+mn-cs"/>
                      </a:endParaRPr>
                    </a:p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151764"/>
                  </a:ext>
                </a:extLst>
              </a:tr>
            </a:tbl>
          </a:graphicData>
        </a:graphic>
      </p:graphicFrame>
      <p:sp>
        <p:nvSpPr>
          <p:cNvPr id="2115" name="Rectangle 5">
            <a:extLst>
              <a:ext uri="{FF2B5EF4-FFF2-40B4-BE49-F238E27FC236}">
                <a16:creationId xmlns:a16="http://schemas.microsoft.com/office/drawing/2014/main" id="{77A99FAB-D421-6B86-8848-B76AC9851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485" y="34653988"/>
            <a:ext cx="13340861" cy="736591"/>
          </a:xfrm>
          <a:prstGeom prst="rect">
            <a:avLst/>
          </a:prstGeom>
          <a:solidFill>
            <a:srgbClr val="F2CC4E">
              <a:lumMod val="40000"/>
              <a:lumOff val="60000"/>
            </a:srgbClr>
          </a:solidFill>
          <a:ln>
            <a:noFill/>
          </a:ln>
          <a:effectLst/>
        </p:spPr>
        <p:txBody>
          <a:bodyPr wrap="none" lIns="205740" tIns="51435" rIns="205740" bIns="51435" anchor="ctr"/>
          <a:lstStyle>
            <a:defPPr>
              <a:defRPr kern="1200"/>
            </a:defPPr>
          </a:lstStyle>
          <a:p>
            <a:pPr marL="0" marR="0" lvl="0" indent="0" algn="ctr" defTabSz="352782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maranth" panose="02000503050000020004" pitchFamily="2" charset="0"/>
                <a:sym typeface="Arial"/>
              </a:rPr>
              <a:t>Main hypotheses</a:t>
            </a:r>
          </a:p>
        </p:txBody>
      </p:sp>
      <p:sp>
        <p:nvSpPr>
          <p:cNvPr id="2116" name="Rectangle 5">
            <a:extLst>
              <a:ext uri="{FF2B5EF4-FFF2-40B4-BE49-F238E27FC236}">
                <a16:creationId xmlns:a16="http://schemas.microsoft.com/office/drawing/2014/main" id="{D32B23F7-8284-C919-9439-FB6DBDF6B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5225" y="34656088"/>
            <a:ext cx="13340861" cy="736591"/>
          </a:xfrm>
          <a:prstGeom prst="rect">
            <a:avLst/>
          </a:prstGeom>
          <a:solidFill>
            <a:srgbClr val="F2CC4E">
              <a:lumMod val="40000"/>
              <a:lumOff val="60000"/>
            </a:srgbClr>
          </a:solidFill>
          <a:ln>
            <a:noFill/>
          </a:ln>
          <a:effectLst/>
        </p:spPr>
        <p:txBody>
          <a:bodyPr wrap="none" lIns="205740" tIns="51435" rIns="205740" bIns="51435" anchor="ctr"/>
          <a:lstStyle>
            <a:defPPr>
              <a:defRPr kern="1200"/>
            </a:defPPr>
          </a:lstStyle>
          <a:p>
            <a:pPr marL="0" marR="0" lvl="0" indent="0" algn="ctr" defTabSz="352782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maranth" panose="02000503050000020004" pitchFamily="2" charset="0"/>
                <a:sym typeface="Arial"/>
              </a:rPr>
              <a:t>Secondary hypothesis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2180A56-1906-E985-AA2E-74D036E46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5018" y="40827869"/>
            <a:ext cx="2414048" cy="105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BD2407-69B5-F9D4-D308-2F33BE7F30FA}"/>
              </a:ext>
            </a:extLst>
          </p:cNvPr>
          <p:cNvSpPr/>
          <p:nvPr/>
        </p:nvSpPr>
        <p:spPr bwMode="auto">
          <a:xfrm>
            <a:off x="1498043" y="7001264"/>
            <a:ext cx="13751849" cy="1611458"/>
          </a:xfrm>
          <a:prstGeom prst="rect">
            <a:avLst/>
          </a:prstGeom>
          <a:solidFill>
            <a:srgbClr val="F2CC4E">
              <a:lumMod val="40000"/>
              <a:lumOff val="60000"/>
            </a:srgbClr>
          </a:solidFill>
          <a:ln w="9525" cap="flat" cmpd="sng" algn="ctr">
            <a:solidFill>
              <a:srgbClr val="F2CC4E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sym typeface="Arial"/>
              </a:rPr>
              <a:t>Mental rumination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sym typeface="Arial"/>
              </a:rPr>
              <a:t>is a cognitive process characterized by repetitive and negative thoughts that interfere with problem solving. It’s 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sym typeface="Arial"/>
              </a:rPr>
              <a:t>transdiagnostic factor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sym typeface="Arial"/>
              </a:rPr>
              <a:t>commonly observed across mood disorders (Wong et al., 2023)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conceptualizingcobalt|08-2022"/>
</p:tagLst>
</file>

<file path=ppt/theme/theme1.xml><?xml version="1.0" encoding="utf-8"?>
<a:theme xmlns:a="http://schemas.openxmlformats.org/drawingml/2006/main" name="Default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1140</Words>
  <Application>Microsoft Office PowerPoint</Application>
  <PresentationFormat>Personnalisé</PresentationFormat>
  <Paragraphs>165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Amaranth</vt:lpstr>
      <vt:lpstr>Avenir Next Cyr W04 Demi</vt:lpstr>
      <vt:lpstr>Segoe UI Symbol</vt:lpstr>
      <vt:lpstr>Arial</vt:lpstr>
      <vt:lpstr>Cambria Math</vt:lpstr>
      <vt:lpstr>Titillium Web</vt:lpstr>
      <vt:lpstr>Aptos</vt:lpstr>
      <vt:lpstr>Default Design</vt:lpstr>
      <vt:lpstr>Présentation PowerPoint</vt:lpstr>
    </vt:vector>
  </TitlesOfParts>
  <Company>Graphicsland/MAKESIGNS.COM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to create a scientific poster</dc:title>
  <dc:subject>Example Of A Sample Research Poster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justine marneffe</cp:lastModifiedBy>
  <cp:revision>31</cp:revision>
  <dcterms:modified xsi:type="dcterms:W3CDTF">2025-09-08T08:52:57Z</dcterms:modified>
  <cp:category>scientific poster PowerPoint</cp:category>
</cp:coreProperties>
</file>