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3"/>
    </p:embeddedFont>
    <p:embeddedFont>
      <p:font typeface="Manrope" panose="020B0604020202020204" charset="0"/>
      <p:regular r:id="rId14"/>
      <p:bold r:id="rId15"/>
    </p:embeddedFont>
    <p:embeddedFont>
      <p:font typeface="Manrope ExtraBold" panose="020B0604020202020204" charset="0"/>
      <p:bold r:id="rId16"/>
    </p:embeddedFont>
    <p:embeddedFont>
      <p:font typeface="Manrope Light" panose="020B0604020202020204" charset="0"/>
      <p:regular r:id="rId17"/>
      <p:bold r:id="rId18"/>
    </p:embeddedFont>
    <p:embeddedFont>
      <p:font typeface="Manrope Medium" panose="020B0604020202020204" charset="0"/>
      <p:regular r:id="rId19"/>
      <p:bold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Medium" panose="00000600000000000000" pitchFamily="2" charset="0"/>
      <p:regular r:id="rId25"/>
      <p:bold r:id="rId26"/>
      <p:italic r:id="rId27"/>
      <p:boldItalic r:id="rId28"/>
    </p:embeddedFont>
    <p:embeddedFont>
      <p:font typeface="Montserrat SemiBold" panose="000007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3b3dd2c437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" name="Google Shape;69;g23b3dd2c437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3bf6a1fb18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23bf6a1fb18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3bf6a1fb18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g23bf6a1fb18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3bf6a1fb1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23bf6a1fb1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3bf6a1fb1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23bf6a1fb18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3bf6a1fb1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3bf6a1fb1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bf6a1fb1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3bf6a1fb1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3bf6a1fb18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3bf6a1fb18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5e92218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85e92218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 rot="10800000">
            <a:off x="25" y="-26287"/>
            <a:ext cx="1218300" cy="5169900"/>
          </a:xfrm>
          <a:prstGeom prst="rect">
            <a:avLst/>
          </a:prstGeom>
          <a:solidFill>
            <a:srgbClr val="F3B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62;p11"/>
          <p:cNvSpPr/>
          <p:nvPr/>
        </p:nvSpPr>
        <p:spPr>
          <a:xfrm>
            <a:off x="-25" y="-26437"/>
            <a:ext cx="129000" cy="5183400"/>
          </a:xfrm>
          <a:prstGeom prst="rect">
            <a:avLst/>
          </a:prstGeom>
          <a:solidFill>
            <a:srgbClr val="908C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5050" y="397406"/>
            <a:ext cx="2528739" cy="453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11"/>
          <p:cNvGrpSpPr/>
          <p:nvPr/>
        </p:nvGrpSpPr>
        <p:grpSpPr>
          <a:xfrm>
            <a:off x="7693376" y="4661329"/>
            <a:ext cx="1125799" cy="297931"/>
            <a:chOff x="152400" y="4404975"/>
            <a:chExt cx="8693427" cy="2300629"/>
          </a:xfrm>
        </p:grpSpPr>
        <p:pic>
          <p:nvPicPr>
            <p:cNvPr id="65" name="Google Shape;65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" y="4404975"/>
              <a:ext cx="5384781" cy="230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26249" y="4404979"/>
              <a:ext cx="2319578" cy="2300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3"/>
          <p:cNvGrpSpPr/>
          <p:nvPr/>
        </p:nvGrpSpPr>
        <p:grpSpPr>
          <a:xfrm>
            <a:off x="7693376" y="4661329"/>
            <a:ext cx="1125799" cy="297931"/>
            <a:chOff x="152400" y="4404975"/>
            <a:chExt cx="8693427" cy="2300629"/>
          </a:xfrm>
        </p:grpSpPr>
        <p:pic>
          <p:nvPicPr>
            <p:cNvPr id="19" name="Google Shape;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" y="4404975"/>
              <a:ext cx="5384781" cy="230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26249" y="4404979"/>
              <a:ext cx="2319578" cy="2300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4"/>
          <p:cNvGrpSpPr/>
          <p:nvPr/>
        </p:nvGrpSpPr>
        <p:grpSpPr>
          <a:xfrm>
            <a:off x="7693376" y="4661329"/>
            <a:ext cx="1125799" cy="297931"/>
            <a:chOff x="152400" y="4404975"/>
            <a:chExt cx="8693427" cy="2300629"/>
          </a:xfrm>
        </p:grpSpPr>
        <p:pic>
          <p:nvPicPr>
            <p:cNvPr id="24" name="Google Shape;2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" y="4404975"/>
              <a:ext cx="5384781" cy="230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26249" y="4404979"/>
              <a:ext cx="2319578" cy="2300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bg>
      <p:bgPr>
        <a:solidFill>
          <a:srgbClr val="E6E6E5">
            <a:alpha val="60392"/>
          </a:srgbClr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321001" y="4661329"/>
            <a:ext cx="1125799" cy="297931"/>
            <a:chOff x="152400" y="4404975"/>
            <a:chExt cx="8693427" cy="2300629"/>
          </a:xfrm>
        </p:grpSpPr>
        <p:pic>
          <p:nvPicPr>
            <p:cNvPr id="28" name="Google Shape;28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2400" y="4404975"/>
              <a:ext cx="5384781" cy="230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26249" y="4404979"/>
              <a:ext cx="2319578" cy="2300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6"/>
          <p:cNvGrpSpPr/>
          <p:nvPr/>
        </p:nvGrpSpPr>
        <p:grpSpPr>
          <a:xfrm>
            <a:off x="321001" y="4661329"/>
            <a:ext cx="1125799" cy="297931"/>
            <a:chOff x="152400" y="4404975"/>
            <a:chExt cx="8693427" cy="2300629"/>
          </a:xfrm>
        </p:grpSpPr>
        <p:pic>
          <p:nvPicPr>
            <p:cNvPr id="32" name="Google Shape;3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2400" y="4404975"/>
              <a:ext cx="5384781" cy="230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26249" y="4404979"/>
              <a:ext cx="2319578" cy="2300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7"/>
          <p:cNvGrpSpPr/>
          <p:nvPr/>
        </p:nvGrpSpPr>
        <p:grpSpPr>
          <a:xfrm>
            <a:off x="321001" y="4661329"/>
            <a:ext cx="1125799" cy="297931"/>
            <a:chOff x="152400" y="4404975"/>
            <a:chExt cx="8693427" cy="2300629"/>
          </a:xfrm>
        </p:grpSpPr>
        <p:pic>
          <p:nvPicPr>
            <p:cNvPr id="36" name="Google Shape;36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2400" y="4404975"/>
              <a:ext cx="5384781" cy="230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26249" y="4404979"/>
              <a:ext cx="2319578" cy="2300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" name="Google Shape;3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8"/>
          <p:cNvGrpSpPr/>
          <p:nvPr/>
        </p:nvGrpSpPr>
        <p:grpSpPr>
          <a:xfrm>
            <a:off x="321001" y="4661329"/>
            <a:ext cx="1125799" cy="297931"/>
            <a:chOff x="152400" y="4404975"/>
            <a:chExt cx="8693427" cy="2300629"/>
          </a:xfrm>
        </p:grpSpPr>
        <p:pic>
          <p:nvPicPr>
            <p:cNvPr id="41" name="Google Shape;41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2400" y="4404975"/>
              <a:ext cx="5384781" cy="230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26249" y="4404979"/>
              <a:ext cx="2319578" cy="2300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Google Shape;4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321001" y="4661329"/>
            <a:ext cx="1125799" cy="297931"/>
            <a:chOff x="152400" y="4404975"/>
            <a:chExt cx="8693427" cy="2300629"/>
          </a:xfrm>
        </p:grpSpPr>
        <p:pic>
          <p:nvPicPr>
            <p:cNvPr id="46" name="Google Shape;46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2400" y="4404975"/>
              <a:ext cx="5384781" cy="230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26249" y="4404979"/>
              <a:ext cx="2319578" cy="2300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" name="Google Shape;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50453" y="4121019"/>
            <a:ext cx="1922258" cy="113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2450" y="4120999"/>
            <a:ext cx="1922258" cy="113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3454" y="4121016"/>
            <a:ext cx="1913661" cy="113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121008"/>
            <a:ext cx="1919442" cy="113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03717" y="4120988"/>
            <a:ext cx="1686984" cy="113679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/>
          <p:nvPr/>
        </p:nvSpPr>
        <p:spPr>
          <a:xfrm>
            <a:off x="-43000" y="5046750"/>
            <a:ext cx="9233700" cy="169500"/>
          </a:xfrm>
          <a:prstGeom prst="rect">
            <a:avLst/>
          </a:prstGeom>
          <a:solidFill>
            <a:srgbClr val="F3B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7750" y="459988"/>
            <a:ext cx="2528739" cy="453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0"/>
          <p:cNvGrpSpPr/>
          <p:nvPr/>
        </p:nvGrpSpPr>
        <p:grpSpPr>
          <a:xfrm>
            <a:off x="7784313" y="3643566"/>
            <a:ext cx="1125799" cy="297931"/>
            <a:chOff x="152400" y="4404975"/>
            <a:chExt cx="8693427" cy="2300629"/>
          </a:xfrm>
        </p:grpSpPr>
        <p:pic>
          <p:nvPicPr>
            <p:cNvPr id="58" name="Google Shape;58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2400" y="4404975"/>
              <a:ext cx="5384781" cy="230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526249" y="4404979"/>
              <a:ext cx="2319578" cy="2300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Montserrat SemiBold"/>
              <a:buNone/>
              <a:defRPr sz="4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Char char="•"/>
              <a:defRPr sz="3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Char char="–"/>
              <a:defRPr sz="2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–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»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-1080250" y="74325"/>
            <a:ext cx="941400" cy="222900"/>
          </a:xfrm>
          <a:prstGeom prst="rect">
            <a:avLst/>
          </a:prstGeom>
          <a:solidFill>
            <a:srgbClr val="2C49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-1080250" y="327038"/>
            <a:ext cx="941400" cy="222900"/>
          </a:xfrm>
          <a:prstGeom prst="rect">
            <a:avLst/>
          </a:prstGeom>
          <a:solidFill>
            <a:srgbClr val="3653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-1080250" y="579750"/>
            <a:ext cx="941400" cy="222900"/>
          </a:xfrm>
          <a:prstGeom prst="rect">
            <a:avLst/>
          </a:prstGeom>
          <a:solidFill>
            <a:srgbClr val="F3B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-1080250" y="832463"/>
            <a:ext cx="941400" cy="222900"/>
          </a:xfrm>
          <a:prstGeom prst="rect">
            <a:avLst/>
          </a:prstGeom>
          <a:solidFill>
            <a:srgbClr val="D9D8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-1080250" y="1085175"/>
            <a:ext cx="941400" cy="222900"/>
          </a:xfrm>
          <a:prstGeom prst="rect">
            <a:avLst/>
          </a:prstGeom>
          <a:solidFill>
            <a:srgbClr val="908C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-1080250" y="1337888"/>
            <a:ext cx="941400" cy="222900"/>
          </a:xfrm>
          <a:prstGeom prst="rect">
            <a:avLst/>
          </a:prstGeom>
          <a:solidFill>
            <a:srgbClr val="D398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-1080250" y="1590600"/>
            <a:ext cx="941400" cy="222900"/>
          </a:xfrm>
          <a:prstGeom prst="rect">
            <a:avLst/>
          </a:prstGeom>
          <a:solidFill>
            <a:srgbClr val="D9C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925" y="397406"/>
            <a:ext cx="2528739" cy="45339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2"/>
          <p:cNvSpPr txBox="1">
            <a:spLocks noGrp="1"/>
          </p:cNvSpPr>
          <p:nvPr>
            <p:ph type="title" idx="4294967295"/>
          </p:nvPr>
        </p:nvSpPr>
        <p:spPr>
          <a:xfrm>
            <a:off x="543773" y="1549406"/>
            <a:ext cx="4531800" cy="8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 Black"/>
              <a:buNone/>
            </a:pPr>
            <a:r>
              <a:rPr lang="en-US" sz="4000">
                <a:solidFill>
                  <a:srgbClr val="908C13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Title Here</a:t>
            </a:r>
            <a:endParaRPr sz="3200">
              <a:solidFill>
                <a:srgbClr val="908C13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73" name="Google Shape;73;p12"/>
          <p:cNvSpPr txBox="1"/>
          <p:nvPr/>
        </p:nvSpPr>
        <p:spPr>
          <a:xfrm>
            <a:off x="543775" y="2358281"/>
            <a:ext cx="363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Subtitle Here</a:t>
            </a:r>
            <a:endParaRPr sz="3000" b="0" i="0" u="none" strike="noStrike" cap="none">
              <a:solidFill>
                <a:srgbClr val="3F3F3F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74" name="Google Shape;74;p12"/>
          <p:cNvSpPr txBox="1"/>
          <p:nvPr/>
        </p:nvSpPr>
        <p:spPr>
          <a:xfrm>
            <a:off x="543775" y="3862156"/>
            <a:ext cx="363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Author</a:t>
            </a:r>
            <a:r>
              <a:rPr lang="en-US" sz="1500" b="0" i="0" u="none" strike="noStrike" cap="none" baseline="300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1</a:t>
            </a:r>
            <a:r>
              <a:rPr lang="en-US" sz="1500" b="0" i="0" u="none" strike="noStrike" cap="none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, Author</a:t>
            </a:r>
            <a:r>
              <a:rPr lang="en-US" sz="1500" b="0" i="0" u="none" strike="noStrike" cap="none" baseline="300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2</a:t>
            </a:r>
            <a:endParaRPr sz="1500" b="0" i="0" u="none" strike="noStrike" cap="none">
              <a:solidFill>
                <a:srgbClr val="3F3F3F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75" name="Google Shape;75;p12"/>
          <p:cNvSpPr txBox="1"/>
          <p:nvPr/>
        </p:nvSpPr>
        <p:spPr>
          <a:xfrm>
            <a:off x="551925" y="4223056"/>
            <a:ext cx="363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Affiliation of Author</a:t>
            </a:r>
            <a:r>
              <a:rPr lang="en-US" sz="1300" b="0" i="0" u="none" strike="noStrike" cap="none" baseline="300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1</a:t>
            </a:r>
            <a:r>
              <a:rPr lang="en-US" sz="1300" b="0" i="0" u="none" strike="noStrike" cap="none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, Affiliation of Author</a:t>
            </a:r>
            <a:r>
              <a:rPr lang="en-US" sz="1300" b="0" i="0" u="none" strike="noStrike" cap="none" baseline="300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2</a:t>
            </a:r>
            <a:endParaRPr sz="1300" b="0" i="0" u="none" strike="noStrike" cap="none">
              <a:solidFill>
                <a:srgbClr val="3F3F3F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76" name="Google Shape;7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50800"/>
            <a:ext cx="5551151" cy="43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>
            <a:off x="3746050" y="0"/>
            <a:ext cx="5394600" cy="5143500"/>
          </a:xfrm>
          <a:prstGeom prst="rect">
            <a:avLst/>
          </a:prstGeom>
          <a:solidFill>
            <a:srgbClr val="E6E6E5">
              <a:alpha val="8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title" idx="4294967295"/>
          </p:nvPr>
        </p:nvSpPr>
        <p:spPr>
          <a:xfrm>
            <a:off x="4271650" y="2844394"/>
            <a:ext cx="43434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 Black"/>
              <a:buNone/>
            </a:pPr>
            <a:r>
              <a:rPr lang="en-US" sz="3600" b="0">
                <a:solidFill>
                  <a:srgbClr val="2C491D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Thank you!</a:t>
            </a:r>
            <a:endParaRPr sz="3600" b="0">
              <a:solidFill>
                <a:srgbClr val="2C491D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7525" y="449775"/>
            <a:ext cx="2528737" cy="1343588"/>
          </a:xfrm>
          <a:prstGeom prst="rect">
            <a:avLst/>
          </a:prstGeom>
          <a:noFill/>
          <a:ln>
            <a:noFill/>
          </a:ln>
          <a:effectLst>
            <a:outerShdw blurRad="114300" dist="47625" dir="8820000" algn="bl" rotWithShape="0">
              <a:srgbClr val="000000">
                <a:alpha val="7450"/>
              </a:srgbClr>
            </a:outerShdw>
          </a:effectLst>
        </p:spPr>
      </p:pic>
      <p:grpSp>
        <p:nvGrpSpPr>
          <p:cNvPr id="157" name="Google Shape;157;p21"/>
          <p:cNvGrpSpPr/>
          <p:nvPr/>
        </p:nvGrpSpPr>
        <p:grpSpPr>
          <a:xfrm>
            <a:off x="5692676" y="4056210"/>
            <a:ext cx="1125799" cy="297931"/>
            <a:chOff x="152400" y="4404975"/>
            <a:chExt cx="8693427" cy="2300629"/>
          </a:xfrm>
        </p:grpSpPr>
        <p:pic>
          <p:nvPicPr>
            <p:cNvPr id="158" name="Google Shape;158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2400" y="4404975"/>
              <a:ext cx="5384781" cy="230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26249" y="4404979"/>
              <a:ext cx="2319578" cy="2300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1848" y="397401"/>
            <a:ext cx="1957376" cy="3509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/>
          <p:nvPr/>
        </p:nvSpPr>
        <p:spPr>
          <a:xfrm>
            <a:off x="1519947" y="1318350"/>
            <a:ext cx="61041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212338"/>
                </a:solidFill>
                <a:latin typeface="Manrope"/>
                <a:ea typeface="Manrope"/>
                <a:cs typeface="Manrope"/>
                <a:sym typeface="Manrope"/>
              </a:rPr>
              <a:t>Text here. Text here. Text here. </a:t>
            </a:r>
            <a:endParaRPr sz="1100" b="0" i="0" u="none" strike="noStrike" cap="none">
              <a:solidFill>
                <a:srgbClr val="21233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83" name="Google Shape;8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418250" cy="451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/>
        </p:nvSpPr>
        <p:spPr>
          <a:xfrm>
            <a:off x="658248" y="552244"/>
            <a:ext cx="7559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Title Here.</a:t>
            </a:r>
            <a:endParaRPr sz="2500" b="1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315" y="1775903"/>
            <a:ext cx="1611104" cy="106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845" y="1775903"/>
            <a:ext cx="1611106" cy="106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5">
            <a:alphaModFix/>
          </a:blip>
          <a:srcRect b="-452"/>
          <a:stretch/>
        </p:blipFill>
        <p:spPr>
          <a:xfrm flipH="1">
            <a:off x="6420309" y="1775903"/>
            <a:ext cx="1611103" cy="106884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3503410" y="2948705"/>
            <a:ext cx="2148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Caption here.</a:t>
            </a:r>
            <a:endParaRPr sz="1200" b="0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611739" y="2948705"/>
            <a:ext cx="2148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Caption here.</a:t>
            </a:r>
            <a:endParaRPr sz="1200" b="0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6348435" y="2948705"/>
            <a:ext cx="2148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Caption here.</a:t>
            </a:r>
            <a:endParaRPr sz="1200" b="0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609938" y="1379306"/>
            <a:ext cx="2163300" cy="2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Text here.</a:t>
            </a:r>
            <a:endParaRPr sz="1500" b="1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6318264" y="1379306"/>
            <a:ext cx="1916100" cy="2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Text here.</a:t>
            </a:r>
            <a:endParaRPr sz="1500" b="1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3483917" y="1379306"/>
            <a:ext cx="2278500" cy="2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Text here.</a:t>
            </a:r>
            <a:endParaRPr sz="1500" b="1" i="0" u="none" strike="noStrike" cap="non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8083250" cy="46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/>
          <p:nvPr/>
        </p:nvSpPr>
        <p:spPr>
          <a:xfrm>
            <a:off x="904625" y="3197438"/>
            <a:ext cx="1853100" cy="980700"/>
          </a:xfrm>
          <a:prstGeom prst="roundRect">
            <a:avLst>
              <a:gd name="adj" fmla="val 16667"/>
            </a:avLst>
          </a:prstGeom>
          <a:solidFill>
            <a:srgbClr val="F3B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883600" y="1006331"/>
            <a:ext cx="4637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500" b="0" i="0" u="none" strike="noStrike" cap="none">
                <a:solidFill>
                  <a:srgbClr val="212338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Title here.</a:t>
            </a:r>
            <a:endParaRPr sz="2500" b="0" i="0" u="none" strike="noStrike" cap="none">
              <a:solidFill>
                <a:srgbClr val="212338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883600" y="2053575"/>
            <a:ext cx="36885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21233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Text here.</a:t>
            </a:r>
            <a:endParaRPr sz="800" b="0" i="0" u="none" strike="noStrike" cap="non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1101429" y="3321995"/>
            <a:ext cx="1459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21233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Text here</a:t>
            </a:r>
            <a:endParaRPr sz="1200" b="0" i="0" u="none" strike="noStrike" cap="non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2953275" y="3212531"/>
            <a:ext cx="1853100" cy="980700"/>
          </a:xfrm>
          <a:prstGeom prst="roundRect">
            <a:avLst>
              <a:gd name="adj" fmla="val 16667"/>
            </a:avLst>
          </a:prstGeom>
          <a:solidFill>
            <a:srgbClr val="F3B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3150079" y="3337088"/>
            <a:ext cx="14595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21233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Text here</a:t>
            </a:r>
            <a:endParaRPr sz="800" b="0" i="0" u="none" strike="noStrike" cap="non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525" y="0"/>
            <a:ext cx="6660026" cy="45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/>
        </p:nvSpPr>
        <p:spPr>
          <a:xfrm>
            <a:off x="883600" y="1006331"/>
            <a:ext cx="4637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500" b="0" i="0" u="none" strike="noStrike" cap="none">
                <a:solidFill>
                  <a:srgbClr val="212338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Title here.</a:t>
            </a:r>
            <a:endParaRPr sz="2500" b="0" i="0" u="none" strike="noStrike" cap="none">
              <a:solidFill>
                <a:srgbClr val="212338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883600" y="2053575"/>
            <a:ext cx="36885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21233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Text here.</a:t>
            </a:r>
            <a:endParaRPr sz="800" b="0" i="0" u="none" strike="noStrike" cap="non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206126" cy="441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/>
        </p:nvSpPr>
        <p:spPr>
          <a:xfrm>
            <a:off x="883600" y="1006331"/>
            <a:ext cx="4637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500" b="0" i="0" u="none" strike="noStrike" cap="none">
                <a:solidFill>
                  <a:srgbClr val="212338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Title here.</a:t>
            </a:r>
            <a:endParaRPr sz="2500" b="0" i="0" u="none" strike="noStrike" cap="none">
              <a:solidFill>
                <a:srgbClr val="212338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883600" y="2053575"/>
            <a:ext cx="36885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212338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Text here.</a:t>
            </a:r>
            <a:endParaRPr sz="800" b="0" i="0" u="none" strike="noStrike" cap="none">
              <a:solidFill>
                <a:srgbClr val="000000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227351" cy="458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 idx="4294967295"/>
          </p:nvPr>
        </p:nvSpPr>
        <p:spPr>
          <a:xfrm>
            <a:off x="794625" y="1167647"/>
            <a:ext cx="5562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Black"/>
              <a:buNone/>
            </a:pPr>
            <a:r>
              <a:rPr lang="en-US" sz="2300">
                <a:solidFill>
                  <a:srgbClr val="365327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Title here.</a:t>
            </a:r>
            <a:endParaRPr sz="1700" b="0">
              <a:solidFill>
                <a:srgbClr val="365327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4294967295"/>
          </p:nvPr>
        </p:nvSpPr>
        <p:spPr>
          <a:xfrm>
            <a:off x="794637" y="2505433"/>
            <a:ext cx="21816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200">
                <a:latin typeface="Manrope"/>
                <a:ea typeface="Manrope"/>
                <a:cs typeface="Manrope"/>
                <a:sym typeface="Manrope"/>
              </a:rPr>
              <a:t>Text here.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30" name="Google Shape;130;p18"/>
          <p:cNvCxnSpPr/>
          <p:nvPr/>
        </p:nvCxnSpPr>
        <p:spPr>
          <a:xfrm>
            <a:off x="3171150" y="1711804"/>
            <a:ext cx="0" cy="2215800"/>
          </a:xfrm>
          <a:prstGeom prst="straightConnector1">
            <a:avLst/>
          </a:prstGeom>
          <a:noFill/>
          <a:ln w="9525" cap="flat" cmpd="sng">
            <a:solidFill>
              <a:srgbClr val="908C1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8"/>
          <p:cNvSpPr txBox="1"/>
          <p:nvPr/>
        </p:nvSpPr>
        <p:spPr>
          <a:xfrm>
            <a:off x="3472324" y="2474975"/>
            <a:ext cx="2106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Text here.</a:t>
            </a:r>
            <a:endParaRPr sz="1100" b="1" i="0" u="none" strike="noStrike" cap="non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32" name="Google Shape;132;p18"/>
          <p:cNvCxnSpPr/>
          <p:nvPr/>
        </p:nvCxnSpPr>
        <p:spPr>
          <a:xfrm>
            <a:off x="5910775" y="1711799"/>
            <a:ext cx="0" cy="2215800"/>
          </a:xfrm>
          <a:prstGeom prst="straightConnector1">
            <a:avLst/>
          </a:prstGeom>
          <a:noFill/>
          <a:ln w="9525" cap="flat" cmpd="sng">
            <a:solidFill>
              <a:srgbClr val="908C1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3" name="Google Shape;133;p18"/>
          <p:cNvSpPr txBox="1"/>
          <p:nvPr/>
        </p:nvSpPr>
        <p:spPr>
          <a:xfrm>
            <a:off x="6242458" y="2505433"/>
            <a:ext cx="21069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Text here.</a:t>
            </a:r>
            <a:endParaRPr sz="1100" b="0" i="0" u="none" strike="noStrike" cap="non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 t="79" b="68"/>
          <a:stretch/>
        </p:blipFill>
        <p:spPr>
          <a:xfrm>
            <a:off x="877525" y="1720931"/>
            <a:ext cx="659215" cy="65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 rotWithShape="1">
          <a:blip r:embed="rId4">
            <a:alphaModFix/>
          </a:blip>
          <a:srcRect t="79" b="68"/>
          <a:stretch/>
        </p:blipFill>
        <p:spPr>
          <a:xfrm>
            <a:off x="3582168" y="1744085"/>
            <a:ext cx="612839" cy="61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 rotWithShape="1">
          <a:blip r:embed="rId5">
            <a:alphaModFix/>
          </a:blip>
          <a:srcRect t="79" b="68"/>
          <a:stretch/>
        </p:blipFill>
        <p:spPr>
          <a:xfrm>
            <a:off x="6278639" y="1720931"/>
            <a:ext cx="659215" cy="65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675" y="-419975"/>
            <a:ext cx="7733276" cy="445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/>
        </p:nvSpPr>
        <p:spPr>
          <a:xfrm>
            <a:off x="2140700" y="1571213"/>
            <a:ext cx="432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12338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Title here.</a:t>
            </a:r>
            <a:endParaRPr sz="2800" b="0" i="0" u="none" strike="noStrike" cap="none">
              <a:solidFill>
                <a:srgbClr val="212338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2140700" y="2621809"/>
            <a:ext cx="39141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212338"/>
                </a:solidFill>
                <a:latin typeface="Manrope"/>
                <a:ea typeface="Manrope"/>
                <a:cs typeface="Manrope"/>
                <a:sym typeface="Manrope"/>
              </a:rPr>
              <a:t>Text here.</a:t>
            </a:r>
            <a:endParaRPr sz="1100" b="0" i="0" u="none" strike="noStrike" cap="none">
              <a:solidFill>
                <a:srgbClr val="21233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925" y="0"/>
            <a:ext cx="7847825" cy="458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900" y="0"/>
            <a:ext cx="7041851" cy="462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Affichage à l'écran (16:9)</PresentationFormat>
  <Paragraphs>27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0" baseType="lpstr">
      <vt:lpstr>Arial</vt:lpstr>
      <vt:lpstr>Manrope Light</vt:lpstr>
      <vt:lpstr>Manrope Medium</vt:lpstr>
      <vt:lpstr>Manrope</vt:lpstr>
      <vt:lpstr>Montserrat Medium</vt:lpstr>
      <vt:lpstr>Arial Black</vt:lpstr>
      <vt:lpstr>Manrope ExtraBold</vt:lpstr>
      <vt:lpstr>Montserrat SemiBold</vt:lpstr>
      <vt:lpstr>Montserrat</vt:lpstr>
      <vt:lpstr>Office Theme</vt:lpstr>
      <vt:lpstr>Title Here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Title here.</vt:lpstr>
      <vt:lpstr>Présentation PowerPoint</vt:lpstr>
      <vt:lpstr>Présentation PowerPoint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Pacifique Bulambo</dc:creator>
  <cp:lastModifiedBy>Pacifique Bulambo</cp:lastModifiedBy>
  <cp:revision>1</cp:revision>
  <dcterms:modified xsi:type="dcterms:W3CDTF">2023-10-04T10:28:22Z</dcterms:modified>
</cp:coreProperties>
</file>