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11"/>
  </p:notesMasterIdLst>
  <p:sldIdLst>
    <p:sldId id="256" r:id="rId2"/>
    <p:sldId id="317" r:id="rId3"/>
    <p:sldId id="318" r:id="rId4"/>
    <p:sldId id="319" r:id="rId5"/>
    <p:sldId id="320" r:id="rId6"/>
    <p:sldId id="321" r:id="rId7"/>
    <p:sldId id="322" r:id="rId8"/>
    <p:sldId id="323" r:id="rId9"/>
    <p:sldId id="300" r:id="rId10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29235"/>
    <a:srgbClr val="89E398"/>
    <a:srgbClr val="D2472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Aucun style, grille du tablea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548" autoAdjust="0"/>
    <p:restoredTop sz="91195" autoAdjust="0"/>
  </p:normalViewPr>
  <p:slideViewPr>
    <p:cSldViewPr snapToGrid="0">
      <p:cViewPr varScale="1">
        <p:scale>
          <a:sx n="75" d="100"/>
          <a:sy n="75" d="100"/>
        </p:scale>
        <p:origin x="811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orremans Cadwal" userId="S::cborremans@uliege.be::3013eef9-745e-44b5-b2e0-e38fcf1fa941" providerId="AD" clId="Web-{885D70EF-9989-A83B-D37E-8D0172150BC8}"/>
    <pc:docChg chg="modSld sldOrd modMainMaster">
      <pc:chgData name="Borremans Cadwal" userId="S::cborremans@uliege.be::3013eef9-745e-44b5-b2e0-e38fcf1fa941" providerId="AD" clId="Web-{885D70EF-9989-A83B-D37E-8D0172150BC8}" dt="2025-05-22T14:19:34.253" v="643"/>
      <pc:docMkLst>
        <pc:docMk/>
      </pc:docMkLst>
      <pc:sldChg chg="addSp modSp">
        <pc:chgData name="Borremans Cadwal" userId="S::cborremans@uliege.be::3013eef9-745e-44b5-b2e0-e38fcf1fa941" providerId="AD" clId="Web-{885D70EF-9989-A83B-D37E-8D0172150BC8}" dt="2025-05-22T13:03:22.327" v="133"/>
        <pc:sldMkLst>
          <pc:docMk/>
          <pc:sldMk cId="521966175" sldId="256"/>
        </pc:sldMkLst>
      </pc:sldChg>
      <pc:sldChg chg="modSp">
        <pc:chgData name="Borremans Cadwal" userId="S::cborremans@uliege.be::3013eef9-745e-44b5-b2e0-e38fcf1fa941" providerId="AD" clId="Web-{885D70EF-9989-A83B-D37E-8D0172150BC8}" dt="2025-05-22T11:44:04.994" v="6" actId="20577"/>
        <pc:sldMkLst>
          <pc:docMk/>
          <pc:sldMk cId="3984489417" sldId="257"/>
        </pc:sldMkLst>
      </pc:sldChg>
      <pc:sldChg chg="addSp modSp">
        <pc:chgData name="Borremans Cadwal" userId="S::cborremans@uliege.be::3013eef9-745e-44b5-b2e0-e38fcf1fa941" providerId="AD" clId="Web-{885D70EF-9989-A83B-D37E-8D0172150BC8}" dt="2025-05-22T13:03:22.327" v="133"/>
        <pc:sldMkLst>
          <pc:docMk/>
          <pc:sldMk cId="3884909575" sldId="269"/>
        </pc:sldMkLst>
      </pc:sldChg>
      <pc:sldChg chg="modSp">
        <pc:chgData name="Borremans Cadwal" userId="S::cborremans@uliege.be::3013eef9-745e-44b5-b2e0-e38fcf1fa941" providerId="AD" clId="Web-{885D70EF-9989-A83B-D37E-8D0172150BC8}" dt="2025-05-22T12:02:30.648" v="11" actId="20577"/>
        <pc:sldMkLst>
          <pc:docMk/>
          <pc:sldMk cId="3209721745" sldId="271"/>
        </pc:sldMkLst>
      </pc:sldChg>
      <pc:sldChg chg="modSp">
        <pc:chgData name="Borremans Cadwal" userId="S::cborremans@uliege.be::3013eef9-745e-44b5-b2e0-e38fcf1fa941" providerId="AD" clId="Web-{885D70EF-9989-A83B-D37E-8D0172150BC8}" dt="2025-05-22T12:04:33.966" v="14" actId="20577"/>
        <pc:sldMkLst>
          <pc:docMk/>
          <pc:sldMk cId="1526109894" sldId="272"/>
        </pc:sldMkLst>
      </pc:sldChg>
      <pc:sldChg chg="addSp modSp">
        <pc:chgData name="Borremans Cadwal" userId="S::cborremans@uliege.be::3013eef9-745e-44b5-b2e0-e38fcf1fa941" providerId="AD" clId="Web-{885D70EF-9989-A83B-D37E-8D0172150BC8}" dt="2025-05-22T13:03:22.327" v="133"/>
        <pc:sldMkLst>
          <pc:docMk/>
          <pc:sldMk cId="405656263" sldId="273"/>
        </pc:sldMkLst>
      </pc:sldChg>
      <pc:sldChg chg="addSp modSp">
        <pc:chgData name="Borremans Cadwal" userId="S::cborremans@uliege.be::3013eef9-745e-44b5-b2e0-e38fcf1fa941" providerId="AD" clId="Web-{885D70EF-9989-A83B-D37E-8D0172150BC8}" dt="2025-05-22T13:03:22.327" v="133"/>
        <pc:sldMkLst>
          <pc:docMk/>
          <pc:sldMk cId="3226986909" sldId="275"/>
        </pc:sldMkLst>
      </pc:sldChg>
      <pc:sldChg chg="ord">
        <pc:chgData name="Borremans Cadwal" userId="S::cborremans@uliege.be::3013eef9-745e-44b5-b2e0-e38fcf1fa941" providerId="AD" clId="Web-{885D70EF-9989-A83B-D37E-8D0172150BC8}" dt="2025-05-22T12:21:46.671" v="46"/>
        <pc:sldMkLst>
          <pc:docMk/>
          <pc:sldMk cId="12394417" sldId="276"/>
        </pc:sldMkLst>
      </pc:sldChg>
      <pc:sldChg chg="addSp modSp">
        <pc:chgData name="Borremans Cadwal" userId="S::cborremans@uliege.be::3013eef9-745e-44b5-b2e0-e38fcf1fa941" providerId="AD" clId="Web-{885D70EF-9989-A83B-D37E-8D0172150BC8}" dt="2025-05-22T12:20:32.980" v="45" actId="1076"/>
        <pc:sldMkLst>
          <pc:docMk/>
          <pc:sldMk cId="3715503625" sldId="277"/>
        </pc:sldMkLst>
      </pc:sldChg>
      <pc:sldChg chg="addSp delSp modSp">
        <pc:chgData name="Borremans Cadwal" userId="S::cborremans@uliege.be::3013eef9-745e-44b5-b2e0-e38fcf1fa941" providerId="AD" clId="Web-{885D70EF-9989-A83B-D37E-8D0172150BC8}" dt="2025-05-22T14:19:34.253" v="643"/>
        <pc:sldMkLst>
          <pc:docMk/>
          <pc:sldMk cId="4094595487" sldId="279"/>
        </pc:sldMkLst>
      </pc:sldChg>
      <pc:sldChg chg="addSp modSp">
        <pc:chgData name="Borremans Cadwal" userId="S::cborremans@uliege.be::3013eef9-745e-44b5-b2e0-e38fcf1fa941" providerId="AD" clId="Web-{885D70EF-9989-A83B-D37E-8D0172150BC8}" dt="2025-05-22T13:03:22.327" v="133"/>
        <pc:sldMkLst>
          <pc:docMk/>
          <pc:sldMk cId="301067321" sldId="282"/>
        </pc:sldMkLst>
      </pc:sldChg>
      <pc:sldMasterChg chg="mod modSldLayout">
        <pc:chgData name="Borremans Cadwal" userId="S::cborremans@uliege.be::3013eef9-745e-44b5-b2e0-e38fcf1fa941" providerId="AD" clId="Web-{885D70EF-9989-A83B-D37E-8D0172150BC8}" dt="2025-05-22T13:03:22.327" v="133"/>
        <pc:sldMasterMkLst>
          <pc:docMk/>
          <pc:sldMasterMk cId="2033325897" sldId="2147483660"/>
        </pc:sldMasterMkLst>
        <pc:sldLayoutChg chg="mod">
          <pc:chgData name="Borremans Cadwal" userId="S::cborremans@uliege.be::3013eef9-745e-44b5-b2e0-e38fcf1fa941" providerId="AD" clId="Web-{885D70EF-9989-A83B-D37E-8D0172150BC8}" dt="2025-05-22T13:03:22.327" v="133"/>
          <pc:sldLayoutMkLst>
            <pc:docMk/>
            <pc:sldMasterMk cId="2033325897" sldId="2147483660"/>
            <pc:sldLayoutMk cId="1707764708" sldId="2147483661"/>
          </pc:sldLayoutMkLst>
        </pc:sldLayoutChg>
        <pc:sldLayoutChg chg="mod">
          <pc:chgData name="Borremans Cadwal" userId="S::cborremans@uliege.be::3013eef9-745e-44b5-b2e0-e38fcf1fa941" providerId="AD" clId="Web-{885D70EF-9989-A83B-D37E-8D0172150BC8}" dt="2025-05-22T13:03:22.327" v="133"/>
          <pc:sldLayoutMkLst>
            <pc:docMk/>
            <pc:sldMasterMk cId="2033325897" sldId="2147483660"/>
            <pc:sldLayoutMk cId="3289473094" sldId="2147483662"/>
          </pc:sldLayoutMkLst>
        </pc:sldLayoutChg>
        <pc:sldLayoutChg chg="mod">
          <pc:chgData name="Borremans Cadwal" userId="S::cborremans@uliege.be::3013eef9-745e-44b5-b2e0-e38fcf1fa941" providerId="AD" clId="Web-{885D70EF-9989-A83B-D37E-8D0172150BC8}" dt="2025-05-22T13:03:22.327" v="133"/>
          <pc:sldLayoutMkLst>
            <pc:docMk/>
            <pc:sldMasterMk cId="2033325897" sldId="2147483660"/>
            <pc:sldLayoutMk cId="160045554" sldId="2147483663"/>
          </pc:sldLayoutMkLst>
        </pc:sldLayoutChg>
        <pc:sldLayoutChg chg="mod">
          <pc:chgData name="Borremans Cadwal" userId="S::cborremans@uliege.be::3013eef9-745e-44b5-b2e0-e38fcf1fa941" providerId="AD" clId="Web-{885D70EF-9989-A83B-D37E-8D0172150BC8}" dt="2025-05-22T13:03:22.327" v="133"/>
          <pc:sldLayoutMkLst>
            <pc:docMk/>
            <pc:sldMasterMk cId="2033325897" sldId="2147483660"/>
            <pc:sldLayoutMk cId="2159337249" sldId="2147483664"/>
          </pc:sldLayoutMkLst>
        </pc:sldLayoutChg>
        <pc:sldLayoutChg chg="mod">
          <pc:chgData name="Borremans Cadwal" userId="S::cborremans@uliege.be::3013eef9-745e-44b5-b2e0-e38fcf1fa941" providerId="AD" clId="Web-{885D70EF-9989-A83B-D37E-8D0172150BC8}" dt="2025-05-22T13:03:22.327" v="133"/>
          <pc:sldLayoutMkLst>
            <pc:docMk/>
            <pc:sldMasterMk cId="2033325897" sldId="2147483660"/>
            <pc:sldLayoutMk cId="297265738" sldId="2147483665"/>
          </pc:sldLayoutMkLst>
        </pc:sldLayoutChg>
        <pc:sldLayoutChg chg="mod">
          <pc:chgData name="Borremans Cadwal" userId="S::cborremans@uliege.be::3013eef9-745e-44b5-b2e0-e38fcf1fa941" providerId="AD" clId="Web-{885D70EF-9989-A83B-D37E-8D0172150BC8}" dt="2025-05-22T13:03:22.327" v="133"/>
          <pc:sldLayoutMkLst>
            <pc:docMk/>
            <pc:sldMasterMk cId="2033325897" sldId="2147483660"/>
            <pc:sldLayoutMk cId="3753349710" sldId="2147483666"/>
          </pc:sldLayoutMkLst>
        </pc:sldLayoutChg>
        <pc:sldLayoutChg chg="mod">
          <pc:chgData name="Borremans Cadwal" userId="S::cborremans@uliege.be::3013eef9-745e-44b5-b2e0-e38fcf1fa941" providerId="AD" clId="Web-{885D70EF-9989-A83B-D37E-8D0172150BC8}" dt="2025-05-22T13:03:22.327" v="133"/>
          <pc:sldLayoutMkLst>
            <pc:docMk/>
            <pc:sldMasterMk cId="2033325897" sldId="2147483660"/>
            <pc:sldLayoutMk cId="3315824587" sldId="2147483667"/>
          </pc:sldLayoutMkLst>
        </pc:sldLayoutChg>
        <pc:sldLayoutChg chg="mod">
          <pc:chgData name="Borremans Cadwal" userId="S::cborremans@uliege.be::3013eef9-745e-44b5-b2e0-e38fcf1fa941" providerId="AD" clId="Web-{885D70EF-9989-A83B-D37E-8D0172150BC8}" dt="2025-05-22T13:03:22.327" v="133"/>
          <pc:sldLayoutMkLst>
            <pc:docMk/>
            <pc:sldMasterMk cId="2033325897" sldId="2147483660"/>
            <pc:sldLayoutMk cId="1418032550" sldId="2147483668"/>
          </pc:sldLayoutMkLst>
        </pc:sldLayoutChg>
        <pc:sldLayoutChg chg="mod">
          <pc:chgData name="Borremans Cadwal" userId="S::cborremans@uliege.be::3013eef9-745e-44b5-b2e0-e38fcf1fa941" providerId="AD" clId="Web-{885D70EF-9989-A83B-D37E-8D0172150BC8}" dt="2025-05-22T13:03:22.327" v="133"/>
          <pc:sldLayoutMkLst>
            <pc:docMk/>
            <pc:sldMasterMk cId="2033325897" sldId="2147483660"/>
            <pc:sldLayoutMk cId="2499635662" sldId="2147483669"/>
          </pc:sldLayoutMkLst>
        </pc:sldLayoutChg>
        <pc:sldLayoutChg chg="mod">
          <pc:chgData name="Borremans Cadwal" userId="S::cborremans@uliege.be::3013eef9-745e-44b5-b2e0-e38fcf1fa941" providerId="AD" clId="Web-{885D70EF-9989-A83B-D37E-8D0172150BC8}" dt="2025-05-22T13:03:22.327" v="133"/>
          <pc:sldLayoutMkLst>
            <pc:docMk/>
            <pc:sldMasterMk cId="2033325897" sldId="2147483660"/>
            <pc:sldLayoutMk cId="4251732749" sldId="2147483670"/>
          </pc:sldLayoutMkLst>
        </pc:sldLayoutChg>
        <pc:sldLayoutChg chg="mod">
          <pc:chgData name="Borremans Cadwal" userId="S::cborremans@uliege.be::3013eef9-745e-44b5-b2e0-e38fcf1fa941" providerId="AD" clId="Web-{885D70EF-9989-A83B-D37E-8D0172150BC8}" dt="2025-05-22T13:03:22.327" v="133"/>
          <pc:sldLayoutMkLst>
            <pc:docMk/>
            <pc:sldMasterMk cId="2033325897" sldId="2147483660"/>
            <pc:sldLayoutMk cId="767574435" sldId="2147483671"/>
          </pc:sldLayoutMkLst>
        </pc:sldLayoutChg>
      </pc:sldMasterChg>
    </pc:docChg>
  </pc:docChgLst>
  <pc:docChgLst>
    <pc:chgData name="Borremans Cadwal" userId="S::cborremans@uliege.be::3013eef9-745e-44b5-b2e0-e38fcf1fa941" providerId="AD" clId="Web-{ABB2EF9D-629E-8DD0-E77B-C0F964E37E5C}"/>
    <pc:docChg chg="modSld">
      <pc:chgData name="Borremans Cadwal" userId="S::cborremans@uliege.be::3013eef9-745e-44b5-b2e0-e38fcf1fa941" providerId="AD" clId="Web-{ABB2EF9D-629E-8DD0-E77B-C0F964E37E5C}" dt="2025-05-22T09:05:29" v="2" actId="1076"/>
      <pc:docMkLst>
        <pc:docMk/>
      </pc:docMkLst>
      <pc:sldChg chg="modSp">
        <pc:chgData name="Borremans Cadwal" userId="S::cborremans@uliege.be::3013eef9-745e-44b5-b2e0-e38fcf1fa941" providerId="AD" clId="Web-{ABB2EF9D-629E-8DD0-E77B-C0F964E37E5C}" dt="2025-05-22T09:05:29" v="2" actId="1076"/>
        <pc:sldMkLst>
          <pc:docMk/>
          <pc:sldMk cId="1526109894" sldId="272"/>
        </pc:sldMkLst>
      </pc:sldChg>
    </pc:docChg>
  </pc:docChgLst>
  <pc:docChgLst>
    <pc:chgData name="Borremans Cadwal" userId="S::cborremans@uliege.be::3013eef9-745e-44b5-b2e0-e38fcf1fa941" providerId="AD" clId="Web-{F0C40665-573B-DD8D-B768-340ED011D4C3}"/>
    <pc:docChg chg="addSld delSld modSld">
      <pc:chgData name="Borremans Cadwal" userId="S::cborremans@uliege.be::3013eef9-745e-44b5-b2e0-e38fcf1fa941" providerId="AD" clId="Web-{F0C40665-573B-DD8D-B768-340ED011D4C3}" dt="2025-06-26T10:54:48.324" v="754" actId="20577"/>
      <pc:docMkLst>
        <pc:docMk/>
      </pc:docMkLst>
      <pc:sldChg chg="modSp">
        <pc:chgData name="Borremans Cadwal" userId="S::cborremans@uliege.be::3013eef9-745e-44b5-b2e0-e38fcf1fa941" providerId="AD" clId="Web-{F0C40665-573B-DD8D-B768-340ED011D4C3}" dt="2025-06-26T08:46:07.971" v="31" actId="20577"/>
        <pc:sldMkLst>
          <pc:docMk/>
          <pc:sldMk cId="521966175" sldId="256"/>
        </pc:sldMkLst>
      </pc:sldChg>
      <pc:sldChg chg="addSp delSp modSp addAnim delAnim">
        <pc:chgData name="Borremans Cadwal" userId="S::cborremans@uliege.be::3013eef9-745e-44b5-b2e0-e38fcf1fa941" providerId="AD" clId="Web-{F0C40665-573B-DD8D-B768-340ED011D4C3}" dt="2025-06-26T10:53:30.728" v="724" actId="20577"/>
        <pc:sldMkLst>
          <pc:docMk/>
          <pc:sldMk cId="3441034832" sldId="309"/>
        </pc:sldMkLst>
      </pc:sldChg>
      <pc:sldChg chg="modSp">
        <pc:chgData name="Borremans Cadwal" userId="S::cborremans@uliege.be::3013eef9-745e-44b5-b2e0-e38fcf1fa941" providerId="AD" clId="Web-{F0C40665-573B-DD8D-B768-340ED011D4C3}" dt="2025-06-26T10:11:00.008" v="442" actId="20577"/>
        <pc:sldMkLst>
          <pc:docMk/>
          <pc:sldMk cId="2509221652" sldId="311"/>
        </pc:sldMkLst>
      </pc:sldChg>
      <pc:sldChg chg="addSp modSp del">
        <pc:chgData name="Borremans Cadwal" userId="S::cborremans@uliege.be::3013eef9-745e-44b5-b2e0-e38fcf1fa941" providerId="AD" clId="Web-{F0C40665-573B-DD8D-B768-340ED011D4C3}" dt="2025-06-26T10:53:24.775" v="722"/>
        <pc:sldMkLst>
          <pc:docMk/>
          <pc:sldMk cId="1574082638" sldId="313"/>
        </pc:sldMkLst>
      </pc:sldChg>
      <pc:sldChg chg="addSp delSp modSp">
        <pc:chgData name="Borremans Cadwal" userId="S::cborremans@uliege.be::3013eef9-745e-44b5-b2e0-e38fcf1fa941" providerId="AD" clId="Web-{F0C40665-573B-DD8D-B768-340ED011D4C3}" dt="2025-06-26T10:54:48.324" v="754" actId="20577"/>
        <pc:sldMkLst>
          <pc:docMk/>
          <pc:sldMk cId="2257098554" sldId="314"/>
        </pc:sldMkLst>
      </pc:sldChg>
      <pc:sldChg chg="del">
        <pc:chgData name="Borremans Cadwal" userId="S::cborremans@uliege.be::3013eef9-745e-44b5-b2e0-e38fcf1fa941" providerId="AD" clId="Web-{F0C40665-573B-DD8D-B768-340ED011D4C3}" dt="2025-06-26T10:53:01.868" v="720"/>
        <pc:sldMkLst>
          <pc:docMk/>
          <pc:sldMk cId="1219387659" sldId="315"/>
        </pc:sldMkLst>
      </pc:sldChg>
      <pc:sldChg chg="add replId">
        <pc:chgData name="Borremans Cadwal" userId="S::cborremans@uliege.be::3013eef9-745e-44b5-b2e0-e38fcf1fa941" providerId="AD" clId="Web-{F0C40665-573B-DD8D-B768-340ED011D4C3}" dt="2025-06-26T10:53:15.602" v="721"/>
        <pc:sldMkLst>
          <pc:docMk/>
          <pc:sldMk cId="1610786281" sldId="315"/>
        </pc:sldMkLst>
      </pc:sldChg>
    </pc:docChg>
  </pc:docChgLst>
  <pc:docChgLst>
    <pc:chgData name="Borremans Cadwal" userId="S::cborremans@uliege.be::3013eef9-745e-44b5-b2e0-e38fcf1fa941" providerId="AD" clId="Web-{FDBAB7EB-2747-6A89-4FDF-4EA3275F8524}"/>
    <pc:docChg chg="modSld">
      <pc:chgData name="Borremans Cadwal" userId="S::cborremans@uliege.be::3013eef9-745e-44b5-b2e0-e38fcf1fa941" providerId="AD" clId="Web-{FDBAB7EB-2747-6A89-4FDF-4EA3275F8524}" dt="2025-06-27T14:33:11.953" v="361" actId="20577"/>
      <pc:docMkLst>
        <pc:docMk/>
      </pc:docMkLst>
      <pc:sldChg chg="modSp">
        <pc:chgData name="Borremans Cadwal" userId="S::cborremans@uliege.be::3013eef9-745e-44b5-b2e0-e38fcf1fa941" providerId="AD" clId="Web-{FDBAB7EB-2747-6A89-4FDF-4EA3275F8524}" dt="2025-06-27T14:23:57.371" v="65" actId="20577"/>
        <pc:sldMkLst>
          <pc:docMk/>
          <pc:sldMk cId="1079432290" sldId="266"/>
        </pc:sldMkLst>
      </pc:sldChg>
      <pc:sldChg chg="modSp">
        <pc:chgData name="Borremans Cadwal" userId="S::cborremans@uliege.be::3013eef9-745e-44b5-b2e0-e38fcf1fa941" providerId="AD" clId="Web-{FDBAB7EB-2747-6A89-4FDF-4EA3275F8524}" dt="2025-06-27T14:32:01.372" v="346" actId="20577"/>
        <pc:sldMkLst>
          <pc:docMk/>
          <pc:sldMk cId="2509221652" sldId="311"/>
        </pc:sldMkLst>
      </pc:sldChg>
      <pc:sldChg chg="modSp">
        <pc:chgData name="Borremans Cadwal" userId="S::cborremans@uliege.be::3013eef9-745e-44b5-b2e0-e38fcf1fa941" providerId="AD" clId="Web-{FDBAB7EB-2747-6A89-4FDF-4EA3275F8524}" dt="2025-06-27T14:33:11.953" v="361" actId="20577"/>
        <pc:sldMkLst>
          <pc:docMk/>
          <pc:sldMk cId="3184011718" sldId="312"/>
        </pc:sldMkLst>
      </pc:sldChg>
    </pc:docChg>
  </pc:docChgLst>
  <pc:docChgLst>
    <pc:chgData name="Borremans Cadwal" userId="S::cborremans@uliege.be::3013eef9-745e-44b5-b2e0-e38fcf1fa941" providerId="AD" clId="Web-{89453D5B-C3E4-3D78-0C23-35D1C4FA76B9}"/>
    <pc:docChg chg="modSld">
      <pc:chgData name="Borremans Cadwal" userId="S::cborremans@uliege.be::3013eef9-745e-44b5-b2e0-e38fcf1fa941" providerId="AD" clId="Web-{89453D5B-C3E4-3D78-0C23-35D1C4FA76B9}" dt="2025-06-30T12:39:43.631" v="2"/>
      <pc:docMkLst>
        <pc:docMk/>
      </pc:docMkLst>
      <pc:sldChg chg="addSp modSp">
        <pc:chgData name="Borremans Cadwal" userId="S::cborremans@uliege.be::3013eef9-745e-44b5-b2e0-e38fcf1fa941" providerId="AD" clId="Web-{89453D5B-C3E4-3D78-0C23-35D1C4FA76B9}" dt="2025-06-30T12:39:43.631" v="2"/>
        <pc:sldMkLst>
          <pc:docMk/>
          <pc:sldMk cId="813365836" sldId="319"/>
        </pc:sldMkLst>
        <pc:picChg chg="add mod">
          <ac:chgData name="Borremans Cadwal" userId="S::cborremans@uliege.be::3013eef9-745e-44b5-b2e0-e38fcf1fa941" providerId="AD" clId="Web-{89453D5B-C3E4-3D78-0C23-35D1C4FA76B9}" dt="2025-06-30T12:39:43.631" v="2"/>
          <ac:picMkLst>
            <pc:docMk/>
            <pc:sldMk cId="813365836" sldId="319"/>
            <ac:picMk id="2" creationId="{DADFE267-E984-A8D4-68C7-B190399BE07B}"/>
          </ac:picMkLst>
        </pc:picChg>
      </pc:sldChg>
    </pc:docChg>
  </pc:docChgLst>
  <pc:docChgLst>
    <pc:chgData name="Borremans Cadwal" userId="S::cborremans@uliege.be::3013eef9-745e-44b5-b2e0-e38fcf1fa941" providerId="AD" clId="Web-{3747EA00-F649-BABC-B981-E07E48DAE04C}"/>
    <pc:docChg chg="addSld delSld modSld sldOrd">
      <pc:chgData name="Borremans Cadwal" userId="S::cborremans@uliege.be::3013eef9-745e-44b5-b2e0-e38fcf1fa941" providerId="AD" clId="Web-{3747EA00-F649-BABC-B981-E07E48DAE04C}" dt="2025-05-26T07:16:29.115" v="28" actId="20577"/>
      <pc:docMkLst>
        <pc:docMk/>
      </pc:docMkLst>
      <pc:sldChg chg="modSp">
        <pc:chgData name="Borremans Cadwal" userId="S::cborremans@uliege.be::3013eef9-745e-44b5-b2e0-e38fcf1fa941" providerId="AD" clId="Web-{3747EA00-F649-BABC-B981-E07E48DAE04C}" dt="2025-05-26T07:08:22.595" v="2" actId="20577"/>
        <pc:sldMkLst>
          <pc:docMk/>
          <pc:sldMk cId="403140126" sldId="285"/>
        </pc:sldMkLst>
      </pc:sldChg>
      <pc:sldChg chg="new del">
        <pc:chgData name="Borremans Cadwal" userId="S::cborremans@uliege.be::3013eef9-745e-44b5-b2e0-e38fcf1fa941" providerId="AD" clId="Web-{3747EA00-F649-BABC-B981-E07E48DAE04C}" dt="2025-05-26T07:15:15.971" v="4"/>
        <pc:sldMkLst>
          <pc:docMk/>
          <pc:sldMk cId="1941708294" sldId="300"/>
        </pc:sldMkLst>
      </pc:sldChg>
      <pc:sldChg chg="modSp add ord replId">
        <pc:chgData name="Borremans Cadwal" userId="S::cborremans@uliege.be::3013eef9-745e-44b5-b2e0-e38fcf1fa941" providerId="AD" clId="Web-{3747EA00-F649-BABC-B981-E07E48DAE04C}" dt="2025-05-26T07:16:29.115" v="28" actId="20577"/>
        <pc:sldMkLst>
          <pc:docMk/>
          <pc:sldMk cId="4173337621" sldId="300"/>
        </pc:sldMkLst>
      </pc:sldChg>
    </pc:docChg>
  </pc:docChgLst>
  <pc:docChgLst>
    <pc:chgData name="Borremans Cadwal" userId="S::cborremans@uliege.be::3013eef9-745e-44b5-b2e0-e38fcf1fa941" providerId="AD" clId="Web-{2AB5F005-19F0-0EE6-6C87-11630A152F56}"/>
    <pc:docChg chg="modSld">
      <pc:chgData name="Borremans Cadwal" userId="S::cborremans@uliege.be::3013eef9-745e-44b5-b2e0-e38fcf1fa941" providerId="AD" clId="Web-{2AB5F005-19F0-0EE6-6C87-11630A152F56}" dt="2025-06-26T13:04:03.489" v="31" actId="20577"/>
      <pc:docMkLst>
        <pc:docMk/>
      </pc:docMkLst>
      <pc:sldChg chg="modSp">
        <pc:chgData name="Borremans Cadwal" userId="S::cborremans@uliege.be::3013eef9-745e-44b5-b2e0-e38fcf1fa941" providerId="AD" clId="Web-{2AB5F005-19F0-0EE6-6C87-11630A152F56}" dt="2025-06-26T13:04:03.489" v="31" actId="20577"/>
        <pc:sldMkLst>
          <pc:docMk/>
          <pc:sldMk cId="2509221652" sldId="311"/>
        </pc:sldMkLst>
      </pc:sldChg>
    </pc:docChg>
  </pc:docChgLst>
  <pc:docChgLst>
    <pc:chgData name="Borremans Cadwal" userId="S::cborremans@uliege.be::3013eef9-745e-44b5-b2e0-e38fcf1fa941" providerId="AD" clId="Web-{B5FA06A5-F66F-360F-B003-876EDF7DDE05}"/>
    <pc:docChg chg="addSld modSld sldOrd">
      <pc:chgData name="Borremans Cadwal" userId="S::cborremans@uliege.be::3013eef9-745e-44b5-b2e0-e38fcf1fa941" providerId="AD" clId="Web-{B5FA06A5-F66F-360F-B003-876EDF7DDE05}" dt="2025-06-02T08:39:18.315" v="39" actId="1076"/>
      <pc:docMkLst>
        <pc:docMk/>
      </pc:docMkLst>
      <pc:sldChg chg="delSp modSp add ord replId delAnim">
        <pc:chgData name="Borremans Cadwal" userId="S::cborremans@uliege.be::3013eef9-745e-44b5-b2e0-e38fcf1fa941" providerId="AD" clId="Web-{B5FA06A5-F66F-360F-B003-876EDF7DDE05}" dt="2025-06-02T08:39:18.315" v="39" actId="1076"/>
        <pc:sldMkLst>
          <pc:docMk/>
          <pc:sldMk cId="3441034832" sldId="309"/>
        </pc:sldMkLst>
      </pc:sldChg>
    </pc:docChg>
  </pc:docChgLst>
  <pc:docChgLst>
    <pc:chgData name="Borremans Cadwal" userId="3013eef9-745e-44b5-b2e0-e38fcf1fa941" providerId="ADAL" clId="{FB9E133B-DCC0-42B0-AAD3-98BE4E4523C0}"/>
    <pc:docChg chg="undo custSel addSld delSld modSld sldOrd delMainMaster">
      <pc:chgData name="Borremans Cadwal" userId="3013eef9-745e-44b5-b2e0-e38fcf1fa941" providerId="ADAL" clId="{FB9E133B-DCC0-42B0-AAD3-98BE4E4523C0}" dt="2025-05-25T12:45:03.479" v="1348" actId="1076"/>
      <pc:docMkLst>
        <pc:docMk/>
      </pc:docMkLst>
      <pc:sldChg chg="addSp modSp add mod">
        <pc:chgData name="Borremans Cadwal" userId="3013eef9-745e-44b5-b2e0-e38fcf1fa941" providerId="ADAL" clId="{FB9E133B-DCC0-42B0-AAD3-98BE4E4523C0}" dt="2025-05-21T11:04:30.371" v="107" actId="122"/>
        <pc:sldMkLst>
          <pc:docMk/>
          <pc:sldMk cId="521966175" sldId="256"/>
        </pc:sldMkLst>
      </pc:sldChg>
      <pc:sldChg chg="addSp delSp modSp new del mod">
        <pc:chgData name="Borremans Cadwal" userId="3013eef9-745e-44b5-b2e0-e38fcf1fa941" providerId="ADAL" clId="{FB9E133B-DCC0-42B0-AAD3-98BE4E4523C0}" dt="2025-05-21T11:01:58.191" v="56" actId="2696"/>
        <pc:sldMkLst>
          <pc:docMk/>
          <pc:sldMk cId="3711556031" sldId="256"/>
        </pc:sldMkLst>
      </pc:sldChg>
      <pc:sldChg chg="add del">
        <pc:chgData name="Borremans Cadwal" userId="3013eef9-745e-44b5-b2e0-e38fcf1fa941" providerId="ADAL" clId="{FB9E133B-DCC0-42B0-AAD3-98BE4E4523C0}" dt="2025-05-21T11:02:26.504" v="58" actId="2696"/>
        <pc:sldMkLst>
          <pc:docMk/>
          <pc:sldMk cId="3784089036" sldId="257"/>
        </pc:sldMkLst>
      </pc:sldChg>
      <pc:sldChg chg="modSp new mod">
        <pc:chgData name="Borremans Cadwal" userId="3013eef9-745e-44b5-b2e0-e38fcf1fa941" providerId="ADAL" clId="{FB9E133B-DCC0-42B0-AAD3-98BE4E4523C0}" dt="2025-05-21T11:06:00.757" v="186" actId="20577"/>
        <pc:sldMkLst>
          <pc:docMk/>
          <pc:sldMk cId="3984489417" sldId="257"/>
        </pc:sldMkLst>
      </pc:sldChg>
      <pc:sldChg chg="modSp add mod">
        <pc:chgData name="Borremans Cadwal" userId="3013eef9-745e-44b5-b2e0-e38fcf1fa941" providerId="ADAL" clId="{FB9E133B-DCC0-42B0-AAD3-98BE4E4523C0}" dt="2025-05-21T11:09:28.487" v="206" actId="20577"/>
        <pc:sldMkLst>
          <pc:docMk/>
          <pc:sldMk cId="3884909575" sldId="269"/>
        </pc:sldMkLst>
      </pc:sldChg>
      <pc:sldChg chg="modSp new mod">
        <pc:chgData name="Borremans Cadwal" userId="3013eef9-745e-44b5-b2e0-e38fcf1fa941" providerId="ADAL" clId="{FB9E133B-DCC0-42B0-AAD3-98BE4E4523C0}" dt="2025-05-21T11:30:11.850" v="431" actId="20577"/>
        <pc:sldMkLst>
          <pc:docMk/>
          <pc:sldMk cId="1643531179" sldId="270"/>
        </pc:sldMkLst>
      </pc:sldChg>
      <pc:sldChg chg="modSp new mod">
        <pc:chgData name="Borremans Cadwal" userId="3013eef9-745e-44b5-b2e0-e38fcf1fa941" providerId="ADAL" clId="{FB9E133B-DCC0-42B0-AAD3-98BE4E4523C0}" dt="2025-05-21T11:35:32.630" v="586" actId="20577"/>
        <pc:sldMkLst>
          <pc:docMk/>
          <pc:sldMk cId="3209721745" sldId="271"/>
        </pc:sldMkLst>
      </pc:sldChg>
      <pc:sldChg chg="addSp delSp modSp add mod ord modShow">
        <pc:chgData name="Borremans Cadwal" userId="3013eef9-745e-44b5-b2e0-e38fcf1fa941" providerId="ADAL" clId="{FB9E133B-DCC0-42B0-AAD3-98BE4E4523C0}" dt="2025-05-25T11:54:38.550" v="1068"/>
        <pc:sldMkLst>
          <pc:docMk/>
          <pc:sldMk cId="1526109894" sldId="272"/>
        </pc:sldMkLst>
      </pc:sldChg>
      <pc:sldChg chg="modSp add mod">
        <pc:chgData name="Borremans Cadwal" userId="3013eef9-745e-44b5-b2e0-e38fcf1fa941" providerId="ADAL" clId="{FB9E133B-DCC0-42B0-AAD3-98BE4E4523C0}" dt="2025-05-21T11:55:36.732" v="610" actId="20577"/>
        <pc:sldMkLst>
          <pc:docMk/>
          <pc:sldMk cId="405656263" sldId="273"/>
        </pc:sldMkLst>
      </pc:sldChg>
      <pc:sldChg chg="delSp modSp new mod">
        <pc:chgData name="Borremans Cadwal" userId="3013eef9-745e-44b5-b2e0-e38fcf1fa941" providerId="ADAL" clId="{FB9E133B-DCC0-42B0-AAD3-98BE4E4523C0}" dt="2025-05-21T12:05:42.479" v="856" actId="21"/>
        <pc:sldMkLst>
          <pc:docMk/>
          <pc:sldMk cId="2708898277" sldId="274"/>
        </pc:sldMkLst>
      </pc:sldChg>
      <pc:sldChg chg="add del">
        <pc:chgData name="Borremans Cadwal" userId="3013eef9-745e-44b5-b2e0-e38fcf1fa941" providerId="ADAL" clId="{FB9E133B-DCC0-42B0-AAD3-98BE4E4523C0}" dt="2025-05-21T11:57:36.352" v="612" actId="2696"/>
        <pc:sldMkLst>
          <pc:docMk/>
          <pc:sldMk cId="3190531588" sldId="274"/>
        </pc:sldMkLst>
      </pc:sldChg>
      <pc:sldChg chg="modSp add mod">
        <pc:chgData name="Borremans Cadwal" userId="3013eef9-745e-44b5-b2e0-e38fcf1fa941" providerId="ADAL" clId="{FB9E133B-DCC0-42B0-AAD3-98BE4E4523C0}" dt="2025-05-21T12:11:58.557" v="868" actId="20577"/>
        <pc:sldMkLst>
          <pc:docMk/>
          <pc:sldMk cId="3226986909" sldId="275"/>
        </pc:sldMkLst>
      </pc:sldChg>
      <pc:sldChg chg="addSp delSp modSp new mod">
        <pc:chgData name="Borremans Cadwal" userId="3013eef9-745e-44b5-b2e0-e38fcf1fa941" providerId="ADAL" clId="{FB9E133B-DCC0-42B0-AAD3-98BE4E4523C0}" dt="2025-05-21T12:57:37.326" v="884" actId="1076"/>
        <pc:sldMkLst>
          <pc:docMk/>
          <pc:sldMk cId="12394417" sldId="276"/>
        </pc:sldMkLst>
      </pc:sldChg>
      <pc:sldChg chg="modSp new mod">
        <pc:chgData name="Borremans Cadwal" userId="3013eef9-745e-44b5-b2e0-e38fcf1fa941" providerId="ADAL" clId="{FB9E133B-DCC0-42B0-AAD3-98BE4E4523C0}" dt="2025-05-21T13:42:59.917" v="1015" actId="20577"/>
        <pc:sldMkLst>
          <pc:docMk/>
          <pc:sldMk cId="3715503625" sldId="277"/>
        </pc:sldMkLst>
      </pc:sldChg>
      <pc:sldChg chg="add">
        <pc:chgData name="Borremans Cadwal" userId="3013eef9-745e-44b5-b2e0-e38fcf1fa941" providerId="ADAL" clId="{FB9E133B-DCC0-42B0-AAD3-98BE4E4523C0}" dt="2025-05-21T13:42:09.187" v="969" actId="2890"/>
        <pc:sldMkLst>
          <pc:docMk/>
          <pc:sldMk cId="197231015" sldId="278"/>
        </pc:sldMkLst>
      </pc:sldChg>
      <pc:sldChg chg="modSp add mod">
        <pc:chgData name="Borremans Cadwal" userId="3013eef9-745e-44b5-b2e0-e38fcf1fa941" providerId="ADAL" clId="{FB9E133B-DCC0-42B0-AAD3-98BE4E4523C0}" dt="2025-05-21T13:48:50.592" v="1030" actId="20577"/>
        <pc:sldMkLst>
          <pc:docMk/>
          <pc:sldMk cId="4094595487" sldId="279"/>
        </pc:sldMkLst>
      </pc:sldChg>
      <pc:sldChg chg="modSp add mod">
        <pc:chgData name="Borremans Cadwal" userId="3013eef9-745e-44b5-b2e0-e38fcf1fa941" providerId="ADAL" clId="{FB9E133B-DCC0-42B0-AAD3-98BE4E4523C0}" dt="2025-05-21T13:51:22.612" v="1039" actId="20577"/>
        <pc:sldMkLst>
          <pc:docMk/>
          <pc:sldMk cId="884296970" sldId="280"/>
        </pc:sldMkLst>
      </pc:sldChg>
      <pc:sldChg chg="addSp delSp modSp add mod">
        <pc:chgData name="Borremans Cadwal" userId="3013eef9-745e-44b5-b2e0-e38fcf1fa941" providerId="ADAL" clId="{FB9E133B-DCC0-42B0-AAD3-98BE4E4523C0}" dt="2025-05-21T13:57:08.030" v="1053" actId="21"/>
        <pc:sldMkLst>
          <pc:docMk/>
          <pc:sldMk cId="1566276111" sldId="281"/>
        </pc:sldMkLst>
      </pc:sldChg>
      <pc:sldChg chg="modSp add mod">
        <pc:chgData name="Borremans Cadwal" userId="3013eef9-745e-44b5-b2e0-e38fcf1fa941" providerId="ADAL" clId="{FB9E133B-DCC0-42B0-AAD3-98BE4E4523C0}" dt="2025-05-21T14:08:12.963" v="1063" actId="20577"/>
        <pc:sldMkLst>
          <pc:docMk/>
          <pc:sldMk cId="301067321" sldId="282"/>
        </pc:sldMkLst>
      </pc:sldChg>
      <pc:sldChg chg="modSp mod modShow">
        <pc:chgData name="Borremans Cadwal" userId="3013eef9-745e-44b5-b2e0-e38fcf1fa941" providerId="ADAL" clId="{FB9E133B-DCC0-42B0-AAD3-98BE4E4523C0}" dt="2025-05-25T12:39:15.706" v="1206" actId="729"/>
        <pc:sldMkLst>
          <pc:docMk/>
          <pc:sldMk cId="1314632630" sldId="295"/>
        </pc:sldMkLst>
      </pc:sldChg>
      <pc:sldChg chg="mod modShow">
        <pc:chgData name="Borremans Cadwal" userId="3013eef9-745e-44b5-b2e0-e38fcf1fa941" providerId="ADAL" clId="{FB9E133B-DCC0-42B0-AAD3-98BE4E4523C0}" dt="2025-05-25T12:39:19.328" v="1207" actId="729"/>
        <pc:sldMkLst>
          <pc:docMk/>
          <pc:sldMk cId="842705377" sldId="296"/>
        </pc:sldMkLst>
      </pc:sldChg>
      <pc:sldChg chg="mod modShow">
        <pc:chgData name="Borremans Cadwal" userId="3013eef9-745e-44b5-b2e0-e38fcf1fa941" providerId="ADAL" clId="{FB9E133B-DCC0-42B0-AAD3-98BE4E4523C0}" dt="2025-05-25T12:39:26.595" v="1209" actId="729"/>
        <pc:sldMkLst>
          <pc:docMk/>
          <pc:sldMk cId="1870959563" sldId="297"/>
        </pc:sldMkLst>
      </pc:sldChg>
      <pc:sldChg chg="addSp modSp add mod">
        <pc:chgData name="Borremans Cadwal" userId="3013eef9-745e-44b5-b2e0-e38fcf1fa941" providerId="ADAL" clId="{FB9E133B-DCC0-42B0-AAD3-98BE4E4523C0}" dt="2025-05-25T12:45:03.479" v="1348" actId="1076"/>
        <pc:sldMkLst>
          <pc:docMk/>
          <pc:sldMk cId="44369550" sldId="299"/>
        </pc:sldMkLst>
      </pc:sldChg>
      <pc:sldMasterChg chg="del delSldLayout">
        <pc:chgData name="Borremans Cadwal" userId="3013eef9-745e-44b5-b2e0-e38fcf1fa941" providerId="ADAL" clId="{FB9E133B-DCC0-42B0-AAD3-98BE4E4523C0}" dt="2025-05-21T11:02:26.504" v="58" actId="2696"/>
        <pc:sldMasterMkLst>
          <pc:docMk/>
          <pc:sldMasterMk cId="2534249042" sldId="2147483648"/>
        </pc:sldMasterMkLst>
        <pc:sldLayoutChg chg="del">
          <pc:chgData name="Borremans Cadwal" userId="3013eef9-745e-44b5-b2e0-e38fcf1fa941" providerId="ADAL" clId="{FB9E133B-DCC0-42B0-AAD3-98BE4E4523C0}" dt="2025-05-21T11:02:26.504" v="58" actId="2696"/>
          <pc:sldLayoutMkLst>
            <pc:docMk/>
            <pc:sldMasterMk cId="2534249042" sldId="2147483648"/>
            <pc:sldLayoutMk cId="186061784" sldId="2147483649"/>
          </pc:sldLayoutMkLst>
        </pc:sldLayoutChg>
        <pc:sldLayoutChg chg="del">
          <pc:chgData name="Borremans Cadwal" userId="3013eef9-745e-44b5-b2e0-e38fcf1fa941" providerId="ADAL" clId="{FB9E133B-DCC0-42B0-AAD3-98BE4E4523C0}" dt="2025-05-21T11:02:26.504" v="58" actId="2696"/>
          <pc:sldLayoutMkLst>
            <pc:docMk/>
            <pc:sldMasterMk cId="2534249042" sldId="2147483648"/>
            <pc:sldLayoutMk cId="2076769269" sldId="2147483650"/>
          </pc:sldLayoutMkLst>
        </pc:sldLayoutChg>
        <pc:sldLayoutChg chg="del">
          <pc:chgData name="Borremans Cadwal" userId="3013eef9-745e-44b5-b2e0-e38fcf1fa941" providerId="ADAL" clId="{FB9E133B-DCC0-42B0-AAD3-98BE4E4523C0}" dt="2025-05-21T11:02:26.504" v="58" actId="2696"/>
          <pc:sldLayoutMkLst>
            <pc:docMk/>
            <pc:sldMasterMk cId="2534249042" sldId="2147483648"/>
            <pc:sldLayoutMk cId="71568943" sldId="2147483651"/>
          </pc:sldLayoutMkLst>
        </pc:sldLayoutChg>
        <pc:sldLayoutChg chg="del">
          <pc:chgData name="Borremans Cadwal" userId="3013eef9-745e-44b5-b2e0-e38fcf1fa941" providerId="ADAL" clId="{FB9E133B-DCC0-42B0-AAD3-98BE4E4523C0}" dt="2025-05-21T11:02:26.504" v="58" actId="2696"/>
          <pc:sldLayoutMkLst>
            <pc:docMk/>
            <pc:sldMasterMk cId="2534249042" sldId="2147483648"/>
            <pc:sldLayoutMk cId="2015971558" sldId="2147483652"/>
          </pc:sldLayoutMkLst>
        </pc:sldLayoutChg>
        <pc:sldLayoutChg chg="del">
          <pc:chgData name="Borremans Cadwal" userId="3013eef9-745e-44b5-b2e0-e38fcf1fa941" providerId="ADAL" clId="{FB9E133B-DCC0-42B0-AAD3-98BE4E4523C0}" dt="2025-05-21T11:02:26.504" v="58" actId="2696"/>
          <pc:sldLayoutMkLst>
            <pc:docMk/>
            <pc:sldMasterMk cId="2534249042" sldId="2147483648"/>
            <pc:sldLayoutMk cId="515331509" sldId="2147483653"/>
          </pc:sldLayoutMkLst>
        </pc:sldLayoutChg>
        <pc:sldLayoutChg chg="del">
          <pc:chgData name="Borremans Cadwal" userId="3013eef9-745e-44b5-b2e0-e38fcf1fa941" providerId="ADAL" clId="{FB9E133B-DCC0-42B0-AAD3-98BE4E4523C0}" dt="2025-05-21T11:02:26.504" v="58" actId="2696"/>
          <pc:sldLayoutMkLst>
            <pc:docMk/>
            <pc:sldMasterMk cId="2534249042" sldId="2147483648"/>
            <pc:sldLayoutMk cId="3604104040" sldId="2147483654"/>
          </pc:sldLayoutMkLst>
        </pc:sldLayoutChg>
        <pc:sldLayoutChg chg="del">
          <pc:chgData name="Borremans Cadwal" userId="3013eef9-745e-44b5-b2e0-e38fcf1fa941" providerId="ADAL" clId="{FB9E133B-DCC0-42B0-AAD3-98BE4E4523C0}" dt="2025-05-21T11:02:26.504" v="58" actId="2696"/>
          <pc:sldLayoutMkLst>
            <pc:docMk/>
            <pc:sldMasterMk cId="2534249042" sldId="2147483648"/>
            <pc:sldLayoutMk cId="191813972" sldId="2147483655"/>
          </pc:sldLayoutMkLst>
        </pc:sldLayoutChg>
        <pc:sldLayoutChg chg="del">
          <pc:chgData name="Borremans Cadwal" userId="3013eef9-745e-44b5-b2e0-e38fcf1fa941" providerId="ADAL" clId="{FB9E133B-DCC0-42B0-AAD3-98BE4E4523C0}" dt="2025-05-21T11:02:26.504" v="58" actId="2696"/>
          <pc:sldLayoutMkLst>
            <pc:docMk/>
            <pc:sldMasterMk cId="2534249042" sldId="2147483648"/>
            <pc:sldLayoutMk cId="380634428" sldId="2147483656"/>
          </pc:sldLayoutMkLst>
        </pc:sldLayoutChg>
        <pc:sldLayoutChg chg="del">
          <pc:chgData name="Borremans Cadwal" userId="3013eef9-745e-44b5-b2e0-e38fcf1fa941" providerId="ADAL" clId="{FB9E133B-DCC0-42B0-AAD3-98BE4E4523C0}" dt="2025-05-21T11:02:26.504" v="58" actId="2696"/>
          <pc:sldLayoutMkLst>
            <pc:docMk/>
            <pc:sldMasterMk cId="2534249042" sldId="2147483648"/>
            <pc:sldLayoutMk cId="2043186589" sldId="2147483657"/>
          </pc:sldLayoutMkLst>
        </pc:sldLayoutChg>
        <pc:sldLayoutChg chg="del">
          <pc:chgData name="Borremans Cadwal" userId="3013eef9-745e-44b5-b2e0-e38fcf1fa941" providerId="ADAL" clId="{FB9E133B-DCC0-42B0-AAD3-98BE4E4523C0}" dt="2025-05-21T11:02:26.504" v="58" actId="2696"/>
          <pc:sldLayoutMkLst>
            <pc:docMk/>
            <pc:sldMasterMk cId="2534249042" sldId="2147483648"/>
            <pc:sldLayoutMk cId="3433896452" sldId="2147483658"/>
          </pc:sldLayoutMkLst>
        </pc:sldLayoutChg>
        <pc:sldLayoutChg chg="del">
          <pc:chgData name="Borremans Cadwal" userId="3013eef9-745e-44b5-b2e0-e38fcf1fa941" providerId="ADAL" clId="{FB9E133B-DCC0-42B0-AAD3-98BE4E4523C0}" dt="2025-05-21T11:02:26.504" v="58" actId="2696"/>
          <pc:sldLayoutMkLst>
            <pc:docMk/>
            <pc:sldMasterMk cId="2534249042" sldId="2147483648"/>
            <pc:sldLayoutMk cId="2127295480" sldId="2147483659"/>
          </pc:sldLayoutMkLst>
        </pc:sldLayoutChg>
      </pc:sldMasterChg>
    </pc:docChg>
  </pc:docChgLst>
  <pc:docChgLst>
    <pc:chgData name="Borremans Cadwal" userId="3013eef9-745e-44b5-b2e0-e38fcf1fa941" providerId="ADAL" clId="{54A64A7F-CA68-4FDF-9359-4DCC4ABE6BD6}"/>
    <pc:docChg chg="undo custSel addSld delSld modSld sldOrd">
      <pc:chgData name="Borremans Cadwal" userId="3013eef9-745e-44b5-b2e0-e38fcf1fa941" providerId="ADAL" clId="{54A64A7F-CA68-4FDF-9359-4DCC4ABE6BD6}" dt="2025-05-26T11:25:32.014" v="603" actId="20577"/>
      <pc:docMkLst>
        <pc:docMk/>
      </pc:docMkLst>
      <pc:sldChg chg="modSp mod">
        <pc:chgData name="Borremans Cadwal" userId="3013eef9-745e-44b5-b2e0-e38fcf1fa941" providerId="ADAL" clId="{54A64A7F-CA68-4FDF-9359-4DCC4ABE6BD6}" dt="2025-05-26T11:19:02.086" v="39" actId="20577"/>
        <pc:sldMkLst>
          <pc:docMk/>
          <pc:sldMk cId="301067321" sldId="282"/>
        </pc:sldMkLst>
      </pc:sldChg>
      <pc:sldChg chg="del">
        <pc:chgData name="Borremans Cadwal" userId="3013eef9-745e-44b5-b2e0-e38fcf1fa941" providerId="ADAL" clId="{54A64A7F-CA68-4FDF-9359-4DCC4ABE6BD6}" dt="2025-05-26T11:21:30.109" v="217" actId="2696"/>
        <pc:sldMkLst>
          <pc:docMk/>
          <pc:sldMk cId="3541309888" sldId="286"/>
        </pc:sldMkLst>
      </pc:sldChg>
      <pc:sldChg chg="add">
        <pc:chgData name="Borremans Cadwal" userId="3013eef9-745e-44b5-b2e0-e38fcf1fa941" providerId="ADAL" clId="{54A64A7F-CA68-4FDF-9359-4DCC4ABE6BD6}" dt="2025-05-26T11:17:57.671" v="0"/>
        <pc:sldMkLst>
          <pc:docMk/>
          <pc:sldMk cId="933243799" sldId="301"/>
        </pc:sldMkLst>
      </pc:sldChg>
      <pc:sldChg chg="add">
        <pc:chgData name="Borremans Cadwal" userId="3013eef9-745e-44b5-b2e0-e38fcf1fa941" providerId="ADAL" clId="{54A64A7F-CA68-4FDF-9359-4DCC4ABE6BD6}" dt="2025-05-26T11:18:13.991" v="1"/>
        <pc:sldMkLst>
          <pc:docMk/>
          <pc:sldMk cId="557464794" sldId="302"/>
        </pc:sldMkLst>
      </pc:sldChg>
      <pc:sldChg chg="add">
        <pc:chgData name="Borremans Cadwal" userId="3013eef9-745e-44b5-b2e0-e38fcf1fa941" providerId="ADAL" clId="{54A64A7F-CA68-4FDF-9359-4DCC4ABE6BD6}" dt="2025-05-26T11:18:13.991" v="1"/>
        <pc:sldMkLst>
          <pc:docMk/>
          <pc:sldMk cId="269229964" sldId="303"/>
        </pc:sldMkLst>
      </pc:sldChg>
      <pc:sldChg chg="modSp add mod">
        <pc:chgData name="Borremans Cadwal" userId="3013eef9-745e-44b5-b2e0-e38fcf1fa941" providerId="ADAL" clId="{54A64A7F-CA68-4FDF-9359-4DCC4ABE6BD6}" dt="2025-05-26T11:19:51.310" v="70" actId="20577"/>
        <pc:sldMkLst>
          <pc:docMk/>
          <pc:sldMk cId="2448790584" sldId="304"/>
        </pc:sldMkLst>
      </pc:sldChg>
      <pc:sldChg chg="add">
        <pc:chgData name="Borremans Cadwal" userId="3013eef9-745e-44b5-b2e0-e38fcf1fa941" providerId="ADAL" clId="{54A64A7F-CA68-4FDF-9359-4DCC4ABE6BD6}" dt="2025-05-26T11:18:13.991" v="1"/>
        <pc:sldMkLst>
          <pc:docMk/>
          <pc:sldMk cId="3422372779" sldId="305"/>
        </pc:sldMkLst>
      </pc:sldChg>
      <pc:sldChg chg="add">
        <pc:chgData name="Borremans Cadwal" userId="3013eef9-745e-44b5-b2e0-e38fcf1fa941" providerId="ADAL" clId="{54A64A7F-CA68-4FDF-9359-4DCC4ABE6BD6}" dt="2025-05-26T11:18:13.991" v="1"/>
        <pc:sldMkLst>
          <pc:docMk/>
          <pc:sldMk cId="3661605597" sldId="306"/>
        </pc:sldMkLst>
      </pc:sldChg>
      <pc:sldChg chg="modSp add mod ord">
        <pc:chgData name="Borremans Cadwal" userId="3013eef9-745e-44b5-b2e0-e38fcf1fa941" providerId="ADAL" clId="{54A64A7F-CA68-4FDF-9359-4DCC4ABE6BD6}" dt="2025-05-26T11:25:32.014" v="603" actId="20577"/>
        <pc:sldMkLst>
          <pc:docMk/>
          <pc:sldMk cId="1560985384" sldId="307"/>
        </pc:sldMkLst>
      </pc:sldChg>
      <pc:sldChg chg="modSp add mod">
        <pc:chgData name="Borremans Cadwal" userId="3013eef9-745e-44b5-b2e0-e38fcf1fa941" providerId="ADAL" clId="{54A64A7F-CA68-4FDF-9359-4DCC4ABE6BD6}" dt="2025-05-26T11:21:27.135" v="216" actId="1076"/>
        <pc:sldMkLst>
          <pc:docMk/>
          <pc:sldMk cId="3067560504" sldId="308"/>
        </pc:sldMkLst>
      </pc:sldChg>
    </pc:docChg>
  </pc:docChgLst>
  <pc:docChgLst>
    <pc:chgData name="Borremans Cadwal" userId="3013eef9-745e-44b5-b2e0-e38fcf1fa941" providerId="ADAL" clId="{F503A6D0-6949-4AAE-8FE3-B31CD3F05CC4}"/>
    <pc:docChg chg="undo custSel addSld delSld modSld sldOrd modMainMaster">
      <pc:chgData name="Borremans Cadwal" userId="3013eef9-745e-44b5-b2e0-e38fcf1fa941" providerId="ADAL" clId="{F503A6D0-6949-4AAE-8FE3-B31CD3F05CC4}" dt="2025-07-01T08:56:18.246" v="4166" actId="21"/>
      <pc:docMkLst>
        <pc:docMk/>
      </pc:docMkLst>
      <pc:sldChg chg="delSp modSp mod">
        <pc:chgData name="Borremans Cadwal" userId="3013eef9-745e-44b5-b2e0-e38fcf1fa941" providerId="ADAL" clId="{F503A6D0-6949-4AAE-8FE3-B31CD3F05CC4}" dt="2025-06-30T11:45:18.056" v="4161" actId="14826"/>
        <pc:sldMkLst>
          <pc:docMk/>
          <pc:sldMk cId="521966175" sldId="256"/>
        </pc:sldMkLst>
        <pc:spChg chg="mod">
          <ac:chgData name="Borremans Cadwal" userId="3013eef9-745e-44b5-b2e0-e38fcf1fa941" providerId="ADAL" clId="{F503A6D0-6949-4AAE-8FE3-B31CD3F05CC4}" dt="2025-06-30T08:16:33.418" v="3713" actId="20577"/>
          <ac:spMkLst>
            <pc:docMk/>
            <pc:sldMk cId="521966175" sldId="256"/>
            <ac:spMk id="2" creationId="{00000000-0000-0000-0000-000000000000}"/>
          </ac:spMkLst>
        </pc:spChg>
        <pc:spChg chg="mod">
          <ac:chgData name="Borremans Cadwal" userId="3013eef9-745e-44b5-b2e0-e38fcf1fa941" providerId="ADAL" clId="{F503A6D0-6949-4AAE-8FE3-B31CD3F05CC4}" dt="2025-06-30T08:45:05.929" v="3982" actId="20577"/>
          <ac:spMkLst>
            <pc:docMk/>
            <pc:sldMk cId="521966175" sldId="256"/>
            <ac:spMk id="3" creationId="{00000000-0000-0000-0000-000000000000}"/>
          </ac:spMkLst>
        </pc:spChg>
        <pc:picChg chg="mod">
          <ac:chgData name="Borremans Cadwal" userId="3013eef9-745e-44b5-b2e0-e38fcf1fa941" providerId="ADAL" clId="{F503A6D0-6949-4AAE-8FE3-B31CD3F05CC4}" dt="2025-06-30T11:45:18.056" v="4161" actId="14826"/>
          <ac:picMkLst>
            <pc:docMk/>
            <pc:sldMk cId="521966175" sldId="256"/>
            <ac:picMk id="4" creationId="{86401D6C-5EDE-E135-4193-B87B6CC274CF}"/>
          </ac:picMkLst>
        </pc:picChg>
      </pc:sldChg>
      <pc:sldChg chg="addSp modSp del mod ord">
        <pc:chgData name="Borremans Cadwal" userId="3013eef9-745e-44b5-b2e0-e38fcf1fa941" providerId="ADAL" clId="{F503A6D0-6949-4AAE-8FE3-B31CD3F05CC4}" dt="2025-06-28T10:27:00.594" v="2169" actId="2696"/>
        <pc:sldMkLst>
          <pc:docMk/>
          <pc:sldMk cId="1079432290" sldId="266"/>
        </pc:sldMkLst>
      </pc:sldChg>
      <pc:sldChg chg="del">
        <pc:chgData name="Borremans Cadwal" userId="3013eef9-745e-44b5-b2e0-e38fcf1fa941" providerId="ADAL" clId="{F503A6D0-6949-4AAE-8FE3-B31CD3F05CC4}" dt="2025-06-25T09:14:03.434" v="437" actId="2696"/>
        <pc:sldMkLst>
          <pc:docMk/>
          <pc:sldMk cId="3884909575" sldId="269"/>
        </pc:sldMkLst>
      </pc:sldChg>
      <pc:sldChg chg="del">
        <pc:chgData name="Borremans Cadwal" userId="3013eef9-745e-44b5-b2e0-e38fcf1fa941" providerId="ADAL" clId="{F503A6D0-6949-4AAE-8FE3-B31CD3F05CC4}" dt="2025-06-25T09:14:04.709" v="439" actId="2696"/>
        <pc:sldMkLst>
          <pc:docMk/>
          <pc:sldMk cId="3209721745" sldId="271"/>
        </pc:sldMkLst>
      </pc:sldChg>
      <pc:sldChg chg="del">
        <pc:chgData name="Borremans Cadwal" userId="3013eef9-745e-44b5-b2e0-e38fcf1fa941" providerId="ADAL" clId="{F503A6D0-6949-4AAE-8FE3-B31CD3F05CC4}" dt="2025-06-25T09:13:48.355" v="433" actId="2696"/>
        <pc:sldMkLst>
          <pc:docMk/>
          <pc:sldMk cId="1526109894" sldId="272"/>
        </pc:sldMkLst>
      </pc:sldChg>
      <pc:sldChg chg="modSp del mod">
        <pc:chgData name="Borremans Cadwal" userId="3013eef9-745e-44b5-b2e0-e38fcf1fa941" providerId="ADAL" clId="{F503A6D0-6949-4AAE-8FE3-B31CD3F05CC4}" dt="2025-06-25T09:14:02.531" v="436" actId="2696"/>
        <pc:sldMkLst>
          <pc:docMk/>
          <pc:sldMk cId="405656263" sldId="273"/>
        </pc:sldMkLst>
      </pc:sldChg>
      <pc:sldChg chg="del">
        <pc:chgData name="Borremans Cadwal" userId="3013eef9-745e-44b5-b2e0-e38fcf1fa941" providerId="ADAL" clId="{F503A6D0-6949-4AAE-8FE3-B31CD3F05CC4}" dt="2025-06-25T09:14:05.085" v="440" actId="2696"/>
        <pc:sldMkLst>
          <pc:docMk/>
          <pc:sldMk cId="3226986909" sldId="275"/>
        </pc:sldMkLst>
      </pc:sldChg>
      <pc:sldChg chg="del">
        <pc:chgData name="Borremans Cadwal" userId="3013eef9-745e-44b5-b2e0-e38fcf1fa941" providerId="ADAL" clId="{F503A6D0-6949-4AAE-8FE3-B31CD3F05CC4}" dt="2025-06-25T09:14:07.226" v="445" actId="2696"/>
        <pc:sldMkLst>
          <pc:docMk/>
          <pc:sldMk cId="197231015" sldId="278"/>
        </pc:sldMkLst>
      </pc:sldChg>
      <pc:sldChg chg="del">
        <pc:chgData name="Borremans Cadwal" userId="3013eef9-745e-44b5-b2e0-e38fcf1fa941" providerId="ADAL" clId="{F503A6D0-6949-4AAE-8FE3-B31CD3F05CC4}" dt="2025-06-25T09:14:06.198" v="443" actId="2696"/>
        <pc:sldMkLst>
          <pc:docMk/>
          <pc:sldMk cId="884296970" sldId="280"/>
        </pc:sldMkLst>
      </pc:sldChg>
      <pc:sldChg chg="del">
        <pc:chgData name="Borremans Cadwal" userId="3013eef9-745e-44b5-b2e0-e38fcf1fa941" providerId="ADAL" clId="{F503A6D0-6949-4AAE-8FE3-B31CD3F05CC4}" dt="2025-06-25T09:14:11.229" v="452" actId="2696"/>
        <pc:sldMkLst>
          <pc:docMk/>
          <pc:sldMk cId="301067321" sldId="282"/>
        </pc:sldMkLst>
      </pc:sldChg>
      <pc:sldChg chg="del">
        <pc:chgData name="Borremans Cadwal" userId="3013eef9-745e-44b5-b2e0-e38fcf1fa941" providerId="ADAL" clId="{F503A6D0-6949-4AAE-8FE3-B31CD3F05CC4}" dt="2025-06-25T09:14:04.198" v="438" actId="2696"/>
        <pc:sldMkLst>
          <pc:docMk/>
          <pc:sldMk cId="3064381011" sldId="283"/>
        </pc:sldMkLst>
      </pc:sldChg>
      <pc:sldChg chg="del">
        <pc:chgData name="Borremans Cadwal" userId="3013eef9-745e-44b5-b2e0-e38fcf1fa941" providerId="ADAL" clId="{F503A6D0-6949-4AAE-8FE3-B31CD3F05CC4}" dt="2025-06-25T09:14:12.909" v="454" actId="2696"/>
        <pc:sldMkLst>
          <pc:docMk/>
          <pc:sldMk cId="403140126" sldId="285"/>
        </pc:sldMkLst>
      </pc:sldChg>
      <pc:sldChg chg="del">
        <pc:chgData name="Borremans Cadwal" userId="3013eef9-745e-44b5-b2e0-e38fcf1fa941" providerId="ADAL" clId="{F503A6D0-6949-4AAE-8FE3-B31CD3F05CC4}" dt="2025-06-25T09:14:06.530" v="444" actId="2696"/>
        <pc:sldMkLst>
          <pc:docMk/>
          <pc:sldMk cId="1827183098" sldId="288"/>
        </pc:sldMkLst>
      </pc:sldChg>
      <pc:sldChg chg="del">
        <pc:chgData name="Borremans Cadwal" userId="3013eef9-745e-44b5-b2e0-e38fcf1fa941" providerId="ADAL" clId="{F503A6D0-6949-4AAE-8FE3-B31CD3F05CC4}" dt="2025-06-25T09:14:07.932" v="446" actId="2696"/>
        <pc:sldMkLst>
          <pc:docMk/>
          <pc:sldMk cId="437156070" sldId="289"/>
        </pc:sldMkLst>
      </pc:sldChg>
      <pc:sldChg chg="delSp modSp add del mod ord">
        <pc:chgData name="Borremans Cadwal" userId="3013eef9-745e-44b5-b2e0-e38fcf1fa941" providerId="ADAL" clId="{F503A6D0-6949-4AAE-8FE3-B31CD3F05CC4}" dt="2025-06-25T18:18:35.221" v="1263" actId="2696"/>
        <pc:sldMkLst>
          <pc:docMk/>
          <pc:sldMk cId="3291705411" sldId="290"/>
        </pc:sldMkLst>
      </pc:sldChg>
      <pc:sldChg chg="del">
        <pc:chgData name="Borremans Cadwal" userId="3013eef9-745e-44b5-b2e0-e38fcf1fa941" providerId="ADAL" clId="{F503A6D0-6949-4AAE-8FE3-B31CD3F05CC4}" dt="2025-06-25T09:14:13.520" v="455" actId="2696"/>
        <pc:sldMkLst>
          <pc:docMk/>
          <pc:sldMk cId="2336265049" sldId="292"/>
        </pc:sldMkLst>
      </pc:sldChg>
      <pc:sldChg chg="del">
        <pc:chgData name="Borremans Cadwal" userId="3013eef9-745e-44b5-b2e0-e38fcf1fa941" providerId="ADAL" clId="{F503A6D0-6949-4AAE-8FE3-B31CD3F05CC4}" dt="2025-06-25T09:14:14.211" v="456" actId="2696"/>
        <pc:sldMkLst>
          <pc:docMk/>
          <pc:sldMk cId="3346112740" sldId="293"/>
        </pc:sldMkLst>
      </pc:sldChg>
      <pc:sldChg chg="del">
        <pc:chgData name="Borremans Cadwal" userId="3013eef9-745e-44b5-b2e0-e38fcf1fa941" providerId="ADAL" clId="{F503A6D0-6949-4AAE-8FE3-B31CD3F05CC4}" dt="2025-06-25T09:14:15.029" v="457" actId="2696"/>
        <pc:sldMkLst>
          <pc:docMk/>
          <pc:sldMk cId="3897377067" sldId="294"/>
        </pc:sldMkLst>
      </pc:sldChg>
      <pc:sldChg chg="del">
        <pc:chgData name="Borremans Cadwal" userId="3013eef9-745e-44b5-b2e0-e38fcf1fa941" providerId="ADAL" clId="{F503A6D0-6949-4AAE-8FE3-B31CD3F05CC4}" dt="2025-06-25T09:14:08.441" v="447" actId="2696"/>
        <pc:sldMkLst>
          <pc:docMk/>
          <pc:sldMk cId="1314632630" sldId="295"/>
        </pc:sldMkLst>
      </pc:sldChg>
      <pc:sldChg chg="del">
        <pc:chgData name="Borremans Cadwal" userId="3013eef9-745e-44b5-b2e0-e38fcf1fa941" providerId="ADAL" clId="{F503A6D0-6949-4AAE-8FE3-B31CD3F05CC4}" dt="2025-06-25T09:14:08.947" v="448" actId="2696"/>
        <pc:sldMkLst>
          <pc:docMk/>
          <pc:sldMk cId="842705377" sldId="296"/>
        </pc:sldMkLst>
      </pc:sldChg>
      <pc:sldChg chg="del">
        <pc:chgData name="Borremans Cadwal" userId="3013eef9-745e-44b5-b2e0-e38fcf1fa941" providerId="ADAL" clId="{F503A6D0-6949-4AAE-8FE3-B31CD3F05CC4}" dt="2025-06-25T09:14:09.497" v="449" actId="2696"/>
        <pc:sldMkLst>
          <pc:docMk/>
          <pc:sldMk cId="1870959563" sldId="297"/>
        </pc:sldMkLst>
      </pc:sldChg>
      <pc:sldChg chg="addSp delSp modSp del mod">
        <pc:chgData name="Borremans Cadwal" userId="3013eef9-745e-44b5-b2e0-e38fcf1fa941" providerId="ADAL" clId="{F503A6D0-6949-4AAE-8FE3-B31CD3F05CC4}" dt="2025-06-28T10:26:24.268" v="2162" actId="2696"/>
        <pc:sldMkLst>
          <pc:docMk/>
          <pc:sldMk cId="3976506308" sldId="298"/>
        </pc:sldMkLst>
      </pc:sldChg>
      <pc:sldChg chg="del">
        <pc:chgData name="Borremans Cadwal" userId="3013eef9-745e-44b5-b2e0-e38fcf1fa941" providerId="ADAL" clId="{F503A6D0-6949-4AAE-8FE3-B31CD3F05CC4}" dt="2025-06-25T09:14:10.103" v="450" actId="2696"/>
        <pc:sldMkLst>
          <pc:docMk/>
          <pc:sldMk cId="44369550" sldId="299"/>
        </pc:sldMkLst>
      </pc:sldChg>
      <pc:sldChg chg="addSp delSp modSp mod ord">
        <pc:chgData name="Borremans Cadwal" userId="3013eef9-745e-44b5-b2e0-e38fcf1fa941" providerId="ADAL" clId="{F503A6D0-6949-4AAE-8FE3-B31CD3F05CC4}" dt="2025-07-01T08:56:18.246" v="4166" actId="21"/>
        <pc:sldMkLst>
          <pc:docMk/>
          <pc:sldMk cId="4173337621" sldId="300"/>
        </pc:sldMkLst>
        <pc:spChg chg="mod">
          <ac:chgData name="Borremans Cadwal" userId="3013eef9-745e-44b5-b2e0-e38fcf1fa941" providerId="ADAL" clId="{F503A6D0-6949-4AAE-8FE3-B31CD3F05CC4}" dt="2025-06-30T07:59:33.490" v="3567" actId="790"/>
          <ac:spMkLst>
            <pc:docMk/>
            <pc:sldMk cId="4173337621" sldId="300"/>
            <ac:spMk id="2" creationId="{309DBB6D-F60A-026C-3690-745399A812EF}"/>
          </ac:spMkLst>
        </pc:spChg>
        <pc:picChg chg="add mod">
          <ac:chgData name="Borremans Cadwal" userId="3013eef9-745e-44b5-b2e0-e38fcf1fa941" providerId="ADAL" clId="{F503A6D0-6949-4AAE-8FE3-B31CD3F05CC4}" dt="2025-06-30T09:22:15.060" v="4160" actId="1076"/>
          <ac:picMkLst>
            <pc:docMk/>
            <pc:sldMk cId="4173337621" sldId="300"/>
            <ac:picMk id="5" creationId="{8D4926F5-7943-D40B-283E-B6448FEE512C}"/>
          </ac:picMkLst>
        </pc:picChg>
      </pc:sldChg>
      <pc:sldChg chg="del">
        <pc:chgData name="Borremans Cadwal" userId="3013eef9-745e-44b5-b2e0-e38fcf1fa941" providerId="ADAL" clId="{F503A6D0-6949-4AAE-8FE3-B31CD3F05CC4}" dt="2025-06-25T09:14:10.477" v="451" actId="2696"/>
        <pc:sldMkLst>
          <pc:docMk/>
          <pc:sldMk cId="933243799" sldId="301"/>
        </pc:sldMkLst>
      </pc:sldChg>
      <pc:sldChg chg="del">
        <pc:chgData name="Borremans Cadwal" userId="3013eef9-745e-44b5-b2e0-e38fcf1fa941" providerId="ADAL" clId="{F503A6D0-6949-4AAE-8FE3-B31CD3F05CC4}" dt="2025-06-25T09:14:16.341" v="458" actId="2696"/>
        <pc:sldMkLst>
          <pc:docMk/>
          <pc:sldMk cId="557464794" sldId="302"/>
        </pc:sldMkLst>
      </pc:sldChg>
      <pc:sldChg chg="del">
        <pc:chgData name="Borremans Cadwal" userId="3013eef9-745e-44b5-b2e0-e38fcf1fa941" providerId="ADAL" clId="{F503A6D0-6949-4AAE-8FE3-B31CD3F05CC4}" dt="2025-06-25T09:13:50.442" v="435" actId="2696"/>
        <pc:sldMkLst>
          <pc:docMk/>
          <pc:sldMk cId="269229964" sldId="303"/>
        </pc:sldMkLst>
      </pc:sldChg>
      <pc:sldChg chg="del">
        <pc:chgData name="Borremans Cadwal" userId="3013eef9-745e-44b5-b2e0-e38fcf1fa941" providerId="ADAL" clId="{F503A6D0-6949-4AAE-8FE3-B31CD3F05CC4}" dt="2025-06-25T09:14:17.165" v="459" actId="2696"/>
        <pc:sldMkLst>
          <pc:docMk/>
          <pc:sldMk cId="2448790584" sldId="304"/>
        </pc:sldMkLst>
      </pc:sldChg>
      <pc:sldChg chg="del">
        <pc:chgData name="Borremans Cadwal" userId="3013eef9-745e-44b5-b2e0-e38fcf1fa941" providerId="ADAL" clId="{F503A6D0-6949-4AAE-8FE3-B31CD3F05CC4}" dt="2025-06-25T09:14:17.725" v="460" actId="2696"/>
        <pc:sldMkLst>
          <pc:docMk/>
          <pc:sldMk cId="3422372779" sldId="305"/>
        </pc:sldMkLst>
      </pc:sldChg>
      <pc:sldChg chg="del">
        <pc:chgData name="Borremans Cadwal" userId="3013eef9-745e-44b5-b2e0-e38fcf1fa941" providerId="ADAL" clId="{F503A6D0-6949-4AAE-8FE3-B31CD3F05CC4}" dt="2025-06-25T09:13:49.476" v="434" actId="2696"/>
        <pc:sldMkLst>
          <pc:docMk/>
          <pc:sldMk cId="3661605597" sldId="306"/>
        </pc:sldMkLst>
      </pc:sldChg>
      <pc:sldChg chg="del">
        <pc:chgData name="Borremans Cadwal" userId="3013eef9-745e-44b5-b2e0-e38fcf1fa941" providerId="ADAL" clId="{F503A6D0-6949-4AAE-8FE3-B31CD3F05CC4}" dt="2025-06-25T09:14:05.432" v="441" actId="2696"/>
        <pc:sldMkLst>
          <pc:docMk/>
          <pc:sldMk cId="1560985384" sldId="307"/>
        </pc:sldMkLst>
      </pc:sldChg>
      <pc:sldChg chg="del">
        <pc:chgData name="Borremans Cadwal" userId="3013eef9-745e-44b5-b2e0-e38fcf1fa941" providerId="ADAL" clId="{F503A6D0-6949-4AAE-8FE3-B31CD3F05CC4}" dt="2025-06-25T09:14:05.789" v="442" actId="2696"/>
        <pc:sldMkLst>
          <pc:docMk/>
          <pc:sldMk cId="3067560504" sldId="308"/>
        </pc:sldMkLst>
      </pc:sldChg>
      <pc:sldChg chg="addSp delSp modSp add del mod addAnim delAnim modAnim">
        <pc:chgData name="Borremans Cadwal" userId="3013eef9-745e-44b5-b2e0-e38fcf1fa941" providerId="ADAL" clId="{F503A6D0-6949-4AAE-8FE3-B31CD3F05CC4}" dt="2025-06-28T11:17:39.789" v="2435" actId="2696"/>
        <pc:sldMkLst>
          <pc:docMk/>
          <pc:sldMk cId="3441034832" sldId="309"/>
        </pc:sldMkLst>
      </pc:sldChg>
      <pc:sldChg chg="modSp add del mod">
        <pc:chgData name="Borremans Cadwal" userId="3013eef9-745e-44b5-b2e0-e38fcf1fa941" providerId="ADAL" clId="{F503A6D0-6949-4AAE-8FE3-B31CD3F05CC4}" dt="2025-06-25T09:11:21.952" v="366" actId="2696"/>
        <pc:sldMkLst>
          <pc:docMk/>
          <pc:sldMk cId="3734651667" sldId="310"/>
        </pc:sldMkLst>
      </pc:sldChg>
      <pc:sldChg chg="modSp add del mod">
        <pc:chgData name="Borremans Cadwal" userId="3013eef9-745e-44b5-b2e0-e38fcf1fa941" providerId="ADAL" clId="{F503A6D0-6949-4AAE-8FE3-B31CD3F05CC4}" dt="2025-06-28T10:27:29.640" v="2176" actId="2696"/>
        <pc:sldMkLst>
          <pc:docMk/>
          <pc:sldMk cId="2509221652" sldId="311"/>
        </pc:sldMkLst>
      </pc:sldChg>
      <pc:sldChg chg="addSp modSp add del mod modShow">
        <pc:chgData name="Borremans Cadwal" userId="3013eef9-745e-44b5-b2e0-e38fcf1fa941" providerId="ADAL" clId="{F503A6D0-6949-4AAE-8FE3-B31CD3F05CC4}" dt="2025-06-28T10:30:52.400" v="2182" actId="2696"/>
        <pc:sldMkLst>
          <pc:docMk/>
          <pc:sldMk cId="3184011718" sldId="312"/>
        </pc:sldMkLst>
      </pc:sldChg>
      <pc:sldChg chg="addSp delSp modSp add mod">
        <pc:chgData name="Borremans Cadwal" userId="3013eef9-745e-44b5-b2e0-e38fcf1fa941" providerId="ADAL" clId="{F503A6D0-6949-4AAE-8FE3-B31CD3F05CC4}" dt="2025-06-25T18:17:26.905" v="1249" actId="1076"/>
        <pc:sldMkLst>
          <pc:docMk/>
          <pc:sldMk cId="1574082638" sldId="313"/>
        </pc:sldMkLst>
      </pc:sldChg>
      <pc:sldChg chg="addSp delSp modSp add del mod">
        <pc:chgData name="Borremans Cadwal" userId="3013eef9-745e-44b5-b2e0-e38fcf1fa941" providerId="ADAL" clId="{F503A6D0-6949-4AAE-8FE3-B31CD3F05CC4}" dt="2025-06-30T07:52:53.576" v="3168" actId="47"/>
        <pc:sldMkLst>
          <pc:docMk/>
          <pc:sldMk cId="2257098554" sldId="314"/>
        </pc:sldMkLst>
      </pc:sldChg>
      <pc:sldChg chg="add">
        <pc:chgData name="Borremans Cadwal" userId="3013eef9-745e-44b5-b2e0-e38fcf1fa941" providerId="ADAL" clId="{F503A6D0-6949-4AAE-8FE3-B31CD3F05CC4}" dt="2025-06-25T18:16:27.657" v="1237" actId="2890"/>
        <pc:sldMkLst>
          <pc:docMk/>
          <pc:sldMk cId="1219387659" sldId="315"/>
        </pc:sldMkLst>
      </pc:sldChg>
      <pc:sldChg chg="addSp delSp modSp del mod">
        <pc:chgData name="Borremans Cadwal" userId="3013eef9-745e-44b5-b2e0-e38fcf1fa941" providerId="ADAL" clId="{F503A6D0-6949-4AAE-8FE3-B31CD3F05CC4}" dt="2025-06-30T07:54:08.626" v="3173" actId="47"/>
        <pc:sldMkLst>
          <pc:docMk/>
          <pc:sldMk cId="1610786281" sldId="315"/>
        </pc:sldMkLst>
      </pc:sldChg>
      <pc:sldChg chg="addSp delSp modSp new del mod ord modShow">
        <pc:chgData name="Borremans Cadwal" userId="3013eef9-745e-44b5-b2e0-e38fcf1fa941" providerId="ADAL" clId="{F503A6D0-6949-4AAE-8FE3-B31CD3F05CC4}" dt="2025-06-30T08:26:50.234" v="3802" actId="47"/>
        <pc:sldMkLst>
          <pc:docMk/>
          <pc:sldMk cId="1539343954" sldId="316"/>
        </pc:sldMkLst>
      </pc:sldChg>
      <pc:sldChg chg="addSp delSp modSp new mod">
        <pc:chgData name="Borremans Cadwal" userId="3013eef9-745e-44b5-b2e0-e38fcf1fa941" providerId="ADAL" clId="{F503A6D0-6949-4AAE-8FE3-B31CD3F05CC4}" dt="2025-07-01T08:18:02.055" v="4163" actId="20577"/>
        <pc:sldMkLst>
          <pc:docMk/>
          <pc:sldMk cId="3363333901" sldId="317"/>
        </pc:sldMkLst>
        <pc:spChg chg="mod">
          <ac:chgData name="Borremans Cadwal" userId="3013eef9-745e-44b5-b2e0-e38fcf1fa941" providerId="ADAL" clId="{F503A6D0-6949-4AAE-8FE3-B31CD3F05CC4}" dt="2025-06-30T07:59:33.490" v="3567" actId="790"/>
          <ac:spMkLst>
            <pc:docMk/>
            <pc:sldMk cId="3363333901" sldId="317"/>
            <ac:spMk id="3" creationId="{C4AE0074-6323-D4E8-A5FA-9A9E208BE00F}"/>
          </ac:spMkLst>
        </pc:spChg>
        <pc:spChg chg="mod">
          <ac:chgData name="Borremans Cadwal" userId="3013eef9-745e-44b5-b2e0-e38fcf1fa941" providerId="ADAL" clId="{F503A6D0-6949-4AAE-8FE3-B31CD3F05CC4}" dt="2025-06-30T07:59:33.490" v="3567" actId="790"/>
          <ac:spMkLst>
            <pc:docMk/>
            <pc:sldMk cId="3363333901" sldId="317"/>
            <ac:spMk id="4" creationId="{26CB4824-9124-826A-01FE-01E3FCECC63E}"/>
          </ac:spMkLst>
        </pc:spChg>
        <pc:spChg chg="mod">
          <ac:chgData name="Borremans Cadwal" userId="3013eef9-745e-44b5-b2e0-e38fcf1fa941" providerId="ADAL" clId="{F503A6D0-6949-4AAE-8FE3-B31CD3F05CC4}" dt="2025-06-30T07:59:33.490" v="3567" actId="790"/>
          <ac:spMkLst>
            <pc:docMk/>
            <pc:sldMk cId="3363333901" sldId="317"/>
            <ac:spMk id="5" creationId="{C1776918-C363-FC18-BC21-936BB57FC462}"/>
          </ac:spMkLst>
        </pc:spChg>
        <pc:spChg chg="mod">
          <ac:chgData name="Borremans Cadwal" userId="3013eef9-745e-44b5-b2e0-e38fcf1fa941" providerId="ADAL" clId="{F503A6D0-6949-4AAE-8FE3-B31CD3F05CC4}" dt="2025-06-30T07:59:33.490" v="3567" actId="790"/>
          <ac:spMkLst>
            <pc:docMk/>
            <pc:sldMk cId="3363333901" sldId="317"/>
            <ac:spMk id="6" creationId="{38152556-D013-BCB1-00D0-F211F4570EBF}"/>
          </ac:spMkLst>
        </pc:spChg>
        <pc:spChg chg="add mod">
          <ac:chgData name="Borremans Cadwal" userId="3013eef9-745e-44b5-b2e0-e38fcf1fa941" providerId="ADAL" clId="{F503A6D0-6949-4AAE-8FE3-B31CD3F05CC4}" dt="2025-07-01T08:18:02.055" v="4163" actId="20577"/>
          <ac:spMkLst>
            <pc:docMk/>
            <pc:sldMk cId="3363333901" sldId="317"/>
            <ac:spMk id="9" creationId="{461679A2-1E82-D62B-BFE6-F963F868CF9E}"/>
          </ac:spMkLst>
        </pc:spChg>
      </pc:sldChg>
      <pc:sldChg chg="addSp delSp modSp new mod ord">
        <pc:chgData name="Borremans Cadwal" userId="3013eef9-745e-44b5-b2e0-e38fcf1fa941" providerId="ADAL" clId="{F503A6D0-6949-4AAE-8FE3-B31CD3F05CC4}" dt="2025-06-30T09:14:36.493" v="4079" actId="1076"/>
        <pc:sldMkLst>
          <pc:docMk/>
          <pc:sldMk cId="3029317287" sldId="318"/>
        </pc:sldMkLst>
        <pc:spChg chg="mod">
          <ac:chgData name="Borremans Cadwal" userId="3013eef9-745e-44b5-b2e0-e38fcf1fa941" providerId="ADAL" clId="{F503A6D0-6949-4AAE-8FE3-B31CD3F05CC4}" dt="2025-06-30T07:59:33.490" v="3567" actId="790"/>
          <ac:spMkLst>
            <pc:docMk/>
            <pc:sldMk cId="3029317287" sldId="318"/>
            <ac:spMk id="3" creationId="{2E5B9DE2-7704-8722-CECF-BCBAC9458A96}"/>
          </ac:spMkLst>
        </pc:spChg>
        <pc:spChg chg="mod">
          <ac:chgData name="Borremans Cadwal" userId="3013eef9-745e-44b5-b2e0-e38fcf1fa941" providerId="ADAL" clId="{F503A6D0-6949-4AAE-8FE3-B31CD3F05CC4}" dt="2025-06-30T07:59:33.490" v="3567" actId="790"/>
          <ac:spMkLst>
            <pc:docMk/>
            <pc:sldMk cId="3029317287" sldId="318"/>
            <ac:spMk id="4" creationId="{C82E94E0-9257-C4ED-531E-BECA2D17B972}"/>
          </ac:spMkLst>
        </pc:spChg>
        <pc:spChg chg="mod">
          <ac:chgData name="Borremans Cadwal" userId="3013eef9-745e-44b5-b2e0-e38fcf1fa941" providerId="ADAL" clId="{F503A6D0-6949-4AAE-8FE3-B31CD3F05CC4}" dt="2025-06-30T07:59:33.490" v="3567" actId="790"/>
          <ac:spMkLst>
            <pc:docMk/>
            <pc:sldMk cId="3029317287" sldId="318"/>
            <ac:spMk id="5" creationId="{CBA10703-D6C8-2C8D-E60A-9DE60EF03C57}"/>
          </ac:spMkLst>
        </pc:spChg>
        <pc:spChg chg="mod">
          <ac:chgData name="Borremans Cadwal" userId="3013eef9-745e-44b5-b2e0-e38fcf1fa941" providerId="ADAL" clId="{F503A6D0-6949-4AAE-8FE3-B31CD3F05CC4}" dt="2025-06-30T07:59:33.490" v="3567" actId="790"/>
          <ac:spMkLst>
            <pc:docMk/>
            <pc:sldMk cId="3029317287" sldId="318"/>
            <ac:spMk id="6" creationId="{5363940D-D392-565E-E70C-6B0687710B2B}"/>
          </ac:spMkLst>
        </pc:spChg>
        <pc:spChg chg="add mod">
          <ac:chgData name="Borremans Cadwal" userId="3013eef9-745e-44b5-b2e0-e38fcf1fa941" providerId="ADAL" clId="{F503A6D0-6949-4AAE-8FE3-B31CD3F05CC4}" dt="2025-06-30T09:14:22.424" v="4078" actId="255"/>
          <ac:spMkLst>
            <pc:docMk/>
            <pc:sldMk cId="3029317287" sldId="318"/>
            <ac:spMk id="7" creationId="{6D632FFC-6DF2-E2CF-322A-5DB66341A4B8}"/>
          </ac:spMkLst>
        </pc:spChg>
        <pc:picChg chg="add mod">
          <ac:chgData name="Borremans Cadwal" userId="3013eef9-745e-44b5-b2e0-e38fcf1fa941" providerId="ADAL" clId="{F503A6D0-6949-4AAE-8FE3-B31CD3F05CC4}" dt="2025-06-30T09:14:36.493" v="4079" actId="1076"/>
          <ac:picMkLst>
            <pc:docMk/>
            <pc:sldMk cId="3029317287" sldId="318"/>
            <ac:picMk id="8" creationId="{BD297D24-2C7E-2901-4104-9B42BC6AA244}"/>
          </ac:picMkLst>
        </pc:picChg>
      </pc:sldChg>
      <pc:sldChg chg="addSp delSp modSp new mod">
        <pc:chgData name="Borremans Cadwal" userId="3013eef9-745e-44b5-b2e0-e38fcf1fa941" providerId="ADAL" clId="{F503A6D0-6949-4AAE-8FE3-B31CD3F05CC4}" dt="2025-06-30T08:59:43.803" v="4070" actId="20577"/>
        <pc:sldMkLst>
          <pc:docMk/>
          <pc:sldMk cId="813365836" sldId="319"/>
        </pc:sldMkLst>
        <pc:spChg chg="mod">
          <ac:chgData name="Borremans Cadwal" userId="3013eef9-745e-44b5-b2e0-e38fcf1fa941" providerId="ADAL" clId="{F503A6D0-6949-4AAE-8FE3-B31CD3F05CC4}" dt="2025-06-30T07:59:33.490" v="3567" actId="790"/>
          <ac:spMkLst>
            <pc:docMk/>
            <pc:sldMk cId="813365836" sldId="319"/>
            <ac:spMk id="3" creationId="{5091B905-3D1D-48CA-797B-B21C14FDBE2F}"/>
          </ac:spMkLst>
        </pc:spChg>
        <pc:spChg chg="mod">
          <ac:chgData name="Borremans Cadwal" userId="3013eef9-745e-44b5-b2e0-e38fcf1fa941" providerId="ADAL" clId="{F503A6D0-6949-4AAE-8FE3-B31CD3F05CC4}" dt="2025-06-30T07:59:33.490" v="3567" actId="790"/>
          <ac:spMkLst>
            <pc:docMk/>
            <pc:sldMk cId="813365836" sldId="319"/>
            <ac:spMk id="4" creationId="{4CB8A00B-3BA7-DCA8-51D5-1ECB72F9F609}"/>
          </ac:spMkLst>
        </pc:spChg>
        <pc:spChg chg="mod">
          <ac:chgData name="Borremans Cadwal" userId="3013eef9-745e-44b5-b2e0-e38fcf1fa941" providerId="ADAL" clId="{F503A6D0-6949-4AAE-8FE3-B31CD3F05CC4}" dt="2025-06-30T07:59:33.490" v="3567" actId="790"/>
          <ac:spMkLst>
            <pc:docMk/>
            <pc:sldMk cId="813365836" sldId="319"/>
            <ac:spMk id="5" creationId="{9AB98BD2-7A4C-DD60-2507-646E3DA81F63}"/>
          </ac:spMkLst>
        </pc:spChg>
        <pc:spChg chg="mod">
          <ac:chgData name="Borremans Cadwal" userId="3013eef9-745e-44b5-b2e0-e38fcf1fa941" providerId="ADAL" clId="{F503A6D0-6949-4AAE-8FE3-B31CD3F05CC4}" dt="2025-06-30T07:59:33.490" v="3567" actId="790"/>
          <ac:spMkLst>
            <pc:docMk/>
            <pc:sldMk cId="813365836" sldId="319"/>
            <ac:spMk id="6" creationId="{4CC9DEA1-5084-3254-F96B-1AC1C9C08CDD}"/>
          </ac:spMkLst>
        </pc:spChg>
        <pc:spChg chg="add mod">
          <ac:chgData name="Borremans Cadwal" userId="3013eef9-745e-44b5-b2e0-e38fcf1fa941" providerId="ADAL" clId="{F503A6D0-6949-4AAE-8FE3-B31CD3F05CC4}" dt="2025-06-30T08:59:43.803" v="4070" actId="20577"/>
          <ac:spMkLst>
            <pc:docMk/>
            <pc:sldMk cId="813365836" sldId="319"/>
            <ac:spMk id="7" creationId="{248EE575-65D4-14F4-4D95-701816E93DCE}"/>
          </ac:spMkLst>
        </pc:spChg>
      </pc:sldChg>
      <pc:sldChg chg="addSp delSp modSp new mod modAnim">
        <pc:chgData name="Borremans Cadwal" userId="3013eef9-745e-44b5-b2e0-e38fcf1fa941" providerId="ADAL" clId="{F503A6D0-6949-4AAE-8FE3-B31CD3F05CC4}" dt="2025-07-01T08:49:42.648" v="4164"/>
        <pc:sldMkLst>
          <pc:docMk/>
          <pc:sldMk cId="1770051120" sldId="320"/>
        </pc:sldMkLst>
        <pc:spChg chg="mod">
          <ac:chgData name="Borremans Cadwal" userId="3013eef9-745e-44b5-b2e0-e38fcf1fa941" providerId="ADAL" clId="{F503A6D0-6949-4AAE-8FE3-B31CD3F05CC4}" dt="2025-06-30T07:59:33.490" v="3567" actId="790"/>
          <ac:spMkLst>
            <pc:docMk/>
            <pc:sldMk cId="1770051120" sldId="320"/>
            <ac:spMk id="3" creationId="{F58D32C8-55E3-94EC-859A-33BC70D5FC11}"/>
          </ac:spMkLst>
        </pc:spChg>
        <pc:spChg chg="mod">
          <ac:chgData name="Borremans Cadwal" userId="3013eef9-745e-44b5-b2e0-e38fcf1fa941" providerId="ADAL" clId="{F503A6D0-6949-4AAE-8FE3-B31CD3F05CC4}" dt="2025-06-30T07:59:33.490" v="3567" actId="790"/>
          <ac:spMkLst>
            <pc:docMk/>
            <pc:sldMk cId="1770051120" sldId="320"/>
            <ac:spMk id="5" creationId="{5806B387-86CB-8937-6540-F4A5E7AE7588}"/>
          </ac:spMkLst>
        </pc:spChg>
        <pc:spChg chg="mod">
          <ac:chgData name="Borremans Cadwal" userId="3013eef9-745e-44b5-b2e0-e38fcf1fa941" providerId="ADAL" clId="{F503A6D0-6949-4AAE-8FE3-B31CD3F05CC4}" dt="2025-06-30T07:59:33.490" v="3567" actId="790"/>
          <ac:spMkLst>
            <pc:docMk/>
            <pc:sldMk cId="1770051120" sldId="320"/>
            <ac:spMk id="6" creationId="{483B0EDC-4A22-88A3-3F01-0EB0BCBE5A88}"/>
          </ac:spMkLst>
        </pc:spChg>
        <pc:spChg chg="add mod">
          <ac:chgData name="Borremans Cadwal" userId="3013eef9-745e-44b5-b2e0-e38fcf1fa941" providerId="ADAL" clId="{F503A6D0-6949-4AAE-8FE3-B31CD3F05CC4}" dt="2025-06-30T07:59:33.490" v="3567" actId="790"/>
          <ac:spMkLst>
            <pc:docMk/>
            <pc:sldMk cId="1770051120" sldId="320"/>
            <ac:spMk id="15" creationId="{458839A4-0BB8-E96C-A308-65E7B057CDD9}"/>
          </ac:spMkLst>
        </pc:spChg>
        <pc:spChg chg="add mod">
          <ac:chgData name="Borremans Cadwal" userId="3013eef9-745e-44b5-b2e0-e38fcf1fa941" providerId="ADAL" clId="{F503A6D0-6949-4AAE-8FE3-B31CD3F05CC4}" dt="2025-06-30T07:59:33.490" v="3567" actId="790"/>
          <ac:spMkLst>
            <pc:docMk/>
            <pc:sldMk cId="1770051120" sldId="320"/>
            <ac:spMk id="16" creationId="{F28A034E-7869-DA3B-495B-D44DDC4F1249}"/>
          </ac:spMkLst>
        </pc:spChg>
        <pc:spChg chg="add mod">
          <ac:chgData name="Borremans Cadwal" userId="3013eef9-745e-44b5-b2e0-e38fcf1fa941" providerId="ADAL" clId="{F503A6D0-6949-4AAE-8FE3-B31CD3F05CC4}" dt="2025-06-30T07:59:33.490" v="3567" actId="790"/>
          <ac:spMkLst>
            <pc:docMk/>
            <pc:sldMk cId="1770051120" sldId="320"/>
            <ac:spMk id="25" creationId="{E726E0A9-80B1-C394-253B-7FBB5B2FB7DF}"/>
          </ac:spMkLst>
        </pc:spChg>
        <pc:spChg chg="add mod">
          <ac:chgData name="Borremans Cadwal" userId="3013eef9-745e-44b5-b2e0-e38fcf1fa941" providerId="ADAL" clId="{F503A6D0-6949-4AAE-8FE3-B31CD3F05CC4}" dt="2025-06-30T07:59:33.490" v="3567" actId="790"/>
          <ac:spMkLst>
            <pc:docMk/>
            <pc:sldMk cId="1770051120" sldId="320"/>
            <ac:spMk id="30" creationId="{103BD049-C421-CD49-6775-56B1991BC2A8}"/>
          </ac:spMkLst>
        </pc:spChg>
        <pc:spChg chg="add mod">
          <ac:chgData name="Borremans Cadwal" userId="3013eef9-745e-44b5-b2e0-e38fcf1fa941" providerId="ADAL" clId="{F503A6D0-6949-4AAE-8FE3-B31CD3F05CC4}" dt="2025-06-30T07:59:33.490" v="3567" actId="790"/>
          <ac:spMkLst>
            <pc:docMk/>
            <pc:sldMk cId="1770051120" sldId="320"/>
            <ac:spMk id="37" creationId="{9F1A5D73-B3C2-0EEA-3E39-6BFDC17CEFCB}"/>
          </ac:spMkLst>
        </pc:spChg>
        <pc:spChg chg="add mod">
          <ac:chgData name="Borremans Cadwal" userId="3013eef9-745e-44b5-b2e0-e38fcf1fa941" providerId="ADAL" clId="{F503A6D0-6949-4AAE-8FE3-B31CD3F05CC4}" dt="2025-06-30T07:59:33.490" v="3567" actId="790"/>
          <ac:spMkLst>
            <pc:docMk/>
            <pc:sldMk cId="1770051120" sldId="320"/>
            <ac:spMk id="51" creationId="{9C3CD2FC-D737-170F-380A-4AC5C2116796}"/>
          </ac:spMkLst>
        </pc:spChg>
        <pc:spChg chg="add mod">
          <ac:chgData name="Borremans Cadwal" userId="3013eef9-745e-44b5-b2e0-e38fcf1fa941" providerId="ADAL" clId="{F503A6D0-6949-4AAE-8FE3-B31CD3F05CC4}" dt="2025-06-30T07:59:33.490" v="3567" actId="790"/>
          <ac:spMkLst>
            <pc:docMk/>
            <pc:sldMk cId="1770051120" sldId="320"/>
            <ac:spMk id="93" creationId="{6982D46F-8B5B-A7AD-E566-A17AE2EE39C3}"/>
          </ac:spMkLst>
        </pc:spChg>
      </pc:sldChg>
      <pc:sldChg chg="addSp delSp modSp new mod">
        <pc:chgData name="Borremans Cadwal" userId="3013eef9-745e-44b5-b2e0-e38fcf1fa941" providerId="ADAL" clId="{F503A6D0-6949-4AAE-8FE3-B31CD3F05CC4}" dt="2025-06-30T07:59:33.490" v="3567" actId="790"/>
        <pc:sldMkLst>
          <pc:docMk/>
          <pc:sldMk cId="1246751943" sldId="321"/>
        </pc:sldMkLst>
        <pc:spChg chg="mod">
          <ac:chgData name="Borremans Cadwal" userId="3013eef9-745e-44b5-b2e0-e38fcf1fa941" providerId="ADAL" clId="{F503A6D0-6949-4AAE-8FE3-B31CD3F05CC4}" dt="2025-06-30T07:59:33.490" v="3567" actId="790"/>
          <ac:spMkLst>
            <pc:docMk/>
            <pc:sldMk cId="1246751943" sldId="321"/>
            <ac:spMk id="3" creationId="{17B5F3FE-B5F3-A3E1-0863-1748F0B89022}"/>
          </ac:spMkLst>
        </pc:spChg>
        <pc:spChg chg="mod">
          <ac:chgData name="Borremans Cadwal" userId="3013eef9-745e-44b5-b2e0-e38fcf1fa941" providerId="ADAL" clId="{F503A6D0-6949-4AAE-8FE3-B31CD3F05CC4}" dt="2025-06-30T07:59:33.490" v="3567" actId="790"/>
          <ac:spMkLst>
            <pc:docMk/>
            <pc:sldMk cId="1246751943" sldId="321"/>
            <ac:spMk id="4" creationId="{8107B05E-5BFC-D6FC-129A-CF5003FA9334}"/>
          </ac:spMkLst>
        </pc:spChg>
        <pc:spChg chg="mod">
          <ac:chgData name="Borremans Cadwal" userId="3013eef9-745e-44b5-b2e0-e38fcf1fa941" providerId="ADAL" clId="{F503A6D0-6949-4AAE-8FE3-B31CD3F05CC4}" dt="2025-06-30T07:59:33.490" v="3567" actId="790"/>
          <ac:spMkLst>
            <pc:docMk/>
            <pc:sldMk cId="1246751943" sldId="321"/>
            <ac:spMk id="5" creationId="{B076642B-A8B4-D298-277C-3AF64F1EDFC8}"/>
          </ac:spMkLst>
        </pc:spChg>
        <pc:spChg chg="mod">
          <ac:chgData name="Borremans Cadwal" userId="3013eef9-745e-44b5-b2e0-e38fcf1fa941" providerId="ADAL" clId="{F503A6D0-6949-4AAE-8FE3-B31CD3F05CC4}" dt="2025-06-30T07:59:33.490" v="3567" actId="790"/>
          <ac:spMkLst>
            <pc:docMk/>
            <pc:sldMk cId="1246751943" sldId="321"/>
            <ac:spMk id="6" creationId="{47C79601-76BE-7A0D-04C2-2B84CF318C5B}"/>
          </ac:spMkLst>
        </pc:spChg>
        <pc:picChg chg="add mod">
          <ac:chgData name="Borremans Cadwal" userId="3013eef9-745e-44b5-b2e0-e38fcf1fa941" providerId="ADAL" clId="{F503A6D0-6949-4AAE-8FE3-B31CD3F05CC4}" dt="2025-06-30T07:52:27.135" v="3167"/>
          <ac:picMkLst>
            <pc:docMk/>
            <pc:sldMk cId="1246751943" sldId="321"/>
            <ac:picMk id="7" creationId="{E5922D57-F68A-9850-4125-68CC1B9C56F4}"/>
          </ac:picMkLst>
        </pc:picChg>
        <pc:picChg chg="add mod">
          <ac:chgData name="Borremans Cadwal" userId="3013eef9-745e-44b5-b2e0-e38fcf1fa941" providerId="ADAL" clId="{F503A6D0-6949-4AAE-8FE3-B31CD3F05CC4}" dt="2025-06-30T07:52:27.135" v="3167"/>
          <ac:picMkLst>
            <pc:docMk/>
            <pc:sldMk cId="1246751943" sldId="321"/>
            <ac:picMk id="8" creationId="{CE5EDAB3-8E58-9EFC-5D48-7D7A56A17E91}"/>
          </ac:picMkLst>
        </pc:picChg>
      </pc:sldChg>
      <pc:sldChg chg="addSp delSp modSp new mod">
        <pc:chgData name="Borremans Cadwal" userId="3013eef9-745e-44b5-b2e0-e38fcf1fa941" providerId="ADAL" clId="{F503A6D0-6949-4AAE-8FE3-B31CD3F05CC4}" dt="2025-06-30T08:36:38.592" v="3927" actId="20577"/>
        <pc:sldMkLst>
          <pc:docMk/>
          <pc:sldMk cId="655026415" sldId="322"/>
        </pc:sldMkLst>
        <pc:spChg chg="mod">
          <ac:chgData name="Borremans Cadwal" userId="3013eef9-745e-44b5-b2e0-e38fcf1fa941" providerId="ADAL" clId="{F503A6D0-6949-4AAE-8FE3-B31CD3F05CC4}" dt="2025-06-30T07:59:33.490" v="3567" actId="790"/>
          <ac:spMkLst>
            <pc:docMk/>
            <pc:sldMk cId="655026415" sldId="322"/>
            <ac:spMk id="3" creationId="{F7859AEC-EB38-04F9-E937-550855FBBB7F}"/>
          </ac:spMkLst>
        </pc:spChg>
        <pc:spChg chg="mod">
          <ac:chgData name="Borremans Cadwal" userId="3013eef9-745e-44b5-b2e0-e38fcf1fa941" providerId="ADAL" clId="{F503A6D0-6949-4AAE-8FE3-B31CD3F05CC4}" dt="2025-06-30T07:59:33.490" v="3567" actId="790"/>
          <ac:spMkLst>
            <pc:docMk/>
            <pc:sldMk cId="655026415" sldId="322"/>
            <ac:spMk id="4" creationId="{1D132D97-9049-07AA-F91D-F2C6D6630EE1}"/>
          </ac:spMkLst>
        </pc:spChg>
        <pc:spChg chg="mod">
          <ac:chgData name="Borremans Cadwal" userId="3013eef9-745e-44b5-b2e0-e38fcf1fa941" providerId="ADAL" clId="{F503A6D0-6949-4AAE-8FE3-B31CD3F05CC4}" dt="2025-06-30T08:36:38.592" v="3927" actId="20577"/>
          <ac:spMkLst>
            <pc:docMk/>
            <pc:sldMk cId="655026415" sldId="322"/>
            <ac:spMk id="5" creationId="{03DDDCFE-C770-7517-5C55-6E209BDE5D02}"/>
          </ac:spMkLst>
        </pc:spChg>
        <pc:spChg chg="mod">
          <ac:chgData name="Borremans Cadwal" userId="3013eef9-745e-44b5-b2e0-e38fcf1fa941" providerId="ADAL" clId="{F503A6D0-6949-4AAE-8FE3-B31CD3F05CC4}" dt="2025-06-30T07:59:33.490" v="3567" actId="790"/>
          <ac:spMkLst>
            <pc:docMk/>
            <pc:sldMk cId="655026415" sldId="322"/>
            <ac:spMk id="6" creationId="{D0E09821-9A9D-B74F-CD31-F630B50C9B97}"/>
          </ac:spMkLst>
        </pc:spChg>
        <pc:spChg chg="add mod">
          <ac:chgData name="Borremans Cadwal" userId="3013eef9-745e-44b5-b2e0-e38fcf1fa941" providerId="ADAL" clId="{F503A6D0-6949-4AAE-8FE3-B31CD3F05CC4}" dt="2025-06-30T08:10:53.508" v="3710" actId="20577"/>
          <ac:spMkLst>
            <pc:docMk/>
            <pc:sldMk cId="655026415" sldId="322"/>
            <ac:spMk id="7" creationId="{1EF693E1-2F6E-3B86-94F0-FDD3265F4D9E}"/>
          </ac:spMkLst>
        </pc:spChg>
      </pc:sldChg>
      <pc:sldChg chg="addSp delSp modSp new mod">
        <pc:chgData name="Borremans Cadwal" userId="3013eef9-745e-44b5-b2e0-e38fcf1fa941" providerId="ADAL" clId="{F503A6D0-6949-4AAE-8FE3-B31CD3F05CC4}" dt="2025-06-30T08:11:37.734" v="3712" actId="33524"/>
        <pc:sldMkLst>
          <pc:docMk/>
          <pc:sldMk cId="3662292538" sldId="323"/>
        </pc:sldMkLst>
        <pc:spChg chg="mod">
          <ac:chgData name="Borremans Cadwal" userId="3013eef9-745e-44b5-b2e0-e38fcf1fa941" providerId="ADAL" clId="{F503A6D0-6949-4AAE-8FE3-B31CD3F05CC4}" dt="2025-06-30T07:59:33.490" v="3567" actId="790"/>
          <ac:spMkLst>
            <pc:docMk/>
            <pc:sldMk cId="3662292538" sldId="323"/>
            <ac:spMk id="3" creationId="{A8DD7CA5-9982-354A-4C98-3F54FE428DAB}"/>
          </ac:spMkLst>
        </pc:spChg>
        <pc:spChg chg="mod">
          <ac:chgData name="Borremans Cadwal" userId="3013eef9-745e-44b5-b2e0-e38fcf1fa941" providerId="ADAL" clId="{F503A6D0-6949-4AAE-8FE3-B31CD3F05CC4}" dt="2025-06-30T07:59:33.490" v="3567" actId="790"/>
          <ac:spMkLst>
            <pc:docMk/>
            <pc:sldMk cId="3662292538" sldId="323"/>
            <ac:spMk id="4" creationId="{4D61EC0F-6171-123D-0791-91BA636A6176}"/>
          </ac:spMkLst>
        </pc:spChg>
        <pc:spChg chg="mod">
          <ac:chgData name="Borremans Cadwal" userId="3013eef9-745e-44b5-b2e0-e38fcf1fa941" providerId="ADAL" clId="{F503A6D0-6949-4AAE-8FE3-B31CD3F05CC4}" dt="2025-06-30T07:59:33.490" v="3567" actId="790"/>
          <ac:spMkLst>
            <pc:docMk/>
            <pc:sldMk cId="3662292538" sldId="323"/>
            <ac:spMk id="5" creationId="{C805B92D-8196-4356-688A-7981B86671FC}"/>
          </ac:spMkLst>
        </pc:spChg>
        <pc:spChg chg="mod">
          <ac:chgData name="Borremans Cadwal" userId="3013eef9-745e-44b5-b2e0-e38fcf1fa941" providerId="ADAL" clId="{F503A6D0-6949-4AAE-8FE3-B31CD3F05CC4}" dt="2025-06-30T07:59:33.490" v="3567" actId="790"/>
          <ac:spMkLst>
            <pc:docMk/>
            <pc:sldMk cId="3662292538" sldId="323"/>
            <ac:spMk id="6" creationId="{8CA28DEF-22D7-9C66-CB7C-FFF2EACF3C55}"/>
          </ac:spMkLst>
        </pc:spChg>
        <pc:spChg chg="add mod">
          <ac:chgData name="Borremans Cadwal" userId="3013eef9-745e-44b5-b2e0-e38fcf1fa941" providerId="ADAL" clId="{F503A6D0-6949-4AAE-8FE3-B31CD3F05CC4}" dt="2025-06-30T08:11:37.734" v="3712" actId="33524"/>
          <ac:spMkLst>
            <pc:docMk/>
            <pc:sldMk cId="3662292538" sldId="323"/>
            <ac:spMk id="7" creationId="{941AAD09-EAF6-74DB-A850-1D396B9145BA}"/>
          </ac:spMkLst>
        </pc:spChg>
      </pc:sldChg>
      <pc:sldMasterChg chg="modSp mod modSldLayout">
        <pc:chgData name="Borremans Cadwal" userId="3013eef9-745e-44b5-b2e0-e38fcf1fa941" providerId="ADAL" clId="{F503A6D0-6949-4AAE-8FE3-B31CD3F05CC4}" dt="2025-06-28T10:24:48.061" v="2152"/>
        <pc:sldMasterMkLst>
          <pc:docMk/>
          <pc:sldMasterMk cId="2033325897" sldId="2147483660"/>
        </pc:sldMasterMkLst>
        <pc:sldLayoutChg chg="modSp mod">
          <pc:chgData name="Borremans Cadwal" userId="3013eef9-745e-44b5-b2e0-e38fcf1fa941" providerId="ADAL" clId="{F503A6D0-6949-4AAE-8FE3-B31CD3F05CC4}" dt="2025-06-28T10:23:49.041" v="2141"/>
          <pc:sldLayoutMkLst>
            <pc:docMk/>
            <pc:sldMasterMk cId="2033325897" sldId="2147483660"/>
            <pc:sldLayoutMk cId="1707764708" sldId="2147483661"/>
          </pc:sldLayoutMkLst>
        </pc:sldLayoutChg>
        <pc:sldLayoutChg chg="modSp">
          <pc:chgData name="Borremans Cadwal" userId="3013eef9-745e-44b5-b2e0-e38fcf1fa941" providerId="ADAL" clId="{F503A6D0-6949-4AAE-8FE3-B31CD3F05CC4}" dt="2025-06-28T10:24:48.061" v="2152"/>
          <pc:sldLayoutMkLst>
            <pc:docMk/>
            <pc:sldMasterMk cId="2033325897" sldId="2147483660"/>
            <pc:sldLayoutMk cId="3289473094" sldId="2147483662"/>
          </pc:sldLayoutMkLst>
        </pc:sldLayoutChg>
        <pc:sldLayoutChg chg="modSp">
          <pc:chgData name="Borremans Cadwal" userId="3013eef9-745e-44b5-b2e0-e38fcf1fa941" providerId="ADAL" clId="{F503A6D0-6949-4AAE-8FE3-B31CD3F05CC4}" dt="2025-06-28T10:24:44.707" v="2151"/>
          <pc:sldLayoutMkLst>
            <pc:docMk/>
            <pc:sldMasterMk cId="2033325897" sldId="2147483660"/>
            <pc:sldLayoutMk cId="160045554" sldId="2147483663"/>
          </pc:sldLayoutMkLst>
        </pc:sldLayoutChg>
        <pc:sldLayoutChg chg="modSp">
          <pc:chgData name="Borremans Cadwal" userId="3013eef9-745e-44b5-b2e0-e38fcf1fa941" providerId="ADAL" clId="{F503A6D0-6949-4AAE-8FE3-B31CD3F05CC4}" dt="2025-06-28T10:24:38.580" v="2150"/>
          <pc:sldLayoutMkLst>
            <pc:docMk/>
            <pc:sldMasterMk cId="2033325897" sldId="2147483660"/>
            <pc:sldLayoutMk cId="2159337249" sldId="2147483664"/>
          </pc:sldLayoutMkLst>
        </pc:sldLayoutChg>
        <pc:sldLayoutChg chg="modSp">
          <pc:chgData name="Borremans Cadwal" userId="3013eef9-745e-44b5-b2e0-e38fcf1fa941" providerId="ADAL" clId="{F503A6D0-6949-4AAE-8FE3-B31CD3F05CC4}" dt="2025-06-28T10:24:35.841" v="2149"/>
          <pc:sldLayoutMkLst>
            <pc:docMk/>
            <pc:sldMasterMk cId="2033325897" sldId="2147483660"/>
            <pc:sldLayoutMk cId="297265738" sldId="2147483665"/>
          </pc:sldLayoutMkLst>
        </pc:sldLayoutChg>
        <pc:sldLayoutChg chg="modSp">
          <pc:chgData name="Borremans Cadwal" userId="3013eef9-745e-44b5-b2e0-e38fcf1fa941" providerId="ADAL" clId="{F503A6D0-6949-4AAE-8FE3-B31CD3F05CC4}" dt="2025-06-28T10:24:23.153" v="2147"/>
          <pc:sldLayoutMkLst>
            <pc:docMk/>
            <pc:sldMasterMk cId="2033325897" sldId="2147483660"/>
            <pc:sldLayoutMk cId="3753349710" sldId="2147483666"/>
          </pc:sldLayoutMkLst>
        </pc:sldLayoutChg>
        <pc:sldLayoutChg chg="modSp">
          <pc:chgData name="Borremans Cadwal" userId="3013eef9-745e-44b5-b2e0-e38fcf1fa941" providerId="ADAL" clId="{F503A6D0-6949-4AAE-8FE3-B31CD3F05CC4}" dt="2025-06-28T10:24:20.423" v="2146"/>
          <pc:sldLayoutMkLst>
            <pc:docMk/>
            <pc:sldMasterMk cId="2033325897" sldId="2147483660"/>
            <pc:sldLayoutMk cId="3315824587" sldId="2147483667"/>
          </pc:sldLayoutMkLst>
        </pc:sldLayoutChg>
        <pc:sldLayoutChg chg="modSp">
          <pc:chgData name="Borremans Cadwal" userId="3013eef9-745e-44b5-b2e0-e38fcf1fa941" providerId="ADAL" clId="{F503A6D0-6949-4AAE-8FE3-B31CD3F05CC4}" dt="2025-06-28T10:24:16.735" v="2145"/>
          <pc:sldLayoutMkLst>
            <pc:docMk/>
            <pc:sldMasterMk cId="2033325897" sldId="2147483660"/>
            <pc:sldLayoutMk cId="1418032550" sldId="2147483668"/>
          </pc:sldLayoutMkLst>
        </pc:sldLayoutChg>
        <pc:sldLayoutChg chg="modSp">
          <pc:chgData name="Borremans Cadwal" userId="3013eef9-745e-44b5-b2e0-e38fcf1fa941" providerId="ADAL" clId="{F503A6D0-6949-4AAE-8FE3-B31CD3F05CC4}" dt="2025-06-28T10:24:14.135" v="2144"/>
          <pc:sldLayoutMkLst>
            <pc:docMk/>
            <pc:sldMasterMk cId="2033325897" sldId="2147483660"/>
            <pc:sldLayoutMk cId="2499635662" sldId="2147483669"/>
          </pc:sldLayoutMkLst>
        </pc:sldLayoutChg>
        <pc:sldLayoutChg chg="modSp">
          <pc:chgData name="Borremans Cadwal" userId="3013eef9-745e-44b5-b2e0-e38fcf1fa941" providerId="ADAL" clId="{F503A6D0-6949-4AAE-8FE3-B31CD3F05CC4}" dt="2025-06-28T10:24:11.988" v="2143"/>
          <pc:sldLayoutMkLst>
            <pc:docMk/>
            <pc:sldMasterMk cId="2033325897" sldId="2147483660"/>
            <pc:sldLayoutMk cId="4251732749" sldId="2147483670"/>
          </pc:sldLayoutMkLst>
        </pc:sldLayoutChg>
        <pc:sldLayoutChg chg="modSp">
          <pc:chgData name="Borremans Cadwal" userId="3013eef9-745e-44b5-b2e0-e38fcf1fa941" providerId="ADAL" clId="{F503A6D0-6949-4AAE-8FE3-B31CD3F05CC4}" dt="2025-06-28T10:24:08.162" v="2142"/>
          <pc:sldLayoutMkLst>
            <pc:docMk/>
            <pc:sldMasterMk cId="2033325897" sldId="2147483660"/>
            <pc:sldLayoutMk cId="767574435" sldId="2147483671"/>
          </pc:sldLayoutMkLst>
        </pc:sldLayoutChg>
        <pc:sldLayoutChg chg="addSp delSp modSp mod">
          <pc:chgData name="Borremans Cadwal" userId="3013eef9-745e-44b5-b2e0-e38fcf1fa941" providerId="ADAL" clId="{F503A6D0-6949-4AAE-8FE3-B31CD3F05CC4}" dt="2025-06-28T10:22:56.935" v="2131" actId="21"/>
          <pc:sldLayoutMkLst>
            <pc:docMk/>
            <pc:sldMasterMk cId="2033325897" sldId="2147483660"/>
            <pc:sldLayoutMk cId="4020863550" sldId="2147483672"/>
          </pc:sldLayoutMkLst>
        </pc:sldLayoutChg>
      </pc:sldMasterChg>
    </pc:docChg>
  </pc:docChgLst>
  <pc:docChgLst>
    <pc:chgData name="Borremans Cadwal" userId="3013eef9-745e-44b5-b2e0-e38fcf1fa941" providerId="ADAL" clId="{3E5C52E3-3433-420C-8E6E-7B51869C8565}"/>
    <pc:docChg chg="undo custSel addSld delSld modSld sldOrd addMainMaster delMainMaster modMainMaster">
      <pc:chgData name="Borremans Cadwal" userId="3013eef9-745e-44b5-b2e0-e38fcf1fa941" providerId="ADAL" clId="{3E5C52E3-3433-420C-8E6E-7B51869C8565}" dt="2025-05-23T14:42:08.060" v="773" actId="20577"/>
      <pc:docMkLst>
        <pc:docMk/>
      </pc:docMkLst>
      <pc:sldChg chg="modSp mod">
        <pc:chgData name="Borremans Cadwal" userId="3013eef9-745e-44b5-b2e0-e38fcf1fa941" providerId="ADAL" clId="{3E5C52E3-3433-420C-8E6E-7B51869C8565}" dt="2025-05-23T14:42:08.060" v="773" actId="20577"/>
        <pc:sldMkLst>
          <pc:docMk/>
          <pc:sldMk cId="521966175" sldId="256"/>
        </pc:sldMkLst>
      </pc:sldChg>
      <pc:sldChg chg="addSp delSp modSp del mod modClrScheme chgLayout">
        <pc:chgData name="Borremans Cadwal" userId="3013eef9-745e-44b5-b2e0-e38fcf1fa941" providerId="ADAL" clId="{3E5C52E3-3433-420C-8E6E-7B51869C8565}" dt="2025-05-23T14:08:16.098" v="686" actId="47"/>
        <pc:sldMkLst>
          <pc:docMk/>
          <pc:sldMk cId="3984489417" sldId="257"/>
        </pc:sldMkLst>
      </pc:sldChg>
      <pc:sldChg chg="addSp delSp modSp add mod ord setBg modClrScheme chgLayout">
        <pc:chgData name="Borremans Cadwal" userId="3013eef9-745e-44b5-b2e0-e38fcf1fa941" providerId="ADAL" clId="{3E5C52E3-3433-420C-8E6E-7B51869C8565}" dt="2025-05-23T14:06:07.199" v="653" actId="21"/>
        <pc:sldMkLst>
          <pc:docMk/>
          <pc:sldMk cId="1079432290" sldId="266"/>
        </pc:sldMkLst>
      </pc:sldChg>
      <pc:sldChg chg="modSp">
        <pc:chgData name="Borremans Cadwal" userId="3013eef9-745e-44b5-b2e0-e38fcf1fa941" providerId="ADAL" clId="{3E5C52E3-3433-420C-8E6E-7B51869C8565}" dt="2025-05-22T14:59:32.194" v="317"/>
        <pc:sldMkLst>
          <pc:docMk/>
          <pc:sldMk cId="3884909575" sldId="269"/>
        </pc:sldMkLst>
      </pc:sldChg>
      <pc:sldChg chg="modSp del">
        <pc:chgData name="Borremans Cadwal" userId="3013eef9-745e-44b5-b2e0-e38fcf1fa941" providerId="ADAL" clId="{3E5C52E3-3433-420C-8E6E-7B51869C8565}" dt="2025-05-22T15:04:10.895" v="384" actId="2696"/>
        <pc:sldMkLst>
          <pc:docMk/>
          <pc:sldMk cId="1643531179" sldId="270"/>
        </pc:sldMkLst>
      </pc:sldChg>
      <pc:sldChg chg="delSp modSp mod modClrScheme chgLayout">
        <pc:chgData name="Borremans Cadwal" userId="3013eef9-745e-44b5-b2e0-e38fcf1fa941" providerId="ADAL" clId="{3E5C52E3-3433-420C-8E6E-7B51869C8565}" dt="2025-05-23T14:21:52.714" v="767" actId="20577"/>
        <pc:sldMkLst>
          <pc:docMk/>
          <pc:sldMk cId="3209721745" sldId="271"/>
        </pc:sldMkLst>
      </pc:sldChg>
      <pc:sldChg chg="addSp delSp modSp mod modClrScheme chgLayout">
        <pc:chgData name="Borremans Cadwal" userId="3013eef9-745e-44b5-b2e0-e38fcf1fa941" providerId="ADAL" clId="{3E5C52E3-3433-420C-8E6E-7B51869C8565}" dt="2025-05-23T14:04:02.579" v="636" actId="21"/>
        <pc:sldMkLst>
          <pc:docMk/>
          <pc:sldMk cId="1526109894" sldId="272"/>
        </pc:sldMkLst>
      </pc:sldChg>
      <pc:sldChg chg="modSp ord">
        <pc:chgData name="Borremans Cadwal" userId="3013eef9-745e-44b5-b2e0-e38fcf1fa941" providerId="ADAL" clId="{3E5C52E3-3433-420C-8E6E-7B51869C8565}" dt="2025-05-22T14:59:32.194" v="317"/>
        <pc:sldMkLst>
          <pc:docMk/>
          <pc:sldMk cId="405656263" sldId="273"/>
        </pc:sldMkLst>
      </pc:sldChg>
      <pc:sldChg chg="addSp modSp del mod ord modClrScheme chgLayout">
        <pc:chgData name="Borremans Cadwal" userId="3013eef9-745e-44b5-b2e0-e38fcf1fa941" providerId="ADAL" clId="{3E5C52E3-3433-420C-8E6E-7B51869C8565}" dt="2025-05-22T15:03:58.499" v="383" actId="2696"/>
        <pc:sldMkLst>
          <pc:docMk/>
          <pc:sldMk cId="2708898277" sldId="274"/>
        </pc:sldMkLst>
      </pc:sldChg>
      <pc:sldChg chg="modSp">
        <pc:chgData name="Borremans Cadwal" userId="3013eef9-745e-44b5-b2e0-e38fcf1fa941" providerId="ADAL" clId="{3E5C52E3-3433-420C-8E6E-7B51869C8565}" dt="2025-05-22T14:59:32.194" v="317"/>
        <pc:sldMkLst>
          <pc:docMk/>
          <pc:sldMk cId="3226986909" sldId="275"/>
        </pc:sldMkLst>
      </pc:sldChg>
      <pc:sldChg chg="modSp">
        <pc:chgData name="Borremans Cadwal" userId="3013eef9-745e-44b5-b2e0-e38fcf1fa941" providerId="ADAL" clId="{3E5C52E3-3433-420C-8E6E-7B51869C8565}" dt="2025-05-22T14:59:32.194" v="317"/>
        <pc:sldMkLst>
          <pc:docMk/>
          <pc:sldMk cId="12394417" sldId="276"/>
        </pc:sldMkLst>
      </pc:sldChg>
      <pc:sldChg chg="addSp delSp modSp del mod setBg">
        <pc:chgData name="Borremans Cadwal" userId="3013eef9-745e-44b5-b2e0-e38fcf1fa941" providerId="ADAL" clId="{3E5C52E3-3433-420C-8E6E-7B51869C8565}" dt="2025-05-22T15:22:51.412" v="577" actId="2696"/>
        <pc:sldMkLst>
          <pc:docMk/>
          <pc:sldMk cId="3715503625" sldId="277"/>
        </pc:sldMkLst>
      </pc:sldChg>
      <pc:sldChg chg="addSp delSp modSp mod modClrScheme chgLayout">
        <pc:chgData name="Borremans Cadwal" userId="3013eef9-745e-44b5-b2e0-e38fcf1fa941" providerId="ADAL" clId="{3E5C52E3-3433-420C-8E6E-7B51869C8565}" dt="2025-05-23T14:04:20.706" v="640" actId="21"/>
        <pc:sldMkLst>
          <pc:docMk/>
          <pc:sldMk cId="197231015" sldId="278"/>
        </pc:sldMkLst>
      </pc:sldChg>
      <pc:sldChg chg="addSp delSp modSp del mod">
        <pc:chgData name="Borremans Cadwal" userId="3013eef9-745e-44b5-b2e0-e38fcf1fa941" providerId="ADAL" clId="{3E5C52E3-3433-420C-8E6E-7B51869C8565}" dt="2025-05-22T15:24:39.895" v="594" actId="2696"/>
        <pc:sldMkLst>
          <pc:docMk/>
          <pc:sldMk cId="4094595487" sldId="279"/>
        </pc:sldMkLst>
      </pc:sldChg>
      <pc:sldChg chg="addSp delSp modSp mod ord modClrScheme chgLayout">
        <pc:chgData name="Borremans Cadwal" userId="3013eef9-745e-44b5-b2e0-e38fcf1fa941" providerId="ADAL" clId="{3E5C52E3-3433-420C-8E6E-7B51869C8565}" dt="2025-05-23T14:08:54.664" v="687" actId="1076"/>
        <pc:sldMkLst>
          <pc:docMk/>
          <pc:sldMk cId="884296970" sldId="280"/>
        </pc:sldMkLst>
      </pc:sldChg>
      <pc:sldChg chg="addSp delSp modSp del mod modClrScheme chgLayout">
        <pc:chgData name="Borremans Cadwal" userId="3013eef9-745e-44b5-b2e0-e38fcf1fa941" providerId="ADAL" clId="{3E5C52E3-3433-420C-8E6E-7B51869C8565}" dt="2025-05-22T15:21:32.527" v="563" actId="2696"/>
        <pc:sldMkLst>
          <pc:docMk/>
          <pc:sldMk cId="1566276111" sldId="281"/>
        </pc:sldMkLst>
      </pc:sldChg>
      <pc:sldChg chg="modSp mod">
        <pc:chgData name="Borremans Cadwal" userId="3013eef9-745e-44b5-b2e0-e38fcf1fa941" providerId="ADAL" clId="{3E5C52E3-3433-420C-8E6E-7B51869C8565}" dt="2025-05-22T15:07:53.724" v="420" actId="20577"/>
        <pc:sldMkLst>
          <pc:docMk/>
          <pc:sldMk cId="301067321" sldId="282"/>
        </pc:sldMkLst>
      </pc:sldChg>
      <pc:sldChg chg="delSp modSp add mod ord">
        <pc:chgData name="Borremans Cadwal" userId="3013eef9-745e-44b5-b2e0-e38fcf1fa941" providerId="ADAL" clId="{3E5C52E3-3433-420C-8E6E-7B51869C8565}" dt="2025-05-23T14:18:47.950" v="743" actId="20577"/>
        <pc:sldMkLst>
          <pc:docMk/>
          <pc:sldMk cId="3064381011" sldId="283"/>
        </pc:sldMkLst>
      </pc:sldChg>
      <pc:sldChg chg="delSp modSp add mod ord">
        <pc:chgData name="Borremans Cadwal" userId="3013eef9-745e-44b5-b2e0-e38fcf1fa941" providerId="ADAL" clId="{3E5C52E3-3433-420C-8E6E-7B51869C8565}" dt="2025-05-22T15:07:45.118" v="409" actId="20577"/>
        <pc:sldMkLst>
          <pc:docMk/>
          <pc:sldMk cId="3840490210" sldId="284"/>
        </pc:sldMkLst>
      </pc:sldChg>
      <pc:sldChg chg="delSp modSp add mod">
        <pc:chgData name="Borremans Cadwal" userId="3013eef9-745e-44b5-b2e0-e38fcf1fa941" providerId="ADAL" clId="{3E5C52E3-3433-420C-8E6E-7B51869C8565}" dt="2025-05-23T14:11:53.489" v="698" actId="255"/>
        <pc:sldMkLst>
          <pc:docMk/>
          <pc:sldMk cId="403140126" sldId="285"/>
        </pc:sldMkLst>
      </pc:sldChg>
      <pc:sldChg chg="addSp delSp modSp add mod ord">
        <pc:chgData name="Borremans Cadwal" userId="3013eef9-745e-44b5-b2e0-e38fcf1fa941" providerId="ADAL" clId="{3E5C52E3-3433-420C-8E6E-7B51869C8565}" dt="2025-05-23T14:04:06.066" v="637" actId="21"/>
        <pc:sldMkLst>
          <pc:docMk/>
          <pc:sldMk cId="3541309888" sldId="286"/>
        </pc:sldMkLst>
      </pc:sldChg>
      <pc:sldChg chg="add">
        <pc:chgData name="Borremans Cadwal" userId="3013eef9-745e-44b5-b2e0-e38fcf1fa941" providerId="ADAL" clId="{3E5C52E3-3433-420C-8E6E-7B51869C8565}" dt="2025-05-22T15:22:56.129" v="578"/>
        <pc:sldMkLst>
          <pc:docMk/>
          <pc:sldMk cId="2594665110" sldId="287"/>
        </pc:sldMkLst>
      </pc:sldChg>
      <pc:sldChg chg="add del">
        <pc:chgData name="Borremans Cadwal" userId="3013eef9-745e-44b5-b2e0-e38fcf1fa941" providerId="ADAL" clId="{3E5C52E3-3433-420C-8E6E-7B51869C8565}" dt="2025-05-22T15:23:30.107" v="582" actId="2696"/>
        <pc:sldMkLst>
          <pc:docMk/>
          <pc:sldMk cId="579731935" sldId="288"/>
        </pc:sldMkLst>
      </pc:sldChg>
      <pc:sldChg chg="addSp delSp modSp add mod ord">
        <pc:chgData name="Borremans Cadwal" userId="3013eef9-745e-44b5-b2e0-e38fcf1fa941" providerId="ADAL" clId="{3E5C52E3-3433-420C-8E6E-7B51869C8565}" dt="2025-05-23T14:04:18.081" v="639" actId="21"/>
        <pc:sldMkLst>
          <pc:docMk/>
          <pc:sldMk cId="1827183098" sldId="288"/>
        </pc:sldMkLst>
      </pc:sldChg>
      <pc:sldChg chg="delSp mod">
        <pc:chgData name="Borremans Cadwal" userId="3013eef9-745e-44b5-b2e0-e38fcf1fa941" providerId="ADAL" clId="{3E5C52E3-3433-420C-8E6E-7B51869C8565}" dt="2025-05-23T14:04:24.172" v="641" actId="21"/>
        <pc:sldMkLst>
          <pc:docMk/>
          <pc:sldMk cId="437156070" sldId="289"/>
        </pc:sldMkLst>
      </pc:sldChg>
      <pc:sldChg chg="delSp modSp mod">
        <pc:chgData name="Borremans Cadwal" userId="3013eef9-745e-44b5-b2e0-e38fcf1fa941" providerId="ADAL" clId="{3E5C52E3-3433-420C-8E6E-7B51869C8565}" dt="2025-05-23T14:14:35.858" v="724" actId="14100"/>
        <pc:sldMkLst>
          <pc:docMk/>
          <pc:sldMk cId="3291705411" sldId="290"/>
        </pc:sldMkLst>
      </pc:sldChg>
      <pc:sldChg chg="delSp modSp mod">
        <pc:chgData name="Borremans Cadwal" userId="3013eef9-745e-44b5-b2e0-e38fcf1fa941" providerId="ADAL" clId="{3E5C52E3-3433-420C-8E6E-7B51869C8565}" dt="2025-05-23T14:13:06.718" v="713" actId="20577"/>
        <pc:sldMkLst>
          <pc:docMk/>
          <pc:sldMk cId="2336265049" sldId="292"/>
        </pc:sldMkLst>
      </pc:sldChg>
      <pc:sldChg chg="delSp modSp mod">
        <pc:chgData name="Borremans Cadwal" userId="3013eef9-745e-44b5-b2e0-e38fcf1fa941" providerId="ADAL" clId="{3E5C52E3-3433-420C-8E6E-7B51869C8565}" dt="2025-05-23T14:13:39.091" v="721" actId="20577"/>
        <pc:sldMkLst>
          <pc:docMk/>
          <pc:sldMk cId="3346112740" sldId="293"/>
        </pc:sldMkLst>
      </pc:sldChg>
      <pc:sldChg chg="delSp mod">
        <pc:chgData name="Borremans Cadwal" userId="3013eef9-745e-44b5-b2e0-e38fcf1fa941" providerId="ADAL" clId="{3E5C52E3-3433-420C-8E6E-7B51869C8565}" dt="2025-05-23T14:04:47.379" v="649" actId="21"/>
        <pc:sldMkLst>
          <pc:docMk/>
          <pc:sldMk cId="3897377067" sldId="294"/>
        </pc:sldMkLst>
      </pc:sldChg>
      <pc:sldChg chg="delSp mod">
        <pc:chgData name="Borremans Cadwal" userId="3013eef9-745e-44b5-b2e0-e38fcf1fa941" providerId="ADAL" clId="{3E5C52E3-3433-420C-8E6E-7B51869C8565}" dt="2025-05-23T14:04:26.284" v="642" actId="21"/>
        <pc:sldMkLst>
          <pc:docMk/>
          <pc:sldMk cId="1314632630" sldId="295"/>
        </pc:sldMkLst>
      </pc:sldChg>
      <pc:sldChg chg="delSp mod">
        <pc:chgData name="Borremans Cadwal" userId="3013eef9-745e-44b5-b2e0-e38fcf1fa941" providerId="ADAL" clId="{3E5C52E3-3433-420C-8E6E-7B51869C8565}" dt="2025-05-23T14:04:28.906" v="643" actId="21"/>
        <pc:sldMkLst>
          <pc:docMk/>
          <pc:sldMk cId="842705377" sldId="296"/>
        </pc:sldMkLst>
      </pc:sldChg>
      <pc:sldChg chg="delSp mod">
        <pc:chgData name="Borremans Cadwal" userId="3013eef9-745e-44b5-b2e0-e38fcf1fa941" providerId="ADAL" clId="{3E5C52E3-3433-420C-8E6E-7B51869C8565}" dt="2025-05-23T14:04:31.779" v="644" actId="21"/>
        <pc:sldMkLst>
          <pc:docMk/>
          <pc:sldMk cId="1870959563" sldId="297"/>
        </pc:sldMkLst>
      </pc:sldChg>
      <pc:sldChg chg="addSp delSp modSp add mod ord">
        <pc:chgData name="Borremans Cadwal" userId="3013eef9-745e-44b5-b2e0-e38fcf1fa941" providerId="ADAL" clId="{3E5C52E3-3433-420C-8E6E-7B51869C8565}" dt="2025-05-23T14:27:27.517" v="772" actId="20577"/>
        <pc:sldMkLst>
          <pc:docMk/>
          <pc:sldMk cId="3976506308" sldId="298"/>
        </pc:sldMkLst>
      </pc:sldChg>
      <pc:sldMasterChg chg="modSldLayout">
        <pc:chgData name="Borremans Cadwal" userId="3013eef9-745e-44b5-b2e0-e38fcf1fa941" providerId="ADAL" clId="{3E5C52E3-3433-420C-8E6E-7B51869C8565}" dt="2025-05-23T14:18:29.453" v="741" actId="207"/>
        <pc:sldMasterMkLst>
          <pc:docMk/>
          <pc:sldMasterMk cId="2033325897" sldId="2147483660"/>
        </pc:sldMasterMkLst>
        <pc:sldLayoutChg chg="addSp delSp modSp mod">
          <pc:chgData name="Borremans Cadwal" userId="3013eef9-745e-44b5-b2e0-e38fcf1fa941" providerId="ADAL" clId="{3E5C52E3-3433-420C-8E6E-7B51869C8565}" dt="2025-05-23T14:18:10.356" v="738" actId="208"/>
          <pc:sldLayoutMkLst>
            <pc:docMk/>
            <pc:sldMasterMk cId="2033325897" sldId="2147483660"/>
            <pc:sldLayoutMk cId="1707764708" sldId="2147483661"/>
          </pc:sldLayoutMkLst>
        </pc:sldLayoutChg>
        <pc:sldLayoutChg chg="addSp modSp mod">
          <pc:chgData name="Borremans Cadwal" userId="3013eef9-745e-44b5-b2e0-e38fcf1fa941" providerId="ADAL" clId="{3E5C52E3-3433-420C-8E6E-7B51869C8565}" dt="2025-05-23T14:18:29.453" v="741" actId="207"/>
          <pc:sldLayoutMkLst>
            <pc:docMk/>
            <pc:sldMasterMk cId="2033325897" sldId="2147483660"/>
            <pc:sldLayoutMk cId="4020863550" sldId="2147483672"/>
          </pc:sldLayoutMkLst>
        </pc:sldLayoutChg>
      </pc:sldMasterChg>
      <pc:sldMasterChg chg="new del mod addSldLayout delSldLayout">
        <pc:chgData name="Borremans Cadwal" userId="3013eef9-745e-44b5-b2e0-e38fcf1fa941" providerId="ADAL" clId="{3E5C52E3-3433-420C-8E6E-7B51869C8565}" dt="2025-05-23T14:02:03.595" v="613" actId="6938"/>
        <pc:sldMasterMkLst>
          <pc:docMk/>
          <pc:sldMasterMk cId="2915349246" sldId="2147483673"/>
        </pc:sldMasterMkLst>
        <pc:sldLayoutChg chg="new del replId">
          <pc:chgData name="Borremans Cadwal" userId="3013eef9-745e-44b5-b2e0-e38fcf1fa941" providerId="ADAL" clId="{3E5C52E3-3433-420C-8E6E-7B51869C8565}" dt="2025-05-23T14:02:03.595" v="613" actId="6938"/>
          <pc:sldLayoutMkLst>
            <pc:docMk/>
            <pc:sldMasterMk cId="2915349246" sldId="2147483673"/>
            <pc:sldLayoutMk cId="393825802" sldId="2147483674"/>
          </pc:sldLayoutMkLst>
        </pc:sldLayoutChg>
        <pc:sldLayoutChg chg="new del replId">
          <pc:chgData name="Borremans Cadwal" userId="3013eef9-745e-44b5-b2e0-e38fcf1fa941" providerId="ADAL" clId="{3E5C52E3-3433-420C-8E6E-7B51869C8565}" dt="2025-05-23T14:02:03.595" v="613" actId="6938"/>
          <pc:sldLayoutMkLst>
            <pc:docMk/>
            <pc:sldMasterMk cId="2915349246" sldId="2147483673"/>
            <pc:sldLayoutMk cId="2612326723" sldId="2147483675"/>
          </pc:sldLayoutMkLst>
        </pc:sldLayoutChg>
        <pc:sldLayoutChg chg="new del replId">
          <pc:chgData name="Borremans Cadwal" userId="3013eef9-745e-44b5-b2e0-e38fcf1fa941" providerId="ADAL" clId="{3E5C52E3-3433-420C-8E6E-7B51869C8565}" dt="2025-05-23T14:02:03.595" v="613" actId="6938"/>
          <pc:sldLayoutMkLst>
            <pc:docMk/>
            <pc:sldMasterMk cId="2915349246" sldId="2147483673"/>
            <pc:sldLayoutMk cId="2524697862" sldId="2147483676"/>
          </pc:sldLayoutMkLst>
        </pc:sldLayoutChg>
        <pc:sldLayoutChg chg="new del replId">
          <pc:chgData name="Borremans Cadwal" userId="3013eef9-745e-44b5-b2e0-e38fcf1fa941" providerId="ADAL" clId="{3E5C52E3-3433-420C-8E6E-7B51869C8565}" dt="2025-05-23T14:02:03.595" v="613" actId="6938"/>
          <pc:sldLayoutMkLst>
            <pc:docMk/>
            <pc:sldMasterMk cId="2915349246" sldId="2147483673"/>
            <pc:sldLayoutMk cId="3114332892" sldId="2147483677"/>
          </pc:sldLayoutMkLst>
        </pc:sldLayoutChg>
        <pc:sldLayoutChg chg="new del replId">
          <pc:chgData name="Borremans Cadwal" userId="3013eef9-745e-44b5-b2e0-e38fcf1fa941" providerId="ADAL" clId="{3E5C52E3-3433-420C-8E6E-7B51869C8565}" dt="2025-05-23T14:02:03.595" v="613" actId="6938"/>
          <pc:sldLayoutMkLst>
            <pc:docMk/>
            <pc:sldMasterMk cId="2915349246" sldId="2147483673"/>
            <pc:sldLayoutMk cId="3975871141" sldId="2147483678"/>
          </pc:sldLayoutMkLst>
        </pc:sldLayoutChg>
        <pc:sldLayoutChg chg="new del replId">
          <pc:chgData name="Borremans Cadwal" userId="3013eef9-745e-44b5-b2e0-e38fcf1fa941" providerId="ADAL" clId="{3E5C52E3-3433-420C-8E6E-7B51869C8565}" dt="2025-05-23T14:02:03.595" v="613" actId="6938"/>
          <pc:sldLayoutMkLst>
            <pc:docMk/>
            <pc:sldMasterMk cId="2915349246" sldId="2147483673"/>
            <pc:sldLayoutMk cId="3820129230" sldId="2147483679"/>
          </pc:sldLayoutMkLst>
        </pc:sldLayoutChg>
        <pc:sldLayoutChg chg="new del replId">
          <pc:chgData name="Borremans Cadwal" userId="3013eef9-745e-44b5-b2e0-e38fcf1fa941" providerId="ADAL" clId="{3E5C52E3-3433-420C-8E6E-7B51869C8565}" dt="2025-05-23T14:02:03.595" v="613" actId="6938"/>
          <pc:sldLayoutMkLst>
            <pc:docMk/>
            <pc:sldMasterMk cId="2915349246" sldId="2147483673"/>
            <pc:sldLayoutMk cId="3833479485" sldId="2147483680"/>
          </pc:sldLayoutMkLst>
        </pc:sldLayoutChg>
        <pc:sldLayoutChg chg="new del replId">
          <pc:chgData name="Borremans Cadwal" userId="3013eef9-745e-44b5-b2e0-e38fcf1fa941" providerId="ADAL" clId="{3E5C52E3-3433-420C-8E6E-7B51869C8565}" dt="2025-05-23T14:02:03.595" v="613" actId="6938"/>
          <pc:sldLayoutMkLst>
            <pc:docMk/>
            <pc:sldMasterMk cId="2915349246" sldId="2147483673"/>
            <pc:sldLayoutMk cId="4083204960" sldId="2147483681"/>
          </pc:sldLayoutMkLst>
        </pc:sldLayoutChg>
        <pc:sldLayoutChg chg="new del replId">
          <pc:chgData name="Borremans Cadwal" userId="3013eef9-745e-44b5-b2e0-e38fcf1fa941" providerId="ADAL" clId="{3E5C52E3-3433-420C-8E6E-7B51869C8565}" dt="2025-05-23T14:02:03.595" v="613" actId="6938"/>
          <pc:sldLayoutMkLst>
            <pc:docMk/>
            <pc:sldMasterMk cId="2915349246" sldId="2147483673"/>
            <pc:sldLayoutMk cId="4235319046" sldId="2147483682"/>
          </pc:sldLayoutMkLst>
        </pc:sldLayoutChg>
        <pc:sldLayoutChg chg="new del replId">
          <pc:chgData name="Borremans Cadwal" userId="3013eef9-745e-44b5-b2e0-e38fcf1fa941" providerId="ADAL" clId="{3E5C52E3-3433-420C-8E6E-7B51869C8565}" dt="2025-05-23T14:02:03.595" v="613" actId="6938"/>
          <pc:sldLayoutMkLst>
            <pc:docMk/>
            <pc:sldMasterMk cId="2915349246" sldId="2147483673"/>
            <pc:sldLayoutMk cId="723834912" sldId="2147483683"/>
          </pc:sldLayoutMkLst>
        </pc:sldLayoutChg>
        <pc:sldLayoutChg chg="new del replId">
          <pc:chgData name="Borremans Cadwal" userId="3013eef9-745e-44b5-b2e0-e38fcf1fa941" providerId="ADAL" clId="{3E5C52E3-3433-420C-8E6E-7B51869C8565}" dt="2025-05-23T14:02:03.595" v="613" actId="6938"/>
          <pc:sldLayoutMkLst>
            <pc:docMk/>
            <pc:sldMasterMk cId="2915349246" sldId="2147483673"/>
            <pc:sldLayoutMk cId="2449390180" sldId="2147483684"/>
          </pc:sldLayoutMkLst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F29B654-4726-4403-BFCD-A1E93F802CAC}" type="datetimeFigureOut">
              <a:rPr lang="en-GB" smtClean="0"/>
              <a:t>30/07/2025</a:t>
            </a:fld>
            <a:endParaRPr lang="en-GB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CF4AC38-15B3-468D-84C1-A22EFD5106DB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471836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BE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CF4AC38-15B3-468D-84C1-A22EFD5106DB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810092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EB8136-4330-4480-80D9-0F6FD970617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76072" y="1124712"/>
            <a:ext cx="11036808" cy="3172968"/>
          </a:xfrm>
        </p:spPr>
        <p:txBody>
          <a:bodyPr anchor="b">
            <a:normAutofit/>
          </a:bodyPr>
          <a:lstStyle>
            <a:lvl1pPr algn="l">
              <a:defRPr sz="8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66E5739-DD96-45FB-B609-3E3447A52FE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76072" y="4727448"/>
            <a:ext cx="11036808" cy="1481328"/>
          </a:xfrm>
        </p:spPr>
        <p:txBody>
          <a:bodyPr>
            <a:normAutofit/>
          </a:bodyPr>
          <a:lstStyle>
            <a:lvl1pPr marL="0" indent="0" algn="l">
              <a:buNone/>
              <a:defRPr sz="2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B9FF558-51F9-42A2-9944-DBE23DA8B22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76072" y="6356350"/>
            <a:ext cx="2743200" cy="365125"/>
          </a:xfrm>
        </p:spPr>
        <p:txBody>
          <a:bodyPr/>
          <a:lstStyle/>
          <a:p>
            <a:r>
              <a:rPr lang="fr-FR" dirty="0"/>
              <a:t>26/05/2025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B8C0E86-A7F7-4BDC-A637-254E5252DE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6</a:t>
            </a:r>
            <a:r>
              <a:rPr lang="en-US" baseline="30000" dirty="0"/>
              <a:t>th</a:t>
            </a:r>
            <a:r>
              <a:rPr lang="en-US" dirty="0"/>
              <a:t> VOD4Forest Workshop – Artificial forest plot generation from individual tree point clouds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D10ADE-E9DA-4E57-BF57-1CCB652198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869680" y="6356350"/>
            <a:ext cx="2743200" cy="365125"/>
          </a:xfrm>
        </p:spPr>
        <p:txBody>
          <a:bodyPr/>
          <a:lstStyle/>
          <a:p>
            <a:fld id="{A65A5C87-DF58-40C8-B092-1DE63DB4547E}" type="slidenum">
              <a:rPr lang="en-US" dirty="0"/>
              <a:t>‹N°›</a:t>
            </a:fld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8D06CE56-3881-4ADA-8CEF-D18B02C242A3}"/>
              </a:ext>
            </a:extLst>
          </p:cNvPr>
          <p:cNvSpPr/>
          <p:nvPr/>
        </p:nvSpPr>
        <p:spPr>
          <a:xfrm rot="5400000">
            <a:off x="857544" y="346791"/>
            <a:ext cx="146304" cy="704088"/>
          </a:xfrm>
          <a:prstGeom prst="rect">
            <a:avLst/>
          </a:prstGeom>
          <a:solidFill>
            <a:srgbClr val="229235"/>
          </a:solidFill>
          <a:ln>
            <a:solidFill>
              <a:srgbClr val="22923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9F3C543-62EC-4433-9C93-A2CD8764E9B4}"/>
              </a:ext>
            </a:extLst>
          </p:cNvPr>
          <p:cNvSpPr/>
          <p:nvPr/>
        </p:nvSpPr>
        <p:spPr>
          <a:xfrm flipV="1">
            <a:off x="578652" y="4501201"/>
            <a:ext cx="11034696" cy="18288"/>
          </a:xfrm>
          <a:prstGeom prst="rect">
            <a:avLst/>
          </a:prstGeom>
          <a:solidFill>
            <a:schemeClr val="tx2">
              <a:lumMod val="25000"/>
              <a:lumOff val="75000"/>
            </a:schemeClr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7077647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B32C18-E430-4EC7-BD7C-99D86D0122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FC5012F-7119-4D94-9717-3862E1C9384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ED9A4A-D287-4207-9037-70DB007A17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26/05/2025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ECFCAC-80DB-43BB-B3F1-AC22BACEE3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6</a:t>
            </a:r>
            <a:r>
              <a:rPr lang="en-US" baseline="30000" dirty="0"/>
              <a:t>th</a:t>
            </a:r>
            <a:r>
              <a:rPr lang="en-US" dirty="0"/>
              <a:t> VOD4Forest Workshop – Artificial forest plot generation from individual tree point clouds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679730-3487-4D94-A0DC-C21684963A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A5C87-DF58-40C8-B092-1DE63DB4547E}" type="slidenum">
              <a:rPr lang="en-US" dirty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17327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543C89D-929E-4CD1-BCCC-72A14C0335D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ED450EA-A577-4B76-A12F-650BEB20FD8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1D2603B-9ACE-4FA9-805B-9B91EB63DF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26/05/2025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CE18AC-D6A9-4A61-885D-68E2B684A4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6</a:t>
            </a:r>
            <a:r>
              <a:rPr lang="en-US" baseline="30000" dirty="0"/>
              <a:t>th</a:t>
            </a:r>
            <a:r>
              <a:rPr lang="en-US" dirty="0"/>
              <a:t> VOD4Forest Workshop – Artificial forest plot generation from individual tree point clouds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197AE4-AA47-4E14-8FFE-171FAE47F4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A5C87-DF58-40C8-B092-1DE63DB4547E}" type="slidenum">
              <a:rPr lang="en-US" dirty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757443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3823EC65-EE1A-7394-2014-F5A1219B8D54}"/>
              </a:ext>
            </a:extLst>
          </p:cNvPr>
          <p:cNvSpPr/>
          <p:nvPr userDrawn="1"/>
        </p:nvSpPr>
        <p:spPr>
          <a:xfrm>
            <a:off x="0" y="6481398"/>
            <a:ext cx="12192000" cy="376602"/>
          </a:xfrm>
          <a:prstGeom prst="rect">
            <a:avLst/>
          </a:prstGeom>
          <a:solidFill>
            <a:srgbClr val="22923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Espace réservé du contenu 2">
            <a:extLst>
              <a:ext uri="{FF2B5EF4-FFF2-40B4-BE49-F238E27FC236}">
                <a16:creationId xmlns:a16="http://schemas.microsoft.com/office/drawing/2014/main" id="{72A72F24-C2F4-A848-9526-6DDE3032300C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444500" y="1460500"/>
            <a:ext cx="5327904" cy="39776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>
              <a:lnSpc>
                <a:spcPct val="100000"/>
              </a:lnSpc>
              <a:defRPr lang="fr-FR" sz="1400" smtClean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lnSpc>
                <a:spcPct val="100000"/>
              </a:lnSpc>
              <a:defRPr lang="fr-FR" sz="1400" smtClean="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100000"/>
              </a:lnSpc>
              <a:defRPr lang="fr-FR" sz="1400" smtClean="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100000"/>
              </a:lnSpc>
              <a:defRPr lang="fr-FR" sz="1400" smtClean="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100000"/>
              </a:lnSpc>
              <a:defRPr lang="fr-FR"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marL="0" lvl="0" indent="0" rtl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fr-FR" noProof="0"/>
              <a:t>Modifiez les styles du texte</a:t>
            </a:r>
          </a:p>
          <a:p>
            <a:pPr marL="0" lvl="1" indent="0" rtl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fr-FR" noProof="0"/>
              <a:t>Deuxième niveau</a:t>
            </a:r>
          </a:p>
          <a:p>
            <a:pPr marL="0" lvl="2" indent="0" rtl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fr-FR" noProof="0"/>
              <a:t>Troisième niveau</a:t>
            </a:r>
          </a:p>
          <a:p>
            <a:pPr marL="0" lvl="3" indent="0" rtl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fr-FR" noProof="0"/>
              <a:t>Quatrième niveau</a:t>
            </a:r>
          </a:p>
          <a:p>
            <a:pPr marL="0" lvl="4" indent="0" rtl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fr-FR" noProof="0"/>
              <a:t>Cinquième niveau</a:t>
            </a:r>
          </a:p>
        </p:txBody>
      </p:sp>
      <p:sp>
        <p:nvSpPr>
          <p:cNvPr id="9" name="Espace réservé de la date 3">
            <a:extLst>
              <a:ext uri="{FF2B5EF4-FFF2-40B4-BE49-F238E27FC236}">
                <a16:creationId xmlns:a16="http://schemas.microsoft.com/office/drawing/2014/main" id="{0B5A9DDA-5C61-C94F-9C1E-F412423AF3E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533400" y="6481398"/>
            <a:ext cx="3276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lang="fr-FR" sz="1200" baseline="0">
                <a:solidFill>
                  <a:schemeClr val="bg1"/>
                </a:solidFill>
              </a:defRPr>
            </a:lvl1pPr>
          </a:lstStyle>
          <a:p>
            <a:r>
              <a:rPr lang="fr-BE" dirty="0"/>
              <a:t>01/07/2025</a:t>
            </a:r>
          </a:p>
        </p:txBody>
      </p:sp>
      <p:sp>
        <p:nvSpPr>
          <p:cNvPr id="10" name="Espace réservé du pied de page 4">
            <a:extLst>
              <a:ext uri="{FF2B5EF4-FFF2-40B4-BE49-F238E27FC236}">
                <a16:creationId xmlns:a16="http://schemas.microsoft.com/office/drawing/2014/main" id="{AB9CE1BE-CD51-BD42-A659-2F084EB57DE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669308" y="6447186"/>
            <a:ext cx="6922164" cy="39933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lang="fr-FR" sz="1200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6</a:t>
            </a:r>
            <a:r>
              <a:rPr lang="en-US" baseline="30000" dirty="0"/>
              <a:t>th</a:t>
            </a:r>
            <a:r>
              <a:rPr lang="en-US" dirty="0"/>
              <a:t> VOD4Forest Workshop – Artificial forest plot generation from individual tree point clouds</a:t>
            </a:r>
          </a:p>
        </p:txBody>
      </p:sp>
      <p:cxnSp>
        <p:nvCxnSpPr>
          <p:cNvPr id="12" name="Connecteur droit 11">
            <a:extLst>
              <a:ext uri="{FF2B5EF4-FFF2-40B4-BE49-F238E27FC236}">
                <a16:creationId xmlns:a16="http://schemas.microsoft.com/office/drawing/2014/main" id="{06D362EF-E079-514F-814C-6085176CA7AD}"/>
              </a:ext>
            </a:extLst>
          </p:cNvPr>
          <p:cNvCxnSpPr>
            <a:cxnSpLocks/>
          </p:cNvCxnSpPr>
          <p:nvPr userDrawn="1"/>
        </p:nvCxnSpPr>
        <p:spPr>
          <a:xfrm>
            <a:off x="533400" y="1104900"/>
            <a:ext cx="11119104" cy="0"/>
          </a:xfrm>
          <a:prstGeom prst="line">
            <a:avLst/>
          </a:prstGeom>
          <a:ln w="25400">
            <a:solidFill>
              <a:srgbClr val="22923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itre 1">
            <a:extLst>
              <a:ext uri="{FF2B5EF4-FFF2-40B4-BE49-F238E27FC236}">
                <a16:creationId xmlns:a16="http://schemas.microsoft.com/office/drawing/2014/main" id="{2AC75DAD-32BC-CC41-8DF4-9E68DB31CF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4500" y="430609"/>
            <a:ext cx="9146972" cy="640080"/>
          </a:xfrm>
          <a:prstGeom prst="rect">
            <a:avLst/>
          </a:prstGeom>
        </p:spPr>
        <p:txBody>
          <a:bodyPr rtlCol="0">
            <a:normAutofit/>
          </a:bodyPr>
          <a:lstStyle>
            <a:lvl1pPr>
              <a:defRPr lang="fr-FR" sz="2800"/>
            </a:lvl1pPr>
          </a:lstStyle>
          <a:p>
            <a:pPr rtl="0"/>
            <a:r>
              <a:rPr lang="fr-FR" noProof="0"/>
              <a:t>Modifiez le style du titre</a:t>
            </a:r>
          </a:p>
        </p:txBody>
      </p:sp>
      <p:sp>
        <p:nvSpPr>
          <p:cNvPr id="11" name="Espace réservé du numéro de diapositive 5">
            <a:extLst>
              <a:ext uri="{FF2B5EF4-FFF2-40B4-BE49-F238E27FC236}">
                <a16:creationId xmlns:a16="http://schemas.microsoft.com/office/drawing/2014/main" id="{F2707C4E-5419-8141-80B3-E4B112655C2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75904" y="6481397"/>
            <a:ext cx="3276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lang="fr-FR" sz="1200" baseline="0">
                <a:solidFill>
                  <a:schemeClr val="bg1"/>
                </a:solidFill>
              </a:defRPr>
            </a:lvl1pPr>
          </a:lstStyle>
          <a:p>
            <a:fld id="{9860EDB8-5305-433F-BE41-D7A86D811DB3}" type="slidenum">
              <a:rPr lang="fr-BE" smtClean="0"/>
              <a:pPr/>
              <a:t>‹N°›</a:t>
            </a:fld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40208635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2D6FBB9D-1CAA-4D05-AB33-BABDFE17B843}"/>
              </a:ext>
            </a:extLst>
          </p:cNvPr>
          <p:cNvSpPr/>
          <p:nvPr/>
        </p:nvSpPr>
        <p:spPr>
          <a:xfrm>
            <a:off x="558209" y="0"/>
            <a:ext cx="11167447" cy="2018806"/>
          </a:xfrm>
          <a:prstGeom prst="rect">
            <a:avLst/>
          </a:prstGeom>
          <a:ln w="9525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04727B71-B4B6-4823-80A1-68C40B475118}"/>
              </a:ext>
            </a:extLst>
          </p:cNvPr>
          <p:cNvSpPr/>
          <p:nvPr/>
        </p:nvSpPr>
        <p:spPr>
          <a:xfrm>
            <a:off x="566928" y="0"/>
            <a:ext cx="1115568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9A6DB05-9FB5-4B07-8675-74C23D4FD89D}"/>
              </a:ext>
            </a:extLst>
          </p:cNvPr>
          <p:cNvSpPr/>
          <p:nvPr/>
        </p:nvSpPr>
        <p:spPr>
          <a:xfrm>
            <a:off x="498834" y="787352"/>
            <a:ext cx="128016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8D358CF-0758-490A-A084-C46443B9AB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5568" y="548640"/>
            <a:ext cx="10168128" cy="1179576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671183-B3CE-4F45-92FB-98290CA0E2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15568" y="2478024"/>
            <a:ext cx="10168128" cy="36941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7DED67-27EC-4D43-A21C-093C1DB0481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115568" y="6356350"/>
            <a:ext cx="2743200" cy="365125"/>
          </a:xfrm>
        </p:spPr>
        <p:txBody>
          <a:bodyPr/>
          <a:lstStyle/>
          <a:p>
            <a:r>
              <a:rPr lang="fr-FR"/>
              <a:t>26/05/2025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747CE3-4890-4BC1-94DB-5D49D02C99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6</a:t>
            </a:r>
            <a:r>
              <a:rPr lang="en-US" baseline="30000" dirty="0"/>
              <a:t>th</a:t>
            </a:r>
            <a:r>
              <a:rPr lang="en-US" dirty="0"/>
              <a:t> VOD4Forest Workshop – Artificial forest plot generation from individual tree point clouds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3C5AD3-D79A-4D46-B25B-822FE02525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540496" y="6356350"/>
            <a:ext cx="2743200" cy="365125"/>
          </a:xfrm>
        </p:spPr>
        <p:txBody>
          <a:bodyPr/>
          <a:lstStyle/>
          <a:p>
            <a:fld id="{A65A5C87-DF58-40C8-B092-1DE63DB4547E}" type="slidenum">
              <a:rPr lang="en-US" dirty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94730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5AEDC5C-2E87-49C6-AB07-A95E5F39ED8E}"/>
              </a:ext>
            </a:extLst>
          </p:cNvPr>
          <p:cNvSpPr/>
          <p:nvPr/>
        </p:nvSpPr>
        <p:spPr>
          <a:xfrm>
            <a:off x="558210" y="4981421"/>
            <a:ext cx="11134956" cy="822960"/>
          </a:xfrm>
          <a:prstGeom prst="rect">
            <a:avLst/>
          </a:prstGeom>
          <a:ln w="12700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57D88DE-E462-4C8A-BF99-609390DFB781}"/>
              </a:ext>
            </a:extLst>
          </p:cNvPr>
          <p:cNvSpPr/>
          <p:nvPr/>
        </p:nvSpPr>
        <p:spPr>
          <a:xfrm>
            <a:off x="498834" y="5118581"/>
            <a:ext cx="146304" cy="5486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8E44900-E8BF-4B12-8BCB-41076E2B68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7784" y="640080"/>
            <a:ext cx="10890504" cy="4114800"/>
          </a:xfrm>
        </p:spPr>
        <p:txBody>
          <a:bodyPr anchor="b">
            <a:normAutofit/>
          </a:bodyPr>
          <a:lstStyle>
            <a:lvl1pPr>
              <a:defRPr sz="6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17741F9-B00F-4463-A257-6B66DABD9B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41248" y="5102352"/>
            <a:ext cx="10607040" cy="585216"/>
          </a:xfrm>
        </p:spPr>
        <p:txBody>
          <a:bodyPr anchor="ctr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48BFA7D-4401-4285-802B-1579165F0D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26/05/2025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A909C5-AA19-4195-8376-9002D5DF46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6</a:t>
            </a:r>
            <a:r>
              <a:rPr lang="en-US" baseline="30000" dirty="0"/>
              <a:t>th</a:t>
            </a:r>
            <a:r>
              <a:rPr lang="en-US" dirty="0"/>
              <a:t> VOD4Forest Workshop – Artificial forest plot generation from individual tree point clouds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AC3F32-46E0-47C8-8565-5969A475FD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A5C87-DF58-40C8-B092-1DE63DB4547E}" type="slidenum">
              <a:rPr lang="en-US" dirty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0455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076262E-36A0-40C6-ADE6-90CD9FB9B9EA}"/>
              </a:ext>
            </a:extLst>
          </p:cNvPr>
          <p:cNvSpPr/>
          <p:nvPr/>
        </p:nvSpPr>
        <p:spPr>
          <a:xfrm>
            <a:off x="558209" y="0"/>
            <a:ext cx="11167447" cy="2018806"/>
          </a:xfrm>
          <a:prstGeom prst="rect">
            <a:avLst/>
          </a:prstGeom>
          <a:ln w="9525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42677A9B-4D1D-4D80-912C-24570140A650}"/>
              </a:ext>
            </a:extLst>
          </p:cNvPr>
          <p:cNvSpPr/>
          <p:nvPr/>
        </p:nvSpPr>
        <p:spPr>
          <a:xfrm>
            <a:off x="566928" y="0"/>
            <a:ext cx="1115568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03DC8C98-510F-48C9-82B2-9E4F760A68DF}"/>
              </a:ext>
            </a:extLst>
          </p:cNvPr>
          <p:cNvSpPr/>
          <p:nvPr/>
        </p:nvSpPr>
        <p:spPr>
          <a:xfrm>
            <a:off x="498834" y="787352"/>
            <a:ext cx="128016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7A078AE-0BC3-48F9-87EC-2DB0CCE7E2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5568" y="548640"/>
            <a:ext cx="10168128" cy="1179576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2A20DF-0829-4336-B59F-FF9D7AA9D8B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115568" y="2478024"/>
            <a:ext cx="4937760" cy="36941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935D01C-CF67-4DF6-B96C-FFC9D5BF847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45936" y="2478024"/>
            <a:ext cx="4937760" cy="36941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9BBD797-6031-4F82-8726-EAB757027FF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115568" y="6356350"/>
            <a:ext cx="2743200" cy="365125"/>
          </a:xfrm>
        </p:spPr>
        <p:txBody>
          <a:bodyPr/>
          <a:lstStyle/>
          <a:p>
            <a:r>
              <a:rPr lang="fr-FR"/>
              <a:t>26/05/2025</a:t>
            </a:r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6B3F71C-B897-4909-A75E-8716AD49C1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6</a:t>
            </a:r>
            <a:r>
              <a:rPr lang="en-US" baseline="30000" dirty="0"/>
              <a:t>th</a:t>
            </a:r>
            <a:r>
              <a:rPr lang="en-US" dirty="0"/>
              <a:t> VOD4Forest Workshop – Artificial forest plot generation from individual tree point clouds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F78BC14-5BB1-405F-A6F3-C07230F085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540496" y="6356350"/>
            <a:ext cx="2743200" cy="365125"/>
          </a:xfrm>
        </p:spPr>
        <p:txBody>
          <a:bodyPr/>
          <a:lstStyle/>
          <a:p>
            <a:fld id="{A65A5C87-DF58-40C8-B092-1DE63DB4547E}" type="slidenum">
              <a:rPr lang="en-US" dirty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93372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6B671BDE-E45C-41A1-9B98-4A607D703855}"/>
              </a:ext>
            </a:extLst>
          </p:cNvPr>
          <p:cNvSpPr/>
          <p:nvPr/>
        </p:nvSpPr>
        <p:spPr>
          <a:xfrm>
            <a:off x="558209" y="0"/>
            <a:ext cx="11167447" cy="2018806"/>
          </a:xfrm>
          <a:prstGeom prst="rect">
            <a:avLst/>
          </a:prstGeom>
          <a:ln w="9525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299500CE-917A-4D03-A7DF-71D8EBBC1537}"/>
              </a:ext>
            </a:extLst>
          </p:cNvPr>
          <p:cNvSpPr/>
          <p:nvPr/>
        </p:nvSpPr>
        <p:spPr>
          <a:xfrm>
            <a:off x="566928" y="0"/>
            <a:ext cx="1115568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C3D0D377-28B0-417D-886B-9483AF064975}"/>
              </a:ext>
            </a:extLst>
          </p:cNvPr>
          <p:cNvSpPr/>
          <p:nvPr/>
        </p:nvSpPr>
        <p:spPr>
          <a:xfrm>
            <a:off x="498834" y="787352"/>
            <a:ext cx="128016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F8F91F8-0767-40B5-A3AA-72931FC192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5568" y="548640"/>
            <a:ext cx="10168128" cy="1179576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AAE0554-8BEE-4BF6-9519-51B8475D35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115568" y="2372650"/>
            <a:ext cx="4937760" cy="823912"/>
          </a:xfrm>
        </p:spPr>
        <p:txBody>
          <a:bodyPr anchor="b"/>
          <a:lstStyle>
            <a:lvl1pPr marL="0" indent="0">
              <a:buNone/>
              <a:defRPr sz="2400" b="1" cap="none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D4A358D-C930-48E0-B372-06A826B74C4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115568" y="3203688"/>
            <a:ext cx="4937760" cy="296851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3B6615E-4966-4150-83B6-C47591B3638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345936" y="2372650"/>
            <a:ext cx="4937760" cy="823912"/>
          </a:xfrm>
        </p:spPr>
        <p:txBody>
          <a:bodyPr anchor="b"/>
          <a:lstStyle>
            <a:lvl1pPr marL="0" indent="0">
              <a:buNone/>
              <a:defRPr sz="2400" b="1" cap="none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D409F6B-C17B-4B4F-9F35-5068BDC4E2F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345936" y="3203687"/>
            <a:ext cx="4937760" cy="296851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8BC356D-052B-4A9B-8B2F-6665FD325AB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115568" y="6356350"/>
            <a:ext cx="2743200" cy="365125"/>
          </a:xfrm>
        </p:spPr>
        <p:txBody>
          <a:bodyPr/>
          <a:lstStyle/>
          <a:p>
            <a:r>
              <a:rPr lang="fr-FR"/>
              <a:t>26/05/2025</a:t>
            </a:r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9C5E5FA-26A9-467C-93E3-8476142D1D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6</a:t>
            </a:r>
            <a:r>
              <a:rPr lang="en-US" baseline="30000" dirty="0"/>
              <a:t>th</a:t>
            </a:r>
            <a:r>
              <a:rPr lang="en-US" dirty="0"/>
              <a:t> VOD4Forest Workshop – Artificial forest plot generation from individual tree point clouds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279E50C-1E40-4B48-871B-E392428D20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540496" y="6356350"/>
            <a:ext cx="2743200" cy="365125"/>
          </a:xfrm>
        </p:spPr>
        <p:txBody>
          <a:bodyPr/>
          <a:lstStyle/>
          <a:p>
            <a:fld id="{A65A5C87-DF58-40C8-B092-1DE63DB4547E}" type="slidenum">
              <a:rPr lang="en-US" dirty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2657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" name="Rectangle 6">
            <a:extLst>
              <a:ext uri="{FF2B5EF4-FFF2-40B4-BE49-F238E27FC236}">
                <a16:creationId xmlns:a16="http://schemas.microsoft.com/office/drawing/2014/main" id="{8C0689C4-0DB3-408B-A956-40326B4AE4C4}"/>
              </a:ext>
            </a:extLst>
          </p:cNvPr>
          <p:cNvSpPr/>
          <p:nvPr/>
        </p:nvSpPr>
        <p:spPr>
          <a:xfrm>
            <a:off x="665853" y="1533525"/>
            <a:ext cx="10917063" cy="3790950"/>
          </a:xfrm>
          <a:prstGeom prst="rect">
            <a:avLst/>
          </a:prstGeom>
          <a:ln w="12700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2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6E1D10E-1C30-41BF-8C3B-C460C9B5597B}"/>
              </a:ext>
            </a:extLst>
          </p:cNvPr>
          <p:cNvSpPr/>
          <p:nvPr/>
        </p:nvSpPr>
        <p:spPr>
          <a:xfrm>
            <a:off x="609084" y="2971798"/>
            <a:ext cx="128016" cy="9144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79454F2-0EE5-4888-AF4C-82F825E622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8992" y="1938528"/>
            <a:ext cx="10177272" cy="2990088"/>
          </a:xfrm>
        </p:spPr>
        <p:txBody>
          <a:bodyPr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7C91241-A315-4643-91E5-CF2C25CC90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26/05/2025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2706D86-5479-487D-94C8-76093D84F3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6</a:t>
            </a:r>
            <a:r>
              <a:rPr lang="en-US" baseline="30000" dirty="0"/>
              <a:t>th</a:t>
            </a:r>
            <a:r>
              <a:rPr lang="en-US" dirty="0"/>
              <a:t> VOD4Forest Workshop – Artificial forest plot generation from individual tree point clouds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7739411-CED6-43D4-868D-A65C4161A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A5C87-DF58-40C8-B092-1DE63DB4547E}" type="slidenum">
              <a:rPr lang="en-US" dirty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33497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AC447E0-1D4D-4EF2-B81B-4B2400EE3E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26/05/2025</a:t>
            </a:r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9984CA0-2A78-4600-9F3D-19B09E790F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6</a:t>
            </a:r>
            <a:r>
              <a:rPr lang="en-US" baseline="30000" dirty="0"/>
              <a:t>th</a:t>
            </a:r>
            <a:r>
              <a:rPr lang="en-US" dirty="0"/>
              <a:t> VOD4Forest Workshop – Artificial forest plot generation from individual tree point clouds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8440955-B18E-49D3-AE7B-B331200E34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A5C87-DF58-40C8-B092-1DE63DB4547E}" type="slidenum">
              <a:rPr lang="en-US" dirty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58245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1FA417FE-CD1A-486F-A4AC-E4000A2FB18E}"/>
              </a:ext>
            </a:extLst>
          </p:cNvPr>
          <p:cNvSpPr/>
          <p:nvPr/>
        </p:nvSpPr>
        <p:spPr>
          <a:xfrm>
            <a:off x="558210" y="1162033"/>
            <a:ext cx="3740740" cy="4643344"/>
          </a:xfrm>
          <a:prstGeom prst="rect">
            <a:avLst/>
          </a:prstGeom>
          <a:ln w="12700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1318F0F5-812B-472C-9408-B80F2553F5E0}"/>
              </a:ext>
            </a:extLst>
          </p:cNvPr>
          <p:cNvSpPr/>
          <p:nvPr/>
        </p:nvSpPr>
        <p:spPr>
          <a:xfrm>
            <a:off x="498834" y="1618375"/>
            <a:ext cx="146304" cy="8229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7F7751B-CD8F-4F5B-A903-1DCE5D1E83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8680" y="1709928"/>
            <a:ext cx="3099816" cy="1709928"/>
          </a:xfrm>
        </p:spPr>
        <p:txBody>
          <a:bodyPr tIns="45720" anchor="t">
            <a:normAutofit/>
          </a:bodyPr>
          <a:lstStyle>
            <a:lvl1pPr>
              <a:lnSpc>
                <a:spcPct val="100000"/>
              </a:lnSpc>
              <a:defRPr sz="3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A55C8A-A0BB-441D-976F-EB56D4382D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65192" y="1709928"/>
            <a:ext cx="6729984" cy="4096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7DE6A51-A2E5-4BFA-B571-9FDFE1BBFB4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68680" y="3429000"/>
            <a:ext cx="3099816" cy="2066544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D92778A-DD4C-4651-9C53-8B0C44CD880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68680" y="6356350"/>
            <a:ext cx="2743200" cy="365125"/>
          </a:xfrm>
        </p:spPr>
        <p:txBody>
          <a:bodyPr/>
          <a:lstStyle/>
          <a:p>
            <a:r>
              <a:rPr lang="fr-FR"/>
              <a:t>26/05/2025</a:t>
            </a:r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D6C7F66-2DFA-4146-BE1A-CE2890FE45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6</a:t>
            </a:r>
            <a:r>
              <a:rPr lang="en-US" baseline="30000" dirty="0"/>
              <a:t>th</a:t>
            </a:r>
            <a:r>
              <a:rPr lang="en-US" dirty="0"/>
              <a:t> VOD4Forest Workshop – Artificial forest plot generation from individual tree point clouds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285D185-B1B6-4D62-81BE-BE82C80ACA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A5C87-DF58-40C8-B092-1DE63DB4547E}" type="slidenum">
              <a:rPr lang="en-US" dirty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80325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168B77B5-211C-456E-B79F-306CC3619347}"/>
              </a:ext>
            </a:extLst>
          </p:cNvPr>
          <p:cNvSpPr/>
          <p:nvPr/>
        </p:nvSpPr>
        <p:spPr>
          <a:xfrm>
            <a:off x="558210" y="1162033"/>
            <a:ext cx="3740740" cy="4643344"/>
          </a:xfrm>
          <a:prstGeom prst="rect">
            <a:avLst/>
          </a:prstGeom>
          <a:ln w="12700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B63C338-194D-4F23-ABEC-60A7EA96F302}"/>
              </a:ext>
            </a:extLst>
          </p:cNvPr>
          <p:cNvSpPr/>
          <p:nvPr/>
        </p:nvSpPr>
        <p:spPr>
          <a:xfrm>
            <a:off x="498834" y="1618375"/>
            <a:ext cx="146304" cy="8229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0C04DCC-0E3E-4F05-9FAC-9FA6CA4B2B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8680" y="1709928"/>
            <a:ext cx="3099816" cy="1709928"/>
          </a:xfrm>
        </p:spPr>
        <p:txBody>
          <a:bodyPr tIns="45720" anchor="t">
            <a:normAutofit/>
          </a:bodyPr>
          <a:lstStyle>
            <a:lvl1pPr>
              <a:lnSpc>
                <a:spcPct val="100000"/>
              </a:lnSpc>
              <a:defRPr sz="3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BA29649-B19F-499E-8E9A-3577EAC8F031}"/>
              </a:ext>
            </a:extLst>
          </p:cNvPr>
          <p:cNvSpPr>
            <a:spLocks noGrp="1" noChangeAspect="1"/>
          </p:cNvSpPr>
          <p:nvPr>
            <p:ph type="pic" idx="1"/>
          </p:nvPr>
        </p:nvSpPr>
        <p:spPr>
          <a:xfrm>
            <a:off x="4965192" y="1161288"/>
            <a:ext cx="6729984" cy="4645152"/>
          </a:xfrm>
        </p:spPr>
        <p:txBody>
          <a:bodyPr anchor="t"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BC9EF2E-A8CD-41A1-B11A-0D8842797A9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68680" y="3438144"/>
            <a:ext cx="3099816" cy="2057400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44257B5-0DE0-401F-9171-E8687A97DBA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68680" y="6356350"/>
            <a:ext cx="2743200" cy="365125"/>
          </a:xfrm>
        </p:spPr>
        <p:txBody>
          <a:bodyPr/>
          <a:lstStyle/>
          <a:p>
            <a:r>
              <a:rPr lang="fr-FR"/>
              <a:t>26/05/2025</a:t>
            </a:r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88CD9AD-D667-4FD4-AA34-428AA0BCD0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6</a:t>
            </a:r>
            <a:r>
              <a:rPr lang="en-US" baseline="30000" dirty="0"/>
              <a:t>th</a:t>
            </a:r>
            <a:r>
              <a:rPr lang="en-US" dirty="0"/>
              <a:t> VOD4Forest Workshop – Artificial forest plot generation from individual tree point clouds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8770FB6-F273-4BA6-8B97-9835AC5378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A5C87-DF58-40C8-B092-1DE63DB4547E}" type="slidenum">
              <a:rPr lang="en-US" dirty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96356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B325BDE-35A4-4AAD-960B-C1415864AD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E459C78-0CC4-4552-93DD-49B4194D00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744A3C-9C54-46A6-B3EF-5B36362423E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fr-FR"/>
              <a:t>26/05/2025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7D5A696-7B4B-4181-A961-7D66556D507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0" y="6356350"/>
            <a:ext cx="1219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6</a:t>
            </a:r>
            <a:r>
              <a:rPr lang="en-US" baseline="30000" dirty="0"/>
              <a:t>th</a:t>
            </a:r>
            <a:r>
              <a:rPr lang="en-US" dirty="0"/>
              <a:t> VOD4Forest Workshop – Artificial forest plot generation from individual tree point clouds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038CB5-8F4A-401D-A3A9-B27DC15B7A8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917615-2DB4-4DAA-9DE3-B2B689A846E0}" type="slidenum">
              <a:rPr lang="en-US" dirty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33258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5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sv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10.png"/><Relationship Id="rId5" Type="http://schemas.openxmlformats.org/officeDocument/2006/relationships/image" Target="../media/image9.svg"/><Relationship Id="rId4" Type="http://schemas.openxmlformats.org/officeDocument/2006/relationships/image" Target="../media/image8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g"/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 vert="horz" lIns="91440" tIns="45720" rIns="91440" bIns="45720" rtlCol="0" anchor="b">
            <a:noAutofit/>
          </a:bodyPr>
          <a:lstStyle/>
          <a:p>
            <a:r>
              <a:rPr lang="en-GB" sz="7000" noProof="0" dirty="0">
                <a:latin typeface="Avenir Next LT Pro"/>
              </a:rPr>
              <a:t>Artificial forest plot generation from individual tree point clouds</a:t>
            </a:r>
            <a:endParaRPr lang="en-GB" sz="7000" noProof="0" dirty="0">
              <a:latin typeface="Aptos"/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576072" y="4727448"/>
            <a:ext cx="11036808" cy="565912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GB" sz="2000" b="1" noProof="0" dirty="0"/>
              <a:t>6TH VOD4Forest Workshop</a:t>
            </a:r>
          </a:p>
          <a:p>
            <a:r>
              <a:rPr lang="en-GB" sz="2000" noProof="0" dirty="0"/>
              <a:t>Cadwal Borremans, Benjamin </a:t>
            </a:r>
            <a:r>
              <a:rPr lang="en-GB" sz="2000" noProof="0" dirty="0" err="1"/>
              <a:t>Lecart</a:t>
            </a:r>
            <a:r>
              <a:rPr lang="en-GB" sz="2000" dirty="0"/>
              <a:t> , Romain Neuville and François </a:t>
            </a:r>
            <a:r>
              <a:rPr lang="en-GB" sz="2000" dirty="0" err="1"/>
              <a:t>Jonard</a:t>
            </a:r>
            <a:endParaRPr lang="en-GB" sz="2000" noProof="0" dirty="0"/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86401D6C-5EDE-E135-4193-B87B6CC274C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771938" y="219075"/>
            <a:ext cx="3081276" cy="969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19661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C4AE0074-6323-D4E8-A5FA-9A9E208BE00F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en-GB" noProof="0" dirty="0"/>
              <a:t>01/07/2025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26CB4824-9124-826A-01FE-01E3FCECC63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 noProof="0" dirty="0"/>
              <a:t>6</a:t>
            </a:r>
            <a:r>
              <a:rPr lang="en-GB" baseline="30000" noProof="0" dirty="0"/>
              <a:t>th</a:t>
            </a:r>
            <a:r>
              <a:rPr lang="en-GB" noProof="0" dirty="0"/>
              <a:t> VOD4Forest Workshop – Artificial forest plot generation from individual tree point clouds</a:t>
            </a:r>
          </a:p>
        </p:txBody>
      </p:sp>
      <p:sp>
        <p:nvSpPr>
          <p:cNvPr id="5" name="Titre 4">
            <a:extLst>
              <a:ext uri="{FF2B5EF4-FFF2-40B4-BE49-F238E27FC236}">
                <a16:creationId xmlns:a16="http://schemas.microsoft.com/office/drawing/2014/main" id="{C1776918-C363-FC18-BC21-936BB57FC4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noProof="0" dirty="0"/>
              <a:t>Introduction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8152556-D013-BCB1-00D0-F211F4570EB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860EDB8-5305-433F-BE41-D7A86D811DB3}" type="slidenum">
              <a:rPr lang="en-GB" noProof="0" smtClean="0"/>
              <a:pPr/>
              <a:t>2</a:t>
            </a:fld>
            <a:endParaRPr lang="en-GB" noProof="0" dirty="0"/>
          </a:p>
        </p:txBody>
      </p:sp>
      <p:sp>
        <p:nvSpPr>
          <p:cNvPr id="9" name="Espace réservé du contenu 2">
            <a:extLst>
              <a:ext uri="{FF2B5EF4-FFF2-40B4-BE49-F238E27FC236}">
                <a16:creationId xmlns:a16="http://schemas.microsoft.com/office/drawing/2014/main" id="{461679A2-1E82-D62B-BFE6-F963F868CF9E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444500" y="1509611"/>
            <a:ext cx="11356975" cy="5243613"/>
          </a:xfrm>
        </p:spPr>
        <p:txBody>
          <a:bodyPr vert="horz" lIns="91440" tIns="45720" rIns="91440" bIns="45720" rtlCol="0" anchor="t">
            <a:noAutofit/>
          </a:bodyPr>
          <a:lstStyle>
            <a:defPPr>
              <a:defRPr lang="fr-FR"/>
            </a:defPPr>
          </a:lstStyle>
          <a:p>
            <a:r>
              <a:rPr lang="en-GB" sz="2400" b="1" noProof="0" dirty="0"/>
              <a:t>VOD</a:t>
            </a:r>
            <a:r>
              <a:rPr lang="en-GB" sz="2400" noProof="0" dirty="0"/>
              <a:t> : macro evaluation </a:t>
            </a:r>
            <a:r>
              <a:rPr lang="en-GB" sz="2400" dirty="0"/>
              <a:t>of a combination of water content and</a:t>
            </a:r>
            <a:r>
              <a:rPr lang="en-GB" sz="2400" noProof="0" dirty="0"/>
              <a:t> biomass </a:t>
            </a:r>
            <a:r>
              <a:rPr lang="en-US" sz="2400" dirty="0"/>
              <a:t>over large areas</a:t>
            </a:r>
          </a:p>
          <a:p>
            <a:r>
              <a:rPr lang="en-GB" sz="2400" b="1" noProof="0" dirty="0"/>
              <a:t>Tree detection</a:t>
            </a:r>
            <a:r>
              <a:rPr lang="en-GB" sz="2400" noProof="0" dirty="0"/>
              <a:t> : finer evaluation of the biomass at lower scale, </a:t>
            </a:r>
            <a:r>
              <a:rPr lang="fr-BE" sz="2400" dirty="0" err="1"/>
              <a:t>from</a:t>
            </a:r>
            <a:r>
              <a:rPr lang="fr-BE" sz="2400" dirty="0"/>
              <a:t> 2D or 3D structural information (e.g., </a:t>
            </a:r>
            <a:r>
              <a:rPr lang="fr-BE" sz="2400" dirty="0" err="1"/>
              <a:t>LiDAR</a:t>
            </a:r>
            <a:r>
              <a:rPr lang="fr-BE" sz="2400" dirty="0"/>
              <a:t> point </a:t>
            </a:r>
            <a:r>
              <a:rPr lang="fr-BE" sz="2400" dirty="0" err="1"/>
              <a:t>clouds</a:t>
            </a:r>
            <a:r>
              <a:rPr lang="fr-BE" sz="2400" dirty="0"/>
              <a:t>, CHM)</a:t>
            </a:r>
            <a:endParaRPr lang="en-GB" sz="2400" noProof="0" dirty="0"/>
          </a:p>
          <a:p>
            <a:r>
              <a:rPr lang="en-GB" sz="2400" noProof="0" dirty="0"/>
              <a:t>Complementarity:</a:t>
            </a:r>
          </a:p>
          <a:p>
            <a:pPr lvl="1"/>
            <a:r>
              <a:rPr lang="en-US" sz="2400" b="1" dirty="0"/>
              <a:t>Cross-comparison </a:t>
            </a:r>
            <a:r>
              <a:rPr lang="en-US" sz="2400" dirty="0"/>
              <a:t>of biomass or structural metrics extracted from both sources</a:t>
            </a:r>
          </a:p>
          <a:p>
            <a:pPr lvl="1"/>
            <a:r>
              <a:rPr lang="en-US" sz="2400" dirty="0"/>
              <a:t>Extraction of detailed data (e.g., individual tree height, crown volume) to </a:t>
            </a:r>
            <a:r>
              <a:rPr lang="en-US" sz="2400" b="1" dirty="0"/>
              <a:t>calibrate and refine VOD-based models</a:t>
            </a:r>
          </a:p>
          <a:p>
            <a:pPr lvl="1"/>
            <a:r>
              <a:rPr lang="en-US" sz="2400" dirty="0"/>
              <a:t>Potential to improve </a:t>
            </a:r>
            <a:r>
              <a:rPr lang="en-US" sz="2400" b="1" dirty="0"/>
              <a:t>multi-scale monitoring</a:t>
            </a:r>
            <a:r>
              <a:rPr lang="en-US" sz="2400" dirty="0"/>
              <a:t> of forest dynamics (e.g., deforestation, degradation, regrowth)</a:t>
            </a:r>
            <a:endParaRPr lang="en-GB" sz="2400" noProof="0" dirty="0"/>
          </a:p>
        </p:txBody>
      </p:sp>
    </p:spTree>
    <p:extLst>
      <p:ext uri="{BB962C8B-B14F-4D97-AF65-F5344CB8AC3E}">
        <p14:creationId xmlns:p14="http://schemas.microsoft.com/office/powerpoint/2010/main" val="33633339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2E5B9DE2-7704-8722-CECF-BCBAC9458A96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en-GB" noProof="0" dirty="0"/>
              <a:t>01/07/2025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C82E94E0-9257-C4ED-531E-BECA2D17B97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 noProof="0" dirty="0"/>
              <a:t>6</a:t>
            </a:r>
            <a:r>
              <a:rPr lang="en-GB" baseline="30000" noProof="0" dirty="0"/>
              <a:t>th</a:t>
            </a:r>
            <a:r>
              <a:rPr lang="en-GB" noProof="0" dirty="0"/>
              <a:t> VOD4Forest Workshop – Artificial forest plot generation from individual tree point clouds</a:t>
            </a:r>
          </a:p>
        </p:txBody>
      </p:sp>
      <p:sp>
        <p:nvSpPr>
          <p:cNvPr id="5" name="Titre 4">
            <a:extLst>
              <a:ext uri="{FF2B5EF4-FFF2-40B4-BE49-F238E27FC236}">
                <a16:creationId xmlns:a16="http://schemas.microsoft.com/office/drawing/2014/main" id="{CBA10703-D6C8-2C8D-E60A-9DE60EF03C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noProof="0" dirty="0"/>
              <a:t>Tree detection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5363940D-D392-565E-E70C-6B0687710B2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860EDB8-5305-433F-BE41-D7A86D811DB3}" type="slidenum">
              <a:rPr lang="en-GB" noProof="0" smtClean="0"/>
              <a:pPr/>
              <a:t>3</a:t>
            </a:fld>
            <a:endParaRPr lang="en-GB" noProof="0" dirty="0"/>
          </a:p>
        </p:txBody>
      </p:sp>
      <p:sp>
        <p:nvSpPr>
          <p:cNvPr id="7" name="Espace réservé du contenu 2">
            <a:extLst>
              <a:ext uri="{FF2B5EF4-FFF2-40B4-BE49-F238E27FC236}">
                <a16:creationId xmlns:a16="http://schemas.microsoft.com/office/drawing/2014/main" id="{6D632FFC-6DF2-E2CF-322A-5DB66341A4B8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444500" y="1212488"/>
            <a:ext cx="6487928" cy="5127110"/>
          </a:xfrm>
        </p:spPr>
        <p:txBody>
          <a:bodyPr vert="horz" lIns="91440" tIns="45720" rIns="91440" bIns="45720" rtlCol="0" anchor="t">
            <a:noAutofit/>
          </a:bodyPr>
          <a:lstStyle>
            <a:defPPr>
              <a:defRPr lang="fr-FR"/>
            </a:defPPr>
          </a:lstStyle>
          <a:p>
            <a:r>
              <a:rPr lang="en-GB" sz="1900" b="1" noProof="0" dirty="0">
                <a:ea typeface="+mn-lt"/>
                <a:cs typeface="+mn-lt"/>
              </a:rPr>
              <a:t>Goal</a:t>
            </a:r>
            <a:r>
              <a:rPr lang="en-GB" sz="1900" noProof="0" dirty="0">
                <a:ea typeface="+mn-lt"/>
                <a:cs typeface="+mn-lt"/>
              </a:rPr>
              <a:t>: Detect and extract trees from forest point clouds</a:t>
            </a:r>
          </a:p>
          <a:p>
            <a:r>
              <a:rPr lang="en-GB" sz="1900" b="1" dirty="0">
                <a:ea typeface="+mn-lt"/>
                <a:cs typeface="+mn-lt"/>
              </a:rPr>
              <a:t>R</a:t>
            </a:r>
            <a:r>
              <a:rPr lang="en-GB" sz="1900" b="1" noProof="0" dirty="0">
                <a:ea typeface="+mn-lt"/>
                <a:cs typeface="+mn-lt"/>
              </a:rPr>
              <a:t>ule-based techniques </a:t>
            </a:r>
            <a:r>
              <a:rPr lang="en-GB" sz="1900" noProof="0" dirty="0">
                <a:ea typeface="+mn-lt"/>
                <a:cs typeface="+mn-lt"/>
              </a:rPr>
              <a:t>widely</a:t>
            </a:r>
            <a:r>
              <a:rPr lang="en-GB" sz="1900" b="1" noProof="0" dirty="0">
                <a:ea typeface="+mn-lt"/>
                <a:cs typeface="+mn-lt"/>
              </a:rPr>
              <a:t> </a:t>
            </a:r>
            <a:r>
              <a:rPr lang="en-GB" sz="1900" noProof="0" dirty="0">
                <a:ea typeface="+mn-lt"/>
                <a:cs typeface="+mn-lt"/>
              </a:rPr>
              <a:t>explored (local maxima, watershed segmentation, clustering, voxel density,…)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en-GB" sz="1900" b="1" noProof="0" dirty="0">
                <a:ea typeface="+mn-lt"/>
                <a:cs typeface="+mn-lt"/>
              </a:rPr>
              <a:t>Drawbacks</a:t>
            </a:r>
            <a:r>
              <a:rPr lang="en-GB" sz="1900" noProof="0" dirty="0">
                <a:ea typeface="+mn-lt"/>
                <a:cs typeface="+mn-lt"/>
              </a:rPr>
              <a:t> : </a:t>
            </a:r>
          </a:p>
          <a:p>
            <a:pPr lvl="2">
              <a:buFont typeface="Wingdings" panose="020B0604020202020204" pitchFamily="34" charset="0"/>
              <a:buChar char="§"/>
            </a:pPr>
            <a:r>
              <a:rPr lang="en-GB" sz="1900" dirty="0">
                <a:ea typeface="+mn-lt"/>
                <a:cs typeface="+mn-lt"/>
              </a:rPr>
              <a:t>S</a:t>
            </a:r>
            <a:r>
              <a:rPr lang="en-GB" sz="1900" noProof="0" dirty="0" err="1">
                <a:ea typeface="+mn-lt"/>
                <a:cs typeface="+mn-lt"/>
              </a:rPr>
              <a:t>trong</a:t>
            </a:r>
            <a:r>
              <a:rPr lang="en-GB" sz="1900" noProof="0" dirty="0">
                <a:ea typeface="+mn-lt"/>
                <a:cs typeface="+mn-lt"/>
              </a:rPr>
              <a:t> parameter dependence</a:t>
            </a:r>
          </a:p>
          <a:p>
            <a:pPr lvl="2">
              <a:buFont typeface="Wingdings" panose="020B0604020202020204" pitchFamily="34" charset="0"/>
              <a:buChar char="§"/>
            </a:pPr>
            <a:r>
              <a:rPr lang="en-GB" sz="1900" noProof="0" dirty="0">
                <a:ea typeface="+mn-lt"/>
                <a:cs typeface="+mn-lt"/>
              </a:rPr>
              <a:t>Difficulties in complex/dense forest context</a:t>
            </a:r>
          </a:p>
          <a:p>
            <a:r>
              <a:rPr lang="en-GB" sz="1900" b="1" noProof="0" dirty="0">
                <a:ea typeface="+mn-lt"/>
                <a:cs typeface="+mn-lt"/>
              </a:rPr>
              <a:t>Current research</a:t>
            </a:r>
            <a:r>
              <a:rPr lang="en-GB" sz="1900" noProof="0" dirty="0">
                <a:ea typeface="+mn-lt"/>
                <a:cs typeface="+mn-lt"/>
              </a:rPr>
              <a:t>: Deep learning approach (instance segmentation / object detection)</a:t>
            </a:r>
          </a:p>
          <a:p>
            <a:r>
              <a:rPr lang="en-GB" sz="1900" b="1" noProof="0" dirty="0">
                <a:ea typeface="+mn-lt"/>
                <a:cs typeface="+mn-lt"/>
              </a:rPr>
              <a:t>Limitations</a:t>
            </a:r>
            <a:r>
              <a:rPr lang="en-GB" sz="1900" noProof="0" dirty="0">
                <a:ea typeface="+mn-lt"/>
                <a:cs typeface="+mn-lt"/>
              </a:rPr>
              <a:t>: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en-GB" sz="1900" noProof="0" dirty="0">
                <a:ea typeface="+mn-lt"/>
                <a:cs typeface="+mn-lt"/>
              </a:rPr>
              <a:t>Lack of labelled datasets</a:t>
            </a:r>
            <a:endParaRPr lang="en-GB" sz="1900" noProof="0" dirty="0"/>
          </a:p>
          <a:p>
            <a:pPr lvl="1">
              <a:buFont typeface="Courier New" panose="020B0604020202020204" pitchFamily="34" charset="0"/>
              <a:buChar char="o"/>
            </a:pPr>
            <a:r>
              <a:rPr lang="en-GB" sz="1900" noProof="0" dirty="0">
                <a:ea typeface="+mn-lt"/>
                <a:cs typeface="+mn-lt"/>
              </a:rPr>
              <a:t>Existing labelled datasets: clear areas where trees are easily  identifiable</a:t>
            </a:r>
          </a:p>
          <a:p>
            <a:pPr marL="457200" lvl="1" indent="0">
              <a:buNone/>
            </a:pPr>
            <a:r>
              <a:rPr lang="en-GB" sz="1900" noProof="0" dirty="0">
                <a:ea typeface="+mn-lt"/>
                <a:cs typeface="+mn-lt"/>
              </a:rPr>
              <a:t>=&gt; </a:t>
            </a:r>
            <a:r>
              <a:rPr lang="en-GB" sz="1900" b="1" noProof="0" dirty="0">
                <a:ea typeface="+mn-lt"/>
                <a:cs typeface="+mn-lt"/>
              </a:rPr>
              <a:t>Lack of labelled complex forest datasets</a:t>
            </a:r>
          </a:p>
          <a:p>
            <a:endParaRPr lang="en-GB" sz="1900" noProof="0" dirty="0"/>
          </a:p>
        </p:txBody>
      </p:sp>
      <p:pic>
        <p:nvPicPr>
          <p:cNvPr id="8" name="Image 7" descr="Une image contenant graphisme, Caractère coloré, Graphique, art&#10;&#10;Le contenu généré par l’IA peut être incorrect.">
            <a:extLst>
              <a:ext uri="{FF2B5EF4-FFF2-40B4-BE49-F238E27FC236}">
                <a16:creationId xmlns:a16="http://schemas.microsoft.com/office/drawing/2014/main" id="{BD297D24-2C7E-2901-4104-9B42BC6AA24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97979" y="1719673"/>
            <a:ext cx="5243336" cy="41127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93172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5091B905-3D1D-48CA-797B-B21C14FDBE2F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en-GB" noProof="0" dirty="0"/>
              <a:t>01/07/2025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4CB8A00B-3BA7-DCA8-51D5-1ECB72F9F60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 noProof="0" dirty="0"/>
              <a:t>6</a:t>
            </a:r>
            <a:r>
              <a:rPr lang="en-GB" baseline="30000" noProof="0" dirty="0"/>
              <a:t>th</a:t>
            </a:r>
            <a:r>
              <a:rPr lang="en-GB" noProof="0" dirty="0"/>
              <a:t> VOD4Forest Workshop – Artificial forest plot generation from individual tree point clouds</a:t>
            </a:r>
          </a:p>
        </p:txBody>
      </p:sp>
      <p:sp>
        <p:nvSpPr>
          <p:cNvPr id="5" name="Titre 4">
            <a:extLst>
              <a:ext uri="{FF2B5EF4-FFF2-40B4-BE49-F238E27FC236}">
                <a16:creationId xmlns:a16="http://schemas.microsoft.com/office/drawing/2014/main" id="{9AB98BD2-7A4C-DD60-2507-646E3DA81F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noProof="0" dirty="0" err="1"/>
              <a:t>PyTreeDB</a:t>
            </a:r>
            <a:endParaRPr lang="en-GB" noProof="0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CC9DEA1-5084-3254-F96B-1AC1C9C08CD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860EDB8-5305-433F-BE41-D7A86D811DB3}" type="slidenum">
              <a:rPr lang="en-GB" noProof="0" smtClean="0"/>
              <a:pPr/>
              <a:t>4</a:t>
            </a:fld>
            <a:endParaRPr lang="en-GB" noProof="0" dirty="0"/>
          </a:p>
        </p:txBody>
      </p:sp>
      <p:sp>
        <p:nvSpPr>
          <p:cNvPr id="7" name="Espace réservé du contenu 2">
            <a:extLst>
              <a:ext uri="{FF2B5EF4-FFF2-40B4-BE49-F238E27FC236}">
                <a16:creationId xmlns:a16="http://schemas.microsoft.com/office/drawing/2014/main" id="{248EE575-65D4-14F4-4D95-701816E93DCE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444500" y="1509611"/>
            <a:ext cx="11356975" cy="5243613"/>
          </a:xfrm>
        </p:spPr>
        <p:txBody>
          <a:bodyPr vert="horz" lIns="91440" tIns="45720" rIns="91440" bIns="45720" rtlCol="0" anchor="t">
            <a:noAutofit/>
          </a:bodyPr>
          <a:lstStyle>
            <a:defPPr>
              <a:defRPr lang="fr-FR"/>
            </a:defPPr>
          </a:lstStyle>
          <a:p>
            <a:pPr>
              <a:lnSpc>
                <a:spcPct val="150000"/>
              </a:lnSpc>
            </a:pPr>
            <a:r>
              <a:rPr lang="en-GB" sz="2400" noProof="0" dirty="0"/>
              <a:t>Individual tree point clouds dataset</a:t>
            </a:r>
          </a:p>
          <a:p>
            <a:pPr>
              <a:lnSpc>
                <a:spcPct val="150000"/>
              </a:lnSpc>
            </a:pPr>
            <a:r>
              <a:rPr lang="en-GB" sz="2400" noProof="0" dirty="0"/>
              <a:t>1951 trees</a:t>
            </a:r>
          </a:p>
          <a:p>
            <a:pPr>
              <a:lnSpc>
                <a:spcPct val="150000"/>
              </a:lnSpc>
            </a:pPr>
            <a:r>
              <a:rPr lang="en-GB" sz="2400" noProof="0" dirty="0"/>
              <a:t>24 species</a:t>
            </a:r>
          </a:p>
          <a:p>
            <a:pPr>
              <a:lnSpc>
                <a:spcPct val="150000"/>
              </a:lnSpc>
            </a:pPr>
            <a:r>
              <a:rPr lang="en-GB" sz="2400" noProof="0" dirty="0"/>
              <a:t>3 acquisition mode ALS, ULS and TLS </a:t>
            </a:r>
          </a:p>
          <a:p>
            <a:pPr>
              <a:lnSpc>
                <a:spcPct val="150000"/>
              </a:lnSpc>
            </a:pPr>
            <a:r>
              <a:rPr lang="en-GB" sz="2400" noProof="0" dirty="0"/>
              <a:t>Quality score </a:t>
            </a:r>
            <a:endParaRPr lang="en-GB" sz="2400" dirty="0"/>
          </a:p>
          <a:p>
            <a:pPr>
              <a:lnSpc>
                <a:spcPct val="150000"/>
              </a:lnSpc>
            </a:pPr>
            <a:r>
              <a:rPr lang="en-GB" sz="2400" noProof="0" dirty="0"/>
              <a:t>Multiple point cloud</a:t>
            </a:r>
            <a:r>
              <a:rPr lang="en-GB" sz="2400" dirty="0"/>
              <a:t> </a:t>
            </a:r>
            <a:r>
              <a:rPr lang="en-GB" sz="2400" noProof="0" dirty="0"/>
              <a:t>for each tree</a:t>
            </a:r>
          </a:p>
        </p:txBody>
      </p:sp>
      <p:pic>
        <p:nvPicPr>
          <p:cNvPr id="8" name="Image 7" descr="Une image contenant Police, Graphique, logo, graphisme&#10;&#10;Le contenu généré par l’IA peut être incorrect.">
            <a:extLst>
              <a:ext uri="{FF2B5EF4-FFF2-40B4-BE49-F238E27FC236}">
                <a16:creationId xmlns:a16="http://schemas.microsoft.com/office/drawing/2014/main" id="{C659C77E-4030-FF2E-4A07-1A66424A577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86531" y="104776"/>
            <a:ext cx="4209881" cy="976736"/>
          </a:xfrm>
          <a:prstGeom prst="rect">
            <a:avLst/>
          </a:prstGeom>
        </p:spPr>
      </p:pic>
      <p:pic>
        <p:nvPicPr>
          <p:cNvPr id="10" name="Image 9" descr="Une image contenant eau, plein air, nature, sous-marin&#10;&#10;Le contenu généré par l’IA peut être incorrect.">
            <a:extLst>
              <a:ext uri="{FF2B5EF4-FFF2-40B4-BE49-F238E27FC236}">
                <a16:creationId xmlns:a16="http://schemas.microsoft.com/office/drawing/2014/main" id="{7870C31F-CBF5-EC16-B985-1F169DB319C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0926" t="15612" r="43518" b="12390"/>
          <a:stretch>
            <a:fillRect/>
          </a:stretch>
        </p:blipFill>
        <p:spPr>
          <a:xfrm>
            <a:off x="9160764" y="1290149"/>
            <a:ext cx="1706880" cy="4937576"/>
          </a:xfrm>
          <a:prstGeom prst="rect">
            <a:avLst/>
          </a:prstGeom>
        </p:spPr>
      </p:pic>
      <p:pic>
        <p:nvPicPr>
          <p:cNvPr id="2" name="Image 1" descr="qual.jpg">
            <a:extLst>
              <a:ext uri="{FF2B5EF4-FFF2-40B4-BE49-F238E27FC236}">
                <a16:creationId xmlns:a16="http://schemas.microsoft.com/office/drawing/2014/main" id="{DADFE267-E984-A8D4-68C7-B190399BE07B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 l="39197" r="39197"/>
          <a:stretch>
            <a:fillRect/>
          </a:stretch>
        </p:blipFill>
        <p:spPr>
          <a:xfrm>
            <a:off x="6922389" y="1290148"/>
            <a:ext cx="1706880" cy="49375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33658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F58D32C8-55E3-94EC-859A-33BC70D5FC11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en-GB" noProof="0" dirty="0"/>
              <a:t>01/07/2025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FF46873B-8688-DB30-A161-07F4DAE4D66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 noProof="0" dirty="0"/>
              <a:t>6</a:t>
            </a:r>
            <a:r>
              <a:rPr lang="en-GB" baseline="30000" noProof="0" dirty="0"/>
              <a:t>th</a:t>
            </a:r>
            <a:r>
              <a:rPr lang="en-GB" noProof="0" dirty="0"/>
              <a:t> VOD4Forest Workshop – Artificial forest plot generation from individual tree point clouds</a:t>
            </a:r>
          </a:p>
        </p:txBody>
      </p:sp>
      <p:sp>
        <p:nvSpPr>
          <p:cNvPr id="5" name="Titre 4">
            <a:extLst>
              <a:ext uri="{FF2B5EF4-FFF2-40B4-BE49-F238E27FC236}">
                <a16:creationId xmlns:a16="http://schemas.microsoft.com/office/drawing/2014/main" id="{5806B387-86CB-8937-6540-F4A5E7AE75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noProof="0" dirty="0"/>
              <a:t>Algorithm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83B0EDC-4A22-88A3-3F01-0EB0BCBE5A8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860EDB8-5305-433F-BE41-D7A86D811DB3}" type="slidenum">
              <a:rPr lang="en-GB" noProof="0" smtClean="0"/>
              <a:pPr/>
              <a:t>5</a:t>
            </a:fld>
            <a:endParaRPr lang="en-GB" noProof="0" dirty="0"/>
          </a:p>
        </p:txBody>
      </p:sp>
      <p:pic>
        <p:nvPicPr>
          <p:cNvPr id="7" name="Graphique 6" descr="Base de données avec un remplissage uni">
            <a:extLst>
              <a:ext uri="{FF2B5EF4-FFF2-40B4-BE49-F238E27FC236}">
                <a16:creationId xmlns:a16="http://schemas.microsoft.com/office/drawing/2014/main" id="{A7A6318D-4810-0BE4-49DA-6307861466F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21997" y="1825569"/>
            <a:ext cx="956601" cy="956601"/>
          </a:xfrm>
          <a:prstGeom prst="rect">
            <a:avLst/>
          </a:prstGeom>
        </p:spPr>
      </p:pic>
      <p:pic>
        <p:nvPicPr>
          <p:cNvPr id="8" name="Graphique 7" descr="Arbre à feuilles caduques avec un remplissage uni">
            <a:extLst>
              <a:ext uri="{FF2B5EF4-FFF2-40B4-BE49-F238E27FC236}">
                <a16:creationId xmlns:a16="http://schemas.microsoft.com/office/drawing/2014/main" id="{E696E15B-61C7-CC65-C76C-0FE9C534E5B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3602493" y="1882859"/>
            <a:ext cx="914400" cy="914400"/>
          </a:xfrm>
          <a:prstGeom prst="rect">
            <a:avLst/>
          </a:prstGeom>
        </p:spPr>
      </p:pic>
      <p:grpSp>
        <p:nvGrpSpPr>
          <p:cNvPr id="9" name="Groupe 8">
            <a:extLst>
              <a:ext uri="{FF2B5EF4-FFF2-40B4-BE49-F238E27FC236}">
                <a16:creationId xmlns:a16="http://schemas.microsoft.com/office/drawing/2014/main" id="{66B5BC5B-0EB9-5D75-8D84-F3A8B383E6F4}"/>
              </a:ext>
            </a:extLst>
          </p:cNvPr>
          <p:cNvGrpSpPr/>
          <p:nvPr/>
        </p:nvGrpSpPr>
        <p:grpSpPr>
          <a:xfrm>
            <a:off x="194183" y="4465513"/>
            <a:ext cx="255391" cy="255322"/>
            <a:chOff x="334954" y="4290095"/>
            <a:chExt cx="255391" cy="255322"/>
          </a:xfrm>
        </p:grpSpPr>
        <p:cxnSp>
          <p:nvCxnSpPr>
            <p:cNvPr id="10" name="Connecteur droit avec flèche 9">
              <a:extLst>
                <a:ext uri="{FF2B5EF4-FFF2-40B4-BE49-F238E27FC236}">
                  <a16:creationId xmlns:a16="http://schemas.microsoft.com/office/drawing/2014/main" id="{87E51456-C2E1-7A30-5D68-E5E3D1AAD753}"/>
                </a:ext>
              </a:extLst>
            </p:cNvPr>
            <p:cNvCxnSpPr>
              <a:cxnSpLocks/>
            </p:cNvCxnSpPr>
            <p:nvPr/>
          </p:nvCxnSpPr>
          <p:spPr>
            <a:xfrm>
              <a:off x="334954" y="4291586"/>
              <a:ext cx="2870" cy="253831"/>
            </a:xfrm>
            <a:prstGeom prst="straightConnector1">
              <a:avLst/>
            </a:prstGeom>
            <a:ln>
              <a:solidFill>
                <a:srgbClr val="00B05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Connecteur droit avec flèche 10">
              <a:extLst>
                <a:ext uri="{FF2B5EF4-FFF2-40B4-BE49-F238E27FC236}">
                  <a16:creationId xmlns:a16="http://schemas.microsoft.com/office/drawing/2014/main" id="{579DB892-3D74-13B6-E724-6D59B58C3C61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37131" y="4290095"/>
              <a:ext cx="253214" cy="1827"/>
            </a:xfrm>
            <a:prstGeom prst="straightConnector1">
              <a:avLst/>
            </a:prstGeom>
            <a:ln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2" name="Connecteur droit avec flèche 11">
            <a:extLst>
              <a:ext uri="{FF2B5EF4-FFF2-40B4-BE49-F238E27FC236}">
                <a16:creationId xmlns:a16="http://schemas.microsoft.com/office/drawing/2014/main" id="{C0C4A9C9-B299-460D-289B-842218B8C79B}"/>
              </a:ext>
            </a:extLst>
          </p:cNvPr>
          <p:cNvCxnSpPr>
            <a:cxnSpLocks/>
            <a:stCxn id="19" idx="3"/>
            <a:endCxn id="21" idx="1"/>
          </p:cNvCxnSpPr>
          <p:nvPr/>
        </p:nvCxnSpPr>
        <p:spPr>
          <a:xfrm>
            <a:off x="4983958" y="5107120"/>
            <a:ext cx="711270" cy="0"/>
          </a:xfrm>
          <a:prstGeom prst="straightConnector1">
            <a:avLst/>
          </a:prstGeom>
          <a:ln>
            <a:solidFill>
              <a:schemeClr val="tx1">
                <a:lumMod val="95000"/>
                <a:lumOff val="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necteur droit avec flèche 12">
            <a:extLst>
              <a:ext uri="{FF2B5EF4-FFF2-40B4-BE49-F238E27FC236}">
                <a16:creationId xmlns:a16="http://schemas.microsoft.com/office/drawing/2014/main" id="{4C459642-7F14-4AAB-E6FF-BA48D6A11CF2}"/>
              </a:ext>
            </a:extLst>
          </p:cNvPr>
          <p:cNvCxnSpPr>
            <a:cxnSpLocks/>
            <a:stCxn id="8" idx="2"/>
            <a:endCxn id="17" idx="0"/>
          </p:cNvCxnSpPr>
          <p:nvPr/>
        </p:nvCxnSpPr>
        <p:spPr>
          <a:xfrm>
            <a:off x="4059693" y="2797259"/>
            <a:ext cx="8039" cy="554567"/>
          </a:xfrm>
          <a:prstGeom prst="straightConnector1">
            <a:avLst/>
          </a:prstGeom>
          <a:ln>
            <a:solidFill>
              <a:schemeClr val="tx1">
                <a:lumMod val="95000"/>
                <a:lumOff val="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Connecteur droit avec flèche 13">
            <a:extLst>
              <a:ext uri="{FF2B5EF4-FFF2-40B4-BE49-F238E27FC236}">
                <a16:creationId xmlns:a16="http://schemas.microsoft.com/office/drawing/2014/main" id="{3F040367-3CDD-4BFF-C1E8-C0E797FF39C0}"/>
              </a:ext>
            </a:extLst>
          </p:cNvPr>
          <p:cNvCxnSpPr>
            <a:cxnSpLocks/>
            <a:stCxn id="16" idx="3"/>
            <a:endCxn id="8" idx="1"/>
          </p:cNvCxnSpPr>
          <p:nvPr/>
        </p:nvCxnSpPr>
        <p:spPr>
          <a:xfrm flipV="1">
            <a:off x="2798308" y="2340059"/>
            <a:ext cx="804185" cy="7999"/>
          </a:xfrm>
          <a:prstGeom prst="straightConnector1">
            <a:avLst/>
          </a:prstGeom>
          <a:ln>
            <a:solidFill>
              <a:schemeClr val="tx1">
                <a:lumMod val="95000"/>
                <a:lumOff val="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ZoneTexte 14">
            <a:extLst>
              <a:ext uri="{FF2B5EF4-FFF2-40B4-BE49-F238E27FC236}">
                <a16:creationId xmlns:a16="http://schemas.microsoft.com/office/drawing/2014/main" id="{458839A4-0BB8-E96C-A308-65E7B057CDD9}"/>
              </a:ext>
            </a:extLst>
          </p:cNvPr>
          <p:cNvSpPr txBox="1"/>
          <p:nvPr/>
        </p:nvSpPr>
        <p:spPr>
          <a:xfrm>
            <a:off x="202261" y="2870619"/>
            <a:ext cx="1171477" cy="553998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GB" sz="1000" noProof="0" dirty="0" err="1"/>
              <a:t>PyTreeDb</a:t>
            </a:r>
            <a:r>
              <a:rPr lang="en-GB" sz="1000" noProof="0" dirty="0"/>
              <a:t> </a:t>
            </a:r>
          </a:p>
          <a:p>
            <a:pPr algn="l"/>
            <a:r>
              <a:rPr lang="en-GB" sz="1000" noProof="0" dirty="0"/>
              <a:t>ALS + TLS + ULS</a:t>
            </a:r>
          </a:p>
          <a:p>
            <a:pPr algn="l"/>
            <a:r>
              <a:rPr lang="en-GB" sz="1000" noProof="0" dirty="0"/>
              <a:t>(individual trees)</a:t>
            </a:r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F28A034E-7869-DA3B-495B-D44DDC4F1249}"/>
              </a:ext>
            </a:extLst>
          </p:cNvPr>
          <p:cNvSpPr txBox="1"/>
          <p:nvPr/>
        </p:nvSpPr>
        <p:spPr>
          <a:xfrm>
            <a:off x="1751559" y="1917171"/>
            <a:ext cx="1046749" cy="86177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GB" sz="1000" u="sng" noProof="0" dirty="0"/>
              <a:t>Tree selection</a:t>
            </a:r>
          </a:p>
          <a:p>
            <a:r>
              <a:rPr lang="en-GB" sz="1000" noProof="0" dirty="0"/>
              <a:t>-random species</a:t>
            </a:r>
          </a:p>
          <a:p>
            <a:r>
              <a:rPr lang="en-GB" sz="1000" noProof="0" dirty="0"/>
              <a:t>-given sensor type</a:t>
            </a:r>
          </a:p>
        </p:txBody>
      </p:sp>
      <p:sp>
        <p:nvSpPr>
          <p:cNvPr id="17" name="ZoneTexte 16">
            <a:extLst>
              <a:ext uri="{FF2B5EF4-FFF2-40B4-BE49-F238E27FC236}">
                <a16:creationId xmlns:a16="http://schemas.microsoft.com/office/drawing/2014/main" id="{18E35D24-9041-30FC-4541-5A55FA9982B2}"/>
              </a:ext>
            </a:extLst>
          </p:cNvPr>
          <p:cNvSpPr txBox="1"/>
          <p:nvPr/>
        </p:nvSpPr>
        <p:spPr>
          <a:xfrm>
            <a:off x="3376269" y="3351826"/>
            <a:ext cx="1382925" cy="40011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GB" sz="1000" noProof="0" dirty="0"/>
              <a:t>Height class </a:t>
            </a:r>
          </a:p>
          <a:p>
            <a:r>
              <a:rPr lang="en-GB" sz="1000" noProof="0" dirty="0"/>
              <a:t>Random rotation</a:t>
            </a:r>
          </a:p>
        </p:txBody>
      </p:sp>
      <p:pic>
        <p:nvPicPr>
          <p:cNvPr id="18" name="Image 17" descr="Une image contenant carré, ligne, motif, Rectangle&#10;&#10;Le contenu généré par l’IA peut être incorrect.">
            <a:extLst>
              <a:ext uri="{FF2B5EF4-FFF2-40B4-BE49-F238E27FC236}">
                <a16:creationId xmlns:a16="http://schemas.microsoft.com/office/drawing/2014/main" id="{AC86C362-CD3D-4538-8350-73D55ECF1ABB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9495" y="4563783"/>
            <a:ext cx="966782" cy="1066708"/>
          </a:xfrm>
          <a:prstGeom prst="rect">
            <a:avLst/>
          </a:prstGeom>
        </p:spPr>
      </p:pic>
      <p:sp>
        <p:nvSpPr>
          <p:cNvPr id="19" name="ZoneTexte 18">
            <a:extLst>
              <a:ext uri="{FF2B5EF4-FFF2-40B4-BE49-F238E27FC236}">
                <a16:creationId xmlns:a16="http://schemas.microsoft.com/office/drawing/2014/main" id="{E738544A-08DF-D787-AF0C-D815B81A8675}"/>
              </a:ext>
            </a:extLst>
          </p:cNvPr>
          <p:cNvSpPr txBox="1"/>
          <p:nvPr/>
        </p:nvSpPr>
        <p:spPr>
          <a:xfrm>
            <a:off x="3157511" y="4214568"/>
            <a:ext cx="1826447" cy="178510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GB" sz="1000" u="sng" noProof="0" dirty="0"/>
              <a:t>Overlap buffer</a:t>
            </a:r>
          </a:p>
          <a:p>
            <a:r>
              <a:rPr lang="en-GB" sz="1000" noProof="0" dirty="0"/>
              <a:t>- Applied to each tree already in the scene</a:t>
            </a:r>
          </a:p>
          <a:p>
            <a:r>
              <a:rPr lang="en-GB" sz="1000" noProof="0" dirty="0"/>
              <a:t>XY plane buffer</a:t>
            </a:r>
          </a:p>
          <a:p>
            <a:r>
              <a:rPr lang="en-GB" sz="1000" noProof="0" dirty="0"/>
              <a:t>- Keep </a:t>
            </a:r>
            <a:r>
              <a:rPr lang="en-GB" sz="1000" noProof="0" dirty="0" err="1"/>
              <a:t>xy</a:t>
            </a:r>
            <a:r>
              <a:rPr lang="en-GB" sz="1000" noProof="0" dirty="0"/>
              <a:t> overlap with the new tree below 40% and away from stem</a:t>
            </a:r>
          </a:p>
          <a:p>
            <a:r>
              <a:rPr lang="en-GB" sz="1000" noProof="0" dirty="0"/>
              <a:t>- Takes into account height class of added and already present trees</a:t>
            </a:r>
          </a:p>
          <a:p>
            <a:endParaRPr lang="en-GB" sz="1000" noProof="0" dirty="0"/>
          </a:p>
        </p:txBody>
      </p:sp>
      <p:cxnSp>
        <p:nvCxnSpPr>
          <p:cNvPr id="20" name="Connecteur droit avec flèche 19">
            <a:extLst>
              <a:ext uri="{FF2B5EF4-FFF2-40B4-BE49-F238E27FC236}">
                <a16:creationId xmlns:a16="http://schemas.microsoft.com/office/drawing/2014/main" id="{42ABC52B-8F4E-6583-2E74-69FB1F021C40}"/>
              </a:ext>
            </a:extLst>
          </p:cNvPr>
          <p:cNvCxnSpPr>
            <a:cxnSpLocks/>
            <a:endCxn id="16" idx="1"/>
          </p:cNvCxnSpPr>
          <p:nvPr/>
        </p:nvCxnSpPr>
        <p:spPr>
          <a:xfrm>
            <a:off x="1167364" y="2348058"/>
            <a:ext cx="584195" cy="0"/>
          </a:xfrm>
          <a:prstGeom prst="straightConnector1">
            <a:avLst/>
          </a:prstGeom>
          <a:ln>
            <a:solidFill>
              <a:schemeClr val="tx1">
                <a:lumMod val="95000"/>
                <a:lumOff val="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ZoneTexte 20">
            <a:extLst>
              <a:ext uri="{FF2B5EF4-FFF2-40B4-BE49-F238E27FC236}">
                <a16:creationId xmlns:a16="http://schemas.microsoft.com/office/drawing/2014/main" id="{2376D819-4020-8218-3811-C4F822F750F7}"/>
              </a:ext>
            </a:extLst>
          </p:cNvPr>
          <p:cNvSpPr txBox="1"/>
          <p:nvPr/>
        </p:nvSpPr>
        <p:spPr>
          <a:xfrm>
            <a:off x="5695228" y="4984009"/>
            <a:ext cx="576102" cy="24622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GB" sz="1000" noProof="0" dirty="0" err="1"/>
              <a:t>Σcells</a:t>
            </a:r>
            <a:endParaRPr lang="en-GB" sz="1000" noProof="0" dirty="0"/>
          </a:p>
        </p:txBody>
      </p:sp>
      <p:cxnSp>
        <p:nvCxnSpPr>
          <p:cNvPr id="22" name="Connecteur droit avec flèche 21">
            <a:extLst>
              <a:ext uri="{FF2B5EF4-FFF2-40B4-BE49-F238E27FC236}">
                <a16:creationId xmlns:a16="http://schemas.microsoft.com/office/drawing/2014/main" id="{CC760F7F-BE2B-3164-0FA6-72CA55DDA8B1}"/>
              </a:ext>
            </a:extLst>
          </p:cNvPr>
          <p:cNvCxnSpPr>
            <a:cxnSpLocks/>
            <a:stCxn id="17" idx="2"/>
            <a:endCxn id="19" idx="0"/>
          </p:cNvCxnSpPr>
          <p:nvPr/>
        </p:nvCxnSpPr>
        <p:spPr>
          <a:xfrm>
            <a:off x="4067732" y="3751936"/>
            <a:ext cx="3003" cy="46263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3" name="Connecteur droit avec flèche 22">
            <a:extLst>
              <a:ext uri="{FF2B5EF4-FFF2-40B4-BE49-F238E27FC236}">
                <a16:creationId xmlns:a16="http://schemas.microsoft.com/office/drawing/2014/main" id="{B9ECA08E-AE21-A183-8139-4149C1E10258}"/>
              </a:ext>
            </a:extLst>
          </p:cNvPr>
          <p:cNvCxnSpPr>
            <a:cxnSpLocks/>
            <a:stCxn id="18" idx="3"/>
            <a:endCxn id="19" idx="1"/>
          </p:cNvCxnSpPr>
          <p:nvPr/>
        </p:nvCxnSpPr>
        <p:spPr>
          <a:xfrm>
            <a:off x="1256277" y="5097137"/>
            <a:ext cx="1901234" cy="998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4" name="ZoneTexte 23">
            <a:extLst>
              <a:ext uri="{FF2B5EF4-FFF2-40B4-BE49-F238E27FC236}">
                <a16:creationId xmlns:a16="http://schemas.microsoft.com/office/drawing/2014/main" id="{09BB797A-F16E-6CE7-2B14-38AD8BDA8470}"/>
              </a:ext>
            </a:extLst>
          </p:cNvPr>
          <p:cNvSpPr txBox="1"/>
          <p:nvPr/>
        </p:nvSpPr>
        <p:spPr>
          <a:xfrm>
            <a:off x="6850556" y="4833995"/>
            <a:ext cx="744190" cy="55399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GB" sz="1000" noProof="0" dirty="0"/>
              <a:t>Random cell selection</a:t>
            </a:r>
          </a:p>
        </p:txBody>
      </p:sp>
      <p:sp>
        <p:nvSpPr>
          <p:cNvPr id="25" name="ZoneTexte 24">
            <a:extLst>
              <a:ext uri="{FF2B5EF4-FFF2-40B4-BE49-F238E27FC236}">
                <a16:creationId xmlns:a16="http://schemas.microsoft.com/office/drawing/2014/main" id="{E726E0A9-80B1-C394-253B-7FBB5B2FB7DF}"/>
              </a:ext>
            </a:extLst>
          </p:cNvPr>
          <p:cNvSpPr txBox="1"/>
          <p:nvPr/>
        </p:nvSpPr>
        <p:spPr>
          <a:xfrm>
            <a:off x="8462022" y="4833995"/>
            <a:ext cx="923484" cy="55399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GB" sz="1000" noProof="0" dirty="0"/>
              <a:t>Tree translation to cell</a:t>
            </a:r>
          </a:p>
        </p:txBody>
      </p:sp>
      <p:sp>
        <p:nvSpPr>
          <p:cNvPr id="26" name="ZoneTexte 25">
            <a:extLst>
              <a:ext uri="{FF2B5EF4-FFF2-40B4-BE49-F238E27FC236}">
                <a16:creationId xmlns:a16="http://schemas.microsoft.com/office/drawing/2014/main" id="{6A027E46-8138-CEB6-DC06-9767ADCFE49D}"/>
              </a:ext>
            </a:extLst>
          </p:cNvPr>
          <p:cNvSpPr txBox="1"/>
          <p:nvPr/>
        </p:nvSpPr>
        <p:spPr>
          <a:xfrm>
            <a:off x="8450816" y="4000340"/>
            <a:ext cx="945895" cy="40011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GB" sz="1000" noProof="0" dirty="0"/>
              <a:t>Add random noise</a:t>
            </a:r>
            <a:endParaRPr lang="en-GB" noProof="0" dirty="0"/>
          </a:p>
        </p:txBody>
      </p:sp>
      <p:sp>
        <p:nvSpPr>
          <p:cNvPr id="27" name="ZoneTexte 26">
            <a:extLst>
              <a:ext uri="{FF2B5EF4-FFF2-40B4-BE49-F238E27FC236}">
                <a16:creationId xmlns:a16="http://schemas.microsoft.com/office/drawing/2014/main" id="{0041B88A-F0DF-62A7-527C-DC5AF06DCEC9}"/>
              </a:ext>
            </a:extLst>
          </p:cNvPr>
          <p:cNvSpPr txBox="1"/>
          <p:nvPr/>
        </p:nvSpPr>
        <p:spPr>
          <a:xfrm>
            <a:off x="8462022" y="2601946"/>
            <a:ext cx="945895" cy="55399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GB" sz="1000" noProof="0" dirty="0"/>
              <a:t>Update occupancy grid</a:t>
            </a:r>
            <a:endParaRPr lang="en-GB" noProof="0" dirty="0"/>
          </a:p>
        </p:txBody>
      </p:sp>
      <p:sp>
        <p:nvSpPr>
          <p:cNvPr id="28" name="ZoneTexte 27">
            <a:extLst>
              <a:ext uri="{FF2B5EF4-FFF2-40B4-BE49-F238E27FC236}">
                <a16:creationId xmlns:a16="http://schemas.microsoft.com/office/drawing/2014/main" id="{3BC7FA40-8205-1A7E-1F7C-5B09DCA36470}"/>
              </a:ext>
            </a:extLst>
          </p:cNvPr>
          <p:cNvSpPr txBox="1"/>
          <p:nvPr/>
        </p:nvSpPr>
        <p:spPr>
          <a:xfrm>
            <a:off x="8462022" y="1903759"/>
            <a:ext cx="945895" cy="40011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GB" sz="1000" noProof="0" dirty="0" err="1"/>
              <a:t>Σcells</a:t>
            </a:r>
            <a:r>
              <a:rPr lang="en-GB" sz="1000" noProof="0" dirty="0"/>
              <a:t> / </a:t>
            </a:r>
            <a:r>
              <a:rPr lang="en-GB" sz="1000" noProof="0" dirty="0" err="1"/>
              <a:t>nbr</a:t>
            </a:r>
            <a:r>
              <a:rPr lang="en-GB" sz="1000" noProof="0" dirty="0"/>
              <a:t> cells</a:t>
            </a:r>
          </a:p>
        </p:txBody>
      </p:sp>
      <p:sp>
        <p:nvSpPr>
          <p:cNvPr id="29" name="ZoneTexte 28">
            <a:extLst>
              <a:ext uri="{FF2B5EF4-FFF2-40B4-BE49-F238E27FC236}">
                <a16:creationId xmlns:a16="http://schemas.microsoft.com/office/drawing/2014/main" id="{935CE151-1196-B9CA-1D61-6406061C4963}"/>
              </a:ext>
            </a:extLst>
          </p:cNvPr>
          <p:cNvSpPr txBox="1"/>
          <p:nvPr/>
        </p:nvSpPr>
        <p:spPr>
          <a:xfrm>
            <a:off x="8450815" y="3330307"/>
            <a:ext cx="945895" cy="40011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GB" sz="1000" noProof="0" dirty="0"/>
              <a:t>Add to output pc</a:t>
            </a:r>
            <a:endParaRPr lang="en-GB" noProof="0" dirty="0"/>
          </a:p>
        </p:txBody>
      </p:sp>
      <p:sp>
        <p:nvSpPr>
          <p:cNvPr id="30" name="ZoneTexte 29">
            <a:extLst>
              <a:ext uri="{FF2B5EF4-FFF2-40B4-BE49-F238E27FC236}">
                <a16:creationId xmlns:a16="http://schemas.microsoft.com/office/drawing/2014/main" id="{103BD049-C421-CD49-6775-56B1991BC2A8}"/>
              </a:ext>
            </a:extLst>
          </p:cNvPr>
          <p:cNvSpPr txBox="1"/>
          <p:nvPr/>
        </p:nvSpPr>
        <p:spPr>
          <a:xfrm>
            <a:off x="10233802" y="2601946"/>
            <a:ext cx="1237247" cy="55399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GB" sz="1000" noProof="0" dirty="0"/>
              <a:t>Generate low vegetation and add to pc</a:t>
            </a:r>
          </a:p>
        </p:txBody>
      </p:sp>
      <p:sp>
        <p:nvSpPr>
          <p:cNvPr id="31" name="ZoneTexte 30">
            <a:extLst>
              <a:ext uri="{FF2B5EF4-FFF2-40B4-BE49-F238E27FC236}">
                <a16:creationId xmlns:a16="http://schemas.microsoft.com/office/drawing/2014/main" id="{8F95784C-AA77-9FAB-1A4F-CE6CAFD394C9}"/>
              </a:ext>
            </a:extLst>
          </p:cNvPr>
          <p:cNvSpPr txBox="1"/>
          <p:nvPr/>
        </p:nvSpPr>
        <p:spPr>
          <a:xfrm>
            <a:off x="10233802" y="3718415"/>
            <a:ext cx="1237247" cy="24622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GB" sz="1000" noProof="0" dirty="0"/>
              <a:t>Write output pc</a:t>
            </a:r>
            <a:endParaRPr lang="en-GB" noProof="0" dirty="0"/>
          </a:p>
        </p:txBody>
      </p:sp>
      <p:sp>
        <p:nvSpPr>
          <p:cNvPr id="37" name="ZoneTexte 36">
            <a:extLst>
              <a:ext uri="{FF2B5EF4-FFF2-40B4-BE49-F238E27FC236}">
                <a16:creationId xmlns:a16="http://schemas.microsoft.com/office/drawing/2014/main" id="{9F1A5D73-B3C2-0EEA-3E39-6BFDC17CEFCB}"/>
              </a:ext>
            </a:extLst>
          </p:cNvPr>
          <p:cNvSpPr txBox="1"/>
          <p:nvPr/>
        </p:nvSpPr>
        <p:spPr>
          <a:xfrm>
            <a:off x="103932" y="5635746"/>
            <a:ext cx="1647627" cy="707886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GB" sz="1000" noProof="0" dirty="0"/>
              <a:t>Binary occupation grid</a:t>
            </a:r>
          </a:p>
          <a:p>
            <a:pPr algn="l"/>
            <a:r>
              <a:rPr lang="en-GB" sz="1000" noProof="0" dirty="0"/>
              <a:t>Height class grid</a:t>
            </a:r>
          </a:p>
          <a:p>
            <a:pPr algn="l"/>
            <a:r>
              <a:rPr lang="en-GB" sz="1000" noProof="0" dirty="0"/>
              <a:t>Binary stem occupation grid</a:t>
            </a:r>
          </a:p>
        </p:txBody>
      </p:sp>
      <p:cxnSp>
        <p:nvCxnSpPr>
          <p:cNvPr id="48" name="Connecteur : en angle 47">
            <a:extLst>
              <a:ext uri="{FF2B5EF4-FFF2-40B4-BE49-F238E27FC236}">
                <a16:creationId xmlns:a16="http://schemas.microsoft.com/office/drawing/2014/main" id="{3E497B52-4AC5-F7CA-7164-528217647F1C}"/>
              </a:ext>
            </a:extLst>
          </p:cNvPr>
          <p:cNvCxnSpPr>
            <a:cxnSpLocks/>
            <a:stCxn id="21" idx="0"/>
            <a:endCxn id="16" idx="0"/>
          </p:cNvCxnSpPr>
          <p:nvPr/>
        </p:nvCxnSpPr>
        <p:spPr>
          <a:xfrm rot="16200000" flipV="1">
            <a:off x="2595688" y="1596417"/>
            <a:ext cx="3066838" cy="3708345"/>
          </a:xfrm>
          <a:prstGeom prst="bentConnector3">
            <a:avLst>
              <a:gd name="adj1" fmla="val 107454"/>
            </a:avLst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1" name="ZoneTexte 50">
            <a:extLst>
              <a:ext uri="{FF2B5EF4-FFF2-40B4-BE49-F238E27FC236}">
                <a16:creationId xmlns:a16="http://schemas.microsoft.com/office/drawing/2014/main" id="{9C3CD2FC-D737-170F-380A-4AC5C2116796}"/>
              </a:ext>
            </a:extLst>
          </p:cNvPr>
          <p:cNvSpPr txBox="1"/>
          <p:nvPr/>
        </p:nvSpPr>
        <p:spPr>
          <a:xfrm>
            <a:off x="5911075" y="4697486"/>
            <a:ext cx="1647627" cy="24622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GB" sz="1000" noProof="0" dirty="0"/>
              <a:t>=0</a:t>
            </a:r>
          </a:p>
        </p:txBody>
      </p:sp>
      <p:cxnSp>
        <p:nvCxnSpPr>
          <p:cNvPr id="52" name="Connecteur droit avec flèche 51">
            <a:extLst>
              <a:ext uri="{FF2B5EF4-FFF2-40B4-BE49-F238E27FC236}">
                <a16:creationId xmlns:a16="http://schemas.microsoft.com/office/drawing/2014/main" id="{D8A3A1EC-1A12-D93A-9077-32CC797DA472}"/>
              </a:ext>
            </a:extLst>
          </p:cNvPr>
          <p:cNvCxnSpPr>
            <a:cxnSpLocks/>
            <a:stCxn id="21" idx="3"/>
            <a:endCxn id="24" idx="1"/>
          </p:cNvCxnSpPr>
          <p:nvPr/>
        </p:nvCxnSpPr>
        <p:spPr>
          <a:xfrm>
            <a:off x="6271330" y="5107120"/>
            <a:ext cx="579226" cy="3874"/>
          </a:xfrm>
          <a:prstGeom prst="straightConnector1">
            <a:avLst/>
          </a:prstGeom>
          <a:ln>
            <a:solidFill>
              <a:schemeClr val="tx1">
                <a:lumMod val="95000"/>
                <a:lumOff val="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ZoneTexte 57">
            <a:extLst>
              <a:ext uri="{FF2B5EF4-FFF2-40B4-BE49-F238E27FC236}">
                <a16:creationId xmlns:a16="http://schemas.microsoft.com/office/drawing/2014/main" id="{E88A7F70-7255-7D82-E2A3-E0AB72A5CF3B}"/>
              </a:ext>
            </a:extLst>
          </p:cNvPr>
          <p:cNvSpPr txBox="1"/>
          <p:nvPr/>
        </p:nvSpPr>
        <p:spPr>
          <a:xfrm>
            <a:off x="6314792" y="5138589"/>
            <a:ext cx="1647627" cy="24622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GB" sz="1000" noProof="0" dirty="0"/>
              <a:t>&gt;0</a:t>
            </a:r>
          </a:p>
        </p:txBody>
      </p:sp>
      <p:cxnSp>
        <p:nvCxnSpPr>
          <p:cNvPr id="59" name="Connecteur droit avec flèche 58">
            <a:extLst>
              <a:ext uri="{FF2B5EF4-FFF2-40B4-BE49-F238E27FC236}">
                <a16:creationId xmlns:a16="http://schemas.microsoft.com/office/drawing/2014/main" id="{57639470-8787-945C-6FAA-73B0F8D3317C}"/>
              </a:ext>
            </a:extLst>
          </p:cNvPr>
          <p:cNvCxnSpPr>
            <a:cxnSpLocks/>
            <a:stCxn id="24" idx="3"/>
            <a:endCxn id="25" idx="1"/>
          </p:cNvCxnSpPr>
          <p:nvPr/>
        </p:nvCxnSpPr>
        <p:spPr>
          <a:xfrm>
            <a:off x="7594746" y="5110994"/>
            <a:ext cx="867276" cy="0"/>
          </a:xfrm>
          <a:prstGeom prst="straightConnector1">
            <a:avLst/>
          </a:prstGeom>
          <a:ln>
            <a:solidFill>
              <a:schemeClr val="tx1">
                <a:lumMod val="95000"/>
                <a:lumOff val="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Connecteur droit avec flèche 61">
            <a:extLst>
              <a:ext uri="{FF2B5EF4-FFF2-40B4-BE49-F238E27FC236}">
                <a16:creationId xmlns:a16="http://schemas.microsoft.com/office/drawing/2014/main" id="{3AAC68D4-F5E4-9F7D-A5A2-BCBC77E75268}"/>
              </a:ext>
            </a:extLst>
          </p:cNvPr>
          <p:cNvCxnSpPr>
            <a:cxnSpLocks/>
            <a:stCxn id="25" idx="0"/>
            <a:endCxn id="26" idx="2"/>
          </p:cNvCxnSpPr>
          <p:nvPr/>
        </p:nvCxnSpPr>
        <p:spPr>
          <a:xfrm flipV="1">
            <a:off x="8923764" y="4400450"/>
            <a:ext cx="0" cy="433545"/>
          </a:xfrm>
          <a:prstGeom prst="straightConnector1">
            <a:avLst/>
          </a:prstGeom>
          <a:ln>
            <a:solidFill>
              <a:schemeClr val="tx1">
                <a:lumMod val="95000"/>
                <a:lumOff val="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Connecteur droit avec flèche 67">
            <a:extLst>
              <a:ext uri="{FF2B5EF4-FFF2-40B4-BE49-F238E27FC236}">
                <a16:creationId xmlns:a16="http://schemas.microsoft.com/office/drawing/2014/main" id="{77E1E8DB-18ED-44AB-A1A6-81C7583F18D7}"/>
              </a:ext>
            </a:extLst>
          </p:cNvPr>
          <p:cNvCxnSpPr>
            <a:cxnSpLocks/>
            <a:stCxn id="26" idx="0"/>
            <a:endCxn id="29" idx="2"/>
          </p:cNvCxnSpPr>
          <p:nvPr/>
        </p:nvCxnSpPr>
        <p:spPr>
          <a:xfrm flipH="1" flipV="1">
            <a:off x="8923763" y="3730417"/>
            <a:ext cx="1" cy="269923"/>
          </a:xfrm>
          <a:prstGeom prst="straightConnector1">
            <a:avLst/>
          </a:prstGeom>
          <a:ln>
            <a:solidFill>
              <a:schemeClr val="tx1">
                <a:lumMod val="95000"/>
                <a:lumOff val="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Connecteur droit avec flèche 70">
            <a:extLst>
              <a:ext uri="{FF2B5EF4-FFF2-40B4-BE49-F238E27FC236}">
                <a16:creationId xmlns:a16="http://schemas.microsoft.com/office/drawing/2014/main" id="{3D553087-65DF-A523-D4F5-611B93E63128}"/>
              </a:ext>
            </a:extLst>
          </p:cNvPr>
          <p:cNvCxnSpPr>
            <a:cxnSpLocks/>
            <a:stCxn id="27" idx="0"/>
            <a:endCxn id="28" idx="2"/>
          </p:cNvCxnSpPr>
          <p:nvPr/>
        </p:nvCxnSpPr>
        <p:spPr>
          <a:xfrm flipV="1">
            <a:off x="8934970" y="2303869"/>
            <a:ext cx="0" cy="298077"/>
          </a:xfrm>
          <a:prstGeom prst="straightConnector1">
            <a:avLst/>
          </a:prstGeom>
          <a:ln>
            <a:solidFill>
              <a:schemeClr val="tx1">
                <a:lumMod val="95000"/>
                <a:lumOff val="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Connecteur droit avec flèche 77">
            <a:extLst>
              <a:ext uri="{FF2B5EF4-FFF2-40B4-BE49-F238E27FC236}">
                <a16:creationId xmlns:a16="http://schemas.microsoft.com/office/drawing/2014/main" id="{D721105F-5CB2-D2ED-40A9-A867E2C4221C}"/>
              </a:ext>
            </a:extLst>
          </p:cNvPr>
          <p:cNvCxnSpPr>
            <a:cxnSpLocks/>
            <a:stCxn id="29" idx="0"/>
            <a:endCxn id="27" idx="2"/>
          </p:cNvCxnSpPr>
          <p:nvPr/>
        </p:nvCxnSpPr>
        <p:spPr>
          <a:xfrm flipV="1">
            <a:off x="8923763" y="3155944"/>
            <a:ext cx="11207" cy="174363"/>
          </a:xfrm>
          <a:prstGeom prst="straightConnector1">
            <a:avLst/>
          </a:prstGeom>
          <a:ln>
            <a:solidFill>
              <a:schemeClr val="tx1">
                <a:lumMod val="95000"/>
                <a:lumOff val="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Connecteur : en angle 84">
            <a:extLst>
              <a:ext uri="{FF2B5EF4-FFF2-40B4-BE49-F238E27FC236}">
                <a16:creationId xmlns:a16="http://schemas.microsoft.com/office/drawing/2014/main" id="{75659E1B-0A0F-AC67-2D32-7A7D2BF9E899}"/>
              </a:ext>
            </a:extLst>
          </p:cNvPr>
          <p:cNvCxnSpPr>
            <a:cxnSpLocks/>
            <a:stCxn id="28" idx="0"/>
            <a:endCxn id="16" idx="0"/>
          </p:cNvCxnSpPr>
          <p:nvPr/>
        </p:nvCxnSpPr>
        <p:spPr>
          <a:xfrm rot="16200000" flipH="1" flipV="1">
            <a:off x="5598246" y="-1419553"/>
            <a:ext cx="13412" cy="6660036"/>
          </a:xfrm>
          <a:prstGeom prst="bentConnector3">
            <a:avLst>
              <a:gd name="adj1" fmla="val -3977035"/>
            </a:avLst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3" name="ZoneTexte 92">
            <a:extLst>
              <a:ext uri="{FF2B5EF4-FFF2-40B4-BE49-F238E27FC236}">
                <a16:creationId xmlns:a16="http://schemas.microsoft.com/office/drawing/2014/main" id="{6982D46F-8B5B-A7AD-E566-A17AE2EE39C3}"/>
              </a:ext>
            </a:extLst>
          </p:cNvPr>
          <p:cNvSpPr txBox="1"/>
          <p:nvPr/>
        </p:nvSpPr>
        <p:spPr>
          <a:xfrm>
            <a:off x="7558702" y="1425376"/>
            <a:ext cx="2675100" cy="24622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GB" sz="1000" noProof="0" dirty="0"/>
              <a:t>&lt; overlap threshold</a:t>
            </a:r>
          </a:p>
        </p:txBody>
      </p:sp>
      <p:sp>
        <p:nvSpPr>
          <p:cNvPr id="94" name="ZoneTexte 93">
            <a:extLst>
              <a:ext uri="{FF2B5EF4-FFF2-40B4-BE49-F238E27FC236}">
                <a16:creationId xmlns:a16="http://schemas.microsoft.com/office/drawing/2014/main" id="{DDF18446-1B59-2359-87CB-F25709125890}"/>
              </a:ext>
            </a:extLst>
          </p:cNvPr>
          <p:cNvSpPr txBox="1"/>
          <p:nvPr/>
        </p:nvSpPr>
        <p:spPr>
          <a:xfrm>
            <a:off x="9514874" y="1840487"/>
            <a:ext cx="2675100" cy="24622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GB" sz="1000" noProof="0" dirty="0"/>
              <a:t>≥ overlap threshold</a:t>
            </a:r>
          </a:p>
        </p:txBody>
      </p:sp>
      <p:cxnSp>
        <p:nvCxnSpPr>
          <p:cNvPr id="95" name="Connecteur : en angle 94">
            <a:extLst>
              <a:ext uri="{FF2B5EF4-FFF2-40B4-BE49-F238E27FC236}">
                <a16:creationId xmlns:a16="http://schemas.microsoft.com/office/drawing/2014/main" id="{F7AC46BD-C613-1DD3-90BA-1B6E4E834DEE}"/>
              </a:ext>
            </a:extLst>
          </p:cNvPr>
          <p:cNvCxnSpPr>
            <a:cxnSpLocks/>
            <a:stCxn id="28" idx="3"/>
            <a:endCxn id="30" idx="0"/>
          </p:cNvCxnSpPr>
          <p:nvPr/>
        </p:nvCxnSpPr>
        <p:spPr>
          <a:xfrm>
            <a:off x="9407917" y="2103814"/>
            <a:ext cx="1444509" cy="498132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8" name="Connecteur droit avec flèche 97">
            <a:extLst>
              <a:ext uri="{FF2B5EF4-FFF2-40B4-BE49-F238E27FC236}">
                <a16:creationId xmlns:a16="http://schemas.microsoft.com/office/drawing/2014/main" id="{1B85B438-7843-1851-6EBD-8BF106812541}"/>
              </a:ext>
            </a:extLst>
          </p:cNvPr>
          <p:cNvCxnSpPr>
            <a:cxnSpLocks/>
            <a:stCxn id="30" idx="2"/>
            <a:endCxn id="31" idx="0"/>
          </p:cNvCxnSpPr>
          <p:nvPr/>
        </p:nvCxnSpPr>
        <p:spPr>
          <a:xfrm>
            <a:off x="10852426" y="3155944"/>
            <a:ext cx="0" cy="562471"/>
          </a:xfrm>
          <a:prstGeom prst="straightConnector1">
            <a:avLst/>
          </a:prstGeom>
          <a:ln>
            <a:solidFill>
              <a:schemeClr val="tx1">
                <a:lumMod val="95000"/>
                <a:lumOff val="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700511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17B5F3FE-B5F3-A3E1-0863-1748F0B89022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en-GB" noProof="0" dirty="0"/>
              <a:t>01/07/2025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8107B05E-5BFC-D6FC-129A-CF5003FA933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 noProof="0" dirty="0"/>
              <a:t>6</a:t>
            </a:r>
            <a:r>
              <a:rPr lang="en-GB" baseline="30000" noProof="0" dirty="0"/>
              <a:t>th</a:t>
            </a:r>
            <a:r>
              <a:rPr lang="en-GB" noProof="0" dirty="0"/>
              <a:t> VOD4Forest Workshop – Artificial forest plot generation from individual tree point clouds</a:t>
            </a:r>
          </a:p>
        </p:txBody>
      </p:sp>
      <p:sp>
        <p:nvSpPr>
          <p:cNvPr id="5" name="Titre 4">
            <a:extLst>
              <a:ext uri="{FF2B5EF4-FFF2-40B4-BE49-F238E27FC236}">
                <a16:creationId xmlns:a16="http://schemas.microsoft.com/office/drawing/2014/main" id="{B076642B-A8B4-D298-277C-3AF64F1EDF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noProof="0" dirty="0"/>
              <a:t>Current results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7C79601-76BE-7A0D-04C2-2B84CF318C5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860EDB8-5305-433F-BE41-D7A86D811DB3}" type="slidenum">
              <a:rPr lang="en-GB" noProof="0" smtClean="0"/>
              <a:pPr/>
              <a:t>6</a:t>
            </a:fld>
            <a:endParaRPr lang="en-GB" noProof="0" dirty="0"/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E5922D57-F68A-9850-4125-68CC1B9C56F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515" r="26472" b="10802"/>
          <a:stretch>
            <a:fillRect/>
          </a:stretch>
        </p:blipFill>
        <p:spPr>
          <a:xfrm>
            <a:off x="640080" y="1458904"/>
            <a:ext cx="4704080" cy="4766969"/>
          </a:xfrm>
          <a:prstGeom prst="rect">
            <a:avLst/>
          </a:prstGeom>
        </p:spPr>
      </p:pic>
      <p:pic>
        <p:nvPicPr>
          <p:cNvPr id="8" name="Image 7">
            <a:extLst>
              <a:ext uri="{FF2B5EF4-FFF2-40B4-BE49-F238E27FC236}">
                <a16:creationId xmlns:a16="http://schemas.microsoft.com/office/drawing/2014/main" id="{CE5EDAB3-8E58-9EFC-5D48-7D7A56A17E9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845" t="3765" r="25789" b="10802"/>
          <a:stretch>
            <a:fillRect/>
          </a:stretch>
        </p:blipFill>
        <p:spPr>
          <a:xfrm>
            <a:off x="6725920" y="1429296"/>
            <a:ext cx="4704080" cy="47965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67519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F7859AEC-EB38-04F9-E937-550855FBBB7F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en-GB" noProof="0" dirty="0"/>
              <a:t>01/07/2025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1D132D97-9049-07AA-F91D-F2C6D6630EE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 noProof="0" dirty="0"/>
              <a:t>6</a:t>
            </a:r>
            <a:r>
              <a:rPr lang="en-GB" baseline="30000" noProof="0" dirty="0"/>
              <a:t>th</a:t>
            </a:r>
            <a:r>
              <a:rPr lang="en-GB" noProof="0" dirty="0"/>
              <a:t> VOD4Forest Workshop – Artificial forest plot generation from individual tree point clouds</a:t>
            </a:r>
          </a:p>
        </p:txBody>
      </p:sp>
      <p:sp>
        <p:nvSpPr>
          <p:cNvPr id="5" name="Titre 4">
            <a:extLst>
              <a:ext uri="{FF2B5EF4-FFF2-40B4-BE49-F238E27FC236}">
                <a16:creationId xmlns:a16="http://schemas.microsoft.com/office/drawing/2014/main" id="{03DDDCFE-C770-7517-5C55-6E209BDE5D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noProof="0" dirty="0"/>
              <a:t>Algorithm setup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0E09821-9A9D-B74F-CD31-F630B50C9B9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860EDB8-5305-433F-BE41-D7A86D811DB3}" type="slidenum">
              <a:rPr lang="en-GB" noProof="0" smtClean="0"/>
              <a:pPr/>
              <a:t>7</a:t>
            </a:fld>
            <a:endParaRPr lang="en-GB" noProof="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Espace réservé du contenu 2">
                <a:extLst>
                  <a:ext uri="{FF2B5EF4-FFF2-40B4-BE49-F238E27FC236}">
                    <a16:creationId xmlns:a16="http://schemas.microsoft.com/office/drawing/2014/main" id="{1EF693E1-2F6E-3B86-94F0-FDD3265F4D9E}"/>
                  </a:ext>
                </a:extLst>
              </p:cNvPr>
              <p:cNvSpPr>
                <a:spLocks noGrp="1"/>
              </p:cNvSpPr>
              <p:nvPr>
                <p:ph sz="quarter" idx="10"/>
              </p:nvPr>
            </p:nvSpPr>
            <p:spPr>
              <a:xfrm>
                <a:off x="444500" y="1509611"/>
                <a:ext cx="11356975" cy="5243613"/>
              </a:xfrm>
            </p:spPr>
            <p:txBody>
              <a:bodyPr vert="horz" lIns="91440" tIns="45720" rIns="91440" bIns="45720" rtlCol="0" anchor="t">
                <a:noAutofit/>
              </a:bodyPr>
              <a:lstStyle>
                <a:defPPr>
                  <a:defRPr lang="fr-FR"/>
                </a:defPPr>
              </a:lstStyle>
              <a:p>
                <a:r>
                  <a:rPr lang="en-GB" sz="2400" noProof="0" dirty="0"/>
                  <a:t>Height class : </a:t>
                </a:r>
              </a:p>
              <a:p>
                <a:pPr lvl="1"/>
                <a:r>
                  <a:rPr lang="en-GB" sz="2400" noProof="0" dirty="0"/>
                  <a:t>1: h &lt;15m</a:t>
                </a:r>
              </a:p>
              <a:p>
                <a:pPr lvl="1"/>
                <a:r>
                  <a:rPr lang="en-GB" sz="2400" noProof="0" dirty="0"/>
                  <a:t>2: 15m &gt; h &lt; 25m</a:t>
                </a:r>
              </a:p>
              <a:p>
                <a:pPr lvl="1"/>
                <a:r>
                  <a:rPr lang="en-GB" sz="2400" noProof="0" dirty="0"/>
                  <a:t>3: h &gt; 25m</a:t>
                </a:r>
              </a:p>
              <a:p>
                <a:r>
                  <a:rPr lang="en-GB" sz="2400" noProof="0" dirty="0"/>
                  <a:t>Grid size : 30m x 30m, 0.5m resolution</a:t>
                </a:r>
              </a:p>
              <a:p>
                <a:r>
                  <a:rPr lang="en-GB" sz="2400" noProof="0" dirty="0"/>
                  <a:t>Overlap : 40%</a:t>
                </a:r>
              </a:p>
              <a:p>
                <a:r>
                  <a:rPr lang="en-GB" sz="2400" noProof="0" dirty="0"/>
                  <a:t>Occupation threshold : 90% - 100%</a:t>
                </a:r>
              </a:p>
              <a:p>
                <a:r>
                  <a:rPr lang="en-GB" sz="2400" noProof="0" dirty="0"/>
                  <a:t>Noise density : 0,05 – 0,2 points /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GB" sz="2400" i="1" noProof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2400" i="1" noProof="0" smtClean="0">
                            <a:latin typeface="Cambria Math" panose="02040503050406030204" pitchFamily="18" charset="0"/>
                          </a:rPr>
                          <m:t>𝑚</m:t>
                        </m:r>
                      </m:e>
                      <m:sup>
                        <m:r>
                          <a:rPr lang="en-GB" sz="2400" i="1" noProof="0" smtClean="0"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</m:oMath>
                </a14:m>
                <a:endParaRPr lang="en-GB" sz="2400" noProof="0" dirty="0"/>
              </a:p>
              <a:p>
                <a:r>
                  <a:rPr lang="en-GB" sz="2400" noProof="0" dirty="0"/>
                  <a:t>Low vegetation noise density : 1-2 points /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GB" sz="2400" i="1" noProof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2400" b="0" i="1" noProof="0" smtClean="0">
                            <a:latin typeface="Cambria Math" panose="02040503050406030204" pitchFamily="18" charset="0"/>
                          </a:rPr>
                          <m:t>𝑚</m:t>
                        </m:r>
                      </m:e>
                      <m:sup>
                        <m:r>
                          <a:rPr lang="en-GB" sz="2400" b="0" i="1" noProof="0" smtClean="0"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</m:oMath>
                </a14:m>
                <a:endParaRPr lang="en-GB" sz="2400" noProof="0" dirty="0"/>
              </a:p>
            </p:txBody>
          </p:sp>
        </mc:Choice>
        <mc:Fallback xmlns="">
          <p:sp>
            <p:nvSpPr>
              <p:cNvPr id="7" name="Espace réservé du contenu 2">
                <a:extLst>
                  <a:ext uri="{FF2B5EF4-FFF2-40B4-BE49-F238E27FC236}">
                    <a16:creationId xmlns:a16="http://schemas.microsoft.com/office/drawing/2014/main" id="{1EF693E1-2F6E-3B86-94F0-FDD3265F4D9E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0"/>
              </p:nvPr>
            </p:nvSpPr>
            <p:spPr>
              <a:xfrm>
                <a:off x="444500" y="1509611"/>
                <a:ext cx="11356975" cy="5243613"/>
              </a:xfrm>
              <a:blipFill>
                <a:blip r:embed="rId2"/>
                <a:stretch>
                  <a:fillRect l="-751" t="-814"/>
                </a:stretch>
              </a:blipFill>
            </p:spPr>
            <p:txBody>
              <a:bodyPr/>
              <a:lstStyle/>
              <a:p>
                <a:r>
                  <a:rPr lang="fr-BE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5502641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A8DD7CA5-9982-354A-4C98-3F54FE428DAB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en-GB" noProof="0" dirty="0"/>
              <a:t>01/07/2025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4D61EC0F-6171-123D-0791-91BA636A61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 noProof="0" dirty="0"/>
              <a:t>6</a:t>
            </a:r>
            <a:r>
              <a:rPr lang="en-GB" baseline="30000" noProof="0" dirty="0"/>
              <a:t>th</a:t>
            </a:r>
            <a:r>
              <a:rPr lang="en-GB" noProof="0" dirty="0"/>
              <a:t> VOD4Forest Workshop – Artificial forest plot generation from individual tree point clouds</a:t>
            </a:r>
          </a:p>
        </p:txBody>
      </p:sp>
      <p:sp>
        <p:nvSpPr>
          <p:cNvPr id="5" name="Titre 4">
            <a:extLst>
              <a:ext uri="{FF2B5EF4-FFF2-40B4-BE49-F238E27FC236}">
                <a16:creationId xmlns:a16="http://schemas.microsoft.com/office/drawing/2014/main" id="{C805B92D-8196-4356-688A-7981B86671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noProof="0" dirty="0"/>
              <a:t>Next steps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CA28DEF-22D7-9C66-CB7C-FFF2EACF3C5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860EDB8-5305-433F-BE41-D7A86D811DB3}" type="slidenum">
              <a:rPr lang="en-GB" noProof="0" smtClean="0"/>
              <a:pPr/>
              <a:t>8</a:t>
            </a:fld>
            <a:endParaRPr lang="en-GB" noProof="0" dirty="0"/>
          </a:p>
        </p:txBody>
      </p:sp>
      <p:sp>
        <p:nvSpPr>
          <p:cNvPr id="7" name="Espace réservé du contenu 2">
            <a:extLst>
              <a:ext uri="{FF2B5EF4-FFF2-40B4-BE49-F238E27FC236}">
                <a16:creationId xmlns:a16="http://schemas.microsoft.com/office/drawing/2014/main" id="{941AAD09-EAF6-74DB-A850-1D396B9145BA}"/>
              </a:ext>
            </a:extLst>
          </p:cNvPr>
          <p:cNvSpPr txBox="1">
            <a:spLocks/>
          </p:cNvSpPr>
          <p:nvPr/>
        </p:nvSpPr>
        <p:spPr>
          <a:xfrm>
            <a:off x="444500" y="1509611"/>
            <a:ext cx="11356975" cy="5243613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defPPr>
              <a:defRPr lang="fr-FR"/>
            </a:defPPr>
            <a:lvl1pPr marL="2286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lang="fr-FR" sz="14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lang="fr-FR" sz="14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lang="fr-FR" sz="14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lang="fr-FR" sz="14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lang="fr-FR"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400" noProof="0" dirty="0"/>
              <a:t>Train detection model on this new dataset</a:t>
            </a:r>
          </a:p>
          <a:p>
            <a:pPr lvl="1"/>
            <a:r>
              <a:rPr lang="en-GB" sz="2400" noProof="0" dirty="0"/>
              <a:t>Does it fit efficiently on it?</a:t>
            </a:r>
          </a:p>
          <a:p>
            <a:pPr lvl="1"/>
            <a:r>
              <a:rPr lang="en-GB" sz="2400" noProof="0" dirty="0"/>
              <a:t>Does it improve results on ground truth dataset?</a:t>
            </a:r>
          </a:p>
          <a:p>
            <a:r>
              <a:rPr lang="en-GB" sz="2400" noProof="0"/>
              <a:t>Try another </a:t>
            </a:r>
            <a:r>
              <a:rPr lang="en-GB" sz="2400" noProof="0" dirty="0"/>
              <a:t>parametrization</a:t>
            </a:r>
          </a:p>
          <a:p>
            <a:pPr lvl="1"/>
            <a:r>
              <a:rPr lang="en-GB" sz="2400" noProof="0" dirty="0"/>
              <a:t>Different height classes</a:t>
            </a:r>
          </a:p>
          <a:p>
            <a:pPr lvl="1"/>
            <a:r>
              <a:rPr lang="en-GB" sz="2400" noProof="0" dirty="0"/>
              <a:t>Other way of simulating low vegetation</a:t>
            </a:r>
          </a:p>
          <a:p>
            <a:pPr lvl="1"/>
            <a:endParaRPr lang="en-GB" sz="2400" noProof="0" dirty="0"/>
          </a:p>
        </p:txBody>
      </p:sp>
    </p:spTree>
    <p:extLst>
      <p:ext uri="{BB962C8B-B14F-4D97-AF65-F5344CB8AC3E}">
        <p14:creationId xmlns:p14="http://schemas.microsoft.com/office/powerpoint/2010/main" val="366229253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003B51A-B5DD-017C-C055-F731CF29A81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09DBB6D-F60A-026C-3690-745399A812E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noProof="0" dirty="0">
                <a:ea typeface="+mj-lt"/>
                <a:cs typeface="+mj-lt"/>
              </a:rPr>
              <a:t>Thank you for your attention</a:t>
            </a:r>
            <a:endParaRPr lang="en-GB" noProof="0" dirty="0"/>
          </a:p>
        </p:txBody>
      </p:sp>
      <p:pic>
        <p:nvPicPr>
          <p:cNvPr id="5" name="Image 4" descr="Une image contenant motif, carré, Symétrie, pixel&#10;&#10;Le contenu généré par l’IA peut être incorrect.">
            <a:extLst>
              <a:ext uri="{FF2B5EF4-FFF2-40B4-BE49-F238E27FC236}">
                <a16:creationId xmlns:a16="http://schemas.microsoft.com/office/drawing/2014/main" id="{8D4926F5-7943-D40B-283E-B6448FEE512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25319" y="5293360"/>
            <a:ext cx="1425063" cy="14326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3337621"/>
      </p:ext>
    </p:extLst>
  </p:cSld>
  <p:clrMapOvr>
    <a:masterClrMapping/>
  </p:clrMapOvr>
</p:sld>
</file>

<file path=ppt/theme/theme1.xml><?xml version="1.0" encoding="utf-8"?>
<a:theme xmlns:a="http://schemas.openxmlformats.org/drawingml/2006/main" name="AccentBoxVTI">
  <a:themeElements>
    <a:clrScheme name="Orange rouge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AccentBoxVTI">
      <a:majorFont>
        <a:latin typeface="Avenir Next LT Pro"/>
        <a:ea typeface=""/>
        <a:cs typeface=""/>
      </a:majorFont>
      <a:minorFont>
        <a:latin typeface="Avenir Next LT Pro"/>
        <a:ea typeface=""/>
        <a:cs typeface=""/>
      </a:minorFont>
    </a:fontScheme>
    <a:fmtScheme name="AccentBoxVTI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ccentBoxVTI" id="{F4FE582F-5DDE-4E50-A331-B77FB79D7361}" vid="{42624B42-66F4-4B9A-A3DB-EB561F16279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Carte conceptuelle</Template>
  <TotalTime>1179</TotalTime>
  <Words>552</Words>
  <Application>Microsoft Office PowerPoint</Application>
  <PresentationFormat>Grand écran</PresentationFormat>
  <Paragraphs>99</Paragraphs>
  <Slides>9</Slides>
  <Notes>1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9</vt:i4>
      </vt:variant>
    </vt:vector>
  </HeadingPairs>
  <TitlesOfParts>
    <vt:vector size="10" baseType="lpstr">
      <vt:lpstr>AccentBoxVTI</vt:lpstr>
      <vt:lpstr>Artificial forest plot generation from individual tree point clouds</vt:lpstr>
      <vt:lpstr>Introduction</vt:lpstr>
      <vt:lpstr>Tree detection</vt:lpstr>
      <vt:lpstr>PyTreeDB</vt:lpstr>
      <vt:lpstr>Algorithm</vt:lpstr>
      <vt:lpstr>Current results</vt:lpstr>
      <vt:lpstr>Algorithm setup</vt:lpstr>
      <vt:lpstr>Next steps</vt:lpstr>
      <vt:lpstr>Thank you for your attention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Borremans Cadwal</dc:creator>
  <cp:lastModifiedBy>Borremans Cadwal</cp:lastModifiedBy>
  <cp:revision>573</cp:revision>
  <dcterms:created xsi:type="dcterms:W3CDTF">2025-05-21T10:50:42Z</dcterms:created>
  <dcterms:modified xsi:type="dcterms:W3CDTF">2025-07-30T07:25:25Z</dcterms:modified>
</cp:coreProperties>
</file>