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0" r:id="rId1"/>
  </p:sldMasterIdLst>
  <p:notesMasterIdLst>
    <p:notesMasterId r:id="rId14"/>
  </p:notesMasterIdLst>
  <p:handoutMasterIdLst>
    <p:handoutMasterId r:id="rId15"/>
  </p:handoutMasterIdLst>
  <p:sldIdLst>
    <p:sldId id="850" r:id="rId2"/>
    <p:sldId id="853" r:id="rId3"/>
    <p:sldId id="897" r:id="rId4"/>
    <p:sldId id="867" r:id="rId5"/>
    <p:sldId id="869" r:id="rId6"/>
    <p:sldId id="922" r:id="rId7"/>
    <p:sldId id="923" r:id="rId8"/>
    <p:sldId id="924" r:id="rId9"/>
    <p:sldId id="925" r:id="rId10"/>
    <p:sldId id="926" r:id="rId11"/>
    <p:sldId id="89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D39E13-EF53-32FA-1199-F02741AF7367}" name="Souhail Hajar" initials="HS" userId="S::hsouhail@uliege.be::db27f825-e7b2-47fa-abb2-08274a9b69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919"/>
    <a:srgbClr val="DEB3B3"/>
    <a:srgbClr val="19198C"/>
    <a:srgbClr val="FFEBEB"/>
    <a:srgbClr val="E0F5FF"/>
    <a:srgbClr val="FFFFFF"/>
    <a:srgbClr val="C58197"/>
    <a:srgbClr val="D587C6"/>
    <a:srgbClr val="93628F"/>
    <a:srgbClr val="A9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3" autoAdjust="0"/>
    <p:restoredTop sz="72514" autoAdjust="0"/>
  </p:normalViewPr>
  <p:slideViewPr>
    <p:cSldViewPr snapToGrid="0">
      <p:cViewPr varScale="1">
        <p:scale>
          <a:sx n="80" d="100"/>
          <a:sy n="80" d="100"/>
        </p:scale>
        <p:origin x="1860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hail Hajar" userId="db27f825-e7b2-47fa-abb2-08274a9b6995" providerId="ADAL" clId="{A781599D-28AA-41E9-8F31-83C0C2C2FAD0}"/>
    <pc:docChg chg="modSld">
      <pc:chgData name="Souhail Hajar" userId="db27f825-e7b2-47fa-abb2-08274a9b6995" providerId="ADAL" clId="{A781599D-28AA-41E9-8F31-83C0C2C2FAD0}" dt="2025-07-11T09:13:32.724" v="10" actId="20577"/>
      <pc:docMkLst>
        <pc:docMk/>
      </pc:docMkLst>
      <pc:sldChg chg="modNotesTx">
        <pc:chgData name="Souhail Hajar" userId="db27f825-e7b2-47fa-abb2-08274a9b6995" providerId="ADAL" clId="{A781599D-28AA-41E9-8F31-83C0C2C2FAD0}" dt="2025-07-11T09:12:30.055" v="0" actId="20577"/>
        <pc:sldMkLst>
          <pc:docMk/>
          <pc:sldMk cId="3823607316" sldId="850"/>
        </pc:sldMkLst>
      </pc:sldChg>
      <pc:sldChg chg="modNotesTx">
        <pc:chgData name="Souhail Hajar" userId="db27f825-e7b2-47fa-abb2-08274a9b6995" providerId="ADAL" clId="{A781599D-28AA-41E9-8F31-83C0C2C2FAD0}" dt="2025-07-11T09:12:31.987" v="1" actId="20577"/>
        <pc:sldMkLst>
          <pc:docMk/>
          <pc:sldMk cId="87299841" sldId="853"/>
        </pc:sldMkLst>
      </pc:sldChg>
      <pc:sldChg chg="modNotesTx">
        <pc:chgData name="Souhail Hajar" userId="db27f825-e7b2-47fa-abb2-08274a9b6995" providerId="ADAL" clId="{A781599D-28AA-41E9-8F31-83C0C2C2FAD0}" dt="2025-07-11T09:13:32.724" v="10" actId="20577"/>
        <pc:sldMkLst>
          <pc:docMk/>
          <pc:sldMk cId="2554780826" sldId="867"/>
        </pc:sldMkLst>
      </pc:sldChg>
      <pc:sldChg chg="modNotesTx">
        <pc:chgData name="Souhail Hajar" userId="db27f825-e7b2-47fa-abb2-08274a9b6995" providerId="ADAL" clId="{A781599D-28AA-41E9-8F31-83C0C2C2FAD0}" dt="2025-07-11T09:12:40.019" v="3" actId="20577"/>
        <pc:sldMkLst>
          <pc:docMk/>
          <pc:sldMk cId="819713920" sldId="869"/>
        </pc:sldMkLst>
      </pc:sldChg>
      <pc:sldChg chg="modNotesTx">
        <pc:chgData name="Souhail Hajar" userId="db27f825-e7b2-47fa-abb2-08274a9b6995" providerId="ADAL" clId="{A781599D-28AA-41E9-8F31-83C0C2C2FAD0}" dt="2025-07-11T09:12:51.828" v="9" actId="20577"/>
        <pc:sldMkLst>
          <pc:docMk/>
          <pc:sldMk cId="2968113863" sldId="893"/>
        </pc:sldMkLst>
      </pc:sldChg>
      <pc:sldChg chg="modNotesTx">
        <pc:chgData name="Souhail Hajar" userId="db27f825-e7b2-47fa-abb2-08274a9b6995" providerId="ADAL" clId="{A781599D-28AA-41E9-8F31-83C0C2C2FAD0}" dt="2025-07-11T09:12:37.908" v="2" actId="20577"/>
        <pc:sldMkLst>
          <pc:docMk/>
          <pc:sldMk cId="1640396537" sldId="897"/>
        </pc:sldMkLst>
      </pc:sldChg>
      <pc:sldChg chg="modNotesTx">
        <pc:chgData name="Souhail Hajar" userId="db27f825-e7b2-47fa-abb2-08274a9b6995" providerId="ADAL" clId="{A781599D-28AA-41E9-8F31-83C0C2C2FAD0}" dt="2025-07-11T09:12:41.926" v="4" actId="20577"/>
        <pc:sldMkLst>
          <pc:docMk/>
          <pc:sldMk cId="1130651406" sldId="922"/>
        </pc:sldMkLst>
      </pc:sldChg>
      <pc:sldChg chg="modNotesTx">
        <pc:chgData name="Souhail Hajar" userId="db27f825-e7b2-47fa-abb2-08274a9b6995" providerId="ADAL" clId="{A781599D-28AA-41E9-8F31-83C0C2C2FAD0}" dt="2025-07-11T09:12:44.116" v="5" actId="20577"/>
        <pc:sldMkLst>
          <pc:docMk/>
          <pc:sldMk cId="3810470847" sldId="923"/>
        </pc:sldMkLst>
      </pc:sldChg>
      <pc:sldChg chg="modNotesTx">
        <pc:chgData name="Souhail Hajar" userId="db27f825-e7b2-47fa-abb2-08274a9b6995" providerId="ADAL" clId="{A781599D-28AA-41E9-8F31-83C0C2C2FAD0}" dt="2025-07-11T09:12:45.955" v="6" actId="20577"/>
        <pc:sldMkLst>
          <pc:docMk/>
          <pc:sldMk cId="3084183096" sldId="924"/>
        </pc:sldMkLst>
      </pc:sldChg>
      <pc:sldChg chg="modNotesTx">
        <pc:chgData name="Souhail Hajar" userId="db27f825-e7b2-47fa-abb2-08274a9b6995" providerId="ADAL" clId="{A781599D-28AA-41E9-8F31-83C0C2C2FAD0}" dt="2025-07-11T09:12:47.668" v="7" actId="20577"/>
        <pc:sldMkLst>
          <pc:docMk/>
          <pc:sldMk cId="4048188666" sldId="925"/>
        </pc:sldMkLst>
      </pc:sldChg>
      <pc:sldChg chg="modNotesTx">
        <pc:chgData name="Souhail Hajar" userId="db27f825-e7b2-47fa-abb2-08274a9b6995" providerId="ADAL" clId="{A781599D-28AA-41E9-8F31-83C0C2C2FAD0}" dt="2025-07-11T09:12:49.923" v="8" actId="20577"/>
        <pc:sldMkLst>
          <pc:docMk/>
          <pc:sldMk cId="4119552277" sldId="9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CA062C-900D-0A3D-DB31-3E67068A63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496D1-023F-6B84-7DAB-DA1318A81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240EE-0725-4EF4-BBC4-292CE1A0C50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27889-1D28-2468-D4CD-A1D163D7B7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5F55-C82E-96EC-A641-6C350026A8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07B7D-2A15-4D25-B26F-A1A881119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9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0380A-F55C-4C93-A418-EB442BD22686}" type="datetimeFigureOut">
              <a:rPr lang="en-US" smtClean="0"/>
              <a:t>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638E0-B7AB-4E3D-9FD7-052B6C822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41E46-0698-FDCE-FD97-3B21D75D2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1D8CB-AF0C-D7C0-78AE-C64DAA03D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FED0D-DAFC-283E-80BA-046F3533A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6538-4B7C-6075-AFF0-C91193AC0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83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9CBDA-78C7-B610-754B-0E9266326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68C21-0C2D-7EAB-4986-D9E0EA633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5A0D9-CD54-66A7-1E26-E483F25D6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A1201-1F78-5507-374E-506C9C874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1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F5A41-4F4C-3E27-6B63-0641E3F5E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FE11F5-B689-A6CA-3BF3-152C1F44E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E7C2C-AA27-1B81-59FB-73C7C23AB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DDB86-BFD0-F68D-755A-5E3B32D82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07AD-E3B2-619D-B662-3F3F808D4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DFFFE-1B13-8EC2-3438-F8C008AED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7508E-6D9B-FE61-03C2-174A36A0D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CFB1E-B70D-8DFD-2D79-CB7357A35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8E165-50D4-B621-D199-5ACC22367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F0830-4DC2-E1D2-B16A-A18CF6457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22C24-21A7-E878-5D3C-FBE363A88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4471C-09D2-C0CF-7004-A0ACC5239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2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395F7-52C6-40C0-0D0B-48A21B006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5DA3C-826F-525A-0E79-9D6A47594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CB791-02D4-2B18-FFC6-740E42DF4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9C2B9-3D65-92D5-324B-4094775B5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3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3869A-5ECB-7F9B-AC41-E3037F6EF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18ED0-C5E2-4E10-156A-C2578FF01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371B4-0A42-7935-D06C-0295C78E3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9493-C295-3EA9-6238-4F3FCA523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3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1BE5-051C-CF27-8B58-57607167C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8D2FB-E8C1-403C-568B-CE20F9289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32EA8-BC01-F334-B709-AC2839A3C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7A398-2353-21E4-582D-DB6D8158D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7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01F3A-7ECD-1DEC-F52E-E71BBF659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062AA-9DD8-9377-A8CB-783787AB1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B0243F-EA38-19B6-F005-D0625615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3C0A2-D3CD-BEE7-DDE0-BC4D5D542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2FBDD-CBF3-2826-0EAC-3F9CE1AFD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6E008-6FE1-606F-E396-2636F6409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04229-BF94-43E5-8B81-605314992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3A182-D2DD-C2DB-A3CB-FB5E2B07E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8E0-B7AB-4E3D-9FD7-052B6C822C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184DA70-C731-4C70-880D-CCD4705E623C}" type="datetime1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22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59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117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720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7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248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29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986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61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2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microsoft.com/office/2007/relationships/hdphoto" Target="../media/hdphoto1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2.png"/><Relationship Id="rId10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0.png"/><Relationship Id="rId14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eg"/><Relationship Id="rId1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1.png"/><Relationship Id="rId5" Type="http://schemas.openxmlformats.org/officeDocument/2006/relationships/image" Target="../media/image3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19" Type="http://schemas.openxmlformats.org/officeDocument/2006/relationships/image" Target="../media/image79.sv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4"/><Relationship Id="rId21" Type="http://schemas.openxmlformats.org/officeDocument/2006/relationships/image" Target="../media/image24.png"/><Relationship Id="rId7" Type="http://schemas.openxmlformats.org/officeDocument/2006/relationships/image" Target="../media/image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microsoft.com/office/2007/relationships/hdphoto" Target="../media/hdphoto2.wdp"/><Relationship Id="rId4" Type="http://schemas.openxmlformats.org/officeDocument/2006/relationships/video" Target="../media/media2.mp4"/><Relationship Id="rId9" Type="http://schemas.openxmlformats.org/officeDocument/2006/relationships/image" Target="../media/image2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37.png"/><Relationship Id="rId3" Type="http://schemas.microsoft.com/office/2007/relationships/media" Target="../media/media4.mp4"/><Relationship Id="rId21" Type="http://schemas.microsoft.com/office/2007/relationships/hdphoto" Target="../media/hdphoto8.wdp"/><Relationship Id="rId7" Type="http://schemas.openxmlformats.org/officeDocument/2006/relationships/image" Target="../media/image1.png"/><Relationship Id="rId12" Type="http://schemas.openxmlformats.org/officeDocument/2006/relationships/image" Target="../media/image34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video" Target="../media/media3.mp4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png"/><Relationship Id="rId23" Type="http://schemas.microsoft.com/office/2007/relationships/hdphoto" Target="../media/hdphoto9.wdp"/><Relationship Id="rId10" Type="http://schemas.openxmlformats.org/officeDocument/2006/relationships/image" Target="../media/image32.png"/><Relationship Id="rId19" Type="http://schemas.microsoft.com/office/2007/relationships/hdphoto" Target="../media/hdphoto7.wdp"/><Relationship Id="rId4" Type="http://schemas.openxmlformats.org/officeDocument/2006/relationships/video" Target="../media/media4.mp4"/><Relationship Id="rId9" Type="http://schemas.openxmlformats.org/officeDocument/2006/relationships/image" Target="../media/image2.png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3.png"/><Relationship Id="rId18" Type="http://schemas.openxmlformats.org/officeDocument/2006/relationships/image" Target="../media/image52.png"/><Relationship Id="rId3" Type="http://schemas.openxmlformats.org/officeDocument/2006/relationships/image" Target="../media/image1.png"/><Relationship Id="rId21" Type="http://schemas.openxmlformats.org/officeDocument/2006/relationships/image" Target="../media/image45.png"/><Relationship Id="rId7" Type="http://schemas.openxmlformats.org/officeDocument/2006/relationships/image" Target="../media/image41.png"/><Relationship Id="rId12" Type="http://schemas.microsoft.com/office/2007/relationships/hdphoto" Target="../media/hdphoto7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microsoft.com/office/2007/relationships/hdphoto" Target="../media/hdphoto9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39.png"/><Relationship Id="rId10" Type="http://schemas.openxmlformats.org/officeDocument/2006/relationships/image" Target="../media/image48.png"/><Relationship Id="rId19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7.wdp"/><Relationship Id="rId18" Type="http://schemas.openxmlformats.org/officeDocument/2006/relationships/image" Target="../media/image47.png"/><Relationship Id="rId3" Type="http://schemas.openxmlformats.org/officeDocument/2006/relationships/image" Target="../media/image1.png"/><Relationship Id="rId21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37.pn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5" Type="http://schemas.microsoft.com/office/2007/relationships/hdphoto" Target="../media/hdphoto10.wdp"/><Relationship Id="rId10" Type="http://schemas.openxmlformats.org/officeDocument/2006/relationships/image" Target="../media/image36.png"/><Relationship Id="rId19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microsoft.com/office/2007/relationships/hdphoto" Target="../media/hdphoto12.wdp"/><Relationship Id="rId5" Type="http://schemas.openxmlformats.org/officeDocument/2006/relationships/image" Target="../media/image2.png"/><Relationship Id="rId10" Type="http://schemas.openxmlformats.org/officeDocument/2006/relationships/image" Target="../media/image57.png"/><Relationship Id="rId4" Type="http://schemas.openxmlformats.org/officeDocument/2006/relationships/image" Target="../media/image9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microsoft.com/office/2007/relationships/hdphoto" Target="../media/hdphoto14.wdp"/><Relationship Id="rId5" Type="http://schemas.openxmlformats.org/officeDocument/2006/relationships/image" Target="../media/image2.png"/><Relationship Id="rId10" Type="http://schemas.openxmlformats.org/officeDocument/2006/relationships/image" Target="../media/image61.png"/><Relationship Id="rId4" Type="http://schemas.openxmlformats.org/officeDocument/2006/relationships/image" Target="../media/image9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64C22D-4A11-F6D9-4604-B994F3EF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AACDC-9467-308B-7D34-6F92AA19FC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DF86B5-1B0A-B52B-4643-3397AF3B6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64" y="5465752"/>
            <a:ext cx="2966920" cy="1213037"/>
          </a:xfrm>
          <a:prstGeom prst="rect">
            <a:avLst/>
          </a:prstGeom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CAA58D93-0C43-4532-5278-FB4EB5DB4C44}"/>
              </a:ext>
            </a:extLst>
          </p:cNvPr>
          <p:cNvSpPr txBox="1">
            <a:spLocks/>
          </p:cNvSpPr>
          <p:nvPr/>
        </p:nvSpPr>
        <p:spPr>
          <a:xfrm>
            <a:off x="850392" y="2907839"/>
            <a:ext cx="10390635" cy="555092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000" b="1" u="sng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H. Souhail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1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E. Zamengo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L. D’Andrea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3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S. Blouin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M.A. Hartmann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2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P. Vena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3</a:t>
            </a:r>
            <a:r>
              <a:rPr lang="it-IT" sz="2000" b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, D. Ruffoni</a:t>
            </a:r>
            <a:r>
              <a:rPr lang="it-IT" sz="2000" b="1" baseline="30000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1</a:t>
            </a:r>
            <a:endParaRPr lang="en-US" sz="3600" baseline="30000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41C2AD-0358-2D95-C251-9A382E67A232}"/>
              </a:ext>
            </a:extLst>
          </p:cNvPr>
          <p:cNvSpPr txBox="1"/>
          <p:nvPr/>
        </p:nvSpPr>
        <p:spPr>
          <a:xfrm>
            <a:off x="0" y="353135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>
              <a:buAutoNum type="arabicPeriod"/>
            </a:pPr>
            <a:r>
              <a:rPr lang="it-IT" sz="1400" i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University of Liège, Belgium</a:t>
            </a:r>
          </a:p>
          <a:p>
            <a:pPr marL="342891" indent="-342891" algn="ctr">
              <a:buAutoNum type="arabicPeriod"/>
            </a:pPr>
            <a:r>
              <a:rPr lang="it-IT" sz="1400" i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Ludwig Boltzmann Institute of Osteology, Austria</a:t>
            </a:r>
          </a:p>
          <a:p>
            <a:pPr marL="342891" indent="-342891" algn="ctr">
              <a:buAutoNum type="arabicPeriod"/>
            </a:pPr>
            <a:r>
              <a:rPr lang="it-IT" sz="1400" i="1" dirty="0">
                <a:solidFill>
                  <a:schemeClr val="bg1"/>
                </a:solidFill>
                <a:latin typeface="Nunito" pitchFamily="2" charset="0"/>
                <a:ea typeface="Times New Roman" panose="02020603050405020304" pitchFamily="18" charset="0"/>
              </a:rPr>
              <a:t>Politecnico di Milano, Italy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1FC8E4-1FF4-713C-6D9C-FBA85B3CFED0}"/>
              </a:ext>
            </a:extLst>
          </p:cNvPr>
          <p:cNvSpPr txBox="1"/>
          <p:nvPr/>
        </p:nvSpPr>
        <p:spPr>
          <a:xfrm>
            <a:off x="0" y="445301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Nunito" pitchFamily="2" charset="0"/>
              </a:rPr>
              <a:t>Bone Biomechanics: Microscale</a:t>
            </a:r>
            <a:endParaRPr lang="en-US" sz="2400" b="1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BC8115-240A-FD87-A527-D2718163A872}"/>
              </a:ext>
            </a:extLst>
          </p:cNvPr>
          <p:cNvSpPr/>
          <p:nvPr/>
        </p:nvSpPr>
        <p:spPr>
          <a:xfrm>
            <a:off x="740664" y="444654"/>
            <a:ext cx="10710672" cy="20650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Nunito" pitchFamily="2" charset="0"/>
              </a:rPr>
              <a:t>THE MECHANICAL INTERPLAY BETWEEN BONE AND SCAFFOLD MICROSTRUCTURES – A COMPUTATIONAL ANALYSIS </a:t>
            </a:r>
            <a:endParaRPr lang="en-US" sz="3200" b="1" dirty="0">
              <a:solidFill>
                <a:schemeClr val="bg1"/>
              </a:solidFill>
              <a:latin typeface="Nunito" pitchFamily="2" charset="0"/>
            </a:endParaRPr>
          </a:p>
        </p:txBody>
      </p:sp>
      <p:sp>
        <p:nvSpPr>
          <p:cNvPr id="6" name="Ovale 9">
            <a:extLst>
              <a:ext uri="{FF2B5EF4-FFF2-40B4-BE49-F238E27FC236}">
                <a16:creationId xmlns:a16="http://schemas.microsoft.com/office/drawing/2014/main" id="{AFAAD0AC-FC95-9EE0-D779-64BEDB308C29}"/>
              </a:ext>
            </a:extLst>
          </p:cNvPr>
          <p:cNvSpPr/>
          <p:nvPr/>
        </p:nvSpPr>
        <p:spPr>
          <a:xfrm>
            <a:off x="9282750" y="5534534"/>
            <a:ext cx="1214448" cy="123809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A29B2D-69DA-7726-575A-B1DC6990E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8811" y="5695412"/>
            <a:ext cx="3054454" cy="916334"/>
          </a:xfrm>
          <a:prstGeom prst="rect">
            <a:avLst/>
          </a:prstGeom>
        </p:spPr>
      </p:pic>
      <p:pic>
        <p:nvPicPr>
          <p:cNvPr id="10" name="Immagine 9" descr="Immagine che contiene modello, quadrato, pixel, design&#10;&#10;Il contenuto generato dall'IA potrebbe non essere corretto.">
            <a:extLst>
              <a:ext uri="{FF2B5EF4-FFF2-40B4-BE49-F238E27FC236}">
                <a16:creationId xmlns:a16="http://schemas.microsoft.com/office/drawing/2014/main" id="{426273E9-1912-C715-493F-0079B535E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08" y="5518965"/>
            <a:ext cx="1214448" cy="12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31B52-9A7C-84F0-5223-E0E0DDAC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9A73F-0C05-D536-C5ED-915B16E715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FBFFD6-88F3-5E62-91AA-8136D45387C4}"/>
              </a:ext>
            </a:extLst>
          </p:cNvPr>
          <p:cNvSpPr/>
          <p:nvPr/>
        </p:nvSpPr>
        <p:spPr>
          <a:xfrm>
            <a:off x="-9995" y="617715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D65812A0-747C-DE5A-A39C-37D66DAC836B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744749-D1C3-F475-AF41-72C0EFFEDF75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2132B1A2-B73D-4D78-D5E6-A86B03CDFCDA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8F67F-8AAD-BCC0-9B50-41B26A402311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A33733A1-FA7A-7DFC-BA44-BF00509C9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EFD233-5941-D9DA-D9ED-91D8939B59FA}"/>
              </a:ext>
            </a:extLst>
          </p:cNvPr>
          <p:cNvSpPr/>
          <p:nvPr/>
        </p:nvSpPr>
        <p:spPr>
          <a:xfrm>
            <a:off x="8632620" y="71016"/>
            <a:ext cx="337901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AE171CD-B3C8-E823-ED2E-CF6A6212A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28569B4-2758-3584-F913-40B14E85B175}"/>
              </a:ext>
            </a:extLst>
          </p:cNvPr>
          <p:cNvGrpSpPr/>
          <p:nvPr/>
        </p:nvGrpSpPr>
        <p:grpSpPr>
          <a:xfrm rot="16200000">
            <a:off x="10420641" y="3129627"/>
            <a:ext cx="1813842" cy="1083887"/>
            <a:chOff x="5314261" y="5205424"/>
            <a:chExt cx="2001681" cy="119536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BB4D94E-FB9C-DA37-F05F-98BCA09594E5}"/>
                </a:ext>
              </a:extLst>
            </p:cNvPr>
            <p:cNvSpPr txBox="1"/>
            <p:nvPr/>
          </p:nvSpPr>
          <p:spPr>
            <a:xfrm rot="10800000">
              <a:off x="5850341" y="5969103"/>
              <a:ext cx="1181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Nunito" pitchFamily="2" charset="0"/>
                </a:rPr>
                <a:t>EFF </a:t>
              </a:r>
              <a:endParaRPr lang="fr-BE" b="1" dirty="0">
                <a:latin typeface="Nunito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2101C30-0CEB-4849-1A0B-E1A4C592C4C9}"/>
                </a:ext>
              </a:extLst>
            </p:cNvPr>
            <p:cNvSpPr/>
            <p:nvPr/>
          </p:nvSpPr>
          <p:spPr>
            <a:xfrm rot="16200000">
              <a:off x="6265845" y="5061106"/>
              <a:ext cx="153966" cy="153407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5773E3"/>
                </a:gs>
                <a:gs pos="100000">
                  <a:srgbClr val="D0403A"/>
                </a:gs>
              </a:gsLst>
              <a:lin ang="5400000" scaled="0"/>
              <a:tileRect/>
            </a:gra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951CC12-E7B0-D8FB-0BB8-2E3B11EB81DE}"/>
                </a:ext>
              </a:extLst>
            </p:cNvPr>
            <p:cNvSpPr txBox="1"/>
            <p:nvPr/>
          </p:nvSpPr>
          <p:spPr>
            <a:xfrm rot="5400000">
              <a:off x="6594199" y="5679045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HIGH</a:t>
              </a:r>
              <a:endParaRPr lang="fr-BE" sz="1050" b="1" dirty="0">
                <a:latin typeface="Nunito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A27C5A0-C005-F66B-4028-CCFC7BDBAC25}"/>
                </a:ext>
              </a:extLst>
            </p:cNvPr>
            <p:cNvSpPr txBox="1"/>
            <p:nvPr/>
          </p:nvSpPr>
          <p:spPr>
            <a:xfrm rot="5400000">
              <a:off x="4854128" y="5665557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LOW</a:t>
              </a:r>
              <a:endParaRPr lang="fr-BE" sz="1050" b="1" dirty="0">
                <a:latin typeface="Nunito" pitchFamily="2" charset="0"/>
              </a:endParaRP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923C4134-D673-D853-5ED1-C35360A11DCC}"/>
              </a:ext>
            </a:extLst>
          </p:cNvPr>
          <p:cNvSpPr/>
          <p:nvPr/>
        </p:nvSpPr>
        <p:spPr>
          <a:xfrm>
            <a:off x="7546462" y="1366355"/>
            <a:ext cx="4293248" cy="4324994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AD5A48-7D38-A68A-B4F3-D14BFC328963}"/>
              </a:ext>
            </a:extLst>
          </p:cNvPr>
          <p:cNvGrpSpPr/>
          <p:nvPr/>
        </p:nvGrpSpPr>
        <p:grpSpPr>
          <a:xfrm>
            <a:off x="105600" y="1205414"/>
            <a:ext cx="7299780" cy="4600384"/>
            <a:chOff x="93045" y="1020967"/>
            <a:chExt cx="7299780" cy="4600384"/>
          </a:xfrm>
        </p:grpSpPr>
        <p:pic>
          <p:nvPicPr>
            <p:cNvPr id="27" name="Picture 26" descr="A graph of blue and red bars&#10;&#10;AI-generated content may be incorrect.">
              <a:extLst>
                <a:ext uri="{FF2B5EF4-FFF2-40B4-BE49-F238E27FC236}">
                  <a16:creationId xmlns:a16="http://schemas.microsoft.com/office/drawing/2014/main" id="{D76AFB0F-610C-C645-FD36-2E009BB8B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" b="20293"/>
            <a:stretch>
              <a:fillRect/>
            </a:stretch>
          </p:blipFill>
          <p:spPr>
            <a:xfrm>
              <a:off x="93045" y="1236650"/>
              <a:ext cx="7299780" cy="3429215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D704E98-A852-909E-71E3-1B633640D671}"/>
                </a:ext>
              </a:extLst>
            </p:cNvPr>
            <p:cNvSpPr/>
            <p:nvPr/>
          </p:nvSpPr>
          <p:spPr>
            <a:xfrm>
              <a:off x="93045" y="1020967"/>
              <a:ext cx="7171924" cy="4600384"/>
            </a:xfrm>
            <a:prstGeom prst="roundRect">
              <a:avLst/>
            </a:prstGeom>
            <a:noFill/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33E88EA-947D-54AC-ECBF-D3C3AEFFD213}"/>
              </a:ext>
            </a:extLst>
          </p:cNvPr>
          <p:cNvSpPr txBox="1"/>
          <p:nvPr/>
        </p:nvSpPr>
        <p:spPr>
          <a:xfrm>
            <a:off x="633002" y="4787702"/>
            <a:ext cx="1429061" cy="584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PERI-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DEFECT</a:t>
            </a:r>
            <a:endParaRPr lang="fr-BE" sz="1600" b="1" dirty="0">
              <a:solidFill>
                <a:srgbClr val="CC3333"/>
              </a:solidFill>
              <a:latin typeface="Nunit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624927-2282-FC47-2C71-71DC38B40435}"/>
              </a:ext>
            </a:extLst>
          </p:cNvPr>
          <p:cNvSpPr txBox="1"/>
          <p:nvPr/>
        </p:nvSpPr>
        <p:spPr>
          <a:xfrm>
            <a:off x="2101787" y="4812018"/>
            <a:ext cx="1637093" cy="584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AUTOGRAFT</a:t>
            </a:r>
            <a:endParaRPr lang="fr-BE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172278-5AB0-CB5A-4F5C-3A23EEC4B603}"/>
              </a:ext>
            </a:extLst>
          </p:cNvPr>
          <p:cNvSpPr txBox="1"/>
          <p:nvPr/>
        </p:nvSpPr>
        <p:spPr>
          <a:xfrm>
            <a:off x="3341379" y="4819007"/>
            <a:ext cx="216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D587C6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16</a:t>
            </a:r>
            <a:endParaRPr lang="fr-BE" sz="1600" dirty="0">
              <a:solidFill>
                <a:srgbClr val="D587C6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8ADAA-4731-F5E9-7677-50E9DF297785}"/>
              </a:ext>
            </a:extLst>
          </p:cNvPr>
          <p:cNvSpPr txBox="1"/>
          <p:nvPr/>
        </p:nvSpPr>
        <p:spPr>
          <a:xfrm>
            <a:off x="5082878" y="4823391"/>
            <a:ext cx="1849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00B050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100</a:t>
            </a:r>
            <a:endParaRPr lang="fr-BE" sz="16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13E770-D56F-B580-23C0-32117C99C13D}"/>
              </a:ext>
            </a:extLst>
          </p:cNvPr>
          <p:cNvSpPr txBox="1"/>
          <p:nvPr/>
        </p:nvSpPr>
        <p:spPr>
          <a:xfrm>
            <a:off x="2319962" y="838701"/>
            <a:ext cx="2743200" cy="715089"/>
          </a:xfrm>
          <a:prstGeom prst="roundRect">
            <a:avLst/>
          </a:prstGeom>
          <a:solidFill>
            <a:srgbClr val="DEB3B3"/>
          </a:solidFill>
          <a:ln w="19050">
            <a:solidFill>
              <a:srgbClr val="8C191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Nunito" pitchFamily="2" charset="0"/>
              </a:rPr>
              <a:t>MATERIAL</a:t>
            </a:r>
          </a:p>
          <a:p>
            <a:pPr algn="ctr"/>
            <a:r>
              <a:rPr lang="en-GB" b="1" dirty="0">
                <a:latin typeface="Nunito" pitchFamily="2" charset="0"/>
              </a:rPr>
              <a:t> EFFECT</a:t>
            </a:r>
            <a:endParaRPr lang="fr-BE" b="1" dirty="0">
              <a:latin typeface="Nunit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609D45-1617-BF4B-422E-E860A0E71AB3}"/>
              </a:ext>
            </a:extLst>
          </p:cNvPr>
          <p:cNvSpPr txBox="1"/>
          <p:nvPr/>
        </p:nvSpPr>
        <p:spPr>
          <a:xfrm>
            <a:off x="3341379" y="4819007"/>
            <a:ext cx="216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D587C6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16</a:t>
            </a:r>
            <a:endParaRPr lang="fr-BE" sz="1600" dirty="0">
              <a:solidFill>
                <a:srgbClr val="D587C6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E4857CC-FCF4-0A2D-B078-472EDA3D1013}"/>
              </a:ext>
            </a:extLst>
          </p:cNvPr>
          <p:cNvSpPr/>
          <p:nvPr/>
        </p:nvSpPr>
        <p:spPr>
          <a:xfrm>
            <a:off x="3708466" y="4804881"/>
            <a:ext cx="1429061" cy="8309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A2FCB0-D1F3-DE5E-259C-AA8B5E6ACAD7}"/>
              </a:ext>
            </a:extLst>
          </p:cNvPr>
          <p:cNvSpPr/>
          <p:nvPr/>
        </p:nvSpPr>
        <p:spPr>
          <a:xfrm>
            <a:off x="5252843" y="4804881"/>
            <a:ext cx="1429061" cy="8309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E09B12-E638-61F2-8292-3546EFCBC50B}"/>
              </a:ext>
            </a:extLst>
          </p:cNvPr>
          <p:cNvGrpSpPr/>
          <p:nvPr/>
        </p:nvGrpSpPr>
        <p:grpSpPr>
          <a:xfrm>
            <a:off x="7780966" y="1471056"/>
            <a:ext cx="3765441" cy="4186344"/>
            <a:chOff x="7258130" y="1390086"/>
            <a:chExt cx="3765441" cy="418634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D5FA2CB-A478-8A31-75EC-72F5EEF031F5}"/>
                </a:ext>
              </a:extLst>
            </p:cNvPr>
            <p:cNvGrpSpPr/>
            <p:nvPr/>
          </p:nvGrpSpPr>
          <p:grpSpPr>
            <a:xfrm>
              <a:off x="7292260" y="3542771"/>
              <a:ext cx="3343478" cy="2033659"/>
              <a:chOff x="7283160" y="5476651"/>
              <a:chExt cx="3343478" cy="2033659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D782484B-CA38-9170-6242-A919EDF53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83160" y="5888065"/>
                <a:ext cx="1417785" cy="1367149"/>
              </a:xfrm>
              <a:prstGeom prst="rect">
                <a:avLst/>
              </a:prstGeom>
            </p:spPr>
          </p:pic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AFD5A2-5AB3-E7EC-E601-856F54295123}"/>
                  </a:ext>
                </a:extLst>
              </p:cNvPr>
              <p:cNvGrpSpPr/>
              <p:nvPr/>
            </p:nvGrpSpPr>
            <p:grpSpPr>
              <a:xfrm>
                <a:off x="8444814" y="5476651"/>
                <a:ext cx="2181824" cy="1913146"/>
                <a:chOff x="5902878" y="5290378"/>
                <a:chExt cx="3632444" cy="3185133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DB8BAD54-1838-7E31-C8C9-9801479198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434" b="89434" l="3067" r="89877">
                              <a14:foregroundMark x1="7362" y1="30566" x2="9816" y2="81132"/>
                              <a14:foregroundMark x1="5215" y1="72075" x2="3374" y2="78868"/>
                              <a14:foregroundMark x1="88344" y1="37736" x2="89877" y2="62264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9939" y="5483586"/>
                  <a:ext cx="3445383" cy="2991925"/>
                </a:xfrm>
                <a:prstGeom prst="rect">
                  <a:avLst/>
                </a:prstGeom>
              </p:spPr>
            </p:pic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F1E8906-347E-B9D4-5BA5-2C12841F409B}"/>
                    </a:ext>
                  </a:extLst>
                </p:cNvPr>
                <p:cNvSpPr txBox="1"/>
                <p:nvPr/>
              </p:nvSpPr>
              <p:spPr>
                <a:xfrm>
                  <a:off x="5949326" y="5290378"/>
                  <a:ext cx="3432760" cy="5636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600" b="1" dirty="0">
                      <a:solidFill>
                        <a:srgbClr val="D587C6"/>
                      </a:solidFill>
                      <a:latin typeface="Nunito" pitchFamily="2" charset="0"/>
                    </a:rPr>
                    <a:t>PERI-SCAFFOLD16</a:t>
                  </a:r>
                  <a:endParaRPr lang="fr-BE" sz="1600" b="1" dirty="0">
                    <a:solidFill>
                      <a:srgbClr val="D587C6"/>
                    </a:solidFill>
                    <a:latin typeface="Nunito" pitchFamily="2" charset="0"/>
                  </a:endParaRPr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46361783-B9C1-8937-B90E-00C6D45BF10F}"/>
                    </a:ext>
                  </a:extLst>
                </p:cNvPr>
                <p:cNvSpPr/>
                <p:nvPr/>
              </p:nvSpPr>
              <p:spPr>
                <a:xfrm>
                  <a:off x="7222844" y="6758674"/>
                  <a:ext cx="1237133" cy="130174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E6C33FE-CD00-F3AD-DFC8-21561F62E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05836" y="8033535"/>
                  <a:ext cx="1317005" cy="121727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499CE23-9C0A-532C-BF28-E736FF2741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02878" y="6013533"/>
                  <a:ext cx="1281730" cy="705156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43B647C-F89A-2643-31F2-1AF6A5BA09B1}"/>
                  </a:ext>
                </a:extLst>
              </p:cNvPr>
              <p:cNvSpPr txBox="1"/>
              <p:nvPr/>
            </p:nvSpPr>
            <p:spPr>
              <a:xfrm>
                <a:off x="7320663" y="7233311"/>
                <a:ext cx="163998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914400">
                  <a:defRPr/>
                </a:pPr>
                <a:r>
                  <a:rPr lang="en-GB" sz="1200" b="1" dirty="0">
                    <a:solidFill>
                      <a:srgbClr val="D587C6"/>
                    </a:solidFill>
                    <a:latin typeface="Nunito" pitchFamily="2" charset="0"/>
                  </a:rPr>
                  <a:t>SCAFFOLD 16 </a:t>
                </a:r>
                <a:r>
                  <a:rPr lang="en-GB" sz="1200" b="1" dirty="0" err="1">
                    <a:solidFill>
                      <a:srgbClr val="D587C6"/>
                    </a:solidFill>
                    <a:latin typeface="Nunito" pitchFamily="2" charset="0"/>
                  </a:rPr>
                  <a:t>GPa</a:t>
                </a:r>
                <a:endParaRPr lang="fr-BE" sz="1400" b="1" dirty="0">
                  <a:solidFill>
                    <a:srgbClr val="D587C6"/>
                  </a:solidFill>
                  <a:latin typeface="Nunito" pitchFamily="2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C169E65-E5C5-33A7-EDC7-CA9804813426}"/>
                  </a:ext>
                </a:extLst>
              </p:cNvPr>
              <p:cNvSpPr/>
              <p:nvPr/>
            </p:nvSpPr>
            <p:spPr>
              <a:xfrm>
                <a:off x="7443934" y="5881751"/>
                <a:ext cx="1028779" cy="13224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7208879-8FB4-D6D7-1BFA-B6C439C19077}"/>
                </a:ext>
              </a:extLst>
            </p:cNvPr>
            <p:cNvGrpSpPr/>
            <p:nvPr/>
          </p:nvGrpSpPr>
          <p:grpSpPr>
            <a:xfrm>
              <a:off x="7258130" y="1591078"/>
              <a:ext cx="3190241" cy="1643708"/>
              <a:chOff x="7188872" y="1832966"/>
              <a:chExt cx="2963648" cy="1526960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32A66F9-1E3B-962C-A92C-55CF27A30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7188872" y="2023779"/>
                <a:ext cx="1099000" cy="1154646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1BA75D1-7BAD-1C86-406C-E9DFDA762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492" b="89577" l="2786" r="97772">
                            <a14:foregroundMark x1="10028" y1="12052" x2="10585" y2="52443"/>
                            <a14:foregroundMark x1="4178" y1="13355" x2="3064" y2="73616"/>
                            <a14:foregroundMark x1="3064" y1="73616" x2="4735" y2="75244"/>
                            <a14:foregroundMark x1="92758" y1="10749" x2="92479" y2="77850"/>
                            <a14:foregroundMark x1="96936" y1="81107" x2="97772" y2="83388"/>
                            <a14:foregroundMark x1="24791" y1="7492" x2="58774" y2="1140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66921" y="1832966"/>
                <a:ext cx="1785599" cy="1526960"/>
              </a:xfrm>
              <a:prstGeom prst="rect">
                <a:avLst/>
              </a:prstGeom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C578C8F-165A-1EB3-4EC4-6393E750AAFD}"/>
                  </a:ext>
                </a:extLst>
              </p:cNvPr>
              <p:cNvSpPr/>
              <p:nvPr/>
            </p:nvSpPr>
            <p:spPr>
              <a:xfrm>
                <a:off x="8918656" y="2353937"/>
                <a:ext cx="762792" cy="8026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15CC33D-7176-5866-B597-DC90CA3F36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43597" y="3136712"/>
                <a:ext cx="701580" cy="59839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C541B1A-2939-2BC7-39B2-278ED6D0D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78074" y="2010050"/>
                <a:ext cx="640582" cy="343886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25840C-17E4-B984-B0E7-64AD799B7DE9}"/>
                </a:ext>
              </a:extLst>
            </p:cNvPr>
            <p:cNvSpPr txBox="1"/>
            <p:nvPr/>
          </p:nvSpPr>
          <p:spPr>
            <a:xfrm>
              <a:off x="7889110" y="1390086"/>
              <a:ext cx="31344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rtl="0" eaLnBrk="1" fontAlgn="auto" latinLnBrk="0" hangingPunct="1">
                <a:buNone/>
              </a:pPr>
              <a:r>
                <a:rPr lang="en-GB" sz="1600" b="1" i="0" u="none" strike="noStrike" kern="1200" dirty="0">
                  <a:solidFill>
                    <a:srgbClr val="00B050"/>
                  </a:solidFill>
                  <a:effectLst/>
                  <a:latin typeface="Nunito" pitchFamily="2" charset="0"/>
                </a:rPr>
                <a:t>PERI- SCAFFOLD100</a:t>
              </a:r>
              <a:endParaRPr lang="fr-BE" sz="1600" b="0" i="0" u="none" strike="noStrike" dirty="0">
                <a:solidFill>
                  <a:srgbClr val="00B050"/>
                </a:solidFill>
                <a:effectLst/>
                <a:latin typeface="Nunito" pitchFamily="2" charset="0"/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D9387966-5D46-2565-3392-912B04539B56}"/>
              </a:ext>
            </a:extLst>
          </p:cNvPr>
          <p:cNvSpPr/>
          <p:nvPr/>
        </p:nvSpPr>
        <p:spPr>
          <a:xfrm>
            <a:off x="7910147" y="1832690"/>
            <a:ext cx="1028779" cy="132242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4229E5-6CE9-5FF5-4178-5A6AB124FDFE}"/>
              </a:ext>
            </a:extLst>
          </p:cNvPr>
          <p:cNvSpPr txBox="1"/>
          <p:nvPr/>
        </p:nvSpPr>
        <p:spPr>
          <a:xfrm>
            <a:off x="7528035" y="3155954"/>
            <a:ext cx="1939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200" b="1" dirty="0">
                <a:solidFill>
                  <a:srgbClr val="00B050"/>
                </a:solidFill>
                <a:latin typeface="Nunito" pitchFamily="2" charset="0"/>
              </a:rPr>
              <a:t>SCAFFOLD 100 </a:t>
            </a:r>
            <a:r>
              <a:rPr lang="en-GB" sz="1200" b="1" dirty="0" err="1">
                <a:solidFill>
                  <a:srgbClr val="00B050"/>
                </a:solidFill>
                <a:latin typeface="Nunito" pitchFamily="2" charset="0"/>
              </a:rPr>
              <a:t>GPa</a:t>
            </a:r>
            <a:endParaRPr lang="fr-BE" sz="1400" b="1" dirty="0">
              <a:solidFill>
                <a:srgbClr val="00B050"/>
              </a:solidFill>
              <a:latin typeface="Nunito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42EC98E-DC97-CBA9-7774-8DAFA5E48C52}"/>
              </a:ext>
            </a:extLst>
          </p:cNvPr>
          <p:cNvSpPr txBox="1"/>
          <p:nvPr/>
        </p:nvSpPr>
        <p:spPr>
          <a:xfrm rot="20020009">
            <a:off x="4046727" y="3436865"/>
            <a:ext cx="2145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Nunito" pitchFamily="2" charset="0"/>
              </a:rPr>
              <a:t>SAME POROSITY!</a:t>
            </a:r>
            <a:endParaRPr lang="fr-BE" sz="2400" b="1" dirty="0">
              <a:latin typeface="Nunito" pitchFamily="2" charset="0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3A4A48-9D25-7258-974F-F055B4265C74}"/>
              </a:ext>
            </a:extLst>
          </p:cNvPr>
          <p:cNvGrpSpPr/>
          <p:nvPr/>
        </p:nvGrpSpPr>
        <p:grpSpPr>
          <a:xfrm>
            <a:off x="2813993" y="1801527"/>
            <a:ext cx="2617785" cy="592075"/>
            <a:chOff x="4832350" y="5274293"/>
            <a:chExt cx="2617785" cy="592075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078A081-6578-C4A2-92F2-B8884B71F128}"/>
                </a:ext>
              </a:extLst>
            </p:cNvPr>
            <p:cNvSpPr/>
            <p:nvPr/>
          </p:nvSpPr>
          <p:spPr>
            <a:xfrm>
              <a:off x="4968455" y="5346064"/>
              <a:ext cx="318582" cy="21262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5FD276C-2E32-B476-BB79-C0ADFD49FC9F}"/>
                </a:ext>
              </a:extLst>
            </p:cNvPr>
            <p:cNvSpPr txBox="1"/>
            <p:nvPr/>
          </p:nvSpPr>
          <p:spPr>
            <a:xfrm>
              <a:off x="5287038" y="5314936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  <a:latin typeface="Nunito" pitchFamily="2" charset="0"/>
                </a:rPr>
                <a:t>HIGH STRAIN</a:t>
              </a:r>
              <a:endParaRPr lang="fr-BE" sz="1200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3E0F65D-8FF0-8177-9D7C-2900190DEEC3}"/>
                </a:ext>
              </a:extLst>
            </p:cNvPr>
            <p:cNvSpPr/>
            <p:nvPr/>
          </p:nvSpPr>
          <p:spPr>
            <a:xfrm>
              <a:off x="4968455" y="5628761"/>
              <a:ext cx="318582" cy="193180"/>
            </a:xfrm>
            <a:prstGeom prst="rect">
              <a:avLst/>
            </a:prstGeom>
            <a:solidFill>
              <a:srgbClr val="1919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EB69A16-4588-2DEB-ED19-D99DE6D14A32}"/>
                </a:ext>
              </a:extLst>
            </p:cNvPr>
            <p:cNvSpPr txBox="1"/>
            <p:nvPr/>
          </p:nvSpPr>
          <p:spPr>
            <a:xfrm>
              <a:off x="5287037" y="5589369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19198C"/>
                  </a:solidFill>
                  <a:latin typeface="Nunito" pitchFamily="2" charset="0"/>
                </a:rPr>
                <a:t>LOW STRAIN</a:t>
              </a:r>
              <a:endParaRPr lang="fr-BE" sz="1200" b="1" dirty="0">
                <a:solidFill>
                  <a:srgbClr val="19198C"/>
                </a:solidFill>
                <a:latin typeface="Nunito" pitchFamily="2" charset="0"/>
              </a:endParaRPr>
            </a:p>
          </p:txBody>
        </p:sp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F86A9D9C-3C87-C750-E066-B61655B939EB}"/>
                </a:ext>
              </a:extLst>
            </p:cNvPr>
            <p:cNvSpPr/>
            <p:nvPr/>
          </p:nvSpPr>
          <p:spPr>
            <a:xfrm>
              <a:off x="4832350" y="5274293"/>
              <a:ext cx="1676400" cy="59207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41195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37" grpId="0" animBg="1"/>
      <p:bldP spid="39" grpId="0" animBg="1"/>
      <p:bldP spid="87" grpId="0" animBg="1"/>
      <p:bldP spid="88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89687-2128-02A1-FF3B-B34A3093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553BBE-A453-16B9-0552-77F1416240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D6AFDD-C711-403F-C0BE-E4A0032AE0EC}"/>
              </a:ext>
            </a:extLst>
          </p:cNvPr>
          <p:cNvSpPr/>
          <p:nvPr/>
        </p:nvSpPr>
        <p:spPr>
          <a:xfrm>
            <a:off x="0" y="619931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84B6682-469D-D673-5B7A-7C9DDA9BDB21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564E0-1E97-44A7-E32F-D34CEF20FDE8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AFFC256E-1AC5-9DCE-F63C-2977915D817C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5A148-0402-96E8-AD98-13308E128151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E177DEB4-258F-0EB7-0529-477BBF748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C2AC0D-5BE3-9FED-53BB-2A7C5865A219}"/>
              </a:ext>
            </a:extLst>
          </p:cNvPr>
          <p:cNvSpPr/>
          <p:nvPr/>
        </p:nvSpPr>
        <p:spPr>
          <a:xfrm>
            <a:off x="6096000" y="24755"/>
            <a:ext cx="298137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F0C4768-85DC-A35C-2567-6CCC85D1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991E275-7C36-D108-5134-B18670D006BD}"/>
              </a:ext>
            </a:extLst>
          </p:cNvPr>
          <p:cNvGrpSpPr/>
          <p:nvPr/>
        </p:nvGrpSpPr>
        <p:grpSpPr>
          <a:xfrm>
            <a:off x="2612219" y="709646"/>
            <a:ext cx="7512740" cy="1134445"/>
            <a:chOff x="3018415" y="1109005"/>
            <a:chExt cx="6837329" cy="113444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2E84C6E-6EBB-08DA-2FDB-D8EBC8DB5FC4}"/>
                </a:ext>
              </a:extLst>
            </p:cNvPr>
            <p:cNvSpPr/>
            <p:nvPr/>
          </p:nvSpPr>
          <p:spPr>
            <a:xfrm>
              <a:off x="3018415" y="1109005"/>
              <a:ext cx="6837329" cy="849451"/>
            </a:xfrm>
            <a:prstGeom prst="roundRect">
              <a:avLst/>
            </a:prstGeom>
            <a:solidFill>
              <a:srgbClr val="DEB3B3"/>
            </a:solidFill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B90F-104D-973E-B0F8-C6AA13DC0CD4}"/>
                </a:ext>
              </a:extLst>
            </p:cNvPr>
            <p:cNvSpPr txBox="1"/>
            <p:nvPr/>
          </p:nvSpPr>
          <p:spPr>
            <a:xfrm>
              <a:off x="3119988" y="1166424"/>
              <a:ext cx="6634181" cy="1077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33" b="1" dirty="0">
                  <a:solidFill>
                    <a:srgbClr val="C00000"/>
                  </a:solidFill>
                  <a:latin typeface="Nunito" pitchFamily="2" charset="0"/>
                </a:rPr>
                <a:t>How does the insertion of a bone scaffold impact the mechanical loading on the surrounding bone? </a:t>
              </a:r>
            </a:p>
            <a:p>
              <a:pPr marL="380990" indent="-380990" algn="ctr">
                <a:buFont typeface="Arial" panose="020B0604020202020204" pitchFamily="34" charset="0"/>
                <a:buChar char="•"/>
              </a:pPr>
              <a:endParaRPr lang="en-US" sz="2133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</p:grpSp>
      <p:grpSp>
        <p:nvGrpSpPr>
          <p:cNvPr id="1120" name="Group 1119">
            <a:extLst>
              <a:ext uri="{FF2B5EF4-FFF2-40B4-BE49-F238E27FC236}">
                <a16:creationId xmlns:a16="http://schemas.microsoft.com/office/drawing/2014/main" id="{024AC2C4-79D5-1644-F7E3-148189C5287D}"/>
              </a:ext>
            </a:extLst>
          </p:cNvPr>
          <p:cNvGrpSpPr/>
          <p:nvPr/>
        </p:nvGrpSpPr>
        <p:grpSpPr>
          <a:xfrm>
            <a:off x="320407" y="2847923"/>
            <a:ext cx="3206199" cy="1877403"/>
            <a:chOff x="2321978" y="2766149"/>
            <a:chExt cx="3206199" cy="1877403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FDD35CC7-0902-A314-CE74-7F4A0680BCC9}"/>
                </a:ext>
              </a:extLst>
            </p:cNvPr>
            <p:cNvSpPr/>
            <p:nvPr/>
          </p:nvSpPr>
          <p:spPr>
            <a:xfrm rot="5400000">
              <a:off x="3771118" y="2607510"/>
              <a:ext cx="1319439" cy="2194679"/>
            </a:xfrm>
            <a:prstGeom prst="trapezoid">
              <a:avLst>
                <a:gd name="adj" fmla="val 50000"/>
              </a:avLst>
            </a:prstGeom>
            <a:gradFill flip="none" rotWithShape="1">
              <a:gsLst>
                <a:gs pos="14000">
                  <a:srgbClr val="B84946"/>
                </a:gs>
                <a:gs pos="57000">
                  <a:srgbClr val="B84946">
                    <a:tint val="44500"/>
                    <a:satMod val="160000"/>
                  </a:srgbClr>
                </a:gs>
                <a:gs pos="81000">
                  <a:srgbClr val="F0D1D1"/>
                </a:gs>
                <a:gs pos="100000">
                  <a:srgbClr val="B84946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24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25F58FF-540B-06CA-19C4-53102D82572C}"/>
                </a:ext>
              </a:extLst>
            </p:cNvPr>
            <p:cNvSpPr/>
            <p:nvPr/>
          </p:nvSpPr>
          <p:spPr>
            <a:xfrm>
              <a:off x="2385920" y="2766149"/>
              <a:ext cx="1845363" cy="1877403"/>
            </a:xfrm>
            <a:prstGeom prst="ellipse">
              <a:avLst/>
            </a:prstGeom>
            <a:gradFill flip="none" rotWithShape="1">
              <a:gsLst>
                <a:gs pos="69000">
                  <a:srgbClr val="B84946"/>
                </a:gs>
                <a:gs pos="100000">
                  <a:srgbClr val="B84946">
                    <a:tint val="44500"/>
                    <a:satMod val="160000"/>
                    <a:lumMod val="70000"/>
                    <a:lumOff val="30000"/>
                  </a:srgbClr>
                </a:gs>
                <a:gs pos="100000">
                  <a:srgbClr val="B84946">
                    <a:tint val="23500"/>
                    <a:satMod val="16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24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EB669F-67B1-1AD4-82FF-C03BB220B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34" b="95779" l="5959" r="95596">
                          <a14:foregroundMark x1="9845" y1="62692" x2="9845" y2="89935"/>
                          <a14:foregroundMark x1="9845" y1="26948" x2="9845" y2="62300"/>
                          <a14:foregroundMark x1="90415" y1="43669" x2="90285" y2="72078"/>
                          <a14:foregroundMark x1="19862" y1="88947" x2="88342" y2="85552"/>
                          <a14:foregroundMark x1="88342" y1="85552" x2="92617" y2="82630"/>
                          <a14:foregroundMark x1="58488" y1="91940" x2="23731" y2="91026"/>
                          <a14:foregroundMark x1="68653" y1="92208" x2="60855" y2="92003"/>
                          <a14:foregroundMark x1="7230" y1="40120" x2="7126" y2="14396"/>
                          <a14:foregroundMark x1="7236" y1="41592" x2="7274" y2="50987"/>
                          <a14:foregroundMark x1="7306" y1="58884" x2="7263" y2="48279"/>
                          <a14:foregroundMark x1="7383" y1="78084" x2="7368" y2="74433"/>
                          <a14:foregroundMark x1="27301" y1="6061" x2="64508" y2="10552"/>
                          <a14:foregroundMark x1="64508" y1="10552" x2="65415" y2="10227"/>
                          <a14:foregroundMark x1="41451" y1="5682" x2="62047" y2="5682"/>
                          <a14:foregroundMark x1="62047" y1="5682" x2="64508" y2="5357"/>
                          <a14:foregroundMark x1="39637" y1="93994" x2="59585" y2="93994"/>
                          <a14:foregroundMark x1="54793" y1="5682" x2="56218" y2="5682"/>
                          <a14:foregroundMark x1="57902" y1="3896" x2="57902" y2="3896"/>
                          <a14:foregroundMark x1="57902" y1="3896" x2="56218" y2="3896"/>
                          <a14:foregroundMark x1="6639" y1="52536" x2="6767" y2="58533"/>
                          <a14:foregroundMark x1="5959" y1="20617" x2="6449" y2="43622"/>
                          <a14:foregroundMark x1="6606" y1="58429" x2="6606" y2="48392"/>
                          <a14:foregroundMark x1="5959" y1="50974" x2="5959" y2="58008"/>
                          <a14:foregroundMark x1="95548" y1="88802" x2="95596" y2="89773"/>
                          <a14:foregroundMark x1="92228" y1="22078" x2="92749" y2="32536"/>
                          <a14:foregroundMark x1="79534" y1="95779" x2="77962" y2="95779"/>
                          <a14:foregroundMark x1="32384" y1="95779" x2="29663" y2="95779"/>
                          <a14:foregroundMark x1="33805" y1="95779" x2="33161" y2="95779"/>
                          <a14:foregroundMark x1="40933" y1="95779" x2="36664" y2="95779"/>
                          <a14:foregroundMark x1="5959" y1="78247" x2="5959" y2="80195"/>
                          <a14:backgroundMark x1="7642" y1="12175" x2="25648" y2="4058"/>
                          <a14:backgroundMark x1="7642" y1="16883" x2="7124" y2="14448"/>
                          <a14:backgroundMark x1="93264" y1="35390" x2="95596" y2="88799"/>
                          <a14:backgroundMark x1="78497" y1="96916" x2="59456" y2="93994"/>
                          <a14:backgroundMark x1="37306" y1="97403" x2="33549" y2="95130"/>
                          <a14:backgroundMark x1="4404" y1="78247" x2="6736" y2="43506"/>
                          <a14:backgroundMark x1="7124" y1="43506" x2="7642" y2="48214"/>
                          <a14:backgroundMark x1="7124" y1="73052" x2="7124" y2="78247"/>
                          <a14:backgroundMark x1="7124" y1="58766" x2="6088" y2="61039"/>
                          <a14:backgroundMark x1="6606" y1="45292" x2="5699" y2="41721"/>
                          <a14:backgroundMark x1="6606" y1="44805" x2="6606" y2="37662"/>
                          <a14:backgroundMark x1="6865" y1="59253" x2="4922" y2="60552"/>
                          <a14:backgroundMark x1="7772" y1="61688" x2="5440" y2="73864"/>
                          <a14:backgroundMark x1="10363" y1="89935" x2="10363" y2="92857"/>
                          <a14:backgroundMark x1="15155" y1="89286" x2="25130" y2="94643"/>
                          <a14:backgroundMark x1="92876" y1="35877" x2="91192" y2="32630"/>
                          <a14:backgroundMark x1="94560" y1="35227" x2="92228" y2="34416"/>
                          <a14:backgroundMark x1="17746" y1="6169" x2="27720" y2="5195"/>
                          <a14:backgroundMark x1="58549" y1="95779" x2="62565" y2="95292"/>
                          <a14:backgroundMark x1="31477" y1="97565" x2="32254" y2="97565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0000" y="3026559"/>
              <a:ext cx="1686996" cy="13461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10F492-D6C0-1080-5EA1-646311C58A74}"/>
                </a:ext>
              </a:extLst>
            </p:cNvPr>
            <p:cNvSpPr txBox="1"/>
            <p:nvPr/>
          </p:nvSpPr>
          <p:spPr>
            <a:xfrm>
              <a:off x="2321978" y="3413781"/>
              <a:ext cx="20509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C00000"/>
                  </a:solidFill>
                  <a:latin typeface="Nunito" pitchFamily="2" charset="0"/>
                </a:rPr>
                <a:t>BONE SCAFFOLD</a:t>
              </a:r>
              <a:endParaRPr lang="fr-BE" sz="2000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71C7F0E6-17A8-8D94-2D49-1745FE7A0C39}"/>
              </a:ext>
            </a:extLst>
          </p:cNvPr>
          <p:cNvGrpSpPr/>
          <p:nvPr/>
        </p:nvGrpSpPr>
        <p:grpSpPr>
          <a:xfrm>
            <a:off x="8031319" y="1844091"/>
            <a:ext cx="4548816" cy="3885065"/>
            <a:chOff x="3158797" y="1971856"/>
            <a:chExt cx="4548816" cy="3885065"/>
          </a:xfrm>
        </p:grpSpPr>
        <p:sp>
          <p:nvSpPr>
            <p:cNvPr id="426" name="Rectangle: Rounded Corners 425">
              <a:extLst>
                <a:ext uri="{FF2B5EF4-FFF2-40B4-BE49-F238E27FC236}">
                  <a16:creationId xmlns:a16="http://schemas.microsoft.com/office/drawing/2014/main" id="{B6D8278A-8016-9994-B514-66BB1ED25559}"/>
                </a:ext>
              </a:extLst>
            </p:cNvPr>
            <p:cNvSpPr/>
            <p:nvPr/>
          </p:nvSpPr>
          <p:spPr>
            <a:xfrm>
              <a:off x="3586405" y="2422280"/>
              <a:ext cx="3244644" cy="3434641"/>
            </a:xfrm>
            <a:prstGeom prst="roundRect">
              <a:avLst/>
            </a:prstGeom>
            <a:noFill/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1119" name="Group 1118">
              <a:extLst>
                <a:ext uri="{FF2B5EF4-FFF2-40B4-BE49-F238E27FC236}">
                  <a16:creationId xmlns:a16="http://schemas.microsoft.com/office/drawing/2014/main" id="{5C3B1CDE-A961-6B58-D58F-AAD79F4531CE}"/>
                </a:ext>
              </a:extLst>
            </p:cNvPr>
            <p:cNvGrpSpPr/>
            <p:nvPr/>
          </p:nvGrpSpPr>
          <p:grpSpPr>
            <a:xfrm>
              <a:off x="4170361" y="2707124"/>
              <a:ext cx="1721367" cy="2314460"/>
              <a:chOff x="8125509" y="1818402"/>
              <a:chExt cx="1721367" cy="2314460"/>
            </a:xfrm>
          </p:grpSpPr>
          <p:pic>
            <p:nvPicPr>
              <p:cNvPr id="1097" name="Picture 2">
                <a:extLst>
                  <a:ext uri="{FF2B5EF4-FFF2-40B4-BE49-F238E27FC236}">
                    <a16:creationId xmlns:a16="http://schemas.microsoft.com/office/drawing/2014/main" id="{1E192937-C506-C4F9-FC29-BFEB59767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64"/>
              <a:stretch>
                <a:fillRect/>
              </a:stretch>
            </p:blipFill>
            <p:spPr bwMode="auto">
              <a:xfrm>
                <a:off x="8125509" y="1818402"/>
                <a:ext cx="1721367" cy="23144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95" name="Straight Arrow Connector 1094">
                <a:extLst>
                  <a:ext uri="{FF2B5EF4-FFF2-40B4-BE49-F238E27FC236}">
                    <a16:creationId xmlns:a16="http://schemas.microsoft.com/office/drawing/2014/main" id="{40E0A238-285E-707D-0955-F6E98D0583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39379" y="3145829"/>
                <a:ext cx="0" cy="64537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Straight Arrow Connector 1099">
                <a:extLst>
                  <a:ext uri="{FF2B5EF4-FFF2-40B4-BE49-F238E27FC236}">
                    <a16:creationId xmlns:a16="http://schemas.microsoft.com/office/drawing/2014/main" id="{0581D564-A71E-C6F2-13F8-D3EEB7355D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8588" y="3314856"/>
                <a:ext cx="0" cy="645373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FDFBEABC-D2B7-FBB5-FD43-29C24EAE953C}"/>
                </a:ext>
              </a:extLst>
            </p:cNvPr>
            <p:cNvSpPr txBox="1"/>
            <p:nvPr/>
          </p:nvSpPr>
          <p:spPr>
            <a:xfrm>
              <a:off x="3989558" y="1971856"/>
              <a:ext cx="2507109" cy="646986"/>
            </a:xfrm>
            <a:prstGeom prst="roundRect">
              <a:avLst/>
            </a:prstGeom>
            <a:solidFill>
              <a:srgbClr val="DEB3B3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Nunito" pitchFamily="2" charset="0"/>
                </a:rPr>
                <a:t>MECHANICAL ENVIRONMENT</a:t>
              </a:r>
              <a:endParaRPr lang="fr-BE" sz="1600" b="1" dirty="0">
                <a:latin typeface="Nunito" pitchFamily="2" charset="0"/>
              </a:endParaRPr>
            </a:p>
          </p:txBody>
        </p:sp>
        <p:grpSp>
          <p:nvGrpSpPr>
            <p:cNvPr id="1117" name="Group 1116">
              <a:extLst>
                <a:ext uri="{FF2B5EF4-FFF2-40B4-BE49-F238E27FC236}">
                  <a16:creationId xmlns:a16="http://schemas.microsoft.com/office/drawing/2014/main" id="{94E99F91-8F87-BAF9-4AC9-D89FFE493902}"/>
                </a:ext>
              </a:extLst>
            </p:cNvPr>
            <p:cNvGrpSpPr/>
            <p:nvPr/>
          </p:nvGrpSpPr>
          <p:grpSpPr>
            <a:xfrm>
              <a:off x="3158797" y="4949591"/>
              <a:ext cx="4548816" cy="641845"/>
              <a:chOff x="915509" y="4308958"/>
              <a:chExt cx="11341275" cy="679634"/>
            </a:xfrm>
          </p:grpSpPr>
          <p:sp>
            <p:nvSpPr>
              <p:cNvPr id="1108" name="Arrow: Left-Right 1107">
                <a:extLst>
                  <a:ext uri="{FF2B5EF4-FFF2-40B4-BE49-F238E27FC236}">
                    <a16:creationId xmlns:a16="http://schemas.microsoft.com/office/drawing/2014/main" id="{EF4F8136-AECD-7F7D-766E-7352D9D88047}"/>
                  </a:ext>
                </a:extLst>
              </p:cNvPr>
              <p:cNvSpPr/>
              <p:nvPr/>
            </p:nvSpPr>
            <p:spPr>
              <a:xfrm rot="10800000">
                <a:off x="3523569" y="4308958"/>
                <a:ext cx="4897093" cy="229400"/>
              </a:xfrm>
              <a:prstGeom prst="leftRightArrow">
                <a:avLst/>
              </a:prstGeom>
              <a:gradFill flip="none" rotWithShape="1">
                <a:gsLst>
                  <a:gs pos="0">
                    <a:srgbClr val="19198C"/>
                  </a:gs>
                  <a:gs pos="51000">
                    <a:schemeClr val="bg1"/>
                  </a:gs>
                  <a:gs pos="100000">
                    <a:srgbClr val="C00000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 dirty="0"/>
              </a:p>
            </p:txBody>
          </p:sp>
          <p:sp>
            <p:nvSpPr>
              <p:cNvPr id="1109" name="TextBox 1108">
                <a:extLst>
                  <a:ext uri="{FF2B5EF4-FFF2-40B4-BE49-F238E27FC236}">
                    <a16:creationId xmlns:a16="http://schemas.microsoft.com/office/drawing/2014/main" id="{24411FC6-2685-9598-B21A-47D37E76DAFA}"/>
                  </a:ext>
                </a:extLst>
              </p:cNvPr>
              <p:cNvSpPr txBox="1"/>
              <p:nvPr/>
            </p:nvSpPr>
            <p:spPr>
              <a:xfrm>
                <a:off x="915509" y="4528444"/>
                <a:ext cx="5219940" cy="456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b="1" dirty="0">
                    <a:solidFill>
                      <a:srgbClr val="19198C"/>
                    </a:solidFill>
                    <a:latin typeface="Nunito" pitchFamily="2" charset="0"/>
                  </a:rPr>
                  <a:t>STRAIN</a:t>
                </a:r>
              </a:p>
              <a:p>
                <a:pPr algn="ctr"/>
                <a:r>
                  <a:rPr lang="en-GB" sz="1050" b="1" dirty="0">
                    <a:solidFill>
                      <a:srgbClr val="19198C"/>
                    </a:solidFill>
                    <a:latin typeface="Nunito" pitchFamily="2" charset="0"/>
                  </a:rPr>
                  <a:t> SHIELDING </a:t>
                </a:r>
                <a:endParaRPr lang="fr-BE" sz="1050" b="1" dirty="0">
                  <a:solidFill>
                    <a:srgbClr val="19198C"/>
                  </a:solidFill>
                  <a:latin typeface="Nunito" pitchFamily="2" charset="0"/>
                </a:endParaRPr>
              </a:p>
            </p:txBody>
          </p:sp>
          <p:sp>
            <p:nvSpPr>
              <p:cNvPr id="1111" name="TextBox 1110">
                <a:extLst>
                  <a:ext uri="{FF2B5EF4-FFF2-40B4-BE49-F238E27FC236}">
                    <a16:creationId xmlns:a16="http://schemas.microsoft.com/office/drawing/2014/main" id="{81D6E0C6-3746-C9C9-578D-147B8226B926}"/>
                  </a:ext>
                </a:extLst>
              </p:cNvPr>
              <p:cNvSpPr txBox="1"/>
              <p:nvPr/>
            </p:nvSpPr>
            <p:spPr>
              <a:xfrm>
                <a:off x="4326125" y="4532336"/>
                <a:ext cx="7930659" cy="456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50" b="1" dirty="0">
                    <a:solidFill>
                      <a:srgbClr val="C00000"/>
                    </a:solidFill>
                    <a:latin typeface="Nunito" pitchFamily="2" charset="0"/>
                  </a:rPr>
                  <a:t>STRAIN</a:t>
                </a:r>
              </a:p>
              <a:p>
                <a:pPr algn="ctr"/>
                <a:r>
                  <a:rPr lang="en-GB" sz="1050" b="1" dirty="0">
                    <a:solidFill>
                      <a:srgbClr val="C00000"/>
                    </a:solidFill>
                    <a:latin typeface="Nunito" pitchFamily="2" charset="0"/>
                  </a:rPr>
                  <a:t> INTENSIFICATION </a:t>
                </a:r>
                <a:endParaRPr lang="fr-BE" sz="1050" b="1" dirty="0">
                  <a:solidFill>
                    <a:srgbClr val="C00000"/>
                  </a:solidFill>
                  <a:latin typeface="Nunito" pitchFamily="2" charset="0"/>
                </a:endParaRPr>
              </a:p>
            </p:txBody>
          </p:sp>
        </p:grpSp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3FBD21E8-B869-7B75-9027-CF2A6A2101DF}"/>
              </a:ext>
            </a:extLst>
          </p:cNvPr>
          <p:cNvGrpSpPr/>
          <p:nvPr/>
        </p:nvGrpSpPr>
        <p:grpSpPr>
          <a:xfrm>
            <a:off x="3608415" y="2261894"/>
            <a:ext cx="3571218" cy="2916797"/>
            <a:chOff x="8056151" y="2326874"/>
            <a:chExt cx="3571218" cy="2916797"/>
          </a:xfrm>
        </p:grpSpPr>
        <p:sp>
          <p:nvSpPr>
            <p:cNvPr id="1124" name="Rectangle: Rounded Corners 1123">
              <a:extLst>
                <a:ext uri="{FF2B5EF4-FFF2-40B4-BE49-F238E27FC236}">
                  <a16:creationId xmlns:a16="http://schemas.microsoft.com/office/drawing/2014/main" id="{05227DA4-B056-19C8-246D-1E1C1FD7B89E}"/>
                </a:ext>
              </a:extLst>
            </p:cNvPr>
            <p:cNvSpPr/>
            <p:nvPr/>
          </p:nvSpPr>
          <p:spPr>
            <a:xfrm>
              <a:off x="8056151" y="2623026"/>
              <a:ext cx="3041917" cy="2620645"/>
            </a:xfrm>
            <a:prstGeom prst="roundRect">
              <a:avLst/>
            </a:prstGeom>
            <a:noFill/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CF31BCA-210D-A12B-E8A4-9EC129C4DB49}"/>
                </a:ext>
              </a:extLst>
            </p:cNvPr>
            <p:cNvGrpSpPr/>
            <p:nvPr/>
          </p:nvGrpSpPr>
          <p:grpSpPr>
            <a:xfrm>
              <a:off x="8197753" y="3149303"/>
              <a:ext cx="3429616" cy="1772152"/>
              <a:chOff x="7561542" y="396655"/>
              <a:chExt cx="6548456" cy="292502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111AFD-5458-68CC-B831-DB0FDEBA976F}"/>
                  </a:ext>
                </a:extLst>
              </p:cNvPr>
              <p:cNvSpPr txBox="1"/>
              <p:nvPr/>
            </p:nvSpPr>
            <p:spPr>
              <a:xfrm>
                <a:off x="8068430" y="808645"/>
                <a:ext cx="6041568" cy="1981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None/>
                </a:pPr>
                <a:r>
                  <a:rPr lang="en-US" b="1" dirty="0">
                    <a:latin typeface="Nunito" pitchFamily="2" charset="0"/>
                  </a:rPr>
                  <a:t>Microarchitecture</a:t>
                </a:r>
              </a:p>
              <a:p>
                <a:pPr algn="ctr">
                  <a:buNone/>
                </a:pPr>
                <a:endParaRPr lang="en-US" b="1" dirty="0">
                  <a:latin typeface="Nunito" pitchFamily="2" charset="0"/>
                </a:endParaRPr>
              </a:p>
              <a:p>
                <a:pPr algn="ctr">
                  <a:buNone/>
                </a:pPr>
                <a:endParaRPr lang="en-US" dirty="0">
                  <a:latin typeface="Nunito" pitchFamily="2" charset="0"/>
                </a:endParaRPr>
              </a:p>
              <a:p>
                <a:pPr algn="ctr">
                  <a:buNone/>
                </a:pPr>
                <a:r>
                  <a:rPr lang="en-US" b="1" dirty="0">
                    <a:latin typeface="Nunito" pitchFamily="2" charset="0"/>
                  </a:rPr>
                  <a:t>Material</a:t>
                </a:r>
                <a:endParaRPr lang="en-US" dirty="0">
                  <a:latin typeface="Nunito" pitchFamily="2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27CC271-7882-D7D2-04FA-35312A3AE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128" b="91453" l="3226" r="97984">
                            <a14:foregroundMark x1="85484" y1="26496" x2="88710" y2="80342"/>
                            <a14:foregroundMark x1="90323" y1="17094" x2="97984" y2="38034"/>
                            <a14:foregroundMark x1="17339" y1="18803" x2="3629" y2="58974"/>
                            <a14:foregroundMark x1="3629" y1="58974" x2="3226" y2="59829"/>
                            <a14:foregroundMark x1="11290" y1="91453" x2="69355" y2="88034"/>
                            <a14:foregroundMark x1="81048" y1="7265" x2="35081" y2="512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61542" y="396655"/>
                <a:ext cx="1728885" cy="135751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00B6592-3F8A-6F62-F3F0-B8B482B09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023" b="93985" l="4167" r="95076">
                            <a14:foregroundMark x1="50000" y1="46992" x2="35227" y2="51880"/>
                            <a14:foregroundMark x1="82955" y1="39098" x2="80682" y2="60150"/>
                            <a14:foregroundMark x1="92045" y1="19925" x2="92045" y2="19925"/>
                            <a14:foregroundMark x1="93561" y1="13910" x2="95076" y2="37594"/>
                            <a14:foregroundMark x1="18182" y1="36466" x2="23864" y2="63910"/>
                            <a14:foregroundMark x1="9091" y1="31579" x2="13258" y2="87594"/>
                            <a14:foregroundMark x1="17803" y1="87594" x2="54167" y2="84586"/>
                            <a14:foregroundMark x1="10985" y1="90977" x2="70076" y2="93985"/>
                            <a14:foregroundMark x1="4167" y1="31579" x2="7197" y2="87594"/>
                            <a14:foregroundMark x1="43939" y1="12406" x2="93561" y2="10526"/>
                            <a14:foregroundMark x1="30682" y1="10526" x2="4924" y2="3007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82371" y="1872034"/>
                <a:ext cx="1728885" cy="1449641"/>
              </a:xfrm>
              <a:prstGeom prst="rect">
                <a:avLst/>
              </a:prstGeom>
            </p:spPr>
          </p:pic>
        </p:grpSp>
        <p:sp>
          <p:nvSpPr>
            <p:cNvPr id="1122" name="TextBox 1121">
              <a:extLst>
                <a:ext uri="{FF2B5EF4-FFF2-40B4-BE49-F238E27FC236}">
                  <a16:creationId xmlns:a16="http://schemas.microsoft.com/office/drawing/2014/main" id="{C127F523-61BE-7F57-0BCA-EAAF00060088}"/>
                </a:ext>
              </a:extLst>
            </p:cNvPr>
            <p:cNvSpPr txBox="1"/>
            <p:nvPr/>
          </p:nvSpPr>
          <p:spPr>
            <a:xfrm>
              <a:off x="8374217" y="2326874"/>
              <a:ext cx="2405783" cy="408623"/>
            </a:xfrm>
            <a:prstGeom prst="roundRect">
              <a:avLst/>
            </a:prstGeom>
            <a:solidFill>
              <a:srgbClr val="DEB3B3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Nunito" pitchFamily="2" charset="0"/>
                </a:rPr>
                <a:t>SCAFFOLD DESIGN</a:t>
              </a:r>
              <a:endParaRPr lang="fr-BE" b="1" dirty="0">
                <a:latin typeface="Nunito" pitchFamily="2" charset="0"/>
              </a:endParaRPr>
            </a:p>
          </p:txBody>
        </p:sp>
      </p:grpSp>
      <p:sp>
        <p:nvSpPr>
          <p:cNvPr id="1123" name="Arrow: Left-Right 1122">
            <a:extLst>
              <a:ext uri="{FF2B5EF4-FFF2-40B4-BE49-F238E27FC236}">
                <a16:creationId xmlns:a16="http://schemas.microsoft.com/office/drawing/2014/main" id="{DCD75554-E5F7-D16E-969C-77D6C053B3F9}"/>
              </a:ext>
            </a:extLst>
          </p:cNvPr>
          <p:cNvSpPr/>
          <p:nvPr/>
        </p:nvSpPr>
        <p:spPr>
          <a:xfrm>
            <a:off x="6748648" y="3607063"/>
            <a:ext cx="1527417" cy="337813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32" name="TextBox 1131">
            <a:extLst>
              <a:ext uri="{FF2B5EF4-FFF2-40B4-BE49-F238E27FC236}">
                <a16:creationId xmlns:a16="http://schemas.microsoft.com/office/drawing/2014/main" id="{B56B10A5-9E4C-9740-A47C-8978551308BC}"/>
              </a:ext>
            </a:extLst>
          </p:cNvPr>
          <p:cNvSpPr txBox="1"/>
          <p:nvPr/>
        </p:nvSpPr>
        <p:spPr>
          <a:xfrm rot="5400000">
            <a:off x="10103699" y="3086413"/>
            <a:ext cx="168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Nunito" pitchFamily="2" charset="0"/>
              </a:rPr>
              <a:t>In vivo loading</a:t>
            </a:r>
            <a:endParaRPr lang="fr-BE" b="1" dirty="0">
              <a:latin typeface="Nunito" pitchFamily="2" charset="0"/>
            </a:endParaRPr>
          </a:p>
        </p:txBody>
      </p:sp>
      <p:pic>
        <p:nvPicPr>
          <p:cNvPr id="1134" name="Graphic 1133" descr="Scales of justice with solid fill">
            <a:extLst>
              <a:ext uri="{FF2B5EF4-FFF2-40B4-BE49-F238E27FC236}">
                <a16:creationId xmlns:a16="http://schemas.microsoft.com/office/drawing/2014/main" id="{A6D5A39F-7CDD-6F60-DA15-30CAED1B9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1553" y="4978353"/>
            <a:ext cx="590400" cy="5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28DFE-091E-6134-E276-BE33B8CE8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234056-DB00-9A6C-2057-9EC1B5CB0C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0"/>
            <a:ext cx="12192000" cy="685798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" dirty="0">
              <a:latin typeface="Nuni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A270D-946D-F654-60D1-2B45B7D7EFA0}"/>
              </a:ext>
            </a:extLst>
          </p:cNvPr>
          <p:cNvSpPr txBox="1"/>
          <p:nvPr/>
        </p:nvSpPr>
        <p:spPr>
          <a:xfrm>
            <a:off x="956930" y="5953097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Nunito" pitchFamily="2" charset="0"/>
              </a:rPr>
              <a:t>Hajar Souhail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Nunito" pitchFamily="2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Nunito" pitchFamily="2" charset="0"/>
            </a:endParaRPr>
          </a:p>
        </p:txBody>
      </p:sp>
      <p:pic>
        <p:nvPicPr>
          <p:cNvPr id="2050" name="Picture 2" descr="LinkedIn - App su Google Play">
            <a:extLst>
              <a:ext uri="{FF2B5EF4-FFF2-40B4-BE49-F238E27FC236}">
                <a16:creationId xmlns:a16="http://schemas.microsoft.com/office/drawing/2014/main" id="{B6254577-8EC1-D870-60A4-6D22D4C0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528" y="5917957"/>
            <a:ext cx="309061" cy="30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FEC4F-124B-72F9-9561-4E9B3A0D3973}"/>
              </a:ext>
            </a:extLst>
          </p:cNvPr>
          <p:cNvSpPr txBox="1"/>
          <p:nvPr/>
        </p:nvSpPr>
        <p:spPr>
          <a:xfrm>
            <a:off x="5784553" y="6045392"/>
            <a:ext cx="5357611" cy="50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33" i="1" dirty="0">
                <a:solidFill>
                  <a:schemeClr val="bg1"/>
                </a:solidFill>
                <a:latin typeface="Nunito" pitchFamily="2" charset="0"/>
              </a:rPr>
              <a:t>This work was funded by the European Union’s Horizon Europe (grant agreement no. 101119884). </a:t>
            </a:r>
          </a:p>
        </p:txBody>
      </p:sp>
      <p:sp>
        <p:nvSpPr>
          <p:cNvPr id="7" name="Ovale 9">
            <a:extLst>
              <a:ext uri="{FF2B5EF4-FFF2-40B4-BE49-F238E27FC236}">
                <a16:creationId xmlns:a16="http://schemas.microsoft.com/office/drawing/2014/main" id="{060065AE-96EA-5B18-973B-00AECCEF13AC}"/>
              </a:ext>
            </a:extLst>
          </p:cNvPr>
          <p:cNvSpPr/>
          <p:nvPr/>
        </p:nvSpPr>
        <p:spPr>
          <a:xfrm>
            <a:off x="11204451" y="5749516"/>
            <a:ext cx="902341" cy="91990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2A4CC45-12C0-EC57-B02D-8146DC680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3394" y="4894718"/>
            <a:ext cx="2338928" cy="701678"/>
          </a:xfrm>
          <a:prstGeom prst="rect">
            <a:avLst/>
          </a:prstGeom>
        </p:spPr>
      </p:pic>
      <p:pic>
        <p:nvPicPr>
          <p:cNvPr id="23" name="Picture 22" descr="A group of people posing for a photo">
            <a:extLst>
              <a:ext uri="{FF2B5EF4-FFF2-40B4-BE49-F238E27FC236}">
                <a16:creationId xmlns:a16="http://schemas.microsoft.com/office/drawing/2014/main" id="{9B1278B0-E9BC-D425-0D7D-424F160B83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5" y="957484"/>
            <a:ext cx="5776001" cy="385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03A35E-3374-4F73-D2E5-1A4493F113DC}"/>
              </a:ext>
            </a:extLst>
          </p:cNvPr>
          <p:cNvSpPr txBox="1"/>
          <p:nvPr/>
        </p:nvSpPr>
        <p:spPr>
          <a:xfrm>
            <a:off x="4015904" y="165039"/>
            <a:ext cx="4673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solidFill>
                  <a:schemeClr val="bg1"/>
                </a:solidFill>
                <a:latin typeface="Nunito" pitchFamily="2" charset="0"/>
              </a:rPr>
              <a:t>ACKNOWLEDGMENTS</a:t>
            </a:r>
            <a:r>
              <a:rPr lang="fr-BE" sz="2800" dirty="0">
                <a:solidFill>
                  <a:schemeClr val="bg1"/>
                </a:solidFill>
                <a:latin typeface="Nunito" pitchFamily="2" charset="0"/>
              </a:rPr>
              <a:t> </a:t>
            </a:r>
            <a:endParaRPr lang="fr-BE" sz="2000" i="1" dirty="0">
              <a:solidFill>
                <a:schemeClr val="bg1"/>
              </a:solidFill>
              <a:latin typeface="Nunito" pitchFamily="2" charset="0"/>
            </a:endParaRPr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C898408-DD78-8160-67E1-4A1D1340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08" y="727916"/>
            <a:ext cx="890346" cy="6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U Leuven Logo Organization Brand Product PNG">
            <a:extLst>
              <a:ext uri="{FF2B5EF4-FFF2-40B4-BE49-F238E27FC236}">
                <a16:creationId xmlns:a16="http://schemas.microsoft.com/office/drawing/2014/main" id="{0A352589-6F0B-A272-2C78-51FA56165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34049" r="8068" b="34816"/>
          <a:stretch>
            <a:fillRect/>
          </a:stretch>
        </p:blipFill>
        <p:spPr bwMode="auto">
          <a:xfrm>
            <a:off x="10496310" y="630558"/>
            <a:ext cx="1087076" cy="3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6" descr="LBI for Osteology">
            <a:extLst>
              <a:ext uri="{FF2B5EF4-FFF2-40B4-BE49-F238E27FC236}">
                <a16:creationId xmlns:a16="http://schemas.microsoft.com/office/drawing/2014/main" id="{F719FF75-096E-117C-27CA-AF9228F4E6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959078"/>
            <a:ext cx="2622322" cy="262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7" name="AutoShape 30" descr="LBI for Osteology">
            <a:extLst>
              <a:ext uri="{FF2B5EF4-FFF2-40B4-BE49-F238E27FC236}">
                <a16:creationId xmlns:a16="http://schemas.microsoft.com/office/drawing/2014/main" id="{DF4C1A91-DAC4-51E3-3A51-0EC641DFAA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2" name="Picture 31" descr="A logo with white text&#10;&#10;AI-generated content may be incorrect.">
            <a:extLst>
              <a:ext uri="{FF2B5EF4-FFF2-40B4-BE49-F238E27FC236}">
                <a16:creationId xmlns:a16="http://schemas.microsoft.com/office/drawing/2014/main" id="{53E1782E-FBFD-F234-9F30-745953B0AD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534" y="4837926"/>
            <a:ext cx="1418980" cy="70083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3CC664F-B99B-8986-5C82-A550F877E128}"/>
              </a:ext>
            </a:extLst>
          </p:cNvPr>
          <p:cNvGrpSpPr/>
          <p:nvPr/>
        </p:nvGrpSpPr>
        <p:grpSpPr>
          <a:xfrm>
            <a:off x="6248400" y="1014359"/>
            <a:ext cx="6164691" cy="3860544"/>
            <a:chOff x="6669350" y="494213"/>
            <a:chExt cx="6170649" cy="38642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3305DDD-979B-44D4-DB23-49787D962F8D}"/>
                </a:ext>
              </a:extLst>
            </p:cNvPr>
            <p:cNvGrpSpPr/>
            <p:nvPr/>
          </p:nvGrpSpPr>
          <p:grpSpPr>
            <a:xfrm>
              <a:off x="7094898" y="494213"/>
              <a:ext cx="5123762" cy="3208099"/>
              <a:chOff x="6189273" y="391933"/>
              <a:chExt cx="5849872" cy="3662732"/>
            </a:xfrm>
          </p:grpSpPr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37A759F5-8039-0B3F-436D-C45CDFFF21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974"/>
              <a:stretch>
                <a:fillRect/>
              </a:stretch>
            </p:blipFill>
            <p:spPr bwMode="auto">
              <a:xfrm rot="21027196">
                <a:off x="6189273" y="2667041"/>
                <a:ext cx="1321392" cy="1308229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39B475BC-BC03-B10E-6EE5-BA1C6ADEA9AD}"/>
                  </a:ext>
                </a:extLst>
              </p:cNvPr>
              <p:cNvGrpSpPr/>
              <p:nvPr/>
            </p:nvGrpSpPr>
            <p:grpSpPr>
              <a:xfrm>
                <a:off x="6211385" y="391933"/>
                <a:ext cx="5827760" cy="3662732"/>
                <a:chOff x="6211385" y="391933"/>
                <a:chExt cx="5827760" cy="3662732"/>
              </a:xfrm>
            </p:grpSpPr>
            <p:pic>
              <p:nvPicPr>
                <p:cNvPr id="1026" name="Picture 2" descr="Pasquale Vena - Prof. - politecnico di Milano | LinkedIn">
                  <a:extLst>
                    <a:ext uri="{FF2B5EF4-FFF2-40B4-BE49-F238E27FC236}">
                      <a16:creationId xmlns:a16="http://schemas.microsoft.com/office/drawing/2014/main" id="{C2747413-3274-84AA-DF13-DDC684A57C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1385" y="491230"/>
                  <a:ext cx="1341262" cy="1325129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Elisa Zamengo - MSCA Doctoral Fellow - Ludwig Boltzmann ...">
                  <a:extLst>
                    <a:ext uri="{FF2B5EF4-FFF2-40B4-BE49-F238E27FC236}">
                      <a16:creationId xmlns:a16="http://schemas.microsoft.com/office/drawing/2014/main" id="{B368C1EB-4143-A481-04CF-54DA2AA646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27872">
                  <a:off x="8470743" y="2658834"/>
                  <a:ext cx="1331050" cy="1331046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>
                  <a:extLst>
                    <a:ext uri="{FF2B5EF4-FFF2-40B4-BE49-F238E27FC236}">
                      <a16:creationId xmlns:a16="http://schemas.microsoft.com/office/drawing/2014/main" id="{C4D5016A-E003-4116-D256-9EA55DDDB1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95418" y="2644950"/>
                  <a:ext cx="1343727" cy="1409715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6" name="Picture 12" descr="G. Harry van Lenthe">
                  <a:extLst>
                    <a:ext uri="{FF2B5EF4-FFF2-40B4-BE49-F238E27FC236}">
                      <a16:creationId xmlns:a16="http://schemas.microsoft.com/office/drawing/2014/main" id="{CF876322-3007-E645-33EE-53B03A1CC6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11576" y="391933"/>
                  <a:ext cx="1424428" cy="1424426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>
                  <a:extLst>
                    <a:ext uri="{FF2B5EF4-FFF2-40B4-BE49-F238E27FC236}">
                      <a16:creationId xmlns:a16="http://schemas.microsoft.com/office/drawing/2014/main" id="{07B2B686-7136-4634-4BCC-0C68F48D88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10374" y="400276"/>
                  <a:ext cx="1382748" cy="1366112"/>
                </a:xfrm>
                <a:prstGeom prst="flowChartConnector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2FA7CC-DC90-0792-F384-9A11A46B2EE0}"/>
                </a:ext>
              </a:extLst>
            </p:cNvPr>
            <p:cNvSpPr txBox="1"/>
            <p:nvPr/>
          </p:nvSpPr>
          <p:spPr>
            <a:xfrm>
              <a:off x="6669350" y="1782877"/>
              <a:ext cx="2176457" cy="35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Prof. P. Vena</a:t>
              </a:r>
              <a:endParaRPr lang="fr-BE" sz="1600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1746835-0984-7369-A9F7-E48B8BBE1831}"/>
                </a:ext>
              </a:extLst>
            </p:cNvPr>
            <p:cNvSpPr txBox="1"/>
            <p:nvPr/>
          </p:nvSpPr>
          <p:spPr>
            <a:xfrm>
              <a:off x="8397085" y="1791415"/>
              <a:ext cx="2583953" cy="62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L. D’Andrea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 PhD</a:t>
              </a:r>
              <a:endParaRPr lang="fr-BE" sz="1600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D70988-7124-79CA-DECA-6C3D1692486D}"/>
                </a:ext>
              </a:extLst>
            </p:cNvPr>
            <p:cNvSpPr txBox="1"/>
            <p:nvPr/>
          </p:nvSpPr>
          <p:spPr>
            <a:xfrm>
              <a:off x="10674356" y="1769340"/>
              <a:ext cx="1627929" cy="62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Prof. G. H. van Lenthe</a:t>
              </a:r>
              <a:endParaRPr lang="fr-BE" sz="1600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DBC044-BD6F-2374-6892-44611E533A6E}"/>
                </a:ext>
              </a:extLst>
            </p:cNvPr>
            <p:cNvSpPr txBox="1"/>
            <p:nvPr/>
          </p:nvSpPr>
          <p:spPr>
            <a:xfrm>
              <a:off x="8802882" y="3702311"/>
              <a:ext cx="1752026" cy="621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E. </a:t>
              </a:r>
              <a:r>
                <a:rPr lang="en-GB" sz="1600" b="1" dirty="0" err="1">
                  <a:solidFill>
                    <a:schemeClr val="bg1"/>
                  </a:solidFill>
                  <a:latin typeface="Nunito" pitchFamily="2" charset="0"/>
                </a:rPr>
                <a:t>Zamengo</a:t>
              </a:r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 </a:t>
              </a: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Nunito" pitchFamily="2" charset="0"/>
                </a:rPr>
                <a:t>PhD Candidate</a:t>
              </a:r>
              <a:endParaRPr lang="fr-BE" sz="1600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B53F0C-E56A-939F-CD38-DEFF37E77856}"/>
                </a:ext>
              </a:extLst>
            </p:cNvPr>
            <p:cNvSpPr txBox="1"/>
            <p:nvPr/>
          </p:nvSpPr>
          <p:spPr>
            <a:xfrm>
              <a:off x="6773930" y="3711747"/>
              <a:ext cx="1809881" cy="621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BE" sz="1600" b="1" dirty="0">
                  <a:solidFill>
                    <a:schemeClr val="bg1"/>
                  </a:solidFill>
                  <a:latin typeface="Nunito" pitchFamily="2" charset="0"/>
                </a:rPr>
                <a:t>M.A. Hartmann</a:t>
              </a:r>
            </a:p>
            <a:p>
              <a:pPr algn="ctr"/>
              <a:r>
                <a:rPr lang="fr-BE" sz="1600" b="1" dirty="0" err="1">
                  <a:solidFill>
                    <a:schemeClr val="bg1"/>
                  </a:solidFill>
                  <a:latin typeface="Nunito" pitchFamily="2" charset="0"/>
                </a:rPr>
                <a:t>Priv</a:t>
              </a:r>
              <a:r>
                <a:rPr lang="fr-BE" sz="1600" b="1" dirty="0">
                  <a:solidFill>
                    <a:schemeClr val="bg1"/>
                  </a:solidFill>
                  <a:latin typeface="Nunito" pitchFamily="2" charset="0"/>
                </a:rPr>
                <a:t>. </a:t>
              </a:r>
              <a:r>
                <a:rPr lang="fr-BE" sz="1600" b="1" dirty="0" err="1">
                  <a:solidFill>
                    <a:schemeClr val="bg1"/>
                  </a:solidFill>
                  <a:latin typeface="Nunito" pitchFamily="2" charset="0"/>
                </a:rPr>
                <a:t>Doz</a:t>
              </a:r>
              <a:r>
                <a:rPr lang="fr-BE" sz="1600" b="1" dirty="0">
                  <a:solidFill>
                    <a:schemeClr val="bg1"/>
                  </a:solidFill>
                  <a:latin typeface="Nunito" pitchFamily="2" charset="0"/>
                </a:rPr>
                <a:t>. Dr.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1E757C-F594-CB2A-EBF3-2C5FF990257D}"/>
                </a:ext>
              </a:extLst>
            </p:cNvPr>
            <p:cNvSpPr txBox="1"/>
            <p:nvPr/>
          </p:nvSpPr>
          <p:spPr>
            <a:xfrm>
              <a:off x="10506599" y="3737485"/>
              <a:ext cx="2333400" cy="621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fr-BE" sz="1600" b="1" dirty="0" err="1">
                  <a:solidFill>
                    <a:schemeClr val="bg1"/>
                  </a:solidFill>
                  <a:latin typeface="Nunito" pitchFamily="2" charset="0"/>
                </a:rPr>
                <a:t>S.Blouin</a:t>
              </a:r>
              <a:r>
                <a:rPr lang="fr-BE" sz="1600" b="1" dirty="0">
                  <a:solidFill>
                    <a:schemeClr val="bg1"/>
                  </a:solidFill>
                  <a:latin typeface="Nunito" pitchFamily="2" charset="0"/>
                </a:rPr>
                <a:t> </a:t>
              </a:r>
            </a:p>
            <a:p>
              <a:pPr algn="ctr" fontAlgn="base"/>
              <a:r>
                <a:rPr lang="fr-BE" sz="1600" b="1" dirty="0">
                  <a:solidFill>
                    <a:schemeClr val="bg1"/>
                  </a:solidFill>
                  <a:latin typeface="Nunito" pitchFamily="2" charset="0"/>
                </a:rPr>
                <a:t>Senior </a:t>
              </a:r>
              <a:r>
                <a:rPr lang="fr-BE" sz="1600" b="1" dirty="0" err="1">
                  <a:solidFill>
                    <a:schemeClr val="bg1"/>
                  </a:solidFill>
                  <a:latin typeface="Nunito" pitchFamily="2" charset="0"/>
                </a:rPr>
                <a:t>Researcher</a:t>
              </a:r>
              <a:endParaRPr lang="fr-BE" sz="1600" b="1" dirty="0">
                <a:solidFill>
                  <a:schemeClr val="bg1"/>
                </a:solidFill>
                <a:latin typeface="Nunito" pitchFamily="2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F88877E-C8C7-8F0D-515A-8EA5C24FF010}"/>
              </a:ext>
            </a:extLst>
          </p:cNvPr>
          <p:cNvSpPr txBox="1"/>
          <p:nvPr/>
        </p:nvSpPr>
        <p:spPr>
          <a:xfrm>
            <a:off x="1500605" y="4238137"/>
            <a:ext cx="2174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Nunito" pitchFamily="2" charset="0"/>
              </a:rPr>
              <a:t>Prof. D. </a:t>
            </a:r>
            <a:r>
              <a:rPr lang="en-GB" sz="1600" b="1" dirty="0" err="1">
                <a:solidFill>
                  <a:schemeClr val="bg1"/>
                </a:solidFill>
                <a:latin typeface="Nunito" pitchFamily="2" charset="0"/>
              </a:rPr>
              <a:t>Ruffoni</a:t>
            </a:r>
            <a:endParaRPr lang="fr-BE" sz="1600" b="1" dirty="0">
              <a:solidFill>
                <a:schemeClr val="bg1"/>
              </a:solidFill>
              <a:latin typeface="Nunito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A24D385-961C-BBA2-23DB-F477C58D60FC}"/>
              </a:ext>
            </a:extLst>
          </p:cNvPr>
          <p:cNvGrpSpPr/>
          <p:nvPr/>
        </p:nvGrpSpPr>
        <p:grpSpPr>
          <a:xfrm>
            <a:off x="1986487" y="6283144"/>
            <a:ext cx="2543907" cy="403035"/>
            <a:chOff x="5256879" y="6323382"/>
            <a:chExt cx="2543907" cy="403035"/>
          </a:xfrm>
        </p:grpSpPr>
        <p:pic>
          <p:nvPicPr>
            <p:cNvPr id="46" name="Graphic 45" descr="Email with solid fill">
              <a:extLst>
                <a:ext uri="{FF2B5EF4-FFF2-40B4-BE49-F238E27FC236}">
                  <a16:creationId xmlns:a16="http://schemas.microsoft.com/office/drawing/2014/main" id="{19C791F6-C949-140B-2C55-21B5B545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256879" y="6323382"/>
              <a:ext cx="353942" cy="34337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866E96-C880-95B3-2CAF-F342FDCCFA1E}"/>
                </a:ext>
              </a:extLst>
            </p:cNvPr>
            <p:cNvSpPr txBox="1"/>
            <p:nvPr/>
          </p:nvSpPr>
          <p:spPr>
            <a:xfrm>
              <a:off x="5427068" y="6387863"/>
              <a:ext cx="2373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Nunito" pitchFamily="2" charset="0"/>
                </a:rPr>
                <a:t>hsouhail@uliege.be</a:t>
              </a:r>
            </a:p>
          </p:txBody>
        </p:sp>
      </p:grpSp>
      <p:pic>
        <p:nvPicPr>
          <p:cNvPr id="9" name="Immagine 8" descr="Immagine che contiene modello, quadrato, Simmetria, arte&#10;&#10;Il contenuto generato dall'IA potrebbe non essere corretto.">
            <a:extLst>
              <a:ext uri="{FF2B5EF4-FFF2-40B4-BE49-F238E27FC236}">
                <a16:creationId xmlns:a16="http://schemas.microsoft.com/office/drawing/2014/main" id="{97A6001C-8188-8B67-DA1E-F30243EEE8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0" y="5713262"/>
            <a:ext cx="963197" cy="9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7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2F4E-7FB8-4141-C5B9-AEADA27C0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2" name="Picture 3821">
            <a:extLst>
              <a:ext uri="{FF2B5EF4-FFF2-40B4-BE49-F238E27FC236}">
                <a16:creationId xmlns:a16="http://schemas.microsoft.com/office/drawing/2014/main" id="{5E334C99-9E4F-1733-BF2F-584FD3C0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67" y="2855199"/>
            <a:ext cx="6371246" cy="2988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54545-2E5D-76A7-787D-DD783936A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51" y="5488026"/>
            <a:ext cx="1420613" cy="673353"/>
          </a:xfrm>
          <a:prstGeom prst="rect">
            <a:avLst/>
          </a:prstGeom>
        </p:spPr>
      </p:pic>
      <p:grpSp>
        <p:nvGrpSpPr>
          <p:cNvPr id="2988" name="Group 382">
            <a:extLst>
              <a:ext uri="{FF2B5EF4-FFF2-40B4-BE49-F238E27FC236}">
                <a16:creationId xmlns:a16="http://schemas.microsoft.com/office/drawing/2014/main" id="{AC166111-7330-A3F9-1D2E-2482091F606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209754" y="3524301"/>
            <a:ext cx="2866772" cy="1140486"/>
            <a:chOff x="1271" y="2304"/>
            <a:chExt cx="3225" cy="1283"/>
          </a:xfrm>
        </p:grpSpPr>
        <p:grpSp>
          <p:nvGrpSpPr>
            <p:cNvPr id="2989" name="Group 383">
              <a:extLst>
                <a:ext uri="{FF2B5EF4-FFF2-40B4-BE49-F238E27FC236}">
                  <a16:creationId xmlns:a16="http://schemas.microsoft.com/office/drawing/2014/main" id="{FB4267D5-584F-6524-FAB4-62A72F7689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1" y="2304"/>
              <a:ext cx="3225" cy="1283"/>
              <a:chOff x="1271" y="2304"/>
              <a:chExt cx="3225" cy="1283"/>
            </a:xfrm>
          </p:grpSpPr>
          <p:sp>
            <p:nvSpPr>
              <p:cNvPr id="3180" name="Freeform 384">
                <a:extLst>
                  <a:ext uri="{FF2B5EF4-FFF2-40B4-BE49-F238E27FC236}">
                    <a16:creationId xmlns:a16="http://schemas.microsoft.com/office/drawing/2014/main" id="{8D5862E5-E171-05D3-A7B1-4A3950599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2304"/>
                <a:ext cx="3225" cy="1283"/>
              </a:xfrm>
              <a:custGeom>
                <a:avLst/>
                <a:gdLst>
                  <a:gd name="T0" fmla="*/ 18595 w 1290"/>
                  <a:gd name="T1" fmla="*/ 5407 h 481"/>
                  <a:gd name="T2" fmla="*/ 16645 w 1290"/>
                  <a:gd name="T3" fmla="*/ 4881 h 481"/>
                  <a:gd name="T4" fmla="*/ 16050 w 1290"/>
                  <a:gd name="T5" fmla="*/ 4668 h 481"/>
                  <a:gd name="T6" fmla="*/ 17188 w 1290"/>
                  <a:gd name="T7" fmla="*/ 4767 h 481"/>
                  <a:gd name="T8" fmla="*/ 18738 w 1290"/>
                  <a:gd name="T9" fmla="*/ 5167 h 481"/>
                  <a:gd name="T10" fmla="*/ 18845 w 1290"/>
                  <a:gd name="T11" fmla="*/ 3964 h 481"/>
                  <a:gd name="T12" fmla="*/ 16813 w 1290"/>
                  <a:gd name="T13" fmla="*/ 3380 h 481"/>
                  <a:gd name="T14" fmla="*/ 14908 w 1290"/>
                  <a:gd name="T15" fmla="*/ 3073 h 481"/>
                  <a:gd name="T16" fmla="*/ 13770 w 1290"/>
                  <a:gd name="T17" fmla="*/ 2697 h 481"/>
                  <a:gd name="T18" fmla="*/ 15050 w 1290"/>
                  <a:gd name="T19" fmla="*/ 2142 h 481"/>
                  <a:gd name="T20" fmla="*/ 15800 w 1290"/>
                  <a:gd name="T21" fmla="*/ 21 h 481"/>
                  <a:gd name="T22" fmla="*/ 14500 w 1290"/>
                  <a:gd name="T23" fmla="*/ 798 h 481"/>
                  <a:gd name="T24" fmla="*/ 13175 w 1290"/>
                  <a:gd name="T25" fmla="*/ 1251 h 481"/>
                  <a:gd name="T26" fmla="*/ 11363 w 1290"/>
                  <a:gd name="T27" fmla="*/ 2278 h 481"/>
                  <a:gd name="T28" fmla="*/ 9270 w 1290"/>
                  <a:gd name="T29" fmla="*/ 3222 h 481"/>
                  <a:gd name="T30" fmla="*/ 1625 w 1290"/>
                  <a:gd name="T31" fmla="*/ 2086 h 481"/>
                  <a:gd name="T32" fmla="*/ 0 w 1290"/>
                  <a:gd name="T33" fmla="*/ 1744 h 481"/>
                  <a:gd name="T34" fmla="*/ 2783 w 1290"/>
                  <a:gd name="T35" fmla="*/ 7797 h 481"/>
                  <a:gd name="T36" fmla="*/ 8550 w 1290"/>
                  <a:gd name="T37" fmla="*/ 7797 h 481"/>
                  <a:gd name="T38" fmla="*/ 10083 w 1290"/>
                  <a:gd name="T39" fmla="*/ 8125 h 481"/>
                  <a:gd name="T40" fmla="*/ 13095 w 1290"/>
                  <a:gd name="T41" fmla="*/ 8424 h 481"/>
                  <a:gd name="T42" fmla="*/ 14113 w 1290"/>
                  <a:gd name="T43" fmla="*/ 8424 h 481"/>
                  <a:gd name="T44" fmla="*/ 15425 w 1290"/>
                  <a:gd name="T45" fmla="*/ 8786 h 481"/>
                  <a:gd name="T46" fmla="*/ 17333 w 1290"/>
                  <a:gd name="T47" fmla="*/ 9016 h 481"/>
                  <a:gd name="T48" fmla="*/ 16470 w 1290"/>
                  <a:gd name="T49" fmla="*/ 7898 h 481"/>
                  <a:gd name="T50" fmla="*/ 15095 w 1290"/>
                  <a:gd name="T51" fmla="*/ 7386 h 481"/>
                  <a:gd name="T52" fmla="*/ 15908 w 1290"/>
                  <a:gd name="T53" fmla="*/ 7535 h 481"/>
                  <a:gd name="T54" fmla="*/ 17750 w 1290"/>
                  <a:gd name="T55" fmla="*/ 8069 h 481"/>
                  <a:gd name="T56" fmla="*/ 19250 w 1290"/>
                  <a:gd name="T57" fmla="*/ 7898 h 481"/>
                  <a:gd name="T58" fmla="*/ 17595 w 1290"/>
                  <a:gd name="T59" fmla="*/ 6794 h 481"/>
                  <a:gd name="T60" fmla="*/ 15813 w 1290"/>
                  <a:gd name="T61" fmla="*/ 6204 h 481"/>
                  <a:gd name="T62" fmla="*/ 16238 w 1290"/>
                  <a:gd name="T63" fmla="*/ 6191 h 481"/>
                  <a:gd name="T64" fmla="*/ 17750 w 1290"/>
                  <a:gd name="T65" fmla="*/ 6546 h 481"/>
                  <a:gd name="T66" fmla="*/ 19425 w 1290"/>
                  <a:gd name="T67" fmla="*/ 6930 h 481"/>
                  <a:gd name="T68" fmla="*/ 19720 w 1290"/>
                  <a:gd name="T69" fmla="*/ 5791 h 4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290" h="481">
                    <a:moveTo>
                      <a:pt x="1262" y="305"/>
                    </a:moveTo>
                    <a:cubicBezTo>
                      <a:pt x="1250" y="299"/>
                      <a:pt x="1208" y="290"/>
                      <a:pt x="1190" y="285"/>
                    </a:cubicBezTo>
                    <a:cubicBezTo>
                      <a:pt x="1172" y="281"/>
                      <a:pt x="1143" y="275"/>
                      <a:pt x="1130" y="271"/>
                    </a:cubicBezTo>
                    <a:cubicBezTo>
                      <a:pt x="1118" y="266"/>
                      <a:pt x="1081" y="259"/>
                      <a:pt x="1065" y="257"/>
                    </a:cubicBezTo>
                    <a:cubicBezTo>
                      <a:pt x="1049" y="254"/>
                      <a:pt x="1019" y="252"/>
                      <a:pt x="1005" y="247"/>
                    </a:cubicBezTo>
                    <a:cubicBezTo>
                      <a:pt x="1005" y="247"/>
                      <a:pt x="1014" y="244"/>
                      <a:pt x="1027" y="246"/>
                    </a:cubicBezTo>
                    <a:cubicBezTo>
                      <a:pt x="1040" y="247"/>
                      <a:pt x="1057" y="250"/>
                      <a:pt x="1064" y="251"/>
                    </a:cubicBezTo>
                    <a:cubicBezTo>
                      <a:pt x="1071" y="251"/>
                      <a:pt x="1084" y="250"/>
                      <a:pt x="1100" y="251"/>
                    </a:cubicBezTo>
                    <a:cubicBezTo>
                      <a:pt x="1115" y="252"/>
                      <a:pt x="1136" y="258"/>
                      <a:pt x="1155" y="262"/>
                    </a:cubicBezTo>
                    <a:cubicBezTo>
                      <a:pt x="1175" y="267"/>
                      <a:pt x="1172" y="267"/>
                      <a:pt x="1199" y="272"/>
                    </a:cubicBezTo>
                    <a:cubicBezTo>
                      <a:pt x="1227" y="276"/>
                      <a:pt x="1246" y="272"/>
                      <a:pt x="1251" y="253"/>
                    </a:cubicBezTo>
                    <a:cubicBezTo>
                      <a:pt x="1253" y="235"/>
                      <a:pt x="1238" y="220"/>
                      <a:pt x="1206" y="209"/>
                    </a:cubicBezTo>
                    <a:cubicBezTo>
                      <a:pt x="1174" y="199"/>
                      <a:pt x="1154" y="194"/>
                      <a:pt x="1129" y="188"/>
                    </a:cubicBezTo>
                    <a:cubicBezTo>
                      <a:pt x="1104" y="181"/>
                      <a:pt x="1095" y="179"/>
                      <a:pt x="1076" y="178"/>
                    </a:cubicBezTo>
                    <a:cubicBezTo>
                      <a:pt x="1056" y="176"/>
                      <a:pt x="1043" y="175"/>
                      <a:pt x="1012" y="171"/>
                    </a:cubicBezTo>
                    <a:cubicBezTo>
                      <a:pt x="980" y="167"/>
                      <a:pt x="979" y="166"/>
                      <a:pt x="954" y="162"/>
                    </a:cubicBezTo>
                    <a:cubicBezTo>
                      <a:pt x="928" y="158"/>
                      <a:pt x="912" y="154"/>
                      <a:pt x="899" y="152"/>
                    </a:cubicBezTo>
                    <a:cubicBezTo>
                      <a:pt x="886" y="149"/>
                      <a:pt x="881" y="142"/>
                      <a:pt x="881" y="142"/>
                    </a:cubicBezTo>
                    <a:cubicBezTo>
                      <a:pt x="881" y="142"/>
                      <a:pt x="897" y="133"/>
                      <a:pt x="904" y="129"/>
                    </a:cubicBezTo>
                    <a:cubicBezTo>
                      <a:pt x="912" y="126"/>
                      <a:pt x="955" y="117"/>
                      <a:pt x="963" y="113"/>
                    </a:cubicBezTo>
                    <a:cubicBezTo>
                      <a:pt x="970" y="109"/>
                      <a:pt x="1028" y="79"/>
                      <a:pt x="1029" y="40"/>
                    </a:cubicBezTo>
                    <a:cubicBezTo>
                      <a:pt x="1029" y="0"/>
                      <a:pt x="1011" y="1"/>
                      <a:pt x="1011" y="1"/>
                    </a:cubicBezTo>
                    <a:cubicBezTo>
                      <a:pt x="1002" y="0"/>
                      <a:pt x="976" y="23"/>
                      <a:pt x="972" y="27"/>
                    </a:cubicBezTo>
                    <a:cubicBezTo>
                      <a:pt x="958" y="28"/>
                      <a:pt x="937" y="41"/>
                      <a:pt x="928" y="42"/>
                    </a:cubicBezTo>
                    <a:cubicBezTo>
                      <a:pt x="919" y="44"/>
                      <a:pt x="915" y="48"/>
                      <a:pt x="905" y="52"/>
                    </a:cubicBezTo>
                    <a:cubicBezTo>
                      <a:pt x="894" y="56"/>
                      <a:pt x="862" y="61"/>
                      <a:pt x="843" y="66"/>
                    </a:cubicBezTo>
                    <a:cubicBezTo>
                      <a:pt x="824" y="70"/>
                      <a:pt x="806" y="71"/>
                      <a:pt x="790" y="79"/>
                    </a:cubicBezTo>
                    <a:cubicBezTo>
                      <a:pt x="774" y="87"/>
                      <a:pt x="745" y="110"/>
                      <a:pt x="727" y="120"/>
                    </a:cubicBezTo>
                    <a:cubicBezTo>
                      <a:pt x="714" y="128"/>
                      <a:pt x="670" y="157"/>
                      <a:pt x="630" y="169"/>
                    </a:cubicBezTo>
                    <a:cubicBezTo>
                      <a:pt x="618" y="172"/>
                      <a:pt x="603" y="170"/>
                      <a:pt x="593" y="170"/>
                    </a:cubicBezTo>
                    <a:cubicBezTo>
                      <a:pt x="570" y="171"/>
                      <a:pt x="544" y="175"/>
                      <a:pt x="482" y="174"/>
                    </a:cubicBezTo>
                    <a:cubicBezTo>
                      <a:pt x="383" y="173"/>
                      <a:pt x="201" y="124"/>
                      <a:pt x="104" y="110"/>
                    </a:cubicBezTo>
                    <a:cubicBezTo>
                      <a:pt x="79" y="107"/>
                      <a:pt x="35" y="96"/>
                      <a:pt x="8" y="93"/>
                    </a:cubicBezTo>
                    <a:cubicBezTo>
                      <a:pt x="5" y="93"/>
                      <a:pt x="3" y="93"/>
                      <a:pt x="0" y="92"/>
                    </a:cubicBezTo>
                    <a:cubicBezTo>
                      <a:pt x="0" y="421"/>
                      <a:pt x="0" y="421"/>
                      <a:pt x="0" y="421"/>
                    </a:cubicBezTo>
                    <a:cubicBezTo>
                      <a:pt x="49" y="419"/>
                      <a:pt x="110" y="416"/>
                      <a:pt x="178" y="411"/>
                    </a:cubicBezTo>
                    <a:cubicBezTo>
                      <a:pt x="308" y="400"/>
                      <a:pt x="408" y="402"/>
                      <a:pt x="456" y="406"/>
                    </a:cubicBezTo>
                    <a:cubicBezTo>
                      <a:pt x="505" y="411"/>
                      <a:pt x="514" y="409"/>
                      <a:pt x="547" y="411"/>
                    </a:cubicBezTo>
                    <a:cubicBezTo>
                      <a:pt x="559" y="412"/>
                      <a:pt x="585" y="411"/>
                      <a:pt x="613" y="416"/>
                    </a:cubicBezTo>
                    <a:cubicBezTo>
                      <a:pt x="618" y="416"/>
                      <a:pt x="626" y="423"/>
                      <a:pt x="645" y="428"/>
                    </a:cubicBezTo>
                    <a:cubicBezTo>
                      <a:pt x="665" y="434"/>
                      <a:pt x="730" y="444"/>
                      <a:pt x="753" y="445"/>
                    </a:cubicBezTo>
                    <a:cubicBezTo>
                      <a:pt x="777" y="447"/>
                      <a:pt x="838" y="444"/>
                      <a:pt x="838" y="444"/>
                    </a:cubicBezTo>
                    <a:cubicBezTo>
                      <a:pt x="838" y="444"/>
                      <a:pt x="848" y="443"/>
                      <a:pt x="858" y="445"/>
                    </a:cubicBezTo>
                    <a:cubicBezTo>
                      <a:pt x="867" y="447"/>
                      <a:pt x="897" y="445"/>
                      <a:pt x="903" y="444"/>
                    </a:cubicBezTo>
                    <a:cubicBezTo>
                      <a:pt x="909" y="443"/>
                      <a:pt x="920" y="448"/>
                      <a:pt x="934" y="452"/>
                    </a:cubicBezTo>
                    <a:cubicBezTo>
                      <a:pt x="949" y="455"/>
                      <a:pt x="971" y="458"/>
                      <a:pt x="987" y="463"/>
                    </a:cubicBezTo>
                    <a:cubicBezTo>
                      <a:pt x="1002" y="468"/>
                      <a:pt x="1027" y="470"/>
                      <a:pt x="1045" y="473"/>
                    </a:cubicBezTo>
                    <a:cubicBezTo>
                      <a:pt x="1063" y="476"/>
                      <a:pt x="1088" y="481"/>
                      <a:pt x="1109" y="475"/>
                    </a:cubicBezTo>
                    <a:cubicBezTo>
                      <a:pt x="1131" y="469"/>
                      <a:pt x="1130" y="446"/>
                      <a:pt x="1120" y="436"/>
                    </a:cubicBezTo>
                    <a:cubicBezTo>
                      <a:pt x="1110" y="427"/>
                      <a:pt x="1070" y="419"/>
                      <a:pt x="1054" y="416"/>
                    </a:cubicBezTo>
                    <a:cubicBezTo>
                      <a:pt x="1038" y="413"/>
                      <a:pt x="1026" y="411"/>
                      <a:pt x="1014" y="406"/>
                    </a:cubicBezTo>
                    <a:cubicBezTo>
                      <a:pt x="1002" y="401"/>
                      <a:pt x="966" y="389"/>
                      <a:pt x="966" y="389"/>
                    </a:cubicBezTo>
                    <a:cubicBezTo>
                      <a:pt x="966" y="389"/>
                      <a:pt x="960" y="383"/>
                      <a:pt x="970" y="384"/>
                    </a:cubicBezTo>
                    <a:cubicBezTo>
                      <a:pt x="981" y="385"/>
                      <a:pt x="998" y="392"/>
                      <a:pt x="1018" y="397"/>
                    </a:cubicBezTo>
                    <a:cubicBezTo>
                      <a:pt x="1037" y="401"/>
                      <a:pt x="1061" y="408"/>
                      <a:pt x="1082" y="413"/>
                    </a:cubicBezTo>
                    <a:cubicBezTo>
                      <a:pt x="1102" y="419"/>
                      <a:pt x="1119" y="420"/>
                      <a:pt x="1136" y="425"/>
                    </a:cubicBezTo>
                    <a:cubicBezTo>
                      <a:pt x="1153" y="430"/>
                      <a:pt x="1182" y="435"/>
                      <a:pt x="1198" y="438"/>
                    </a:cubicBezTo>
                    <a:cubicBezTo>
                      <a:pt x="1214" y="441"/>
                      <a:pt x="1227" y="436"/>
                      <a:pt x="1232" y="416"/>
                    </a:cubicBezTo>
                    <a:cubicBezTo>
                      <a:pt x="1237" y="395"/>
                      <a:pt x="1226" y="383"/>
                      <a:pt x="1212" y="380"/>
                    </a:cubicBezTo>
                    <a:cubicBezTo>
                      <a:pt x="1197" y="377"/>
                      <a:pt x="1143" y="362"/>
                      <a:pt x="1126" y="358"/>
                    </a:cubicBezTo>
                    <a:cubicBezTo>
                      <a:pt x="1109" y="354"/>
                      <a:pt x="1078" y="344"/>
                      <a:pt x="1064" y="338"/>
                    </a:cubicBezTo>
                    <a:cubicBezTo>
                      <a:pt x="1051" y="333"/>
                      <a:pt x="1021" y="328"/>
                      <a:pt x="1012" y="327"/>
                    </a:cubicBezTo>
                    <a:cubicBezTo>
                      <a:pt x="1003" y="325"/>
                      <a:pt x="989" y="323"/>
                      <a:pt x="995" y="320"/>
                    </a:cubicBezTo>
                    <a:cubicBezTo>
                      <a:pt x="1000" y="318"/>
                      <a:pt x="1022" y="322"/>
                      <a:pt x="1039" y="326"/>
                    </a:cubicBezTo>
                    <a:cubicBezTo>
                      <a:pt x="1057" y="330"/>
                      <a:pt x="1066" y="334"/>
                      <a:pt x="1085" y="335"/>
                    </a:cubicBezTo>
                    <a:cubicBezTo>
                      <a:pt x="1105" y="337"/>
                      <a:pt x="1116" y="341"/>
                      <a:pt x="1136" y="345"/>
                    </a:cubicBezTo>
                    <a:cubicBezTo>
                      <a:pt x="1156" y="348"/>
                      <a:pt x="1168" y="351"/>
                      <a:pt x="1181" y="353"/>
                    </a:cubicBezTo>
                    <a:cubicBezTo>
                      <a:pt x="1195" y="355"/>
                      <a:pt x="1220" y="360"/>
                      <a:pt x="1243" y="365"/>
                    </a:cubicBezTo>
                    <a:cubicBezTo>
                      <a:pt x="1267" y="371"/>
                      <a:pt x="1284" y="364"/>
                      <a:pt x="1287" y="342"/>
                    </a:cubicBezTo>
                    <a:cubicBezTo>
                      <a:pt x="1290" y="320"/>
                      <a:pt x="1275" y="310"/>
                      <a:pt x="1262" y="305"/>
                    </a:cubicBezTo>
                    <a:close/>
                  </a:path>
                </a:pathLst>
              </a:custGeom>
              <a:solidFill>
                <a:srgbClr val="FEF6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385">
                <a:extLst>
                  <a:ext uri="{FF2B5EF4-FFF2-40B4-BE49-F238E27FC236}">
                    <a16:creationId xmlns:a16="http://schemas.microsoft.com/office/drawing/2014/main" id="{56EC8F66-E1CA-1DBC-93D2-CFEDB2B8E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" y="2723"/>
                <a:ext cx="33" cy="130"/>
              </a:xfrm>
              <a:custGeom>
                <a:avLst/>
                <a:gdLst>
                  <a:gd name="T0" fmla="*/ 20 w 13"/>
                  <a:gd name="T1" fmla="*/ 0 h 49"/>
                  <a:gd name="T2" fmla="*/ 96 w 13"/>
                  <a:gd name="T3" fmla="*/ 239 h 49"/>
                  <a:gd name="T4" fmla="*/ 160 w 13"/>
                  <a:gd name="T5" fmla="*/ 915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49">
                    <a:moveTo>
                      <a:pt x="1" y="0"/>
                    </a:moveTo>
                    <a:cubicBezTo>
                      <a:pt x="0" y="5"/>
                      <a:pt x="3" y="8"/>
                      <a:pt x="6" y="13"/>
                    </a:cubicBezTo>
                    <a:cubicBezTo>
                      <a:pt x="13" y="24"/>
                      <a:pt x="9" y="36"/>
                      <a:pt x="10" y="49"/>
                    </a:cubicBezTo>
                  </a:path>
                </a:pathLst>
              </a:custGeom>
              <a:noFill/>
              <a:ln w="7938" cap="rnd">
                <a:solidFill>
                  <a:srgbClr val="D4AB9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386">
                <a:extLst>
                  <a:ext uri="{FF2B5EF4-FFF2-40B4-BE49-F238E27FC236}">
                    <a16:creationId xmlns:a16="http://schemas.microsoft.com/office/drawing/2014/main" id="{BE6CF922-86F3-10B4-F2A2-195C9FC649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01"/>
                <a:ext cx="63" cy="150"/>
              </a:xfrm>
              <a:custGeom>
                <a:avLst/>
                <a:gdLst>
                  <a:gd name="T0" fmla="*/ 0 w 25"/>
                  <a:gd name="T1" fmla="*/ 0 h 56"/>
                  <a:gd name="T2" fmla="*/ 159 w 25"/>
                  <a:gd name="T3" fmla="*/ 209 h 56"/>
                  <a:gd name="T4" fmla="*/ 401 w 25"/>
                  <a:gd name="T5" fmla="*/ 1077 h 5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" h="56">
                    <a:moveTo>
                      <a:pt x="0" y="0"/>
                    </a:moveTo>
                    <a:cubicBezTo>
                      <a:pt x="3" y="5"/>
                      <a:pt x="6" y="7"/>
                      <a:pt x="10" y="11"/>
                    </a:cubicBezTo>
                    <a:cubicBezTo>
                      <a:pt x="22" y="23"/>
                      <a:pt x="25" y="39"/>
                      <a:pt x="25" y="56"/>
                    </a:cubicBezTo>
                  </a:path>
                </a:pathLst>
              </a:custGeom>
              <a:noFill/>
              <a:ln w="7938" cap="rnd">
                <a:solidFill>
                  <a:srgbClr val="D4AB9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387">
                <a:extLst>
                  <a:ext uri="{FF2B5EF4-FFF2-40B4-BE49-F238E27FC236}">
                    <a16:creationId xmlns:a16="http://schemas.microsoft.com/office/drawing/2014/main" id="{7DB17627-ADC2-FE8F-48CC-7C1A3D4BF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3464"/>
                <a:ext cx="205" cy="109"/>
              </a:xfrm>
              <a:custGeom>
                <a:avLst/>
                <a:gdLst>
                  <a:gd name="T0" fmla="*/ 1283 w 82"/>
                  <a:gd name="T1" fmla="*/ 409 h 41"/>
                  <a:gd name="T2" fmla="*/ 500 w 82"/>
                  <a:gd name="T3" fmla="*/ 657 h 41"/>
                  <a:gd name="T4" fmla="*/ 95 w 82"/>
                  <a:gd name="T5" fmla="*/ 545 h 41"/>
                  <a:gd name="T6" fmla="*/ 145 w 82"/>
                  <a:gd name="T7" fmla="*/ 0 h 41"/>
                  <a:gd name="T8" fmla="*/ 220 w 82"/>
                  <a:gd name="T9" fmla="*/ 362 h 41"/>
                  <a:gd name="T10" fmla="*/ 563 w 82"/>
                  <a:gd name="T11" fmla="*/ 487 h 41"/>
                  <a:gd name="T12" fmla="*/ 1238 w 82"/>
                  <a:gd name="T13" fmla="*/ 362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2" h="41">
                    <a:moveTo>
                      <a:pt x="82" y="22"/>
                    </a:moveTo>
                    <a:cubicBezTo>
                      <a:pt x="70" y="41"/>
                      <a:pt x="51" y="38"/>
                      <a:pt x="32" y="35"/>
                    </a:cubicBezTo>
                    <a:cubicBezTo>
                      <a:pt x="25" y="34"/>
                      <a:pt x="12" y="34"/>
                      <a:pt x="6" y="29"/>
                    </a:cubicBezTo>
                    <a:cubicBezTo>
                      <a:pt x="0" y="22"/>
                      <a:pt x="7" y="8"/>
                      <a:pt x="9" y="0"/>
                    </a:cubicBezTo>
                    <a:cubicBezTo>
                      <a:pt x="12" y="6"/>
                      <a:pt x="9" y="13"/>
                      <a:pt x="14" y="19"/>
                    </a:cubicBezTo>
                    <a:cubicBezTo>
                      <a:pt x="19" y="24"/>
                      <a:pt x="29" y="25"/>
                      <a:pt x="36" y="26"/>
                    </a:cubicBezTo>
                    <a:cubicBezTo>
                      <a:pt x="45" y="27"/>
                      <a:pt x="73" y="26"/>
                      <a:pt x="79" y="19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388">
                <a:extLst>
                  <a:ext uri="{FF2B5EF4-FFF2-40B4-BE49-F238E27FC236}">
                    <a16:creationId xmlns:a16="http://schemas.microsoft.com/office/drawing/2014/main" id="{8884E50E-0AA7-CAFD-570B-1287EEFD4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451"/>
                <a:ext cx="115" cy="101"/>
              </a:xfrm>
              <a:custGeom>
                <a:avLst/>
                <a:gdLst>
                  <a:gd name="T0" fmla="*/ 720 w 46"/>
                  <a:gd name="T1" fmla="*/ 226 h 38"/>
                  <a:gd name="T2" fmla="*/ 563 w 46"/>
                  <a:gd name="T3" fmla="*/ 635 h 38"/>
                  <a:gd name="T4" fmla="*/ 208 w 46"/>
                  <a:gd name="T5" fmla="*/ 635 h 38"/>
                  <a:gd name="T6" fmla="*/ 33 w 46"/>
                  <a:gd name="T7" fmla="*/ 431 h 38"/>
                  <a:gd name="T8" fmla="*/ 175 w 46"/>
                  <a:gd name="T9" fmla="*/ 247 h 38"/>
                  <a:gd name="T10" fmla="*/ 270 w 46"/>
                  <a:gd name="T11" fmla="*/ 0 h 38"/>
                  <a:gd name="T12" fmla="*/ 220 w 46"/>
                  <a:gd name="T13" fmla="*/ 396 h 38"/>
                  <a:gd name="T14" fmla="*/ 563 w 46"/>
                  <a:gd name="T15" fmla="*/ 319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6" h="38">
                    <a:moveTo>
                      <a:pt x="46" y="12"/>
                    </a:moveTo>
                    <a:cubicBezTo>
                      <a:pt x="42" y="18"/>
                      <a:pt x="42" y="29"/>
                      <a:pt x="36" y="34"/>
                    </a:cubicBezTo>
                    <a:cubicBezTo>
                      <a:pt x="30" y="38"/>
                      <a:pt x="19" y="35"/>
                      <a:pt x="13" y="34"/>
                    </a:cubicBezTo>
                    <a:cubicBezTo>
                      <a:pt x="5" y="32"/>
                      <a:pt x="0" y="31"/>
                      <a:pt x="2" y="23"/>
                    </a:cubicBezTo>
                    <a:cubicBezTo>
                      <a:pt x="3" y="19"/>
                      <a:pt x="9" y="16"/>
                      <a:pt x="11" y="13"/>
                    </a:cubicBezTo>
                    <a:cubicBezTo>
                      <a:pt x="14" y="9"/>
                      <a:pt x="15" y="4"/>
                      <a:pt x="17" y="0"/>
                    </a:cubicBezTo>
                    <a:cubicBezTo>
                      <a:pt x="17" y="6"/>
                      <a:pt x="10" y="15"/>
                      <a:pt x="14" y="21"/>
                    </a:cubicBezTo>
                    <a:cubicBezTo>
                      <a:pt x="20" y="30"/>
                      <a:pt x="31" y="22"/>
                      <a:pt x="36" y="17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Freeform 389">
                <a:extLst>
                  <a:ext uri="{FF2B5EF4-FFF2-40B4-BE49-F238E27FC236}">
                    <a16:creationId xmlns:a16="http://schemas.microsoft.com/office/drawing/2014/main" id="{755F6F5B-62A3-DC6D-CFEA-C6FE0D233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363"/>
                <a:ext cx="165" cy="149"/>
              </a:xfrm>
              <a:custGeom>
                <a:avLst/>
                <a:gdLst>
                  <a:gd name="T0" fmla="*/ 1033 w 66"/>
                  <a:gd name="T1" fmla="*/ 601 h 56"/>
                  <a:gd name="T2" fmla="*/ 813 w 66"/>
                  <a:gd name="T3" fmla="*/ 1032 h 56"/>
                  <a:gd name="T4" fmla="*/ 533 w 66"/>
                  <a:gd name="T5" fmla="*/ 976 h 56"/>
                  <a:gd name="T6" fmla="*/ 0 w 66"/>
                  <a:gd name="T7" fmla="*/ 750 h 56"/>
                  <a:gd name="T8" fmla="*/ 125 w 66"/>
                  <a:gd name="T9" fmla="*/ 580 h 56"/>
                  <a:gd name="T10" fmla="*/ 250 w 66"/>
                  <a:gd name="T11" fmla="*/ 319 h 56"/>
                  <a:gd name="T12" fmla="*/ 613 w 66"/>
                  <a:gd name="T13" fmla="*/ 0 h 56"/>
                  <a:gd name="T14" fmla="*/ 408 w 66"/>
                  <a:gd name="T15" fmla="*/ 750 h 56"/>
                  <a:gd name="T16" fmla="*/ 1020 w 66"/>
                  <a:gd name="T17" fmla="*/ 623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6">
                    <a:moveTo>
                      <a:pt x="66" y="32"/>
                    </a:moveTo>
                    <a:cubicBezTo>
                      <a:pt x="61" y="41"/>
                      <a:pt x="64" y="52"/>
                      <a:pt x="52" y="55"/>
                    </a:cubicBezTo>
                    <a:cubicBezTo>
                      <a:pt x="47" y="56"/>
                      <a:pt x="40" y="53"/>
                      <a:pt x="34" y="52"/>
                    </a:cubicBezTo>
                    <a:cubicBezTo>
                      <a:pt x="23" y="50"/>
                      <a:pt x="9" y="48"/>
                      <a:pt x="0" y="40"/>
                    </a:cubicBezTo>
                    <a:cubicBezTo>
                      <a:pt x="2" y="37"/>
                      <a:pt x="6" y="34"/>
                      <a:pt x="8" y="31"/>
                    </a:cubicBezTo>
                    <a:cubicBezTo>
                      <a:pt x="12" y="27"/>
                      <a:pt x="13" y="21"/>
                      <a:pt x="16" y="17"/>
                    </a:cubicBezTo>
                    <a:cubicBezTo>
                      <a:pt x="21" y="9"/>
                      <a:pt x="30" y="1"/>
                      <a:pt x="39" y="0"/>
                    </a:cubicBezTo>
                    <a:cubicBezTo>
                      <a:pt x="31" y="9"/>
                      <a:pt x="16" y="27"/>
                      <a:pt x="26" y="40"/>
                    </a:cubicBezTo>
                    <a:cubicBezTo>
                      <a:pt x="37" y="55"/>
                      <a:pt x="53" y="31"/>
                      <a:pt x="65" y="33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Freeform 390">
                <a:extLst>
                  <a:ext uri="{FF2B5EF4-FFF2-40B4-BE49-F238E27FC236}">
                    <a16:creationId xmlns:a16="http://schemas.microsoft.com/office/drawing/2014/main" id="{CD798BF2-FE50-7326-7487-C6F64BF5C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339"/>
                <a:ext cx="258" cy="130"/>
              </a:xfrm>
              <a:custGeom>
                <a:avLst/>
                <a:gdLst>
                  <a:gd name="T0" fmla="*/ 1556 w 103"/>
                  <a:gd name="T1" fmla="*/ 316 h 49"/>
                  <a:gd name="T2" fmla="*/ 659 w 103"/>
                  <a:gd name="T3" fmla="*/ 724 h 49"/>
                  <a:gd name="T4" fmla="*/ 158 w 103"/>
                  <a:gd name="T5" fmla="*/ 541 h 49"/>
                  <a:gd name="T6" fmla="*/ 188 w 103"/>
                  <a:gd name="T7" fmla="*/ 0 h 49"/>
                  <a:gd name="T8" fmla="*/ 301 w 103"/>
                  <a:gd name="T9" fmla="*/ 430 h 49"/>
                  <a:gd name="T10" fmla="*/ 771 w 103"/>
                  <a:gd name="T11" fmla="*/ 541 h 49"/>
                  <a:gd name="T12" fmla="*/ 1493 w 103"/>
                  <a:gd name="T13" fmla="*/ 316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49">
                    <a:moveTo>
                      <a:pt x="99" y="17"/>
                    </a:moveTo>
                    <a:cubicBezTo>
                      <a:pt x="103" y="49"/>
                      <a:pt x="60" y="43"/>
                      <a:pt x="42" y="39"/>
                    </a:cubicBezTo>
                    <a:cubicBezTo>
                      <a:pt x="33" y="37"/>
                      <a:pt x="18" y="34"/>
                      <a:pt x="10" y="29"/>
                    </a:cubicBezTo>
                    <a:cubicBezTo>
                      <a:pt x="0" y="21"/>
                      <a:pt x="9" y="11"/>
                      <a:pt x="12" y="0"/>
                    </a:cubicBezTo>
                    <a:cubicBezTo>
                      <a:pt x="14" y="8"/>
                      <a:pt x="11" y="16"/>
                      <a:pt x="19" y="23"/>
                    </a:cubicBezTo>
                    <a:cubicBezTo>
                      <a:pt x="27" y="30"/>
                      <a:pt x="39" y="28"/>
                      <a:pt x="49" y="29"/>
                    </a:cubicBezTo>
                    <a:cubicBezTo>
                      <a:pt x="64" y="31"/>
                      <a:pt x="87" y="33"/>
                      <a:pt x="95" y="17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" name="Freeform 391">
                <a:extLst>
                  <a:ext uri="{FF2B5EF4-FFF2-40B4-BE49-F238E27FC236}">
                    <a16:creationId xmlns:a16="http://schemas.microsoft.com/office/drawing/2014/main" id="{EA0BCA02-9E2E-AEBD-1BF9-CA5FF59AB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3291"/>
                <a:ext cx="155" cy="112"/>
              </a:xfrm>
              <a:custGeom>
                <a:avLst/>
                <a:gdLst>
                  <a:gd name="T0" fmla="*/ 970 w 62"/>
                  <a:gd name="T1" fmla="*/ 320 h 42"/>
                  <a:gd name="T2" fmla="*/ 770 w 62"/>
                  <a:gd name="T3" fmla="*/ 739 h 42"/>
                  <a:gd name="T4" fmla="*/ 375 w 62"/>
                  <a:gd name="T5" fmla="*/ 717 h 42"/>
                  <a:gd name="T6" fmla="*/ 33 w 62"/>
                  <a:gd name="T7" fmla="*/ 547 h 42"/>
                  <a:gd name="T8" fmla="*/ 113 w 62"/>
                  <a:gd name="T9" fmla="*/ 285 h 42"/>
                  <a:gd name="T10" fmla="*/ 145 w 62"/>
                  <a:gd name="T11" fmla="*/ 0 h 42"/>
                  <a:gd name="T12" fmla="*/ 188 w 62"/>
                  <a:gd name="T13" fmla="*/ 456 h 42"/>
                  <a:gd name="T14" fmla="*/ 688 w 62"/>
                  <a:gd name="T15" fmla="*/ 456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2" h="42">
                    <a:moveTo>
                      <a:pt x="62" y="17"/>
                    </a:moveTo>
                    <a:cubicBezTo>
                      <a:pt x="58" y="25"/>
                      <a:pt x="59" y="35"/>
                      <a:pt x="49" y="39"/>
                    </a:cubicBezTo>
                    <a:cubicBezTo>
                      <a:pt x="43" y="42"/>
                      <a:pt x="31" y="40"/>
                      <a:pt x="24" y="38"/>
                    </a:cubicBezTo>
                    <a:cubicBezTo>
                      <a:pt x="18" y="37"/>
                      <a:pt x="5" y="35"/>
                      <a:pt x="2" y="29"/>
                    </a:cubicBezTo>
                    <a:cubicBezTo>
                      <a:pt x="0" y="23"/>
                      <a:pt x="6" y="19"/>
                      <a:pt x="7" y="15"/>
                    </a:cubicBezTo>
                    <a:cubicBezTo>
                      <a:pt x="8" y="10"/>
                      <a:pt x="7" y="4"/>
                      <a:pt x="9" y="0"/>
                    </a:cubicBezTo>
                    <a:cubicBezTo>
                      <a:pt x="9" y="7"/>
                      <a:pt x="8" y="18"/>
                      <a:pt x="12" y="24"/>
                    </a:cubicBezTo>
                    <a:cubicBezTo>
                      <a:pt x="22" y="36"/>
                      <a:pt x="34" y="25"/>
                      <a:pt x="44" y="24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392">
                <a:extLst>
                  <a:ext uri="{FF2B5EF4-FFF2-40B4-BE49-F238E27FC236}">
                    <a16:creationId xmlns:a16="http://schemas.microsoft.com/office/drawing/2014/main" id="{143CE276-6A8C-C28C-C3C3-03FBA3B6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248"/>
                <a:ext cx="125" cy="93"/>
              </a:xfrm>
              <a:custGeom>
                <a:avLst/>
                <a:gdLst>
                  <a:gd name="T0" fmla="*/ 783 w 50"/>
                  <a:gd name="T1" fmla="*/ 149 h 35"/>
                  <a:gd name="T2" fmla="*/ 470 w 50"/>
                  <a:gd name="T3" fmla="*/ 622 h 35"/>
                  <a:gd name="T4" fmla="*/ 0 w 50"/>
                  <a:gd name="T5" fmla="*/ 409 h 35"/>
                  <a:gd name="T6" fmla="*/ 145 w 50"/>
                  <a:gd name="T7" fmla="*/ 0 h 35"/>
                  <a:gd name="T8" fmla="*/ 250 w 50"/>
                  <a:gd name="T9" fmla="*/ 353 h 35"/>
                  <a:gd name="T10" fmla="*/ 738 w 50"/>
                  <a:gd name="T11" fmla="*/ 226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35">
                    <a:moveTo>
                      <a:pt x="50" y="8"/>
                    </a:moveTo>
                    <a:cubicBezTo>
                      <a:pt x="50" y="24"/>
                      <a:pt x="48" y="35"/>
                      <a:pt x="30" y="33"/>
                    </a:cubicBezTo>
                    <a:cubicBezTo>
                      <a:pt x="21" y="32"/>
                      <a:pt x="6" y="30"/>
                      <a:pt x="0" y="22"/>
                    </a:cubicBezTo>
                    <a:cubicBezTo>
                      <a:pt x="6" y="18"/>
                      <a:pt x="10" y="8"/>
                      <a:pt x="9" y="0"/>
                    </a:cubicBezTo>
                    <a:cubicBezTo>
                      <a:pt x="9" y="7"/>
                      <a:pt x="10" y="15"/>
                      <a:pt x="16" y="19"/>
                    </a:cubicBezTo>
                    <a:cubicBezTo>
                      <a:pt x="23" y="24"/>
                      <a:pt x="44" y="20"/>
                      <a:pt x="47" y="12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393">
                <a:extLst>
                  <a:ext uri="{FF2B5EF4-FFF2-40B4-BE49-F238E27FC236}">
                    <a16:creationId xmlns:a16="http://schemas.microsoft.com/office/drawing/2014/main" id="{FAD02325-A0EB-7FF5-3FB9-33F0D6790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" y="3149"/>
                <a:ext cx="235" cy="123"/>
              </a:xfrm>
              <a:custGeom>
                <a:avLst/>
                <a:gdLst>
                  <a:gd name="T0" fmla="*/ 1458 w 94"/>
                  <a:gd name="T1" fmla="*/ 457 h 46"/>
                  <a:gd name="T2" fmla="*/ 1145 w 94"/>
                  <a:gd name="T3" fmla="*/ 845 h 46"/>
                  <a:gd name="T4" fmla="*/ 645 w 94"/>
                  <a:gd name="T5" fmla="*/ 730 h 46"/>
                  <a:gd name="T6" fmla="*/ 83 w 94"/>
                  <a:gd name="T7" fmla="*/ 559 h 46"/>
                  <a:gd name="T8" fmla="*/ 33 w 94"/>
                  <a:gd name="T9" fmla="*/ 401 h 46"/>
                  <a:gd name="T10" fmla="*/ 145 w 94"/>
                  <a:gd name="T11" fmla="*/ 0 h 46"/>
                  <a:gd name="T12" fmla="*/ 270 w 94"/>
                  <a:gd name="T13" fmla="*/ 500 h 46"/>
                  <a:gd name="T14" fmla="*/ 738 w 94"/>
                  <a:gd name="T15" fmla="*/ 559 h 46"/>
                  <a:gd name="T16" fmla="*/ 1395 w 94"/>
                  <a:gd name="T17" fmla="*/ 265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4" h="46">
                    <a:moveTo>
                      <a:pt x="93" y="24"/>
                    </a:moveTo>
                    <a:cubicBezTo>
                      <a:pt x="94" y="34"/>
                      <a:pt x="82" y="43"/>
                      <a:pt x="73" y="44"/>
                    </a:cubicBezTo>
                    <a:cubicBezTo>
                      <a:pt x="63" y="46"/>
                      <a:pt x="50" y="41"/>
                      <a:pt x="41" y="38"/>
                    </a:cubicBezTo>
                    <a:cubicBezTo>
                      <a:pt x="31" y="36"/>
                      <a:pt x="13" y="35"/>
                      <a:pt x="5" y="29"/>
                    </a:cubicBezTo>
                    <a:cubicBezTo>
                      <a:pt x="0" y="24"/>
                      <a:pt x="2" y="28"/>
                      <a:pt x="2" y="21"/>
                    </a:cubicBezTo>
                    <a:cubicBezTo>
                      <a:pt x="1" y="15"/>
                      <a:pt x="6" y="4"/>
                      <a:pt x="9" y="0"/>
                    </a:cubicBezTo>
                    <a:cubicBezTo>
                      <a:pt x="9" y="12"/>
                      <a:pt x="2" y="22"/>
                      <a:pt x="17" y="26"/>
                    </a:cubicBezTo>
                    <a:cubicBezTo>
                      <a:pt x="26" y="28"/>
                      <a:pt x="37" y="27"/>
                      <a:pt x="47" y="29"/>
                    </a:cubicBezTo>
                    <a:cubicBezTo>
                      <a:pt x="65" y="32"/>
                      <a:pt x="81" y="34"/>
                      <a:pt x="89" y="14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" name="Freeform 394">
                <a:extLst>
                  <a:ext uri="{FF2B5EF4-FFF2-40B4-BE49-F238E27FC236}">
                    <a16:creationId xmlns:a16="http://schemas.microsoft.com/office/drawing/2014/main" id="{B44279D5-45DD-4975-6C10-E19CE46DF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099"/>
                <a:ext cx="177" cy="120"/>
              </a:xfrm>
              <a:custGeom>
                <a:avLst/>
                <a:gdLst>
                  <a:gd name="T0" fmla="*/ 1099 w 71"/>
                  <a:gd name="T1" fmla="*/ 307 h 45"/>
                  <a:gd name="T2" fmla="*/ 386 w 71"/>
                  <a:gd name="T3" fmla="*/ 717 h 45"/>
                  <a:gd name="T4" fmla="*/ 217 w 71"/>
                  <a:gd name="T5" fmla="*/ 0 h 45"/>
                  <a:gd name="T6" fmla="*/ 603 w 71"/>
                  <a:gd name="T7" fmla="*/ 648 h 45"/>
                  <a:gd name="T8" fmla="*/ 1099 w 71"/>
                  <a:gd name="T9" fmla="*/ 28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45">
                    <a:moveTo>
                      <a:pt x="71" y="16"/>
                    </a:moveTo>
                    <a:cubicBezTo>
                      <a:pt x="69" y="45"/>
                      <a:pt x="46" y="42"/>
                      <a:pt x="25" y="38"/>
                    </a:cubicBezTo>
                    <a:cubicBezTo>
                      <a:pt x="0" y="32"/>
                      <a:pt x="19" y="20"/>
                      <a:pt x="14" y="0"/>
                    </a:cubicBezTo>
                    <a:cubicBezTo>
                      <a:pt x="23" y="12"/>
                      <a:pt x="17" y="33"/>
                      <a:pt x="39" y="34"/>
                    </a:cubicBezTo>
                    <a:cubicBezTo>
                      <a:pt x="49" y="34"/>
                      <a:pt x="67" y="24"/>
                      <a:pt x="71" y="15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Freeform 395">
                <a:extLst>
                  <a:ext uri="{FF2B5EF4-FFF2-40B4-BE49-F238E27FC236}">
                    <a16:creationId xmlns:a16="http://schemas.microsoft.com/office/drawing/2014/main" id="{7299536D-4C2C-BD06-7992-59E1D46FC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000"/>
                <a:ext cx="215" cy="163"/>
              </a:xfrm>
              <a:custGeom>
                <a:avLst/>
                <a:gdLst>
                  <a:gd name="T0" fmla="*/ 1300 w 86"/>
                  <a:gd name="T1" fmla="*/ 550 h 61"/>
                  <a:gd name="T2" fmla="*/ 1063 w 86"/>
                  <a:gd name="T3" fmla="*/ 1144 h 61"/>
                  <a:gd name="T4" fmla="*/ 563 w 86"/>
                  <a:gd name="T5" fmla="*/ 1013 h 61"/>
                  <a:gd name="T6" fmla="*/ 63 w 86"/>
                  <a:gd name="T7" fmla="*/ 842 h 61"/>
                  <a:gd name="T8" fmla="*/ 175 w 86"/>
                  <a:gd name="T9" fmla="*/ 0 h 61"/>
                  <a:gd name="T10" fmla="*/ 208 w 86"/>
                  <a:gd name="T11" fmla="*/ 572 h 61"/>
                  <a:gd name="T12" fmla="*/ 625 w 86"/>
                  <a:gd name="T13" fmla="*/ 687 h 61"/>
                  <a:gd name="T14" fmla="*/ 970 w 86"/>
                  <a:gd name="T15" fmla="*/ 842 h 61"/>
                  <a:gd name="T16" fmla="*/ 1208 w 86"/>
                  <a:gd name="T17" fmla="*/ 513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6" h="61">
                    <a:moveTo>
                      <a:pt x="83" y="29"/>
                    </a:moveTo>
                    <a:cubicBezTo>
                      <a:pt x="79" y="44"/>
                      <a:pt x="86" y="59"/>
                      <a:pt x="68" y="60"/>
                    </a:cubicBezTo>
                    <a:cubicBezTo>
                      <a:pt x="57" y="61"/>
                      <a:pt x="47" y="57"/>
                      <a:pt x="36" y="53"/>
                    </a:cubicBezTo>
                    <a:cubicBezTo>
                      <a:pt x="27" y="50"/>
                      <a:pt x="8" y="54"/>
                      <a:pt x="4" y="44"/>
                    </a:cubicBezTo>
                    <a:cubicBezTo>
                      <a:pt x="0" y="35"/>
                      <a:pt x="6" y="9"/>
                      <a:pt x="11" y="0"/>
                    </a:cubicBezTo>
                    <a:cubicBezTo>
                      <a:pt x="9" y="8"/>
                      <a:pt x="6" y="23"/>
                      <a:pt x="13" y="30"/>
                    </a:cubicBezTo>
                    <a:cubicBezTo>
                      <a:pt x="19" y="37"/>
                      <a:pt x="32" y="33"/>
                      <a:pt x="40" y="36"/>
                    </a:cubicBezTo>
                    <a:cubicBezTo>
                      <a:pt x="49" y="39"/>
                      <a:pt x="51" y="48"/>
                      <a:pt x="62" y="44"/>
                    </a:cubicBezTo>
                    <a:cubicBezTo>
                      <a:pt x="69" y="42"/>
                      <a:pt x="76" y="35"/>
                      <a:pt x="77" y="27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" name="Freeform 396">
                <a:extLst>
                  <a:ext uri="{FF2B5EF4-FFF2-40B4-BE49-F238E27FC236}">
                    <a16:creationId xmlns:a16="http://schemas.microsoft.com/office/drawing/2014/main" id="{86985CD7-072A-0F75-FAD7-2554AD11A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6" y="2901"/>
                <a:ext cx="217" cy="155"/>
              </a:xfrm>
              <a:custGeom>
                <a:avLst/>
                <a:gdLst>
                  <a:gd name="T0" fmla="*/ 1349 w 87"/>
                  <a:gd name="T1" fmla="*/ 556 h 58"/>
                  <a:gd name="T2" fmla="*/ 0 w 87"/>
                  <a:gd name="T3" fmla="*/ 478 h 58"/>
                  <a:gd name="T4" fmla="*/ 75 w 87"/>
                  <a:gd name="T5" fmla="*/ 0 h 58"/>
                  <a:gd name="T6" fmla="*/ 229 w 87"/>
                  <a:gd name="T7" fmla="*/ 379 h 58"/>
                  <a:gd name="T8" fmla="*/ 653 w 87"/>
                  <a:gd name="T9" fmla="*/ 556 h 58"/>
                  <a:gd name="T10" fmla="*/ 1287 w 87"/>
                  <a:gd name="T11" fmla="*/ 513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58">
                    <a:moveTo>
                      <a:pt x="87" y="29"/>
                    </a:moveTo>
                    <a:cubicBezTo>
                      <a:pt x="76" y="58"/>
                      <a:pt x="18" y="33"/>
                      <a:pt x="0" y="25"/>
                    </a:cubicBezTo>
                    <a:cubicBezTo>
                      <a:pt x="1" y="15"/>
                      <a:pt x="7" y="11"/>
                      <a:pt x="5" y="0"/>
                    </a:cubicBezTo>
                    <a:cubicBezTo>
                      <a:pt x="10" y="6"/>
                      <a:pt x="9" y="14"/>
                      <a:pt x="15" y="20"/>
                    </a:cubicBezTo>
                    <a:cubicBezTo>
                      <a:pt x="22" y="26"/>
                      <a:pt x="33" y="27"/>
                      <a:pt x="42" y="29"/>
                    </a:cubicBezTo>
                    <a:cubicBezTo>
                      <a:pt x="49" y="30"/>
                      <a:pt x="83" y="36"/>
                      <a:pt x="83" y="27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" name="Freeform 397">
                <a:extLst>
                  <a:ext uri="{FF2B5EF4-FFF2-40B4-BE49-F238E27FC236}">
                    <a16:creationId xmlns:a16="http://schemas.microsoft.com/office/drawing/2014/main" id="{78162021-A126-4F18-B194-3962D2E03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" y="2888"/>
                <a:ext cx="117" cy="88"/>
              </a:xfrm>
              <a:custGeom>
                <a:avLst/>
                <a:gdLst>
                  <a:gd name="T0" fmla="*/ 682 w 47"/>
                  <a:gd name="T1" fmla="*/ 35 h 33"/>
                  <a:gd name="T2" fmla="*/ 620 w 47"/>
                  <a:gd name="T3" fmla="*/ 477 h 33"/>
                  <a:gd name="T4" fmla="*/ 353 w 47"/>
                  <a:gd name="T5" fmla="*/ 568 h 33"/>
                  <a:gd name="T6" fmla="*/ 62 w 47"/>
                  <a:gd name="T7" fmla="*/ 491 h 33"/>
                  <a:gd name="T8" fmla="*/ 42 w 47"/>
                  <a:gd name="T9" fmla="*/ 0 h 33"/>
                  <a:gd name="T10" fmla="*/ 167 w 47"/>
                  <a:gd name="T11" fmla="*/ 363 h 33"/>
                  <a:gd name="T12" fmla="*/ 495 w 47"/>
                  <a:gd name="T13" fmla="*/ 248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33">
                    <a:moveTo>
                      <a:pt x="44" y="2"/>
                    </a:moveTo>
                    <a:cubicBezTo>
                      <a:pt x="47" y="10"/>
                      <a:pt x="45" y="19"/>
                      <a:pt x="40" y="25"/>
                    </a:cubicBezTo>
                    <a:cubicBezTo>
                      <a:pt x="34" y="33"/>
                      <a:pt x="32" y="31"/>
                      <a:pt x="23" y="30"/>
                    </a:cubicBezTo>
                    <a:cubicBezTo>
                      <a:pt x="19" y="29"/>
                      <a:pt x="7" y="29"/>
                      <a:pt x="4" y="26"/>
                    </a:cubicBezTo>
                    <a:cubicBezTo>
                      <a:pt x="0" y="22"/>
                      <a:pt x="2" y="6"/>
                      <a:pt x="3" y="0"/>
                    </a:cubicBezTo>
                    <a:cubicBezTo>
                      <a:pt x="5" y="6"/>
                      <a:pt x="4" y="14"/>
                      <a:pt x="11" y="19"/>
                    </a:cubicBezTo>
                    <a:cubicBezTo>
                      <a:pt x="19" y="24"/>
                      <a:pt x="28" y="21"/>
                      <a:pt x="32" y="13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" name="Freeform 398">
                <a:extLst>
                  <a:ext uri="{FF2B5EF4-FFF2-40B4-BE49-F238E27FC236}">
                    <a16:creationId xmlns:a16="http://schemas.microsoft.com/office/drawing/2014/main" id="{BEE9656A-94CC-D0EE-2C7B-831214BBF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2872"/>
                <a:ext cx="162" cy="83"/>
              </a:xfrm>
              <a:custGeom>
                <a:avLst/>
                <a:gdLst>
                  <a:gd name="T0" fmla="*/ 932 w 65"/>
                  <a:gd name="T1" fmla="*/ 94 h 31"/>
                  <a:gd name="T2" fmla="*/ 496 w 65"/>
                  <a:gd name="T3" fmla="*/ 538 h 31"/>
                  <a:gd name="T4" fmla="*/ 0 w 65"/>
                  <a:gd name="T5" fmla="*/ 444 h 31"/>
                  <a:gd name="T6" fmla="*/ 12 w 65"/>
                  <a:gd name="T7" fmla="*/ 21 h 31"/>
                  <a:gd name="T8" fmla="*/ 528 w 65"/>
                  <a:gd name="T9" fmla="*/ 345 h 31"/>
                  <a:gd name="T10" fmla="*/ 870 w 65"/>
                  <a:gd name="T11" fmla="*/ 252 h 31"/>
                  <a:gd name="T12" fmla="*/ 945 w 65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31">
                    <a:moveTo>
                      <a:pt x="60" y="5"/>
                    </a:moveTo>
                    <a:cubicBezTo>
                      <a:pt x="65" y="30"/>
                      <a:pt x="51" y="31"/>
                      <a:pt x="32" y="28"/>
                    </a:cubicBezTo>
                    <a:cubicBezTo>
                      <a:pt x="24" y="27"/>
                      <a:pt x="6" y="28"/>
                      <a:pt x="0" y="23"/>
                    </a:cubicBezTo>
                    <a:cubicBezTo>
                      <a:pt x="3" y="16"/>
                      <a:pt x="0" y="8"/>
                      <a:pt x="1" y="1"/>
                    </a:cubicBezTo>
                    <a:cubicBezTo>
                      <a:pt x="2" y="19"/>
                      <a:pt x="19" y="17"/>
                      <a:pt x="34" y="18"/>
                    </a:cubicBezTo>
                    <a:cubicBezTo>
                      <a:pt x="41" y="18"/>
                      <a:pt x="50" y="19"/>
                      <a:pt x="56" y="13"/>
                    </a:cubicBezTo>
                    <a:cubicBezTo>
                      <a:pt x="60" y="9"/>
                      <a:pt x="57" y="4"/>
                      <a:pt x="61" y="0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" name="Freeform 399">
                <a:extLst>
                  <a:ext uri="{FF2B5EF4-FFF2-40B4-BE49-F238E27FC236}">
                    <a16:creationId xmlns:a16="http://schemas.microsoft.com/office/drawing/2014/main" id="{54937E7B-602D-93EE-0AD5-6964455CD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96"/>
                <a:ext cx="125" cy="125"/>
              </a:xfrm>
              <a:custGeom>
                <a:avLst/>
                <a:gdLst>
                  <a:gd name="T0" fmla="*/ 783 w 50"/>
                  <a:gd name="T1" fmla="*/ 303 h 47"/>
                  <a:gd name="T2" fmla="*/ 145 w 50"/>
                  <a:gd name="T3" fmla="*/ 77 h 47"/>
                  <a:gd name="T4" fmla="*/ 95 w 50"/>
                  <a:gd name="T5" fmla="*/ 149 h 47"/>
                  <a:gd name="T6" fmla="*/ 300 w 50"/>
                  <a:gd name="T7" fmla="*/ 375 h 47"/>
                  <a:gd name="T8" fmla="*/ 488 w 50"/>
                  <a:gd name="T9" fmla="*/ 883 h 47"/>
                  <a:gd name="T10" fmla="*/ 438 w 50"/>
                  <a:gd name="T11" fmla="*/ 431 h 47"/>
                  <a:gd name="T12" fmla="*/ 595 w 50"/>
                  <a:gd name="T13" fmla="*/ 319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0" h="47">
                    <a:moveTo>
                      <a:pt x="50" y="16"/>
                    </a:moveTo>
                    <a:cubicBezTo>
                      <a:pt x="33" y="16"/>
                      <a:pt x="23" y="11"/>
                      <a:pt x="9" y="4"/>
                    </a:cubicBezTo>
                    <a:cubicBezTo>
                      <a:pt x="2" y="1"/>
                      <a:pt x="0" y="0"/>
                      <a:pt x="6" y="8"/>
                    </a:cubicBezTo>
                    <a:cubicBezTo>
                      <a:pt x="9" y="13"/>
                      <a:pt x="15" y="15"/>
                      <a:pt x="19" y="20"/>
                    </a:cubicBezTo>
                    <a:cubicBezTo>
                      <a:pt x="24" y="28"/>
                      <a:pt x="27" y="38"/>
                      <a:pt x="31" y="47"/>
                    </a:cubicBezTo>
                    <a:cubicBezTo>
                      <a:pt x="30" y="42"/>
                      <a:pt x="25" y="28"/>
                      <a:pt x="28" y="23"/>
                    </a:cubicBezTo>
                    <a:cubicBezTo>
                      <a:pt x="30" y="17"/>
                      <a:pt x="34" y="21"/>
                      <a:pt x="38" y="17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" name="Freeform 400">
                <a:extLst>
                  <a:ext uri="{FF2B5EF4-FFF2-40B4-BE49-F238E27FC236}">
                    <a16:creationId xmlns:a16="http://schemas.microsoft.com/office/drawing/2014/main" id="{53FE6D28-C238-BF25-98D1-2F08908C2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725"/>
                <a:ext cx="60" cy="134"/>
              </a:xfrm>
              <a:custGeom>
                <a:avLst/>
                <a:gdLst>
                  <a:gd name="T0" fmla="*/ 375 w 24"/>
                  <a:gd name="T1" fmla="*/ 825 h 50"/>
                  <a:gd name="T2" fmla="*/ 238 w 24"/>
                  <a:gd name="T3" fmla="*/ 273 h 50"/>
                  <a:gd name="T4" fmla="*/ 0 w 24"/>
                  <a:gd name="T5" fmla="*/ 0 h 50"/>
                  <a:gd name="T6" fmla="*/ 175 w 24"/>
                  <a:gd name="T7" fmla="*/ 962 h 50"/>
                  <a:gd name="T8" fmla="*/ 283 w 24"/>
                  <a:gd name="T9" fmla="*/ 56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50">
                    <a:moveTo>
                      <a:pt x="24" y="43"/>
                    </a:moveTo>
                    <a:cubicBezTo>
                      <a:pt x="19" y="31"/>
                      <a:pt x="23" y="24"/>
                      <a:pt x="15" y="14"/>
                    </a:cubicBezTo>
                    <a:cubicBezTo>
                      <a:pt x="10" y="9"/>
                      <a:pt x="5" y="4"/>
                      <a:pt x="0" y="0"/>
                    </a:cubicBezTo>
                    <a:cubicBezTo>
                      <a:pt x="8" y="18"/>
                      <a:pt x="11" y="30"/>
                      <a:pt x="11" y="50"/>
                    </a:cubicBezTo>
                    <a:cubicBezTo>
                      <a:pt x="12" y="44"/>
                      <a:pt x="10" y="29"/>
                      <a:pt x="18" y="29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" name="Freeform 401">
                <a:extLst>
                  <a:ext uri="{FF2B5EF4-FFF2-40B4-BE49-F238E27FC236}">
                    <a16:creationId xmlns:a16="http://schemas.microsoft.com/office/drawing/2014/main" id="{B627B19E-1917-A840-3809-BBF7D3DF0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" y="3229"/>
                <a:ext cx="598" cy="256"/>
              </a:xfrm>
              <a:custGeom>
                <a:avLst/>
                <a:gdLst>
                  <a:gd name="T0" fmla="*/ 3743 w 239"/>
                  <a:gd name="T1" fmla="*/ 1728 h 96"/>
                  <a:gd name="T2" fmla="*/ 3213 w 239"/>
                  <a:gd name="T3" fmla="*/ 1728 h 96"/>
                  <a:gd name="T4" fmla="*/ 2785 w 239"/>
                  <a:gd name="T5" fmla="*/ 1741 h 96"/>
                  <a:gd name="T6" fmla="*/ 1834 w 239"/>
                  <a:gd name="T7" fmla="*/ 1707 h 96"/>
                  <a:gd name="T8" fmla="*/ 801 w 239"/>
                  <a:gd name="T9" fmla="*/ 1365 h 96"/>
                  <a:gd name="T10" fmla="*/ 0 w 239"/>
                  <a:gd name="T11" fmla="*/ 1024 h 96"/>
                  <a:gd name="T12" fmla="*/ 313 w 239"/>
                  <a:gd name="T13" fmla="*/ 0 h 96"/>
                  <a:gd name="T14" fmla="*/ 550 w 239"/>
                  <a:gd name="T15" fmla="*/ 1045 h 96"/>
                  <a:gd name="T16" fmla="*/ 988 w 239"/>
                  <a:gd name="T17" fmla="*/ 1024 h 96"/>
                  <a:gd name="T18" fmla="*/ 1534 w 239"/>
                  <a:gd name="T19" fmla="*/ 1229 h 96"/>
                  <a:gd name="T20" fmla="*/ 2585 w 239"/>
                  <a:gd name="T21" fmla="*/ 1571 h 96"/>
                  <a:gd name="T22" fmla="*/ 3713 w 239"/>
                  <a:gd name="T23" fmla="*/ 1707 h 9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9" h="96">
                    <a:moveTo>
                      <a:pt x="239" y="91"/>
                    </a:moveTo>
                    <a:cubicBezTo>
                      <a:pt x="229" y="95"/>
                      <a:pt x="216" y="91"/>
                      <a:pt x="205" y="91"/>
                    </a:cubicBezTo>
                    <a:cubicBezTo>
                      <a:pt x="196" y="91"/>
                      <a:pt x="187" y="92"/>
                      <a:pt x="178" y="92"/>
                    </a:cubicBezTo>
                    <a:cubicBezTo>
                      <a:pt x="158" y="92"/>
                      <a:pt x="137" y="94"/>
                      <a:pt x="117" y="90"/>
                    </a:cubicBezTo>
                    <a:cubicBezTo>
                      <a:pt x="94" y="86"/>
                      <a:pt x="72" y="79"/>
                      <a:pt x="51" y="72"/>
                    </a:cubicBezTo>
                    <a:cubicBezTo>
                      <a:pt x="37" y="68"/>
                      <a:pt x="9" y="65"/>
                      <a:pt x="0" y="54"/>
                    </a:cubicBezTo>
                    <a:cubicBezTo>
                      <a:pt x="15" y="43"/>
                      <a:pt x="15" y="17"/>
                      <a:pt x="20" y="0"/>
                    </a:cubicBezTo>
                    <a:cubicBezTo>
                      <a:pt x="25" y="18"/>
                      <a:pt x="6" y="49"/>
                      <a:pt x="35" y="55"/>
                    </a:cubicBezTo>
                    <a:cubicBezTo>
                      <a:pt x="44" y="56"/>
                      <a:pt x="54" y="53"/>
                      <a:pt x="63" y="54"/>
                    </a:cubicBezTo>
                    <a:cubicBezTo>
                      <a:pt x="76" y="54"/>
                      <a:pt x="87" y="59"/>
                      <a:pt x="98" y="65"/>
                    </a:cubicBezTo>
                    <a:cubicBezTo>
                      <a:pt x="121" y="75"/>
                      <a:pt x="141" y="79"/>
                      <a:pt x="165" y="83"/>
                    </a:cubicBezTo>
                    <a:cubicBezTo>
                      <a:pt x="182" y="86"/>
                      <a:pt x="220" y="96"/>
                      <a:pt x="237" y="90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" name="Freeform 402">
                <a:extLst>
                  <a:ext uri="{FF2B5EF4-FFF2-40B4-BE49-F238E27FC236}">
                    <a16:creationId xmlns:a16="http://schemas.microsoft.com/office/drawing/2014/main" id="{98269EBE-8997-3A19-6206-3E0682A1C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" y="3144"/>
                <a:ext cx="605" cy="243"/>
              </a:xfrm>
              <a:custGeom>
                <a:avLst/>
                <a:gdLst>
                  <a:gd name="T0" fmla="*/ 3783 w 242"/>
                  <a:gd name="T1" fmla="*/ 320 h 91"/>
                  <a:gd name="T2" fmla="*/ 3625 w 242"/>
                  <a:gd name="T3" fmla="*/ 1370 h 91"/>
                  <a:gd name="T4" fmla="*/ 2988 w 242"/>
                  <a:gd name="T5" fmla="*/ 1584 h 91"/>
                  <a:gd name="T6" fmla="*/ 2063 w 242"/>
                  <a:gd name="T7" fmla="*/ 1503 h 91"/>
                  <a:gd name="T8" fmla="*/ 0 w 242"/>
                  <a:gd name="T9" fmla="*/ 1276 h 91"/>
                  <a:gd name="T10" fmla="*/ 2425 w 242"/>
                  <a:gd name="T11" fmla="*/ 1199 h 91"/>
                  <a:gd name="T12" fmla="*/ 3313 w 242"/>
                  <a:gd name="T13" fmla="*/ 742 h 91"/>
                  <a:gd name="T14" fmla="*/ 3458 w 242"/>
                  <a:gd name="T15" fmla="*/ 0 h 91"/>
                  <a:gd name="T16" fmla="*/ 3563 w 242"/>
                  <a:gd name="T17" fmla="*/ 798 h 91"/>
                  <a:gd name="T18" fmla="*/ 3738 w 242"/>
                  <a:gd name="T19" fmla="*/ 606 h 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2" h="91">
                    <a:moveTo>
                      <a:pt x="242" y="17"/>
                    </a:moveTo>
                    <a:cubicBezTo>
                      <a:pt x="242" y="36"/>
                      <a:pt x="239" y="54"/>
                      <a:pt x="232" y="72"/>
                    </a:cubicBezTo>
                    <a:cubicBezTo>
                      <a:pt x="224" y="91"/>
                      <a:pt x="209" y="86"/>
                      <a:pt x="191" y="83"/>
                    </a:cubicBezTo>
                    <a:cubicBezTo>
                      <a:pt x="167" y="80"/>
                      <a:pt x="156" y="77"/>
                      <a:pt x="132" y="79"/>
                    </a:cubicBezTo>
                    <a:cubicBezTo>
                      <a:pt x="98" y="81"/>
                      <a:pt x="34" y="66"/>
                      <a:pt x="0" y="67"/>
                    </a:cubicBezTo>
                    <a:cubicBezTo>
                      <a:pt x="45" y="57"/>
                      <a:pt x="109" y="70"/>
                      <a:pt x="155" y="63"/>
                    </a:cubicBezTo>
                    <a:cubicBezTo>
                      <a:pt x="175" y="60"/>
                      <a:pt x="202" y="60"/>
                      <a:pt x="212" y="39"/>
                    </a:cubicBezTo>
                    <a:cubicBezTo>
                      <a:pt x="218" y="28"/>
                      <a:pt x="214" y="10"/>
                      <a:pt x="221" y="0"/>
                    </a:cubicBezTo>
                    <a:cubicBezTo>
                      <a:pt x="227" y="13"/>
                      <a:pt x="224" y="28"/>
                      <a:pt x="228" y="42"/>
                    </a:cubicBezTo>
                    <a:cubicBezTo>
                      <a:pt x="232" y="59"/>
                      <a:pt x="240" y="43"/>
                      <a:pt x="239" y="32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" name="Freeform 403">
                <a:extLst>
                  <a:ext uri="{FF2B5EF4-FFF2-40B4-BE49-F238E27FC236}">
                    <a16:creationId xmlns:a16="http://schemas.microsoft.com/office/drawing/2014/main" id="{BC19C2AE-DBEE-288B-1631-220F528E0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2883"/>
                <a:ext cx="317" cy="256"/>
              </a:xfrm>
              <a:custGeom>
                <a:avLst/>
                <a:gdLst>
                  <a:gd name="T0" fmla="*/ 1912 w 127"/>
                  <a:gd name="T1" fmla="*/ 0 h 96"/>
                  <a:gd name="T2" fmla="*/ 1587 w 127"/>
                  <a:gd name="T3" fmla="*/ 739 h 96"/>
                  <a:gd name="T4" fmla="*/ 1133 w 127"/>
                  <a:gd name="T5" fmla="*/ 1101 h 96"/>
                  <a:gd name="T6" fmla="*/ 574 w 127"/>
                  <a:gd name="T7" fmla="*/ 1331 h 96"/>
                  <a:gd name="T8" fmla="*/ 0 w 127"/>
                  <a:gd name="T9" fmla="*/ 1571 h 96"/>
                  <a:gd name="T10" fmla="*/ 1320 w 127"/>
                  <a:gd name="T11" fmla="*/ 1229 h 96"/>
                  <a:gd name="T12" fmla="*/ 1974 w 127"/>
                  <a:gd name="T13" fmla="*/ 0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6">
                    <a:moveTo>
                      <a:pt x="123" y="0"/>
                    </a:moveTo>
                    <a:cubicBezTo>
                      <a:pt x="123" y="13"/>
                      <a:pt x="110" y="30"/>
                      <a:pt x="102" y="39"/>
                    </a:cubicBezTo>
                    <a:cubicBezTo>
                      <a:pt x="93" y="48"/>
                      <a:pt x="84" y="53"/>
                      <a:pt x="73" y="58"/>
                    </a:cubicBezTo>
                    <a:cubicBezTo>
                      <a:pt x="62" y="63"/>
                      <a:pt x="49" y="65"/>
                      <a:pt x="37" y="70"/>
                    </a:cubicBezTo>
                    <a:cubicBezTo>
                      <a:pt x="25" y="74"/>
                      <a:pt x="12" y="78"/>
                      <a:pt x="0" y="83"/>
                    </a:cubicBezTo>
                    <a:cubicBezTo>
                      <a:pt x="18" y="96"/>
                      <a:pt x="67" y="75"/>
                      <a:pt x="85" y="65"/>
                    </a:cubicBezTo>
                    <a:cubicBezTo>
                      <a:pt x="105" y="55"/>
                      <a:pt x="124" y="22"/>
                      <a:pt x="127" y="0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" name="Freeform 404">
                <a:extLst>
                  <a:ext uri="{FF2B5EF4-FFF2-40B4-BE49-F238E27FC236}">
                    <a16:creationId xmlns:a16="http://schemas.microsoft.com/office/drawing/2014/main" id="{D3795D52-193C-32CB-FDF4-5067C63AD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3093"/>
                <a:ext cx="132" cy="312"/>
              </a:xfrm>
              <a:custGeom>
                <a:avLst/>
                <a:gdLst>
                  <a:gd name="T0" fmla="*/ 725 w 53"/>
                  <a:gd name="T1" fmla="*/ 0 h 117"/>
                  <a:gd name="T2" fmla="*/ 403 w 53"/>
                  <a:gd name="T3" fmla="*/ 491 h 117"/>
                  <a:gd name="T4" fmla="*/ 217 w 53"/>
                  <a:gd name="T5" fmla="*/ 1024 h 117"/>
                  <a:gd name="T6" fmla="*/ 0 w 53"/>
                  <a:gd name="T7" fmla="*/ 2219 h 117"/>
                  <a:gd name="T8" fmla="*/ 371 w 53"/>
                  <a:gd name="T9" fmla="*/ 760 h 117"/>
                  <a:gd name="T10" fmla="*/ 819 w 53"/>
                  <a:gd name="T11" fmla="*/ 0 h 1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3" h="117">
                    <a:moveTo>
                      <a:pt x="47" y="0"/>
                    </a:moveTo>
                    <a:cubicBezTo>
                      <a:pt x="42" y="10"/>
                      <a:pt x="32" y="15"/>
                      <a:pt x="26" y="26"/>
                    </a:cubicBezTo>
                    <a:cubicBezTo>
                      <a:pt x="21" y="35"/>
                      <a:pt x="17" y="44"/>
                      <a:pt x="14" y="54"/>
                    </a:cubicBezTo>
                    <a:cubicBezTo>
                      <a:pt x="7" y="74"/>
                      <a:pt x="7" y="97"/>
                      <a:pt x="0" y="117"/>
                    </a:cubicBezTo>
                    <a:cubicBezTo>
                      <a:pt x="12" y="93"/>
                      <a:pt x="11" y="64"/>
                      <a:pt x="24" y="40"/>
                    </a:cubicBezTo>
                    <a:cubicBezTo>
                      <a:pt x="32" y="24"/>
                      <a:pt x="44" y="13"/>
                      <a:pt x="53" y="0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" name="Freeform 405">
                <a:extLst>
                  <a:ext uri="{FF2B5EF4-FFF2-40B4-BE49-F238E27FC236}">
                    <a16:creationId xmlns:a16="http://schemas.microsoft.com/office/drawing/2014/main" id="{99F1B532-493D-5BEC-D84D-08FBE0FE1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" y="2472"/>
                <a:ext cx="537" cy="272"/>
              </a:xfrm>
              <a:custGeom>
                <a:avLst/>
                <a:gdLst>
                  <a:gd name="T0" fmla="*/ 3349 w 215"/>
                  <a:gd name="T1" fmla="*/ 0 h 102"/>
                  <a:gd name="T2" fmla="*/ 1696 w 215"/>
                  <a:gd name="T3" fmla="*/ 397 h 102"/>
                  <a:gd name="T4" fmla="*/ 937 w 215"/>
                  <a:gd name="T5" fmla="*/ 1160 h 102"/>
                  <a:gd name="T6" fmla="*/ 0 w 215"/>
                  <a:gd name="T7" fmla="*/ 1933 h 102"/>
                  <a:gd name="T8" fmla="*/ 1446 w 215"/>
                  <a:gd name="T9" fmla="*/ 875 h 102"/>
                  <a:gd name="T10" fmla="*/ 3349 w 215"/>
                  <a:gd name="T11" fmla="*/ 0 h 1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5" h="102">
                    <a:moveTo>
                      <a:pt x="215" y="0"/>
                    </a:moveTo>
                    <a:cubicBezTo>
                      <a:pt x="190" y="9"/>
                      <a:pt x="125" y="14"/>
                      <a:pt x="109" y="21"/>
                    </a:cubicBezTo>
                    <a:cubicBezTo>
                      <a:pt x="93" y="28"/>
                      <a:pt x="80" y="47"/>
                      <a:pt x="60" y="61"/>
                    </a:cubicBezTo>
                    <a:cubicBezTo>
                      <a:pt x="40" y="75"/>
                      <a:pt x="6" y="99"/>
                      <a:pt x="0" y="102"/>
                    </a:cubicBezTo>
                    <a:cubicBezTo>
                      <a:pt x="19" y="97"/>
                      <a:pt x="84" y="57"/>
                      <a:pt x="93" y="46"/>
                    </a:cubicBezTo>
                    <a:cubicBezTo>
                      <a:pt x="103" y="35"/>
                      <a:pt x="154" y="19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" name="Freeform 406">
                <a:extLst>
                  <a:ext uri="{FF2B5EF4-FFF2-40B4-BE49-F238E27FC236}">
                    <a16:creationId xmlns:a16="http://schemas.microsoft.com/office/drawing/2014/main" id="{6A65B4A8-B0E0-084A-11C9-02717F467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2752"/>
                <a:ext cx="330" cy="69"/>
              </a:xfrm>
              <a:custGeom>
                <a:avLst/>
                <a:gdLst>
                  <a:gd name="T0" fmla="*/ 2063 w 132"/>
                  <a:gd name="T1" fmla="*/ 281 h 26"/>
                  <a:gd name="T2" fmla="*/ 895 w 132"/>
                  <a:gd name="T3" fmla="*/ 295 h 26"/>
                  <a:gd name="T4" fmla="*/ 0 w 132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26">
                    <a:moveTo>
                      <a:pt x="132" y="15"/>
                    </a:moveTo>
                    <a:cubicBezTo>
                      <a:pt x="115" y="26"/>
                      <a:pt x="76" y="19"/>
                      <a:pt x="57" y="16"/>
                    </a:cubicBezTo>
                    <a:cubicBezTo>
                      <a:pt x="38" y="13"/>
                      <a:pt x="17" y="4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" name="Freeform 407">
                <a:extLst>
                  <a:ext uri="{FF2B5EF4-FFF2-40B4-BE49-F238E27FC236}">
                    <a16:creationId xmlns:a16="http://schemas.microsoft.com/office/drawing/2014/main" id="{0935813B-7BCF-F10D-CA95-6923D277F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8" y="3101"/>
                <a:ext cx="140" cy="48"/>
              </a:xfrm>
              <a:custGeom>
                <a:avLst/>
                <a:gdLst>
                  <a:gd name="T0" fmla="*/ 875 w 56"/>
                  <a:gd name="T1" fmla="*/ 341 h 18"/>
                  <a:gd name="T2" fmla="*/ 0 w 56"/>
                  <a:gd name="T3" fmla="*/ 0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6" h="18">
                    <a:moveTo>
                      <a:pt x="56" y="18"/>
                    </a:moveTo>
                    <a:cubicBezTo>
                      <a:pt x="38" y="12"/>
                      <a:pt x="19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" name="Freeform 408">
                <a:extLst>
                  <a:ext uri="{FF2B5EF4-FFF2-40B4-BE49-F238E27FC236}">
                    <a16:creationId xmlns:a16="http://schemas.microsoft.com/office/drawing/2014/main" id="{DF482EBC-8C7E-3CD9-5D73-F383CDA47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288"/>
                <a:ext cx="178" cy="59"/>
              </a:xfrm>
              <a:custGeom>
                <a:avLst/>
                <a:gdLst>
                  <a:gd name="T0" fmla="*/ 1118 w 71"/>
                  <a:gd name="T1" fmla="*/ 424 h 22"/>
                  <a:gd name="T2" fmla="*/ 0 w 71"/>
                  <a:gd name="T3" fmla="*/ 0 h 2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" h="22">
                    <a:moveTo>
                      <a:pt x="71" y="22"/>
                    </a:moveTo>
                    <a:cubicBezTo>
                      <a:pt x="53" y="10"/>
                      <a:pt x="21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" name="Freeform 409">
                <a:extLst>
                  <a:ext uri="{FF2B5EF4-FFF2-40B4-BE49-F238E27FC236}">
                    <a16:creationId xmlns:a16="http://schemas.microsoft.com/office/drawing/2014/main" id="{29E94270-CF31-F940-6489-1AA8533BB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3243"/>
                <a:ext cx="115" cy="40"/>
              </a:xfrm>
              <a:custGeom>
                <a:avLst/>
                <a:gdLst>
                  <a:gd name="T0" fmla="*/ 720 w 46"/>
                  <a:gd name="T1" fmla="*/ 285 h 15"/>
                  <a:gd name="T2" fmla="*/ 0 w 46"/>
                  <a:gd name="T3" fmla="*/ 0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6" h="15">
                    <a:moveTo>
                      <a:pt x="46" y="15"/>
                    </a:moveTo>
                    <a:cubicBezTo>
                      <a:pt x="30" y="12"/>
                      <a:pt x="13" y="1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" name="Freeform 410">
                <a:extLst>
                  <a:ext uri="{FF2B5EF4-FFF2-40B4-BE49-F238E27FC236}">
                    <a16:creationId xmlns:a16="http://schemas.microsoft.com/office/drawing/2014/main" id="{B642AEFD-C260-79FF-7C74-9DF548835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440"/>
                <a:ext cx="143" cy="37"/>
              </a:xfrm>
              <a:custGeom>
                <a:avLst/>
                <a:gdLst>
                  <a:gd name="T0" fmla="*/ 901 w 57"/>
                  <a:gd name="T1" fmla="*/ 259 h 14"/>
                  <a:gd name="T2" fmla="*/ 0 w 57"/>
                  <a:gd name="T3" fmla="*/ 0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" h="14">
                    <a:moveTo>
                      <a:pt x="57" y="14"/>
                    </a:moveTo>
                    <a:cubicBezTo>
                      <a:pt x="45" y="1"/>
                      <a:pt x="17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" name="Freeform 411">
                <a:extLst>
                  <a:ext uri="{FF2B5EF4-FFF2-40B4-BE49-F238E27FC236}">
                    <a16:creationId xmlns:a16="http://schemas.microsoft.com/office/drawing/2014/main" id="{A013E8C9-2499-6A7B-E620-25CA7DBFE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1" y="2893"/>
                <a:ext cx="302" cy="184"/>
              </a:xfrm>
              <a:custGeom>
                <a:avLst/>
                <a:gdLst>
                  <a:gd name="T0" fmla="*/ 1882 w 121"/>
                  <a:gd name="T1" fmla="*/ 35 h 69"/>
                  <a:gd name="T2" fmla="*/ 916 w 121"/>
                  <a:gd name="T3" fmla="*/ 947 h 69"/>
                  <a:gd name="T4" fmla="*/ 155 w 121"/>
                  <a:gd name="T5" fmla="*/ 1309 h 69"/>
                  <a:gd name="T6" fmla="*/ 699 w 121"/>
                  <a:gd name="T7" fmla="*/ 989 h 69"/>
                  <a:gd name="T8" fmla="*/ 1228 w 121"/>
                  <a:gd name="T9" fmla="*/ 760 h 69"/>
                  <a:gd name="T10" fmla="*/ 1837 w 121"/>
                  <a:gd name="T11" fmla="*/ 0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1" h="69">
                    <a:moveTo>
                      <a:pt x="121" y="2"/>
                    </a:moveTo>
                    <a:cubicBezTo>
                      <a:pt x="109" y="26"/>
                      <a:pt x="88" y="39"/>
                      <a:pt x="59" y="50"/>
                    </a:cubicBezTo>
                    <a:cubicBezTo>
                      <a:pt x="31" y="60"/>
                      <a:pt x="13" y="69"/>
                      <a:pt x="10" y="69"/>
                    </a:cubicBezTo>
                    <a:cubicBezTo>
                      <a:pt x="0" y="69"/>
                      <a:pt x="33" y="56"/>
                      <a:pt x="45" y="52"/>
                    </a:cubicBezTo>
                    <a:cubicBezTo>
                      <a:pt x="56" y="47"/>
                      <a:pt x="68" y="45"/>
                      <a:pt x="79" y="40"/>
                    </a:cubicBezTo>
                    <a:cubicBezTo>
                      <a:pt x="97" y="31"/>
                      <a:pt x="109" y="17"/>
                      <a:pt x="11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" name="Freeform 412">
                <a:extLst>
                  <a:ext uri="{FF2B5EF4-FFF2-40B4-BE49-F238E27FC236}">
                    <a16:creationId xmlns:a16="http://schemas.microsoft.com/office/drawing/2014/main" id="{784189D6-4F5D-A181-4DCC-9C51428B7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6" y="3107"/>
                <a:ext cx="112" cy="306"/>
              </a:xfrm>
              <a:custGeom>
                <a:avLst/>
                <a:gdLst>
                  <a:gd name="T0" fmla="*/ 694 w 45"/>
                  <a:gd name="T1" fmla="*/ 0 h 115"/>
                  <a:gd name="T2" fmla="*/ 217 w 45"/>
                  <a:gd name="T3" fmla="*/ 977 h 115"/>
                  <a:gd name="T4" fmla="*/ 0 w 45"/>
                  <a:gd name="T5" fmla="*/ 2166 h 115"/>
                  <a:gd name="T6" fmla="*/ 124 w 45"/>
                  <a:gd name="T7" fmla="*/ 886 h 115"/>
                  <a:gd name="T8" fmla="*/ 694 w 45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115">
                    <a:moveTo>
                      <a:pt x="45" y="0"/>
                    </a:moveTo>
                    <a:cubicBezTo>
                      <a:pt x="30" y="17"/>
                      <a:pt x="20" y="22"/>
                      <a:pt x="14" y="52"/>
                    </a:cubicBezTo>
                    <a:cubicBezTo>
                      <a:pt x="8" y="83"/>
                      <a:pt x="4" y="109"/>
                      <a:pt x="0" y="115"/>
                    </a:cubicBezTo>
                    <a:cubicBezTo>
                      <a:pt x="3" y="105"/>
                      <a:pt x="5" y="66"/>
                      <a:pt x="8" y="47"/>
                    </a:cubicBezTo>
                    <a:cubicBezTo>
                      <a:pt x="11" y="29"/>
                      <a:pt x="39" y="5"/>
                      <a:pt x="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" name="Freeform 413">
                <a:extLst>
                  <a:ext uri="{FF2B5EF4-FFF2-40B4-BE49-F238E27FC236}">
                    <a16:creationId xmlns:a16="http://schemas.microsoft.com/office/drawing/2014/main" id="{561B9A3A-FF75-B272-2DCE-2B78E4145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400"/>
                <a:ext cx="370" cy="269"/>
              </a:xfrm>
              <a:custGeom>
                <a:avLst/>
                <a:gdLst>
                  <a:gd name="T0" fmla="*/ 2283 w 148"/>
                  <a:gd name="T1" fmla="*/ 0 h 101"/>
                  <a:gd name="T2" fmla="*/ 1408 w 148"/>
                  <a:gd name="T3" fmla="*/ 1284 h 101"/>
                  <a:gd name="T4" fmla="*/ 720 w 148"/>
                  <a:gd name="T5" fmla="*/ 1547 h 101"/>
                  <a:gd name="T6" fmla="*/ 0 w 148"/>
                  <a:gd name="T7" fmla="*/ 1907 h 101"/>
                  <a:gd name="T8" fmla="*/ 408 w 148"/>
                  <a:gd name="T9" fmla="*/ 1510 h 101"/>
                  <a:gd name="T10" fmla="*/ 708 w 148"/>
                  <a:gd name="T11" fmla="*/ 1249 h 101"/>
                  <a:gd name="T12" fmla="*/ 750 w 148"/>
                  <a:gd name="T13" fmla="*/ 1023 h 101"/>
                  <a:gd name="T14" fmla="*/ 1125 w 148"/>
                  <a:gd name="T15" fmla="*/ 1135 h 101"/>
                  <a:gd name="T16" fmla="*/ 1238 w 148"/>
                  <a:gd name="T17" fmla="*/ 1023 h 101"/>
                  <a:gd name="T18" fmla="*/ 1533 w 148"/>
                  <a:gd name="T19" fmla="*/ 930 h 101"/>
                  <a:gd name="T20" fmla="*/ 2000 w 148"/>
                  <a:gd name="T21" fmla="*/ 602 h 101"/>
                  <a:gd name="T22" fmla="*/ 2283 w 148"/>
                  <a:gd name="T23" fmla="*/ 0 h 1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8" h="101">
                    <a:moveTo>
                      <a:pt x="146" y="0"/>
                    </a:moveTo>
                    <a:cubicBezTo>
                      <a:pt x="148" y="30"/>
                      <a:pt x="113" y="56"/>
                      <a:pt x="90" y="68"/>
                    </a:cubicBezTo>
                    <a:cubicBezTo>
                      <a:pt x="77" y="75"/>
                      <a:pt x="60" y="78"/>
                      <a:pt x="46" y="82"/>
                    </a:cubicBezTo>
                    <a:cubicBezTo>
                      <a:pt x="29" y="86"/>
                      <a:pt x="15" y="92"/>
                      <a:pt x="0" y="101"/>
                    </a:cubicBezTo>
                    <a:cubicBezTo>
                      <a:pt x="9" y="93"/>
                      <a:pt x="16" y="86"/>
                      <a:pt x="26" y="80"/>
                    </a:cubicBezTo>
                    <a:cubicBezTo>
                      <a:pt x="32" y="76"/>
                      <a:pt x="42" y="72"/>
                      <a:pt x="45" y="66"/>
                    </a:cubicBezTo>
                    <a:cubicBezTo>
                      <a:pt x="48" y="62"/>
                      <a:pt x="47" y="57"/>
                      <a:pt x="48" y="54"/>
                    </a:cubicBezTo>
                    <a:cubicBezTo>
                      <a:pt x="58" y="62"/>
                      <a:pt x="59" y="67"/>
                      <a:pt x="72" y="60"/>
                    </a:cubicBezTo>
                    <a:cubicBezTo>
                      <a:pt x="75" y="58"/>
                      <a:pt x="75" y="56"/>
                      <a:pt x="79" y="54"/>
                    </a:cubicBezTo>
                    <a:cubicBezTo>
                      <a:pt x="84" y="52"/>
                      <a:pt x="92" y="52"/>
                      <a:pt x="98" y="49"/>
                    </a:cubicBezTo>
                    <a:cubicBezTo>
                      <a:pt x="110" y="42"/>
                      <a:pt x="119" y="43"/>
                      <a:pt x="128" y="32"/>
                    </a:cubicBezTo>
                    <a:cubicBezTo>
                      <a:pt x="134" y="24"/>
                      <a:pt x="142" y="8"/>
                      <a:pt x="146" y="0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" name="Freeform 414">
                <a:extLst>
                  <a:ext uri="{FF2B5EF4-FFF2-40B4-BE49-F238E27FC236}">
                    <a16:creationId xmlns:a16="http://schemas.microsoft.com/office/drawing/2014/main" id="{E76DE207-9E06-1B3E-FFCD-C8A45CAF7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" y="2373"/>
                <a:ext cx="122" cy="83"/>
              </a:xfrm>
              <a:custGeom>
                <a:avLst/>
                <a:gdLst>
                  <a:gd name="T0" fmla="*/ 757 w 49"/>
                  <a:gd name="T1" fmla="*/ 0 h 31"/>
                  <a:gd name="T2" fmla="*/ 229 w 49"/>
                  <a:gd name="T3" fmla="*/ 171 h 31"/>
                  <a:gd name="T4" fmla="*/ 0 w 49"/>
                  <a:gd name="T5" fmla="*/ 594 h 31"/>
                  <a:gd name="T6" fmla="*/ 217 w 49"/>
                  <a:gd name="T7" fmla="*/ 329 h 31"/>
                  <a:gd name="T8" fmla="*/ 508 w 49"/>
                  <a:gd name="T9" fmla="*/ 15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31">
                    <a:moveTo>
                      <a:pt x="49" y="0"/>
                    </a:moveTo>
                    <a:cubicBezTo>
                      <a:pt x="42" y="9"/>
                      <a:pt x="25" y="6"/>
                      <a:pt x="15" y="9"/>
                    </a:cubicBezTo>
                    <a:cubicBezTo>
                      <a:pt x="0" y="13"/>
                      <a:pt x="3" y="19"/>
                      <a:pt x="0" y="31"/>
                    </a:cubicBezTo>
                    <a:cubicBezTo>
                      <a:pt x="3" y="22"/>
                      <a:pt x="5" y="21"/>
                      <a:pt x="14" y="17"/>
                    </a:cubicBezTo>
                    <a:cubicBezTo>
                      <a:pt x="19" y="14"/>
                      <a:pt x="27" y="10"/>
                      <a:pt x="33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" name="Freeform 415">
                <a:extLst>
                  <a:ext uri="{FF2B5EF4-FFF2-40B4-BE49-F238E27FC236}">
                    <a16:creationId xmlns:a16="http://schemas.microsoft.com/office/drawing/2014/main" id="{E5269F8B-51E8-1914-C1B3-DCE6D17E5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8" y="3088"/>
                <a:ext cx="500" cy="381"/>
              </a:xfrm>
              <a:custGeom>
                <a:avLst/>
                <a:gdLst>
                  <a:gd name="T0" fmla="*/ 3125 w 200"/>
                  <a:gd name="T1" fmla="*/ 0 h 143"/>
                  <a:gd name="T2" fmla="*/ 1845 w 200"/>
                  <a:gd name="T3" fmla="*/ 874 h 143"/>
                  <a:gd name="T4" fmla="*/ 2063 w 200"/>
                  <a:gd name="T5" fmla="*/ 2704 h 143"/>
                  <a:gd name="T6" fmla="*/ 720 w 200"/>
                  <a:gd name="T7" fmla="*/ 2385 h 143"/>
                  <a:gd name="T8" fmla="*/ 113 w 200"/>
                  <a:gd name="T9" fmla="*/ 2022 h 143"/>
                  <a:gd name="T10" fmla="*/ 158 w 200"/>
                  <a:gd name="T11" fmla="*/ 1532 h 143"/>
                  <a:gd name="T12" fmla="*/ 175 w 200"/>
                  <a:gd name="T13" fmla="*/ 703 h 143"/>
                  <a:gd name="T14" fmla="*/ 895 w 200"/>
                  <a:gd name="T15" fmla="*/ 930 h 143"/>
                  <a:gd name="T16" fmla="*/ 1750 w 200"/>
                  <a:gd name="T17" fmla="*/ 546 h 143"/>
                  <a:gd name="T18" fmla="*/ 2300 w 200"/>
                  <a:gd name="T19" fmla="*/ 264 h 143"/>
                  <a:gd name="T20" fmla="*/ 2658 w 200"/>
                  <a:gd name="T21" fmla="*/ 93 h 143"/>
                  <a:gd name="T22" fmla="*/ 3063 w 200"/>
                  <a:gd name="T23" fmla="*/ 93 h 1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0" h="143">
                    <a:moveTo>
                      <a:pt x="200" y="0"/>
                    </a:moveTo>
                    <a:cubicBezTo>
                      <a:pt x="178" y="26"/>
                      <a:pt x="144" y="24"/>
                      <a:pt x="118" y="46"/>
                    </a:cubicBezTo>
                    <a:cubicBezTo>
                      <a:pt x="82" y="76"/>
                      <a:pt x="94" y="123"/>
                      <a:pt x="132" y="143"/>
                    </a:cubicBezTo>
                    <a:cubicBezTo>
                      <a:pt x="109" y="124"/>
                      <a:pt x="72" y="133"/>
                      <a:pt x="46" y="126"/>
                    </a:cubicBezTo>
                    <a:cubicBezTo>
                      <a:pt x="37" y="123"/>
                      <a:pt x="13" y="114"/>
                      <a:pt x="7" y="107"/>
                    </a:cubicBezTo>
                    <a:cubicBezTo>
                      <a:pt x="0" y="98"/>
                      <a:pt x="8" y="91"/>
                      <a:pt x="10" y="81"/>
                    </a:cubicBezTo>
                    <a:cubicBezTo>
                      <a:pt x="13" y="67"/>
                      <a:pt x="11" y="51"/>
                      <a:pt x="11" y="37"/>
                    </a:cubicBezTo>
                    <a:cubicBezTo>
                      <a:pt x="29" y="50"/>
                      <a:pt x="35" y="55"/>
                      <a:pt x="57" y="49"/>
                    </a:cubicBezTo>
                    <a:cubicBezTo>
                      <a:pt x="76" y="44"/>
                      <a:pt x="94" y="36"/>
                      <a:pt x="112" y="29"/>
                    </a:cubicBezTo>
                    <a:cubicBezTo>
                      <a:pt x="125" y="25"/>
                      <a:pt x="135" y="19"/>
                      <a:pt x="147" y="14"/>
                    </a:cubicBezTo>
                    <a:cubicBezTo>
                      <a:pt x="154" y="11"/>
                      <a:pt x="162" y="7"/>
                      <a:pt x="170" y="5"/>
                    </a:cubicBezTo>
                    <a:cubicBezTo>
                      <a:pt x="179" y="3"/>
                      <a:pt x="188" y="8"/>
                      <a:pt x="196" y="5"/>
                    </a:cubicBezTo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" name="Freeform 416">
                <a:extLst>
                  <a:ext uri="{FF2B5EF4-FFF2-40B4-BE49-F238E27FC236}">
                    <a16:creationId xmlns:a16="http://schemas.microsoft.com/office/drawing/2014/main" id="{5DCC68AF-4B96-7209-0750-C93DCFF8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872"/>
                <a:ext cx="20" cy="64"/>
              </a:xfrm>
              <a:custGeom>
                <a:avLst/>
                <a:gdLst>
                  <a:gd name="T0" fmla="*/ 33 w 8"/>
                  <a:gd name="T1" fmla="*/ 0 h 24"/>
                  <a:gd name="T2" fmla="*/ 0 w 8"/>
                  <a:gd name="T3" fmla="*/ 456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4">
                    <a:moveTo>
                      <a:pt x="2" y="0"/>
                    </a:moveTo>
                    <a:cubicBezTo>
                      <a:pt x="1" y="8"/>
                      <a:pt x="8" y="17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" name="Freeform 417">
                <a:extLst>
                  <a:ext uri="{FF2B5EF4-FFF2-40B4-BE49-F238E27FC236}">
                    <a16:creationId xmlns:a16="http://schemas.microsoft.com/office/drawing/2014/main" id="{7A40C9E6-28B2-34C2-451A-D99273650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837"/>
                <a:ext cx="23" cy="94"/>
              </a:xfrm>
              <a:custGeom>
                <a:avLst/>
                <a:gdLst>
                  <a:gd name="T0" fmla="*/ 151 w 9"/>
                  <a:gd name="T1" fmla="*/ 0 h 35"/>
                  <a:gd name="T2" fmla="*/ 84 w 9"/>
                  <a:gd name="T3" fmla="*/ 677 h 3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35">
                    <a:moveTo>
                      <a:pt x="9" y="0"/>
                    </a:moveTo>
                    <a:cubicBezTo>
                      <a:pt x="3" y="12"/>
                      <a:pt x="0" y="23"/>
                      <a:pt x="5" y="35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" name="Freeform 418">
                <a:extLst>
                  <a:ext uri="{FF2B5EF4-FFF2-40B4-BE49-F238E27FC236}">
                    <a16:creationId xmlns:a16="http://schemas.microsoft.com/office/drawing/2014/main" id="{160911AE-80BE-FC6F-648A-687A4B63D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3091"/>
                <a:ext cx="12" cy="69"/>
              </a:xfrm>
              <a:custGeom>
                <a:avLst/>
                <a:gdLst>
                  <a:gd name="T0" fmla="*/ 0 w 5"/>
                  <a:gd name="T1" fmla="*/ 0 h 26"/>
                  <a:gd name="T2" fmla="*/ 12 w 5"/>
                  <a:gd name="T3" fmla="*/ 486 h 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26">
                    <a:moveTo>
                      <a:pt x="0" y="0"/>
                    </a:moveTo>
                    <a:cubicBezTo>
                      <a:pt x="5" y="7"/>
                      <a:pt x="4" y="18"/>
                      <a:pt x="1" y="26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" name="Freeform 419">
                <a:extLst>
                  <a:ext uri="{FF2B5EF4-FFF2-40B4-BE49-F238E27FC236}">
                    <a16:creationId xmlns:a16="http://schemas.microsoft.com/office/drawing/2014/main" id="{EC52C8A8-C33C-C1B8-D841-CA5D64E14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3051"/>
                <a:ext cx="30" cy="101"/>
              </a:xfrm>
              <a:custGeom>
                <a:avLst/>
                <a:gdLst>
                  <a:gd name="T0" fmla="*/ 188 w 12"/>
                  <a:gd name="T1" fmla="*/ 0 h 38"/>
                  <a:gd name="T2" fmla="*/ 50 w 12"/>
                  <a:gd name="T3" fmla="*/ 712 h 3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38">
                    <a:moveTo>
                      <a:pt x="12" y="0"/>
                    </a:moveTo>
                    <a:cubicBezTo>
                      <a:pt x="3" y="13"/>
                      <a:pt x="0" y="23"/>
                      <a:pt x="3" y="38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Freeform 420">
                <a:extLst>
                  <a:ext uri="{FF2B5EF4-FFF2-40B4-BE49-F238E27FC236}">
                    <a16:creationId xmlns:a16="http://schemas.microsoft.com/office/drawing/2014/main" id="{D978AB8D-BEDC-EA8A-51AE-17983D835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3272"/>
                <a:ext cx="20" cy="69"/>
              </a:xfrm>
              <a:custGeom>
                <a:avLst/>
                <a:gdLst>
                  <a:gd name="T0" fmla="*/ 33 w 8"/>
                  <a:gd name="T1" fmla="*/ 0 h 26"/>
                  <a:gd name="T2" fmla="*/ 0 w 8"/>
                  <a:gd name="T3" fmla="*/ 486 h 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6">
                    <a:moveTo>
                      <a:pt x="2" y="0"/>
                    </a:moveTo>
                    <a:cubicBezTo>
                      <a:pt x="8" y="5"/>
                      <a:pt x="2" y="20"/>
                      <a:pt x="0" y="26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" name="Freeform 421">
                <a:extLst>
                  <a:ext uri="{FF2B5EF4-FFF2-40B4-BE49-F238E27FC236}">
                    <a16:creationId xmlns:a16="http://schemas.microsoft.com/office/drawing/2014/main" id="{4C38367B-090B-D1D1-ADA2-3D7180923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3248"/>
                <a:ext cx="25" cy="83"/>
              </a:xfrm>
              <a:custGeom>
                <a:avLst/>
                <a:gdLst>
                  <a:gd name="T0" fmla="*/ 158 w 10"/>
                  <a:gd name="T1" fmla="*/ 0 h 31"/>
                  <a:gd name="T2" fmla="*/ 0 w 10"/>
                  <a:gd name="T3" fmla="*/ 594 h 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10" y="0"/>
                    </a:moveTo>
                    <a:cubicBezTo>
                      <a:pt x="1" y="8"/>
                      <a:pt x="0" y="21"/>
                      <a:pt x="0" y="31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" name="Freeform 422">
                <a:extLst>
                  <a:ext uri="{FF2B5EF4-FFF2-40B4-BE49-F238E27FC236}">
                    <a16:creationId xmlns:a16="http://schemas.microsoft.com/office/drawing/2014/main" id="{6873AAB6-50A0-5541-B838-919545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3328"/>
                <a:ext cx="13" cy="48"/>
              </a:xfrm>
              <a:custGeom>
                <a:avLst/>
                <a:gdLst>
                  <a:gd name="T0" fmla="*/ 68 w 5"/>
                  <a:gd name="T1" fmla="*/ 0 h 18"/>
                  <a:gd name="T2" fmla="*/ 0 w 5"/>
                  <a:gd name="T3" fmla="*/ 341 h 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18">
                    <a:moveTo>
                      <a:pt x="4" y="0"/>
                    </a:moveTo>
                    <a:cubicBezTo>
                      <a:pt x="5" y="6"/>
                      <a:pt x="1" y="12"/>
                      <a:pt x="0" y="18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" name="Freeform 423">
                <a:extLst>
                  <a:ext uri="{FF2B5EF4-FFF2-40B4-BE49-F238E27FC236}">
                    <a16:creationId xmlns:a16="http://schemas.microsoft.com/office/drawing/2014/main" id="{36717A4A-541C-103C-6F5C-FBC5D9ADA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3125"/>
                <a:ext cx="18" cy="56"/>
              </a:xfrm>
              <a:custGeom>
                <a:avLst/>
                <a:gdLst>
                  <a:gd name="T0" fmla="*/ 54 w 7"/>
                  <a:gd name="T1" fmla="*/ 0 h 21"/>
                  <a:gd name="T2" fmla="*/ 0 w 7"/>
                  <a:gd name="T3" fmla="*/ 397 h 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21">
                    <a:moveTo>
                      <a:pt x="3" y="0"/>
                    </a:moveTo>
                    <a:cubicBezTo>
                      <a:pt x="7" y="6"/>
                      <a:pt x="2" y="14"/>
                      <a:pt x="0" y="21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" name="Freeform 424">
                <a:extLst>
                  <a:ext uri="{FF2B5EF4-FFF2-40B4-BE49-F238E27FC236}">
                    <a16:creationId xmlns:a16="http://schemas.microsoft.com/office/drawing/2014/main" id="{14420F16-03EE-9A17-FB40-25B5F2291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69"/>
                <a:ext cx="23" cy="83"/>
              </a:xfrm>
              <a:custGeom>
                <a:avLst/>
                <a:gdLst>
                  <a:gd name="T0" fmla="*/ 66 w 9"/>
                  <a:gd name="T1" fmla="*/ 0 h 31"/>
                  <a:gd name="T2" fmla="*/ 0 w 9"/>
                  <a:gd name="T3" fmla="*/ 594 h 3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31">
                    <a:moveTo>
                      <a:pt x="4" y="0"/>
                    </a:moveTo>
                    <a:cubicBezTo>
                      <a:pt x="4" y="10"/>
                      <a:pt x="9" y="23"/>
                      <a:pt x="0" y="31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" name="Freeform 425">
                <a:extLst>
                  <a:ext uri="{FF2B5EF4-FFF2-40B4-BE49-F238E27FC236}">
                    <a16:creationId xmlns:a16="http://schemas.microsoft.com/office/drawing/2014/main" id="{FF87C673-D3C9-34FF-CDC3-139246DB1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3" y="2917"/>
                <a:ext cx="15" cy="99"/>
              </a:xfrm>
              <a:custGeom>
                <a:avLst/>
                <a:gdLst>
                  <a:gd name="T0" fmla="*/ 95 w 6"/>
                  <a:gd name="T1" fmla="*/ 0 h 37"/>
                  <a:gd name="T2" fmla="*/ 0 w 6"/>
                  <a:gd name="T3" fmla="*/ 709 h 3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37">
                    <a:moveTo>
                      <a:pt x="6" y="0"/>
                    </a:moveTo>
                    <a:cubicBezTo>
                      <a:pt x="3" y="12"/>
                      <a:pt x="4" y="25"/>
                      <a:pt x="0" y="37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" name="Freeform 426">
                <a:extLst>
                  <a:ext uri="{FF2B5EF4-FFF2-40B4-BE49-F238E27FC236}">
                    <a16:creationId xmlns:a16="http://schemas.microsoft.com/office/drawing/2014/main" id="{F67132AE-68CA-552C-A075-FEC9C8D85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3" y="3123"/>
                <a:ext cx="40" cy="82"/>
              </a:xfrm>
              <a:custGeom>
                <a:avLst/>
                <a:gdLst>
                  <a:gd name="T0" fmla="*/ 250 w 16"/>
                  <a:gd name="T1" fmla="*/ 0 h 31"/>
                  <a:gd name="T2" fmla="*/ 175 w 16"/>
                  <a:gd name="T3" fmla="*/ 315 h 31"/>
                  <a:gd name="T4" fmla="*/ 0 w 16"/>
                  <a:gd name="T5" fmla="*/ 57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" h="31">
                    <a:moveTo>
                      <a:pt x="16" y="0"/>
                    </a:moveTo>
                    <a:cubicBezTo>
                      <a:pt x="13" y="6"/>
                      <a:pt x="14" y="12"/>
                      <a:pt x="11" y="17"/>
                    </a:cubicBezTo>
                    <a:cubicBezTo>
                      <a:pt x="8" y="23"/>
                      <a:pt x="3" y="25"/>
                      <a:pt x="0" y="31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" name="Freeform 427">
                <a:extLst>
                  <a:ext uri="{FF2B5EF4-FFF2-40B4-BE49-F238E27FC236}">
                    <a16:creationId xmlns:a16="http://schemas.microsoft.com/office/drawing/2014/main" id="{819B6A77-4D7B-D5F0-370D-04D63A7D8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291"/>
                <a:ext cx="153" cy="189"/>
              </a:xfrm>
              <a:custGeom>
                <a:avLst/>
                <a:gdLst>
                  <a:gd name="T0" fmla="*/ 963 w 61"/>
                  <a:gd name="T1" fmla="*/ 0 h 71"/>
                  <a:gd name="T2" fmla="*/ 805 w 61"/>
                  <a:gd name="T3" fmla="*/ 397 h 71"/>
                  <a:gd name="T4" fmla="*/ 504 w 61"/>
                  <a:gd name="T5" fmla="*/ 588 h 71"/>
                  <a:gd name="T6" fmla="*/ 283 w 61"/>
                  <a:gd name="T7" fmla="*/ 1020 h 71"/>
                  <a:gd name="T8" fmla="*/ 0 w 61"/>
                  <a:gd name="T9" fmla="*/ 1339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" h="71">
                    <a:moveTo>
                      <a:pt x="61" y="0"/>
                    </a:moveTo>
                    <a:cubicBezTo>
                      <a:pt x="61" y="7"/>
                      <a:pt x="57" y="17"/>
                      <a:pt x="51" y="21"/>
                    </a:cubicBezTo>
                    <a:cubicBezTo>
                      <a:pt x="46" y="25"/>
                      <a:pt x="38" y="25"/>
                      <a:pt x="32" y="31"/>
                    </a:cubicBezTo>
                    <a:cubicBezTo>
                      <a:pt x="25" y="37"/>
                      <a:pt x="24" y="47"/>
                      <a:pt x="18" y="54"/>
                    </a:cubicBezTo>
                    <a:cubicBezTo>
                      <a:pt x="14" y="58"/>
                      <a:pt x="5" y="67"/>
                      <a:pt x="0" y="71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" name="Freeform 428">
                <a:extLst>
                  <a:ext uri="{FF2B5EF4-FFF2-40B4-BE49-F238E27FC236}">
                    <a16:creationId xmlns:a16="http://schemas.microsoft.com/office/drawing/2014/main" id="{28940611-14CA-918D-3AB1-C0A3CFDB4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8" y="3453"/>
                <a:ext cx="20" cy="75"/>
              </a:xfrm>
              <a:custGeom>
                <a:avLst/>
                <a:gdLst>
                  <a:gd name="T0" fmla="*/ 63 w 8"/>
                  <a:gd name="T1" fmla="*/ 0 h 28"/>
                  <a:gd name="T2" fmla="*/ 0 w 8"/>
                  <a:gd name="T3" fmla="*/ 538 h 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8">
                    <a:moveTo>
                      <a:pt x="4" y="0"/>
                    </a:moveTo>
                    <a:cubicBezTo>
                      <a:pt x="8" y="6"/>
                      <a:pt x="0" y="21"/>
                      <a:pt x="0" y="28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" name="Freeform 429">
                <a:extLst>
                  <a:ext uri="{FF2B5EF4-FFF2-40B4-BE49-F238E27FC236}">
                    <a16:creationId xmlns:a16="http://schemas.microsoft.com/office/drawing/2014/main" id="{73ECF179-D378-966B-7184-DC48E0249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419"/>
                <a:ext cx="30" cy="74"/>
              </a:xfrm>
              <a:custGeom>
                <a:avLst/>
                <a:gdLst>
                  <a:gd name="T0" fmla="*/ 188 w 12"/>
                  <a:gd name="T1" fmla="*/ 0 h 28"/>
                  <a:gd name="T2" fmla="*/ 0 w 12"/>
                  <a:gd name="T3" fmla="*/ 518 h 2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28">
                    <a:moveTo>
                      <a:pt x="12" y="0"/>
                    </a:moveTo>
                    <a:cubicBezTo>
                      <a:pt x="11" y="11"/>
                      <a:pt x="9" y="21"/>
                      <a:pt x="0" y="28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" name="Freeform 430">
                <a:extLst>
                  <a:ext uri="{FF2B5EF4-FFF2-40B4-BE49-F238E27FC236}">
                    <a16:creationId xmlns:a16="http://schemas.microsoft.com/office/drawing/2014/main" id="{3B36223C-0228-D507-A6E9-397C5031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3416"/>
                <a:ext cx="22" cy="69"/>
              </a:xfrm>
              <a:custGeom>
                <a:avLst/>
                <a:gdLst>
                  <a:gd name="T0" fmla="*/ 132 w 9"/>
                  <a:gd name="T1" fmla="*/ 0 h 26"/>
                  <a:gd name="T2" fmla="*/ 12 w 9"/>
                  <a:gd name="T3" fmla="*/ 486 h 2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cubicBezTo>
                      <a:pt x="6" y="8"/>
                      <a:pt x="0" y="17"/>
                      <a:pt x="1" y="26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" name="Freeform 431">
                <a:extLst>
                  <a:ext uri="{FF2B5EF4-FFF2-40B4-BE49-F238E27FC236}">
                    <a16:creationId xmlns:a16="http://schemas.microsoft.com/office/drawing/2014/main" id="{8091D32F-0A1A-AA4A-DA2E-E2E0419EBC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3213"/>
                <a:ext cx="35" cy="91"/>
              </a:xfrm>
              <a:custGeom>
                <a:avLst/>
                <a:gdLst>
                  <a:gd name="T0" fmla="*/ 145 w 14"/>
                  <a:gd name="T1" fmla="*/ 0 h 34"/>
                  <a:gd name="T2" fmla="*/ 0 w 14"/>
                  <a:gd name="T3" fmla="*/ 653 h 3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34">
                    <a:moveTo>
                      <a:pt x="9" y="0"/>
                    </a:moveTo>
                    <a:cubicBezTo>
                      <a:pt x="14" y="11"/>
                      <a:pt x="6" y="26"/>
                      <a:pt x="0" y="34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" name="Freeform 432">
                <a:extLst>
                  <a:ext uri="{FF2B5EF4-FFF2-40B4-BE49-F238E27FC236}">
                    <a16:creationId xmlns:a16="http://schemas.microsoft.com/office/drawing/2014/main" id="{B1D388CA-B8F2-BCC5-81F1-1AE97C438E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" y="2837"/>
                <a:ext cx="350" cy="280"/>
              </a:xfrm>
              <a:custGeom>
                <a:avLst/>
                <a:gdLst>
                  <a:gd name="T0" fmla="*/ 2188 w 140"/>
                  <a:gd name="T1" fmla="*/ 0 h 105"/>
                  <a:gd name="T2" fmla="*/ 1533 w 140"/>
                  <a:gd name="T3" fmla="*/ 1251 h 105"/>
                  <a:gd name="T4" fmla="*/ 895 w 140"/>
                  <a:gd name="T5" fmla="*/ 1592 h 105"/>
                  <a:gd name="T6" fmla="*/ 470 w 140"/>
                  <a:gd name="T7" fmla="*/ 1784 h 105"/>
                  <a:gd name="T8" fmla="*/ 0 w 140"/>
                  <a:gd name="T9" fmla="*/ 1992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0" h="105">
                    <a:moveTo>
                      <a:pt x="140" y="0"/>
                    </a:moveTo>
                    <a:cubicBezTo>
                      <a:pt x="136" y="28"/>
                      <a:pt x="120" y="49"/>
                      <a:pt x="98" y="66"/>
                    </a:cubicBezTo>
                    <a:cubicBezTo>
                      <a:pt x="86" y="76"/>
                      <a:pt x="71" y="79"/>
                      <a:pt x="57" y="84"/>
                    </a:cubicBezTo>
                    <a:cubicBezTo>
                      <a:pt x="48" y="87"/>
                      <a:pt x="39" y="91"/>
                      <a:pt x="30" y="94"/>
                    </a:cubicBezTo>
                    <a:cubicBezTo>
                      <a:pt x="20" y="98"/>
                      <a:pt x="10" y="104"/>
                      <a:pt x="0" y="105"/>
                    </a:cubicBezTo>
                  </a:path>
                </a:pathLst>
              </a:custGeom>
              <a:noFill/>
              <a:ln w="7938" cap="rnd">
                <a:solidFill>
                  <a:srgbClr val="D4AB9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" name="Freeform 433">
                <a:extLst>
                  <a:ext uri="{FF2B5EF4-FFF2-40B4-BE49-F238E27FC236}">
                    <a16:creationId xmlns:a16="http://schemas.microsoft.com/office/drawing/2014/main" id="{289905D3-3132-2588-0945-42DE32C4A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3051"/>
                <a:ext cx="183" cy="381"/>
              </a:xfrm>
              <a:custGeom>
                <a:avLst/>
                <a:gdLst>
                  <a:gd name="T0" fmla="*/ 1151 w 73"/>
                  <a:gd name="T1" fmla="*/ 0 h 143"/>
                  <a:gd name="T2" fmla="*/ 617 w 73"/>
                  <a:gd name="T3" fmla="*/ 661 h 143"/>
                  <a:gd name="T4" fmla="*/ 409 w 73"/>
                  <a:gd name="T5" fmla="*/ 1002 h 143"/>
                  <a:gd name="T6" fmla="*/ 271 w 73"/>
                  <a:gd name="T7" fmla="*/ 1513 h 143"/>
                  <a:gd name="T8" fmla="*/ 145 w 73"/>
                  <a:gd name="T9" fmla="*/ 2251 h 143"/>
                  <a:gd name="T10" fmla="*/ 0 w 73"/>
                  <a:gd name="T11" fmla="*/ 2704 h 1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" h="143">
                    <a:moveTo>
                      <a:pt x="73" y="0"/>
                    </a:moveTo>
                    <a:cubicBezTo>
                      <a:pt x="60" y="8"/>
                      <a:pt x="48" y="23"/>
                      <a:pt x="39" y="35"/>
                    </a:cubicBezTo>
                    <a:cubicBezTo>
                      <a:pt x="35" y="41"/>
                      <a:pt x="29" y="47"/>
                      <a:pt x="26" y="53"/>
                    </a:cubicBezTo>
                    <a:cubicBezTo>
                      <a:pt x="22" y="61"/>
                      <a:pt x="20" y="71"/>
                      <a:pt x="17" y="80"/>
                    </a:cubicBezTo>
                    <a:cubicBezTo>
                      <a:pt x="13" y="93"/>
                      <a:pt x="11" y="105"/>
                      <a:pt x="9" y="119"/>
                    </a:cubicBezTo>
                    <a:cubicBezTo>
                      <a:pt x="8" y="126"/>
                      <a:pt x="5" y="139"/>
                      <a:pt x="0" y="143"/>
                    </a:cubicBezTo>
                  </a:path>
                </a:pathLst>
              </a:custGeom>
              <a:noFill/>
              <a:ln w="7938" cap="rnd">
                <a:solidFill>
                  <a:srgbClr val="D4AB9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" name="Freeform 434">
                <a:extLst>
                  <a:ext uri="{FF2B5EF4-FFF2-40B4-BE49-F238E27FC236}">
                    <a16:creationId xmlns:a16="http://schemas.microsoft.com/office/drawing/2014/main" id="{15DF20AD-F424-4933-3C1C-967DBD211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2680"/>
                <a:ext cx="63" cy="104"/>
              </a:xfrm>
              <a:custGeom>
                <a:avLst/>
                <a:gdLst>
                  <a:gd name="T0" fmla="*/ 401 w 25"/>
                  <a:gd name="T1" fmla="*/ 0 h 39"/>
                  <a:gd name="T2" fmla="*/ 146 w 25"/>
                  <a:gd name="T3" fmla="*/ 320 h 39"/>
                  <a:gd name="T4" fmla="*/ 0 w 25"/>
                  <a:gd name="T5" fmla="*/ 739 h 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" h="39">
                    <a:moveTo>
                      <a:pt x="25" y="0"/>
                    </a:moveTo>
                    <a:cubicBezTo>
                      <a:pt x="19" y="4"/>
                      <a:pt x="13" y="12"/>
                      <a:pt x="9" y="17"/>
                    </a:cubicBezTo>
                    <a:cubicBezTo>
                      <a:pt x="4" y="24"/>
                      <a:pt x="4" y="33"/>
                      <a:pt x="0" y="39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" name="Freeform 435">
                <a:extLst>
                  <a:ext uri="{FF2B5EF4-FFF2-40B4-BE49-F238E27FC236}">
                    <a16:creationId xmlns:a16="http://schemas.microsoft.com/office/drawing/2014/main" id="{3BF5DA34-C1D4-EBF7-0279-C22A9287E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2317"/>
                <a:ext cx="100" cy="62"/>
              </a:xfrm>
              <a:custGeom>
                <a:avLst/>
                <a:gdLst>
                  <a:gd name="T0" fmla="*/ 625 w 40"/>
                  <a:gd name="T1" fmla="*/ 0 h 23"/>
                  <a:gd name="T2" fmla="*/ 458 w 40"/>
                  <a:gd name="T3" fmla="*/ 197 h 23"/>
                  <a:gd name="T4" fmla="*/ 300 w 40"/>
                  <a:gd name="T5" fmla="*/ 356 h 23"/>
                  <a:gd name="T6" fmla="*/ 0 w 40"/>
                  <a:gd name="T7" fmla="*/ 45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0" h="23">
                    <a:moveTo>
                      <a:pt x="40" y="0"/>
                    </a:moveTo>
                    <a:cubicBezTo>
                      <a:pt x="38" y="4"/>
                      <a:pt x="33" y="7"/>
                      <a:pt x="29" y="10"/>
                    </a:cubicBezTo>
                    <a:cubicBezTo>
                      <a:pt x="26" y="13"/>
                      <a:pt x="23" y="16"/>
                      <a:pt x="19" y="18"/>
                    </a:cubicBezTo>
                    <a:cubicBezTo>
                      <a:pt x="13" y="21"/>
                      <a:pt x="6" y="22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" name="Freeform 436">
                <a:extLst>
                  <a:ext uri="{FF2B5EF4-FFF2-40B4-BE49-F238E27FC236}">
                    <a16:creationId xmlns:a16="http://schemas.microsoft.com/office/drawing/2014/main" id="{B0F775D7-78B0-4376-2F1C-CC48E15DD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1" y="2427"/>
                <a:ext cx="12" cy="26"/>
              </a:xfrm>
              <a:custGeom>
                <a:avLst/>
                <a:gdLst>
                  <a:gd name="T0" fmla="*/ 0 w 5"/>
                  <a:gd name="T1" fmla="*/ 0 h 10"/>
                  <a:gd name="T2" fmla="*/ 70 w 5"/>
                  <a:gd name="T3" fmla="*/ 177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10">
                    <a:moveTo>
                      <a:pt x="0" y="0"/>
                    </a:moveTo>
                    <a:cubicBezTo>
                      <a:pt x="1" y="3"/>
                      <a:pt x="3" y="7"/>
                      <a:pt x="5" y="10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" name="Freeform 437">
                <a:extLst>
                  <a:ext uri="{FF2B5EF4-FFF2-40B4-BE49-F238E27FC236}">
                    <a16:creationId xmlns:a16="http://schemas.microsoft.com/office/drawing/2014/main" id="{D213F50E-B0ED-B565-3537-C00C45A2B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429"/>
                <a:ext cx="13" cy="19"/>
              </a:xfrm>
              <a:custGeom>
                <a:avLst/>
                <a:gdLst>
                  <a:gd name="T0" fmla="*/ 88 w 5"/>
                  <a:gd name="T1" fmla="*/ 141 h 7"/>
                  <a:gd name="T2" fmla="*/ 0 w 5"/>
                  <a:gd name="T3" fmla="*/ 0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cubicBezTo>
                      <a:pt x="3" y="4"/>
                      <a:pt x="1" y="2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" name="Freeform 438">
                <a:extLst>
                  <a:ext uri="{FF2B5EF4-FFF2-40B4-BE49-F238E27FC236}">
                    <a16:creationId xmlns:a16="http://schemas.microsoft.com/office/drawing/2014/main" id="{FEB24702-157C-4FC5-CC71-E8422222A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096"/>
                <a:ext cx="50" cy="275"/>
              </a:xfrm>
              <a:custGeom>
                <a:avLst/>
                <a:gdLst>
                  <a:gd name="T0" fmla="*/ 300 w 20"/>
                  <a:gd name="T1" fmla="*/ 0 h 103"/>
                  <a:gd name="T2" fmla="*/ 0 w 20"/>
                  <a:gd name="T3" fmla="*/ 1960 h 10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0" h="103">
                    <a:moveTo>
                      <a:pt x="19" y="0"/>
                    </a:moveTo>
                    <a:cubicBezTo>
                      <a:pt x="15" y="36"/>
                      <a:pt x="20" y="71"/>
                      <a:pt x="0" y="103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" name="Freeform 439">
                <a:extLst>
                  <a:ext uri="{FF2B5EF4-FFF2-40B4-BE49-F238E27FC236}">
                    <a16:creationId xmlns:a16="http://schemas.microsoft.com/office/drawing/2014/main" id="{0307A86B-44F8-5146-77C3-1100241DA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976"/>
                <a:ext cx="15" cy="264"/>
              </a:xfrm>
              <a:custGeom>
                <a:avLst/>
                <a:gdLst>
                  <a:gd name="T0" fmla="*/ 63 w 6"/>
                  <a:gd name="T1" fmla="*/ 0 h 99"/>
                  <a:gd name="T2" fmla="*/ 50 w 6"/>
                  <a:gd name="T3" fmla="*/ 875 h 99"/>
                  <a:gd name="T4" fmla="*/ 0 w 6"/>
                  <a:gd name="T5" fmla="*/ 1877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99">
                    <a:moveTo>
                      <a:pt x="4" y="0"/>
                    </a:moveTo>
                    <a:cubicBezTo>
                      <a:pt x="6" y="16"/>
                      <a:pt x="3" y="31"/>
                      <a:pt x="3" y="46"/>
                    </a:cubicBezTo>
                    <a:cubicBezTo>
                      <a:pt x="2" y="63"/>
                      <a:pt x="3" y="81"/>
                      <a:pt x="0" y="99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" name="Freeform 440">
                <a:extLst>
                  <a:ext uri="{FF2B5EF4-FFF2-40B4-BE49-F238E27FC236}">
                    <a16:creationId xmlns:a16="http://schemas.microsoft.com/office/drawing/2014/main" id="{AC495AEA-3D97-6B62-4B32-F3A94276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2304"/>
                <a:ext cx="3225" cy="1283"/>
              </a:xfrm>
              <a:custGeom>
                <a:avLst/>
                <a:gdLst>
                  <a:gd name="T0" fmla="*/ 2783 w 1290"/>
                  <a:gd name="T1" fmla="*/ 7797 h 481"/>
                  <a:gd name="T2" fmla="*/ 8550 w 1290"/>
                  <a:gd name="T3" fmla="*/ 7797 h 481"/>
                  <a:gd name="T4" fmla="*/ 10083 w 1290"/>
                  <a:gd name="T5" fmla="*/ 8125 h 481"/>
                  <a:gd name="T6" fmla="*/ 13095 w 1290"/>
                  <a:gd name="T7" fmla="*/ 8424 h 481"/>
                  <a:gd name="T8" fmla="*/ 14113 w 1290"/>
                  <a:gd name="T9" fmla="*/ 8424 h 481"/>
                  <a:gd name="T10" fmla="*/ 15425 w 1290"/>
                  <a:gd name="T11" fmla="*/ 8786 h 481"/>
                  <a:gd name="T12" fmla="*/ 17333 w 1290"/>
                  <a:gd name="T13" fmla="*/ 9016 h 481"/>
                  <a:gd name="T14" fmla="*/ 16470 w 1290"/>
                  <a:gd name="T15" fmla="*/ 7898 h 481"/>
                  <a:gd name="T16" fmla="*/ 15095 w 1290"/>
                  <a:gd name="T17" fmla="*/ 7386 h 481"/>
                  <a:gd name="T18" fmla="*/ 15908 w 1290"/>
                  <a:gd name="T19" fmla="*/ 7535 h 481"/>
                  <a:gd name="T20" fmla="*/ 17750 w 1290"/>
                  <a:gd name="T21" fmla="*/ 8069 h 481"/>
                  <a:gd name="T22" fmla="*/ 19250 w 1290"/>
                  <a:gd name="T23" fmla="*/ 7898 h 481"/>
                  <a:gd name="T24" fmla="*/ 17595 w 1290"/>
                  <a:gd name="T25" fmla="*/ 6794 h 481"/>
                  <a:gd name="T26" fmla="*/ 15813 w 1290"/>
                  <a:gd name="T27" fmla="*/ 6204 h 481"/>
                  <a:gd name="T28" fmla="*/ 16238 w 1290"/>
                  <a:gd name="T29" fmla="*/ 6191 h 481"/>
                  <a:gd name="T30" fmla="*/ 17750 w 1290"/>
                  <a:gd name="T31" fmla="*/ 6546 h 481"/>
                  <a:gd name="T32" fmla="*/ 19425 w 1290"/>
                  <a:gd name="T33" fmla="*/ 6930 h 481"/>
                  <a:gd name="T34" fmla="*/ 19720 w 1290"/>
                  <a:gd name="T35" fmla="*/ 5791 h 481"/>
                  <a:gd name="T36" fmla="*/ 17658 w 1290"/>
                  <a:gd name="T37" fmla="*/ 5145 h 481"/>
                  <a:gd name="T38" fmla="*/ 15708 w 1290"/>
                  <a:gd name="T39" fmla="*/ 4689 h 481"/>
                  <a:gd name="T40" fmla="*/ 16625 w 1290"/>
                  <a:gd name="T41" fmla="*/ 4767 h 481"/>
                  <a:gd name="T42" fmla="*/ 18050 w 1290"/>
                  <a:gd name="T43" fmla="*/ 4972 h 481"/>
                  <a:gd name="T44" fmla="*/ 19550 w 1290"/>
                  <a:gd name="T45" fmla="*/ 4801 h 481"/>
                  <a:gd name="T46" fmla="*/ 17645 w 1290"/>
                  <a:gd name="T47" fmla="*/ 3564 h 481"/>
                  <a:gd name="T48" fmla="*/ 15813 w 1290"/>
                  <a:gd name="T49" fmla="*/ 3244 h 481"/>
                  <a:gd name="T50" fmla="*/ 14050 w 1290"/>
                  <a:gd name="T51" fmla="*/ 2881 h 481"/>
                  <a:gd name="T52" fmla="*/ 14125 w 1290"/>
                  <a:gd name="T53" fmla="*/ 2449 h 481"/>
                  <a:gd name="T54" fmla="*/ 16083 w 1290"/>
                  <a:gd name="T55" fmla="*/ 760 h 481"/>
                  <a:gd name="T56" fmla="*/ 15188 w 1290"/>
                  <a:gd name="T57" fmla="*/ 512 h 481"/>
                  <a:gd name="T58" fmla="*/ 14145 w 1290"/>
                  <a:gd name="T59" fmla="*/ 990 h 481"/>
                  <a:gd name="T60" fmla="*/ 12345 w 1290"/>
                  <a:gd name="T61" fmla="*/ 1502 h 481"/>
                  <a:gd name="T62" fmla="*/ 9845 w 1290"/>
                  <a:gd name="T63" fmla="*/ 3209 h 481"/>
                  <a:gd name="T64" fmla="*/ 7533 w 1290"/>
                  <a:gd name="T65" fmla="*/ 3302 h 481"/>
                  <a:gd name="T66" fmla="*/ 125 w 1290"/>
                  <a:gd name="T67" fmla="*/ 1766 h 4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90" h="481">
                    <a:moveTo>
                      <a:pt x="0" y="421"/>
                    </a:moveTo>
                    <a:cubicBezTo>
                      <a:pt x="49" y="419"/>
                      <a:pt x="110" y="416"/>
                      <a:pt x="178" y="411"/>
                    </a:cubicBezTo>
                    <a:cubicBezTo>
                      <a:pt x="308" y="400"/>
                      <a:pt x="408" y="402"/>
                      <a:pt x="456" y="406"/>
                    </a:cubicBezTo>
                    <a:cubicBezTo>
                      <a:pt x="505" y="411"/>
                      <a:pt x="514" y="409"/>
                      <a:pt x="547" y="411"/>
                    </a:cubicBezTo>
                    <a:cubicBezTo>
                      <a:pt x="559" y="412"/>
                      <a:pt x="585" y="411"/>
                      <a:pt x="613" y="416"/>
                    </a:cubicBezTo>
                    <a:cubicBezTo>
                      <a:pt x="618" y="416"/>
                      <a:pt x="626" y="423"/>
                      <a:pt x="645" y="428"/>
                    </a:cubicBezTo>
                    <a:cubicBezTo>
                      <a:pt x="665" y="434"/>
                      <a:pt x="730" y="444"/>
                      <a:pt x="753" y="445"/>
                    </a:cubicBezTo>
                    <a:cubicBezTo>
                      <a:pt x="777" y="447"/>
                      <a:pt x="838" y="444"/>
                      <a:pt x="838" y="444"/>
                    </a:cubicBezTo>
                    <a:cubicBezTo>
                      <a:pt x="838" y="444"/>
                      <a:pt x="848" y="443"/>
                      <a:pt x="858" y="445"/>
                    </a:cubicBezTo>
                    <a:cubicBezTo>
                      <a:pt x="867" y="447"/>
                      <a:pt x="897" y="445"/>
                      <a:pt x="903" y="444"/>
                    </a:cubicBezTo>
                    <a:cubicBezTo>
                      <a:pt x="909" y="443"/>
                      <a:pt x="920" y="448"/>
                      <a:pt x="934" y="452"/>
                    </a:cubicBezTo>
                    <a:cubicBezTo>
                      <a:pt x="949" y="455"/>
                      <a:pt x="971" y="458"/>
                      <a:pt x="987" y="463"/>
                    </a:cubicBezTo>
                    <a:cubicBezTo>
                      <a:pt x="1002" y="468"/>
                      <a:pt x="1027" y="470"/>
                      <a:pt x="1045" y="473"/>
                    </a:cubicBezTo>
                    <a:cubicBezTo>
                      <a:pt x="1063" y="476"/>
                      <a:pt x="1088" y="481"/>
                      <a:pt x="1109" y="475"/>
                    </a:cubicBezTo>
                    <a:cubicBezTo>
                      <a:pt x="1131" y="469"/>
                      <a:pt x="1130" y="446"/>
                      <a:pt x="1120" y="436"/>
                    </a:cubicBezTo>
                    <a:cubicBezTo>
                      <a:pt x="1110" y="427"/>
                      <a:pt x="1070" y="419"/>
                      <a:pt x="1054" y="416"/>
                    </a:cubicBezTo>
                    <a:cubicBezTo>
                      <a:pt x="1038" y="413"/>
                      <a:pt x="1026" y="411"/>
                      <a:pt x="1014" y="406"/>
                    </a:cubicBezTo>
                    <a:cubicBezTo>
                      <a:pt x="1002" y="401"/>
                      <a:pt x="966" y="389"/>
                      <a:pt x="966" y="389"/>
                    </a:cubicBezTo>
                    <a:cubicBezTo>
                      <a:pt x="966" y="389"/>
                      <a:pt x="960" y="383"/>
                      <a:pt x="970" y="384"/>
                    </a:cubicBezTo>
                    <a:cubicBezTo>
                      <a:pt x="981" y="385"/>
                      <a:pt x="998" y="392"/>
                      <a:pt x="1018" y="397"/>
                    </a:cubicBezTo>
                    <a:cubicBezTo>
                      <a:pt x="1037" y="401"/>
                      <a:pt x="1061" y="408"/>
                      <a:pt x="1082" y="413"/>
                    </a:cubicBezTo>
                    <a:cubicBezTo>
                      <a:pt x="1102" y="419"/>
                      <a:pt x="1119" y="420"/>
                      <a:pt x="1136" y="425"/>
                    </a:cubicBezTo>
                    <a:cubicBezTo>
                      <a:pt x="1153" y="430"/>
                      <a:pt x="1182" y="435"/>
                      <a:pt x="1198" y="438"/>
                    </a:cubicBezTo>
                    <a:cubicBezTo>
                      <a:pt x="1214" y="441"/>
                      <a:pt x="1227" y="436"/>
                      <a:pt x="1232" y="416"/>
                    </a:cubicBezTo>
                    <a:cubicBezTo>
                      <a:pt x="1237" y="395"/>
                      <a:pt x="1226" y="383"/>
                      <a:pt x="1212" y="380"/>
                    </a:cubicBezTo>
                    <a:cubicBezTo>
                      <a:pt x="1197" y="377"/>
                      <a:pt x="1143" y="362"/>
                      <a:pt x="1126" y="358"/>
                    </a:cubicBezTo>
                    <a:cubicBezTo>
                      <a:pt x="1109" y="354"/>
                      <a:pt x="1078" y="344"/>
                      <a:pt x="1064" y="338"/>
                    </a:cubicBezTo>
                    <a:cubicBezTo>
                      <a:pt x="1051" y="333"/>
                      <a:pt x="1021" y="328"/>
                      <a:pt x="1012" y="327"/>
                    </a:cubicBezTo>
                    <a:cubicBezTo>
                      <a:pt x="1003" y="325"/>
                      <a:pt x="989" y="323"/>
                      <a:pt x="995" y="320"/>
                    </a:cubicBezTo>
                    <a:cubicBezTo>
                      <a:pt x="1000" y="318"/>
                      <a:pt x="1022" y="322"/>
                      <a:pt x="1039" y="326"/>
                    </a:cubicBezTo>
                    <a:cubicBezTo>
                      <a:pt x="1057" y="330"/>
                      <a:pt x="1066" y="334"/>
                      <a:pt x="1085" y="335"/>
                    </a:cubicBezTo>
                    <a:cubicBezTo>
                      <a:pt x="1105" y="337"/>
                      <a:pt x="1116" y="341"/>
                      <a:pt x="1136" y="345"/>
                    </a:cubicBezTo>
                    <a:cubicBezTo>
                      <a:pt x="1156" y="348"/>
                      <a:pt x="1168" y="351"/>
                      <a:pt x="1181" y="353"/>
                    </a:cubicBezTo>
                    <a:cubicBezTo>
                      <a:pt x="1195" y="355"/>
                      <a:pt x="1220" y="360"/>
                      <a:pt x="1243" y="365"/>
                    </a:cubicBezTo>
                    <a:cubicBezTo>
                      <a:pt x="1267" y="371"/>
                      <a:pt x="1284" y="364"/>
                      <a:pt x="1287" y="342"/>
                    </a:cubicBezTo>
                    <a:cubicBezTo>
                      <a:pt x="1290" y="320"/>
                      <a:pt x="1275" y="310"/>
                      <a:pt x="1262" y="305"/>
                    </a:cubicBezTo>
                    <a:cubicBezTo>
                      <a:pt x="1250" y="299"/>
                      <a:pt x="1208" y="290"/>
                      <a:pt x="1190" y="285"/>
                    </a:cubicBezTo>
                    <a:cubicBezTo>
                      <a:pt x="1172" y="281"/>
                      <a:pt x="1143" y="275"/>
                      <a:pt x="1130" y="271"/>
                    </a:cubicBezTo>
                    <a:cubicBezTo>
                      <a:pt x="1118" y="266"/>
                      <a:pt x="1081" y="259"/>
                      <a:pt x="1065" y="257"/>
                    </a:cubicBezTo>
                    <a:cubicBezTo>
                      <a:pt x="1049" y="254"/>
                      <a:pt x="1019" y="252"/>
                      <a:pt x="1005" y="247"/>
                    </a:cubicBezTo>
                    <a:cubicBezTo>
                      <a:pt x="1005" y="247"/>
                      <a:pt x="1014" y="244"/>
                      <a:pt x="1027" y="246"/>
                    </a:cubicBezTo>
                    <a:cubicBezTo>
                      <a:pt x="1040" y="247"/>
                      <a:pt x="1057" y="250"/>
                      <a:pt x="1064" y="251"/>
                    </a:cubicBezTo>
                    <a:cubicBezTo>
                      <a:pt x="1071" y="251"/>
                      <a:pt x="1084" y="250"/>
                      <a:pt x="1100" y="251"/>
                    </a:cubicBezTo>
                    <a:cubicBezTo>
                      <a:pt x="1115" y="252"/>
                      <a:pt x="1136" y="258"/>
                      <a:pt x="1155" y="262"/>
                    </a:cubicBezTo>
                    <a:cubicBezTo>
                      <a:pt x="1175" y="267"/>
                      <a:pt x="1172" y="267"/>
                      <a:pt x="1199" y="272"/>
                    </a:cubicBezTo>
                    <a:cubicBezTo>
                      <a:pt x="1227" y="276"/>
                      <a:pt x="1246" y="272"/>
                      <a:pt x="1251" y="253"/>
                    </a:cubicBezTo>
                    <a:cubicBezTo>
                      <a:pt x="1253" y="235"/>
                      <a:pt x="1238" y="220"/>
                      <a:pt x="1206" y="209"/>
                    </a:cubicBezTo>
                    <a:cubicBezTo>
                      <a:pt x="1174" y="199"/>
                      <a:pt x="1154" y="194"/>
                      <a:pt x="1129" y="188"/>
                    </a:cubicBezTo>
                    <a:cubicBezTo>
                      <a:pt x="1104" y="181"/>
                      <a:pt x="1095" y="179"/>
                      <a:pt x="1076" y="178"/>
                    </a:cubicBezTo>
                    <a:cubicBezTo>
                      <a:pt x="1056" y="176"/>
                      <a:pt x="1043" y="175"/>
                      <a:pt x="1012" y="171"/>
                    </a:cubicBezTo>
                    <a:cubicBezTo>
                      <a:pt x="980" y="167"/>
                      <a:pt x="979" y="166"/>
                      <a:pt x="954" y="162"/>
                    </a:cubicBezTo>
                    <a:cubicBezTo>
                      <a:pt x="928" y="158"/>
                      <a:pt x="912" y="154"/>
                      <a:pt x="899" y="152"/>
                    </a:cubicBezTo>
                    <a:cubicBezTo>
                      <a:pt x="886" y="149"/>
                      <a:pt x="881" y="142"/>
                      <a:pt x="881" y="142"/>
                    </a:cubicBezTo>
                    <a:cubicBezTo>
                      <a:pt x="881" y="142"/>
                      <a:pt x="897" y="133"/>
                      <a:pt x="904" y="129"/>
                    </a:cubicBezTo>
                    <a:cubicBezTo>
                      <a:pt x="912" y="126"/>
                      <a:pt x="955" y="117"/>
                      <a:pt x="963" y="113"/>
                    </a:cubicBezTo>
                    <a:cubicBezTo>
                      <a:pt x="970" y="109"/>
                      <a:pt x="1028" y="79"/>
                      <a:pt x="1029" y="40"/>
                    </a:cubicBezTo>
                    <a:cubicBezTo>
                      <a:pt x="1029" y="0"/>
                      <a:pt x="1011" y="1"/>
                      <a:pt x="1011" y="1"/>
                    </a:cubicBezTo>
                    <a:cubicBezTo>
                      <a:pt x="1002" y="0"/>
                      <a:pt x="976" y="23"/>
                      <a:pt x="972" y="27"/>
                    </a:cubicBezTo>
                    <a:cubicBezTo>
                      <a:pt x="958" y="28"/>
                      <a:pt x="937" y="41"/>
                      <a:pt x="928" y="42"/>
                    </a:cubicBezTo>
                    <a:cubicBezTo>
                      <a:pt x="919" y="44"/>
                      <a:pt x="915" y="48"/>
                      <a:pt x="905" y="52"/>
                    </a:cubicBezTo>
                    <a:cubicBezTo>
                      <a:pt x="894" y="56"/>
                      <a:pt x="862" y="61"/>
                      <a:pt x="843" y="66"/>
                    </a:cubicBezTo>
                    <a:cubicBezTo>
                      <a:pt x="824" y="70"/>
                      <a:pt x="806" y="71"/>
                      <a:pt x="790" y="79"/>
                    </a:cubicBezTo>
                    <a:cubicBezTo>
                      <a:pt x="774" y="87"/>
                      <a:pt x="745" y="110"/>
                      <a:pt x="727" y="120"/>
                    </a:cubicBezTo>
                    <a:cubicBezTo>
                      <a:pt x="714" y="128"/>
                      <a:pt x="670" y="157"/>
                      <a:pt x="630" y="169"/>
                    </a:cubicBezTo>
                    <a:cubicBezTo>
                      <a:pt x="618" y="172"/>
                      <a:pt x="603" y="170"/>
                      <a:pt x="593" y="170"/>
                    </a:cubicBezTo>
                    <a:cubicBezTo>
                      <a:pt x="570" y="171"/>
                      <a:pt x="544" y="175"/>
                      <a:pt x="482" y="174"/>
                    </a:cubicBezTo>
                    <a:cubicBezTo>
                      <a:pt x="383" y="173"/>
                      <a:pt x="201" y="124"/>
                      <a:pt x="104" y="110"/>
                    </a:cubicBezTo>
                    <a:cubicBezTo>
                      <a:pt x="79" y="107"/>
                      <a:pt x="35" y="96"/>
                      <a:pt x="8" y="93"/>
                    </a:cubicBezTo>
                    <a:cubicBezTo>
                      <a:pt x="5" y="93"/>
                      <a:pt x="3" y="93"/>
                      <a:pt x="0" y="92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" name="Freeform 441">
                <a:extLst>
                  <a:ext uri="{FF2B5EF4-FFF2-40B4-BE49-F238E27FC236}">
                    <a16:creationId xmlns:a16="http://schemas.microsoft.com/office/drawing/2014/main" id="{C90A7702-E791-1A63-031A-E623E814B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1" y="3293"/>
                <a:ext cx="1450" cy="88"/>
              </a:xfrm>
              <a:custGeom>
                <a:avLst/>
                <a:gdLst>
                  <a:gd name="T0" fmla="*/ 7220 w 580"/>
                  <a:gd name="T1" fmla="*/ 171 h 33"/>
                  <a:gd name="T2" fmla="*/ 3113 w 580"/>
                  <a:gd name="T3" fmla="*/ 35 h 33"/>
                  <a:gd name="T4" fmla="*/ 0 w 580"/>
                  <a:gd name="T5" fmla="*/ 307 h 33"/>
                  <a:gd name="T6" fmla="*/ 0 w 580"/>
                  <a:gd name="T7" fmla="*/ 627 h 33"/>
                  <a:gd name="T8" fmla="*/ 2845 w 580"/>
                  <a:gd name="T9" fmla="*/ 397 h 33"/>
                  <a:gd name="T10" fmla="*/ 7208 w 580"/>
                  <a:gd name="T11" fmla="*/ 307 h 33"/>
                  <a:gd name="T12" fmla="*/ 8625 w 580"/>
                  <a:gd name="T13" fmla="*/ 397 h 33"/>
                  <a:gd name="T14" fmla="*/ 9063 w 580"/>
                  <a:gd name="T15" fmla="*/ 419 h 33"/>
                  <a:gd name="T16" fmla="*/ 7220 w 580"/>
                  <a:gd name="T17" fmla="*/ 17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80" h="33">
                    <a:moveTo>
                      <a:pt x="462" y="9"/>
                    </a:moveTo>
                    <a:cubicBezTo>
                      <a:pt x="424" y="3"/>
                      <a:pt x="276" y="0"/>
                      <a:pt x="199" y="2"/>
                    </a:cubicBezTo>
                    <a:cubicBezTo>
                      <a:pt x="154" y="3"/>
                      <a:pt x="68" y="10"/>
                      <a:pt x="0" y="1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51" y="30"/>
                      <a:pt x="115" y="27"/>
                      <a:pt x="182" y="21"/>
                    </a:cubicBezTo>
                    <a:cubicBezTo>
                      <a:pt x="312" y="11"/>
                      <a:pt x="413" y="12"/>
                      <a:pt x="461" y="16"/>
                    </a:cubicBezTo>
                    <a:cubicBezTo>
                      <a:pt x="510" y="21"/>
                      <a:pt x="519" y="19"/>
                      <a:pt x="552" y="21"/>
                    </a:cubicBezTo>
                    <a:cubicBezTo>
                      <a:pt x="558" y="22"/>
                      <a:pt x="568" y="22"/>
                      <a:pt x="580" y="22"/>
                    </a:cubicBezTo>
                    <a:cubicBezTo>
                      <a:pt x="580" y="22"/>
                      <a:pt x="487" y="11"/>
                      <a:pt x="462" y="9"/>
                    </a:cubicBezTo>
                    <a:close/>
                  </a:path>
                </a:pathLst>
              </a:custGeom>
              <a:solidFill>
                <a:srgbClr val="FCE0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" name="Freeform 442">
                <a:extLst>
                  <a:ext uri="{FF2B5EF4-FFF2-40B4-BE49-F238E27FC236}">
                    <a16:creationId xmlns:a16="http://schemas.microsoft.com/office/drawing/2014/main" id="{31CD5008-BCD1-761C-A9AB-8CA0EE848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6" y="2701"/>
                <a:ext cx="770" cy="115"/>
              </a:xfrm>
              <a:custGeom>
                <a:avLst/>
                <a:gdLst>
                  <a:gd name="T0" fmla="*/ 0 w 308"/>
                  <a:gd name="T1" fmla="*/ 0 h 43"/>
                  <a:gd name="T2" fmla="*/ 3220 w 308"/>
                  <a:gd name="T3" fmla="*/ 628 h 43"/>
                  <a:gd name="T4" fmla="*/ 4813 w 308"/>
                  <a:gd name="T5" fmla="*/ 650 h 43"/>
                  <a:gd name="T6" fmla="*/ 2813 w 308"/>
                  <a:gd name="T7" fmla="*/ 786 h 43"/>
                  <a:gd name="T8" fmla="*/ 0 w 308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8" h="43">
                    <a:moveTo>
                      <a:pt x="0" y="0"/>
                    </a:moveTo>
                    <a:cubicBezTo>
                      <a:pt x="69" y="13"/>
                      <a:pt x="170" y="32"/>
                      <a:pt x="206" y="33"/>
                    </a:cubicBezTo>
                    <a:cubicBezTo>
                      <a:pt x="241" y="34"/>
                      <a:pt x="286" y="32"/>
                      <a:pt x="308" y="34"/>
                    </a:cubicBezTo>
                    <a:cubicBezTo>
                      <a:pt x="269" y="34"/>
                      <a:pt x="211" y="43"/>
                      <a:pt x="180" y="41"/>
                    </a:cubicBezTo>
                    <a:cubicBezTo>
                      <a:pt x="150" y="39"/>
                      <a:pt x="34" y="1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" name="Freeform 443">
                <a:extLst>
                  <a:ext uri="{FF2B5EF4-FFF2-40B4-BE49-F238E27FC236}">
                    <a16:creationId xmlns:a16="http://schemas.microsoft.com/office/drawing/2014/main" id="{FFE84314-2F82-ABF7-93B6-6C038679F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" y="3253"/>
                <a:ext cx="12" cy="160"/>
              </a:xfrm>
              <a:custGeom>
                <a:avLst/>
                <a:gdLst>
                  <a:gd name="T0" fmla="*/ 41 w 5"/>
                  <a:gd name="T1" fmla="*/ 0 h 60"/>
                  <a:gd name="T2" fmla="*/ 70 w 5"/>
                  <a:gd name="T3" fmla="*/ 1139 h 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60">
                    <a:moveTo>
                      <a:pt x="3" y="0"/>
                    </a:moveTo>
                    <a:cubicBezTo>
                      <a:pt x="0" y="17"/>
                      <a:pt x="5" y="60"/>
                      <a:pt x="5" y="60"/>
                    </a:cubicBezTo>
                  </a:path>
                </a:pathLst>
              </a:custGeom>
              <a:noFill/>
              <a:ln w="7938" cap="rnd">
                <a:solidFill>
                  <a:srgbClr val="C1897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" name="Freeform 444">
                <a:extLst>
                  <a:ext uri="{FF2B5EF4-FFF2-40B4-BE49-F238E27FC236}">
                    <a16:creationId xmlns:a16="http://schemas.microsoft.com/office/drawing/2014/main" id="{4F7BFBAE-C489-ADF0-67C3-3C3A468B3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2757"/>
                <a:ext cx="28" cy="27"/>
              </a:xfrm>
              <a:custGeom>
                <a:avLst/>
                <a:gdLst>
                  <a:gd name="T0" fmla="*/ 130 w 11"/>
                  <a:gd name="T1" fmla="*/ 176 h 10"/>
                  <a:gd name="T2" fmla="*/ 20 w 11"/>
                  <a:gd name="T3" fmla="*/ 22 h 10"/>
                  <a:gd name="T4" fmla="*/ 181 w 11"/>
                  <a:gd name="T5" fmla="*/ 81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8" y="9"/>
                    </a:moveTo>
                    <a:cubicBezTo>
                      <a:pt x="4" y="10"/>
                      <a:pt x="0" y="5"/>
                      <a:pt x="1" y="1"/>
                    </a:cubicBezTo>
                    <a:cubicBezTo>
                      <a:pt x="4" y="0"/>
                      <a:pt x="9" y="1"/>
                      <a:pt x="11" y="4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" name="Freeform 445">
                <a:extLst>
                  <a:ext uri="{FF2B5EF4-FFF2-40B4-BE49-F238E27FC236}">
                    <a16:creationId xmlns:a16="http://schemas.microsoft.com/office/drawing/2014/main" id="{0D6330B0-7047-14E8-361C-9DC8E7047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848"/>
                <a:ext cx="25" cy="32"/>
              </a:xfrm>
              <a:custGeom>
                <a:avLst/>
                <a:gdLst>
                  <a:gd name="T0" fmla="*/ 158 w 10"/>
                  <a:gd name="T1" fmla="*/ 35 h 12"/>
                  <a:gd name="T2" fmla="*/ 0 w 10"/>
                  <a:gd name="T3" fmla="*/ 21 h 12"/>
                  <a:gd name="T4" fmla="*/ 158 w 10"/>
                  <a:gd name="T5" fmla="*/ 227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10" y="2"/>
                    </a:moveTo>
                    <a:cubicBezTo>
                      <a:pt x="7" y="0"/>
                      <a:pt x="3" y="0"/>
                      <a:pt x="0" y="1"/>
                    </a:cubicBezTo>
                    <a:cubicBezTo>
                      <a:pt x="0" y="6"/>
                      <a:pt x="6" y="10"/>
                      <a:pt x="10" y="1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" name="Freeform 446">
                <a:extLst>
                  <a:ext uri="{FF2B5EF4-FFF2-40B4-BE49-F238E27FC236}">
                    <a16:creationId xmlns:a16="http://schemas.microsoft.com/office/drawing/2014/main" id="{ADBF68DE-0573-AFEB-AF9D-AD4561F14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051"/>
                <a:ext cx="28" cy="32"/>
              </a:xfrm>
              <a:custGeom>
                <a:avLst/>
                <a:gdLst>
                  <a:gd name="T0" fmla="*/ 181 w 11"/>
                  <a:gd name="T1" fmla="*/ 93 h 12"/>
                  <a:gd name="T2" fmla="*/ 0 w 11"/>
                  <a:gd name="T3" fmla="*/ 0 h 12"/>
                  <a:gd name="T4" fmla="*/ 117 w 11"/>
                  <a:gd name="T5" fmla="*/ 227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11" y="5"/>
                    </a:moveTo>
                    <a:cubicBezTo>
                      <a:pt x="8" y="3"/>
                      <a:pt x="4" y="0"/>
                      <a:pt x="0" y="0"/>
                    </a:cubicBezTo>
                    <a:cubicBezTo>
                      <a:pt x="0" y="5"/>
                      <a:pt x="4" y="8"/>
                      <a:pt x="7" y="1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" name="Freeform 447">
                <a:extLst>
                  <a:ext uri="{FF2B5EF4-FFF2-40B4-BE49-F238E27FC236}">
                    <a16:creationId xmlns:a16="http://schemas.microsoft.com/office/drawing/2014/main" id="{DFA56ABC-3173-3DB6-123F-534AA780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3083"/>
                <a:ext cx="30" cy="37"/>
              </a:xfrm>
              <a:custGeom>
                <a:avLst/>
                <a:gdLst>
                  <a:gd name="T0" fmla="*/ 33 w 12"/>
                  <a:gd name="T1" fmla="*/ 259 h 14"/>
                  <a:gd name="T2" fmla="*/ 33 w 12"/>
                  <a:gd name="T3" fmla="*/ 0 h 14"/>
                  <a:gd name="T4" fmla="*/ 188 w 12"/>
                  <a:gd name="T5" fmla="*/ 182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14">
                    <a:moveTo>
                      <a:pt x="2" y="14"/>
                    </a:moveTo>
                    <a:cubicBezTo>
                      <a:pt x="1" y="11"/>
                      <a:pt x="0" y="3"/>
                      <a:pt x="2" y="0"/>
                    </a:cubicBezTo>
                    <a:cubicBezTo>
                      <a:pt x="6" y="3"/>
                      <a:pt x="10" y="6"/>
                      <a:pt x="12" y="1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" name="Freeform 448">
                <a:extLst>
                  <a:ext uri="{FF2B5EF4-FFF2-40B4-BE49-F238E27FC236}">
                    <a16:creationId xmlns:a16="http://schemas.microsoft.com/office/drawing/2014/main" id="{F2AA3BAD-2900-D778-1C58-B2DA2D100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8" y="3392"/>
                <a:ext cx="38" cy="43"/>
              </a:xfrm>
              <a:custGeom>
                <a:avLst/>
                <a:gdLst>
                  <a:gd name="T0" fmla="*/ 147 w 15"/>
                  <a:gd name="T1" fmla="*/ 312 h 16"/>
                  <a:gd name="T2" fmla="*/ 0 w 15"/>
                  <a:gd name="T3" fmla="*/ 116 h 16"/>
                  <a:gd name="T4" fmla="*/ 193 w 15"/>
                  <a:gd name="T5" fmla="*/ 175 h 16"/>
                  <a:gd name="T6" fmla="*/ 63 w 15"/>
                  <a:gd name="T7" fmla="*/ 22 h 16"/>
                  <a:gd name="T8" fmla="*/ 243 w 15"/>
                  <a:gd name="T9" fmla="*/ 35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9" y="16"/>
                    </a:moveTo>
                    <a:cubicBezTo>
                      <a:pt x="5" y="14"/>
                      <a:pt x="0" y="11"/>
                      <a:pt x="0" y="6"/>
                    </a:cubicBezTo>
                    <a:cubicBezTo>
                      <a:pt x="4" y="7"/>
                      <a:pt x="8" y="8"/>
                      <a:pt x="12" y="9"/>
                    </a:cubicBezTo>
                    <a:cubicBezTo>
                      <a:pt x="9" y="6"/>
                      <a:pt x="6" y="4"/>
                      <a:pt x="4" y="1"/>
                    </a:cubicBezTo>
                    <a:cubicBezTo>
                      <a:pt x="8" y="0"/>
                      <a:pt x="11" y="1"/>
                      <a:pt x="15" y="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" name="Freeform 449">
                <a:extLst>
                  <a:ext uri="{FF2B5EF4-FFF2-40B4-BE49-F238E27FC236}">
                    <a16:creationId xmlns:a16="http://schemas.microsoft.com/office/drawing/2014/main" id="{99C512BB-C06A-EA4C-F39A-2E0131831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920"/>
                <a:ext cx="27" cy="19"/>
              </a:xfrm>
              <a:custGeom>
                <a:avLst/>
                <a:gdLst>
                  <a:gd name="T0" fmla="*/ 133 w 11"/>
                  <a:gd name="T1" fmla="*/ 22 h 7"/>
                  <a:gd name="T2" fmla="*/ 0 w 11"/>
                  <a:gd name="T3" fmla="*/ 38 h 7"/>
                  <a:gd name="T4" fmla="*/ 162 w 11"/>
                  <a:gd name="T5" fmla="*/ 14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9" y="1"/>
                    </a:moveTo>
                    <a:cubicBezTo>
                      <a:pt x="6" y="1"/>
                      <a:pt x="2" y="0"/>
                      <a:pt x="0" y="2"/>
                    </a:cubicBezTo>
                    <a:cubicBezTo>
                      <a:pt x="2" y="6"/>
                      <a:pt x="7" y="7"/>
                      <a:pt x="11" y="7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Freeform 450">
                <a:extLst>
                  <a:ext uri="{FF2B5EF4-FFF2-40B4-BE49-F238E27FC236}">
                    <a16:creationId xmlns:a16="http://schemas.microsoft.com/office/drawing/2014/main" id="{2D4248AA-7B52-96F8-4943-8933C58E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3123"/>
                <a:ext cx="32" cy="16"/>
              </a:xfrm>
              <a:custGeom>
                <a:avLst/>
                <a:gdLst>
                  <a:gd name="T0" fmla="*/ 194 w 13"/>
                  <a:gd name="T1" fmla="*/ 93 h 6"/>
                  <a:gd name="T2" fmla="*/ 0 w 13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" h="6">
                    <a:moveTo>
                      <a:pt x="13" y="5"/>
                    </a:moveTo>
                    <a:cubicBezTo>
                      <a:pt x="8" y="6"/>
                      <a:pt x="3" y="3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" name="Freeform 451">
                <a:extLst>
                  <a:ext uri="{FF2B5EF4-FFF2-40B4-BE49-F238E27FC236}">
                    <a16:creationId xmlns:a16="http://schemas.microsoft.com/office/drawing/2014/main" id="{C4D78C11-D1D1-3DCF-2B5D-359F6C51F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3171"/>
                <a:ext cx="25" cy="37"/>
              </a:xfrm>
              <a:custGeom>
                <a:avLst/>
                <a:gdLst>
                  <a:gd name="T0" fmla="*/ 95 w 10"/>
                  <a:gd name="T1" fmla="*/ 259 h 14"/>
                  <a:gd name="T2" fmla="*/ 20 w 10"/>
                  <a:gd name="T3" fmla="*/ 0 h 14"/>
                  <a:gd name="T4" fmla="*/ 158 w 10"/>
                  <a:gd name="T5" fmla="*/ 167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6" y="14"/>
                    </a:moveTo>
                    <a:cubicBezTo>
                      <a:pt x="1" y="11"/>
                      <a:pt x="0" y="5"/>
                      <a:pt x="1" y="0"/>
                    </a:cubicBezTo>
                    <a:cubicBezTo>
                      <a:pt x="5" y="1"/>
                      <a:pt x="9" y="5"/>
                      <a:pt x="10" y="9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" name="Freeform 452">
                <a:extLst>
                  <a:ext uri="{FF2B5EF4-FFF2-40B4-BE49-F238E27FC236}">
                    <a16:creationId xmlns:a16="http://schemas.microsoft.com/office/drawing/2014/main" id="{9B83F017-81EF-919F-6685-702CA20DE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3288"/>
                <a:ext cx="30" cy="24"/>
              </a:xfrm>
              <a:custGeom>
                <a:avLst/>
                <a:gdLst>
                  <a:gd name="T0" fmla="*/ 188 w 12"/>
                  <a:gd name="T1" fmla="*/ 171 h 9"/>
                  <a:gd name="T2" fmla="*/ 0 w 12"/>
                  <a:gd name="T3" fmla="*/ 0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9">
                    <a:moveTo>
                      <a:pt x="12" y="9"/>
                    </a:moveTo>
                    <a:cubicBezTo>
                      <a:pt x="8" y="6"/>
                      <a:pt x="4" y="3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Freeform 453">
                <a:extLst>
                  <a:ext uri="{FF2B5EF4-FFF2-40B4-BE49-F238E27FC236}">
                    <a16:creationId xmlns:a16="http://schemas.microsoft.com/office/drawing/2014/main" id="{6070A77F-3EEA-B87F-CB5D-EA5220CA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3219"/>
                <a:ext cx="40" cy="26"/>
              </a:xfrm>
              <a:custGeom>
                <a:avLst/>
                <a:gdLst>
                  <a:gd name="T0" fmla="*/ 250 w 16"/>
                  <a:gd name="T1" fmla="*/ 21 h 10"/>
                  <a:gd name="T2" fmla="*/ 220 w 16"/>
                  <a:gd name="T3" fmla="*/ 156 h 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10">
                    <a:moveTo>
                      <a:pt x="16" y="1"/>
                    </a:moveTo>
                    <a:cubicBezTo>
                      <a:pt x="3" y="0"/>
                      <a:pt x="0" y="10"/>
                      <a:pt x="14" y="9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" name="Freeform 454">
                <a:extLst>
                  <a:ext uri="{FF2B5EF4-FFF2-40B4-BE49-F238E27FC236}">
                    <a16:creationId xmlns:a16="http://schemas.microsoft.com/office/drawing/2014/main" id="{FE4A8CB1-5523-4F74-BE48-4A02103E5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" y="3424"/>
                <a:ext cx="40" cy="51"/>
              </a:xfrm>
              <a:custGeom>
                <a:avLst/>
                <a:gdLst>
                  <a:gd name="T0" fmla="*/ 83 w 16"/>
                  <a:gd name="T1" fmla="*/ 368 h 19"/>
                  <a:gd name="T2" fmla="*/ 0 w 16"/>
                  <a:gd name="T3" fmla="*/ 217 h 19"/>
                  <a:gd name="T4" fmla="*/ 158 w 16"/>
                  <a:gd name="T5" fmla="*/ 231 h 19"/>
                  <a:gd name="T6" fmla="*/ 113 w 16"/>
                  <a:gd name="T7" fmla="*/ 21 h 19"/>
                  <a:gd name="T8" fmla="*/ 250 w 16"/>
                  <a:gd name="T9" fmla="*/ 56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5" y="19"/>
                    </a:moveTo>
                    <a:cubicBezTo>
                      <a:pt x="3" y="17"/>
                      <a:pt x="0" y="14"/>
                      <a:pt x="0" y="11"/>
                    </a:cubicBezTo>
                    <a:cubicBezTo>
                      <a:pt x="4" y="10"/>
                      <a:pt x="7" y="11"/>
                      <a:pt x="10" y="12"/>
                    </a:cubicBezTo>
                    <a:cubicBezTo>
                      <a:pt x="9" y="9"/>
                      <a:pt x="6" y="5"/>
                      <a:pt x="7" y="1"/>
                    </a:cubicBezTo>
                    <a:cubicBezTo>
                      <a:pt x="10" y="0"/>
                      <a:pt x="13" y="1"/>
                      <a:pt x="16" y="3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" name="Freeform 455">
                <a:extLst>
                  <a:ext uri="{FF2B5EF4-FFF2-40B4-BE49-F238E27FC236}">
                    <a16:creationId xmlns:a16="http://schemas.microsoft.com/office/drawing/2014/main" id="{2AE5259F-220C-44F1-577F-C4E961D8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416"/>
                <a:ext cx="20" cy="13"/>
              </a:xfrm>
              <a:custGeom>
                <a:avLst/>
                <a:gdLst>
                  <a:gd name="T0" fmla="*/ 125 w 8"/>
                  <a:gd name="T1" fmla="*/ 88 h 5"/>
                  <a:gd name="T2" fmla="*/ 0 w 8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cubicBezTo>
                      <a:pt x="5" y="4"/>
                      <a:pt x="2" y="2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" name="Freeform 456">
                <a:extLst>
                  <a:ext uri="{FF2B5EF4-FFF2-40B4-BE49-F238E27FC236}">
                    <a16:creationId xmlns:a16="http://schemas.microsoft.com/office/drawing/2014/main" id="{CA885FC0-3DE2-B283-2399-70A2CEA34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408"/>
                <a:ext cx="40" cy="67"/>
              </a:xfrm>
              <a:custGeom>
                <a:avLst/>
                <a:gdLst>
                  <a:gd name="T0" fmla="*/ 83 w 16"/>
                  <a:gd name="T1" fmla="*/ 150 h 25"/>
                  <a:gd name="T2" fmla="*/ 0 w 16"/>
                  <a:gd name="T3" fmla="*/ 252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" h="25">
                    <a:moveTo>
                      <a:pt x="5" y="8"/>
                    </a:moveTo>
                    <a:cubicBezTo>
                      <a:pt x="15" y="0"/>
                      <a:pt x="16" y="25"/>
                      <a:pt x="0" y="13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Freeform 457">
                <a:extLst>
                  <a:ext uri="{FF2B5EF4-FFF2-40B4-BE49-F238E27FC236}">
                    <a16:creationId xmlns:a16="http://schemas.microsoft.com/office/drawing/2014/main" id="{3D357B01-EE06-510C-4A00-F271081EE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3461"/>
                <a:ext cx="12" cy="14"/>
              </a:xfrm>
              <a:custGeom>
                <a:avLst/>
                <a:gdLst>
                  <a:gd name="T0" fmla="*/ 70 w 5"/>
                  <a:gd name="T1" fmla="*/ 109 h 5"/>
                  <a:gd name="T2" fmla="*/ 0 w 5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4" y="3"/>
                      <a:pt x="2" y="1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" name="Freeform 458">
                <a:extLst>
                  <a:ext uri="{FF2B5EF4-FFF2-40B4-BE49-F238E27FC236}">
                    <a16:creationId xmlns:a16="http://schemas.microsoft.com/office/drawing/2014/main" id="{EE0CD713-C3AD-3C19-A7F3-BC928439D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459"/>
                <a:ext cx="15" cy="5"/>
              </a:xfrm>
              <a:custGeom>
                <a:avLst/>
                <a:gdLst>
                  <a:gd name="T0" fmla="*/ 95 w 6"/>
                  <a:gd name="T1" fmla="*/ 33 h 2"/>
                  <a:gd name="T2" fmla="*/ 0 w 6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2">
                    <a:moveTo>
                      <a:pt x="6" y="2"/>
                    </a:move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" name="Freeform 459">
                <a:extLst>
                  <a:ext uri="{FF2B5EF4-FFF2-40B4-BE49-F238E27FC236}">
                    <a16:creationId xmlns:a16="http://schemas.microsoft.com/office/drawing/2014/main" id="{253CF70C-25CF-B173-0F55-880C8385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" y="3293"/>
                <a:ext cx="25" cy="32"/>
              </a:xfrm>
              <a:custGeom>
                <a:avLst/>
                <a:gdLst>
                  <a:gd name="T0" fmla="*/ 0 w 10"/>
                  <a:gd name="T1" fmla="*/ 192 h 12"/>
                  <a:gd name="T2" fmla="*/ 158 w 10"/>
                  <a:gd name="T3" fmla="*/ 93 h 12"/>
                  <a:gd name="T4" fmla="*/ 0 w 10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5" y="12"/>
                      <a:pt x="9" y="12"/>
                      <a:pt x="10" y="5"/>
                    </a:cubicBezTo>
                    <a:cubicBezTo>
                      <a:pt x="6" y="4"/>
                      <a:pt x="2" y="3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" name="Freeform 460">
                <a:extLst>
                  <a:ext uri="{FF2B5EF4-FFF2-40B4-BE49-F238E27FC236}">
                    <a16:creationId xmlns:a16="http://schemas.microsoft.com/office/drawing/2014/main" id="{F54BCA33-A715-2BE6-743C-5BABDA076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6" y="3275"/>
                <a:ext cx="52" cy="24"/>
              </a:xfrm>
              <a:custGeom>
                <a:avLst/>
                <a:gdLst>
                  <a:gd name="T0" fmla="*/ 287 w 21"/>
                  <a:gd name="T1" fmla="*/ 0 h 9"/>
                  <a:gd name="T2" fmla="*/ 307 w 21"/>
                  <a:gd name="T3" fmla="*/ 93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" h="9">
                    <a:moveTo>
                      <a:pt x="19" y="0"/>
                    </a:moveTo>
                    <a:cubicBezTo>
                      <a:pt x="0" y="4"/>
                      <a:pt x="21" y="9"/>
                      <a:pt x="20" y="5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" name="Freeform 461">
                <a:extLst>
                  <a:ext uri="{FF2B5EF4-FFF2-40B4-BE49-F238E27FC236}">
                    <a16:creationId xmlns:a16="http://schemas.microsoft.com/office/drawing/2014/main" id="{81A06C36-441D-4F4C-3CBB-842CDC043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3253"/>
                <a:ext cx="20" cy="14"/>
              </a:xfrm>
              <a:custGeom>
                <a:avLst/>
                <a:gdLst>
                  <a:gd name="T0" fmla="*/ 125 w 8"/>
                  <a:gd name="T1" fmla="*/ 109 h 5"/>
                  <a:gd name="T2" fmla="*/ 0 w 8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5">
                    <a:moveTo>
                      <a:pt x="8" y="5"/>
                    </a:moveTo>
                    <a:cubicBezTo>
                      <a:pt x="6" y="3"/>
                      <a:pt x="3" y="1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" name="Freeform 462">
                <a:extLst>
                  <a:ext uri="{FF2B5EF4-FFF2-40B4-BE49-F238E27FC236}">
                    <a16:creationId xmlns:a16="http://schemas.microsoft.com/office/drawing/2014/main" id="{282812A5-AD6E-E029-0ED8-7CA6C7A38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3288"/>
                <a:ext cx="8" cy="13"/>
              </a:xfrm>
              <a:custGeom>
                <a:avLst/>
                <a:gdLst>
                  <a:gd name="T0" fmla="*/ 56 w 3"/>
                  <a:gd name="T1" fmla="*/ 88 h 5"/>
                  <a:gd name="T2" fmla="*/ 0 w 3"/>
                  <a:gd name="T3" fmla="*/ 0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2" y="4"/>
                      <a:pt x="1" y="2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" name="Freeform 463">
                <a:extLst>
                  <a:ext uri="{FF2B5EF4-FFF2-40B4-BE49-F238E27FC236}">
                    <a16:creationId xmlns:a16="http://schemas.microsoft.com/office/drawing/2014/main" id="{458EB2F7-E443-2F37-40A1-2FA5393A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3045"/>
                <a:ext cx="32" cy="30"/>
              </a:xfrm>
              <a:custGeom>
                <a:avLst/>
                <a:gdLst>
                  <a:gd name="T0" fmla="*/ 194 w 13"/>
                  <a:gd name="T1" fmla="*/ 120 h 11"/>
                  <a:gd name="T2" fmla="*/ 12 w 13"/>
                  <a:gd name="T3" fmla="*/ 22 h 11"/>
                  <a:gd name="T4" fmla="*/ 121 w 13"/>
                  <a:gd name="T5" fmla="*/ 224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13" y="6"/>
                    </a:moveTo>
                    <a:cubicBezTo>
                      <a:pt x="10" y="3"/>
                      <a:pt x="6" y="0"/>
                      <a:pt x="1" y="1"/>
                    </a:cubicBezTo>
                    <a:cubicBezTo>
                      <a:pt x="0" y="5"/>
                      <a:pt x="4" y="10"/>
                      <a:pt x="8" y="11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" name="Freeform 464">
                <a:extLst>
                  <a:ext uri="{FF2B5EF4-FFF2-40B4-BE49-F238E27FC236}">
                    <a16:creationId xmlns:a16="http://schemas.microsoft.com/office/drawing/2014/main" id="{3D150307-7594-3F14-6022-EB68332EC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6" y="3088"/>
                <a:ext cx="42" cy="24"/>
              </a:xfrm>
              <a:custGeom>
                <a:avLst/>
                <a:gdLst>
                  <a:gd name="T0" fmla="*/ 0 w 17"/>
                  <a:gd name="T1" fmla="*/ 77 h 9"/>
                  <a:gd name="T2" fmla="*/ 183 w 17"/>
                  <a:gd name="T3" fmla="*/ 56 h 9"/>
                  <a:gd name="T4" fmla="*/ 30 w 17"/>
                  <a:gd name="T5" fmla="*/ 149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9">
                    <a:moveTo>
                      <a:pt x="0" y="4"/>
                    </a:moveTo>
                    <a:cubicBezTo>
                      <a:pt x="3" y="3"/>
                      <a:pt x="10" y="0"/>
                      <a:pt x="12" y="3"/>
                    </a:cubicBezTo>
                    <a:cubicBezTo>
                      <a:pt x="17" y="8"/>
                      <a:pt x="5" y="9"/>
                      <a:pt x="2" y="8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" name="Freeform 465">
                <a:extLst>
                  <a:ext uri="{FF2B5EF4-FFF2-40B4-BE49-F238E27FC236}">
                    <a16:creationId xmlns:a16="http://schemas.microsoft.com/office/drawing/2014/main" id="{5E3A15F9-3B5C-EF83-D4B9-2B2392CEA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33"/>
                <a:ext cx="22" cy="3"/>
              </a:xfrm>
              <a:custGeom>
                <a:avLst/>
                <a:gdLst>
                  <a:gd name="T0" fmla="*/ 132 w 9"/>
                  <a:gd name="T1" fmla="*/ 0 h 1"/>
                  <a:gd name="T2" fmla="*/ 0 w 9"/>
                  <a:gd name="T3" fmla="*/ 27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1">
                    <a:moveTo>
                      <a:pt x="9" y="0"/>
                    </a:moveTo>
                    <a:cubicBezTo>
                      <a:pt x="6" y="1"/>
                      <a:pt x="3" y="1"/>
                      <a:pt x="0" y="1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" name="Freeform 466">
                <a:extLst>
                  <a:ext uri="{FF2B5EF4-FFF2-40B4-BE49-F238E27FC236}">
                    <a16:creationId xmlns:a16="http://schemas.microsoft.com/office/drawing/2014/main" id="{09CD0FC6-7E5B-D60B-574F-B3DFEBACB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41"/>
                <a:ext cx="15" cy="11"/>
              </a:xfrm>
              <a:custGeom>
                <a:avLst/>
                <a:gdLst>
                  <a:gd name="T0" fmla="*/ 95 w 6"/>
                  <a:gd name="T1" fmla="*/ 83 h 4"/>
                  <a:gd name="T2" fmla="*/ 0 w 6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cubicBezTo>
                      <a:pt x="4" y="3"/>
                      <a:pt x="2" y="2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" name="Freeform 467">
                <a:extLst>
                  <a:ext uri="{FF2B5EF4-FFF2-40B4-BE49-F238E27FC236}">
                    <a16:creationId xmlns:a16="http://schemas.microsoft.com/office/drawing/2014/main" id="{56B73D67-71A4-A083-F589-8937296E5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" y="2877"/>
                <a:ext cx="48" cy="32"/>
              </a:xfrm>
              <a:custGeom>
                <a:avLst/>
                <a:gdLst>
                  <a:gd name="T0" fmla="*/ 306 w 19"/>
                  <a:gd name="T1" fmla="*/ 0 h 12"/>
                  <a:gd name="T2" fmla="*/ 288 w 19"/>
                  <a:gd name="T3" fmla="*/ 115 h 1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" h="12">
                    <a:moveTo>
                      <a:pt x="19" y="0"/>
                    </a:moveTo>
                    <a:cubicBezTo>
                      <a:pt x="0" y="0"/>
                      <a:pt x="13" y="12"/>
                      <a:pt x="18" y="6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" name="Freeform 468">
                <a:extLst>
                  <a:ext uri="{FF2B5EF4-FFF2-40B4-BE49-F238E27FC236}">
                    <a16:creationId xmlns:a16="http://schemas.microsoft.com/office/drawing/2014/main" id="{1D3A6651-F8F8-13DB-91AD-6586767F0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2837"/>
                <a:ext cx="20" cy="11"/>
              </a:xfrm>
              <a:custGeom>
                <a:avLst/>
                <a:gdLst>
                  <a:gd name="T0" fmla="*/ 125 w 8"/>
                  <a:gd name="T1" fmla="*/ 83 h 4"/>
                  <a:gd name="T2" fmla="*/ 0 w 8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cubicBezTo>
                      <a:pt x="5" y="3"/>
                      <a:pt x="2" y="2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" name="Freeform 469">
                <a:extLst>
                  <a:ext uri="{FF2B5EF4-FFF2-40B4-BE49-F238E27FC236}">
                    <a16:creationId xmlns:a16="http://schemas.microsoft.com/office/drawing/2014/main" id="{565A039F-3331-2977-35AC-49B4DC6E5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77"/>
                <a:ext cx="28" cy="27"/>
              </a:xfrm>
              <a:custGeom>
                <a:avLst/>
                <a:gdLst>
                  <a:gd name="T0" fmla="*/ 0 w 11"/>
                  <a:gd name="T1" fmla="*/ 38 h 10"/>
                  <a:gd name="T2" fmla="*/ 181 w 11"/>
                  <a:gd name="T3" fmla="*/ 59 h 10"/>
                  <a:gd name="T4" fmla="*/ 0 w 11"/>
                  <a:gd name="T5" fmla="*/ 138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2"/>
                    </a:moveTo>
                    <a:cubicBezTo>
                      <a:pt x="3" y="0"/>
                      <a:pt x="7" y="1"/>
                      <a:pt x="11" y="3"/>
                    </a:cubicBezTo>
                    <a:cubicBezTo>
                      <a:pt x="10" y="9"/>
                      <a:pt x="4" y="10"/>
                      <a:pt x="0" y="7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" name="Freeform 470">
                <a:extLst>
                  <a:ext uri="{FF2B5EF4-FFF2-40B4-BE49-F238E27FC236}">
                    <a16:creationId xmlns:a16="http://schemas.microsoft.com/office/drawing/2014/main" id="{50FCCF4A-120D-8B0D-796D-C63919DE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1" y="3120"/>
                <a:ext cx="47" cy="51"/>
              </a:xfrm>
              <a:custGeom>
                <a:avLst/>
                <a:gdLst>
                  <a:gd name="T0" fmla="*/ 62 w 19"/>
                  <a:gd name="T1" fmla="*/ 115 h 19"/>
                  <a:gd name="T2" fmla="*/ 0 w 19"/>
                  <a:gd name="T3" fmla="*/ 231 h 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" h="19">
                    <a:moveTo>
                      <a:pt x="4" y="6"/>
                    </a:moveTo>
                    <a:cubicBezTo>
                      <a:pt x="12" y="0"/>
                      <a:pt x="19" y="19"/>
                      <a:pt x="0" y="1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" name="Freeform 471">
                <a:extLst>
                  <a:ext uri="{FF2B5EF4-FFF2-40B4-BE49-F238E27FC236}">
                    <a16:creationId xmlns:a16="http://schemas.microsoft.com/office/drawing/2014/main" id="{67BB7BA0-6768-C548-C58A-111DA4BE7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333"/>
                <a:ext cx="17" cy="11"/>
              </a:xfrm>
              <a:custGeom>
                <a:avLst/>
                <a:gdLst>
                  <a:gd name="T0" fmla="*/ 0 w 7"/>
                  <a:gd name="T1" fmla="*/ 0 h 4"/>
                  <a:gd name="T2" fmla="*/ 100 w 7"/>
                  <a:gd name="T3" fmla="*/ 83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3" y="1"/>
                      <a:pt x="5" y="3"/>
                      <a:pt x="7" y="4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" name="Freeform 472">
                <a:extLst>
                  <a:ext uri="{FF2B5EF4-FFF2-40B4-BE49-F238E27FC236}">
                    <a16:creationId xmlns:a16="http://schemas.microsoft.com/office/drawing/2014/main" id="{21777F2A-1159-FAE1-03F9-E6F7592BF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824"/>
                <a:ext cx="25" cy="19"/>
              </a:xfrm>
              <a:custGeom>
                <a:avLst/>
                <a:gdLst>
                  <a:gd name="T0" fmla="*/ 0 w 10"/>
                  <a:gd name="T1" fmla="*/ 141 h 7"/>
                  <a:gd name="T2" fmla="*/ 158 w 10"/>
                  <a:gd name="T3" fmla="*/ 81 h 7"/>
                  <a:gd name="T4" fmla="*/ 20 w 10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7"/>
                      <a:pt x="6" y="5"/>
                      <a:pt x="10" y="4"/>
                    </a:cubicBezTo>
                    <a:cubicBezTo>
                      <a:pt x="8" y="0"/>
                      <a:pt x="0" y="1"/>
                      <a:pt x="1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" name="Freeform 473">
                <a:extLst>
                  <a:ext uri="{FF2B5EF4-FFF2-40B4-BE49-F238E27FC236}">
                    <a16:creationId xmlns:a16="http://schemas.microsoft.com/office/drawing/2014/main" id="{6361C379-9819-6B88-4953-C36EC660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773"/>
                <a:ext cx="25" cy="38"/>
              </a:xfrm>
              <a:custGeom>
                <a:avLst/>
                <a:gdLst>
                  <a:gd name="T0" fmla="*/ 0 w 10"/>
                  <a:gd name="T1" fmla="*/ 258 h 14"/>
                  <a:gd name="T2" fmla="*/ 0 w 10"/>
                  <a:gd name="T3" fmla="*/ 103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14">
                    <a:moveTo>
                      <a:pt x="0" y="13"/>
                    </a:moveTo>
                    <a:cubicBezTo>
                      <a:pt x="10" y="14"/>
                      <a:pt x="6" y="0"/>
                      <a:pt x="0" y="5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" name="Freeform 474">
                <a:extLst>
                  <a:ext uri="{FF2B5EF4-FFF2-40B4-BE49-F238E27FC236}">
                    <a16:creationId xmlns:a16="http://schemas.microsoft.com/office/drawing/2014/main" id="{3258E260-0FC1-7A7C-8A2C-D6C3670DB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6" y="2800"/>
                <a:ext cx="35" cy="56"/>
              </a:xfrm>
              <a:custGeom>
                <a:avLst/>
                <a:gdLst>
                  <a:gd name="T0" fmla="*/ 220 w 14"/>
                  <a:gd name="T1" fmla="*/ 397 h 21"/>
                  <a:gd name="T2" fmla="*/ 220 w 14"/>
                  <a:gd name="T3" fmla="*/ 248 h 21"/>
                  <a:gd name="T4" fmla="*/ 208 w 14"/>
                  <a:gd name="T5" fmla="*/ 35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4" y="19"/>
                      <a:pt x="3" y="11"/>
                      <a:pt x="14" y="13"/>
                    </a:cubicBezTo>
                    <a:cubicBezTo>
                      <a:pt x="8" y="9"/>
                      <a:pt x="0" y="0"/>
                      <a:pt x="13" y="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" name="Freeform 475">
                <a:extLst>
                  <a:ext uri="{FF2B5EF4-FFF2-40B4-BE49-F238E27FC236}">
                    <a16:creationId xmlns:a16="http://schemas.microsoft.com/office/drawing/2014/main" id="{77FB1213-0FBF-5044-08AC-D9485D13E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6" y="2440"/>
                <a:ext cx="25" cy="5"/>
              </a:xfrm>
              <a:custGeom>
                <a:avLst/>
                <a:gdLst>
                  <a:gd name="T0" fmla="*/ 158 w 10"/>
                  <a:gd name="T1" fmla="*/ 0 h 2"/>
                  <a:gd name="T2" fmla="*/ 0 w 10"/>
                  <a:gd name="T3" fmla="*/ 33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7" y="0"/>
                      <a:pt x="3" y="1"/>
                      <a:pt x="0" y="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" name="Freeform 476">
                <a:extLst>
                  <a:ext uri="{FF2B5EF4-FFF2-40B4-BE49-F238E27FC236}">
                    <a16:creationId xmlns:a16="http://schemas.microsoft.com/office/drawing/2014/main" id="{9C0094EE-4DC8-54E6-E532-71CA68C6E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437"/>
                <a:ext cx="20" cy="8"/>
              </a:xfrm>
              <a:custGeom>
                <a:avLst/>
                <a:gdLst>
                  <a:gd name="T0" fmla="*/ 125 w 8"/>
                  <a:gd name="T1" fmla="*/ 0 h 3"/>
                  <a:gd name="T2" fmla="*/ 0 w 8"/>
                  <a:gd name="T3" fmla="*/ 56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">
                    <a:moveTo>
                      <a:pt x="8" y="0"/>
                    </a:moveTo>
                    <a:cubicBezTo>
                      <a:pt x="5" y="2"/>
                      <a:pt x="3" y="3"/>
                      <a:pt x="0" y="3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" name="Freeform 477">
                <a:extLst>
                  <a:ext uri="{FF2B5EF4-FFF2-40B4-BE49-F238E27FC236}">
                    <a16:creationId xmlns:a16="http://schemas.microsoft.com/office/drawing/2014/main" id="{57E3092F-7B0A-65CD-45F0-8E81473A8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320"/>
                <a:ext cx="48" cy="51"/>
              </a:xfrm>
              <a:custGeom>
                <a:avLst/>
                <a:gdLst>
                  <a:gd name="T0" fmla="*/ 159 w 19"/>
                  <a:gd name="T1" fmla="*/ 0 h 19"/>
                  <a:gd name="T2" fmla="*/ 210 w 19"/>
                  <a:gd name="T3" fmla="*/ 172 h 19"/>
                  <a:gd name="T4" fmla="*/ 33 w 19"/>
                  <a:gd name="T5" fmla="*/ 115 h 19"/>
                  <a:gd name="T6" fmla="*/ 129 w 19"/>
                  <a:gd name="T7" fmla="*/ 368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10" y="0"/>
                    </a:moveTo>
                    <a:cubicBezTo>
                      <a:pt x="13" y="2"/>
                      <a:pt x="19" y="7"/>
                      <a:pt x="13" y="9"/>
                    </a:cubicBezTo>
                    <a:cubicBezTo>
                      <a:pt x="10" y="10"/>
                      <a:pt x="6" y="6"/>
                      <a:pt x="2" y="6"/>
                    </a:cubicBezTo>
                    <a:cubicBezTo>
                      <a:pt x="0" y="11"/>
                      <a:pt x="4" y="16"/>
                      <a:pt x="8" y="19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" name="Freeform 478">
                <a:extLst>
                  <a:ext uri="{FF2B5EF4-FFF2-40B4-BE49-F238E27FC236}">
                    <a16:creationId xmlns:a16="http://schemas.microsoft.com/office/drawing/2014/main" id="{1C7F8B54-BDC2-245D-24F2-453A51022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6" y="2981"/>
                <a:ext cx="70" cy="88"/>
              </a:xfrm>
              <a:custGeom>
                <a:avLst/>
                <a:gdLst>
                  <a:gd name="T0" fmla="*/ 220 w 28"/>
                  <a:gd name="T1" fmla="*/ 56 h 33"/>
                  <a:gd name="T2" fmla="*/ 438 w 28"/>
                  <a:gd name="T3" fmla="*/ 115 h 33"/>
                  <a:gd name="T4" fmla="*/ 188 w 28"/>
                  <a:gd name="T5" fmla="*/ 205 h 33"/>
                  <a:gd name="T6" fmla="*/ 375 w 28"/>
                  <a:gd name="T7" fmla="*/ 341 h 33"/>
                  <a:gd name="T8" fmla="*/ 333 w 28"/>
                  <a:gd name="T9" fmla="*/ 62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4" y="3"/>
                    </a:moveTo>
                    <a:cubicBezTo>
                      <a:pt x="19" y="0"/>
                      <a:pt x="25" y="1"/>
                      <a:pt x="28" y="6"/>
                    </a:cubicBezTo>
                    <a:cubicBezTo>
                      <a:pt x="25" y="11"/>
                      <a:pt x="17" y="7"/>
                      <a:pt x="12" y="11"/>
                    </a:cubicBezTo>
                    <a:cubicBezTo>
                      <a:pt x="15" y="15"/>
                      <a:pt x="20" y="16"/>
                      <a:pt x="24" y="18"/>
                    </a:cubicBezTo>
                    <a:cubicBezTo>
                      <a:pt x="8" y="18"/>
                      <a:pt x="0" y="30"/>
                      <a:pt x="21" y="33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" name="Freeform 479">
                <a:extLst>
                  <a:ext uri="{FF2B5EF4-FFF2-40B4-BE49-F238E27FC236}">
                    <a16:creationId xmlns:a16="http://schemas.microsoft.com/office/drawing/2014/main" id="{56072DA2-6495-7020-F941-98D62A6FC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1" y="3107"/>
                <a:ext cx="47" cy="82"/>
              </a:xfrm>
              <a:custGeom>
                <a:avLst/>
                <a:gdLst>
                  <a:gd name="T0" fmla="*/ 153 w 19"/>
                  <a:gd name="T1" fmla="*/ 0 h 31"/>
                  <a:gd name="T2" fmla="*/ 287 w 19"/>
                  <a:gd name="T3" fmla="*/ 90 h 31"/>
                  <a:gd name="T4" fmla="*/ 228 w 19"/>
                  <a:gd name="T5" fmla="*/ 336 h 31"/>
                  <a:gd name="T6" fmla="*/ 228 w 19"/>
                  <a:gd name="T7" fmla="*/ 574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31">
                    <a:moveTo>
                      <a:pt x="10" y="0"/>
                    </a:moveTo>
                    <a:cubicBezTo>
                      <a:pt x="14" y="1"/>
                      <a:pt x="17" y="3"/>
                      <a:pt x="19" y="5"/>
                    </a:cubicBezTo>
                    <a:cubicBezTo>
                      <a:pt x="10" y="9"/>
                      <a:pt x="2" y="10"/>
                      <a:pt x="15" y="18"/>
                    </a:cubicBezTo>
                    <a:cubicBezTo>
                      <a:pt x="0" y="16"/>
                      <a:pt x="2" y="28"/>
                      <a:pt x="15" y="31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" name="Freeform 480">
                <a:extLst>
                  <a:ext uri="{FF2B5EF4-FFF2-40B4-BE49-F238E27FC236}">
                    <a16:creationId xmlns:a16="http://schemas.microsoft.com/office/drawing/2014/main" id="{E0255C06-B764-CB0A-00FA-C49E35A3E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216"/>
                <a:ext cx="20" cy="8"/>
              </a:xfrm>
              <a:custGeom>
                <a:avLst/>
                <a:gdLst>
                  <a:gd name="T0" fmla="*/ 125 w 8"/>
                  <a:gd name="T1" fmla="*/ 56 h 3"/>
                  <a:gd name="T2" fmla="*/ 0 w 8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5" y="2"/>
                      <a:pt x="2" y="1"/>
                      <a:pt x="0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" name="Freeform 481">
                <a:extLst>
                  <a:ext uri="{FF2B5EF4-FFF2-40B4-BE49-F238E27FC236}">
                    <a16:creationId xmlns:a16="http://schemas.microsoft.com/office/drawing/2014/main" id="{2A71A696-3C52-4A1C-9CF2-789BD919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3013"/>
                <a:ext cx="198" cy="64"/>
              </a:xfrm>
              <a:custGeom>
                <a:avLst/>
                <a:gdLst>
                  <a:gd name="T0" fmla="*/ 1243 w 79"/>
                  <a:gd name="T1" fmla="*/ 307 h 24"/>
                  <a:gd name="T2" fmla="*/ 1180 w 79"/>
                  <a:gd name="T3" fmla="*/ 93 h 24"/>
                  <a:gd name="T4" fmla="*/ 1005 w 79"/>
                  <a:gd name="T5" fmla="*/ 248 h 24"/>
                  <a:gd name="T6" fmla="*/ 993 w 79"/>
                  <a:gd name="T7" fmla="*/ 56 h 24"/>
                  <a:gd name="T8" fmla="*/ 805 w 79"/>
                  <a:gd name="T9" fmla="*/ 320 h 24"/>
                  <a:gd name="T10" fmla="*/ 659 w 79"/>
                  <a:gd name="T11" fmla="*/ 35 h 24"/>
                  <a:gd name="T12" fmla="*/ 396 w 79"/>
                  <a:gd name="T13" fmla="*/ 285 h 24"/>
                  <a:gd name="T14" fmla="*/ 283 w 79"/>
                  <a:gd name="T15" fmla="*/ 56 h 24"/>
                  <a:gd name="T16" fmla="*/ 0 w 79"/>
                  <a:gd name="T17" fmla="*/ 456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" h="24">
                    <a:moveTo>
                      <a:pt x="79" y="16"/>
                    </a:moveTo>
                    <a:cubicBezTo>
                      <a:pt x="79" y="12"/>
                      <a:pt x="78" y="8"/>
                      <a:pt x="75" y="5"/>
                    </a:cubicBezTo>
                    <a:cubicBezTo>
                      <a:pt x="71" y="6"/>
                      <a:pt x="68" y="11"/>
                      <a:pt x="64" y="13"/>
                    </a:cubicBezTo>
                    <a:cubicBezTo>
                      <a:pt x="65" y="10"/>
                      <a:pt x="66" y="5"/>
                      <a:pt x="63" y="3"/>
                    </a:cubicBezTo>
                    <a:cubicBezTo>
                      <a:pt x="58" y="0"/>
                      <a:pt x="52" y="14"/>
                      <a:pt x="51" y="17"/>
                    </a:cubicBezTo>
                    <a:cubicBezTo>
                      <a:pt x="52" y="14"/>
                      <a:pt x="46" y="3"/>
                      <a:pt x="42" y="2"/>
                    </a:cubicBezTo>
                    <a:cubicBezTo>
                      <a:pt x="36" y="0"/>
                      <a:pt x="29" y="12"/>
                      <a:pt x="25" y="15"/>
                    </a:cubicBezTo>
                    <a:cubicBezTo>
                      <a:pt x="21" y="13"/>
                      <a:pt x="19" y="7"/>
                      <a:pt x="18" y="3"/>
                    </a:cubicBezTo>
                    <a:cubicBezTo>
                      <a:pt x="12" y="10"/>
                      <a:pt x="8" y="18"/>
                      <a:pt x="0" y="24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" name="Freeform 482">
                <a:extLst>
                  <a:ext uri="{FF2B5EF4-FFF2-40B4-BE49-F238E27FC236}">
                    <a16:creationId xmlns:a16="http://schemas.microsoft.com/office/drawing/2014/main" id="{F63AF0C0-7133-988F-12A7-C35D81A48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2984"/>
                <a:ext cx="110" cy="5"/>
              </a:xfrm>
              <a:custGeom>
                <a:avLst/>
                <a:gdLst>
                  <a:gd name="T0" fmla="*/ 0 w 44"/>
                  <a:gd name="T1" fmla="*/ 0 h 2"/>
                  <a:gd name="T2" fmla="*/ 345 w 44"/>
                  <a:gd name="T3" fmla="*/ 20 h 2"/>
                  <a:gd name="T4" fmla="*/ 688 w 44"/>
                  <a:gd name="T5" fmla="*/ 33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4" h="2">
                    <a:moveTo>
                      <a:pt x="0" y="0"/>
                    </a:moveTo>
                    <a:cubicBezTo>
                      <a:pt x="7" y="2"/>
                      <a:pt x="15" y="0"/>
                      <a:pt x="22" y="1"/>
                    </a:cubicBezTo>
                    <a:cubicBezTo>
                      <a:pt x="30" y="2"/>
                      <a:pt x="37" y="2"/>
                      <a:pt x="44" y="2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" name="Freeform 483">
                <a:extLst>
                  <a:ext uri="{FF2B5EF4-FFF2-40B4-BE49-F238E27FC236}">
                    <a16:creationId xmlns:a16="http://schemas.microsoft.com/office/drawing/2014/main" id="{EEACF50C-3A89-691B-2ED4-E7D3158EE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3115"/>
                <a:ext cx="55" cy="2"/>
              </a:xfrm>
              <a:custGeom>
                <a:avLst/>
                <a:gdLst>
                  <a:gd name="T0" fmla="*/ 0 w 22"/>
                  <a:gd name="T1" fmla="*/ 0 h 1"/>
                  <a:gd name="T2" fmla="*/ 345 w 22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1">
                    <a:moveTo>
                      <a:pt x="0" y="0"/>
                    </a:moveTo>
                    <a:cubicBezTo>
                      <a:pt x="7" y="1"/>
                      <a:pt x="15" y="0"/>
                      <a:pt x="22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" name="Freeform 484">
                <a:extLst>
                  <a:ext uri="{FF2B5EF4-FFF2-40B4-BE49-F238E27FC236}">
                    <a16:creationId xmlns:a16="http://schemas.microsoft.com/office/drawing/2014/main" id="{FC1E1AF5-8218-C362-D57E-801AED9E2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8" y="3115"/>
                <a:ext cx="45" cy="2"/>
              </a:xfrm>
              <a:custGeom>
                <a:avLst/>
                <a:gdLst>
                  <a:gd name="T0" fmla="*/ 0 w 18"/>
                  <a:gd name="T1" fmla="*/ 8 h 1"/>
                  <a:gd name="T2" fmla="*/ 283 w 18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" h="1">
                    <a:moveTo>
                      <a:pt x="0" y="1"/>
                    </a:moveTo>
                    <a:cubicBezTo>
                      <a:pt x="6" y="1"/>
                      <a:pt x="12" y="0"/>
                      <a:pt x="18" y="0"/>
                    </a:cubicBezTo>
                  </a:path>
                </a:pathLst>
              </a:custGeom>
              <a:noFill/>
              <a:ln w="15875" cap="rnd">
                <a:solidFill>
                  <a:srgbClr val="FEF6F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" name="Freeform 485">
                <a:extLst>
                  <a:ext uri="{FF2B5EF4-FFF2-40B4-BE49-F238E27FC236}">
                    <a16:creationId xmlns:a16="http://schemas.microsoft.com/office/drawing/2014/main" id="{89C0AA7C-0668-ED31-D763-D17A7E891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6" y="3264"/>
                <a:ext cx="40" cy="64"/>
              </a:xfrm>
              <a:custGeom>
                <a:avLst/>
                <a:gdLst>
                  <a:gd name="T0" fmla="*/ 208 w 16"/>
                  <a:gd name="T1" fmla="*/ 0 h 24"/>
                  <a:gd name="T2" fmla="*/ 83 w 16"/>
                  <a:gd name="T3" fmla="*/ 56 h 24"/>
                  <a:gd name="T4" fmla="*/ 220 w 16"/>
                  <a:gd name="T5" fmla="*/ 149 h 24"/>
                  <a:gd name="T6" fmla="*/ 0 w 16"/>
                  <a:gd name="T7" fmla="*/ 285 h 24"/>
                  <a:gd name="T8" fmla="*/ 250 w 16"/>
                  <a:gd name="T9" fmla="*/ 363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24">
                    <a:moveTo>
                      <a:pt x="13" y="0"/>
                    </a:moveTo>
                    <a:cubicBezTo>
                      <a:pt x="10" y="0"/>
                      <a:pt x="7" y="1"/>
                      <a:pt x="5" y="3"/>
                    </a:cubicBezTo>
                    <a:cubicBezTo>
                      <a:pt x="7" y="6"/>
                      <a:pt x="11" y="6"/>
                      <a:pt x="14" y="8"/>
                    </a:cubicBezTo>
                    <a:cubicBezTo>
                      <a:pt x="12" y="13"/>
                      <a:pt x="5" y="13"/>
                      <a:pt x="0" y="15"/>
                    </a:cubicBezTo>
                    <a:cubicBezTo>
                      <a:pt x="2" y="22"/>
                      <a:pt x="11" y="24"/>
                      <a:pt x="16" y="19"/>
                    </a:cubicBezTo>
                  </a:path>
                </a:pathLst>
              </a:custGeom>
              <a:noFill/>
              <a:ln w="15875" cap="flat">
                <a:solidFill>
                  <a:srgbClr val="FCE0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" name="Freeform 486">
                <a:extLst>
                  <a:ext uri="{FF2B5EF4-FFF2-40B4-BE49-F238E27FC236}">
                    <a16:creationId xmlns:a16="http://schemas.microsoft.com/office/drawing/2014/main" id="{2EBF3103-085C-9EB9-021C-EF0D4F536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2947"/>
                <a:ext cx="37" cy="42"/>
              </a:xfrm>
              <a:custGeom>
                <a:avLst/>
                <a:gdLst>
                  <a:gd name="T0" fmla="*/ 195 w 15"/>
                  <a:gd name="T1" fmla="*/ 289 h 16"/>
                  <a:gd name="T2" fmla="*/ 224 w 15"/>
                  <a:gd name="T3" fmla="*/ 76 h 16"/>
                  <a:gd name="T4" fmla="*/ 74 w 15"/>
                  <a:gd name="T5" fmla="*/ 0 h 16"/>
                  <a:gd name="T6" fmla="*/ 0 w 15"/>
                  <a:gd name="T7" fmla="*/ 165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6">
                    <a:moveTo>
                      <a:pt x="13" y="16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7" y="0"/>
                      <a:pt x="5" y="0"/>
                    </a:cubicBezTo>
                    <a:cubicBezTo>
                      <a:pt x="3" y="0"/>
                      <a:pt x="0" y="8"/>
                      <a:pt x="0" y="9"/>
                    </a:cubicBezTo>
                  </a:path>
                </a:pathLst>
              </a:custGeom>
              <a:solidFill>
                <a:srgbClr val="BEA66E"/>
              </a:solidFill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" name="Freeform 487">
                <a:extLst>
                  <a:ext uri="{FF2B5EF4-FFF2-40B4-BE49-F238E27FC236}">
                    <a16:creationId xmlns:a16="http://schemas.microsoft.com/office/drawing/2014/main" id="{1556776D-6774-8F7B-6D1B-9B2FBAF64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" y="2947"/>
                <a:ext cx="37" cy="42"/>
              </a:xfrm>
              <a:custGeom>
                <a:avLst/>
                <a:gdLst>
                  <a:gd name="T0" fmla="*/ 195 w 15"/>
                  <a:gd name="T1" fmla="*/ 289 h 16"/>
                  <a:gd name="T2" fmla="*/ 224 w 15"/>
                  <a:gd name="T3" fmla="*/ 76 h 16"/>
                  <a:gd name="T4" fmla="*/ 74 w 15"/>
                  <a:gd name="T5" fmla="*/ 0 h 16"/>
                  <a:gd name="T6" fmla="*/ 0 w 15"/>
                  <a:gd name="T7" fmla="*/ 165 h 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6">
                    <a:moveTo>
                      <a:pt x="13" y="16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7" y="0"/>
                      <a:pt x="5" y="0"/>
                    </a:cubicBezTo>
                    <a:cubicBezTo>
                      <a:pt x="3" y="0"/>
                      <a:pt x="0" y="8"/>
                      <a:pt x="0" y="9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" name="Freeform 488">
                <a:extLst>
                  <a:ext uri="{FF2B5EF4-FFF2-40B4-BE49-F238E27FC236}">
                    <a16:creationId xmlns:a16="http://schemas.microsoft.com/office/drawing/2014/main" id="{25DE2724-5091-8A2E-9489-0E5C125BE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2981"/>
                <a:ext cx="80" cy="88"/>
              </a:xfrm>
              <a:custGeom>
                <a:avLst/>
                <a:gdLst>
                  <a:gd name="T0" fmla="*/ 270 w 32"/>
                  <a:gd name="T1" fmla="*/ 627 h 33"/>
                  <a:gd name="T2" fmla="*/ 363 w 32"/>
                  <a:gd name="T3" fmla="*/ 533 h 33"/>
                  <a:gd name="T4" fmla="*/ 438 w 32"/>
                  <a:gd name="T5" fmla="*/ 491 h 33"/>
                  <a:gd name="T6" fmla="*/ 488 w 32"/>
                  <a:gd name="T7" fmla="*/ 477 h 33"/>
                  <a:gd name="T8" fmla="*/ 500 w 32"/>
                  <a:gd name="T9" fmla="*/ 397 h 33"/>
                  <a:gd name="T10" fmla="*/ 488 w 32"/>
                  <a:gd name="T11" fmla="*/ 285 h 33"/>
                  <a:gd name="T12" fmla="*/ 500 w 32"/>
                  <a:gd name="T13" fmla="*/ 227 h 33"/>
                  <a:gd name="T14" fmla="*/ 458 w 32"/>
                  <a:gd name="T15" fmla="*/ 115 h 33"/>
                  <a:gd name="T16" fmla="*/ 313 w 32"/>
                  <a:gd name="T17" fmla="*/ 0 h 33"/>
                  <a:gd name="T18" fmla="*/ 0 w 32"/>
                  <a:gd name="T19" fmla="*/ 419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33">
                    <a:moveTo>
                      <a:pt x="17" y="33"/>
                    </a:moveTo>
                    <a:cubicBezTo>
                      <a:pt x="23" y="28"/>
                      <a:pt x="23" y="28"/>
                      <a:pt x="23" y="28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1" y="0"/>
                      <a:pt x="20" y="0"/>
                    </a:cubicBezTo>
                    <a:cubicBezTo>
                      <a:pt x="18" y="1"/>
                      <a:pt x="0" y="22"/>
                      <a:pt x="0" y="22"/>
                    </a:cubicBezTo>
                  </a:path>
                </a:pathLst>
              </a:custGeom>
              <a:solidFill>
                <a:srgbClr val="BEA66E"/>
              </a:solidFill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" name="Freeform 489">
                <a:extLst>
                  <a:ext uri="{FF2B5EF4-FFF2-40B4-BE49-F238E27FC236}">
                    <a16:creationId xmlns:a16="http://schemas.microsoft.com/office/drawing/2014/main" id="{1F6CBCA4-AD67-D9EE-A93A-7E4DDF545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1" y="2981"/>
                <a:ext cx="80" cy="88"/>
              </a:xfrm>
              <a:custGeom>
                <a:avLst/>
                <a:gdLst>
                  <a:gd name="T0" fmla="*/ 270 w 32"/>
                  <a:gd name="T1" fmla="*/ 627 h 33"/>
                  <a:gd name="T2" fmla="*/ 363 w 32"/>
                  <a:gd name="T3" fmla="*/ 533 h 33"/>
                  <a:gd name="T4" fmla="*/ 438 w 32"/>
                  <a:gd name="T5" fmla="*/ 491 h 33"/>
                  <a:gd name="T6" fmla="*/ 488 w 32"/>
                  <a:gd name="T7" fmla="*/ 477 h 33"/>
                  <a:gd name="T8" fmla="*/ 500 w 32"/>
                  <a:gd name="T9" fmla="*/ 397 h 33"/>
                  <a:gd name="T10" fmla="*/ 488 w 32"/>
                  <a:gd name="T11" fmla="*/ 285 h 33"/>
                  <a:gd name="T12" fmla="*/ 500 w 32"/>
                  <a:gd name="T13" fmla="*/ 227 h 33"/>
                  <a:gd name="T14" fmla="*/ 458 w 32"/>
                  <a:gd name="T15" fmla="*/ 115 h 33"/>
                  <a:gd name="T16" fmla="*/ 313 w 32"/>
                  <a:gd name="T17" fmla="*/ 0 h 33"/>
                  <a:gd name="T18" fmla="*/ 0 w 32"/>
                  <a:gd name="T19" fmla="*/ 419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33">
                    <a:moveTo>
                      <a:pt x="17" y="33"/>
                    </a:moveTo>
                    <a:cubicBezTo>
                      <a:pt x="23" y="28"/>
                      <a:pt x="23" y="28"/>
                      <a:pt x="23" y="28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1" y="0"/>
                      <a:pt x="20" y="0"/>
                    </a:cubicBezTo>
                    <a:cubicBezTo>
                      <a:pt x="18" y="1"/>
                      <a:pt x="0" y="22"/>
                      <a:pt x="0" y="22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" name="Freeform 490">
                <a:extLst>
                  <a:ext uri="{FF2B5EF4-FFF2-40B4-BE49-F238E27FC236}">
                    <a16:creationId xmlns:a16="http://schemas.microsoft.com/office/drawing/2014/main" id="{D9436BFC-D318-E0CC-B3EC-13219B42C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827"/>
                <a:ext cx="125" cy="202"/>
              </a:xfrm>
              <a:custGeom>
                <a:avLst/>
                <a:gdLst>
                  <a:gd name="T0" fmla="*/ 438 w 50"/>
                  <a:gd name="T1" fmla="*/ 0 h 76"/>
                  <a:gd name="T2" fmla="*/ 375 w 50"/>
                  <a:gd name="T3" fmla="*/ 35 h 76"/>
                  <a:gd name="T4" fmla="*/ 345 w 50"/>
                  <a:gd name="T5" fmla="*/ 136 h 76"/>
                  <a:gd name="T6" fmla="*/ 313 w 50"/>
                  <a:gd name="T7" fmla="*/ 205 h 76"/>
                  <a:gd name="T8" fmla="*/ 238 w 50"/>
                  <a:gd name="T9" fmla="*/ 303 h 76"/>
                  <a:gd name="T10" fmla="*/ 208 w 50"/>
                  <a:gd name="T11" fmla="*/ 409 h 76"/>
                  <a:gd name="T12" fmla="*/ 188 w 50"/>
                  <a:gd name="T13" fmla="*/ 508 h 76"/>
                  <a:gd name="T14" fmla="*/ 188 w 50"/>
                  <a:gd name="T15" fmla="*/ 622 h 76"/>
                  <a:gd name="T16" fmla="*/ 125 w 50"/>
                  <a:gd name="T17" fmla="*/ 750 h 76"/>
                  <a:gd name="T18" fmla="*/ 63 w 50"/>
                  <a:gd name="T19" fmla="*/ 848 h 76"/>
                  <a:gd name="T20" fmla="*/ 33 w 50"/>
                  <a:gd name="T21" fmla="*/ 960 h 76"/>
                  <a:gd name="T22" fmla="*/ 0 w 50"/>
                  <a:gd name="T23" fmla="*/ 1146 h 76"/>
                  <a:gd name="T24" fmla="*/ 33 w 50"/>
                  <a:gd name="T25" fmla="*/ 1278 h 76"/>
                  <a:gd name="T26" fmla="*/ 113 w 50"/>
                  <a:gd name="T27" fmla="*/ 1427 h 76"/>
                  <a:gd name="T28" fmla="*/ 313 w 50"/>
                  <a:gd name="T29" fmla="*/ 1292 h 76"/>
                  <a:gd name="T30" fmla="*/ 783 w 50"/>
                  <a:gd name="T31" fmla="*/ 566 h 76"/>
                  <a:gd name="T32" fmla="*/ 688 w 50"/>
                  <a:gd name="T33" fmla="*/ 5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76">
                    <a:moveTo>
                      <a:pt x="28" y="0"/>
                    </a:moveTo>
                    <a:cubicBezTo>
                      <a:pt x="24" y="2"/>
                      <a:pt x="24" y="2"/>
                      <a:pt x="24" y="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3" y="20"/>
                      <a:pt x="13" y="22"/>
                    </a:cubicBezTo>
                    <a:cubicBezTo>
                      <a:pt x="12" y="23"/>
                      <a:pt x="12" y="27"/>
                      <a:pt x="12" y="27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1" y="49"/>
                      <a:pt x="2" y="51"/>
                    </a:cubicBezTo>
                    <a:cubicBezTo>
                      <a:pt x="2" y="52"/>
                      <a:pt x="0" y="61"/>
                      <a:pt x="0" y="61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4" y="3"/>
                      <a:pt x="44" y="3"/>
                      <a:pt x="44" y="3"/>
                    </a:cubicBezTo>
                  </a:path>
                </a:pathLst>
              </a:custGeom>
              <a:solidFill>
                <a:srgbClr val="BEA66E"/>
              </a:solidFill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" name="Freeform 491">
                <a:extLst>
                  <a:ext uri="{FF2B5EF4-FFF2-40B4-BE49-F238E27FC236}">
                    <a16:creationId xmlns:a16="http://schemas.microsoft.com/office/drawing/2014/main" id="{5B2D4EC1-84BA-A7A3-C7F5-F3A01BB38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827"/>
                <a:ext cx="125" cy="202"/>
              </a:xfrm>
              <a:custGeom>
                <a:avLst/>
                <a:gdLst>
                  <a:gd name="T0" fmla="*/ 438 w 50"/>
                  <a:gd name="T1" fmla="*/ 0 h 76"/>
                  <a:gd name="T2" fmla="*/ 375 w 50"/>
                  <a:gd name="T3" fmla="*/ 35 h 76"/>
                  <a:gd name="T4" fmla="*/ 345 w 50"/>
                  <a:gd name="T5" fmla="*/ 136 h 76"/>
                  <a:gd name="T6" fmla="*/ 313 w 50"/>
                  <a:gd name="T7" fmla="*/ 205 h 76"/>
                  <a:gd name="T8" fmla="*/ 238 w 50"/>
                  <a:gd name="T9" fmla="*/ 303 h 76"/>
                  <a:gd name="T10" fmla="*/ 208 w 50"/>
                  <a:gd name="T11" fmla="*/ 409 h 76"/>
                  <a:gd name="T12" fmla="*/ 188 w 50"/>
                  <a:gd name="T13" fmla="*/ 508 h 76"/>
                  <a:gd name="T14" fmla="*/ 188 w 50"/>
                  <a:gd name="T15" fmla="*/ 622 h 76"/>
                  <a:gd name="T16" fmla="*/ 125 w 50"/>
                  <a:gd name="T17" fmla="*/ 750 h 76"/>
                  <a:gd name="T18" fmla="*/ 63 w 50"/>
                  <a:gd name="T19" fmla="*/ 848 h 76"/>
                  <a:gd name="T20" fmla="*/ 33 w 50"/>
                  <a:gd name="T21" fmla="*/ 960 h 76"/>
                  <a:gd name="T22" fmla="*/ 0 w 50"/>
                  <a:gd name="T23" fmla="*/ 1146 h 76"/>
                  <a:gd name="T24" fmla="*/ 33 w 50"/>
                  <a:gd name="T25" fmla="*/ 1278 h 76"/>
                  <a:gd name="T26" fmla="*/ 113 w 50"/>
                  <a:gd name="T27" fmla="*/ 1427 h 76"/>
                  <a:gd name="T28" fmla="*/ 313 w 50"/>
                  <a:gd name="T29" fmla="*/ 1292 h 76"/>
                  <a:gd name="T30" fmla="*/ 783 w 50"/>
                  <a:gd name="T31" fmla="*/ 566 h 76"/>
                  <a:gd name="T32" fmla="*/ 688 w 50"/>
                  <a:gd name="T33" fmla="*/ 5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76">
                    <a:moveTo>
                      <a:pt x="28" y="0"/>
                    </a:moveTo>
                    <a:cubicBezTo>
                      <a:pt x="24" y="2"/>
                      <a:pt x="24" y="2"/>
                      <a:pt x="24" y="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3" y="20"/>
                      <a:pt x="13" y="22"/>
                    </a:cubicBezTo>
                    <a:cubicBezTo>
                      <a:pt x="12" y="23"/>
                      <a:pt x="12" y="27"/>
                      <a:pt x="12" y="27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1" y="49"/>
                      <a:pt x="2" y="51"/>
                    </a:cubicBezTo>
                    <a:cubicBezTo>
                      <a:pt x="2" y="52"/>
                      <a:pt x="0" y="61"/>
                      <a:pt x="0" y="61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4" y="3"/>
                      <a:pt x="44" y="3"/>
                      <a:pt x="44" y="3"/>
                    </a:cubicBezTo>
                  </a:path>
                </a:pathLst>
              </a:custGeom>
              <a:noFill/>
              <a:ln w="1111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" name="Freeform 492">
                <a:extLst>
                  <a:ext uri="{FF2B5EF4-FFF2-40B4-BE49-F238E27FC236}">
                    <a16:creationId xmlns:a16="http://schemas.microsoft.com/office/drawing/2014/main" id="{550F9127-44FC-9197-3122-A389196A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6" y="2827"/>
                <a:ext cx="125" cy="202"/>
              </a:xfrm>
              <a:custGeom>
                <a:avLst/>
                <a:gdLst>
                  <a:gd name="T0" fmla="*/ 438 w 50"/>
                  <a:gd name="T1" fmla="*/ 0 h 76"/>
                  <a:gd name="T2" fmla="*/ 375 w 50"/>
                  <a:gd name="T3" fmla="*/ 35 h 76"/>
                  <a:gd name="T4" fmla="*/ 345 w 50"/>
                  <a:gd name="T5" fmla="*/ 136 h 76"/>
                  <a:gd name="T6" fmla="*/ 313 w 50"/>
                  <a:gd name="T7" fmla="*/ 205 h 76"/>
                  <a:gd name="T8" fmla="*/ 238 w 50"/>
                  <a:gd name="T9" fmla="*/ 303 h 76"/>
                  <a:gd name="T10" fmla="*/ 208 w 50"/>
                  <a:gd name="T11" fmla="*/ 409 h 76"/>
                  <a:gd name="T12" fmla="*/ 188 w 50"/>
                  <a:gd name="T13" fmla="*/ 508 h 76"/>
                  <a:gd name="T14" fmla="*/ 188 w 50"/>
                  <a:gd name="T15" fmla="*/ 622 h 76"/>
                  <a:gd name="T16" fmla="*/ 125 w 50"/>
                  <a:gd name="T17" fmla="*/ 750 h 76"/>
                  <a:gd name="T18" fmla="*/ 63 w 50"/>
                  <a:gd name="T19" fmla="*/ 848 h 76"/>
                  <a:gd name="T20" fmla="*/ 33 w 50"/>
                  <a:gd name="T21" fmla="*/ 960 h 76"/>
                  <a:gd name="T22" fmla="*/ 0 w 50"/>
                  <a:gd name="T23" fmla="*/ 1146 h 76"/>
                  <a:gd name="T24" fmla="*/ 33 w 50"/>
                  <a:gd name="T25" fmla="*/ 1278 h 76"/>
                  <a:gd name="T26" fmla="*/ 113 w 50"/>
                  <a:gd name="T27" fmla="*/ 1427 h 76"/>
                  <a:gd name="T28" fmla="*/ 313 w 50"/>
                  <a:gd name="T29" fmla="*/ 1292 h 76"/>
                  <a:gd name="T30" fmla="*/ 783 w 50"/>
                  <a:gd name="T31" fmla="*/ 566 h 76"/>
                  <a:gd name="T32" fmla="*/ 688 w 50"/>
                  <a:gd name="T33" fmla="*/ 5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76">
                    <a:moveTo>
                      <a:pt x="28" y="0"/>
                    </a:moveTo>
                    <a:cubicBezTo>
                      <a:pt x="24" y="2"/>
                      <a:pt x="24" y="2"/>
                      <a:pt x="24" y="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3" y="20"/>
                      <a:pt x="13" y="22"/>
                    </a:cubicBezTo>
                    <a:cubicBezTo>
                      <a:pt x="12" y="23"/>
                      <a:pt x="12" y="27"/>
                      <a:pt x="12" y="27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1" y="49"/>
                      <a:pt x="2" y="51"/>
                    </a:cubicBezTo>
                    <a:cubicBezTo>
                      <a:pt x="2" y="52"/>
                      <a:pt x="0" y="61"/>
                      <a:pt x="0" y="61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4" y="3"/>
                      <a:pt x="44" y="3"/>
                      <a:pt x="44" y="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" name="Freeform 493">
                <a:extLst>
                  <a:ext uri="{FF2B5EF4-FFF2-40B4-BE49-F238E27FC236}">
                    <a16:creationId xmlns:a16="http://schemas.microsoft.com/office/drawing/2014/main" id="{290DAB7C-8550-83C9-E2D4-D0ED3038A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2515"/>
                <a:ext cx="448" cy="405"/>
              </a:xfrm>
              <a:custGeom>
                <a:avLst/>
                <a:gdLst>
                  <a:gd name="T0" fmla="*/ 408 w 179"/>
                  <a:gd name="T1" fmla="*/ 2819 h 152"/>
                  <a:gd name="T2" fmla="*/ 283 w 179"/>
                  <a:gd name="T3" fmla="*/ 2683 h 152"/>
                  <a:gd name="T4" fmla="*/ 125 w 179"/>
                  <a:gd name="T5" fmla="*/ 2422 h 152"/>
                  <a:gd name="T6" fmla="*/ 125 w 179"/>
                  <a:gd name="T7" fmla="*/ 2137 h 152"/>
                  <a:gd name="T8" fmla="*/ 63 w 179"/>
                  <a:gd name="T9" fmla="*/ 2158 h 152"/>
                  <a:gd name="T10" fmla="*/ 158 w 179"/>
                  <a:gd name="T11" fmla="*/ 1945 h 152"/>
                  <a:gd name="T12" fmla="*/ 345 w 179"/>
                  <a:gd name="T13" fmla="*/ 1817 h 152"/>
                  <a:gd name="T14" fmla="*/ 646 w 179"/>
                  <a:gd name="T15" fmla="*/ 1681 h 152"/>
                  <a:gd name="T16" fmla="*/ 1930 w 179"/>
                  <a:gd name="T17" fmla="*/ 456 h 152"/>
                  <a:gd name="T18" fmla="*/ 2555 w 179"/>
                  <a:gd name="T19" fmla="*/ 226 h 152"/>
                  <a:gd name="T20" fmla="*/ 2680 w 179"/>
                  <a:gd name="T21" fmla="*/ 831 h 152"/>
                  <a:gd name="T22" fmla="*/ 2338 w 179"/>
                  <a:gd name="T23" fmla="*/ 1100 h 152"/>
                  <a:gd name="T24" fmla="*/ 1847 w 179"/>
                  <a:gd name="T25" fmla="*/ 1215 h 152"/>
                  <a:gd name="T26" fmla="*/ 783 w 179"/>
                  <a:gd name="T27" fmla="*/ 2172 h 152"/>
                  <a:gd name="T28" fmla="*/ 676 w 179"/>
                  <a:gd name="T29" fmla="*/ 2571 h 152"/>
                  <a:gd name="T30" fmla="*/ 583 w 179"/>
                  <a:gd name="T31" fmla="*/ 2782 h 152"/>
                  <a:gd name="T32" fmla="*/ 408 w 179"/>
                  <a:gd name="T33" fmla="*/ 2819 h 1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9" h="152">
                    <a:moveTo>
                      <a:pt x="26" y="149"/>
                    </a:moveTo>
                    <a:cubicBezTo>
                      <a:pt x="27" y="147"/>
                      <a:pt x="19" y="144"/>
                      <a:pt x="18" y="142"/>
                    </a:cubicBezTo>
                    <a:cubicBezTo>
                      <a:pt x="18" y="135"/>
                      <a:pt x="14" y="133"/>
                      <a:pt x="8" y="128"/>
                    </a:cubicBezTo>
                    <a:cubicBezTo>
                      <a:pt x="0" y="122"/>
                      <a:pt x="13" y="114"/>
                      <a:pt x="8" y="113"/>
                    </a:cubicBezTo>
                    <a:cubicBezTo>
                      <a:pt x="7" y="113"/>
                      <a:pt x="6" y="113"/>
                      <a:pt x="4" y="114"/>
                    </a:cubicBezTo>
                    <a:cubicBezTo>
                      <a:pt x="3" y="110"/>
                      <a:pt x="7" y="106"/>
                      <a:pt x="10" y="103"/>
                    </a:cubicBezTo>
                    <a:cubicBezTo>
                      <a:pt x="13" y="98"/>
                      <a:pt x="16" y="99"/>
                      <a:pt x="22" y="96"/>
                    </a:cubicBezTo>
                    <a:cubicBezTo>
                      <a:pt x="23" y="93"/>
                      <a:pt x="31" y="93"/>
                      <a:pt x="41" y="89"/>
                    </a:cubicBezTo>
                    <a:cubicBezTo>
                      <a:pt x="62" y="71"/>
                      <a:pt x="115" y="31"/>
                      <a:pt x="123" y="24"/>
                    </a:cubicBezTo>
                    <a:cubicBezTo>
                      <a:pt x="130" y="17"/>
                      <a:pt x="147" y="0"/>
                      <a:pt x="163" y="12"/>
                    </a:cubicBezTo>
                    <a:cubicBezTo>
                      <a:pt x="179" y="24"/>
                      <a:pt x="172" y="37"/>
                      <a:pt x="171" y="44"/>
                    </a:cubicBezTo>
                    <a:cubicBezTo>
                      <a:pt x="171" y="50"/>
                      <a:pt x="155" y="59"/>
                      <a:pt x="149" y="58"/>
                    </a:cubicBezTo>
                    <a:cubicBezTo>
                      <a:pt x="142" y="57"/>
                      <a:pt x="127" y="59"/>
                      <a:pt x="118" y="64"/>
                    </a:cubicBezTo>
                    <a:cubicBezTo>
                      <a:pt x="103" y="72"/>
                      <a:pt x="58" y="105"/>
                      <a:pt x="50" y="115"/>
                    </a:cubicBezTo>
                    <a:cubicBezTo>
                      <a:pt x="42" y="125"/>
                      <a:pt x="46" y="129"/>
                      <a:pt x="43" y="136"/>
                    </a:cubicBezTo>
                    <a:cubicBezTo>
                      <a:pt x="39" y="143"/>
                      <a:pt x="42" y="144"/>
                      <a:pt x="37" y="147"/>
                    </a:cubicBezTo>
                    <a:cubicBezTo>
                      <a:pt x="35" y="149"/>
                      <a:pt x="26" y="152"/>
                      <a:pt x="26" y="149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" name="Freeform 494">
                <a:extLst>
                  <a:ext uri="{FF2B5EF4-FFF2-40B4-BE49-F238E27FC236}">
                    <a16:creationId xmlns:a16="http://schemas.microsoft.com/office/drawing/2014/main" id="{E9156F07-D8CA-DBFF-A346-9162A24D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2515"/>
                <a:ext cx="448" cy="405"/>
              </a:xfrm>
              <a:custGeom>
                <a:avLst/>
                <a:gdLst>
                  <a:gd name="T0" fmla="*/ 408 w 179"/>
                  <a:gd name="T1" fmla="*/ 2819 h 152"/>
                  <a:gd name="T2" fmla="*/ 283 w 179"/>
                  <a:gd name="T3" fmla="*/ 2683 h 152"/>
                  <a:gd name="T4" fmla="*/ 125 w 179"/>
                  <a:gd name="T5" fmla="*/ 2422 h 152"/>
                  <a:gd name="T6" fmla="*/ 125 w 179"/>
                  <a:gd name="T7" fmla="*/ 2137 h 152"/>
                  <a:gd name="T8" fmla="*/ 63 w 179"/>
                  <a:gd name="T9" fmla="*/ 2158 h 152"/>
                  <a:gd name="T10" fmla="*/ 158 w 179"/>
                  <a:gd name="T11" fmla="*/ 1945 h 152"/>
                  <a:gd name="T12" fmla="*/ 345 w 179"/>
                  <a:gd name="T13" fmla="*/ 1817 h 152"/>
                  <a:gd name="T14" fmla="*/ 646 w 179"/>
                  <a:gd name="T15" fmla="*/ 1681 h 152"/>
                  <a:gd name="T16" fmla="*/ 1930 w 179"/>
                  <a:gd name="T17" fmla="*/ 456 h 152"/>
                  <a:gd name="T18" fmla="*/ 2555 w 179"/>
                  <a:gd name="T19" fmla="*/ 226 h 152"/>
                  <a:gd name="T20" fmla="*/ 2680 w 179"/>
                  <a:gd name="T21" fmla="*/ 831 h 152"/>
                  <a:gd name="T22" fmla="*/ 2338 w 179"/>
                  <a:gd name="T23" fmla="*/ 1100 h 152"/>
                  <a:gd name="T24" fmla="*/ 1847 w 179"/>
                  <a:gd name="T25" fmla="*/ 1215 h 152"/>
                  <a:gd name="T26" fmla="*/ 783 w 179"/>
                  <a:gd name="T27" fmla="*/ 2172 h 152"/>
                  <a:gd name="T28" fmla="*/ 676 w 179"/>
                  <a:gd name="T29" fmla="*/ 2571 h 152"/>
                  <a:gd name="T30" fmla="*/ 583 w 179"/>
                  <a:gd name="T31" fmla="*/ 2782 h 152"/>
                  <a:gd name="T32" fmla="*/ 408 w 179"/>
                  <a:gd name="T33" fmla="*/ 2819 h 1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9" h="152">
                    <a:moveTo>
                      <a:pt x="26" y="149"/>
                    </a:moveTo>
                    <a:cubicBezTo>
                      <a:pt x="27" y="147"/>
                      <a:pt x="19" y="144"/>
                      <a:pt x="18" y="142"/>
                    </a:cubicBezTo>
                    <a:cubicBezTo>
                      <a:pt x="18" y="135"/>
                      <a:pt x="14" y="133"/>
                      <a:pt x="8" y="128"/>
                    </a:cubicBezTo>
                    <a:cubicBezTo>
                      <a:pt x="0" y="122"/>
                      <a:pt x="13" y="114"/>
                      <a:pt x="8" y="113"/>
                    </a:cubicBezTo>
                    <a:cubicBezTo>
                      <a:pt x="7" y="113"/>
                      <a:pt x="6" y="113"/>
                      <a:pt x="4" y="114"/>
                    </a:cubicBezTo>
                    <a:cubicBezTo>
                      <a:pt x="3" y="110"/>
                      <a:pt x="7" y="106"/>
                      <a:pt x="10" y="103"/>
                    </a:cubicBezTo>
                    <a:cubicBezTo>
                      <a:pt x="13" y="98"/>
                      <a:pt x="16" y="99"/>
                      <a:pt x="22" y="96"/>
                    </a:cubicBezTo>
                    <a:cubicBezTo>
                      <a:pt x="23" y="93"/>
                      <a:pt x="31" y="93"/>
                      <a:pt x="41" y="89"/>
                    </a:cubicBezTo>
                    <a:cubicBezTo>
                      <a:pt x="62" y="71"/>
                      <a:pt x="115" y="31"/>
                      <a:pt x="123" y="24"/>
                    </a:cubicBezTo>
                    <a:cubicBezTo>
                      <a:pt x="130" y="17"/>
                      <a:pt x="147" y="0"/>
                      <a:pt x="163" y="12"/>
                    </a:cubicBezTo>
                    <a:cubicBezTo>
                      <a:pt x="179" y="24"/>
                      <a:pt x="172" y="37"/>
                      <a:pt x="171" y="44"/>
                    </a:cubicBezTo>
                    <a:cubicBezTo>
                      <a:pt x="171" y="50"/>
                      <a:pt x="155" y="59"/>
                      <a:pt x="149" y="58"/>
                    </a:cubicBezTo>
                    <a:cubicBezTo>
                      <a:pt x="142" y="57"/>
                      <a:pt x="127" y="59"/>
                      <a:pt x="118" y="64"/>
                    </a:cubicBezTo>
                    <a:cubicBezTo>
                      <a:pt x="103" y="72"/>
                      <a:pt x="58" y="105"/>
                      <a:pt x="50" y="115"/>
                    </a:cubicBezTo>
                    <a:cubicBezTo>
                      <a:pt x="42" y="125"/>
                      <a:pt x="46" y="129"/>
                      <a:pt x="43" y="136"/>
                    </a:cubicBezTo>
                    <a:cubicBezTo>
                      <a:pt x="39" y="143"/>
                      <a:pt x="42" y="144"/>
                      <a:pt x="37" y="147"/>
                    </a:cubicBezTo>
                    <a:cubicBezTo>
                      <a:pt x="35" y="149"/>
                      <a:pt x="26" y="152"/>
                      <a:pt x="26" y="14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" name="Freeform 495">
                <a:extLst>
                  <a:ext uri="{FF2B5EF4-FFF2-40B4-BE49-F238E27FC236}">
                    <a16:creationId xmlns:a16="http://schemas.microsoft.com/office/drawing/2014/main" id="{7CEDEBA9-3BAC-50C2-8E55-CE4AB297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027"/>
                <a:ext cx="598" cy="232"/>
              </a:xfrm>
              <a:custGeom>
                <a:avLst/>
                <a:gdLst>
                  <a:gd name="T0" fmla="*/ 3118 w 239"/>
                  <a:gd name="T1" fmla="*/ 931 h 87"/>
                  <a:gd name="T2" fmla="*/ 2867 w 239"/>
                  <a:gd name="T3" fmla="*/ 888 h 87"/>
                  <a:gd name="T4" fmla="*/ 2067 w 239"/>
                  <a:gd name="T5" fmla="*/ 968 h 87"/>
                  <a:gd name="T6" fmla="*/ 1021 w 239"/>
                  <a:gd name="T7" fmla="*/ 1080 h 87"/>
                  <a:gd name="T8" fmla="*/ 846 w 239"/>
                  <a:gd name="T9" fmla="*/ 1195 h 87"/>
                  <a:gd name="T10" fmla="*/ 738 w 239"/>
                  <a:gd name="T11" fmla="*/ 1309 h 87"/>
                  <a:gd name="T12" fmla="*/ 458 w 239"/>
                  <a:gd name="T13" fmla="*/ 1459 h 87"/>
                  <a:gd name="T14" fmla="*/ 238 w 239"/>
                  <a:gd name="T15" fmla="*/ 1443 h 87"/>
                  <a:gd name="T16" fmla="*/ 208 w 239"/>
                  <a:gd name="T17" fmla="*/ 1443 h 87"/>
                  <a:gd name="T18" fmla="*/ 125 w 239"/>
                  <a:gd name="T19" fmla="*/ 1443 h 87"/>
                  <a:gd name="T20" fmla="*/ 50 w 239"/>
                  <a:gd name="T21" fmla="*/ 1229 h 87"/>
                  <a:gd name="T22" fmla="*/ 175 w 239"/>
                  <a:gd name="T23" fmla="*/ 512 h 87"/>
                  <a:gd name="T24" fmla="*/ 125 w 239"/>
                  <a:gd name="T25" fmla="*/ 491 h 87"/>
                  <a:gd name="T26" fmla="*/ 250 w 239"/>
                  <a:gd name="T27" fmla="*/ 363 h 87"/>
                  <a:gd name="T28" fmla="*/ 470 w 239"/>
                  <a:gd name="T29" fmla="*/ 307 h 87"/>
                  <a:gd name="T30" fmla="*/ 488 w 239"/>
                  <a:gd name="T31" fmla="*/ 307 h 87"/>
                  <a:gd name="T32" fmla="*/ 863 w 239"/>
                  <a:gd name="T33" fmla="*/ 435 h 87"/>
                  <a:gd name="T34" fmla="*/ 2897 w 239"/>
                  <a:gd name="T35" fmla="*/ 227 h 87"/>
                  <a:gd name="T36" fmla="*/ 3130 w 239"/>
                  <a:gd name="T37" fmla="*/ 77 h 87"/>
                  <a:gd name="T38" fmla="*/ 3726 w 239"/>
                  <a:gd name="T39" fmla="*/ 477 h 87"/>
                  <a:gd name="T40" fmla="*/ 3568 w 239"/>
                  <a:gd name="T41" fmla="*/ 853 h 87"/>
                  <a:gd name="T42" fmla="*/ 3118 w 239"/>
                  <a:gd name="T43" fmla="*/ 931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39" h="87">
                    <a:moveTo>
                      <a:pt x="199" y="49"/>
                    </a:moveTo>
                    <a:cubicBezTo>
                      <a:pt x="194" y="49"/>
                      <a:pt x="187" y="47"/>
                      <a:pt x="183" y="47"/>
                    </a:cubicBezTo>
                    <a:cubicBezTo>
                      <a:pt x="169" y="46"/>
                      <a:pt x="162" y="47"/>
                      <a:pt x="132" y="51"/>
                    </a:cubicBezTo>
                    <a:cubicBezTo>
                      <a:pt x="103" y="55"/>
                      <a:pt x="68" y="56"/>
                      <a:pt x="65" y="57"/>
                    </a:cubicBezTo>
                    <a:cubicBezTo>
                      <a:pt x="61" y="59"/>
                      <a:pt x="58" y="60"/>
                      <a:pt x="54" y="63"/>
                    </a:cubicBezTo>
                    <a:cubicBezTo>
                      <a:pt x="52" y="63"/>
                      <a:pt x="48" y="69"/>
                      <a:pt x="47" y="69"/>
                    </a:cubicBezTo>
                    <a:cubicBezTo>
                      <a:pt x="41" y="67"/>
                      <a:pt x="33" y="70"/>
                      <a:pt x="29" y="77"/>
                    </a:cubicBezTo>
                    <a:cubicBezTo>
                      <a:pt x="23" y="87"/>
                      <a:pt x="15" y="76"/>
                      <a:pt x="15" y="76"/>
                    </a:cubicBezTo>
                    <a:cubicBezTo>
                      <a:pt x="15" y="76"/>
                      <a:pt x="13" y="76"/>
                      <a:pt x="13" y="76"/>
                    </a:cubicBezTo>
                    <a:cubicBezTo>
                      <a:pt x="13" y="76"/>
                      <a:pt x="9" y="77"/>
                      <a:pt x="8" y="76"/>
                    </a:cubicBezTo>
                    <a:cubicBezTo>
                      <a:pt x="8" y="72"/>
                      <a:pt x="5" y="70"/>
                      <a:pt x="3" y="65"/>
                    </a:cubicBezTo>
                    <a:cubicBezTo>
                      <a:pt x="0" y="57"/>
                      <a:pt x="15" y="32"/>
                      <a:pt x="11" y="27"/>
                    </a:cubicBezTo>
                    <a:cubicBezTo>
                      <a:pt x="10" y="27"/>
                      <a:pt x="9" y="26"/>
                      <a:pt x="8" y="26"/>
                    </a:cubicBezTo>
                    <a:cubicBezTo>
                      <a:pt x="13" y="26"/>
                      <a:pt x="10" y="23"/>
                      <a:pt x="16" y="19"/>
                    </a:cubicBezTo>
                    <a:cubicBezTo>
                      <a:pt x="18" y="18"/>
                      <a:pt x="28" y="17"/>
                      <a:pt x="30" y="16"/>
                    </a:cubicBezTo>
                    <a:cubicBezTo>
                      <a:pt x="30" y="16"/>
                      <a:pt x="31" y="16"/>
                      <a:pt x="31" y="16"/>
                    </a:cubicBezTo>
                    <a:cubicBezTo>
                      <a:pt x="40" y="17"/>
                      <a:pt x="38" y="22"/>
                      <a:pt x="55" y="23"/>
                    </a:cubicBezTo>
                    <a:cubicBezTo>
                      <a:pt x="69" y="24"/>
                      <a:pt x="174" y="15"/>
                      <a:pt x="185" y="12"/>
                    </a:cubicBezTo>
                    <a:cubicBezTo>
                      <a:pt x="193" y="11"/>
                      <a:pt x="195" y="6"/>
                      <a:pt x="200" y="4"/>
                    </a:cubicBezTo>
                    <a:cubicBezTo>
                      <a:pt x="219" y="0"/>
                      <a:pt x="239" y="8"/>
                      <a:pt x="238" y="25"/>
                    </a:cubicBezTo>
                    <a:cubicBezTo>
                      <a:pt x="238" y="30"/>
                      <a:pt x="237" y="41"/>
                      <a:pt x="228" y="45"/>
                    </a:cubicBezTo>
                    <a:cubicBezTo>
                      <a:pt x="218" y="49"/>
                      <a:pt x="202" y="49"/>
                      <a:pt x="199" y="49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" name="Freeform 496">
                <a:extLst>
                  <a:ext uri="{FF2B5EF4-FFF2-40B4-BE49-F238E27FC236}">
                    <a16:creationId xmlns:a16="http://schemas.microsoft.com/office/drawing/2014/main" id="{FA44CF81-EEE6-F670-ADE6-FB7518F8B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027"/>
                <a:ext cx="598" cy="232"/>
              </a:xfrm>
              <a:custGeom>
                <a:avLst/>
                <a:gdLst>
                  <a:gd name="T0" fmla="*/ 3118 w 239"/>
                  <a:gd name="T1" fmla="*/ 931 h 87"/>
                  <a:gd name="T2" fmla="*/ 2867 w 239"/>
                  <a:gd name="T3" fmla="*/ 888 h 87"/>
                  <a:gd name="T4" fmla="*/ 2067 w 239"/>
                  <a:gd name="T5" fmla="*/ 968 h 87"/>
                  <a:gd name="T6" fmla="*/ 1021 w 239"/>
                  <a:gd name="T7" fmla="*/ 1080 h 87"/>
                  <a:gd name="T8" fmla="*/ 846 w 239"/>
                  <a:gd name="T9" fmla="*/ 1195 h 87"/>
                  <a:gd name="T10" fmla="*/ 738 w 239"/>
                  <a:gd name="T11" fmla="*/ 1309 h 87"/>
                  <a:gd name="T12" fmla="*/ 458 w 239"/>
                  <a:gd name="T13" fmla="*/ 1459 h 87"/>
                  <a:gd name="T14" fmla="*/ 238 w 239"/>
                  <a:gd name="T15" fmla="*/ 1443 h 87"/>
                  <a:gd name="T16" fmla="*/ 208 w 239"/>
                  <a:gd name="T17" fmla="*/ 1443 h 87"/>
                  <a:gd name="T18" fmla="*/ 125 w 239"/>
                  <a:gd name="T19" fmla="*/ 1443 h 87"/>
                  <a:gd name="T20" fmla="*/ 50 w 239"/>
                  <a:gd name="T21" fmla="*/ 1229 h 87"/>
                  <a:gd name="T22" fmla="*/ 175 w 239"/>
                  <a:gd name="T23" fmla="*/ 512 h 87"/>
                  <a:gd name="T24" fmla="*/ 125 w 239"/>
                  <a:gd name="T25" fmla="*/ 491 h 87"/>
                  <a:gd name="T26" fmla="*/ 250 w 239"/>
                  <a:gd name="T27" fmla="*/ 363 h 87"/>
                  <a:gd name="T28" fmla="*/ 470 w 239"/>
                  <a:gd name="T29" fmla="*/ 307 h 87"/>
                  <a:gd name="T30" fmla="*/ 488 w 239"/>
                  <a:gd name="T31" fmla="*/ 307 h 87"/>
                  <a:gd name="T32" fmla="*/ 863 w 239"/>
                  <a:gd name="T33" fmla="*/ 435 h 87"/>
                  <a:gd name="T34" fmla="*/ 2897 w 239"/>
                  <a:gd name="T35" fmla="*/ 227 h 87"/>
                  <a:gd name="T36" fmla="*/ 3130 w 239"/>
                  <a:gd name="T37" fmla="*/ 77 h 87"/>
                  <a:gd name="T38" fmla="*/ 3726 w 239"/>
                  <a:gd name="T39" fmla="*/ 477 h 87"/>
                  <a:gd name="T40" fmla="*/ 3568 w 239"/>
                  <a:gd name="T41" fmla="*/ 853 h 87"/>
                  <a:gd name="T42" fmla="*/ 3118 w 239"/>
                  <a:gd name="T43" fmla="*/ 931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39" h="87">
                    <a:moveTo>
                      <a:pt x="199" y="49"/>
                    </a:moveTo>
                    <a:cubicBezTo>
                      <a:pt x="194" y="49"/>
                      <a:pt x="187" y="47"/>
                      <a:pt x="183" y="47"/>
                    </a:cubicBezTo>
                    <a:cubicBezTo>
                      <a:pt x="169" y="46"/>
                      <a:pt x="162" y="47"/>
                      <a:pt x="132" y="51"/>
                    </a:cubicBezTo>
                    <a:cubicBezTo>
                      <a:pt x="103" y="55"/>
                      <a:pt x="68" y="56"/>
                      <a:pt x="65" y="57"/>
                    </a:cubicBezTo>
                    <a:cubicBezTo>
                      <a:pt x="61" y="59"/>
                      <a:pt x="58" y="60"/>
                      <a:pt x="54" y="63"/>
                    </a:cubicBezTo>
                    <a:cubicBezTo>
                      <a:pt x="52" y="63"/>
                      <a:pt x="48" y="69"/>
                      <a:pt x="47" y="69"/>
                    </a:cubicBezTo>
                    <a:cubicBezTo>
                      <a:pt x="41" y="67"/>
                      <a:pt x="33" y="70"/>
                      <a:pt x="29" y="77"/>
                    </a:cubicBezTo>
                    <a:cubicBezTo>
                      <a:pt x="23" y="87"/>
                      <a:pt x="15" y="76"/>
                      <a:pt x="15" y="76"/>
                    </a:cubicBezTo>
                    <a:cubicBezTo>
                      <a:pt x="15" y="76"/>
                      <a:pt x="13" y="76"/>
                      <a:pt x="13" y="76"/>
                    </a:cubicBezTo>
                    <a:cubicBezTo>
                      <a:pt x="13" y="76"/>
                      <a:pt x="9" y="77"/>
                      <a:pt x="8" y="76"/>
                    </a:cubicBezTo>
                    <a:cubicBezTo>
                      <a:pt x="8" y="72"/>
                      <a:pt x="5" y="70"/>
                      <a:pt x="3" y="65"/>
                    </a:cubicBezTo>
                    <a:cubicBezTo>
                      <a:pt x="0" y="57"/>
                      <a:pt x="15" y="32"/>
                      <a:pt x="11" y="27"/>
                    </a:cubicBezTo>
                    <a:cubicBezTo>
                      <a:pt x="10" y="27"/>
                      <a:pt x="9" y="26"/>
                      <a:pt x="8" y="26"/>
                    </a:cubicBezTo>
                    <a:cubicBezTo>
                      <a:pt x="13" y="26"/>
                      <a:pt x="10" y="23"/>
                      <a:pt x="16" y="19"/>
                    </a:cubicBezTo>
                    <a:cubicBezTo>
                      <a:pt x="18" y="18"/>
                      <a:pt x="28" y="17"/>
                      <a:pt x="30" y="16"/>
                    </a:cubicBezTo>
                    <a:cubicBezTo>
                      <a:pt x="30" y="16"/>
                      <a:pt x="31" y="16"/>
                      <a:pt x="31" y="16"/>
                    </a:cubicBezTo>
                    <a:cubicBezTo>
                      <a:pt x="40" y="17"/>
                      <a:pt x="38" y="22"/>
                      <a:pt x="55" y="23"/>
                    </a:cubicBezTo>
                    <a:cubicBezTo>
                      <a:pt x="69" y="24"/>
                      <a:pt x="174" y="15"/>
                      <a:pt x="185" y="12"/>
                    </a:cubicBezTo>
                    <a:cubicBezTo>
                      <a:pt x="193" y="11"/>
                      <a:pt x="195" y="6"/>
                      <a:pt x="200" y="4"/>
                    </a:cubicBezTo>
                    <a:cubicBezTo>
                      <a:pt x="219" y="0"/>
                      <a:pt x="239" y="8"/>
                      <a:pt x="238" y="25"/>
                    </a:cubicBezTo>
                    <a:cubicBezTo>
                      <a:pt x="238" y="30"/>
                      <a:pt x="237" y="41"/>
                      <a:pt x="228" y="45"/>
                    </a:cubicBezTo>
                    <a:cubicBezTo>
                      <a:pt x="218" y="49"/>
                      <a:pt x="202" y="49"/>
                      <a:pt x="199" y="4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" name="Freeform 497">
                <a:extLst>
                  <a:ext uri="{FF2B5EF4-FFF2-40B4-BE49-F238E27FC236}">
                    <a16:creationId xmlns:a16="http://schemas.microsoft.com/office/drawing/2014/main" id="{F97C371B-738C-6919-4175-3D53D3D2C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" y="3251"/>
                <a:ext cx="225" cy="146"/>
              </a:xfrm>
              <a:custGeom>
                <a:avLst/>
                <a:gdLst>
                  <a:gd name="T0" fmla="*/ 1408 w 90"/>
                  <a:gd name="T1" fmla="*/ 542 h 55"/>
                  <a:gd name="T2" fmla="*/ 1375 w 90"/>
                  <a:gd name="T3" fmla="*/ 600 h 55"/>
                  <a:gd name="T4" fmla="*/ 1345 w 90"/>
                  <a:gd name="T5" fmla="*/ 767 h 55"/>
                  <a:gd name="T6" fmla="*/ 1333 w 90"/>
                  <a:gd name="T7" fmla="*/ 972 h 55"/>
                  <a:gd name="T8" fmla="*/ 1345 w 90"/>
                  <a:gd name="T9" fmla="*/ 1009 h 55"/>
                  <a:gd name="T10" fmla="*/ 1238 w 90"/>
                  <a:gd name="T11" fmla="*/ 1030 h 55"/>
                  <a:gd name="T12" fmla="*/ 833 w 90"/>
                  <a:gd name="T13" fmla="*/ 804 h 55"/>
                  <a:gd name="T14" fmla="*/ 300 w 90"/>
                  <a:gd name="T15" fmla="*/ 733 h 55"/>
                  <a:gd name="T16" fmla="*/ 113 w 90"/>
                  <a:gd name="T17" fmla="*/ 656 h 55"/>
                  <a:gd name="T18" fmla="*/ 33 w 90"/>
                  <a:gd name="T19" fmla="*/ 430 h 55"/>
                  <a:gd name="T20" fmla="*/ 33 w 90"/>
                  <a:gd name="T21" fmla="*/ 260 h 55"/>
                  <a:gd name="T22" fmla="*/ 175 w 90"/>
                  <a:gd name="T23" fmla="*/ 93 h 55"/>
                  <a:gd name="T24" fmla="*/ 863 w 90"/>
                  <a:gd name="T25" fmla="*/ 430 h 55"/>
                  <a:gd name="T26" fmla="*/ 1300 w 90"/>
                  <a:gd name="T27" fmla="*/ 465 h 55"/>
                  <a:gd name="T28" fmla="*/ 1408 w 90"/>
                  <a:gd name="T29" fmla="*/ 542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0" h="55">
                    <a:moveTo>
                      <a:pt x="90" y="29"/>
                    </a:moveTo>
                    <a:cubicBezTo>
                      <a:pt x="89" y="30"/>
                      <a:pt x="89" y="31"/>
                      <a:pt x="88" y="32"/>
                    </a:cubicBezTo>
                    <a:cubicBezTo>
                      <a:pt x="87" y="35"/>
                      <a:pt x="86" y="38"/>
                      <a:pt x="86" y="41"/>
                    </a:cubicBezTo>
                    <a:cubicBezTo>
                      <a:pt x="87" y="45"/>
                      <a:pt x="84" y="48"/>
                      <a:pt x="85" y="52"/>
                    </a:cubicBezTo>
                    <a:cubicBezTo>
                      <a:pt x="85" y="53"/>
                      <a:pt x="85" y="54"/>
                      <a:pt x="86" y="54"/>
                    </a:cubicBezTo>
                    <a:cubicBezTo>
                      <a:pt x="84" y="55"/>
                      <a:pt x="82" y="55"/>
                      <a:pt x="79" y="55"/>
                    </a:cubicBezTo>
                    <a:cubicBezTo>
                      <a:pt x="74" y="54"/>
                      <a:pt x="63" y="46"/>
                      <a:pt x="53" y="43"/>
                    </a:cubicBezTo>
                    <a:cubicBezTo>
                      <a:pt x="46" y="42"/>
                      <a:pt x="24" y="38"/>
                      <a:pt x="19" y="39"/>
                    </a:cubicBezTo>
                    <a:cubicBezTo>
                      <a:pt x="14" y="40"/>
                      <a:pt x="12" y="39"/>
                      <a:pt x="7" y="35"/>
                    </a:cubicBezTo>
                    <a:cubicBezTo>
                      <a:pt x="2" y="32"/>
                      <a:pt x="3" y="28"/>
                      <a:pt x="2" y="23"/>
                    </a:cubicBezTo>
                    <a:cubicBezTo>
                      <a:pt x="0" y="18"/>
                      <a:pt x="1" y="19"/>
                      <a:pt x="2" y="14"/>
                    </a:cubicBezTo>
                    <a:cubicBezTo>
                      <a:pt x="3" y="8"/>
                      <a:pt x="7" y="6"/>
                      <a:pt x="11" y="5"/>
                    </a:cubicBezTo>
                    <a:cubicBezTo>
                      <a:pt x="14" y="0"/>
                      <a:pt x="48" y="20"/>
                      <a:pt x="55" y="23"/>
                    </a:cubicBezTo>
                    <a:cubicBezTo>
                      <a:pt x="63" y="25"/>
                      <a:pt x="72" y="22"/>
                      <a:pt x="83" y="25"/>
                    </a:cubicBezTo>
                    <a:cubicBezTo>
                      <a:pt x="87" y="26"/>
                      <a:pt x="90" y="29"/>
                      <a:pt x="90" y="29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" name="Freeform 498">
                <a:extLst>
                  <a:ext uri="{FF2B5EF4-FFF2-40B4-BE49-F238E27FC236}">
                    <a16:creationId xmlns:a16="http://schemas.microsoft.com/office/drawing/2014/main" id="{E69EDE3B-AF0E-A268-2268-5720C68F6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51"/>
                <a:ext cx="240" cy="146"/>
              </a:xfrm>
              <a:custGeom>
                <a:avLst/>
                <a:gdLst>
                  <a:gd name="T0" fmla="*/ 1500 w 96"/>
                  <a:gd name="T1" fmla="*/ 542 h 55"/>
                  <a:gd name="T2" fmla="*/ 1470 w 96"/>
                  <a:gd name="T3" fmla="*/ 600 h 55"/>
                  <a:gd name="T4" fmla="*/ 1438 w 96"/>
                  <a:gd name="T5" fmla="*/ 767 h 55"/>
                  <a:gd name="T6" fmla="*/ 1425 w 96"/>
                  <a:gd name="T7" fmla="*/ 972 h 55"/>
                  <a:gd name="T8" fmla="*/ 1438 w 96"/>
                  <a:gd name="T9" fmla="*/ 1009 h 55"/>
                  <a:gd name="T10" fmla="*/ 1333 w 96"/>
                  <a:gd name="T11" fmla="*/ 1030 h 55"/>
                  <a:gd name="T12" fmla="*/ 925 w 96"/>
                  <a:gd name="T13" fmla="*/ 804 h 55"/>
                  <a:gd name="T14" fmla="*/ 395 w 96"/>
                  <a:gd name="T15" fmla="*/ 733 h 55"/>
                  <a:gd name="T16" fmla="*/ 208 w 96"/>
                  <a:gd name="T17" fmla="*/ 656 h 55"/>
                  <a:gd name="T18" fmla="*/ 33 w 96"/>
                  <a:gd name="T19" fmla="*/ 430 h 55"/>
                  <a:gd name="T20" fmla="*/ 50 w 96"/>
                  <a:gd name="T21" fmla="*/ 226 h 55"/>
                  <a:gd name="T22" fmla="*/ 270 w 96"/>
                  <a:gd name="T23" fmla="*/ 93 h 55"/>
                  <a:gd name="T24" fmla="*/ 958 w 96"/>
                  <a:gd name="T25" fmla="*/ 430 h 55"/>
                  <a:gd name="T26" fmla="*/ 1395 w 96"/>
                  <a:gd name="T27" fmla="*/ 465 h 55"/>
                  <a:gd name="T28" fmla="*/ 1500 w 96"/>
                  <a:gd name="T29" fmla="*/ 542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6" h="55">
                    <a:moveTo>
                      <a:pt x="96" y="29"/>
                    </a:moveTo>
                    <a:cubicBezTo>
                      <a:pt x="95" y="30"/>
                      <a:pt x="95" y="31"/>
                      <a:pt x="94" y="32"/>
                    </a:cubicBezTo>
                    <a:cubicBezTo>
                      <a:pt x="93" y="35"/>
                      <a:pt x="92" y="38"/>
                      <a:pt x="92" y="41"/>
                    </a:cubicBezTo>
                    <a:cubicBezTo>
                      <a:pt x="93" y="45"/>
                      <a:pt x="90" y="48"/>
                      <a:pt x="91" y="52"/>
                    </a:cubicBezTo>
                    <a:cubicBezTo>
                      <a:pt x="91" y="53"/>
                      <a:pt x="91" y="54"/>
                      <a:pt x="92" y="54"/>
                    </a:cubicBezTo>
                    <a:cubicBezTo>
                      <a:pt x="90" y="55"/>
                      <a:pt x="88" y="55"/>
                      <a:pt x="85" y="55"/>
                    </a:cubicBezTo>
                    <a:cubicBezTo>
                      <a:pt x="80" y="54"/>
                      <a:pt x="69" y="46"/>
                      <a:pt x="59" y="43"/>
                    </a:cubicBezTo>
                    <a:cubicBezTo>
                      <a:pt x="52" y="42"/>
                      <a:pt x="30" y="38"/>
                      <a:pt x="25" y="39"/>
                    </a:cubicBezTo>
                    <a:cubicBezTo>
                      <a:pt x="20" y="40"/>
                      <a:pt x="18" y="39"/>
                      <a:pt x="13" y="35"/>
                    </a:cubicBezTo>
                    <a:cubicBezTo>
                      <a:pt x="8" y="32"/>
                      <a:pt x="4" y="27"/>
                      <a:pt x="2" y="23"/>
                    </a:cubicBezTo>
                    <a:cubicBezTo>
                      <a:pt x="0" y="18"/>
                      <a:pt x="1" y="17"/>
                      <a:pt x="3" y="12"/>
                    </a:cubicBezTo>
                    <a:cubicBezTo>
                      <a:pt x="4" y="6"/>
                      <a:pt x="13" y="6"/>
                      <a:pt x="17" y="5"/>
                    </a:cubicBezTo>
                    <a:cubicBezTo>
                      <a:pt x="20" y="0"/>
                      <a:pt x="54" y="20"/>
                      <a:pt x="61" y="23"/>
                    </a:cubicBezTo>
                    <a:cubicBezTo>
                      <a:pt x="69" y="25"/>
                      <a:pt x="78" y="22"/>
                      <a:pt x="89" y="25"/>
                    </a:cubicBezTo>
                    <a:cubicBezTo>
                      <a:pt x="93" y="26"/>
                      <a:pt x="96" y="29"/>
                      <a:pt x="96" y="29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" name="Freeform 499">
                <a:extLst>
                  <a:ext uri="{FF2B5EF4-FFF2-40B4-BE49-F238E27FC236}">
                    <a16:creationId xmlns:a16="http://schemas.microsoft.com/office/drawing/2014/main" id="{B7293416-974F-93CA-E3AA-583EEA64A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200"/>
                <a:ext cx="308" cy="147"/>
              </a:xfrm>
              <a:custGeom>
                <a:avLst/>
                <a:gdLst>
                  <a:gd name="T0" fmla="*/ 0 w 123"/>
                  <a:gd name="T1" fmla="*/ 671 h 55"/>
                  <a:gd name="T2" fmla="*/ 50 w 123"/>
                  <a:gd name="T3" fmla="*/ 363 h 55"/>
                  <a:gd name="T4" fmla="*/ 0 w 123"/>
                  <a:gd name="T5" fmla="*/ 321 h 55"/>
                  <a:gd name="T6" fmla="*/ 20 w 123"/>
                  <a:gd name="T7" fmla="*/ 94 h 55"/>
                  <a:gd name="T8" fmla="*/ 145 w 123"/>
                  <a:gd name="T9" fmla="*/ 0 h 55"/>
                  <a:gd name="T10" fmla="*/ 408 w 123"/>
                  <a:gd name="T11" fmla="*/ 136 h 55"/>
                  <a:gd name="T12" fmla="*/ 1347 w 123"/>
                  <a:gd name="T13" fmla="*/ 342 h 55"/>
                  <a:gd name="T14" fmla="*/ 1755 w 123"/>
                  <a:gd name="T15" fmla="*/ 342 h 55"/>
                  <a:gd name="T16" fmla="*/ 1931 w 123"/>
                  <a:gd name="T17" fmla="*/ 478 h 55"/>
                  <a:gd name="T18" fmla="*/ 1838 w 123"/>
                  <a:gd name="T19" fmla="*/ 649 h 55"/>
                  <a:gd name="T20" fmla="*/ 1838 w 123"/>
                  <a:gd name="T21" fmla="*/ 821 h 55"/>
                  <a:gd name="T22" fmla="*/ 1868 w 123"/>
                  <a:gd name="T23" fmla="*/ 970 h 55"/>
                  <a:gd name="T24" fmla="*/ 1588 w 123"/>
                  <a:gd name="T25" fmla="*/ 1029 h 55"/>
                  <a:gd name="T26" fmla="*/ 1347 w 123"/>
                  <a:gd name="T27" fmla="*/ 879 h 55"/>
                  <a:gd name="T28" fmla="*/ 438 w 123"/>
                  <a:gd name="T29" fmla="*/ 743 h 55"/>
                  <a:gd name="T30" fmla="*/ 83 w 123"/>
                  <a:gd name="T31" fmla="*/ 764 h 55"/>
                  <a:gd name="T32" fmla="*/ 0 w 123"/>
                  <a:gd name="T33" fmla="*/ 67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3" h="55">
                    <a:moveTo>
                      <a:pt x="0" y="35"/>
                    </a:moveTo>
                    <a:cubicBezTo>
                      <a:pt x="5" y="33"/>
                      <a:pt x="1" y="27"/>
                      <a:pt x="3" y="19"/>
                    </a:cubicBezTo>
                    <a:cubicBezTo>
                      <a:pt x="3" y="18"/>
                      <a:pt x="0" y="17"/>
                      <a:pt x="0" y="17"/>
                    </a:cubicBezTo>
                    <a:cubicBezTo>
                      <a:pt x="1" y="13"/>
                      <a:pt x="2" y="9"/>
                      <a:pt x="1" y="5"/>
                    </a:cubicBezTo>
                    <a:cubicBezTo>
                      <a:pt x="0" y="2"/>
                      <a:pt x="5" y="0"/>
                      <a:pt x="9" y="0"/>
                    </a:cubicBezTo>
                    <a:cubicBezTo>
                      <a:pt x="21" y="0"/>
                      <a:pt x="26" y="7"/>
                      <a:pt x="26" y="7"/>
                    </a:cubicBezTo>
                    <a:cubicBezTo>
                      <a:pt x="26" y="7"/>
                      <a:pt x="76" y="21"/>
                      <a:pt x="86" y="18"/>
                    </a:cubicBezTo>
                    <a:cubicBezTo>
                      <a:pt x="101" y="15"/>
                      <a:pt x="101" y="18"/>
                      <a:pt x="112" y="18"/>
                    </a:cubicBezTo>
                    <a:cubicBezTo>
                      <a:pt x="116" y="18"/>
                      <a:pt x="122" y="23"/>
                      <a:pt x="123" y="25"/>
                    </a:cubicBezTo>
                    <a:cubicBezTo>
                      <a:pt x="120" y="26"/>
                      <a:pt x="117" y="29"/>
                      <a:pt x="117" y="34"/>
                    </a:cubicBezTo>
                    <a:cubicBezTo>
                      <a:pt x="116" y="39"/>
                      <a:pt x="115" y="39"/>
                      <a:pt x="117" y="43"/>
                    </a:cubicBezTo>
                    <a:cubicBezTo>
                      <a:pt x="118" y="46"/>
                      <a:pt x="118" y="48"/>
                      <a:pt x="119" y="51"/>
                    </a:cubicBezTo>
                    <a:cubicBezTo>
                      <a:pt x="116" y="55"/>
                      <a:pt x="110" y="55"/>
                      <a:pt x="101" y="54"/>
                    </a:cubicBezTo>
                    <a:cubicBezTo>
                      <a:pt x="100" y="53"/>
                      <a:pt x="89" y="47"/>
                      <a:pt x="86" y="46"/>
                    </a:cubicBezTo>
                    <a:cubicBezTo>
                      <a:pt x="68" y="43"/>
                      <a:pt x="40" y="39"/>
                      <a:pt x="28" y="39"/>
                    </a:cubicBezTo>
                    <a:cubicBezTo>
                      <a:pt x="21" y="39"/>
                      <a:pt x="13" y="40"/>
                      <a:pt x="5" y="40"/>
                    </a:cubicBezTo>
                    <a:cubicBezTo>
                      <a:pt x="3" y="40"/>
                      <a:pt x="0" y="37"/>
                      <a:pt x="0" y="35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" name="Freeform 500">
                <a:extLst>
                  <a:ext uri="{FF2B5EF4-FFF2-40B4-BE49-F238E27FC236}">
                    <a16:creationId xmlns:a16="http://schemas.microsoft.com/office/drawing/2014/main" id="{16F29BB0-825B-2427-24C1-50DF9462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200"/>
                <a:ext cx="308" cy="147"/>
              </a:xfrm>
              <a:custGeom>
                <a:avLst/>
                <a:gdLst>
                  <a:gd name="T0" fmla="*/ 0 w 123"/>
                  <a:gd name="T1" fmla="*/ 671 h 55"/>
                  <a:gd name="T2" fmla="*/ 50 w 123"/>
                  <a:gd name="T3" fmla="*/ 363 h 55"/>
                  <a:gd name="T4" fmla="*/ 0 w 123"/>
                  <a:gd name="T5" fmla="*/ 321 h 55"/>
                  <a:gd name="T6" fmla="*/ 20 w 123"/>
                  <a:gd name="T7" fmla="*/ 94 h 55"/>
                  <a:gd name="T8" fmla="*/ 145 w 123"/>
                  <a:gd name="T9" fmla="*/ 0 h 55"/>
                  <a:gd name="T10" fmla="*/ 408 w 123"/>
                  <a:gd name="T11" fmla="*/ 136 h 55"/>
                  <a:gd name="T12" fmla="*/ 1347 w 123"/>
                  <a:gd name="T13" fmla="*/ 342 h 55"/>
                  <a:gd name="T14" fmla="*/ 1755 w 123"/>
                  <a:gd name="T15" fmla="*/ 342 h 55"/>
                  <a:gd name="T16" fmla="*/ 1931 w 123"/>
                  <a:gd name="T17" fmla="*/ 478 h 55"/>
                  <a:gd name="T18" fmla="*/ 1838 w 123"/>
                  <a:gd name="T19" fmla="*/ 649 h 55"/>
                  <a:gd name="T20" fmla="*/ 1838 w 123"/>
                  <a:gd name="T21" fmla="*/ 821 h 55"/>
                  <a:gd name="T22" fmla="*/ 1868 w 123"/>
                  <a:gd name="T23" fmla="*/ 970 h 55"/>
                  <a:gd name="T24" fmla="*/ 1588 w 123"/>
                  <a:gd name="T25" fmla="*/ 1029 h 55"/>
                  <a:gd name="T26" fmla="*/ 1347 w 123"/>
                  <a:gd name="T27" fmla="*/ 879 h 55"/>
                  <a:gd name="T28" fmla="*/ 438 w 123"/>
                  <a:gd name="T29" fmla="*/ 743 h 55"/>
                  <a:gd name="T30" fmla="*/ 83 w 123"/>
                  <a:gd name="T31" fmla="*/ 764 h 55"/>
                  <a:gd name="T32" fmla="*/ 0 w 123"/>
                  <a:gd name="T33" fmla="*/ 67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3" h="55">
                    <a:moveTo>
                      <a:pt x="0" y="35"/>
                    </a:moveTo>
                    <a:cubicBezTo>
                      <a:pt x="5" y="33"/>
                      <a:pt x="1" y="27"/>
                      <a:pt x="3" y="19"/>
                    </a:cubicBezTo>
                    <a:cubicBezTo>
                      <a:pt x="3" y="18"/>
                      <a:pt x="0" y="17"/>
                      <a:pt x="0" y="17"/>
                    </a:cubicBezTo>
                    <a:cubicBezTo>
                      <a:pt x="1" y="13"/>
                      <a:pt x="2" y="9"/>
                      <a:pt x="1" y="5"/>
                    </a:cubicBezTo>
                    <a:cubicBezTo>
                      <a:pt x="0" y="2"/>
                      <a:pt x="5" y="0"/>
                      <a:pt x="9" y="0"/>
                    </a:cubicBezTo>
                    <a:cubicBezTo>
                      <a:pt x="21" y="0"/>
                      <a:pt x="26" y="7"/>
                      <a:pt x="26" y="7"/>
                    </a:cubicBezTo>
                    <a:cubicBezTo>
                      <a:pt x="26" y="7"/>
                      <a:pt x="76" y="21"/>
                      <a:pt x="86" y="18"/>
                    </a:cubicBezTo>
                    <a:cubicBezTo>
                      <a:pt x="101" y="15"/>
                      <a:pt x="101" y="18"/>
                      <a:pt x="112" y="18"/>
                    </a:cubicBezTo>
                    <a:cubicBezTo>
                      <a:pt x="116" y="18"/>
                      <a:pt x="122" y="23"/>
                      <a:pt x="123" y="25"/>
                    </a:cubicBezTo>
                    <a:cubicBezTo>
                      <a:pt x="120" y="26"/>
                      <a:pt x="117" y="29"/>
                      <a:pt x="117" y="34"/>
                    </a:cubicBezTo>
                    <a:cubicBezTo>
                      <a:pt x="116" y="39"/>
                      <a:pt x="115" y="39"/>
                      <a:pt x="117" y="43"/>
                    </a:cubicBezTo>
                    <a:cubicBezTo>
                      <a:pt x="118" y="46"/>
                      <a:pt x="118" y="48"/>
                      <a:pt x="119" y="51"/>
                    </a:cubicBezTo>
                    <a:cubicBezTo>
                      <a:pt x="116" y="55"/>
                      <a:pt x="110" y="55"/>
                      <a:pt x="101" y="54"/>
                    </a:cubicBezTo>
                    <a:cubicBezTo>
                      <a:pt x="100" y="53"/>
                      <a:pt x="89" y="47"/>
                      <a:pt x="86" y="46"/>
                    </a:cubicBezTo>
                    <a:cubicBezTo>
                      <a:pt x="68" y="43"/>
                      <a:pt x="40" y="39"/>
                      <a:pt x="28" y="39"/>
                    </a:cubicBezTo>
                    <a:cubicBezTo>
                      <a:pt x="21" y="39"/>
                      <a:pt x="13" y="40"/>
                      <a:pt x="5" y="40"/>
                    </a:cubicBezTo>
                    <a:cubicBezTo>
                      <a:pt x="3" y="40"/>
                      <a:pt x="0" y="37"/>
                      <a:pt x="0" y="35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" name="Freeform 501">
                <a:extLst>
                  <a:ext uri="{FF2B5EF4-FFF2-40B4-BE49-F238E27FC236}">
                    <a16:creationId xmlns:a16="http://schemas.microsoft.com/office/drawing/2014/main" id="{3DEB9417-F05D-D8ED-A840-BAF46AF6E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320"/>
                <a:ext cx="163" cy="112"/>
              </a:xfrm>
              <a:custGeom>
                <a:avLst/>
                <a:gdLst>
                  <a:gd name="T0" fmla="*/ 567 w 65"/>
                  <a:gd name="T1" fmla="*/ 605 h 42"/>
                  <a:gd name="T2" fmla="*/ 742 w 65"/>
                  <a:gd name="T3" fmla="*/ 717 h 42"/>
                  <a:gd name="T4" fmla="*/ 1026 w 65"/>
                  <a:gd name="T5" fmla="*/ 627 h 42"/>
                  <a:gd name="T6" fmla="*/ 805 w 65"/>
                  <a:gd name="T7" fmla="*/ 264 h 42"/>
                  <a:gd name="T8" fmla="*/ 554 w 65"/>
                  <a:gd name="T9" fmla="*/ 264 h 42"/>
                  <a:gd name="T10" fmla="*/ 346 w 65"/>
                  <a:gd name="T11" fmla="*/ 136 h 42"/>
                  <a:gd name="T12" fmla="*/ 95 w 65"/>
                  <a:gd name="T13" fmla="*/ 56 h 42"/>
                  <a:gd name="T14" fmla="*/ 33 w 65"/>
                  <a:gd name="T15" fmla="*/ 285 h 42"/>
                  <a:gd name="T16" fmla="*/ 20 w 65"/>
                  <a:gd name="T17" fmla="*/ 491 h 42"/>
                  <a:gd name="T18" fmla="*/ 125 w 65"/>
                  <a:gd name="T19" fmla="*/ 547 h 42"/>
                  <a:gd name="T20" fmla="*/ 251 w 65"/>
                  <a:gd name="T21" fmla="*/ 533 h 42"/>
                  <a:gd name="T22" fmla="*/ 567 w 65"/>
                  <a:gd name="T23" fmla="*/ 605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5" h="42">
                    <a:moveTo>
                      <a:pt x="36" y="32"/>
                    </a:moveTo>
                    <a:cubicBezTo>
                      <a:pt x="36" y="32"/>
                      <a:pt x="38" y="42"/>
                      <a:pt x="47" y="38"/>
                    </a:cubicBezTo>
                    <a:cubicBezTo>
                      <a:pt x="56" y="35"/>
                      <a:pt x="65" y="39"/>
                      <a:pt x="65" y="33"/>
                    </a:cubicBezTo>
                    <a:cubicBezTo>
                      <a:pt x="65" y="27"/>
                      <a:pt x="57" y="12"/>
                      <a:pt x="51" y="14"/>
                    </a:cubicBezTo>
                    <a:cubicBezTo>
                      <a:pt x="46" y="15"/>
                      <a:pt x="42" y="16"/>
                      <a:pt x="35" y="14"/>
                    </a:cubicBezTo>
                    <a:cubicBezTo>
                      <a:pt x="31" y="13"/>
                      <a:pt x="26" y="9"/>
                      <a:pt x="22" y="7"/>
                    </a:cubicBezTo>
                    <a:cubicBezTo>
                      <a:pt x="19" y="6"/>
                      <a:pt x="8" y="0"/>
                      <a:pt x="6" y="3"/>
                    </a:cubicBezTo>
                    <a:cubicBezTo>
                      <a:pt x="3" y="6"/>
                      <a:pt x="2" y="11"/>
                      <a:pt x="2" y="15"/>
                    </a:cubicBezTo>
                    <a:cubicBezTo>
                      <a:pt x="3" y="19"/>
                      <a:pt x="0" y="22"/>
                      <a:pt x="1" y="26"/>
                    </a:cubicBezTo>
                    <a:cubicBezTo>
                      <a:pt x="1" y="29"/>
                      <a:pt x="3" y="30"/>
                      <a:pt x="8" y="29"/>
                    </a:cubicBezTo>
                    <a:cubicBezTo>
                      <a:pt x="14" y="30"/>
                      <a:pt x="15" y="32"/>
                      <a:pt x="16" y="28"/>
                    </a:cubicBezTo>
                    <a:cubicBezTo>
                      <a:pt x="18" y="25"/>
                      <a:pt x="32" y="30"/>
                      <a:pt x="36" y="32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" name="Freeform 502">
                <a:extLst>
                  <a:ext uri="{FF2B5EF4-FFF2-40B4-BE49-F238E27FC236}">
                    <a16:creationId xmlns:a16="http://schemas.microsoft.com/office/drawing/2014/main" id="{EE748231-068C-B9BA-5582-29A3C4F74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" y="3232"/>
                <a:ext cx="52" cy="69"/>
              </a:xfrm>
              <a:custGeom>
                <a:avLst/>
                <a:gdLst>
                  <a:gd name="T0" fmla="*/ 196 w 21"/>
                  <a:gd name="T1" fmla="*/ 111 h 26"/>
                  <a:gd name="T2" fmla="*/ 228 w 21"/>
                  <a:gd name="T3" fmla="*/ 316 h 26"/>
                  <a:gd name="T4" fmla="*/ 154 w 21"/>
                  <a:gd name="T5" fmla="*/ 395 h 26"/>
                  <a:gd name="T6" fmla="*/ 124 w 21"/>
                  <a:gd name="T7" fmla="*/ 451 h 26"/>
                  <a:gd name="T8" fmla="*/ 124 w 21"/>
                  <a:gd name="T9" fmla="*/ 260 h 26"/>
                  <a:gd name="T10" fmla="*/ 124 w 21"/>
                  <a:gd name="T11" fmla="*/ 77 h 26"/>
                  <a:gd name="T12" fmla="*/ 166 w 21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26">
                    <a:moveTo>
                      <a:pt x="13" y="6"/>
                    </a:moveTo>
                    <a:cubicBezTo>
                      <a:pt x="13" y="8"/>
                      <a:pt x="21" y="12"/>
                      <a:pt x="15" y="17"/>
                    </a:cubicBezTo>
                    <a:cubicBezTo>
                      <a:pt x="13" y="18"/>
                      <a:pt x="11" y="19"/>
                      <a:pt x="10" y="21"/>
                    </a:cubicBezTo>
                    <a:cubicBezTo>
                      <a:pt x="9" y="23"/>
                      <a:pt x="11" y="24"/>
                      <a:pt x="8" y="24"/>
                    </a:cubicBezTo>
                    <a:cubicBezTo>
                      <a:pt x="0" y="26"/>
                      <a:pt x="7" y="18"/>
                      <a:pt x="8" y="14"/>
                    </a:cubicBezTo>
                    <a:cubicBezTo>
                      <a:pt x="8" y="11"/>
                      <a:pt x="7" y="7"/>
                      <a:pt x="8" y="4"/>
                    </a:cubicBezTo>
                    <a:cubicBezTo>
                      <a:pt x="8" y="3"/>
                      <a:pt x="10" y="1"/>
                      <a:pt x="11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" name="Freeform 503">
                <a:extLst>
                  <a:ext uri="{FF2B5EF4-FFF2-40B4-BE49-F238E27FC236}">
                    <a16:creationId xmlns:a16="http://schemas.microsoft.com/office/drawing/2014/main" id="{56B4D515-D1F1-A702-62E2-2A50CC542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3285"/>
                <a:ext cx="35" cy="64"/>
              </a:xfrm>
              <a:custGeom>
                <a:avLst/>
                <a:gdLst>
                  <a:gd name="T0" fmla="*/ 208 w 14"/>
                  <a:gd name="T1" fmla="*/ 21 h 24"/>
                  <a:gd name="T2" fmla="*/ 188 w 14"/>
                  <a:gd name="T3" fmla="*/ 264 h 24"/>
                  <a:gd name="T4" fmla="*/ 188 w 14"/>
                  <a:gd name="T5" fmla="*/ 419 h 24"/>
                  <a:gd name="T6" fmla="*/ 33 w 14"/>
                  <a:gd name="T7" fmla="*/ 227 h 24"/>
                  <a:gd name="T8" fmla="*/ 95 w 14"/>
                  <a:gd name="T9" fmla="*/ 0 h 24"/>
                  <a:gd name="T10" fmla="*/ 95 w 14"/>
                  <a:gd name="T11" fmla="*/ 136 h 24"/>
                  <a:gd name="T12" fmla="*/ 175 w 14"/>
                  <a:gd name="T13" fmla="*/ 205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3" y="1"/>
                    </a:moveTo>
                    <a:cubicBezTo>
                      <a:pt x="9" y="4"/>
                      <a:pt x="11" y="9"/>
                      <a:pt x="12" y="14"/>
                    </a:cubicBezTo>
                    <a:cubicBezTo>
                      <a:pt x="13" y="16"/>
                      <a:pt x="14" y="20"/>
                      <a:pt x="12" y="22"/>
                    </a:cubicBezTo>
                    <a:cubicBezTo>
                      <a:pt x="8" y="24"/>
                      <a:pt x="3" y="14"/>
                      <a:pt x="2" y="12"/>
                    </a:cubicBezTo>
                    <a:cubicBezTo>
                      <a:pt x="0" y="7"/>
                      <a:pt x="2" y="4"/>
                      <a:pt x="6" y="0"/>
                    </a:cubicBezTo>
                    <a:cubicBezTo>
                      <a:pt x="6" y="3"/>
                      <a:pt x="5" y="5"/>
                      <a:pt x="6" y="7"/>
                    </a:cubicBezTo>
                    <a:cubicBezTo>
                      <a:pt x="6" y="9"/>
                      <a:pt x="9" y="13"/>
                      <a:pt x="11" y="1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" name="Freeform 504">
                <a:extLst>
                  <a:ext uri="{FF2B5EF4-FFF2-40B4-BE49-F238E27FC236}">
                    <a16:creationId xmlns:a16="http://schemas.microsoft.com/office/drawing/2014/main" id="{F04E5B9E-ACB6-FCB7-A1D4-91CE91804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80"/>
                <a:ext cx="45" cy="69"/>
              </a:xfrm>
              <a:custGeom>
                <a:avLst/>
                <a:gdLst>
                  <a:gd name="T0" fmla="*/ 250 w 18"/>
                  <a:gd name="T1" fmla="*/ 0 h 26"/>
                  <a:gd name="T2" fmla="*/ 220 w 18"/>
                  <a:gd name="T3" fmla="*/ 191 h 26"/>
                  <a:gd name="T4" fmla="*/ 270 w 18"/>
                  <a:gd name="T5" fmla="*/ 353 h 26"/>
                  <a:gd name="T6" fmla="*/ 0 w 18"/>
                  <a:gd name="T7" fmla="*/ 395 h 26"/>
                  <a:gd name="T8" fmla="*/ 145 w 18"/>
                  <a:gd name="T9" fmla="*/ 149 h 26"/>
                  <a:gd name="T10" fmla="*/ 145 w 18"/>
                  <a:gd name="T11" fmla="*/ 281 h 26"/>
                  <a:gd name="T12" fmla="*/ 208 w 18"/>
                  <a:gd name="T13" fmla="*/ 316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26">
                    <a:moveTo>
                      <a:pt x="16" y="0"/>
                    </a:moveTo>
                    <a:cubicBezTo>
                      <a:pt x="14" y="3"/>
                      <a:pt x="14" y="7"/>
                      <a:pt x="14" y="10"/>
                    </a:cubicBezTo>
                    <a:cubicBezTo>
                      <a:pt x="15" y="13"/>
                      <a:pt x="18" y="16"/>
                      <a:pt x="17" y="19"/>
                    </a:cubicBezTo>
                    <a:cubicBezTo>
                      <a:pt x="16" y="26"/>
                      <a:pt x="4" y="24"/>
                      <a:pt x="0" y="21"/>
                    </a:cubicBezTo>
                    <a:cubicBezTo>
                      <a:pt x="7" y="18"/>
                      <a:pt x="9" y="15"/>
                      <a:pt x="9" y="8"/>
                    </a:cubicBezTo>
                    <a:cubicBezTo>
                      <a:pt x="9" y="10"/>
                      <a:pt x="8" y="13"/>
                      <a:pt x="9" y="15"/>
                    </a:cubicBezTo>
                    <a:cubicBezTo>
                      <a:pt x="9" y="17"/>
                      <a:pt x="12" y="19"/>
                      <a:pt x="13" y="17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" name="Freeform 505">
                <a:extLst>
                  <a:ext uri="{FF2B5EF4-FFF2-40B4-BE49-F238E27FC236}">
                    <a16:creationId xmlns:a16="http://schemas.microsoft.com/office/drawing/2014/main" id="{E96D7F52-94C8-E2D8-2256-F509B8CE9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256"/>
                <a:ext cx="195" cy="67"/>
              </a:xfrm>
              <a:custGeom>
                <a:avLst/>
                <a:gdLst>
                  <a:gd name="T0" fmla="*/ 50 w 78"/>
                  <a:gd name="T1" fmla="*/ 0 h 25"/>
                  <a:gd name="T2" fmla="*/ 95 w 78"/>
                  <a:gd name="T3" fmla="*/ 137 h 25"/>
                  <a:gd name="T4" fmla="*/ 20 w 78"/>
                  <a:gd name="T5" fmla="*/ 273 h 25"/>
                  <a:gd name="T6" fmla="*/ 175 w 78"/>
                  <a:gd name="T7" fmla="*/ 252 h 25"/>
                  <a:gd name="T8" fmla="*/ 408 w 78"/>
                  <a:gd name="T9" fmla="*/ 252 h 25"/>
                  <a:gd name="T10" fmla="*/ 783 w 78"/>
                  <a:gd name="T11" fmla="*/ 308 h 25"/>
                  <a:gd name="T12" fmla="*/ 1020 w 78"/>
                  <a:gd name="T13" fmla="*/ 367 h 25"/>
                  <a:gd name="T14" fmla="*/ 1220 w 78"/>
                  <a:gd name="T15" fmla="*/ 482 h 25"/>
                  <a:gd name="T16" fmla="*/ 1020 w 78"/>
                  <a:gd name="T17" fmla="*/ 287 h 25"/>
                  <a:gd name="T18" fmla="*/ 675 w 78"/>
                  <a:gd name="T19" fmla="*/ 193 h 25"/>
                  <a:gd name="T20" fmla="*/ 270 w 78"/>
                  <a:gd name="T21" fmla="*/ 137 h 25"/>
                  <a:gd name="T22" fmla="*/ 63 w 78"/>
                  <a:gd name="T23" fmla="*/ 21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8" h="25">
                    <a:moveTo>
                      <a:pt x="3" y="0"/>
                    </a:moveTo>
                    <a:cubicBezTo>
                      <a:pt x="5" y="1"/>
                      <a:pt x="6" y="5"/>
                      <a:pt x="6" y="7"/>
                    </a:cubicBezTo>
                    <a:cubicBezTo>
                      <a:pt x="5" y="9"/>
                      <a:pt x="0" y="12"/>
                      <a:pt x="1" y="14"/>
                    </a:cubicBezTo>
                    <a:cubicBezTo>
                      <a:pt x="1" y="16"/>
                      <a:pt x="9" y="13"/>
                      <a:pt x="11" y="13"/>
                    </a:cubicBezTo>
                    <a:cubicBezTo>
                      <a:pt x="16" y="12"/>
                      <a:pt x="21" y="13"/>
                      <a:pt x="26" y="13"/>
                    </a:cubicBezTo>
                    <a:cubicBezTo>
                      <a:pt x="34" y="15"/>
                      <a:pt x="42" y="15"/>
                      <a:pt x="50" y="16"/>
                    </a:cubicBezTo>
                    <a:cubicBezTo>
                      <a:pt x="55" y="17"/>
                      <a:pt x="60" y="18"/>
                      <a:pt x="65" y="19"/>
                    </a:cubicBezTo>
                    <a:cubicBezTo>
                      <a:pt x="70" y="21"/>
                      <a:pt x="74" y="23"/>
                      <a:pt x="78" y="25"/>
                    </a:cubicBezTo>
                    <a:cubicBezTo>
                      <a:pt x="76" y="20"/>
                      <a:pt x="69" y="17"/>
                      <a:pt x="65" y="15"/>
                    </a:cubicBezTo>
                    <a:cubicBezTo>
                      <a:pt x="58" y="12"/>
                      <a:pt x="51" y="12"/>
                      <a:pt x="43" y="10"/>
                    </a:cubicBezTo>
                    <a:cubicBezTo>
                      <a:pt x="34" y="9"/>
                      <a:pt x="26" y="10"/>
                      <a:pt x="17" y="7"/>
                    </a:cubicBezTo>
                    <a:cubicBezTo>
                      <a:pt x="15" y="6"/>
                      <a:pt x="5" y="4"/>
                      <a:pt x="4" y="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" name="Freeform 506">
                <a:extLst>
                  <a:ext uri="{FF2B5EF4-FFF2-40B4-BE49-F238E27FC236}">
                    <a16:creationId xmlns:a16="http://schemas.microsoft.com/office/drawing/2014/main" id="{51F48450-5186-6299-4E0A-37C012740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307"/>
                <a:ext cx="147" cy="74"/>
              </a:xfrm>
              <a:custGeom>
                <a:avLst/>
                <a:gdLst>
                  <a:gd name="T0" fmla="*/ 0 w 59"/>
                  <a:gd name="T1" fmla="*/ 0 h 28"/>
                  <a:gd name="T2" fmla="*/ 12 w 59"/>
                  <a:gd name="T3" fmla="*/ 167 h 28"/>
                  <a:gd name="T4" fmla="*/ 105 w 59"/>
                  <a:gd name="T5" fmla="*/ 238 h 28"/>
                  <a:gd name="T6" fmla="*/ 528 w 59"/>
                  <a:gd name="T7" fmla="*/ 315 h 28"/>
                  <a:gd name="T8" fmla="*/ 837 w 59"/>
                  <a:gd name="T9" fmla="*/ 497 h 28"/>
                  <a:gd name="T10" fmla="*/ 912 w 59"/>
                  <a:gd name="T11" fmla="*/ 441 h 28"/>
                  <a:gd name="T12" fmla="*/ 870 w 59"/>
                  <a:gd name="T13" fmla="*/ 293 h 28"/>
                  <a:gd name="T14" fmla="*/ 787 w 59"/>
                  <a:gd name="T15" fmla="*/ 349 h 28"/>
                  <a:gd name="T16" fmla="*/ 590 w 59"/>
                  <a:gd name="T17" fmla="*/ 259 h 28"/>
                  <a:gd name="T18" fmla="*/ 311 w 59"/>
                  <a:gd name="T19" fmla="*/ 182 h 28"/>
                  <a:gd name="T20" fmla="*/ 42 w 59"/>
                  <a:gd name="T21" fmla="*/ 34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9" h="28">
                    <a:moveTo>
                      <a:pt x="0" y="0"/>
                    </a:moveTo>
                    <a:cubicBezTo>
                      <a:pt x="2" y="2"/>
                      <a:pt x="1" y="7"/>
                      <a:pt x="1" y="9"/>
                    </a:cubicBezTo>
                    <a:cubicBezTo>
                      <a:pt x="2" y="13"/>
                      <a:pt x="4" y="13"/>
                      <a:pt x="7" y="13"/>
                    </a:cubicBezTo>
                    <a:cubicBezTo>
                      <a:pt x="16" y="13"/>
                      <a:pt x="25" y="15"/>
                      <a:pt x="34" y="17"/>
                    </a:cubicBezTo>
                    <a:cubicBezTo>
                      <a:pt x="41" y="20"/>
                      <a:pt x="47" y="23"/>
                      <a:pt x="54" y="27"/>
                    </a:cubicBezTo>
                    <a:cubicBezTo>
                      <a:pt x="57" y="28"/>
                      <a:pt x="59" y="28"/>
                      <a:pt x="59" y="24"/>
                    </a:cubicBezTo>
                    <a:cubicBezTo>
                      <a:pt x="58" y="22"/>
                      <a:pt x="57" y="18"/>
                      <a:pt x="56" y="16"/>
                    </a:cubicBezTo>
                    <a:cubicBezTo>
                      <a:pt x="56" y="19"/>
                      <a:pt x="54" y="21"/>
                      <a:pt x="51" y="19"/>
                    </a:cubicBezTo>
                    <a:cubicBezTo>
                      <a:pt x="46" y="18"/>
                      <a:pt x="43" y="15"/>
                      <a:pt x="38" y="14"/>
                    </a:cubicBezTo>
                    <a:cubicBezTo>
                      <a:pt x="32" y="12"/>
                      <a:pt x="26" y="12"/>
                      <a:pt x="20" y="10"/>
                    </a:cubicBezTo>
                    <a:cubicBezTo>
                      <a:pt x="14" y="8"/>
                      <a:pt x="7" y="6"/>
                      <a:pt x="3" y="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" name="Freeform 507">
                <a:extLst>
                  <a:ext uri="{FF2B5EF4-FFF2-40B4-BE49-F238E27FC236}">
                    <a16:creationId xmlns:a16="http://schemas.microsoft.com/office/drawing/2014/main" id="{DCD4A74F-9FE1-4269-4B9E-4532A8294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328"/>
                <a:ext cx="25" cy="75"/>
              </a:xfrm>
              <a:custGeom>
                <a:avLst/>
                <a:gdLst>
                  <a:gd name="T0" fmla="*/ 33 w 10"/>
                  <a:gd name="T1" fmla="*/ 193 h 28"/>
                  <a:gd name="T2" fmla="*/ 63 w 10"/>
                  <a:gd name="T3" fmla="*/ 21 h 28"/>
                  <a:gd name="T4" fmla="*/ 145 w 10"/>
                  <a:gd name="T5" fmla="*/ 21 h 28"/>
                  <a:gd name="T6" fmla="*/ 125 w 10"/>
                  <a:gd name="T7" fmla="*/ 137 h 28"/>
                  <a:gd name="T8" fmla="*/ 113 w 10"/>
                  <a:gd name="T9" fmla="*/ 445 h 28"/>
                  <a:gd name="T10" fmla="*/ 20 w 10"/>
                  <a:gd name="T11" fmla="*/ 402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" h="28">
                    <a:moveTo>
                      <a:pt x="2" y="10"/>
                    </a:moveTo>
                    <a:cubicBezTo>
                      <a:pt x="0" y="8"/>
                      <a:pt x="2" y="2"/>
                      <a:pt x="4" y="1"/>
                    </a:cubicBezTo>
                    <a:cubicBezTo>
                      <a:pt x="5" y="0"/>
                      <a:pt x="8" y="0"/>
                      <a:pt x="9" y="1"/>
                    </a:cubicBezTo>
                    <a:cubicBezTo>
                      <a:pt x="10" y="2"/>
                      <a:pt x="9" y="6"/>
                      <a:pt x="8" y="7"/>
                    </a:cubicBezTo>
                    <a:cubicBezTo>
                      <a:pt x="7" y="12"/>
                      <a:pt x="10" y="19"/>
                      <a:pt x="7" y="23"/>
                    </a:cubicBezTo>
                    <a:cubicBezTo>
                      <a:pt x="4" y="28"/>
                      <a:pt x="3" y="24"/>
                      <a:pt x="1" y="2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" name="Freeform 508">
                <a:extLst>
                  <a:ext uri="{FF2B5EF4-FFF2-40B4-BE49-F238E27FC236}">
                    <a16:creationId xmlns:a16="http://schemas.microsoft.com/office/drawing/2014/main" id="{8824B1D3-ABC2-C518-05A0-3E5952086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3341"/>
                <a:ext cx="62" cy="48"/>
              </a:xfrm>
              <a:custGeom>
                <a:avLst/>
                <a:gdLst>
                  <a:gd name="T0" fmla="*/ 382 w 25"/>
                  <a:gd name="T1" fmla="*/ 320 h 18"/>
                  <a:gd name="T2" fmla="*/ 216 w 25"/>
                  <a:gd name="T3" fmla="*/ 285 h 18"/>
                  <a:gd name="T4" fmla="*/ 92 w 25"/>
                  <a:gd name="T5" fmla="*/ 341 h 18"/>
                  <a:gd name="T6" fmla="*/ 124 w 25"/>
                  <a:gd name="T7" fmla="*/ 21 h 18"/>
                  <a:gd name="T8" fmla="*/ 104 w 25"/>
                  <a:gd name="T9" fmla="*/ 149 h 18"/>
                  <a:gd name="T10" fmla="*/ 278 w 25"/>
                  <a:gd name="T11" fmla="*/ 264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18">
                    <a:moveTo>
                      <a:pt x="25" y="17"/>
                    </a:moveTo>
                    <a:cubicBezTo>
                      <a:pt x="22" y="15"/>
                      <a:pt x="19" y="14"/>
                      <a:pt x="14" y="15"/>
                    </a:cubicBezTo>
                    <a:cubicBezTo>
                      <a:pt x="11" y="16"/>
                      <a:pt x="9" y="18"/>
                      <a:pt x="6" y="18"/>
                    </a:cubicBezTo>
                    <a:cubicBezTo>
                      <a:pt x="0" y="17"/>
                      <a:pt x="2" y="0"/>
                      <a:pt x="8" y="1"/>
                    </a:cubicBezTo>
                    <a:cubicBezTo>
                      <a:pt x="7" y="4"/>
                      <a:pt x="6" y="6"/>
                      <a:pt x="7" y="8"/>
                    </a:cubicBezTo>
                    <a:cubicBezTo>
                      <a:pt x="9" y="13"/>
                      <a:pt x="15" y="11"/>
                      <a:pt x="18" y="1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" name="Freeform 509">
                <a:extLst>
                  <a:ext uri="{FF2B5EF4-FFF2-40B4-BE49-F238E27FC236}">
                    <a16:creationId xmlns:a16="http://schemas.microsoft.com/office/drawing/2014/main" id="{651E5876-4633-944C-8955-E00CF0E4C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3379"/>
                <a:ext cx="63" cy="42"/>
              </a:xfrm>
              <a:custGeom>
                <a:avLst/>
                <a:gdLst>
                  <a:gd name="T0" fmla="*/ 272 w 25"/>
                  <a:gd name="T1" fmla="*/ 0 h 16"/>
                  <a:gd name="T2" fmla="*/ 350 w 25"/>
                  <a:gd name="T3" fmla="*/ 234 h 16"/>
                  <a:gd name="T4" fmla="*/ 83 w 25"/>
                  <a:gd name="T5" fmla="*/ 221 h 16"/>
                  <a:gd name="T6" fmla="*/ 146 w 25"/>
                  <a:gd name="T7" fmla="*/ 179 h 16"/>
                  <a:gd name="T8" fmla="*/ 255 w 25"/>
                  <a:gd name="T9" fmla="*/ 55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17" y="0"/>
                    </a:moveTo>
                    <a:cubicBezTo>
                      <a:pt x="20" y="2"/>
                      <a:pt x="25" y="9"/>
                      <a:pt x="22" y="13"/>
                    </a:cubicBezTo>
                    <a:cubicBezTo>
                      <a:pt x="20" y="16"/>
                      <a:pt x="9" y="12"/>
                      <a:pt x="5" y="12"/>
                    </a:cubicBezTo>
                    <a:cubicBezTo>
                      <a:pt x="0" y="12"/>
                      <a:pt x="6" y="10"/>
                      <a:pt x="9" y="10"/>
                    </a:cubicBezTo>
                    <a:cubicBezTo>
                      <a:pt x="14" y="9"/>
                      <a:pt x="18" y="10"/>
                      <a:pt x="16" y="3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" name="Freeform 510">
                <a:extLst>
                  <a:ext uri="{FF2B5EF4-FFF2-40B4-BE49-F238E27FC236}">
                    <a16:creationId xmlns:a16="http://schemas.microsoft.com/office/drawing/2014/main" id="{FA977D28-EFAA-4025-3288-A2DD613C9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315"/>
                <a:ext cx="50" cy="32"/>
              </a:xfrm>
              <a:custGeom>
                <a:avLst/>
                <a:gdLst>
                  <a:gd name="T0" fmla="*/ 20 w 20"/>
                  <a:gd name="T1" fmla="*/ 0 h 12"/>
                  <a:gd name="T2" fmla="*/ 83 w 20"/>
                  <a:gd name="T3" fmla="*/ 192 h 12"/>
                  <a:gd name="T4" fmla="*/ 313 w 20"/>
                  <a:gd name="T5" fmla="*/ 205 h 12"/>
                  <a:gd name="T6" fmla="*/ 50 w 20"/>
                  <a:gd name="T7" fmla="*/ 77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2">
                    <a:moveTo>
                      <a:pt x="1" y="0"/>
                    </a:moveTo>
                    <a:cubicBezTo>
                      <a:pt x="3" y="5"/>
                      <a:pt x="0" y="8"/>
                      <a:pt x="5" y="10"/>
                    </a:cubicBezTo>
                    <a:cubicBezTo>
                      <a:pt x="10" y="12"/>
                      <a:pt x="15" y="9"/>
                      <a:pt x="20" y="11"/>
                    </a:cubicBezTo>
                    <a:cubicBezTo>
                      <a:pt x="14" y="9"/>
                      <a:pt x="9" y="9"/>
                      <a:pt x="3" y="4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" name="Freeform 511">
                <a:extLst>
                  <a:ext uri="{FF2B5EF4-FFF2-40B4-BE49-F238E27FC236}">
                    <a16:creationId xmlns:a16="http://schemas.microsoft.com/office/drawing/2014/main" id="{D13EBDB1-32E5-FC98-349B-D02D28557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1" y="3237"/>
                <a:ext cx="102" cy="24"/>
              </a:xfrm>
              <a:custGeom>
                <a:avLst/>
                <a:gdLst>
                  <a:gd name="T0" fmla="*/ 0 w 41"/>
                  <a:gd name="T1" fmla="*/ 0 h 9"/>
                  <a:gd name="T2" fmla="*/ 216 w 41"/>
                  <a:gd name="T3" fmla="*/ 93 h 9"/>
                  <a:gd name="T4" fmla="*/ 632 w 41"/>
                  <a:gd name="T5" fmla="*/ 149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9">
                    <a:moveTo>
                      <a:pt x="0" y="0"/>
                    </a:moveTo>
                    <a:cubicBezTo>
                      <a:pt x="5" y="1"/>
                      <a:pt x="9" y="4"/>
                      <a:pt x="14" y="5"/>
                    </a:cubicBezTo>
                    <a:cubicBezTo>
                      <a:pt x="22" y="7"/>
                      <a:pt x="32" y="9"/>
                      <a:pt x="41" y="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" name="Freeform 512">
                <a:extLst>
                  <a:ext uri="{FF2B5EF4-FFF2-40B4-BE49-F238E27FC236}">
                    <a16:creationId xmlns:a16="http://schemas.microsoft.com/office/drawing/2014/main" id="{F0EF225C-851C-F348-0404-113C7574D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272"/>
                <a:ext cx="70" cy="32"/>
              </a:xfrm>
              <a:custGeom>
                <a:avLst/>
                <a:gdLst>
                  <a:gd name="T0" fmla="*/ 0 w 28"/>
                  <a:gd name="T1" fmla="*/ 35 h 12"/>
                  <a:gd name="T2" fmla="*/ 175 w 28"/>
                  <a:gd name="T3" fmla="*/ 77 h 12"/>
                  <a:gd name="T4" fmla="*/ 438 w 28"/>
                  <a:gd name="T5" fmla="*/ 227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2">
                    <a:moveTo>
                      <a:pt x="0" y="2"/>
                    </a:moveTo>
                    <a:cubicBezTo>
                      <a:pt x="3" y="0"/>
                      <a:pt x="8" y="2"/>
                      <a:pt x="11" y="4"/>
                    </a:cubicBezTo>
                    <a:cubicBezTo>
                      <a:pt x="17" y="6"/>
                      <a:pt x="22" y="9"/>
                      <a:pt x="28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" name="Freeform 513">
                <a:extLst>
                  <a:ext uri="{FF2B5EF4-FFF2-40B4-BE49-F238E27FC236}">
                    <a16:creationId xmlns:a16="http://schemas.microsoft.com/office/drawing/2014/main" id="{436A8B5D-3F3E-97DA-3D40-B12E79C29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3352"/>
                <a:ext cx="50" cy="24"/>
              </a:xfrm>
              <a:custGeom>
                <a:avLst/>
                <a:gdLst>
                  <a:gd name="T0" fmla="*/ 0 w 20"/>
                  <a:gd name="T1" fmla="*/ 0 h 9"/>
                  <a:gd name="T2" fmla="*/ 313 w 20"/>
                  <a:gd name="T3" fmla="*/ 136 h 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0" h="9">
                    <a:moveTo>
                      <a:pt x="0" y="0"/>
                    </a:moveTo>
                    <a:cubicBezTo>
                      <a:pt x="7" y="0"/>
                      <a:pt x="12" y="9"/>
                      <a:pt x="20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" name="Freeform 514">
                <a:extLst>
                  <a:ext uri="{FF2B5EF4-FFF2-40B4-BE49-F238E27FC236}">
                    <a16:creationId xmlns:a16="http://schemas.microsoft.com/office/drawing/2014/main" id="{A31C3393-5BB9-A3BC-23FE-42606BA52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1" y="3232"/>
                <a:ext cx="27" cy="56"/>
              </a:xfrm>
              <a:custGeom>
                <a:avLst/>
                <a:gdLst>
                  <a:gd name="T0" fmla="*/ 91 w 11"/>
                  <a:gd name="T1" fmla="*/ 0 h 21"/>
                  <a:gd name="T2" fmla="*/ 91 w 11"/>
                  <a:gd name="T3" fmla="*/ 205 h 21"/>
                  <a:gd name="T4" fmla="*/ 0 w 11"/>
                  <a:gd name="T5" fmla="*/ 397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21">
                    <a:moveTo>
                      <a:pt x="6" y="0"/>
                    </a:moveTo>
                    <a:cubicBezTo>
                      <a:pt x="5" y="3"/>
                      <a:pt x="3" y="5"/>
                      <a:pt x="6" y="11"/>
                    </a:cubicBezTo>
                    <a:cubicBezTo>
                      <a:pt x="11" y="20"/>
                      <a:pt x="1" y="18"/>
                      <a:pt x="0" y="21"/>
                    </a:cubicBezTo>
                  </a:path>
                </a:pathLst>
              </a:custGeom>
              <a:noFill/>
              <a:ln w="7938" cap="rnd">
                <a:solidFill>
                  <a:srgbClr val="B19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" name="Freeform 515">
                <a:extLst>
                  <a:ext uri="{FF2B5EF4-FFF2-40B4-BE49-F238E27FC236}">
                    <a16:creationId xmlns:a16="http://schemas.microsoft.com/office/drawing/2014/main" id="{939A4FC1-C9AC-A404-6480-69A3D35B9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285"/>
                <a:ext cx="18" cy="46"/>
              </a:xfrm>
              <a:custGeom>
                <a:avLst/>
                <a:gdLst>
                  <a:gd name="T0" fmla="*/ 118 w 7"/>
                  <a:gd name="T1" fmla="*/ 0 h 17"/>
                  <a:gd name="T2" fmla="*/ 85 w 7"/>
                  <a:gd name="T3" fmla="*/ 162 h 17"/>
                  <a:gd name="T4" fmla="*/ 21 w 7"/>
                  <a:gd name="T5" fmla="*/ 336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7">
                    <a:moveTo>
                      <a:pt x="7" y="0"/>
                    </a:moveTo>
                    <a:cubicBezTo>
                      <a:pt x="7" y="3"/>
                      <a:pt x="6" y="6"/>
                      <a:pt x="5" y="8"/>
                    </a:cubicBezTo>
                    <a:cubicBezTo>
                      <a:pt x="2" y="13"/>
                      <a:pt x="0" y="14"/>
                      <a:pt x="1" y="17"/>
                    </a:cubicBezTo>
                  </a:path>
                </a:pathLst>
              </a:custGeom>
              <a:noFill/>
              <a:ln w="7938" cap="rnd">
                <a:solidFill>
                  <a:srgbClr val="B19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" name="Freeform 516">
                <a:extLst>
                  <a:ext uri="{FF2B5EF4-FFF2-40B4-BE49-F238E27FC236}">
                    <a16:creationId xmlns:a16="http://schemas.microsoft.com/office/drawing/2014/main" id="{FCAB0EA4-C58A-F814-372A-A18F1DA0F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" y="3363"/>
                <a:ext cx="18" cy="40"/>
              </a:xfrm>
              <a:custGeom>
                <a:avLst/>
                <a:gdLst>
                  <a:gd name="T0" fmla="*/ 67 w 7"/>
                  <a:gd name="T1" fmla="*/ 0 h 15"/>
                  <a:gd name="T2" fmla="*/ 85 w 7"/>
                  <a:gd name="T3" fmla="*/ 192 h 15"/>
                  <a:gd name="T4" fmla="*/ 0 w 7"/>
                  <a:gd name="T5" fmla="*/ 264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5">
                    <a:moveTo>
                      <a:pt x="4" y="0"/>
                    </a:moveTo>
                    <a:cubicBezTo>
                      <a:pt x="2" y="5"/>
                      <a:pt x="3" y="5"/>
                      <a:pt x="5" y="10"/>
                    </a:cubicBezTo>
                    <a:cubicBezTo>
                      <a:pt x="7" y="15"/>
                      <a:pt x="5" y="13"/>
                      <a:pt x="0" y="14"/>
                    </a:cubicBezTo>
                  </a:path>
                </a:pathLst>
              </a:custGeom>
              <a:noFill/>
              <a:ln w="7938" cap="rnd">
                <a:solidFill>
                  <a:srgbClr val="B19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" name="Freeform 517">
                <a:extLst>
                  <a:ext uri="{FF2B5EF4-FFF2-40B4-BE49-F238E27FC236}">
                    <a16:creationId xmlns:a16="http://schemas.microsoft.com/office/drawing/2014/main" id="{FC28ED15-BCB4-FA13-08B5-E9E87FBD5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" y="3291"/>
                <a:ext cx="10" cy="45"/>
              </a:xfrm>
              <a:custGeom>
                <a:avLst/>
                <a:gdLst>
                  <a:gd name="T0" fmla="*/ 33 w 4"/>
                  <a:gd name="T1" fmla="*/ 315 h 17"/>
                  <a:gd name="T2" fmla="*/ 63 w 4"/>
                  <a:gd name="T3" fmla="*/ 0 h 1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17">
                    <a:moveTo>
                      <a:pt x="2" y="17"/>
                    </a:moveTo>
                    <a:cubicBezTo>
                      <a:pt x="4" y="7"/>
                      <a:pt x="0" y="3"/>
                      <a:pt x="4" y="0"/>
                    </a:cubicBezTo>
                  </a:path>
                </a:pathLst>
              </a:custGeom>
              <a:noFill/>
              <a:ln w="7938" cap="rnd">
                <a:solidFill>
                  <a:srgbClr val="B19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" name="Freeform 518">
                <a:extLst>
                  <a:ext uri="{FF2B5EF4-FFF2-40B4-BE49-F238E27FC236}">
                    <a16:creationId xmlns:a16="http://schemas.microsoft.com/office/drawing/2014/main" id="{FC2AB898-617B-D9BB-5E9C-A449715CC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347"/>
                <a:ext cx="12" cy="34"/>
              </a:xfrm>
              <a:custGeom>
                <a:avLst/>
                <a:gdLst>
                  <a:gd name="T0" fmla="*/ 41 w 5"/>
                  <a:gd name="T1" fmla="*/ 233 h 13"/>
                  <a:gd name="T2" fmla="*/ 29 w 5"/>
                  <a:gd name="T3" fmla="*/ 0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13">
                    <a:moveTo>
                      <a:pt x="3" y="13"/>
                    </a:moveTo>
                    <a:cubicBezTo>
                      <a:pt x="5" y="3"/>
                      <a:pt x="0" y="7"/>
                      <a:pt x="2" y="0"/>
                    </a:cubicBezTo>
                  </a:path>
                </a:pathLst>
              </a:custGeom>
              <a:noFill/>
              <a:ln w="7938" cap="rnd">
                <a:solidFill>
                  <a:srgbClr val="B1904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" name="Freeform 519">
                <a:extLst>
                  <a:ext uri="{FF2B5EF4-FFF2-40B4-BE49-F238E27FC236}">
                    <a16:creationId xmlns:a16="http://schemas.microsoft.com/office/drawing/2014/main" id="{FFC781F1-C7DA-DC69-71EA-5129D8D73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320"/>
                <a:ext cx="163" cy="112"/>
              </a:xfrm>
              <a:custGeom>
                <a:avLst/>
                <a:gdLst>
                  <a:gd name="T0" fmla="*/ 567 w 65"/>
                  <a:gd name="T1" fmla="*/ 605 h 42"/>
                  <a:gd name="T2" fmla="*/ 742 w 65"/>
                  <a:gd name="T3" fmla="*/ 717 h 42"/>
                  <a:gd name="T4" fmla="*/ 1026 w 65"/>
                  <a:gd name="T5" fmla="*/ 627 h 42"/>
                  <a:gd name="T6" fmla="*/ 805 w 65"/>
                  <a:gd name="T7" fmla="*/ 264 h 42"/>
                  <a:gd name="T8" fmla="*/ 554 w 65"/>
                  <a:gd name="T9" fmla="*/ 264 h 42"/>
                  <a:gd name="T10" fmla="*/ 346 w 65"/>
                  <a:gd name="T11" fmla="*/ 136 h 42"/>
                  <a:gd name="T12" fmla="*/ 95 w 65"/>
                  <a:gd name="T13" fmla="*/ 56 h 42"/>
                  <a:gd name="T14" fmla="*/ 33 w 65"/>
                  <a:gd name="T15" fmla="*/ 285 h 42"/>
                  <a:gd name="T16" fmla="*/ 20 w 65"/>
                  <a:gd name="T17" fmla="*/ 491 h 42"/>
                  <a:gd name="T18" fmla="*/ 125 w 65"/>
                  <a:gd name="T19" fmla="*/ 547 h 42"/>
                  <a:gd name="T20" fmla="*/ 251 w 65"/>
                  <a:gd name="T21" fmla="*/ 533 h 42"/>
                  <a:gd name="T22" fmla="*/ 567 w 65"/>
                  <a:gd name="T23" fmla="*/ 605 h 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5" h="42">
                    <a:moveTo>
                      <a:pt x="36" y="32"/>
                    </a:moveTo>
                    <a:cubicBezTo>
                      <a:pt x="36" y="32"/>
                      <a:pt x="38" y="42"/>
                      <a:pt x="47" y="38"/>
                    </a:cubicBezTo>
                    <a:cubicBezTo>
                      <a:pt x="56" y="35"/>
                      <a:pt x="65" y="39"/>
                      <a:pt x="65" y="33"/>
                    </a:cubicBezTo>
                    <a:cubicBezTo>
                      <a:pt x="65" y="27"/>
                      <a:pt x="57" y="12"/>
                      <a:pt x="51" y="14"/>
                    </a:cubicBezTo>
                    <a:cubicBezTo>
                      <a:pt x="46" y="15"/>
                      <a:pt x="42" y="16"/>
                      <a:pt x="35" y="14"/>
                    </a:cubicBezTo>
                    <a:cubicBezTo>
                      <a:pt x="31" y="13"/>
                      <a:pt x="26" y="9"/>
                      <a:pt x="22" y="7"/>
                    </a:cubicBezTo>
                    <a:cubicBezTo>
                      <a:pt x="19" y="6"/>
                      <a:pt x="8" y="0"/>
                      <a:pt x="6" y="3"/>
                    </a:cubicBezTo>
                    <a:cubicBezTo>
                      <a:pt x="3" y="6"/>
                      <a:pt x="2" y="11"/>
                      <a:pt x="2" y="15"/>
                    </a:cubicBezTo>
                    <a:cubicBezTo>
                      <a:pt x="3" y="19"/>
                      <a:pt x="0" y="22"/>
                      <a:pt x="1" y="26"/>
                    </a:cubicBezTo>
                    <a:cubicBezTo>
                      <a:pt x="1" y="29"/>
                      <a:pt x="3" y="30"/>
                      <a:pt x="8" y="29"/>
                    </a:cubicBezTo>
                    <a:cubicBezTo>
                      <a:pt x="14" y="30"/>
                      <a:pt x="15" y="32"/>
                      <a:pt x="16" y="28"/>
                    </a:cubicBezTo>
                    <a:cubicBezTo>
                      <a:pt x="18" y="25"/>
                      <a:pt x="32" y="30"/>
                      <a:pt x="36" y="3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" name="Freeform 520">
                <a:extLst>
                  <a:ext uri="{FF2B5EF4-FFF2-40B4-BE49-F238E27FC236}">
                    <a16:creationId xmlns:a16="http://schemas.microsoft.com/office/drawing/2014/main" id="{CBAF70F7-6F02-839C-3224-9FD3CF690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40"/>
                <a:ext cx="23" cy="8"/>
              </a:xfrm>
              <a:custGeom>
                <a:avLst/>
                <a:gdLst>
                  <a:gd name="T0" fmla="*/ 0 w 9"/>
                  <a:gd name="T1" fmla="*/ 35 h 3"/>
                  <a:gd name="T2" fmla="*/ 151 w 9"/>
                  <a:gd name="T3" fmla="*/ 56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cubicBezTo>
                      <a:pt x="2" y="0"/>
                      <a:pt x="6" y="2"/>
                      <a:pt x="9" y="3"/>
                    </a:cubicBezTo>
                  </a:path>
                </a:pathLst>
              </a:custGeom>
              <a:noFill/>
              <a:ln w="15875" cap="flat">
                <a:solidFill>
                  <a:srgbClr val="FFECC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" name="Freeform 521">
                <a:extLst>
                  <a:ext uri="{FF2B5EF4-FFF2-40B4-BE49-F238E27FC236}">
                    <a16:creationId xmlns:a16="http://schemas.microsoft.com/office/drawing/2014/main" id="{4BAE79DF-8B10-5F80-ACD6-A110F8885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3299"/>
                <a:ext cx="20" cy="8"/>
              </a:xfrm>
              <a:custGeom>
                <a:avLst/>
                <a:gdLst>
                  <a:gd name="T0" fmla="*/ 125 w 8"/>
                  <a:gd name="T1" fmla="*/ 56 h 3"/>
                  <a:gd name="T2" fmla="*/ 0 w 8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3">
                    <a:moveTo>
                      <a:pt x="8" y="3"/>
                    </a:moveTo>
                    <a:cubicBezTo>
                      <a:pt x="6" y="1"/>
                      <a:pt x="3" y="1"/>
                      <a:pt x="0" y="0"/>
                    </a:cubicBezTo>
                  </a:path>
                </a:pathLst>
              </a:custGeom>
              <a:noFill/>
              <a:ln w="15875" cap="flat">
                <a:solidFill>
                  <a:srgbClr val="FFECC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" name="Freeform 522">
                <a:extLst>
                  <a:ext uri="{FF2B5EF4-FFF2-40B4-BE49-F238E27FC236}">
                    <a16:creationId xmlns:a16="http://schemas.microsoft.com/office/drawing/2014/main" id="{92EA3CC0-65C8-2609-AF05-55C5A83A4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" y="3301"/>
                <a:ext cx="17" cy="3"/>
              </a:xfrm>
              <a:custGeom>
                <a:avLst/>
                <a:gdLst>
                  <a:gd name="T0" fmla="*/ 0 w 7"/>
                  <a:gd name="T1" fmla="*/ 0 h 1"/>
                  <a:gd name="T2" fmla="*/ 100 w 7"/>
                  <a:gd name="T3" fmla="*/ 27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3" y="1"/>
                      <a:pt x="5" y="1"/>
                      <a:pt x="7" y="1"/>
                    </a:cubicBezTo>
                  </a:path>
                </a:pathLst>
              </a:custGeom>
              <a:noFill/>
              <a:ln w="15875" cap="flat">
                <a:solidFill>
                  <a:srgbClr val="FFECC7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" name="Freeform 523">
                <a:extLst>
                  <a:ext uri="{FF2B5EF4-FFF2-40B4-BE49-F238E27FC236}">
                    <a16:creationId xmlns:a16="http://schemas.microsoft.com/office/drawing/2014/main" id="{932C036C-8743-727F-053F-0BD73C584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3192"/>
                <a:ext cx="595" cy="136"/>
              </a:xfrm>
              <a:custGeom>
                <a:avLst/>
                <a:gdLst>
                  <a:gd name="T0" fmla="*/ 3188 w 238"/>
                  <a:gd name="T1" fmla="*/ 776 h 51"/>
                  <a:gd name="T2" fmla="*/ 2300 w 238"/>
                  <a:gd name="T3" fmla="*/ 739 h 51"/>
                  <a:gd name="T4" fmla="*/ 1145 w 238"/>
                  <a:gd name="T5" fmla="*/ 776 h 51"/>
                  <a:gd name="T6" fmla="*/ 845 w 238"/>
                  <a:gd name="T7" fmla="*/ 853 h 51"/>
                  <a:gd name="T8" fmla="*/ 658 w 238"/>
                  <a:gd name="T9" fmla="*/ 968 h 51"/>
                  <a:gd name="T10" fmla="*/ 488 w 238"/>
                  <a:gd name="T11" fmla="*/ 931 h 51"/>
                  <a:gd name="T12" fmla="*/ 408 w 238"/>
                  <a:gd name="T13" fmla="*/ 909 h 51"/>
                  <a:gd name="T14" fmla="*/ 63 w 238"/>
                  <a:gd name="T15" fmla="*/ 627 h 51"/>
                  <a:gd name="T16" fmla="*/ 33 w 238"/>
                  <a:gd name="T17" fmla="*/ 320 h 51"/>
                  <a:gd name="T18" fmla="*/ 145 w 238"/>
                  <a:gd name="T19" fmla="*/ 192 h 51"/>
                  <a:gd name="T20" fmla="*/ 645 w 238"/>
                  <a:gd name="T21" fmla="*/ 35 h 51"/>
                  <a:gd name="T22" fmla="*/ 1033 w 238"/>
                  <a:gd name="T23" fmla="*/ 115 h 51"/>
                  <a:gd name="T24" fmla="*/ 2333 w 238"/>
                  <a:gd name="T25" fmla="*/ 227 h 51"/>
                  <a:gd name="T26" fmla="*/ 3050 w 238"/>
                  <a:gd name="T27" fmla="*/ 171 h 51"/>
                  <a:gd name="T28" fmla="*/ 3300 w 238"/>
                  <a:gd name="T29" fmla="*/ 77 h 51"/>
                  <a:gd name="T30" fmla="*/ 3688 w 238"/>
                  <a:gd name="T31" fmla="*/ 435 h 51"/>
                  <a:gd name="T32" fmla="*/ 3425 w 238"/>
                  <a:gd name="T33" fmla="*/ 832 h 51"/>
                  <a:gd name="T34" fmla="*/ 3188 w 238"/>
                  <a:gd name="T35" fmla="*/ 776 h 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8" h="51">
                    <a:moveTo>
                      <a:pt x="204" y="41"/>
                    </a:moveTo>
                    <a:cubicBezTo>
                      <a:pt x="192" y="39"/>
                      <a:pt x="166" y="38"/>
                      <a:pt x="147" y="39"/>
                    </a:cubicBezTo>
                    <a:cubicBezTo>
                      <a:pt x="125" y="40"/>
                      <a:pt x="80" y="41"/>
                      <a:pt x="73" y="41"/>
                    </a:cubicBezTo>
                    <a:cubicBezTo>
                      <a:pt x="66" y="41"/>
                      <a:pt x="70" y="40"/>
                      <a:pt x="54" y="45"/>
                    </a:cubicBezTo>
                    <a:cubicBezTo>
                      <a:pt x="52" y="46"/>
                      <a:pt x="43" y="50"/>
                      <a:pt x="42" y="51"/>
                    </a:cubicBezTo>
                    <a:cubicBezTo>
                      <a:pt x="40" y="50"/>
                      <a:pt x="35" y="48"/>
                      <a:pt x="31" y="49"/>
                    </a:cubicBezTo>
                    <a:cubicBezTo>
                      <a:pt x="29" y="49"/>
                      <a:pt x="28" y="49"/>
                      <a:pt x="26" y="48"/>
                    </a:cubicBezTo>
                    <a:cubicBezTo>
                      <a:pt x="27" y="42"/>
                      <a:pt x="9" y="43"/>
                      <a:pt x="4" y="33"/>
                    </a:cubicBezTo>
                    <a:cubicBezTo>
                      <a:pt x="0" y="25"/>
                      <a:pt x="5" y="18"/>
                      <a:pt x="2" y="17"/>
                    </a:cubicBezTo>
                    <a:cubicBezTo>
                      <a:pt x="2" y="14"/>
                      <a:pt x="3" y="12"/>
                      <a:pt x="9" y="10"/>
                    </a:cubicBezTo>
                    <a:cubicBezTo>
                      <a:pt x="16" y="7"/>
                      <a:pt x="36" y="2"/>
                      <a:pt x="41" y="2"/>
                    </a:cubicBezTo>
                    <a:cubicBezTo>
                      <a:pt x="44" y="1"/>
                      <a:pt x="60" y="2"/>
                      <a:pt x="66" y="6"/>
                    </a:cubicBezTo>
                    <a:cubicBezTo>
                      <a:pt x="71" y="11"/>
                      <a:pt x="132" y="11"/>
                      <a:pt x="149" y="12"/>
                    </a:cubicBezTo>
                    <a:cubicBezTo>
                      <a:pt x="165" y="13"/>
                      <a:pt x="177" y="12"/>
                      <a:pt x="195" y="9"/>
                    </a:cubicBezTo>
                    <a:cubicBezTo>
                      <a:pt x="199" y="9"/>
                      <a:pt x="208" y="5"/>
                      <a:pt x="211" y="4"/>
                    </a:cubicBezTo>
                    <a:cubicBezTo>
                      <a:pt x="223" y="0"/>
                      <a:pt x="236" y="8"/>
                      <a:pt x="236" y="23"/>
                    </a:cubicBezTo>
                    <a:cubicBezTo>
                      <a:pt x="236" y="37"/>
                      <a:pt x="238" y="43"/>
                      <a:pt x="219" y="44"/>
                    </a:cubicBezTo>
                    <a:cubicBezTo>
                      <a:pt x="213" y="44"/>
                      <a:pt x="211" y="42"/>
                      <a:pt x="204" y="41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" name="Freeform 524">
                <a:extLst>
                  <a:ext uri="{FF2B5EF4-FFF2-40B4-BE49-F238E27FC236}">
                    <a16:creationId xmlns:a16="http://schemas.microsoft.com/office/drawing/2014/main" id="{969B1FD1-1D83-0D51-82D0-54741D027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3192"/>
                <a:ext cx="595" cy="136"/>
              </a:xfrm>
              <a:custGeom>
                <a:avLst/>
                <a:gdLst>
                  <a:gd name="T0" fmla="*/ 3188 w 238"/>
                  <a:gd name="T1" fmla="*/ 776 h 51"/>
                  <a:gd name="T2" fmla="*/ 2300 w 238"/>
                  <a:gd name="T3" fmla="*/ 739 h 51"/>
                  <a:gd name="T4" fmla="*/ 1145 w 238"/>
                  <a:gd name="T5" fmla="*/ 776 h 51"/>
                  <a:gd name="T6" fmla="*/ 845 w 238"/>
                  <a:gd name="T7" fmla="*/ 853 h 51"/>
                  <a:gd name="T8" fmla="*/ 658 w 238"/>
                  <a:gd name="T9" fmla="*/ 968 h 51"/>
                  <a:gd name="T10" fmla="*/ 488 w 238"/>
                  <a:gd name="T11" fmla="*/ 931 h 51"/>
                  <a:gd name="T12" fmla="*/ 408 w 238"/>
                  <a:gd name="T13" fmla="*/ 909 h 51"/>
                  <a:gd name="T14" fmla="*/ 63 w 238"/>
                  <a:gd name="T15" fmla="*/ 627 h 51"/>
                  <a:gd name="T16" fmla="*/ 33 w 238"/>
                  <a:gd name="T17" fmla="*/ 320 h 51"/>
                  <a:gd name="T18" fmla="*/ 145 w 238"/>
                  <a:gd name="T19" fmla="*/ 192 h 51"/>
                  <a:gd name="T20" fmla="*/ 645 w 238"/>
                  <a:gd name="T21" fmla="*/ 35 h 51"/>
                  <a:gd name="T22" fmla="*/ 1033 w 238"/>
                  <a:gd name="T23" fmla="*/ 115 h 51"/>
                  <a:gd name="T24" fmla="*/ 2333 w 238"/>
                  <a:gd name="T25" fmla="*/ 227 h 51"/>
                  <a:gd name="T26" fmla="*/ 3050 w 238"/>
                  <a:gd name="T27" fmla="*/ 171 h 51"/>
                  <a:gd name="T28" fmla="*/ 3300 w 238"/>
                  <a:gd name="T29" fmla="*/ 77 h 51"/>
                  <a:gd name="T30" fmla="*/ 3688 w 238"/>
                  <a:gd name="T31" fmla="*/ 435 h 51"/>
                  <a:gd name="T32" fmla="*/ 3425 w 238"/>
                  <a:gd name="T33" fmla="*/ 832 h 51"/>
                  <a:gd name="T34" fmla="*/ 3188 w 238"/>
                  <a:gd name="T35" fmla="*/ 776 h 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8" h="51">
                    <a:moveTo>
                      <a:pt x="204" y="41"/>
                    </a:moveTo>
                    <a:cubicBezTo>
                      <a:pt x="192" y="39"/>
                      <a:pt x="166" y="38"/>
                      <a:pt x="147" y="39"/>
                    </a:cubicBezTo>
                    <a:cubicBezTo>
                      <a:pt x="125" y="40"/>
                      <a:pt x="80" y="41"/>
                      <a:pt x="73" y="41"/>
                    </a:cubicBezTo>
                    <a:cubicBezTo>
                      <a:pt x="66" y="41"/>
                      <a:pt x="70" y="40"/>
                      <a:pt x="54" y="45"/>
                    </a:cubicBezTo>
                    <a:cubicBezTo>
                      <a:pt x="52" y="46"/>
                      <a:pt x="43" y="50"/>
                      <a:pt x="42" y="51"/>
                    </a:cubicBezTo>
                    <a:cubicBezTo>
                      <a:pt x="40" y="50"/>
                      <a:pt x="35" y="48"/>
                      <a:pt x="31" y="49"/>
                    </a:cubicBezTo>
                    <a:cubicBezTo>
                      <a:pt x="29" y="49"/>
                      <a:pt x="28" y="49"/>
                      <a:pt x="26" y="48"/>
                    </a:cubicBezTo>
                    <a:cubicBezTo>
                      <a:pt x="27" y="42"/>
                      <a:pt x="9" y="43"/>
                      <a:pt x="4" y="33"/>
                    </a:cubicBezTo>
                    <a:cubicBezTo>
                      <a:pt x="0" y="25"/>
                      <a:pt x="5" y="18"/>
                      <a:pt x="2" y="17"/>
                    </a:cubicBezTo>
                    <a:cubicBezTo>
                      <a:pt x="2" y="14"/>
                      <a:pt x="3" y="12"/>
                      <a:pt x="9" y="10"/>
                    </a:cubicBezTo>
                    <a:cubicBezTo>
                      <a:pt x="16" y="7"/>
                      <a:pt x="36" y="2"/>
                      <a:pt x="41" y="2"/>
                    </a:cubicBezTo>
                    <a:cubicBezTo>
                      <a:pt x="44" y="1"/>
                      <a:pt x="60" y="2"/>
                      <a:pt x="66" y="6"/>
                    </a:cubicBezTo>
                    <a:cubicBezTo>
                      <a:pt x="71" y="11"/>
                      <a:pt x="132" y="11"/>
                      <a:pt x="149" y="12"/>
                    </a:cubicBezTo>
                    <a:cubicBezTo>
                      <a:pt x="165" y="13"/>
                      <a:pt x="177" y="12"/>
                      <a:pt x="195" y="9"/>
                    </a:cubicBezTo>
                    <a:cubicBezTo>
                      <a:pt x="199" y="9"/>
                      <a:pt x="208" y="5"/>
                      <a:pt x="211" y="4"/>
                    </a:cubicBezTo>
                    <a:cubicBezTo>
                      <a:pt x="223" y="0"/>
                      <a:pt x="236" y="8"/>
                      <a:pt x="236" y="23"/>
                    </a:cubicBezTo>
                    <a:cubicBezTo>
                      <a:pt x="236" y="37"/>
                      <a:pt x="238" y="43"/>
                      <a:pt x="219" y="44"/>
                    </a:cubicBezTo>
                    <a:cubicBezTo>
                      <a:pt x="213" y="44"/>
                      <a:pt x="211" y="42"/>
                      <a:pt x="204" y="41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" name="Freeform 525">
                <a:extLst>
                  <a:ext uri="{FF2B5EF4-FFF2-40B4-BE49-F238E27FC236}">
                    <a16:creationId xmlns:a16="http://schemas.microsoft.com/office/drawing/2014/main" id="{033F465E-A768-54E5-936D-A70D40C8E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" y="3293"/>
                <a:ext cx="497" cy="163"/>
              </a:xfrm>
              <a:custGeom>
                <a:avLst/>
                <a:gdLst>
                  <a:gd name="T0" fmla="*/ 2353 w 199"/>
                  <a:gd name="T1" fmla="*/ 1072 h 61"/>
                  <a:gd name="T2" fmla="*/ 1683 w 199"/>
                  <a:gd name="T3" fmla="*/ 901 h 61"/>
                  <a:gd name="T4" fmla="*/ 637 w 199"/>
                  <a:gd name="T5" fmla="*/ 879 h 61"/>
                  <a:gd name="T6" fmla="*/ 292 w 199"/>
                  <a:gd name="T7" fmla="*/ 842 h 61"/>
                  <a:gd name="T8" fmla="*/ 0 w 199"/>
                  <a:gd name="T9" fmla="*/ 649 h 61"/>
                  <a:gd name="T10" fmla="*/ 0 w 199"/>
                  <a:gd name="T11" fmla="*/ 649 h 61"/>
                  <a:gd name="T12" fmla="*/ 137 w 199"/>
                  <a:gd name="T13" fmla="*/ 550 h 61"/>
                  <a:gd name="T14" fmla="*/ 250 w 199"/>
                  <a:gd name="T15" fmla="*/ 251 h 61"/>
                  <a:gd name="T16" fmla="*/ 280 w 199"/>
                  <a:gd name="T17" fmla="*/ 35 h 61"/>
                  <a:gd name="T18" fmla="*/ 762 w 199"/>
                  <a:gd name="T19" fmla="*/ 307 h 61"/>
                  <a:gd name="T20" fmla="*/ 1978 w 199"/>
                  <a:gd name="T21" fmla="*/ 550 h 61"/>
                  <a:gd name="T22" fmla="*/ 2525 w 199"/>
                  <a:gd name="T23" fmla="*/ 534 h 61"/>
                  <a:gd name="T24" fmla="*/ 2757 w 199"/>
                  <a:gd name="T25" fmla="*/ 457 h 61"/>
                  <a:gd name="T26" fmla="*/ 2725 w 199"/>
                  <a:gd name="T27" fmla="*/ 1072 h 61"/>
                  <a:gd name="T28" fmla="*/ 2353 w 199"/>
                  <a:gd name="T29" fmla="*/ 1072 h 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9" h="61">
                    <a:moveTo>
                      <a:pt x="151" y="56"/>
                    </a:moveTo>
                    <a:cubicBezTo>
                      <a:pt x="137" y="52"/>
                      <a:pt x="125" y="46"/>
                      <a:pt x="108" y="47"/>
                    </a:cubicBezTo>
                    <a:cubicBezTo>
                      <a:pt x="93" y="47"/>
                      <a:pt x="54" y="45"/>
                      <a:pt x="41" y="46"/>
                    </a:cubicBezTo>
                    <a:cubicBezTo>
                      <a:pt x="28" y="48"/>
                      <a:pt x="23" y="46"/>
                      <a:pt x="19" y="44"/>
                    </a:cubicBezTo>
                    <a:cubicBezTo>
                      <a:pt x="14" y="41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3"/>
                      <a:pt x="7" y="31"/>
                      <a:pt x="9" y="29"/>
                    </a:cubicBezTo>
                    <a:cubicBezTo>
                      <a:pt x="11" y="25"/>
                      <a:pt x="16" y="21"/>
                      <a:pt x="16" y="13"/>
                    </a:cubicBezTo>
                    <a:cubicBezTo>
                      <a:pt x="17" y="13"/>
                      <a:pt x="17" y="2"/>
                      <a:pt x="18" y="2"/>
                    </a:cubicBezTo>
                    <a:cubicBezTo>
                      <a:pt x="23" y="0"/>
                      <a:pt x="43" y="13"/>
                      <a:pt x="49" y="16"/>
                    </a:cubicBezTo>
                    <a:cubicBezTo>
                      <a:pt x="55" y="18"/>
                      <a:pt x="124" y="29"/>
                      <a:pt x="127" y="29"/>
                    </a:cubicBezTo>
                    <a:cubicBezTo>
                      <a:pt x="138" y="30"/>
                      <a:pt x="151" y="30"/>
                      <a:pt x="162" y="28"/>
                    </a:cubicBezTo>
                    <a:cubicBezTo>
                      <a:pt x="167" y="27"/>
                      <a:pt x="173" y="24"/>
                      <a:pt x="177" y="24"/>
                    </a:cubicBezTo>
                    <a:cubicBezTo>
                      <a:pt x="189" y="26"/>
                      <a:pt x="199" y="45"/>
                      <a:pt x="175" y="56"/>
                    </a:cubicBezTo>
                    <a:cubicBezTo>
                      <a:pt x="164" y="61"/>
                      <a:pt x="161" y="59"/>
                      <a:pt x="151" y="56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" name="Freeform 526">
                <a:extLst>
                  <a:ext uri="{FF2B5EF4-FFF2-40B4-BE49-F238E27FC236}">
                    <a16:creationId xmlns:a16="http://schemas.microsoft.com/office/drawing/2014/main" id="{67E1F484-EB14-B488-3796-2490A5938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" y="3293"/>
                <a:ext cx="497" cy="163"/>
              </a:xfrm>
              <a:custGeom>
                <a:avLst/>
                <a:gdLst>
                  <a:gd name="T0" fmla="*/ 2353 w 199"/>
                  <a:gd name="T1" fmla="*/ 1072 h 61"/>
                  <a:gd name="T2" fmla="*/ 1683 w 199"/>
                  <a:gd name="T3" fmla="*/ 901 h 61"/>
                  <a:gd name="T4" fmla="*/ 637 w 199"/>
                  <a:gd name="T5" fmla="*/ 879 h 61"/>
                  <a:gd name="T6" fmla="*/ 292 w 199"/>
                  <a:gd name="T7" fmla="*/ 842 h 61"/>
                  <a:gd name="T8" fmla="*/ 0 w 199"/>
                  <a:gd name="T9" fmla="*/ 649 h 61"/>
                  <a:gd name="T10" fmla="*/ 0 w 199"/>
                  <a:gd name="T11" fmla="*/ 649 h 61"/>
                  <a:gd name="T12" fmla="*/ 137 w 199"/>
                  <a:gd name="T13" fmla="*/ 550 h 61"/>
                  <a:gd name="T14" fmla="*/ 250 w 199"/>
                  <a:gd name="T15" fmla="*/ 251 h 61"/>
                  <a:gd name="T16" fmla="*/ 280 w 199"/>
                  <a:gd name="T17" fmla="*/ 35 h 61"/>
                  <a:gd name="T18" fmla="*/ 762 w 199"/>
                  <a:gd name="T19" fmla="*/ 307 h 61"/>
                  <a:gd name="T20" fmla="*/ 1978 w 199"/>
                  <a:gd name="T21" fmla="*/ 550 h 61"/>
                  <a:gd name="T22" fmla="*/ 2525 w 199"/>
                  <a:gd name="T23" fmla="*/ 534 h 61"/>
                  <a:gd name="T24" fmla="*/ 2757 w 199"/>
                  <a:gd name="T25" fmla="*/ 457 h 61"/>
                  <a:gd name="T26" fmla="*/ 2725 w 199"/>
                  <a:gd name="T27" fmla="*/ 1072 h 61"/>
                  <a:gd name="T28" fmla="*/ 2353 w 199"/>
                  <a:gd name="T29" fmla="*/ 1072 h 6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99" h="61">
                    <a:moveTo>
                      <a:pt x="151" y="56"/>
                    </a:moveTo>
                    <a:cubicBezTo>
                      <a:pt x="137" y="52"/>
                      <a:pt x="125" y="46"/>
                      <a:pt x="108" y="47"/>
                    </a:cubicBezTo>
                    <a:cubicBezTo>
                      <a:pt x="93" y="47"/>
                      <a:pt x="54" y="45"/>
                      <a:pt x="41" y="46"/>
                    </a:cubicBezTo>
                    <a:cubicBezTo>
                      <a:pt x="28" y="48"/>
                      <a:pt x="23" y="46"/>
                      <a:pt x="19" y="44"/>
                    </a:cubicBezTo>
                    <a:cubicBezTo>
                      <a:pt x="14" y="41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4" y="33"/>
                      <a:pt x="7" y="31"/>
                      <a:pt x="9" y="29"/>
                    </a:cubicBezTo>
                    <a:cubicBezTo>
                      <a:pt x="11" y="25"/>
                      <a:pt x="16" y="21"/>
                      <a:pt x="16" y="13"/>
                    </a:cubicBezTo>
                    <a:cubicBezTo>
                      <a:pt x="17" y="13"/>
                      <a:pt x="17" y="2"/>
                      <a:pt x="18" y="2"/>
                    </a:cubicBezTo>
                    <a:cubicBezTo>
                      <a:pt x="23" y="0"/>
                      <a:pt x="43" y="13"/>
                      <a:pt x="49" y="16"/>
                    </a:cubicBezTo>
                    <a:cubicBezTo>
                      <a:pt x="55" y="18"/>
                      <a:pt x="124" y="29"/>
                      <a:pt x="127" y="29"/>
                    </a:cubicBezTo>
                    <a:cubicBezTo>
                      <a:pt x="138" y="30"/>
                      <a:pt x="151" y="30"/>
                      <a:pt x="162" y="28"/>
                    </a:cubicBezTo>
                    <a:cubicBezTo>
                      <a:pt x="167" y="27"/>
                      <a:pt x="173" y="24"/>
                      <a:pt x="177" y="24"/>
                    </a:cubicBezTo>
                    <a:cubicBezTo>
                      <a:pt x="189" y="26"/>
                      <a:pt x="199" y="45"/>
                      <a:pt x="175" y="56"/>
                    </a:cubicBezTo>
                    <a:cubicBezTo>
                      <a:pt x="164" y="61"/>
                      <a:pt x="161" y="59"/>
                      <a:pt x="151" y="56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" name="Freeform 527">
                <a:extLst>
                  <a:ext uri="{FF2B5EF4-FFF2-40B4-BE49-F238E27FC236}">
                    <a16:creationId xmlns:a16="http://schemas.microsoft.com/office/drawing/2014/main" id="{4667FB68-B995-FC31-AFDA-EF18878DB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357"/>
                <a:ext cx="292" cy="147"/>
              </a:xfrm>
              <a:custGeom>
                <a:avLst/>
                <a:gdLst>
                  <a:gd name="T0" fmla="*/ 1370 w 117"/>
                  <a:gd name="T1" fmla="*/ 513 h 55"/>
                  <a:gd name="T2" fmla="*/ 1774 w 117"/>
                  <a:gd name="T3" fmla="*/ 436 h 55"/>
                  <a:gd name="T4" fmla="*/ 1807 w 117"/>
                  <a:gd name="T5" fmla="*/ 457 h 55"/>
                  <a:gd name="T6" fmla="*/ 1819 w 117"/>
                  <a:gd name="T7" fmla="*/ 478 h 55"/>
                  <a:gd name="T8" fmla="*/ 1725 w 117"/>
                  <a:gd name="T9" fmla="*/ 914 h 55"/>
                  <a:gd name="T10" fmla="*/ 1682 w 117"/>
                  <a:gd name="T11" fmla="*/ 1016 h 55"/>
                  <a:gd name="T12" fmla="*/ 1695 w 117"/>
                  <a:gd name="T13" fmla="*/ 1016 h 55"/>
                  <a:gd name="T14" fmla="*/ 1695 w 117"/>
                  <a:gd name="T15" fmla="*/ 1016 h 55"/>
                  <a:gd name="T16" fmla="*/ 1695 w 117"/>
                  <a:gd name="T17" fmla="*/ 1016 h 55"/>
                  <a:gd name="T18" fmla="*/ 1153 w 117"/>
                  <a:gd name="T19" fmla="*/ 842 h 55"/>
                  <a:gd name="T20" fmla="*/ 404 w 117"/>
                  <a:gd name="T21" fmla="*/ 708 h 55"/>
                  <a:gd name="T22" fmla="*/ 62 w 117"/>
                  <a:gd name="T23" fmla="*/ 671 h 55"/>
                  <a:gd name="T24" fmla="*/ 30 w 117"/>
                  <a:gd name="T25" fmla="*/ 556 h 55"/>
                  <a:gd name="T26" fmla="*/ 217 w 117"/>
                  <a:gd name="T27" fmla="*/ 115 h 55"/>
                  <a:gd name="T28" fmla="*/ 312 w 117"/>
                  <a:gd name="T29" fmla="*/ 35 h 55"/>
                  <a:gd name="T30" fmla="*/ 512 w 117"/>
                  <a:gd name="T31" fmla="*/ 150 h 55"/>
                  <a:gd name="T32" fmla="*/ 1370 w 117"/>
                  <a:gd name="T33" fmla="*/ 51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7" h="55">
                    <a:moveTo>
                      <a:pt x="88" y="27"/>
                    </a:moveTo>
                    <a:cubicBezTo>
                      <a:pt x="93" y="27"/>
                      <a:pt x="106" y="19"/>
                      <a:pt x="114" y="23"/>
                    </a:cubicBezTo>
                    <a:cubicBezTo>
                      <a:pt x="114" y="24"/>
                      <a:pt x="116" y="24"/>
                      <a:pt x="116" y="24"/>
                    </a:cubicBezTo>
                    <a:cubicBezTo>
                      <a:pt x="116" y="25"/>
                      <a:pt x="117" y="25"/>
                      <a:pt x="117" y="25"/>
                    </a:cubicBezTo>
                    <a:cubicBezTo>
                      <a:pt x="109" y="28"/>
                      <a:pt x="114" y="38"/>
                      <a:pt x="111" y="48"/>
                    </a:cubicBezTo>
                    <a:cubicBezTo>
                      <a:pt x="108" y="53"/>
                      <a:pt x="108" y="53"/>
                      <a:pt x="108" y="53"/>
                    </a:cubicBezTo>
                    <a:cubicBezTo>
                      <a:pt x="108" y="53"/>
                      <a:pt x="109" y="53"/>
                      <a:pt x="109" y="53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05" y="55"/>
                      <a:pt x="78" y="45"/>
                      <a:pt x="74" y="44"/>
                    </a:cubicBezTo>
                    <a:cubicBezTo>
                      <a:pt x="68" y="42"/>
                      <a:pt x="35" y="34"/>
                      <a:pt x="26" y="37"/>
                    </a:cubicBezTo>
                    <a:cubicBezTo>
                      <a:pt x="20" y="39"/>
                      <a:pt x="11" y="38"/>
                      <a:pt x="4" y="35"/>
                    </a:cubicBezTo>
                    <a:cubicBezTo>
                      <a:pt x="0" y="34"/>
                      <a:pt x="1" y="31"/>
                      <a:pt x="2" y="29"/>
                    </a:cubicBezTo>
                    <a:cubicBezTo>
                      <a:pt x="18" y="24"/>
                      <a:pt x="19" y="13"/>
                      <a:pt x="14" y="6"/>
                    </a:cubicBezTo>
                    <a:cubicBezTo>
                      <a:pt x="13" y="2"/>
                      <a:pt x="15" y="0"/>
                      <a:pt x="20" y="2"/>
                    </a:cubicBezTo>
                    <a:cubicBezTo>
                      <a:pt x="25" y="4"/>
                      <a:pt x="31" y="6"/>
                      <a:pt x="33" y="8"/>
                    </a:cubicBezTo>
                    <a:cubicBezTo>
                      <a:pt x="49" y="24"/>
                      <a:pt x="84" y="27"/>
                      <a:pt x="88" y="27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" name="Freeform 528">
                <a:extLst>
                  <a:ext uri="{FF2B5EF4-FFF2-40B4-BE49-F238E27FC236}">
                    <a16:creationId xmlns:a16="http://schemas.microsoft.com/office/drawing/2014/main" id="{C5F9EEA0-9FBB-B00E-0053-5E1D354A5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357"/>
                <a:ext cx="295" cy="147"/>
              </a:xfrm>
              <a:custGeom>
                <a:avLst/>
                <a:gdLst>
                  <a:gd name="T0" fmla="*/ 1395 w 118"/>
                  <a:gd name="T1" fmla="*/ 513 h 55"/>
                  <a:gd name="T2" fmla="*/ 1800 w 118"/>
                  <a:gd name="T3" fmla="*/ 436 h 55"/>
                  <a:gd name="T4" fmla="*/ 1833 w 118"/>
                  <a:gd name="T5" fmla="*/ 457 h 55"/>
                  <a:gd name="T6" fmla="*/ 1845 w 118"/>
                  <a:gd name="T7" fmla="*/ 478 h 55"/>
                  <a:gd name="T8" fmla="*/ 1750 w 118"/>
                  <a:gd name="T9" fmla="*/ 914 h 55"/>
                  <a:gd name="T10" fmla="*/ 1708 w 118"/>
                  <a:gd name="T11" fmla="*/ 1016 h 55"/>
                  <a:gd name="T12" fmla="*/ 1720 w 118"/>
                  <a:gd name="T13" fmla="*/ 1016 h 55"/>
                  <a:gd name="T14" fmla="*/ 1720 w 118"/>
                  <a:gd name="T15" fmla="*/ 1016 h 55"/>
                  <a:gd name="T16" fmla="*/ 1720 w 118"/>
                  <a:gd name="T17" fmla="*/ 1016 h 55"/>
                  <a:gd name="T18" fmla="*/ 1175 w 118"/>
                  <a:gd name="T19" fmla="*/ 842 h 55"/>
                  <a:gd name="T20" fmla="*/ 425 w 118"/>
                  <a:gd name="T21" fmla="*/ 708 h 55"/>
                  <a:gd name="T22" fmla="*/ 83 w 118"/>
                  <a:gd name="T23" fmla="*/ 671 h 55"/>
                  <a:gd name="T24" fmla="*/ 20 w 118"/>
                  <a:gd name="T25" fmla="*/ 513 h 55"/>
                  <a:gd name="T26" fmla="*/ 208 w 118"/>
                  <a:gd name="T27" fmla="*/ 115 h 55"/>
                  <a:gd name="T28" fmla="*/ 333 w 118"/>
                  <a:gd name="T29" fmla="*/ 35 h 55"/>
                  <a:gd name="T30" fmla="*/ 533 w 118"/>
                  <a:gd name="T31" fmla="*/ 150 h 55"/>
                  <a:gd name="T32" fmla="*/ 1395 w 118"/>
                  <a:gd name="T33" fmla="*/ 51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8" h="55">
                    <a:moveTo>
                      <a:pt x="89" y="27"/>
                    </a:moveTo>
                    <a:cubicBezTo>
                      <a:pt x="94" y="27"/>
                      <a:pt x="107" y="19"/>
                      <a:pt x="115" y="23"/>
                    </a:cubicBezTo>
                    <a:cubicBezTo>
                      <a:pt x="115" y="24"/>
                      <a:pt x="117" y="24"/>
                      <a:pt x="117" y="24"/>
                    </a:cubicBezTo>
                    <a:cubicBezTo>
                      <a:pt x="117" y="25"/>
                      <a:pt x="118" y="25"/>
                      <a:pt x="118" y="25"/>
                    </a:cubicBezTo>
                    <a:cubicBezTo>
                      <a:pt x="110" y="28"/>
                      <a:pt x="115" y="38"/>
                      <a:pt x="112" y="48"/>
                    </a:cubicBezTo>
                    <a:cubicBezTo>
                      <a:pt x="109" y="53"/>
                      <a:pt x="109" y="53"/>
                      <a:pt x="109" y="53"/>
                    </a:cubicBezTo>
                    <a:cubicBezTo>
                      <a:pt x="109" y="53"/>
                      <a:pt x="110" y="53"/>
                      <a:pt x="110" y="53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06" y="55"/>
                      <a:pt x="79" y="45"/>
                      <a:pt x="75" y="44"/>
                    </a:cubicBezTo>
                    <a:cubicBezTo>
                      <a:pt x="69" y="42"/>
                      <a:pt x="36" y="34"/>
                      <a:pt x="27" y="37"/>
                    </a:cubicBezTo>
                    <a:cubicBezTo>
                      <a:pt x="21" y="39"/>
                      <a:pt x="12" y="38"/>
                      <a:pt x="5" y="35"/>
                    </a:cubicBezTo>
                    <a:cubicBezTo>
                      <a:pt x="1" y="34"/>
                      <a:pt x="0" y="29"/>
                      <a:pt x="1" y="27"/>
                    </a:cubicBezTo>
                    <a:cubicBezTo>
                      <a:pt x="17" y="22"/>
                      <a:pt x="17" y="13"/>
                      <a:pt x="13" y="6"/>
                    </a:cubicBezTo>
                    <a:cubicBezTo>
                      <a:pt x="12" y="2"/>
                      <a:pt x="16" y="0"/>
                      <a:pt x="21" y="2"/>
                    </a:cubicBezTo>
                    <a:cubicBezTo>
                      <a:pt x="26" y="4"/>
                      <a:pt x="32" y="6"/>
                      <a:pt x="34" y="8"/>
                    </a:cubicBezTo>
                    <a:cubicBezTo>
                      <a:pt x="50" y="24"/>
                      <a:pt x="85" y="27"/>
                      <a:pt x="89" y="27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" name="Freeform 529">
                <a:extLst>
                  <a:ext uri="{FF2B5EF4-FFF2-40B4-BE49-F238E27FC236}">
                    <a16:creationId xmlns:a16="http://schemas.microsoft.com/office/drawing/2014/main" id="{6C99A31C-1E27-20F8-0039-766B1E1F4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808"/>
                <a:ext cx="585" cy="280"/>
              </a:xfrm>
              <a:custGeom>
                <a:avLst/>
                <a:gdLst>
                  <a:gd name="T0" fmla="*/ 595 w 234"/>
                  <a:gd name="T1" fmla="*/ 1843 h 105"/>
                  <a:gd name="T2" fmla="*/ 158 w 234"/>
                  <a:gd name="T3" fmla="*/ 1933 h 105"/>
                  <a:gd name="T4" fmla="*/ 95 w 234"/>
                  <a:gd name="T5" fmla="*/ 1899 h 105"/>
                  <a:gd name="T6" fmla="*/ 158 w 234"/>
                  <a:gd name="T7" fmla="*/ 1443 h 105"/>
                  <a:gd name="T8" fmla="*/ 0 w 234"/>
                  <a:gd name="T9" fmla="*/ 1195 h 105"/>
                  <a:gd name="T10" fmla="*/ 50 w 234"/>
                  <a:gd name="T11" fmla="*/ 1003 h 105"/>
                  <a:gd name="T12" fmla="*/ 95 w 234"/>
                  <a:gd name="T13" fmla="*/ 909 h 105"/>
                  <a:gd name="T14" fmla="*/ 238 w 234"/>
                  <a:gd name="T15" fmla="*/ 832 h 105"/>
                  <a:gd name="T16" fmla="*/ 270 w 234"/>
                  <a:gd name="T17" fmla="*/ 776 h 105"/>
                  <a:gd name="T18" fmla="*/ 408 w 234"/>
                  <a:gd name="T19" fmla="*/ 717 h 105"/>
                  <a:gd name="T20" fmla="*/ 583 w 234"/>
                  <a:gd name="T21" fmla="*/ 760 h 105"/>
                  <a:gd name="T22" fmla="*/ 2363 w 234"/>
                  <a:gd name="T23" fmla="*/ 363 h 105"/>
                  <a:gd name="T24" fmla="*/ 2863 w 234"/>
                  <a:gd name="T25" fmla="*/ 93 h 105"/>
                  <a:gd name="T26" fmla="*/ 3250 w 234"/>
                  <a:gd name="T27" fmla="*/ 35 h 105"/>
                  <a:gd name="T28" fmla="*/ 3563 w 234"/>
                  <a:gd name="T29" fmla="*/ 739 h 105"/>
                  <a:gd name="T30" fmla="*/ 2488 w 234"/>
                  <a:gd name="T31" fmla="*/ 1003 h 105"/>
                  <a:gd name="T32" fmla="*/ 908 w 234"/>
                  <a:gd name="T33" fmla="*/ 1501 h 105"/>
                  <a:gd name="T34" fmla="*/ 595 w 234"/>
                  <a:gd name="T35" fmla="*/ 1843 h 1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4" h="105">
                    <a:moveTo>
                      <a:pt x="38" y="97"/>
                    </a:moveTo>
                    <a:cubicBezTo>
                      <a:pt x="27" y="105"/>
                      <a:pt x="18" y="105"/>
                      <a:pt x="10" y="102"/>
                    </a:cubicBezTo>
                    <a:cubicBezTo>
                      <a:pt x="8" y="101"/>
                      <a:pt x="7" y="101"/>
                      <a:pt x="6" y="100"/>
                    </a:cubicBezTo>
                    <a:cubicBezTo>
                      <a:pt x="5" y="95"/>
                      <a:pt x="11" y="84"/>
                      <a:pt x="10" y="76"/>
                    </a:cubicBezTo>
                    <a:cubicBezTo>
                      <a:pt x="9" y="70"/>
                      <a:pt x="3" y="66"/>
                      <a:pt x="0" y="63"/>
                    </a:cubicBezTo>
                    <a:cubicBezTo>
                      <a:pt x="0" y="58"/>
                      <a:pt x="1" y="59"/>
                      <a:pt x="3" y="53"/>
                    </a:cubicBezTo>
                    <a:cubicBezTo>
                      <a:pt x="3" y="52"/>
                      <a:pt x="4" y="50"/>
                      <a:pt x="6" y="48"/>
                    </a:cubicBezTo>
                    <a:cubicBezTo>
                      <a:pt x="9" y="48"/>
                      <a:pt x="13" y="46"/>
                      <a:pt x="15" y="44"/>
                    </a:cubicBezTo>
                    <a:cubicBezTo>
                      <a:pt x="16" y="43"/>
                      <a:pt x="17" y="42"/>
                      <a:pt x="17" y="41"/>
                    </a:cubicBezTo>
                    <a:cubicBezTo>
                      <a:pt x="20" y="40"/>
                      <a:pt x="24" y="39"/>
                      <a:pt x="26" y="38"/>
                    </a:cubicBezTo>
                    <a:cubicBezTo>
                      <a:pt x="30" y="39"/>
                      <a:pt x="34" y="40"/>
                      <a:pt x="37" y="40"/>
                    </a:cubicBezTo>
                    <a:cubicBezTo>
                      <a:pt x="76" y="36"/>
                      <a:pt x="121" y="28"/>
                      <a:pt x="151" y="19"/>
                    </a:cubicBezTo>
                    <a:cubicBezTo>
                      <a:pt x="167" y="14"/>
                      <a:pt x="179" y="6"/>
                      <a:pt x="183" y="5"/>
                    </a:cubicBezTo>
                    <a:cubicBezTo>
                      <a:pt x="192" y="2"/>
                      <a:pt x="200" y="2"/>
                      <a:pt x="208" y="2"/>
                    </a:cubicBezTo>
                    <a:cubicBezTo>
                      <a:pt x="227" y="0"/>
                      <a:pt x="234" y="21"/>
                      <a:pt x="228" y="39"/>
                    </a:cubicBezTo>
                    <a:cubicBezTo>
                      <a:pt x="223" y="56"/>
                      <a:pt x="180" y="48"/>
                      <a:pt x="159" y="53"/>
                    </a:cubicBezTo>
                    <a:cubicBezTo>
                      <a:pt x="132" y="58"/>
                      <a:pt x="69" y="76"/>
                      <a:pt x="58" y="79"/>
                    </a:cubicBezTo>
                    <a:cubicBezTo>
                      <a:pt x="48" y="83"/>
                      <a:pt x="50" y="89"/>
                      <a:pt x="38" y="97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" name="Freeform 530">
                <a:extLst>
                  <a:ext uri="{FF2B5EF4-FFF2-40B4-BE49-F238E27FC236}">
                    <a16:creationId xmlns:a16="http://schemas.microsoft.com/office/drawing/2014/main" id="{9A996A01-269F-2B0B-6F1C-0250F07C9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" y="2805"/>
                <a:ext cx="357" cy="142"/>
              </a:xfrm>
              <a:custGeom>
                <a:avLst/>
                <a:gdLst>
                  <a:gd name="T0" fmla="*/ 2149 w 143"/>
                  <a:gd name="T1" fmla="*/ 482 h 53"/>
                  <a:gd name="T2" fmla="*/ 2132 w 143"/>
                  <a:gd name="T3" fmla="*/ 689 h 53"/>
                  <a:gd name="T4" fmla="*/ 2182 w 143"/>
                  <a:gd name="T5" fmla="*/ 847 h 53"/>
                  <a:gd name="T6" fmla="*/ 1882 w 143"/>
                  <a:gd name="T7" fmla="*/ 940 h 53"/>
                  <a:gd name="T8" fmla="*/ 1758 w 143"/>
                  <a:gd name="T9" fmla="*/ 884 h 53"/>
                  <a:gd name="T10" fmla="*/ 654 w 143"/>
                  <a:gd name="T11" fmla="*/ 884 h 53"/>
                  <a:gd name="T12" fmla="*/ 105 w 143"/>
                  <a:gd name="T13" fmla="*/ 825 h 53"/>
                  <a:gd name="T14" fmla="*/ 0 w 143"/>
                  <a:gd name="T15" fmla="*/ 115 h 53"/>
                  <a:gd name="T16" fmla="*/ 342 w 143"/>
                  <a:gd name="T17" fmla="*/ 21 h 53"/>
                  <a:gd name="T18" fmla="*/ 654 w 143"/>
                  <a:gd name="T19" fmla="*/ 150 h 53"/>
                  <a:gd name="T20" fmla="*/ 1728 w 143"/>
                  <a:gd name="T21" fmla="*/ 287 h 53"/>
                  <a:gd name="T22" fmla="*/ 2057 w 143"/>
                  <a:gd name="T23" fmla="*/ 252 h 53"/>
                  <a:gd name="T24" fmla="*/ 2224 w 143"/>
                  <a:gd name="T25" fmla="*/ 308 h 53"/>
                  <a:gd name="T26" fmla="*/ 2149 w 143"/>
                  <a:gd name="T27" fmla="*/ 482 h 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3" h="53">
                    <a:moveTo>
                      <a:pt x="138" y="25"/>
                    </a:moveTo>
                    <a:cubicBezTo>
                      <a:pt x="137" y="31"/>
                      <a:pt x="135" y="31"/>
                      <a:pt x="137" y="36"/>
                    </a:cubicBezTo>
                    <a:cubicBezTo>
                      <a:pt x="139" y="38"/>
                      <a:pt x="139" y="42"/>
                      <a:pt x="140" y="44"/>
                    </a:cubicBezTo>
                    <a:cubicBezTo>
                      <a:pt x="137" y="50"/>
                      <a:pt x="130" y="50"/>
                      <a:pt x="121" y="49"/>
                    </a:cubicBezTo>
                    <a:cubicBezTo>
                      <a:pt x="119" y="49"/>
                      <a:pt x="115" y="46"/>
                      <a:pt x="113" y="46"/>
                    </a:cubicBezTo>
                    <a:cubicBezTo>
                      <a:pt x="94" y="44"/>
                      <a:pt x="54" y="45"/>
                      <a:pt x="42" y="46"/>
                    </a:cubicBezTo>
                    <a:cubicBezTo>
                      <a:pt x="30" y="47"/>
                      <a:pt x="16" y="53"/>
                      <a:pt x="7" y="43"/>
                    </a:cubicBezTo>
                    <a:cubicBezTo>
                      <a:pt x="12" y="30"/>
                      <a:pt x="11" y="12"/>
                      <a:pt x="0" y="6"/>
                    </a:cubicBezTo>
                    <a:cubicBezTo>
                      <a:pt x="0" y="0"/>
                      <a:pt x="13" y="0"/>
                      <a:pt x="22" y="1"/>
                    </a:cubicBezTo>
                    <a:cubicBezTo>
                      <a:pt x="30" y="3"/>
                      <a:pt x="42" y="8"/>
                      <a:pt x="42" y="8"/>
                    </a:cubicBezTo>
                    <a:cubicBezTo>
                      <a:pt x="42" y="8"/>
                      <a:pt x="101" y="19"/>
                      <a:pt x="111" y="15"/>
                    </a:cubicBezTo>
                    <a:cubicBezTo>
                      <a:pt x="121" y="11"/>
                      <a:pt x="123" y="13"/>
                      <a:pt x="132" y="13"/>
                    </a:cubicBezTo>
                    <a:cubicBezTo>
                      <a:pt x="136" y="12"/>
                      <a:pt x="141" y="14"/>
                      <a:pt x="143" y="16"/>
                    </a:cubicBezTo>
                    <a:cubicBezTo>
                      <a:pt x="140" y="18"/>
                      <a:pt x="138" y="20"/>
                      <a:pt x="138" y="25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" name="Freeform 531">
                <a:extLst>
                  <a:ext uri="{FF2B5EF4-FFF2-40B4-BE49-F238E27FC236}">
                    <a16:creationId xmlns:a16="http://schemas.microsoft.com/office/drawing/2014/main" id="{C96DD1F8-8250-D4AE-C768-542B0FE31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2883"/>
                <a:ext cx="162" cy="117"/>
              </a:xfrm>
              <a:custGeom>
                <a:avLst/>
                <a:gdLst>
                  <a:gd name="T0" fmla="*/ 558 w 65"/>
                  <a:gd name="T1" fmla="*/ 622 h 44"/>
                  <a:gd name="T2" fmla="*/ 715 w 65"/>
                  <a:gd name="T3" fmla="*/ 750 h 44"/>
                  <a:gd name="T4" fmla="*/ 1007 w 65"/>
                  <a:gd name="T5" fmla="*/ 622 h 44"/>
                  <a:gd name="T6" fmla="*/ 778 w 65"/>
                  <a:gd name="T7" fmla="*/ 247 h 44"/>
                  <a:gd name="T8" fmla="*/ 528 w 65"/>
                  <a:gd name="T9" fmla="*/ 261 h 44"/>
                  <a:gd name="T10" fmla="*/ 324 w 65"/>
                  <a:gd name="T11" fmla="*/ 136 h 44"/>
                  <a:gd name="T12" fmla="*/ 75 w 65"/>
                  <a:gd name="T13" fmla="*/ 56 h 44"/>
                  <a:gd name="T14" fmla="*/ 12 w 65"/>
                  <a:gd name="T15" fmla="*/ 303 h 44"/>
                  <a:gd name="T16" fmla="*/ 0 w 65"/>
                  <a:gd name="T17" fmla="*/ 524 h 44"/>
                  <a:gd name="T18" fmla="*/ 105 w 65"/>
                  <a:gd name="T19" fmla="*/ 580 h 44"/>
                  <a:gd name="T20" fmla="*/ 249 w 65"/>
                  <a:gd name="T21" fmla="*/ 566 h 44"/>
                  <a:gd name="T22" fmla="*/ 558 w 65"/>
                  <a:gd name="T23" fmla="*/ 622 h 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5" h="44">
                    <a:moveTo>
                      <a:pt x="36" y="33"/>
                    </a:moveTo>
                    <a:cubicBezTo>
                      <a:pt x="36" y="33"/>
                      <a:pt x="37" y="44"/>
                      <a:pt x="46" y="40"/>
                    </a:cubicBezTo>
                    <a:cubicBezTo>
                      <a:pt x="56" y="36"/>
                      <a:pt x="64" y="40"/>
                      <a:pt x="65" y="33"/>
                    </a:cubicBezTo>
                    <a:cubicBezTo>
                      <a:pt x="65" y="27"/>
                      <a:pt x="56" y="11"/>
                      <a:pt x="50" y="13"/>
                    </a:cubicBezTo>
                    <a:cubicBezTo>
                      <a:pt x="45" y="15"/>
                      <a:pt x="41" y="16"/>
                      <a:pt x="34" y="14"/>
                    </a:cubicBezTo>
                    <a:cubicBezTo>
                      <a:pt x="30" y="12"/>
                      <a:pt x="25" y="9"/>
                      <a:pt x="21" y="7"/>
                    </a:cubicBezTo>
                    <a:cubicBezTo>
                      <a:pt x="18" y="5"/>
                      <a:pt x="7" y="0"/>
                      <a:pt x="5" y="3"/>
                    </a:cubicBezTo>
                    <a:cubicBezTo>
                      <a:pt x="2" y="6"/>
                      <a:pt x="1" y="12"/>
                      <a:pt x="1" y="16"/>
                    </a:cubicBezTo>
                    <a:cubicBezTo>
                      <a:pt x="2" y="21"/>
                      <a:pt x="0" y="24"/>
                      <a:pt x="0" y="28"/>
                    </a:cubicBezTo>
                    <a:cubicBezTo>
                      <a:pt x="0" y="31"/>
                      <a:pt x="3" y="33"/>
                      <a:pt x="7" y="31"/>
                    </a:cubicBezTo>
                    <a:cubicBezTo>
                      <a:pt x="13" y="31"/>
                      <a:pt x="14" y="34"/>
                      <a:pt x="16" y="30"/>
                    </a:cubicBezTo>
                    <a:cubicBezTo>
                      <a:pt x="17" y="26"/>
                      <a:pt x="31" y="31"/>
                      <a:pt x="36" y="33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" name="Freeform 532">
                <a:extLst>
                  <a:ext uri="{FF2B5EF4-FFF2-40B4-BE49-F238E27FC236}">
                    <a16:creationId xmlns:a16="http://schemas.microsoft.com/office/drawing/2014/main" id="{B189BBC2-6293-CE79-5E59-86B2529F3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32"/>
                <a:ext cx="235" cy="136"/>
              </a:xfrm>
              <a:custGeom>
                <a:avLst/>
                <a:gdLst>
                  <a:gd name="T0" fmla="*/ 1438 w 94"/>
                  <a:gd name="T1" fmla="*/ 419 h 51"/>
                  <a:gd name="T2" fmla="*/ 1395 w 94"/>
                  <a:gd name="T3" fmla="*/ 683 h 51"/>
                  <a:gd name="T4" fmla="*/ 1395 w 94"/>
                  <a:gd name="T5" fmla="*/ 888 h 51"/>
                  <a:gd name="T6" fmla="*/ 1408 w 94"/>
                  <a:gd name="T7" fmla="*/ 947 h 51"/>
                  <a:gd name="T8" fmla="*/ 1300 w 94"/>
                  <a:gd name="T9" fmla="*/ 968 h 51"/>
                  <a:gd name="T10" fmla="*/ 720 w 94"/>
                  <a:gd name="T11" fmla="*/ 797 h 51"/>
                  <a:gd name="T12" fmla="*/ 333 w 94"/>
                  <a:gd name="T13" fmla="*/ 776 h 51"/>
                  <a:gd name="T14" fmla="*/ 125 w 94"/>
                  <a:gd name="T15" fmla="*/ 717 h 51"/>
                  <a:gd name="T16" fmla="*/ 33 w 94"/>
                  <a:gd name="T17" fmla="*/ 491 h 51"/>
                  <a:gd name="T18" fmla="*/ 33 w 94"/>
                  <a:gd name="T19" fmla="*/ 307 h 51"/>
                  <a:gd name="T20" fmla="*/ 145 w 94"/>
                  <a:gd name="T21" fmla="*/ 115 h 51"/>
                  <a:gd name="T22" fmla="*/ 863 w 94"/>
                  <a:gd name="T23" fmla="*/ 376 h 51"/>
                  <a:gd name="T24" fmla="*/ 1333 w 94"/>
                  <a:gd name="T25" fmla="*/ 363 h 51"/>
                  <a:gd name="T26" fmla="*/ 1470 w 94"/>
                  <a:gd name="T27" fmla="*/ 397 h 51"/>
                  <a:gd name="T28" fmla="*/ 1438 w 94"/>
                  <a:gd name="T29" fmla="*/ 419 h 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4" h="51">
                    <a:moveTo>
                      <a:pt x="92" y="22"/>
                    </a:moveTo>
                    <a:cubicBezTo>
                      <a:pt x="90" y="26"/>
                      <a:pt x="89" y="31"/>
                      <a:pt x="89" y="36"/>
                    </a:cubicBezTo>
                    <a:cubicBezTo>
                      <a:pt x="90" y="40"/>
                      <a:pt x="88" y="43"/>
                      <a:pt x="89" y="47"/>
                    </a:cubicBezTo>
                    <a:cubicBezTo>
                      <a:pt x="89" y="48"/>
                      <a:pt x="89" y="49"/>
                      <a:pt x="90" y="50"/>
                    </a:cubicBezTo>
                    <a:cubicBezTo>
                      <a:pt x="88" y="51"/>
                      <a:pt x="86" y="51"/>
                      <a:pt x="83" y="51"/>
                    </a:cubicBezTo>
                    <a:cubicBezTo>
                      <a:pt x="78" y="50"/>
                      <a:pt x="57" y="44"/>
                      <a:pt x="46" y="42"/>
                    </a:cubicBezTo>
                    <a:cubicBezTo>
                      <a:pt x="39" y="41"/>
                      <a:pt x="26" y="40"/>
                      <a:pt x="21" y="41"/>
                    </a:cubicBezTo>
                    <a:cubicBezTo>
                      <a:pt x="16" y="42"/>
                      <a:pt x="14" y="41"/>
                      <a:pt x="8" y="38"/>
                    </a:cubicBezTo>
                    <a:cubicBezTo>
                      <a:pt x="3" y="35"/>
                      <a:pt x="4" y="31"/>
                      <a:pt x="2" y="26"/>
                    </a:cubicBezTo>
                    <a:cubicBezTo>
                      <a:pt x="0" y="21"/>
                      <a:pt x="1" y="22"/>
                      <a:pt x="2" y="16"/>
                    </a:cubicBezTo>
                    <a:cubicBezTo>
                      <a:pt x="3" y="10"/>
                      <a:pt x="6" y="7"/>
                      <a:pt x="9" y="6"/>
                    </a:cubicBezTo>
                    <a:cubicBezTo>
                      <a:pt x="12" y="0"/>
                      <a:pt x="48" y="18"/>
                      <a:pt x="55" y="20"/>
                    </a:cubicBezTo>
                    <a:cubicBezTo>
                      <a:pt x="63" y="22"/>
                      <a:pt x="74" y="17"/>
                      <a:pt x="85" y="19"/>
                    </a:cubicBezTo>
                    <a:cubicBezTo>
                      <a:pt x="89" y="20"/>
                      <a:pt x="92" y="21"/>
                      <a:pt x="94" y="21"/>
                    </a:cubicBezTo>
                    <a:cubicBezTo>
                      <a:pt x="93" y="22"/>
                      <a:pt x="92" y="22"/>
                      <a:pt x="92" y="22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" name="Freeform 533">
                <a:extLst>
                  <a:ext uri="{FF2B5EF4-FFF2-40B4-BE49-F238E27FC236}">
                    <a16:creationId xmlns:a16="http://schemas.microsoft.com/office/drawing/2014/main" id="{49BD2880-4A6E-2785-F67D-05ADEA66B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8" y="3117"/>
                <a:ext cx="193" cy="115"/>
              </a:xfrm>
              <a:custGeom>
                <a:avLst/>
                <a:gdLst>
                  <a:gd name="T0" fmla="*/ 396 w 77"/>
                  <a:gd name="T1" fmla="*/ 136 h 43"/>
                  <a:gd name="T2" fmla="*/ 867 w 77"/>
                  <a:gd name="T3" fmla="*/ 265 h 43"/>
                  <a:gd name="T4" fmla="*/ 1181 w 77"/>
                  <a:gd name="T5" fmla="*/ 615 h 43"/>
                  <a:gd name="T6" fmla="*/ 805 w 77"/>
                  <a:gd name="T7" fmla="*/ 786 h 43"/>
                  <a:gd name="T8" fmla="*/ 426 w 77"/>
                  <a:gd name="T9" fmla="*/ 572 h 43"/>
                  <a:gd name="T10" fmla="*/ 63 w 77"/>
                  <a:gd name="T11" fmla="*/ 628 h 43"/>
                  <a:gd name="T12" fmla="*/ 83 w 77"/>
                  <a:gd name="T13" fmla="*/ 423 h 43"/>
                  <a:gd name="T14" fmla="*/ 95 w 77"/>
                  <a:gd name="T15" fmla="*/ 251 h 43"/>
                  <a:gd name="T16" fmla="*/ 125 w 77"/>
                  <a:gd name="T17" fmla="*/ 21 h 43"/>
                  <a:gd name="T18" fmla="*/ 396 w 77"/>
                  <a:gd name="T19" fmla="*/ 136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" h="43">
                    <a:moveTo>
                      <a:pt x="25" y="7"/>
                    </a:moveTo>
                    <a:cubicBezTo>
                      <a:pt x="42" y="16"/>
                      <a:pt x="54" y="12"/>
                      <a:pt x="55" y="14"/>
                    </a:cubicBezTo>
                    <a:cubicBezTo>
                      <a:pt x="62" y="20"/>
                      <a:pt x="77" y="22"/>
                      <a:pt x="75" y="32"/>
                    </a:cubicBezTo>
                    <a:cubicBezTo>
                      <a:pt x="73" y="41"/>
                      <a:pt x="64" y="39"/>
                      <a:pt x="51" y="41"/>
                    </a:cubicBezTo>
                    <a:cubicBezTo>
                      <a:pt x="37" y="43"/>
                      <a:pt x="42" y="26"/>
                      <a:pt x="27" y="30"/>
                    </a:cubicBezTo>
                    <a:cubicBezTo>
                      <a:pt x="13" y="33"/>
                      <a:pt x="19" y="39"/>
                      <a:pt x="4" y="33"/>
                    </a:cubicBezTo>
                    <a:cubicBezTo>
                      <a:pt x="0" y="28"/>
                      <a:pt x="8" y="26"/>
                      <a:pt x="5" y="22"/>
                    </a:cubicBezTo>
                    <a:cubicBezTo>
                      <a:pt x="2" y="17"/>
                      <a:pt x="5" y="16"/>
                      <a:pt x="6" y="13"/>
                    </a:cubicBezTo>
                    <a:cubicBezTo>
                      <a:pt x="9" y="8"/>
                      <a:pt x="1" y="0"/>
                      <a:pt x="8" y="1"/>
                    </a:cubicBezTo>
                    <a:cubicBezTo>
                      <a:pt x="14" y="1"/>
                      <a:pt x="15" y="5"/>
                      <a:pt x="25" y="7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" name="Freeform 534">
                <a:extLst>
                  <a:ext uri="{FF2B5EF4-FFF2-40B4-BE49-F238E27FC236}">
                    <a16:creationId xmlns:a16="http://schemas.microsoft.com/office/drawing/2014/main" id="{573285C5-883C-4BB3-306C-37E65520D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51"/>
                <a:ext cx="255" cy="160"/>
              </a:xfrm>
              <a:custGeom>
                <a:avLst/>
                <a:gdLst>
                  <a:gd name="T0" fmla="*/ 1033 w 102"/>
                  <a:gd name="T1" fmla="*/ 419 h 60"/>
                  <a:gd name="T2" fmla="*/ 1395 w 102"/>
                  <a:gd name="T3" fmla="*/ 435 h 60"/>
                  <a:gd name="T4" fmla="*/ 1488 w 102"/>
                  <a:gd name="T5" fmla="*/ 491 h 60"/>
                  <a:gd name="T6" fmla="*/ 1550 w 102"/>
                  <a:gd name="T7" fmla="*/ 547 h 60"/>
                  <a:gd name="T8" fmla="*/ 1563 w 102"/>
                  <a:gd name="T9" fmla="*/ 717 h 60"/>
                  <a:gd name="T10" fmla="*/ 1550 w 102"/>
                  <a:gd name="T11" fmla="*/ 888 h 60"/>
                  <a:gd name="T12" fmla="*/ 1520 w 102"/>
                  <a:gd name="T13" fmla="*/ 1045 h 60"/>
                  <a:gd name="T14" fmla="*/ 783 w 102"/>
                  <a:gd name="T15" fmla="*/ 797 h 60"/>
                  <a:gd name="T16" fmla="*/ 345 w 102"/>
                  <a:gd name="T17" fmla="*/ 819 h 60"/>
                  <a:gd name="T18" fmla="*/ 113 w 102"/>
                  <a:gd name="T19" fmla="*/ 776 h 60"/>
                  <a:gd name="T20" fmla="*/ 63 w 102"/>
                  <a:gd name="T21" fmla="*/ 627 h 60"/>
                  <a:gd name="T22" fmla="*/ 220 w 102"/>
                  <a:gd name="T23" fmla="*/ 77 h 60"/>
                  <a:gd name="T24" fmla="*/ 488 w 102"/>
                  <a:gd name="T25" fmla="*/ 205 h 60"/>
                  <a:gd name="T26" fmla="*/ 1033 w 102"/>
                  <a:gd name="T27" fmla="*/ 419 h 6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60">
                    <a:moveTo>
                      <a:pt x="66" y="22"/>
                    </a:moveTo>
                    <a:cubicBezTo>
                      <a:pt x="75" y="24"/>
                      <a:pt x="82" y="23"/>
                      <a:pt x="89" y="23"/>
                    </a:cubicBezTo>
                    <a:cubicBezTo>
                      <a:pt x="91" y="24"/>
                      <a:pt x="94" y="26"/>
                      <a:pt x="95" y="26"/>
                    </a:cubicBezTo>
                    <a:cubicBezTo>
                      <a:pt x="97" y="26"/>
                      <a:pt x="99" y="28"/>
                      <a:pt x="99" y="29"/>
                    </a:cubicBezTo>
                    <a:cubicBezTo>
                      <a:pt x="100" y="32"/>
                      <a:pt x="101" y="35"/>
                      <a:pt x="100" y="38"/>
                    </a:cubicBezTo>
                    <a:cubicBezTo>
                      <a:pt x="99" y="41"/>
                      <a:pt x="96" y="42"/>
                      <a:pt x="99" y="47"/>
                    </a:cubicBezTo>
                    <a:cubicBezTo>
                      <a:pt x="102" y="50"/>
                      <a:pt x="97" y="52"/>
                      <a:pt x="97" y="55"/>
                    </a:cubicBezTo>
                    <a:cubicBezTo>
                      <a:pt x="88" y="60"/>
                      <a:pt x="65" y="46"/>
                      <a:pt x="50" y="42"/>
                    </a:cubicBezTo>
                    <a:cubicBezTo>
                      <a:pt x="44" y="40"/>
                      <a:pt x="30" y="42"/>
                      <a:pt x="22" y="43"/>
                    </a:cubicBezTo>
                    <a:cubicBezTo>
                      <a:pt x="16" y="44"/>
                      <a:pt x="11" y="43"/>
                      <a:pt x="7" y="41"/>
                    </a:cubicBezTo>
                    <a:cubicBezTo>
                      <a:pt x="1" y="40"/>
                      <a:pt x="4" y="33"/>
                      <a:pt x="4" y="33"/>
                    </a:cubicBezTo>
                    <a:cubicBezTo>
                      <a:pt x="8" y="21"/>
                      <a:pt x="0" y="7"/>
                      <a:pt x="14" y="4"/>
                    </a:cubicBezTo>
                    <a:cubicBezTo>
                      <a:pt x="21" y="0"/>
                      <a:pt x="24" y="8"/>
                      <a:pt x="31" y="11"/>
                    </a:cubicBezTo>
                    <a:cubicBezTo>
                      <a:pt x="35" y="13"/>
                      <a:pt x="51" y="20"/>
                      <a:pt x="66" y="22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" name="Freeform 535">
                <a:extLst>
                  <a:ext uri="{FF2B5EF4-FFF2-40B4-BE49-F238E27FC236}">
                    <a16:creationId xmlns:a16="http://schemas.microsoft.com/office/drawing/2014/main" id="{F724A1C0-9CEC-C2B0-A15D-7BDFBB7AC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3" y="3029"/>
                <a:ext cx="385" cy="131"/>
              </a:xfrm>
              <a:custGeom>
                <a:avLst/>
                <a:gdLst>
                  <a:gd name="T0" fmla="*/ 63 w 154"/>
                  <a:gd name="T1" fmla="*/ 786 h 49"/>
                  <a:gd name="T2" fmla="*/ 145 w 154"/>
                  <a:gd name="T3" fmla="*/ 537 h 49"/>
                  <a:gd name="T4" fmla="*/ 145 w 154"/>
                  <a:gd name="T5" fmla="*/ 479 h 49"/>
                  <a:gd name="T6" fmla="*/ 145 w 154"/>
                  <a:gd name="T7" fmla="*/ 457 h 49"/>
                  <a:gd name="T8" fmla="*/ 145 w 154"/>
                  <a:gd name="T9" fmla="*/ 422 h 49"/>
                  <a:gd name="T10" fmla="*/ 33 w 154"/>
                  <a:gd name="T11" fmla="*/ 115 h 49"/>
                  <a:gd name="T12" fmla="*/ 113 w 154"/>
                  <a:gd name="T13" fmla="*/ 0 h 49"/>
                  <a:gd name="T14" fmla="*/ 300 w 154"/>
                  <a:gd name="T15" fmla="*/ 21 h 49"/>
                  <a:gd name="T16" fmla="*/ 563 w 154"/>
                  <a:gd name="T17" fmla="*/ 150 h 49"/>
                  <a:gd name="T18" fmla="*/ 1395 w 154"/>
                  <a:gd name="T19" fmla="*/ 230 h 49"/>
                  <a:gd name="T20" fmla="*/ 1875 w 154"/>
                  <a:gd name="T21" fmla="*/ 307 h 49"/>
                  <a:gd name="T22" fmla="*/ 2313 w 154"/>
                  <a:gd name="T23" fmla="*/ 192 h 49"/>
                  <a:gd name="T24" fmla="*/ 2395 w 154"/>
                  <a:gd name="T25" fmla="*/ 265 h 49"/>
                  <a:gd name="T26" fmla="*/ 2375 w 154"/>
                  <a:gd name="T27" fmla="*/ 799 h 49"/>
                  <a:gd name="T28" fmla="*/ 2345 w 154"/>
                  <a:gd name="T29" fmla="*/ 880 h 49"/>
                  <a:gd name="T30" fmla="*/ 2208 w 154"/>
                  <a:gd name="T31" fmla="*/ 914 h 49"/>
                  <a:gd name="T32" fmla="*/ 1720 w 154"/>
                  <a:gd name="T33" fmla="*/ 730 h 49"/>
                  <a:gd name="T34" fmla="*/ 375 w 154"/>
                  <a:gd name="T35" fmla="*/ 799 h 49"/>
                  <a:gd name="T36" fmla="*/ 145 w 154"/>
                  <a:gd name="T37" fmla="*/ 858 h 49"/>
                  <a:gd name="T38" fmla="*/ 63 w 154"/>
                  <a:gd name="T39" fmla="*/ 786 h 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4" h="49">
                    <a:moveTo>
                      <a:pt x="4" y="41"/>
                    </a:moveTo>
                    <a:cubicBezTo>
                      <a:pt x="8" y="36"/>
                      <a:pt x="8" y="31"/>
                      <a:pt x="9" y="28"/>
                    </a:cubicBezTo>
                    <a:cubicBezTo>
                      <a:pt x="9" y="27"/>
                      <a:pt x="9" y="26"/>
                      <a:pt x="9" y="25"/>
                    </a:cubicBezTo>
                    <a:cubicBezTo>
                      <a:pt x="9" y="25"/>
                      <a:pt x="9" y="24"/>
                      <a:pt x="9" y="24"/>
                    </a:cubicBezTo>
                    <a:cubicBezTo>
                      <a:pt x="9" y="23"/>
                      <a:pt x="9" y="23"/>
                      <a:pt x="9" y="22"/>
                    </a:cubicBezTo>
                    <a:cubicBezTo>
                      <a:pt x="9" y="16"/>
                      <a:pt x="7" y="10"/>
                      <a:pt x="2" y="6"/>
                    </a:cubicBezTo>
                    <a:cubicBezTo>
                      <a:pt x="0" y="3"/>
                      <a:pt x="5" y="0"/>
                      <a:pt x="7" y="0"/>
                    </a:cubicBezTo>
                    <a:cubicBezTo>
                      <a:pt x="13" y="0"/>
                      <a:pt x="14" y="1"/>
                      <a:pt x="19" y="1"/>
                    </a:cubicBezTo>
                    <a:cubicBezTo>
                      <a:pt x="25" y="2"/>
                      <a:pt x="29" y="6"/>
                      <a:pt x="36" y="8"/>
                    </a:cubicBezTo>
                    <a:cubicBezTo>
                      <a:pt x="40" y="8"/>
                      <a:pt x="70" y="11"/>
                      <a:pt x="89" y="12"/>
                    </a:cubicBezTo>
                    <a:cubicBezTo>
                      <a:pt x="106" y="13"/>
                      <a:pt x="116" y="16"/>
                      <a:pt x="120" y="16"/>
                    </a:cubicBezTo>
                    <a:cubicBezTo>
                      <a:pt x="125" y="16"/>
                      <a:pt x="138" y="10"/>
                      <a:pt x="148" y="10"/>
                    </a:cubicBezTo>
                    <a:cubicBezTo>
                      <a:pt x="151" y="10"/>
                      <a:pt x="154" y="13"/>
                      <a:pt x="153" y="14"/>
                    </a:cubicBezTo>
                    <a:cubicBezTo>
                      <a:pt x="146" y="20"/>
                      <a:pt x="154" y="31"/>
                      <a:pt x="152" y="42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45" y="49"/>
                      <a:pt x="141" y="48"/>
                    </a:cubicBezTo>
                    <a:cubicBezTo>
                      <a:pt x="130" y="45"/>
                      <a:pt x="114" y="39"/>
                      <a:pt x="110" y="38"/>
                    </a:cubicBezTo>
                    <a:cubicBezTo>
                      <a:pt x="102" y="37"/>
                      <a:pt x="35" y="37"/>
                      <a:pt x="24" y="42"/>
                    </a:cubicBezTo>
                    <a:cubicBezTo>
                      <a:pt x="18" y="44"/>
                      <a:pt x="16" y="44"/>
                      <a:pt x="9" y="45"/>
                    </a:cubicBezTo>
                    <a:cubicBezTo>
                      <a:pt x="7" y="45"/>
                      <a:pt x="3" y="42"/>
                      <a:pt x="4" y="41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" name="Freeform 536">
                <a:extLst>
                  <a:ext uri="{FF2B5EF4-FFF2-40B4-BE49-F238E27FC236}">
                    <a16:creationId xmlns:a16="http://schemas.microsoft.com/office/drawing/2014/main" id="{EFB51E7F-45B6-15BB-51E6-531E20767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3459"/>
                <a:ext cx="133" cy="85"/>
              </a:xfrm>
              <a:custGeom>
                <a:avLst/>
                <a:gdLst>
                  <a:gd name="T0" fmla="*/ 301 w 53"/>
                  <a:gd name="T1" fmla="*/ 93 h 32"/>
                  <a:gd name="T2" fmla="*/ 680 w 53"/>
                  <a:gd name="T3" fmla="*/ 205 h 32"/>
                  <a:gd name="T4" fmla="*/ 838 w 53"/>
                  <a:gd name="T5" fmla="*/ 452 h 32"/>
                  <a:gd name="T6" fmla="*/ 660 w 53"/>
                  <a:gd name="T7" fmla="*/ 566 h 32"/>
                  <a:gd name="T8" fmla="*/ 334 w 53"/>
                  <a:gd name="T9" fmla="*/ 430 h 32"/>
                  <a:gd name="T10" fmla="*/ 50 w 53"/>
                  <a:gd name="T11" fmla="*/ 507 h 32"/>
                  <a:gd name="T12" fmla="*/ 83 w 53"/>
                  <a:gd name="T13" fmla="*/ 353 h 32"/>
                  <a:gd name="T14" fmla="*/ 83 w 53"/>
                  <a:gd name="T15" fmla="*/ 226 h 32"/>
                  <a:gd name="T16" fmla="*/ 95 w 53"/>
                  <a:gd name="T17" fmla="*/ 0 h 32"/>
                  <a:gd name="T18" fmla="*/ 301 w 53"/>
                  <a:gd name="T19" fmla="*/ 93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32">
                    <a:moveTo>
                      <a:pt x="19" y="5"/>
                    </a:moveTo>
                    <a:cubicBezTo>
                      <a:pt x="33" y="13"/>
                      <a:pt x="42" y="9"/>
                      <a:pt x="43" y="11"/>
                    </a:cubicBezTo>
                    <a:cubicBezTo>
                      <a:pt x="49" y="16"/>
                      <a:pt x="53" y="15"/>
                      <a:pt x="53" y="24"/>
                    </a:cubicBezTo>
                    <a:cubicBezTo>
                      <a:pt x="52" y="28"/>
                      <a:pt x="51" y="28"/>
                      <a:pt x="42" y="30"/>
                    </a:cubicBezTo>
                    <a:cubicBezTo>
                      <a:pt x="31" y="32"/>
                      <a:pt x="32" y="19"/>
                      <a:pt x="21" y="23"/>
                    </a:cubicBezTo>
                    <a:cubicBezTo>
                      <a:pt x="10" y="27"/>
                      <a:pt x="15" y="32"/>
                      <a:pt x="3" y="27"/>
                    </a:cubicBezTo>
                    <a:cubicBezTo>
                      <a:pt x="0" y="22"/>
                      <a:pt x="7" y="23"/>
                      <a:pt x="5" y="19"/>
                    </a:cubicBezTo>
                    <a:cubicBezTo>
                      <a:pt x="2" y="15"/>
                      <a:pt x="5" y="14"/>
                      <a:pt x="5" y="12"/>
                    </a:cubicBezTo>
                    <a:cubicBezTo>
                      <a:pt x="7" y="6"/>
                      <a:pt x="1" y="0"/>
                      <a:pt x="6" y="0"/>
                    </a:cubicBezTo>
                    <a:cubicBezTo>
                      <a:pt x="11" y="0"/>
                      <a:pt x="12" y="3"/>
                      <a:pt x="19" y="5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" name="Freeform 537">
                <a:extLst>
                  <a:ext uri="{FF2B5EF4-FFF2-40B4-BE49-F238E27FC236}">
                    <a16:creationId xmlns:a16="http://schemas.microsoft.com/office/drawing/2014/main" id="{B211B044-8341-82CB-6601-516D9EC72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411"/>
                <a:ext cx="183" cy="125"/>
              </a:xfrm>
              <a:custGeom>
                <a:avLst/>
                <a:gdLst>
                  <a:gd name="T0" fmla="*/ 1068 w 73"/>
                  <a:gd name="T1" fmla="*/ 362 h 47"/>
                  <a:gd name="T2" fmla="*/ 1101 w 73"/>
                  <a:gd name="T3" fmla="*/ 362 h 47"/>
                  <a:gd name="T4" fmla="*/ 1118 w 73"/>
                  <a:gd name="T5" fmla="*/ 566 h 47"/>
                  <a:gd name="T6" fmla="*/ 1118 w 73"/>
                  <a:gd name="T7" fmla="*/ 694 h 47"/>
                  <a:gd name="T8" fmla="*/ 1088 w 73"/>
                  <a:gd name="T9" fmla="*/ 793 h 47"/>
                  <a:gd name="T10" fmla="*/ 629 w 73"/>
                  <a:gd name="T11" fmla="*/ 694 h 47"/>
                  <a:gd name="T12" fmla="*/ 283 w 73"/>
                  <a:gd name="T13" fmla="*/ 678 h 47"/>
                  <a:gd name="T14" fmla="*/ 33 w 73"/>
                  <a:gd name="T15" fmla="*/ 622 h 47"/>
                  <a:gd name="T16" fmla="*/ 83 w 73"/>
                  <a:gd name="T17" fmla="*/ 524 h 47"/>
                  <a:gd name="T18" fmla="*/ 175 w 73"/>
                  <a:gd name="T19" fmla="*/ 77 h 47"/>
                  <a:gd name="T20" fmla="*/ 396 w 73"/>
                  <a:gd name="T21" fmla="*/ 191 h 47"/>
                  <a:gd name="T22" fmla="*/ 1068 w 73"/>
                  <a:gd name="T23" fmla="*/ 362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3" h="47">
                    <a:moveTo>
                      <a:pt x="68" y="19"/>
                    </a:moveTo>
                    <a:cubicBezTo>
                      <a:pt x="68" y="19"/>
                      <a:pt x="69" y="19"/>
                      <a:pt x="70" y="19"/>
                    </a:cubicBezTo>
                    <a:cubicBezTo>
                      <a:pt x="69" y="21"/>
                      <a:pt x="73" y="26"/>
                      <a:pt x="71" y="30"/>
                    </a:cubicBezTo>
                    <a:cubicBezTo>
                      <a:pt x="71" y="32"/>
                      <a:pt x="68" y="33"/>
                      <a:pt x="71" y="37"/>
                    </a:cubicBezTo>
                    <a:cubicBezTo>
                      <a:pt x="73" y="40"/>
                      <a:pt x="69" y="39"/>
                      <a:pt x="69" y="42"/>
                    </a:cubicBezTo>
                    <a:cubicBezTo>
                      <a:pt x="62" y="47"/>
                      <a:pt x="51" y="40"/>
                      <a:pt x="40" y="37"/>
                    </a:cubicBezTo>
                    <a:cubicBezTo>
                      <a:pt x="35" y="35"/>
                      <a:pt x="25" y="35"/>
                      <a:pt x="18" y="36"/>
                    </a:cubicBezTo>
                    <a:cubicBezTo>
                      <a:pt x="12" y="38"/>
                      <a:pt x="6" y="35"/>
                      <a:pt x="2" y="33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8" y="17"/>
                      <a:pt x="0" y="7"/>
                      <a:pt x="11" y="4"/>
                    </a:cubicBezTo>
                    <a:cubicBezTo>
                      <a:pt x="17" y="0"/>
                      <a:pt x="19" y="7"/>
                      <a:pt x="25" y="10"/>
                    </a:cubicBezTo>
                    <a:cubicBezTo>
                      <a:pt x="30" y="13"/>
                      <a:pt x="60" y="20"/>
                      <a:pt x="68" y="19"/>
                    </a:cubicBezTo>
                    <a:close/>
                  </a:path>
                </a:pathLst>
              </a:custGeom>
              <a:solidFill>
                <a:srgbClr val="FFEC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" name="Freeform 538">
                <a:extLst>
                  <a:ext uri="{FF2B5EF4-FFF2-40B4-BE49-F238E27FC236}">
                    <a16:creationId xmlns:a16="http://schemas.microsoft.com/office/drawing/2014/main" id="{88854233-DD4D-D235-CA53-B26E5E5AC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" y="2997"/>
                <a:ext cx="70" cy="75"/>
              </a:xfrm>
              <a:custGeom>
                <a:avLst/>
                <a:gdLst>
                  <a:gd name="T0" fmla="*/ 50 w 28"/>
                  <a:gd name="T1" fmla="*/ 94 h 28"/>
                  <a:gd name="T2" fmla="*/ 33 w 28"/>
                  <a:gd name="T3" fmla="*/ 402 h 28"/>
                  <a:gd name="T4" fmla="*/ 208 w 28"/>
                  <a:gd name="T5" fmla="*/ 504 h 28"/>
                  <a:gd name="T6" fmla="*/ 438 w 28"/>
                  <a:gd name="T7" fmla="*/ 329 h 28"/>
                  <a:gd name="T8" fmla="*/ 363 w 28"/>
                  <a:gd name="T9" fmla="*/ 209 h 28"/>
                  <a:gd name="T10" fmla="*/ 300 w 28"/>
                  <a:gd name="T11" fmla="*/ 0 h 28"/>
                  <a:gd name="T12" fmla="*/ 158 w 28"/>
                  <a:gd name="T13" fmla="*/ 252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3" y="5"/>
                    </a:moveTo>
                    <a:cubicBezTo>
                      <a:pt x="5" y="11"/>
                      <a:pt x="3" y="15"/>
                      <a:pt x="2" y="21"/>
                    </a:cubicBezTo>
                    <a:cubicBezTo>
                      <a:pt x="0" y="28"/>
                      <a:pt x="8" y="28"/>
                      <a:pt x="13" y="26"/>
                    </a:cubicBezTo>
                    <a:cubicBezTo>
                      <a:pt x="16" y="26"/>
                      <a:pt x="28" y="21"/>
                      <a:pt x="28" y="17"/>
                    </a:cubicBezTo>
                    <a:cubicBezTo>
                      <a:pt x="28" y="15"/>
                      <a:pt x="24" y="12"/>
                      <a:pt x="23" y="11"/>
                    </a:cubicBezTo>
                    <a:cubicBezTo>
                      <a:pt x="20" y="8"/>
                      <a:pt x="19" y="4"/>
                      <a:pt x="19" y="0"/>
                    </a:cubicBezTo>
                    <a:cubicBezTo>
                      <a:pt x="20" y="6"/>
                      <a:pt x="17" y="13"/>
                      <a:pt x="10" y="13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" name="Freeform 539">
                <a:extLst>
                  <a:ext uri="{FF2B5EF4-FFF2-40B4-BE49-F238E27FC236}">
                    <a16:creationId xmlns:a16="http://schemas.microsoft.com/office/drawing/2014/main" id="{721D82E1-16E2-D88D-7650-F296CEC3E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3" y="3096"/>
                <a:ext cx="95" cy="99"/>
              </a:xfrm>
              <a:custGeom>
                <a:avLst/>
                <a:gdLst>
                  <a:gd name="T0" fmla="*/ 0 w 38"/>
                  <a:gd name="T1" fmla="*/ 265 h 37"/>
                  <a:gd name="T2" fmla="*/ 50 w 38"/>
                  <a:gd name="T3" fmla="*/ 500 h 37"/>
                  <a:gd name="T4" fmla="*/ 113 w 38"/>
                  <a:gd name="T5" fmla="*/ 688 h 37"/>
                  <a:gd name="T6" fmla="*/ 300 w 38"/>
                  <a:gd name="T7" fmla="*/ 615 h 37"/>
                  <a:gd name="T8" fmla="*/ 470 w 38"/>
                  <a:gd name="T9" fmla="*/ 629 h 37"/>
                  <a:gd name="T10" fmla="*/ 563 w 38"/>
                  <a:gd name="T11" fmla="*/ 559 h 37"/>
                  <a:gd name="T12" fmla="*/ 500 w 38"/>
                  <a:gd name="T13" fmla="*/ 500 h 37"/>
                  <a:gd name="T14" fmla="*/ 375 w 38"/>
                  <a:gd name="T15" fmla="*/ 401 h 37"/>
                  <a:gd name="T16" fmla="*/ 220 w 38"/>
                  <a:gd name="T17" fmla="*/ 230 h 37"/>
                  <a:gd name="T18" fmla="*/ 208 w 38"/>
                  <a:gd name="T19" fmla="*/ 115 h 37"/>
                  <a:gd name="T20" fmla="*/ 250 w 38"/>
                  <a:gd name="T21" fmla="*/ 0 h 37"/>
                  <a:gd name="T22" fmla="*/ 158 w 38"/>
                  <a:gd name="T23" fmla="*/ 209 h 37"/>
                  <a:gd name="T24" fmla="*/ 63 w 38"/>
                  <a:gd name="T25" fmla="*/ 364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37">
                    <a:moveTo>
                      <a:pt x="0" y="14"/>
                    </a:moveTo>
                    <a:cubicBezTo>
                      <a:pt x="0" y="18"/>
                      <a:pt x="2" y="23"/>
                      <a:pt x="3" y="26"/>
                    </a:cubicBezTo>
                    <a:cubicBezTo>
                      <a:pt x="4" y="29"/>
                      <a:pt x="4" y="35"/>
                      <a:pt x="7" y="36"/>
                    </a:cubicBezTo>
                    <a:cubicBezTo>
                      <a:pt x="10" y="37"/>
                      <a:pt x="16" y="33"/>
                      <a:pt x="19" y="32"/>
                    </a:cubicBezTo>
                    <a:cubicBezTo>
                      <a:pt x="23" y="31"/>
                      <a:pt x="26" y="33"/>
                      <a:pt x="30" y="33"/>
                    </a:cubicBezTo>
                    <a:cubicBezTo>
                      <a:pt x="32" y="33"/>
                      <a:pt x="38" y="33"/>
                      <a:pt x="36" y="29"/>
                    </a:cubicBezTo>
                    <a:cubicBezTo>
                      <a:pt x="36" y="27"/>
                      <a:pt x="33" y="27"/>
                      <a:pt x="32" y="26"/>
                    </a:cubicBezTo>
                    <a:cubicBezTo>
                      <a:pt x="30" y="24"/>
                      <a:pt x="27" y="23"/>
                      <a:pt x="24" y="21"/>
                    </a:cubicBezTo>
                    <a:cubicBezTo>
                      <a:pt x="21" y="19"/>
                      <a:pt x="16" y="16"/>
                      <a:pt x="14" y="12"/>
                    </a:cubicBezTo>
                    <a:cubicBezTo>
                      <a:pt x="12" y="10"/>
                      <a:pt x="12" y="8"/>
                      <a:pt x="13" y="6"/>
                    </a:cubicBezTo>
                    <a:cubicBezTo>
                      <a:pt x="14" y="4"/>
                      <a:pt x="16" y="2"/>
                      <a:pt x="16" y="0"/>
                    </a:cubicBezTo>
                    <a:cubicBezTo>
                      <a:pt x="11" y="1"/>
                      <a:pt x="9" y="7"/>
                      <a:pt x="10" y="11"/>
                    </a:cubicBezTo>
                    <a:cubicBezTo>
                      <a:pt x="10" y="15"/>
                      <a:pt x="10" y="21"/>
                      <a:pt x="4" y="19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" name="Freeform 540">
                <a:extLst>
                  <a:ext uri="{FF2B5EF4-FFF2-40B4-BE49-F238E27FC236}">
                    <a16:creationId xmlns:a16="http://schemas.microsoft.com/office/drawing/2014/main" id="{B4B7B28E-2666-A114-2C98-BF5905313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208"/>
                <a:ext cx="113" cy="99"/>
              </a:xfrm>
              <a:custGeom>
                <a:avLst/>
                <a:gdLst>
                  <a:gd name="T0" fmla="*/ 630 w 45"/>
                  <a:gd name="T1" fmla="*/ 56 h 37"/>
                  <a:gd name="T2" fmla="*/ 472 w 45"/>
                  <a:gd name="T3" fmla="*/ 209 h 37"/>
                  <a:gd name="T4" fmla="*/ 505 w 45"/>
                  <a:gd name="T5" fmla="*/ 401 h 37"/>
                  <a:gd name="T6" fmla="*/ 681 w 45"/>
                  <a:gd name="T7" fmla="*/ 573 h 37"/>
                  <a:gd name="T8" fmla="*/ 505 w 45"/>
                  <a:gd name="T9" fmla="*/ 688 h 37"/>
                  <a:gd name="T10" fmla="*/ 367 w 45"/>
                  <a:gd name="T11" fmla="*/ 688 h 37"/>
                  <a:gd name="T12" fmla="*/ 239 w 45"/>
                  <a:gd name="T13" fmla="*/ 709 h 37"/>
                  <a:gd name="T14" fmla="*/ 83 w 45"/>
                  <a:gd name="T15" fmla="*/ 252 h 37"/>
                  <a:gd name="T16" fmla="*/ 20 w 45"/>
                  <a:gd name="T17" fmla="*/ 115 h 37"/>
                  <a:gd name="T18" fmla="*/ 113 w 45"/>
                  <a:gd name="T19" fmla="*/ 78 h 37"/>
                  <a:gd name="T20" fmla="*/ 146 w 45"/>
                  <a:gd name="T21" fmla="*/ 21 h 37"/>
                  <a:gd name="T22" fmla="*/ 126 w 45"/>
                  <a:gd name="T23" fmla="*/ 171 h 37"/>
                  <a:gd name="T24" fmla="*/ 188 w 45"/>
                  <a:gd name="T25" fmla="*/ 308 h 37"/>
                  <a:gd name="T26" fmla="*/ 284 w 45"/>
                  <a:gd name="T27" fmla="*/ 423 h 37"/>
                  <a:gd name="T28" fmla="*/ 367 w 45"/>
                  <a:gd name="T29" fmla="*/ 385 h 37"/>
                  <a:gd name="T30" fmla="*/ 347 w 45"/>
                  <a:gd name="T31" fmla="*/ 265 h 37"/>
                  <a:gd name="T32" fmla="*/ 555 w 45"/>
                  <a:gd name="T33" fmla="*/ 35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37">
                    <a:moveTo>
                      <a:pt x="40" y="3"/>
                    </a:moveTo>
                    <a:cubicBezTo>
                      <a:pt x="36" y="6"/>
                      <a:pt x="32" y="7"/>
                      <a:pt x="30" y="11"/>
                    </a:cubicBezTo>
                    <a:cubicBezTo>
                      <a:pt x="28" y="15"/>
                      <a:pt x="29" y="18"/>
                      <a:pt x="32" y="21"/>
                    </a:cubicBezTo>
                    <a:cubicBezTo>
                      <a:pt x="35" y="25"/>
                      <a:pt x="40" y="25"/>
                      <a:pt x="43" y="30"/>
                    </a:cubicBezTo>
                    <a:cubicBezTo>
                      <a:pt x="45" y="36"/>
                      <a:pt x="36" y="37"/>
                      <a:pt x="32" y="36"/>
                    </a:cubicBezTo>
                    <a:cubicBezTo>
                      <a:pt x="29" y="36"/>
                      <a:pt x="26" y="35"/>
                      <a:pt x="23" y="36"/>
                    </a:cubicBezTo>
                    <a:cubicBezTo>
                      <a:pt x="20" y="36"/>
                      <a:pt x="18" y="37"/>
                      <a:pt x="15" y="37"/>
                    </a:cubicBezTo>
                    <a:cubicBezTo>
                      <a:pt x="14" y="29"/>
                      <a:pt x="9" y="20"/>
                      <a:pt x="5" y="13"/>
                    </a:cubicBezTo>
                    <a:cubicBezTo>
                      <a:pt x="3" y="11"/>
                      <a:pt x="0" y="9"/>
                      <a:pt x="1" y="6"/>
                    </a:cubicBezTo>
                    <a:cubicBezTo>
                      <a:pt x="1" y="3"/>
                      <a:pt x="4" y="3"/>
                      <a:pt x="7" y="4"/>
                    </a:cubicBezTo>
                    <a:cubicBezTo>
                      <a:pt x="8" y="5"/>
                      <a:pt x="9" y="0"/>
                      <a:pt x="9" y="1"/>
                    </a:cubicBezTo>
                    <a:cubicBezTo>
                      <a:pt x="8" y="3"/>
                      <a:pt x="7" y="6"/>
                      <a:pt x="8" y="9"/>
                    </a:cubicBezTo>
                    <a:cubicBezTo>
                      <a:pt x="8" y="12"/>
                      <a:pt x="10" y="14"/>
                      <a:pt x="12" y="16"/>
                    </a:cubicBezTo>
                    <a:cubicBezTo>
                      <a:pt x="13" y="19"/>
                      <a:pt x="14" y="21"/>
                      <a:pt x="18" y="22"/>
                    </a:cubicBezTo>
                    <a:cubicBezTo>
                      <a:pt x="19" y="22"/>
                      <a:pt x="22" y="22"/>
                      <a:pt x="23" y="20"/>
                    </a:cubicBezTo>
                    <a:cubicBezTo>
                      <a:pt x="24" y="18"/>
                      <a:pt x="22" y="16"/>
                      <a:pt x="22" y="14"/>
                    </a:cubicBezTo>
                    <a:cubicBezTo>
                      <a:pt x="21" y="7"/>
                      <a:pt x="31" y="5"/>
                      <a:pt x="35" y="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" name="Freeform 541">
                <a:extLst>
                  <a:ext uri="{FF2B5EF4-FFF2-40B4-BE49-F238E27FC236}">
                    <a16:creationId xmlns:a16="http://schemas.microsoft.com/office/drawing/2014/main" id="{DDB6223B-0585-52C3-9272-7C88082AC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331"/>
                <a:ext cx="73" cy="80"/>
              </a:xfrm>
              <a:custGeom>
                <a:avLst/>
                <a:gdLst>
                  <a:gd name="T0" fmla="*/ 463 w 29"/>
                  <a:gd name="T1" fmla="*/ 93 h 30"/>
                  <a:gd name="T2" fmla="*/ 254 w 29"/>
                  <a:gd name="T3" fmla="*/ 205 h 30"/>
                  <a:gd name="T4" fmla="*/ 368 w 29"/>
                  <a:gd name="T5" fmla="*/ 419 h 30"/>
                  <a:gd name="T6" fmla="*/ 272 w 29"/>
                  <a:gd name="T7" fmla="*/ 533 h 30"/>
                  <a:gd name="T8" fmla="*/ 113 w 29"/>
                  <a:gd name="T9" fmla="*/ 419 h 30"/>
                  <a:gd name="T10" fmla="*/ 0 w 29"/>
                  <a:gd name="T11" fmla="*/ 363 h 30"/>
                  <a:gd name="T12" fmla="*/ 113 w 29"/>
                  <a:gd name="T13" fmla="*/ 205 h 30"/>
                  <a:gd name="T14" fmla="*/ 222 w 29"/>
                  <a:gd name="T15" fmla="*/ 21 h 30"/>
                  <a:gd name="T16" fmla="*/ 176 w 29"/>
                  <a:gd name="T17" fmla="*/ 136 h 30"/>
                  <a:gd name="T18" fmla="*/ 254 w 29"/>
                  <a:gd name="T19" fmla="*/ 149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30">
                    <a:moveTo>
                      <a:pt x="29" y="5"/>
                    </a:moveTo>
                    <a:cubicBezTo>
                      <a:pt x="26" y="7"/>
                      <a:pt x="17" y="4"/>
                      <a:pt x="16" y="11"/>
                    </a:cubicBezTo>
                    <a:cubicBezTo>
                      <a:pt x="15" y="16"/>
                      <a:pt x="21" y="18"/>
                      <a:pt x="23" y="22"/>
                    </a:cubicBezTo>
                    <a:cubicBezTo>
                      <a:pt x="24" y="26"/>
                      <a:pt x="23" y="30"/>
                      <a:pt x="17" y="28"/>
                    </a:cubicBezTo>
                    <a:cubicBezTo>
                      <a:pt x="13" y="27"/>
                      <a:pt x="10" y="24"/>
                      <a:pt x="7" y="22"/>
                    </a:cubicBezTo>
                    <a:cubicBezTo>
                      <a:pt x="5" y="22"/>
                      <a:pt x="1" y="22"/>
                      <a:pt x="0" y="19"/>
                    </a:cubicBezTo>
                    <a:cubicBezTo>
                      <a:pt x="3" y="17"/>
                      <a:pt x="5" y="14"/>
                      <a:pt x="7" y="11"/>
                    </a:cubicBezTo>
                    <a:cubicBezTo>
                      <a:pt x="8" y="9"/>
                      <a:pt x="11" y="0"/>
                      <a:pt x="14" y="1"/>
                    </a:cubicBezTo>
                    <a:cubicBezTo>
                      <a:pt x="14" y="3"/>
                      <a:pt x="11" y="5"/>
                      <a:pt x="11" y="7"/>
                    </a:cubicBezTo>
                    <a:cubicBezTo>
                      <a:pt x="12" y="10"/>
                      <a:pt x="15" y="10"/>
                      <a:pt x="16" y="8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" name="Freeform 542">
                <a:extLst>
                  <a:ext uri="{FF2B5EF4-FFF2-40B4-BE49-F238E27FC236}">
                    <a16:creationId xmlns:a16="http://schemas.microsoft.com/office/drawing/2014/main" id="{CC540504-A418-0EAE-8CED-236ADC639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2867"/>
                <a:ext cx="420" cy="146"/>
              </a:xfrm>
              <a:custGeom>
                <a:avLst/>
                <a:gdLst>
                  <a:gd name="T0" fmla="*/ 20 w 168"/>
                  <a:gd name="T1" fmla="*/ 690 h 55"/>
                  <a:gd name="T2" fmla="*/ 33 w 168"/>
                  <a:gd name="T3" fmla="*/ 950 h 55"/>
                  <a:gd name="T4" fmla="*/ 208 w 168"/>
                  <a:gd name="T5" fmla="*/ 1009 h 55"/>
                  <a:gd name="T6" fmla="*/ 408 w 168"/>
                  <a:gd name="T7" fmla="*/ 937 h 55"/>
                  <a:gd name="T8" fmla="*/ 645 w 168"/>
                  <a:gd name="T9" fmla="*/ 860 h 55"/>
                  <a:gd name="T10" fmla="*/ 1550 w 168"/>
                  <a:gd name="T11" fmla="*/ 579 h 55"/>
                  <a:gd name="T12" fmla="*/ 1988 w 168"/>
                  <a:gd name="T13" fmla="*/ 507 h 55"/>
                  <a:gd name="T14" fmla="*/ 2333 w 168"/>
                  <a:gd name="T15" fmla="*/ 451 h 55"/>
                  <a:gd name="T16" fmla="*/ 2425 w 168"/>
                  <a:gd name="T17" fmla="*/ 396 h 55"/>
                  <a:gd name="T18" fmla="*/ 2458 w 168"/>
                  <a:gd name="T19" fmla="*/ 316 h 55"/>
                  <a:gd name="T20" fmla="*/ 2520 w 168"/>
                  <a:gd name="T21" fmla="*/ 281 h 55"/>
                  <a:gd name="T22" fmla="*/ 2613 w 168"/>
                  <a:gd name="T23" fmla="*/ 149 h 55"/>
                  <a:gd name="T24" fmla="*/ 2520 w 168"/>
                  <a:gd name="T25" fmla="*/ 0 h 55"/>
                  <a:gd name="T26" fmla="*/ 2458 w 168"/>
                  <a:gd name="T27" fmla="*/ 191 h 55"/>
                  <a:gd name="T28" fmla="*/ 2250 w 168"/>
                  <a:gd name="T29" fmla="*/ 295 h 55"/>
                  <a:gd name="T30" fmla="*/ 1938 w 168"/>
                  <a:gd name="T31" fmla="*/ 295 h 55"/>
                  <a:gd name="T32" fmla="*/ 1625 w 168"/>
                  <a:gd name="T33" fmla="*/ 409 h 55"/>
                  <a:gd name="T34" fmla="*/ 1283 w 168"/>
                  <a:gd name="T35" fmla="*/ 542 h 55"/>
                  <a:gd name="T36" fmla="*/ 925 w 168"/>
                  <a:gd name="T37" fmla="*/ 690 h 55"/>
                  <a:gd name="T38" fmla="*/ 720 w 168"/>
                  <a:gd name="T39" fmla="*/ 733 h 55"/>
                  <a:gd name="T40" fmla="*/ 500 w 168"/>
                  <a:gd name="T41" fmla="*/ 746 h 55"/>
                  <a:gd name="T42" fmla="*/ 175 w 168"/>
                  <a:gd name="T43" fmla="*/ 733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68" h="55">
                    <a:moveTo>
                      <a:pt x="1" y="37"/>
                    </a:moveTo>
                    <a:cubicBezTo>
                      <a:pt x="0" y="41"/>
                      <a:pt x="0" y="47"/>
                      <a:pt x="2" y="51"/>
                    </a:cubicBezTo>
                    <a:cubicBezTo>
                      <a:pt x="4" y="54"/>
                      <a:pt x="10" y="55"/>
                      <a:pt x="13" y="54"/>
                    </a:cubicBezTo>
                    <a:cubicBezTo>
                      <a:pt x="18" y="54"/>
                      <a:pt x="22" y="51"/>
                      <a:pt x="26" y="50"/>
                    </a:cubicBezTo>
                    <a:cubicBezTo>
                      <a:pt x="31" y="48"/>
                      <a:pt x="36" y="47"/>
                      <a:pt x="41" y="46"/>
                    </a:cubicBezTo>
                    <a:cubicBezTo>
                      <a:pt x="60" y="40"/>
                      <a:pt x="80" y="35"/>
                      <a:pt x="99" y="31"/>
                    </a:cubicBezTo>
                    <a:cubicBezTo>
                      <a:pt x="108" y="30"/>
                      <a:pt x="118" y="28"/>
                      <a:pt x="127" y="27"/>
                    </a:cubicBezTo>
                    <a:cubicBezTo>
                      <a:pt x="134" y="26"/>
                      <a:pt x="142" y="26"/>
                      <a:pt x="149" y="24"/>
                    </a:cubicBezTo>
                    <a:cubicBezTo>
                      <a:pt x="151" y="24"/>
                      <a:pt x="153" y="23"/>
                      <a:pt x="155" y="21"/>
                    </a:cubicBezTo>
                    <a:cubicBezTo>
                      <a:pt x="156" y="20"/>
                      <a:pt x="156" y="18"/>
                      <a:pt x="157" y="17"/>
                    </a:cubicBezTo>
                    <a:cubicBezTo>
                      <a:pt x="158" y="16"/>
                      <a:pt x="160" y="16"/>
                      <a:pt x="161" y="15"/>
                    </a:cubicBezTo>
                    <a:cubicBezTo>
                      <a:pt x="165" y="13"/>
                      <a:pt x="166" y="12"/>
                      <a:pt x="167" y="8"/>
                    </a:cubicBezTo>
                    <a:cubicBezTo>
                      <a:pt x="168" y="5"/>
                      <a:pt x="165" y="0"/>
                      <a:pt x="161" y="0"/>
                    </a:cubicBezTo>
                    <a:cubicBezTo>
                      <a:pt x="163" y="3"/>
                      <a:pt x="160" y="8"/>
                      <a:pt x="157" y="10"/>
                    </a:cubicBezTo>
                    <a:cubicBezTo>
                      <a:pt x="154" y="14"/>
                      <a:pt x="149" y="16"/>
                      <a:pt x="144" y="16"/>
                    </a:cubicBezTo>
                    <a:cubicBezTo>
                      <a:pt x="137" y="16"/>
                      <a:pt x="131" y="15"/>
                      <a:pt x="124" y="16"/>
                    </a:cubicBezTo>
                    <a:cubicBezTo>
                      <a:pt x="118" y="16"/>
                      <a:pt x="110" y="19"/>
                      <a:pt x="104" y="22"/>
                    </a:cubicBezTo>
                    <a:cubicBezTo>
                      <a:pt x="97" y="24"/>
                      <a:pt x="90" y="27"/>
                      <a:pt x="82" y="29"/>
                    </a:cubicBezTo>
                    <a:cubicBezTo>
                      <a:pt x="74" y="31"/>
                      <a:pt x="67" y="35"/>
                      <a:pt x="59" y="37"/>
                    </a:cubicBezTo>
                    <a:cubicBezTo>
                      <a:pt x="54" y="37"/>
                      <a:pt x="50" y="39"/>
                      <a:pt x="46" y="39"/>
                    </a:cubicBezTo>
                    <a:cubicBezTo>
                      <a:pt x="42" y="40"/>
                      <a:pt x="37" y="39"/>
                      <a:pt x="32" y="40"/>
                    </a:cubicBezTo>
                    <a:cubicBezTo>
                      <a:pt x="25" y="40"/>
                      <a:pt x="18" y="41"/>
                      <a:pt x="11" y="39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" name="Freeform 543">
                <a:extLst>
                  <a:ext uri="{FF2B5EF4-FFF2-40B4-BE49-F238E27FC236}">
                    <a16:creationId xmlns:a16="http://schemas.microsoft.com/office/drawing/2014/main" id="{6F4708A7-B719-4217-7C0D-78AC5C7E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" y="2821"/>
                <a:ext cx="67" cy="110"/>
              </a:xfrm>
              <a:custGeom>
                <a:avLst/>
                <a:gdLst>
                  <a:gd name="T0" fmla="*/ 136 w 27"/>
                  <a:gd name="T1" fmla="*/ 0 h 41"/>
                  <a:gd name="T2" fmla="*/ 400 w 27"/>
                  <a:gd name="T3" fmla="*/ 330 h 41"/>
                  <a:gd name="T4" fmla="*/ 308 w 27"/>
                  <a:gd name="T5" fmla="*/ 735 h 41"/>
                  <a:gd name="T6" fmla="*/ 124 w 27"/>
                  <a:gd name="T7" fmla="*/ 770 h 41"/>
                  <a:gd name="T8" fmla="*/ 62 w 27"/>
                  <a:gd name="T9" fmla="*/ 676 h 41"/>
                  <a:gd name="T10" fmla="*/ 196 w 27"/>
                  <a:gd name="T11" fmla="*/ 461 h 41"/>
                  <a:gd name="T12" fmla="*/ 62 w 27"/>
                  <a:gd name="T13" fmla="*/ 231 h 41"/>
                  <a:gd name="T14" fmla="*/ 216 w 27"/>
                  <a:gd name="T15" fmla="*/ 252 h 41"/>
                  <a:gd name="T16" fmla="*/ 228 w 27"/>
                  <a:gd name="T17" fmla="*/ 94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41">
                    <a:moveTo>
                      <a:pt x="9" y="0"/>
                    </a:moveTo>
                    <a:cubicBezTo>
                      <a:pt x="19" y="2"/>
                      <a:pt x="24" y="8"/>
                      <a:pt x="26" y="17"/>
                    </a:cubicBezTo>
                    <a:cubicBezTo>
                      <a:pt x="27" y="24"/>
                      <a:pt x="27" y="33"/>
                      <a:pt x="20" y="38"/>
                    </a:cubicBezTo>
                    <a:cubicBezTo>
                      <a:pt x="17" y="40"/>
                      <a:pt x="13" y="41"/>
                      <a:pt x="8" y="40"/>
                    </a:cubicBezTo>
                    <a:cubicBezTo>
                      <a:pt x="4" y="40"/>
                      <a:pt x="0" y="38"/>
                      <a:pt x="4" y="35"/>
                    </a:cubicBezTo>
                    <a:cubicBezTo>
                      <a:pt x="9" y="32"/>
                      <a:pt x="11" y="29"/>
                      <a:pt x="13" y="24"/>
                    </a:cubicBezTo>
                    <a:cubicBezTo>
                      <a:pt x="15" y="17"/>
                      <a:pt x="8" y="17"/>
                      <a:pt x="4" y="12"/>
                    </a:cubicBezTo>
                    <a:cubicBezTo>
                      <a:pt x="6" y="9"/>
                      <a:pt x="11" y="13"/>
                      <a:pt x="14" y="13"/>
                    </a:cubicBezTo>
                    <a:cubicBezTo>
                      <a:pt x="18" y="12"/>
                      <a:pt x="18" y="7"/>
                      <a:pt x="15" y="5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" name="Freeform 544">
                <a:extLst>
                  <a:ext uri="{FF2B5EF4-FFF2-40B4-BE49-F238E27FC236}">
                    <a16:creationId xmlns:a16="http://schemas.microsoft.com/office/drawing/2014/main" id="{10F82608-1A18-A9A2-7674-C6371FF4F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048"/>
                <a:ext cx="80" cy="99"/>
              </a:xfrm>
              <a:custGeom>
                <a:avLst/>
                <a:gdLst>
                  <a:gd name="T0" fmla="*/ 83 w 32"/>
                  <a:gd name="T1" fmla="*/ 0 h 37"/>
                  <a:gd name="T2" fmla="*/ 438 w 32"/>
                  <a:gd name="T3" fmla="*/ 423 h 37"/>
                  <a:gd name="T4" fmla="*/ 283 w 32"/>
                  <a:gd name="T5" fmla="*/ 615 h 37"/>
                  <a:gd name="T6" fmla="*/ 20 w 32"/>
                  <a:gd name="T7" fmla="*/ 629 h 37"/>
                  <a:gd name="T8" fmla="*/ 208 w 32"/>
                  <a:gd name="T9" fmla="*/ 423 h 37"/>
                  <a:gd name="T10" fmla="*/ 158 w 32"/>
                  <a:gd name="T11" fmla="*/ 252 h 37"/>
                  <a:gd name="T12" fmla="*/ 0 w 32"/>
                  <a:gd name="T13" fmla="*/ 193 h 37"/>
                  <a:gd name="T14" fmla="*/ 238 w 32"/>
                  <a:gd name="T15" fmla="*/ 252 h 37"/>
                  <a:gd name="T16" fmla="*/ 188 w 32"/>
                  <a:gd name="T17" fmla="*/ 56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37">
                    <a:moveTo>
                      <a:pt x="5" y="0"/>
                    </a:moveTo>
                    <a:cubicBezTo>
                      <a:pt x="18" y="0"/>
                      <a:pt x="32" y="8"/>
                      <a:pt x="28" y="22"/>
                    </a:cubicBezTo>
                    <a:cubicBezTo>
                      <a:pt x="27" y="27"/>
                      <a:pt x="23" y="30"/>
                      <a:pt x="18" y="32"/>
                    </a:cubicBezTo>
                    <a:cubicBezTo>
                      <a:pt x="14" y="33"/>
                      <a:pt x="4" y="37"/>
                      <a:pt x="1" y="33"/>
                    </a:cubicBezTo>
                    <a:cubicBezTo>
                      <a:pt x="4" y="29"/>
                      <a:pt x="11" y="28"/>
                      <a:pt x="13" y="22"/>
                    </a:cubicBezTo>
                    <a:cubicBezTo>
                      <a:pt x="13" y="19"/>
                      <a:pt x="12" y="15"/>
                      <a:pt x="10" y="13"/>
                    </a:cubicBezTo>
                    <a:cubicBezTo>
                      <a:pt x="7" y="11"/>
                      <a:pt x="3" y="11"/>
                      <a:pt x="0" y="10"/>
                    </a:cubicBezTo>
                    <a:cubicBezTo>
                      <a:pt x="4" y="7"/>
                      <a:pt x="11" y="12"/>
                      <a:pt x="15" y="13"/>
                    </a:cubicBezTo>
                    <a:cubicBezTo>
                      <a:pt x="24" y="13"/>
                      <a:pt x="17" y="4"/>
                      <a:pt x="12" y="3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" name="Freeform 545">
                <a:extLst>
                  <a:ext uri="{FF2B5EF4-FFF2-40B4-BE49-F238E27FC236}">
                    <a16:creationId xmlns:a16="http://schemas.microsoft.com/office/drawing/2014/main" id="{6C4D9B8B-F65A-A77D-5107-44FA11069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120"/>
                <a:ext cx="387" cy="51"/>
              </a:xfrm>
              <a:custGeom>
                <a:avLst/>
                <a:gdLst>
                  <a:gd name="T0" fmla="*/ 30 w 155"/>
                  <a:gd name="T1" fmla="*/ 0 h 19"/>
                  <a:gd name="T2" fmla="*/ 230 w 155"/>
                  <a:gd name="T3" fmla="*/ 150 h 19"/>
                  <a:gd name="T4" fmla="*/ 312 w 155"/>
                  <a:gd name="T5" fmla="*/ 252 h 19"/>
                  <a:gd name="T6" fmla="*/ 355 w 155"/>
                  <a:gd name="T7" fmla="*/ 330 h 19"/>
                  <a:gd name="T8" fmla="*/ 604 w 155"/>
                  <a:gd name="T9" fmla="*/ 346 h 19"/>
                  <a:gd name="T10" fmla="*/ 916 w 155"/>
                  <a:gd name="T11" fmla="*/ 287 h 19"/>
                  <a:gd name="T12" fmla="*/ 1603 w 155"/>
                  <a:gd name="T13" fmla="*/ 150 h 19"/>
                  <a:gd name="T14" fmla="*/ 1933 w 155"/>
                  <a:gd name="T15" fmla="*/ 115 h 19"/>
                  <a:gd name="T16" fmla="*/ 2412 w 155"/>
                  <a:gd name="T17" fmla="*/ 150 h 19"/>
                  <a:gd name="T18" fmla="*/ 1962 w 155"/>
                  <a:gd name="T19" fmla="*/ 35 h 19"/>
                  <a:gd name="T20" fmla="*/ 1653 w 155"/>
                  <a:gd name="T21" fmla="*/ 35 h 19"/>
                  <a:gd name="T22" fmla="*/ 1258 w 155"/>
                  <a:gd name="T23" fmla="*/ 81 h 19"/>
                  <a:gd name="T24" fmla="*/ 854 w 155"/>
                  <a:gd name="T25" fmla="*/ 150 h 19"/>
                  <a:gd name="T26" fmla="*/ 499 w 155"/>
                  <a:gd name="T27" fmla="*/ 172 h 19"/>
                  <a:gd name="T28" fmla="*/ 217 w 155"/>
                  <a:gd name="T29" fmla="*/ 81 h 19"/>
                  <a:gd name="T30" fmla="*/ 75 w 155"/>
                  <a:gd name="T31" fmla="*/ 0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5" h="19">
                    <a:moveTo>
                      <a:pt x="2" y="0"/>
                    </a:moveTo>
                    <a:cubicBezTo>
                      <a:pt x="0" y="3"/>
                      <a:pt x="12" y="7"/>
                      <a:pt x="15" y="8"/>
                    </a:cubicBezTo>
                    <a:cubicBezTo>
                      <a:pt x="16" y="10"/>
                      <a:pt x="19" y="12"/>
                      <a:pt x="20" y="13"/>
                    </a:cubicBezTo>
                    <a:cubicBezTo>
                      <a:pt x="21" y="15"/>
                      <a:pt x="21" y="16"/>
                      <a:pt x="23" y="17"/>
                    </a:cubicBezTo>
                    <a:cubicBezTo>
                      <a:pt x="27" y="19"/>
                      <a:pt x="34" y="18"/>
                      <a:pt x="39" y="18"/>
                    </a:cubicBezTo>
                    <a:cubicBezTo>
                      <a:pt x="45" y="18"/>
                      <a:pt x="52" y="16"/>
                      <a:pt x="59" y="15"/>
                    </a:cubicBezTo>
                    <a:cubicBezTo>
                      <a:pt x="73" y="12"/>
                      <a:pt x="88" y="11"/>
                      <a:pt x="103" y="8"/>
                    </a:cubicBezTo>
                    <a:cubicBezTo>
                      <a:pt x="110" y="7"/>
                      <a:pt x="117" y="6"/>
                      <a:pt x="124" y="6"/>
                    </a:cubicBezTo>
                    <a:cubicBezTo>
                      <a:pt x="134" y="5"/>
                      <a:pt x="144" y="8"/>
                      <a:pt x="155" y="8"/>
                    </a:cubicBezTo>
                    <a:cubicBezTo>
                      <a:pt x="146" y="3"/>
                      <a:pt x="136" y="2"/>
                      <a:pt x="126" y="2"/>
                    </a:cubicBezTo>
                    <a:cubicBezTo>
                      <a:pt x="120" y="1"/>
                      <a:pt x="113" y="2"/>
                      <a:pt x="106" y="2"/>
                    </a:cubicBezTo>
                    <a:cubicBezTo>
                      <a:pt x="98" y="3"/>
                      <a:pt x="89" y="3"/>
                      <a:pt x="81" y="4"/>
                    </a:cubicBezTo>
                    <a:cubicBezTo>
                      <a:pt x="72" y="5"/>
                      <a:pt x="64" y="7"/>
                      <a:pt x="55" y="8"/>
                    </a:cubicBezTo>
                    <a:cubicBezTo>
                      <a:pt x="47" y="9"/>
                      <a:pt x="40" y="9"/>
                      <a:pt x="32" y="9"/>
                    </a:cubicBezTo>
                    <a:cubicBezTo>
                      <a:pt x="25" y="9"/>
                      <a:pt x="20" y="7"/>
                      <a:pt x="14" y="4"/>
                    </a:cubicBezTo>
                    <a:cubicBezTo>
                      <a:pt x="11" y="3"/>
                      <a:pt x="8" y="1"/>
                      <a:pt x="5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" name="Freeform 546">
                <a:extLst>
                  <a:ext uri="{FF2B5EF4-FFF2-40B4-BE49-F238E27FC236}">
                    <a16:creationId xmlns:a16="http://schemas.microsoft.com/office/drawing/2014/main" id="{A3F97E55-ED60-E2B6-0914-B19829748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3" y="3240"/>
                <a:ext cx="608" cy="113"/>
              </a:xfrm>
              <a:custGeom>
                <a:avLst/>
                <a:gdLst>
                  <a:gd name="T0" fmla="*/ 145 w 162"/>
                  <a:gd name="T1" fmla="*/ 0 h 20"/>
                  <a:gd name="T2" fmla="*/ 0 w 162"/>
                  <a:gd name="T3" fmla="*/ 77 h 20"/>
                  <a:gd name="T4" fmla="*/ 83 w 162"/>
                  <a:gd name="T5" fmla="*/ 170 h 20"/>
                  <a:gd name="T6" fmla="*/ 220 w 162"/>
                  <a:gd name="T7" fmla="*/ 260 h 20"/>
                  <a:gd name="T8" fmla="*/ 333 w 162"/>
                  <a:gd name="T9" fmla="*/ 294 h 20"/>
                  <a:gd name="T10" fmla="*/ 720 w 162"/>
                  <a:gd name="T11" fmla="*/ 294 h 20"/>
                  <a:gd name="T12" fmla="*/ 1125 w 162"/>
                  <a:gd name="T13" fmla="*/ 294 h 20"/>
                  <a:gd name="T14" fmla="*/ 1988 w 162"/>
                  <a:gd name="T15" fmla="*/ 315 h 20"/>
                  <a:gd name="T16" fmla="*/ 2208 w 162"/>
                  <a:gd name="T17" fmla="*/ 337 h 20"/>
                  <a:gd name="T18" fmla="*/ 2333 w 162"/>
                  <a:gd name="T19" fmla="*/ 352 h 20"/>
                  <a:gd name="T20" fmla="*/ 2395 w 162"/>
                  <a:gd name="T21" fmla="*/ 281 h 20"/>
                  <a:gd name="T22" fmla="*/ 2533 w 162"/>
                  <a:gd name="T23" fmla="*/ 148 h 20"/>
                  <a:gd name="T24" fmla="*/ 2363 w 162"/>
                  <a:gd name="T25" fmla="*/ 133 h 20"/>
                  <a:gd name="T26" fmla="*/ 2333 w 162"/>
                  <a:gd name="T27" fmla="*/ 170 h 20"/>
                  <a:gd name="T28" fmla="*/ 2270 w 162"/>
                  <a:gd name="T29" fmla="*/ 191 h 20"/>
                  <a:gd name="T30" fmla="*/ 2000 w 162"/>
                  <a:gd name="T31" fmla="*/ 225 h 20"/>
                  <a:gd name="T32" fmla="*/ 1720 w 162"/>
                  <a:gd name="T33" fmla="*/ 225 h 20"/>
                  <a:gd name="T34" fmla="*/ 1395 w 162"/>
                  <a:gd name="T35" fmla="*/ 148 h 20"/>
                  <a:gd name="T36" fmla="*/ 988 w 162"/>
                  <a:gd name="T37" fmla="*/ 133 h 20"/>
                  <a:gd name="T38" fmla="*/ 520 w 162"/>
                  <a:gd name="T39" fmla="*/ 133 h 20"/>
                  <a:gd name="T40" fmla="*/ 250 w 162"/>
                  <a:gd name="T41" fmla="*/ 77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2" h="20">
                    <a:moveTo>
                      <a:pt x="9" y="0"/>
                    </a:moveTo>
                    <a:cubicBezTo>
                      <a:pt x="6" y="0"/>
                      <a:pt x="1" y="1"/>
                      <a:pt x="0" y="4"/>
                    </a:cubicBezTo>
                    <a:cubicBezTo>
                      <a:pt x="0" y="7"/>
                      <a:pt x="3" y="8"/>
                      <a:pt x="5" y="9"/>
                    </a:cubicBezTo>
                    <a:cubicBezTo>
                      <a:pt x="9" y="10"/>
                      <a:pt x="11" y="11"/>
                      <a:pt x="14" y="14"/>
                    </a:cubicBezTo>
                    <a:cubicBezTo>
                      <a:pt x="16" y="16"/>
                      <a:pt x="18" y="16"/>
                      <a:pt x="21" y="16"/>
                    </a:cubicBezTo>
                    <a:cubicBezTo>
                      <a:pt x="29" y="17"/>
                      <a:pt x="38" y="16"/>
                      <a:pt x="46" y="16"/>
                    </a:cubicBezTo>
                    <a:cubicBezTo>
                      <a:pt x="54" y="16"/>
                      <a:pt x="63" y="16"/>
                      <a:pt x="72" y="16"/>
                    </a:cubicBezTo>
                    <a:cubicBezTo>
                      <a:pt x="90" y="16"/>
                      <a:pt x="109" y="16"/>
                      <a:pt x="127" y="17"/>
                    </a:cubicBezTo>
                    <a:cubicBezTo>
                      <a:pt x="132" y="17"/>
                      <a:pt x="136" y="17"/>
                      <a:pt x="141" y="18"/>
                    </a:cubicBezTo>
                    <a:cubicBezTo>
                      <a:pt x="143" y="19"/>
                      <a:pt x="146" y="20"/>
                      <a:pt x="149" y="19"/>
                    </a:cubicBezTo>
                    <a:cubicBezTo>
                      <a:pt x="151" y="18"/>
                      <a:pt x="152" y="17"/>
                      <a:pt x="153" y="15"/>
                    </a:cubicBezTo>
                    <a:cubicBezTo>
                      <a:pt x="156" y="12"/>
                      <a:pt x="158" y="10"/>
                      <a:pt x="162" y="8"/>
                    </a:cubicBezTo>
                    <a:cubicBezTo>
                      <a:pt x="159" y="8"/>
                      <a:pt x="154" y="5"/>
                      <a:pt x="151" y="7"/>
                    </a:cubicBezTo>
                    <a:cubicBezTo>
                      <a:pt x="150" y="7"/>
                      <a:pt x="150" y="8"/>
                      <a:pt x="149" y="9"/>
                    </a:cubicBezTo>
                    <a:cubicBezTo>
                      <a:pt x="148" y="10"/>
                      <a:pt x="147" y="10"/>
                      <a:pt x="145" y="10"/>
                    </a:cubicBezTo>
                    <a:cubicBezTo>
                      <a:pt x="140" y="12"/>
                      <a:pt x="134" y="12"/>
                      <a:pt x="128" y="12"/>
                    </a:cubicBezTo>
                    <a:cubicBezTo>
                      <a:pt x="122" y="13"/>
                      <a:pt x="116" y="13"/>
                      <a:pt x="110" y="12"/>
                    </a:cubicBezTo>
                    <a:cubicBezTo>
                      <a:pt x="102" y="12"/>
                      <a:pt x="96" y="9"/>
                      <a:pt x="89" y="8"/>
                    </a:cubicBezTo>
                    <a:cubicBezTo>
                      <a:pt x="80" y="7"/>
                      <a:pt x="71" y="7"/>
                      <a:pt x="63" y="7"/>
                    </a:cubicBezTo>
                    <a:cubicBezTo>
                      <a:pt x="53" y="8"/>
                      <a:pt x="43" y="7"/>
                      <a:pt x="33" y="7"/>
                    </a:cubicBezTo>
                    <a:cubicBezTo>
                      <a:pt x="27" y="7"/>
                      <a:pt x="22" y="4"/>
                      <a:pt x="16" y="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" name="Freeform 547">
                <a:extLst>
                  <a:ext uri="{FF2B5EF4-FFF2-40B4-BE49-F238E27FC236}">
                    <a16:creationId xmlns:a16="http://schemas.microsoft.com/office/drawing/2014/main" id="{9BD20785-249B-E6FE-A49F-12182DDFA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8" y="3211"/>
                <a:ext cx="55" cy="93"/>
              </a:xfrm>
              <a:custGeom>
                <a:avLst/>
                <a:gdLst>
                  <a:gd name="T0" fmla="*/ 125 w 22"/>
                  <a:gd name="T1" fmla="*/ 0 h 35"/>
                  <a:gd name="T2" fmla="*/ 345 w 22"/>
                  <a:gd name="T3" fmla="*/ 260 h 35"/>
                  <a:gd name="T4" fmla="*/ 333 w 22"/>
                  <a:gd name="T5" fmla="*/ 465 h 35"/>
                  <a:gd name="T6" fmla="*/ 270 w 22"/>
                  <a:gd name="T7" fmla="*/ 622 h 35"/>
                  <a:gd name="T8" fmla="*/ 63 w 22"/>
                  <a:gd name="T9" fmla="*/ 601 h 35"/>
                  <a:gd name="T10" fmla="*/ 83 w 22"/>
                  <a:gd name="T11" fmla="*/ 465 h 35"/>
                  <a:gd name="T12" fmla="*/ 270 w 22"/>
                  <a:gd name="T13" fmla="*/ 375 h 35"/>
                  <a:gd name="T14" fmla="*/ 175 w 22"/>
                  <a:gd name="T15" fmla="*/ 17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" h="35">
                    <a:moveTo>
                      <a:pt x="8" y="0"/>
                    </a:moveTo>
                    <a:cubicBezTo>
                      <a:pt x="15" y="0"/>
                      <a:pt x="21" y="8"/>
                      <a:pt x="22" y="14"/>
                    </a:cubicBezTo>
                    <a:cubicBezTo>
                      <a:pt x="22" y="18"/>
                      <a:pt x="22" y="22"/>
                      <a:pt x="21" y="25"/>
                    </a:cubicBezTo>
                    <a:cubicBezTo>
                      <a:pt x="21" y="29"/>
                      <a:pt x="21" y="32"/>
                      <a:pt x="17" y="33"/>
                    </a:cubicBezTo>
                    <a:cubicBezTo>
                      <a:pt x="13" y="35"/>
                      <a:pt x="7" y="34"/>
                      <a:pt x="4" y="32"/>
                    </a:cubicBezTo>
                    <a:cubicBezTo>
                      <a:pt x="0" y="30"/>
                      <a:pt x="1" y="27"/>
                      <a:pt x="5" y="25"/>
                    </a:cubicBezTo>
                    <a:cubicBezTo>
                      <a:pt x="9" y="24"/>
                      <a:pt x="15" y="25"/>
                      <a:pt x="17" y="20"/>
                    </a:cubicBezTo>
                    <a:cubicBezTo>
                      <a:pt x="20" y="14"/>
                      <a:pt x="11" y="14"/>
                      <a:pt x="11" y="9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" name="Freeform 548">
                <a:extLst>
                  <a:ext uri="{FF2B5EF4-FFF2-40B4-BE49-F238E27FC236}">
                    <a16:creationId xmlns:a16="http://schemas.microsoft.com/office/drawing/2014/main" id="{1C50E2DB-2DDE-2BB0-96D1-6F38278C4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" y="3371"/>
                <a:ext cx="67" cy="80"/>
              </a:xfrm>
              <a:custGeom>
                <a:avLst/>
                <a:gdLst>
                  <a:gd name="T0" fmla="*/ 337 w 27"/>
                  <a:gd name="T1" fmla="*/ 0 h 30"/>
                  <a:gd name="T2" fmla="*/ 400 w 27"/>
                  <a:gd name="T3" fmla="*/ 136 h 30"/>
                  <a:gd name="T4" fmla="*/ 370 w 27"/>
                  <a:gd name="T5" fmla="*/ 320 h 30"/>
                  <a:gd name="T6" fmla="*/ 0 w 27"/>
                  <a:gd name="T7" fmla="*/ 456 h 30"/>
                  <a:gd name="T8" fmla="*/ 136 w 27"/>
                  <a:gd name="T9" fmla="*/ 435 h 30"/>
                  <a:gd name="T10" fmla="*/ 290 w 27"/>
                  <a:gd name="T11" fmla="*/ 307 h 30"/>
                  <a:gd name="T12" fmla="*/ 258 w 27"/>
                  <a:gd name="T13" fmla="*/ 115 h 30"/>
                  <a:gd name="T14" fmla="*/ 228 w 27"/>
                  <a:gd name="T15" fmla="*/ 3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7" h="30">
                    <a:moveTo>
                      <a:pt x="22" y="0"/>
                    </a:moveTo>
                    <a:cubicBezTo>
                      <a:pt x="25" y="2"/>
                      <a:pt x="26" y="4"/>
                      <a:pt x="26" y="7"/>
                    </a:cubicBezTo>
                    <a:cubicBezTo>
                      <a:pt x="27" y="12"/>
                      <a:pt x="27" y="13"/>
                      <a:pt x="24" y="17"/>
                    </a:cubicBezTo>
                    <a:cubicBezTo>
                      <a:pt x="21" y="21"/>
                      <a:pt x="5" y="30"/>
                      <a:pt x="0" y="24"/>
                    </a:cubicBezTo>
                    <a:cubicBezTo>
                      <a:pt x="3" y="23"/>
                      <a:pt x="7" y="24"/>
                      <a:pt x="9" y="23"/>
                    </a:cubicBezTo>
                    <a:cubicBezTo>
                      <a:pt x="12" y="22"/>
                      <a:pt x="17" y="19"/>
                      <a:pt x="19" y="16"/>
                    </a:cubicBezTo>
                    <a:cubicBezTo>
                      <a:pt x="21" y="13"/>
                      <a:pt x="20" y="9"/>
                      <a:pt x="17" y="6"/>
                    </a:cubicBezTo>
                    <a:cubicBezTo>
                      <a:pt x="16" y="5"/>
                      <a:pt x="13" y="4"/>
                      <a:pt x="15" y="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" name="Freeform 549">
                <a:extLst>
                  <a:ext uri="{FF2B5EF4-FFF2-40B4-BE49-F238E27FC236}">
                    <a16:creationId xmlns:a16="http://schemas.microsoft.com/office/drawing/2014/main" id="{68FD2838-2274-087A-DDA7-642D3B7CF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3392"/>
                <a:ext cx="60" cy="61"/>
              </a:xfrm>
              <a:custGeom>
                <a:avLst/>
                <a:gdLst>
                  <a:gd name="T0" fmla="*/ 375 w 24"/>
                  <a:gd name="T1" fmla="*/ 77 h 23"/>
                  <a:gd name="T2" fmla="*/ 283 w 24"/>
                  <a:gd name="T3" fmla="*/ 353 h 23"/>
                  <a:gd name="T4" fmla="*/ 0 w 24"/>
                  <a:gd name="T5" fmla="*/ 316 h 23"/>
                  <a:gd name="T6" fmla="*/ 175 w 24"/>
                  <a:gd name="T7" fmla="*/ 225 h 23"/>
                  <a:gd name="T8" fmla="*/ 238 w 24"/>
                  <a:gd name="T9" fmla="*/ 77 h 23"/>
                  <a:gd name="T10" fmla="*/ 250 w 24"/>
                  <a:gd name="T11" fmla="*/ 0 h 23"/>
                  <a:gd name="T12" fmla="*/ 333 w 24"/>
                  <a:gd name="T13" fmla="*/ 77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" h="23">
                    <a:moveTo>
                      <a:pt x="24" y="4"/>
                    </a:moveTo>
                    <a:cubicBezTo>
                      <a:pt x="18" y="7"/>
                      <a:pt x="14" y="14"/>
                      <a:pt x="18" y="19"/>
                    </a:cubicBezTo>
                    <a:cubicBezTo>
                      <a:pt x="13" y="23"/>
                      <a:pt x="4" y="21"/>
                      <a:pt x="0" y="17"/>
                    </a:cubicBezTo>
                    <a:cubicBezTo>
                      <a:pt x="4" y="15"/>
                      <a:pt x="8" y="17"/>
                      <a:pt x="11" y="12"/>
                    </a:cubicBezTo>
                    <a:cubicBezTo>
                      <a:pt x="13" y="10"/>
                      <a:pt x="15" y="7"/>
                      <a:pt x="15" y="4"/>
                    </a:cubicBezTo>
                    <a:cubicBezTo>
                      <a:pt x="16" y="3"/>
                      <a:pt x="15" y="0"/>
                      <a:pt x="16" y="0"/>
                    </a:cubicBezTo>
                    <a:cubicBezTo>
                      <a:pt x="15" y="3"/>
                      <a:pt x="17" y="8"/>
                      <a:pt x="21" y="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" name="Freeform 550">
                <a:extLst>
                  <a:ext uri="{FF2B5EF4-FFF2-40B4-BE49-F238E27FC236}">
                    <a16:creationId xmlns:a16="http://schemas.microsoft.com/office/drawing/2014/main" id="{7359B676-A1FD-08E0-8D4F-A2AC97FF2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037"/>
                <a:ext cx="55" cy="99"/>
              </a:xfrm>
              <a:custGeom>
                <a:avLst/>
                <a:gdLst>
                  <a:gd name="T0" fmla="*/ 175 w 22"/>
                  <a:gd name="T1" fmla="*/ 321 h 37"/>
                  <a:gd name="T2" fmla="*/ 158 w 22"/>
                  <a:gd name="T3" fmla="*/ 479 h 37"/>
                  <a:gd name="T4" fmla="*/ 300 w 22"/>
                  <a:gd name="T5" fmla="*/ 615 h 37"/>
                  <a:gd name="T6" fmla="*/ 283 w 22"/>
                  <a:gd name="T7" fmla="*/ 688 h 37"/>
                  <a:gd name="T8" fmla="*/ 145 w 22"/>
                  <a:gd name="T9" fmla="*/ 688 h 37"/>
                  <a:gd name="T10" fmla="*/ 63 w 22"/>
                  <a:gd name="T11" fmla="*/ 709 h 37"/>
                  <a:gd name="T12" fmla="*/ 95 w 22"/>
                  <a:gd name="T13" fmla="*/ 559 h 37"/>
                  <a:gd name="T14" fmla="*/ 145 w 22"/>
                  <a:gd name="T15" fmla="*/ 364 h 37"/>
                  <a:gd name="T16" fmla="*/ 50 w 22"/>
                  <a:gd name="T17" fmla="*/ 94 h 37"/>
                  <a:gd name="T18" fmla="*/ 33 w 22"/>
                  <a:gd name="T19" fmla="*/ 21 h 37"/>
                  <a:gd name="T20" fmla="*/ 125 w 22"/>
                  <a:gd name="T21" fmla="*/ 35 h 37"/>
                  <a:gd name="T22" fmla="*/ 113 w 22"/>
                  <a:gd name="T23" fmla="*/ 136 h 37"/>
                  <a:gd name="T24" fmla="*/ 145 w 22"/>
                  <a:gd name="T25" fmla="*/ 230 h 37"/>
                  <a:gd name="T26" fmla="*/ 270 w 22"/>
                  <a:gd name="T27" fmla="*/ 23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37">
                    <a:moveTo>
                      <a:pt x="11" y="17"/>
                    </a:moveTo>
                    <a:cubicBezTo>
                      <a:pt x="10" y="21"/>
                      <a:pt x="8" y="22"/>
                      <a:pt x="10" y="25"/>
                    </a:cubicBezTo>
                    <a:cubicBezTo>
                      <a:pt x="12" y="29"/>
                      <a:pt x="16" y="29"/>
                      <a:pt x="19" y="32"/>
                    </a:cubicBezTo>
                    <a:cubicBezTo>
                      <a:pt x="22" y="34"/>
                      <a:pt x="21" y="35"/>
                      <a:pt x="18" y="36"/>
                    </a:cubicBezTo>
                    <a:cubicBezTo>
                      <a:pt x="15" y="36"/>
                      <a:pt x="12" y="35"/>
                      <a:pt x="9" y="36"/>
                    </a:cubicBezTo>
                    <a:cubicBezTo>
                      <a:pt x="8" y="36"/>
                      <a:pt x="6" y="37"/>
                      <a:pt x="4" y="37"/>
                    </a:cubicBezTo>
                    <a:cubicBezTo>
                      <a:pt x="5" y="34"/>
                      <a:pt x="5" y="31"/>
                      <a:pt x="6" y="29"/>
                    </a:cubicBezTo>
                    <a:cubicBezTo>
                      <a:pt x="7" y="25"/>
                      <a:pt x="9" y="23"/>
                      <a:pt x="9" y="19"/>
                    </a:cubicBezTo>
                    <a:cubicBezTo>
                      <a:pt x="8" y="14"/>
                      <a:pt x="7" y="9"/>
                      <a:pt x="3" y="5"/>
                    </a:cubicBezTo>
                    <a:cubicBezTo>
                      <a:pt x="2" y="4"/>
                      <a:pt x="0" y="3"/>
                      <a:pt x="2" y="1"/>
                    </a:cubicBezTo>
                    <a:cubicBezTo>
                      <a:pt x="3" y="0"/>
                      <a:pt x="7" y="1"/>
                      <a:pt x="8" y="2"/>
                    </a:cubicBezTo>
                    <a:cubicBezTo>
                      <a:pt x="8" y="4"/>
                      <a:pt x="7" y="5"/>
                      <a:pt x="7" y="7"/>
                    </a:cubicBezTo>
                    <a:cubicBezTo>
                      <a:pt x="7" y="8"/>
                      <a:pt x="8" y="10"/>
                      <a:pt x="9" y="12"/>
                    </a:cubicBezTo>
                    <a:cubicBezTo>
                      <a:pt x="12" y="16"/>
                      <a:pt x="13" y="13"/>
                      <a:pt x="17" y="1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" name="Freeform 551">
                <a:extLst>
                  <a:ext uri="{FF2B5EF4-FFF2-40B4-BE49-F238E27FC236}">
                    <a16:creationId xmlns:a16="http://schemas.microsoft.com/office/drawing/2014/main" id="{0461215A-7185-9968-2DD7-82C7F5ED2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357"/>
                <a:ext cx="217" cy="54"/>
              </a:xfrm>
              <a:custGeom>
                <a:avLst/>
                <a:gdLst>
                  <a:gd name="T0" fmla="*/ 167 w 87"/>
                  <a:gd name="T1" fmla="*/ 22 h 20"/>
                  <a:gd name="T2" fmla="*/ 30 w 87"/>
                  <a:gd name="T3" fmla="*/ 59 h 20"/>
                  <a:gd name="T4" fmla="*/ 125 w 87"/>
                  <a:gd name="T5" fmla="*/ 219 h 20"/>
                  <a:gd name="T6" fmla="*/ 155 w 87"/>
                  <a:gd name="T7" fmla="*/ 278 h 20"/>
                  <a:gd name="T8" fmla="*/ 249 w 87"/>
                  <a:gd name="T9" fmla="*/ 313 h 20"/>
                  <a:gd name="T10" fmla="*/ 466 w 87"/>
                  <a:gd name="T11" fmla="*/ 313 h 20"/>
                  <a:gd name="T12" fmla="*/ 1349 w 87"/>
                  <a:gd name="T13" fmla="*/ 394 h 20"/>
                  <a:gd name="T14" fmla="*/ 1100 w 87"/>
                  <a:gd name="T15" fmla="*/ 300 h 20"/>
                  <a:gd name="T16" fmla="*/ 758 w 87"/>
                  <a:gd name="T17" fmla="*/ 232 h 20"/>
                  <a:gd name="T18" fmla="*/ 436 w 87"/>
                  <a:gd name="T19" fmla="*/ 197 h 20"/>
                  <a:gd name="T20" fmla="*/ 262 w 87"/>
                  <a:gd name="T21" fmla="*/ 116 h 20"/>
                  <a:gd name="T22" fmla="*/ 200 w 87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7" h="20">
                    <a:moveTo>
                      <a:pt x="11" y="1"/>
                    </a:moveTo>
                    <a:cubicBezTo>
                      <a:pt x="9" y="1"/>
                      <a:pt x="3" y="1"/>
                      <a:pt x="2" y="3"/>
                    </a:cubicBezTo>
                    <a:cubicBezTo>
                      <a:pt x="0" y="7"/>
                      <a:pt x="6" y="9"/>
                      <a:pt x="8" y="11"/>
                    </a:cubicBezTo>
                    <a:cubicBezTo>
                      <a:pt x="9" y="12"/>
                      <a:pt x="9" y="14"/>
                      <a:pt x="10" y="14"/>
                    </a:cubicBezTo>
                    <a:cubicBezTo>
                      <a:pt x="11" y="16"/>
                      <a:pt x="14" y="16"/>
                      <a:pt x="16" y="16"/>
                    </a:cubicBezTo>
                    <a:cubicBezTo>
                      <a:pt x="21" y="16"/>
                      <a:pt x="25" y="15"/>
                      <a:pt x="30" y="16"/>
                    </a:cubicBezTo>
                    <a:cubicBezTo>
                      <a:pt x="49" y="16"/>
                      <a:pt x="68" y="16"/>
                      <a:pt x="87" y="20"/>
                    </a:cubicBezTo>
                    <a:cubicBezTo>
                      <a:pt x="82" y="18"/>
                      <a:pt x="77" y="15"/>
                      <a:pt x="71" y="15"/>
                    </a:cubicBezTo>
                    <a:cubicBezTo>
                      <a:pt x="64" y="14"/>
                      <a:pt x="57" y="13"/>
                      <a:pt x="49" y="12"/>
                    </a:cubicBezTo>
                    <a:cubicBezTo>
                      <a:pt x="42" y="12"/>
                      <a:pt x="35" y="12"/>
                      <a:pt x="28" y="10"/>
                    </a:cubicBezTo>
                    <a:cubicBezTo>
                      <a:pt x="24" y="9"/>
                      <a:pt x="20" y="9"/>
                      <a:pt x="17" y="6"/>
                    </a:cubicBezTo>
                    <a:cubicBezTo>
                      <a:pt x="15" y="4"/>
                      <a:pt x="15" y="2"/>
                      <a:pt x="13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" name="Freeform 552">
                <a:extLst>
                  <a:ext uri="{FF2B5EF4-FFF2-40B4-BE49-F238E27FC236}">
                    <a16:creationId xmlns:a16="http://schemas.microsoft.com/office/drawing/2014/main" id="{048F1DE3-A54B-35CB-2AE4-E37E4472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421"/>
                <a:ext cx="137" cy="70"/>
              </a:xfrm>
              <a:custGeom>
                <a:avLst/>
                <a:gdLst>
                  <a:gd name="T0" fmla="*/ 633 w 55"/>
                  <a:gd name="T1" fmla="*/ 59 h 26"/>
                  <a:gd name="T2" fmla="*/ 807 w 55"/>
                  <a:gd name="T3" fmla="*/ 35 h 26"/>
                  <a:gd name="T4" fmla="*/ 820 w 55"/>
                  <a:gd name="T5" fmla="*/ 275 h 26"/>
                  <a:gd name="T6" fmla="*/ 712 w 55"/>
                  <a:gd name="T7" fmla="*/ 506 h 26"/>
                  <a:gd name="T8" fmla="*/ 620 w 55"/>
                  <a:gd name="T9" fmla="*/ 485 h 26"/>
                  <a:gd name="T10" fmla="*/ 416 w 55"/>
                  <a:gd name="T11" fmla="*/ 369 h 26"/>
                  <a:gd name="T12" fmla="*/ 199 w 55"/>
                  <a:gd name="T13" fmla="*/ 312 h 26"/>
                  <a:gd name="T14" fmla="*/ 0 w 55"/>
                  <a:gd name="T15" fmla="*/ 253 h 26"/>
                  <a:gd name="T16" fmla="*/ 279 w 55"/>
                  <a:gd name="T17" fmla="*/ 275 h 26"/>
                  <a:gd name="T18" fmla="*/ 558 w 55"/>
                  <a:gd name="T19" fmla="*/ 312 h 26"/>
                  <a:gd name="T20" fmla="*/ 695 w 55"/>
                  <a:gd name="T21" fmla="*/ 312 h 26"/>
                  <a:gd name="T22" fmla="*/ 653 w 55"/>
                  <a:gd name="T23" fmla="*/ 81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5" h="26">
                    <a:moveTo>
                      <a:pt x="41" y="3"/>
                    </a:moveTo>
                    <a:cubicBezTo>
                      <a:pt x="44" y="2"/>
                      <a:pt x="49" y="0"/>
                      <a:pt x="52" y="2"/>
                    </a:cubicBezTo>
                    <a:cubicBezTo>
                      <a:pt x="55" y="3"/>
                      <a:pt x="53" y="11"/>
                      <a:pt x="53" y="14"/>
                    </a:cubicBezTo>
                    <a:cubicBezTo>
                      <a:pt x="53" y="19"/>
                      <a:pt x="52" y="26"/>
                      <a:pt x="46" y="26"/>
                    </a:cubicBezTo>
                    <a:cubicBezTo>
                      <a:pt x="44" y="26"/>
                      <a:pt x="42" y="25"/>
                      <a:pt x="40" y="25"/>
                    </a:cubicBezTo>
                    <a:cubicBezTo>
                      <a:pt x="35" y="23"/>
                      <a:pt x="31" y="21"/>
                      <a:pt x="27" y="19"/>
                    </a:cubicBezTo>
                    <a:cubicBezTo>
                      <a:pt x="22" y="17"/>
                      <a:pt x="18" y="16"/>
                      <a:pt x="13" y="16"/>
                    </a:cubicBezTo>
                    <a:cubicBezTo>
                      <a:pt x="9" y="15"/>
                      <a:pt x="3" y="15"/>
                      <a:pt x="0" y="13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4" y="14"/>
                      <a:pt x="30" y="16"/>
                      <a:pt x="36" y="16"/>
                    </a:cubicBezTo>
                    <a:cubicBezTo>
                      <a:pt x="39" y="16"/>
                      <a:pt x="43" y="16"/>
                      <a:pt x="45" y="16"/>
                    </a:cubicBezTo>
                    <a:cubicBezTo>
                      <a:pt x="52" y="14"/>
                      <a:pt x="45" y="6"/>
                      <a:pt x="42" y="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" name="Freeform 553">
                <a:extLst>
                  <a:ext uri="{FF2B5EF4-FFF2-40B4-BE49-F238E27FC236}">
                    <a16:creationId xmlns:a16="http://schemas.microsoft.com/office/drawing/2014/main" id="{FBC70A48-D4F3-BC14-CBA1-4BEC753AD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435"/>
                <a:ext cx="45" cy="74"/>
              </a:xfrm>
              <a:custGeom>
                <a:avLst/>
                <a:gdLst>
                  <a:gd name="T0" fmla="*/ 188 w 18"/>
                  <a:gd name="T1" fmla="*/ 111 h 28"/>
                  <a:gd name="T2" fmla="*/ 125 w 18"/>
                  <a:gd name="T3" fmla="*/ 225 h 28"/>
                  <a:gd name="T4" fmla="*/ 175 w 18"/>
                  <a:gd name="T5" fmla="*/ 391 h 28"/>
                  <a:gd name="T6" fmla="*/ 0 w 18"/>
                  <a:gd name="T7" fmla="*/ 426 h 28"/>
                  <a:gd name="T8" fmla="*/ 33 w 18"/>
                  <a:gd name="T9" fmla="*/ 349 h 28"/>
                  <a:gd name="T10" fmla="*/ 63 w 18"/>
                  <a:gd name="T11" fmla="*/ 148 h 28"/>
                  <a:gd name="T12" fmla="*/ 175 w 18"/>
                  <a:gd name="T13" fmla="*/ 21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28">
                    <a:moveTo>
                      <a:pt x="12" y="6"/>
                    </a:moveTo>
                    <a:cubicBezTo>
                      <a:pt x="11" y="8"/>
                      <a:pt x="9" y="9"/>
                      <a:pt x="8" y="12"/>
                    </a:cubicBezTo>
                    <a:cubicBezTo>
                      <a:pt x="8" y="15"/>
                      <a:pt x="9" y="18"/>
                      <a:pt x="11" y="21"/>
                    </a:cubicBezTo>
                    <a:cubicBezTo>
                      <a:pt x="18" y="28"/>
                      <a:pt x="4" y="26"/>
                      <a:pt x="0" y="23"/>
                    </a:cubicBezTo>
                    <a:cubicBezTo>
                      <a:pt x="1" y="21"/>
                      <a:pt x="2" y="20"/>
                      <a:pt x="2" y="19"/>
                    </a:cubicBezTo>
                    <a:cubicBezTo>
                      <a:pt x="3" y="15"/>
                      <a:pt x="3" y="11"/>
                      <a:pt x="4" y="8"/>
                    </a:cubicBezTo>
                    <a:cubicBezTo>
                      <a:pt x="4" y="2"/>
                      <a:pt x="4" y="0"/>
                      <a:pt x="11" y="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" name="Freeform 554">
                <a:extLst>
                  <a:ext uri="{FF2B5EF4-FFF2-40B4-BE49-F238E27FC236}">
                    <a16:creationId xmlns:a16="http://schemas.microsoft.com/office/drawing/2014/main" id="{40BEEF68-721F-17DD-E9A4-9DD435A8A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6" y="3464"/>
                <a:ext cx="125" cy="56"/>
              </a:xfrm>
              <a:custGeom>
                <a:avLst/>
                <a:gdLst>
                  <a:gd name="T0" fmla="*/ 0 w 50"/>
                  <a:gd name="T1" fmla="*/ 149 h 21"/>
                  <a:gd name="T2" fmla="*/ 188 w 50"/>
                  <a:gd name="T3" fmla="*/ 227 h 21"/>
                  <a:gd name="T4" fmla="*/ 458 w 50"/>
                  <a:gd name="T5" fmla="*/ 307 h 21"/>
                  <a:gd name="T6" fmla="*/ 688 w 50"/>
                  <a:gd name="T7" fmla="*/ 397 h 21"/>
                  <a:gd name="T8" fmla="*/ 750 w 50"/>
                  <a:gd name="T9" fmla="*/ 285 h 21"/>
                  <a:gd name="T10" fmla="*/ 708 w 50"/>
                  <a:gd name="T11" fmla="*/ 77 h 21"/>
                  <a:gd name="T12" fmla="*/ 688 w 50"/>
                  <a:gd name="T13" fmla="*/ 171 h 21"/>
                  <a:gd name="T14" fmla="*/ 708 w 50"/>
                  <a:gd name="T15" fmla="*/ 285 h 21"/>
                  <a:gd name="T16" fmla="*/ 520 w 50"/>
                  <a:gd name="T17" fmla="*/ 248 h 21"/>
                  <a:gd name="T18" fmla="*/ 425 w 50"/>
                  <a:gd name="T19" fmla="*/ 171 h 21"/>
                  <a:gd name="T20" fmla="*/ 270 w 50"/>
                  <a:gd name="T21" fmla="*/ 149 h 21"/>
                  <a:gd name="T22" fmla="*/ 33 w 50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0" h="21">
                    <a:moveTo>
                      <a:pt x="0" y="8"/>
                    </a:moveTo>
                    <a:cubicBezTo>
                      <a:pt x="0" y="14"/>
                      <a:pt x="8" y="12"/>
                      <a:pt x="12" y="12"/>
                    </a:cubicBezTo>
                    <a:cubicBezTo>
                      <a:pt x="18" y="12"/>
                      <a:pt x="24" y="14"/>
                      <a:pt x="29" y="16"/>
                    </a:cubicBezTo>
                    <a:cubicBezTo>
                      <a:pt x="33" y="18"/>
                      <a:pt x="40" y="21"/>
                      <a:pt x="44" y="21"/>
                    </a:cubicBezTo>
                    <a:cubicBezTo>
                      <a:pt x="47" y="20"/>
                      <a:pt x="47" y="18"/>
                      <a:pt x="48" y="15"/>
                    </a:cubicBezTo>
                    <a:cubicBezTo>
                      <a:pt x="50" y="11"/>
                      <a:pt x="48" y="8"/>
                      <a:pt x="45" y="4"/>
                    </a:cubicBezTo>
                    <a:cubicBezTo>
                      <a:pt x="45" y="6"/>
                      <a:pt x="44" y="7"/>
                      <a:pt x="44" y="9"/>
                    </a:cubicBezTo>
                    <a:cubicBezTo>
                      <a:pt x="45" y="12"/>
                      <a:pt x="47" y="12"/>
                      <a:pt x="45" y="15"/>
                    </a:cubicBezTo>
                    <a:cubicBezTo>
                      <a:pt x="41" y="18"/>
                      <a:pt x="36" y="15"/>
                      <a:pt x="33" y="13"/>
                    </a:cubicBezTo>
                    <a:cubicBezTo>
                      <a:pt x="31" y="12"/>
                      <a:pt x="29" y="10"/>
                      <a:pt x="27" y="9"/>
                    </a:cubicBezTo>
                    <a:cubicBezTo>
                      <a:pt x="24" y="7"/>
                      <a:pt x="21" y="7"/>
                      <a:pt x="17" y="8"/>
                    </a:cubicBezTo>
                    <a:cubicBezTo>
                      <a:pt x="11" y="8"/>
                      <a:pt x="5" y="7"/>
                      <a:pt x="2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" name="Freeform 555">
                <a:extLst>
                  <a:ext uri="{FF2B5EF4-FFF2-40B4-BE49-F238E27FC236}">
                    <a16:creationId xmlns:a16="http://schemas.microsoft.com/office/drawing/2014/main" id="{288A9AC5-8E01-6C76-7E2D-39C7D670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3488"/>
                <a:ext cx="25" cy="45"/>
              </a:xfrm>
              <a:custGeom>
                <a:avLst/>
                <a:gdLst>
                  <a:gd name="T0" fmla="*/ 158 w 10"/>
                  <a:gd name="T1" fmla="*/ 21 h 17"/>
                  <a:gd name="T2" fmla="*/ 145 w 10"/>
                  <a:gd name="T3" fmla="*/ 204 h 17"/>
                  <a:gd name="T4" fmla="*/ 113 w 10"/>
                  <a:gd name="T5" fmla="*/ 315 h 17"/>
                  <a:gd name="T6" fmla="*/ 95 w 10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17">
                    <a:moveTo>
                      <a:pt x="10" y="1"/>
                    </a:moveTo>
                    <a:cubicBezTo>
                      <a:pt x="9" y="5"/>
                      <a:pt x="9" y="7"/>
                      <a:pt x="9" y="11"/>
                    </a:cubicBezTo>
                    <a:cubicBezTo>
                      <a:pt x="10" y="13"/>
                      <a:pt x="10" y="17"/>
                      <a:pt x="7" y="17"/>
                    </a:cubicBezTo>
                    <a:cubicBezTo>
                      <a:pt x="0" y="17"/>
                      <a:pt x="7" y="3"/>
                      <a:pt x="6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" name="Freeform 556">
                <a:extLst>
                  <a:ext uri="{FF2B5EF4-FFF2-40B4-BE49-F238E27FC236}">
                    <a16:creationId xmlns:a16="http://schemas.microsoft.com/office/drawing/2014/main" id="{9569B5F9-FEB9-94F7-2F48-B706FCCA5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3493"/>
                <a:ext cx="95" cy="32"/>
              </a:xfrm>
              <a:custGeom>
                <a:avLst/>
                <a:gdLst>
                  <a:gd name="T0" fmla="*/ 20 w 38"/>
                  <a:gd name="T1" fmla="*/ 149 h 12"/>
                  <a:gd name="T2" fmla="*/ 33 w 38"/>
                  <a:gd name="T3" fmla="*/ 192 h 12"/>
                  <a:gd name="T4" fmla="*/ 125 w 38"/>
                  <a:gd name="T5" fmla="*/ 192 h 12"/>
                  <a:gd name="T6" fmla="*/ 333 w 38"/>
                  <a:gd name="T7" fmla="*/ 115 h 12"/>
                  <a:gd name="T8" fmla="*/ 425 w 38"/>
                  <a:gd name="T9" fmla="*/ 192 h 12"/>
                  <a:gd name="T10" fmla="*/ 533 w 38"/>
                  <a:gd name="T11" fmla="*/ 227 h 12"/>
                  <a:gd name="T12" fmla="*/ 595 w 38"/>
                  <a:gd name="T13" fmla="*/ 192 h 12"/>
                  <a:gd name="T14" fmla="*/ 520 w 38"/>
                  <a:gd name="T15" fmla="*/ 93 h 12"/>
                  <a:gd name="T16" fmla="*/ 313 w 38"/>
                  <a:gd name="T17" fmla="*/ 35 h 12"/>
                  <a:gd name="T18" fmla="*/ 175 w 38"/>
                  <a:gd name="T19" fmla="*/ 21 h 12"/>
                  <a:gd name="T20" fmla="*/ 95 w 38"/>
                  <a:gd name="T21" fmla="*/ 0 h 12"/>
                  <a:gd name="T22" fmla="*/ 113 w 38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8" h="12">
                    <a:moveTo>
                      <a:pt x="1" y="8"/>
                    </a:moveTo>
                    <a:cubicBezTo>
                      <a:pt x="0" y="9"/>
                      <a:pt x="1" y="10"/>
                      <a:pt x="2" y="10"/>
                    </a:cubicBezTo>
                    <a:cubicBezTo>
                      <a:pt x="4" y="12"/>
                      <a:pt x="6" y="12"/>
                      <a:pt x="8" y="10"/>
                    </a:cubicBezTo>
                    <a:cubicBezTo>
                      <a:pt x="12" y="7"/>
                      <a:pt x="16" y="5"/>
                      <a:pt x="21" y="6"/>
                    </a:cubicBezTo>
                    <a:cubicBezTo>
                      <a:pt x="23" y="7"/>
                      <a:pt x="24" y="9"/>
                      <a:pt x="27" y="10"/>
                    </a:cubicBezTo>
                    <a:cubicBezTo>
                      <a:pt x="29" y="11"/>
                      <a:pt x="32" y="12"/>
                      <a:pt x="34" y="12"/>
                    </a:cubicBezTo>
                    <a:cubicBezTo>
                      <a:pt x="35" y="12"/>
                      <a:pt x="37" y="12"/>
                      <a:pt x="38" y="10"/>
                    </a:cubicBezTo>
                    <a:cubicBezTo>
                      <a:pt x="38" y="8"/>
                      <a:pt x="34" y="6"/>
                      <a:pt x="33" y="5"/>
                    </a:cubicBezTo>
                    <a:cubicBezTo>
                      <a:pt x="34" y="10"/>
                      <a:pt x="21" y="3"/>
                      <a:pt x="20" y="2"/>
                    </a:cubicBezTo>
                    <a:cubicBezTo>
                      <a:pt x="17" y="1"/>
                      <a:pt x="14" y="0"/>
                      <a:pt x="11" y="1"/>
                    </a:cubicBezTo>
                    <a:cubicBezTo>
                      <a:pt x="9" y="2"/>
                      <a:pt x="8" y="2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" name="Freeform 557">
                <a:extLst>
                  <a:ext uri="{FF2B5EF4-FFF2-40B4-BE49-F238E27FC236}">
                    <a16:creationId xmlns:a16="http://schemas.microsoft.com/office/drawing/2014/main" id="{BFDDAB1E-0675-CF95-1FD0-D67D1629C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3" y="3171"/>
                <a:ext cx="75" cy="53"/>
              </a:xfrm>
              <a:custGeom>
                <a:avLst/>
                <a:gdLst>
                  <a:gd name="T0" fmla="*/ 220 w 30"/>
                  <a:gd name="T1" fmla="*/ 0 h 20"/>
                  <a:gd name="T2" fmla="*/ 425 w 30"/>
                  <a:gd name="T3" fmla="*/ 260 h 20"/>
                  <a:gd name="T4" fmla="*/ 238 w 30"/>
                  <a:gd name="T5" fmla="*/ 337 h 20"/>
                  <a:gd name="T6" fmla="*/ 0 w 30"/>
                  <a:gd name="T7" fmla="*/ 281 h 20"/>
                  <a:gd name="T8" fmla="*/ 50 w 30"/>
                  <a:gd name="T9" fmla="*/ 281 h 20"/>
                  <a:gd name="T10" fmla="*/ 188 w 30"/>
                  <a:gd name="T11" fmla="*/ 281 h 20"/>
                  <a:gd name="T12" fmla="*/ 270 w 30"/>
                  <a:gd name="T13" fmla="*/ 225 h 20"/>
                  <a:gd name="T14" fmla="*/ 250 w 30"/>
                  <a:gd name="T15" fmla="*/ 77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" h="20">
                    <a:moveTo>
                      <a:pt x="14" y="0"/>
                    </a:moveTo>
                    <a:cubicBezTo>
                      <a:pt x="17" y="4"/>
                      <a:pt x="30" y="6"/>
                      <a:pt x="27" y="14"/>
                    </a:cubicBezTo>
                    <a:cubicBezTo>
                      <a:pt x="25" y="18"/>
                      <a:pt x="19" y="18"/>
                      <a:pt x="15" y="18"/>
                    </a:cubicBezTo>
                    <a:cubicBezTo>
                      <a:pt x="11" y="19"/>
                      <a:pt x="2" y="20"/>
                      <a:pt x="0" y="15"/>
                    </a:cubicBezTo>
                    <a:cubicBezTo>
                      <a:pt x="1" y="14"/>
                      <a:pt x="2" y="15"/>
                      <a:pt x="3" y="15"/>
                    </a:cubicBezTo>
                    <a:cubicBezTo>
                      <a:pt x="6" y="16"/>
                      <a:pt x="9" y="16"/>
                      <a:pt x="12" y="15"/>
                    </a:cubicBezTo>
                    <a:cubicBezTo>
                      <a:pt x="13" y="14"/>
                      <a:pt x="16" y="14"/>
                      <a:pt x="17" y="12"/>
                    </a:cubicBezTo>
                    <a:cubicBezTo>
                      <a:pt x="18" y="10"/>
                      <a:pt x="16" y="6"/>
                      <a:pt x="16" y="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" name="Freeform 558">
                <a:extLst>
                  <a:ext uri="{FF2B5EF4-FFF2-40B4-BE49-F238E27FC236}">
                    <a16:creationId xmlns:a16="http://schemas.microsoft.com/office/drawing/2014/main" id="{A338DED2-BE2B-BE6E-4CA5-D8661FC02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1" y="3181"/>
                <a:ext cx="37" cy="27"/>
              </a:xfrm>
              <a:custGeom>
                <a:avLst/>
                <a:gdLst>
                  <a:gd name="T0" fmla="*/ 91 w 15"/>
                  <a:gd name="T1" fmla="*/ 22 h 10"/>
                  <a:gd name="T2" fmla="*/ 0 w 15"/>
                  <a:gd name="T3" fmla="*/ 103 h 10"/>
                  <a:gd name="T4" fmla="*/ 62 w 15"/>
                  <a:gd name="T5" fmla="*/ 116 h 10"/>
                  <a:gd name="T6" fmla="*/ 12 w 15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0">
                    <a:moveTo>
                      <a:pt x="6" y="1"/>
                    </a:moveTo>
                    <a:cubicBezTo>
                      <a:pt x="15" y="4"/>
                      <a:pt x="3" y="10"/>
                      <a:pt x="0" y="5"/>
                    </a:cubicBezTo>
                    <a:cubicBezTo>
                      <a:pt x="1" y="5"/>
                      <a:pt x="3" y="6"/>
                      <a:pt x="4" y="6"/>
                    </a:cubicBezTo>
                    <a:cubicBezTo>
                      <a:pt x="5" y="4"/>
                      <a:pt x="2" y="2"/>
                      <a:pt x="1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" name="Freeform 559">
                <a:extLst>
                  <a:ext uri="{FF2B5EF4-FFF2-40B4-BE49-F238E27FC236}">
                    <a16:creationId xmlns:a16="http://schemas.microsoft.com/office/drawing/2014/main" id="{81EC3FC4-5826-7376-A504-4BCCAE9C2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3144"/>
                <a:ext cx="38" cy="67"/>
              </a:xfrm>
              <a:custGeom>
                <a:avLst/>
                <a:gdLst>
                  <a:gd name="T0" fmla="*/ 147 w 15"/>
                  <a:gd name="T1" fmla="*/ 0 h 25"/>
                  <a:gd name="T2" fmla="*/ 180 w 15"/>
                  <a:gd name="T3" fmla="*/ 150 h 25"/>
                  <a:gd name="T4" fmla="*/ 180 w 15"/>
                  <a:gd name="T5" fmla="*/ 230 h 25"/>
                  <a:gd name="T6" fmla="*/ 160 w 15"/>
                  <a:gd name="T7" fmla="*/ 308 h 25"/>
                  <a:gd name="T8" fmla="*/ 243 w 15"/>
                  <a:gd name="T9" fmla="*/ 445 h 25"/>
                  <a:gd name="T10" fmla="*/ 20 w 15"/>
                  <a:gd name="T11" fmla="*/ 389 h 25"/>
                  <a:gd name="T12" fmla="*/ 33 w 15"/>
                  <a:gd name="T13" fmla="*/ 252 h 25"/>
                  <a:gd name="T14" fmla="*/ 63 w 15"/>
                  <a:gd name="T15" fmla="*/ 56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25">
                    <a:moveTo>
                      <a:pt x="9" y="0"/>
                    </a:moveTo>
                    <a:cubicBezTo>
                      <a:pt x="10" y="3"/>
                      <a:pt x="11" y="5"/>
                      <a:pt x="11" y="8"/>
                    </a:cubicBezTo>
                    <a:cubicBezTo>
                      <a:pt x="11" y="9"/>
                      <a:pt x="11" y="11"/>
                      <a:pt x="11" y="12"/>
                    </a:cubicBezTo>
                    <a:cubicBezTo>
                      <a:pt x="11" y="14"/>
                      <a:pt x="10" y="15"/>
                      <a:pt x="10" y="16"/>
                    </a:cubicBezTo>
                    <a:cubicBezTo>
                      <a:pt x="8" y="21"/>
                      <a:pt x="10" y="24"/>
                      <a:pt x="15" y="23"/>
                    </a:cubicBezTo>
                    <a:cubicBezTo>
                      <a:pt x="12" y="25"/>
                      <a:pt x="3" y="23"/>
                      <a:pt x="1" y="20"/>
                    </a:cubicBezTo>
                    <a:cubicBezTo>
                      <a:pt x="0" y="18"/>
                      <a:pt x="2" y="15"/>
                      <a:pt x="2" y="13"/>
                    </a:cubicBezTo>
                    <a:cubicBezTo>
                      <a:pt x="2" y="9"/>
                      <a:pt x="3" y="6"/>
                      <a:pt x="4" y="3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" name="Freeform 560">
                <a:extLst>
                  <a:ext uri="{FF2B5EF4-FFF2-40B4-BE49-F238E27FC236}">
                    <a16:creationId xmlns:a16="http://schemas.microsoft.com/office/drawing/2014/main" id="{948930D2-B2C5-7EDA-2405-AF9B6A18A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" y="3125"/>
                <a:ext cx="28" cy="70"/>
              </a:xfrm>
              <a:custGeom>
                <a:avLst/>
                <a:gdLst>
                  <a:gd name="T0" fmla="*/ 51 w 11"/>
                  <a:gd name="T1" fmla="*/ 116 h 26"/>
                  <a:gd name="T2" fmla="*/ 117 w 11"/>
                  <a:gd name="T3" fmla="*/ 59 h 26"/>
                  <a:gd name="T4" fmla="*/ 130 w 11"/>
                  <a:gd name="T5" fmla="*/ 334 h 26"/>
                  <a:gd name="T6" fmla="*/ 97 w 11"/>
                  <a:gd name="T7" fmla="*/ 471 h 26"/>
                  <a:gd name="T8" fmla="*/ 33 w 11"/>
                  <a:gd name="T9" fmla="*/ 23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26">
                    <a:moveTo>
                      <a:pt x="3" y="6"/>
                    </a:moveTo>
                    <a:cubicBezTo>
                      <a:pt x="1" y="3"/>
                      <a:pt x="4" y="0"/>
                      <a:pt x="7" y="3"/>
                    </a:cubicBezTo>
                    <a:cubicBezTo>
                      <a:pt x="11" y="6"/>
                      <a:pt x="7" y="13"/>
                      <a:pt x="8" y="17"/>
                    </a:cubicBezTo>
                    <a:cubicBezTo>
                      <a:pt x="9" y="20"/>
                      <a:pt x="10" y="23"/>
                      <a:pt x="6" y="24"/>
                    </a:cubicBezTo>
                    <a:cubicBezTo>
                      <a:pt x="0" y="26"/>
                      <a:pt x="3" y="15"/>
                      <a:pt x="2" y="1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" name="Freeform 561">
                <a:extLst>
                  <a:ext uri="{FF2B5EF4-FFF2-40B4-BE49-F238E27FC236}">
                    <a16:creationId xmlns:a16="http://schemas.microsoft.com/office/drawing/2014/main" id="{7ECD1A60-3CC8-130D-4F29-9B1D59BE9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3" y="3067"/>
                <a:ext cx="55" cy="93"/>
              </a:xfrm>
              <a:custGeom>
                <a:avLst/>
                <a:gdLst>
                  <a:gd name="T0" fmla="*/ 345 w 22"/>
                  <a:gd name="T1" fmla="*/ 205 h 35"/>
                  <a:gd name="T2" fmla="*/ 238 w 22"/>
                  <a:gd name="T3" fmla="*/ 396 h 35"/>
                  <a:gd name="T4" fmla="*/ 283 w 22"/>
                  <a:gd name="T5" fmla="*/ 508 h 35"/>
                  <a:gd name="T6" fmla="*/ 333 w 22"/>
                  <a:gd name="T7" fmla="*/ 579 h 35"/>
                  <a:gd name="T8" fmla="*/ 188 w 22"/>
                  <a:gd name="T9" fmla="*/ 622 h 35"/>
                  <a:gd name="T10" fmla="*/ 33 w 22"/>
                  <a:gd name="T11" fmla="*/ 545 h 35"/>
                  <a:gd name="T12" fmla="*/ 50 w 22"/>
                  <a:gd name="T13" fmla="*/ 303 h 35"/>
                  <a:gd name="T14" fmla="*/ 113 w 22"/>
                  <a:gd name="T15" fmla="*/ 56 h 35"/>
                  <a:gd name="T16" fmla="*/ 188 w 22"/>
                  <a:gd name="T17" fmla="*/ 21 h 35"/>
                  <a:gd name="T18" fmla="*/ 145 w 22"/>
                  <a:gd name="T19" fmla="*/ 170 h 35"/>
                  <a:gd name="T20" fmla="*/ 188 w 22"/>
                  <a:gd name="T21" fmla="*/ 303 h 35"/>
                  <a:gd name="T22" fmla="*/ 270 w 22"/>
                  <a:gd name="T23" fmla="*/ 226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35">
                    <a:moveTo>
                      <a:pt x="22" y="11"/>
                    </a:moveTo>
                    <a:cubicBezTo>
                      <a:pt x="18" y="12"/>
                      <a:pt x="15" y="18"/>
                      <a:pt x="15" y="21"/>
                    </a:cubicBezTo>
                    <a:cubicBezTo>
                      <a:pt x="16" y="23"/>
                      <a:pt x="17" y="26"/>
                      <a:pt x="18" y="27"/>
                    </a:cubicBezTo>
                    <a:cubicBezTo>
                      <a:pt x="19" y="28"/>
                      <a:pt x="21" y="30"/>
                      <a:pt x="21" y="31"/>
                    </a:cubicBezTo>
                    <a:cubicBezTo>
                      <a:pt x="22" y="35"/>
                      <a:pt x="14" y="34"/>
                      <a:pt x="12" y="33"/>
                    </a:cubicBezTo>
                    <a:cubicBezTo>
                      <a:pt x="8" y="33"/>
                      <a:pt x="4" y="33"/>
                      <a:pt x="2" y="29"/>
                    </a:cubicBezTo>
                    <a:cubicBezTo>
                      <a:pt x="0" y="25"/>
                      <a:pt x="2" y="21"/>
                      <a:pt x="3" y="16"/>
                    </a:cubicBezTo>
                    <a:cubicBezTo>
                      <a:pt x="3" y="12"/>
                      <a:pt x="3" y="7"/>
                      <a:pt x="7" y="3"/>
                    </a:cubicBezTo>
                    <a:cubicBezTo>
                      <a:pt x="8" y="3"/>
                      <a:pt x="11" y="0"/>
                      <a:pt x="12" y="1"/>
                    </a:cubicBezTo>
                    <a:cubicBezTo>
                      <a:pt x="13" y="2"/>
                      <a:pt x="9" y="8"/>
                      <a:pt x="9" y="9"/>
                    </a:cubicBezTo>
                    <a:cubicBezTo>
                      <a:pt x="8" y="12"/>
                      <a:pt x="9" y="15"/>
                      <a:pt x="12" y="16"/>
                    </a:cubicBezTo>
                    <a:cubicBezTo>
                      <a:pt x="14" y="16"/>
                      <a:pt x="16" y="14"/>
                      <a:pt x="17" y="1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" name="Freeform 562">
                <a:extLst>
                  <a:ext uri="{FF2B5EF4-FFF2-40B4-BE49-F238E27FC236}">
                    <a16:creationId xmlns:a16="http://schemas.microsoft.com/office/drawing/2014/main" id="{354607B7-4A93-7588-CEE0-D271B79A3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112"/>
                <a:ext cx="160" cy="75"/>
              </a:xfrm>
              <a:custGeom>
                <a:avLst/>
                <a:gdLst>
                  <a:gd name="T0" fmla="*/ 20 w 64"/>
                  <a:gd name="T1" fmla="*/ 115 h 28"/>
                  <a:gd name="T2" fmla="*/ 63 w 64"/>
                  <a:gd name="T3" fmla="*/ 230 h 28"/>
                  <a:gd name="T4" fmla="*/ 238 w 64"/>
                  <a:gd name="T5" fmla="*/ 252 h 28"/>
                  <a:gd name="T6" fmla="*/ 500 w 64"/>
                  <a:gd name="T7" fmla="*/ 346 h 28"/>
                  <a:gd name="T8" fmla="*/ 738 w 64"/>
                  <a:gd name="T9" fmla="*/ 423 h 28"/>
                  <a:gd name="T10" fmla="*/ 1000 w 64"/>
                  <a:gd name="T11" fmla="*/ 538 h 28"/>
                  <a:gd name="T12" fmla="*/ 845 w 64"/>
                  <a:gd name="T13" fmla="*/ 445 h 28"/>
                  <a:gd name="T14" fmla="*/ 520 w 64"/>
                  <a:gd name="T15" fmla="*/ 252 h 28"/>
                  <a:gd name="T16" fmla="*/ 238 w 64"/>
                  <a:gd name="T17" fmla="*/ 193 h 28"/>
                  <a:gd name="T18" fmla="*/ 83 w 64"/>
                  <a:gd name="T19" fmla="*/ 94 h 28"/>
                  <a:gd name="T20" fmla="*/ 0 w 64"/>
                  <a:gd name="T21" fmla="*/ 21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4" h="28">
                    <a:moveTo>
                      <a:pt x="1" y="6"/>
                    </a:moveTo>
                    <a:cubicBezTo>
                      <a:pt x="1" y="9"/>
                      <a:pt x="2" y="11"/>
                      <a:pt x="4" y="12"/>
                    </a:cubicBezTo>
                    <a:cubicBezTo>
                      <a:pt x="7" y="14"/>
                      <a:pt x="11" y="13"/>
                      <a:pt x="15" y="13"/>
                    </a:cubicBezTo>
                    <a:cubicBezTo>
                      <a:pt x="21" y="13"/>
                      <a:pt x="26" y="16"/>
                      <a:pt x="32" y="18"/>
                    </a:cubicBezTo>
                    <a:cubicBezTo>
                      <a:pt x="37" y="19"/>
                      <a:pt x="42" y="20"/>
                      <a:pt x="47" y="22"/>
                    </a:cubicBezTo>
                    <a:cubicBezTo>
                      <a:pt x="52" y="24"/>
                      <a:pt x="59" y="28"/>
                      <a:pt x="64" y="28"/>
                    </a:cubicBezTo>
                    <a:cubicBezTo>
                      <a:pt x="61" y="26"/>
                      <a:pt x="58" y="24"/>
                      <a:pt x="54" y="23"/>
                    </a:cubicBezTo>
                    <a:cubicBezTo>
                      <a:pt x="47" y="20"/>
                      <a:pt x="40" y="16"/>
                      <a:pt x="33" y="13"/>
                    </a:cubicBezTo>
                    <a:cubicBezTo>
                      <a:pt x="27" y="12"/>
                      <a:pt x="21" y="12"/>
                      <a:pt x="15" y="10"/>
                    </a:cubicBezTo>
                    <a:cubicBezTo>
                      <a:pt x="11" y="9"/>
                      <a:pt x="8" y="8"/>
                      <a:pt x="5" y="5"/>
                    </a:cubicBezTo>
                    <a:cubicBezTo>
                      <a:pt x="4" y="3"/>
                      <a:pt x="3" y="0"/>
                      <a:pt x="0" y="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" name="Freeform 563">
                <a:extLst>
                  <a:ext uri="{FF2B5EF4-FFF2-40B4-BE49-F238E27FC236}">
                    <a16:creationId xmlns:a16="http://schemas.microsoft.com/office/drawing/2014/main" id="{8A871A46-96AE-F2FD-D968-1339B79A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083"/>
                <a:ext cx="295" cy="53"/>
              </a:xfrm>
              <a:custGeom>
                <a:avLst/>
                <a:gdLst>
                  <a:gd name="T0" fmla="*/ 125 w 118"/>
                  <a:gd name="T1" fmla="*/ 0 h 20"/>
                  <a:gd name="T2" fmla="*/ 0 w 118"/>
                  <a:gd name="T3" fmla="*/ 77 h 20"/>
                  <a:gd name="T4" fmla="*/ 113 w 118"/>
                  <a:gd name="T5" fmla="*/ 191 h 20"/>
                  <a:gd name="T6" fmla="*/ 270 w 118"/>
                  <a:gd name="T7" fmla="*/ 260 h 20"/>
                  <a:gd name="T8" fmla="*/ 375 w 118"/>
                  <a:gd name="T9" fmla="*/ 239 h 20"/>
                  <a:gd name="T10" fmla="*/ 533 w 118"/>
                  <a:gd name="T11" fmla="*/ 225 h 20"/>
                  <a:gd name="T12" fmla="*/ 833 w 118"/>
                  <a:gd name="T13" fmla="*/ 225 h 20"/>
                  <a:gd name="T14" fmla="*/ 1033 w 118"/>
                  <a:gd name="T15" fmla="*/ 239 h 20"/>
                  <a:gd name="T16" fmla="*/ 1425 w 118"/>
                  <a:gd name="T17" fmla="*/ 294 h 20"/>
                  <a:gd name="T18" fmla="*/ 1770 w 118"/>
                  <a:gd name="T19" fmla="*/ 337 h 20"/>
                  <a:gd name="T20" fmla="*/ 1833 w 118"/>
                  <a:gd name="T21" fmla="*/ 170 h 20"/>
                  <a:gd name="T22" fmla="*/ 1688 w 118"/>
                  <a:gd name="T23" fmla="*/ 204 h 20"/>
                  <a:gd name="T24" fmla="*/ 1375 w 118"/>
                  <a:gd name="T25" fmla="*/ 133 h 20"/>
                  <a:gd name="T26" fmla="*/ 1000 w 118"/>
                  <a:gd name="T27" fmla="*/ 111 h 20"/>
                  <a:gd name="T28" fmla="*/ 583 w 118"/>
                  <a:gd name="T29" fmla="*/ 133 h 20"/>
                  <a:gd name="T30" fmla="*/ 175 w 118"/>
                  <a:gd name="T31" fmla="*/ 21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8" h="20">
                    <a:moveTo>
                      <a:pt x="8" y="0"/>
                    </a:moveTo>
                    <a:cubicBezTo>
                      <a:pt x="6" y="1"/>
                      <a:pt x="0" y="1"/>
                      <a:pt x="0" y="4"/>
                    </a:cubicBezTo>
                    <a:cubicBezTo>
                      <a:pt x="0" y="7"/>
                      <a:pt x="5" y="9"/>
                      <a:pt x="7" y="10"/>
                    </a:cubicBezTo>
                    <a:cubicBezTo>
                      <a:pt x="10" y="12"/>
                      <a:pt x="14" y="14"/>
                      <a:pt x="17" y="14"/>
                    </a:cubicBezTo>
                    <a:cubicBezTo>
                      <a:pt x="19" y="14"/>
                      <a:pt x="21" y="13"/>
                      <a:pt x="24" y="13"/>
                    </a:cubicBezTo>
                    <a:cubicBezTo>
                      <a:pt x="27" y="12"/>
                      <a:pt x="31" y="12"/>
                      <a:pt x="34" y="12"/>
                    </a:cubicBezTo>
                    <a:cubicBezTo>
                      <a:pt x="41" y="12"/>
                      <a:pt x="47" y="11"/>
                      <a:pt x="53" y="12"/>
                    </a:cubicBezTo>
                    <a:cubicBezTo>
                      <a:pt x="58" y="13"/>
                      <a:pt x="61" y="13"/>
                      <a:pt x="66" y="13"/>
                    </a:cubicBezTo>
                    <a:cubicBezTo>
                      <a:pt x="74" y="13"/>
                      <a:pt x="83" y="14"/>
                      <a:pt x="91" y="16"/>
                    </a:cubicBezTo>
                    <a:cubicBezTo>
                      <a:pt x="98" y="18"/>
                      <a:pt x="106" y="20"/>
                      <a:pt x="113" y="18"/>
                    </a:cubicBezTo>
                    <a:cubicBezTo>
                      <a:pt x="116" y="17"/>
                      <a:pt x="118" y="12"/>
                      <a:pt x="117" y="9"/>
                    </a:cubicBezTo>
                    <a:cubicBezTo>
                      <a:pt x="116" y="4"/>
                      <a:pt x="111" y="10"/>
                      <a:pt x="108" y="11"/>
                    </a:cubicBezTo>
                    <a:cubicBezTo>
                      <a:pt x="102" y="13"/>
                      <a:pt x="93" y="8"/>
                      <a:pt x="88" y="7"/>
                    </a:cubicBezTo>
                    <a:cubicBezTo>
                      <a:pt x="80" y="5"/>
                      <a:pt x="72" y="6"/>
                      <a:pt x="64" y="6"/>
                    </a:cubicBezTo>
                    <a:cubicBezTo>
                      <a:pt x="55" y="5"/>
                      <a:pt x="46" y="6"/>
                      <a:pt x="37" y="7"/>
                    </a:cubicBezTo>
                    <a:cubicBezTo>
                      <a:pt x="29" y="7"/>
                      <a:pt x="18" y="6"/>
                      <a:pt x="11" y="1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" name="Freeform 564">
                <a:extLst>
                  <a:ext uri="{FF2B5EF4-FFF2-40B4-BE49-F238E27FC236}">
                    <a16:creationId xmlns:a16="http://schemas.microsoft.com/office/drawing/2014/main" id="{1221E882-7F0E-0A90-1032-10421285B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085"/>
                <a:ext cx="43" cy="70"/>
              </a:xfrm>
              <a:custGeom>
                <a:avLst/>
                <a:gdLst>
                  <a:gd name="T0" fmla="*/ 129 w 17"/>
                  <a:gd name="T1" fmla="*/ 197 h 26"/>
                  <a:gd name="T2" fmla="*/ 51 w 17"/>
                  <a:gd name="T3" fmla="*/ 412 h 26"/>
                  <a:gd name="T4" fmla="*/ 159 w 17"/>
                  <a:gd name="T5" fmla="*/ 485 h 26"/>
                  <a:gd name="T6" fmla="*/ 276 w 17"/>
                  <a:gd name="T7" fmla="*/ 275 h 26"/>
                  <a:gd name="T8" fmla="*/ 243 w 17"/>
                  <a:gd name="T9" fmla="*/ 94 h 26"/>
                  <a:gd name="T10" fmla="*/ 192 w 17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26">
                    <a:moveTo>
                      <a:pt x="8" y="10"/>
                    </a:moveTo>
                    <a:cubicBezTo>
                      <a:pt x="10" y="15"/>
                      <a:pt x="4" y="18"/>
                      <a:pt x="3" y="21"/>
                    </a:cubicBezTo>
                    <a:cubicBezTo>
                      <a:pt x="0" y="26"/>
                      <a:pt x="7" y="26"/>
                      <a:pt x="10" y="25"/>
                    </a:cubicBezTo>
                    <a:cubicBezTo>
                      <a:pt x="13" y="23"/>
                      <a:pt x="17" y="18"/>
                      <a:pt x="17" y="14"/>
                    </a:cubicBezTo>
                    <a:cubicBezTo>
                      <a:pt x="17" y="12"/>
                      <a:pt x="16" y="7"/>
                      <a:pt x="15" y="5"/>
                    </a:cubicBezTo>
                    <a:cubicBezTo>
                      <a:pt x="14" y="3"/>
                      <a:pt x="12" y="2"/>
                      <a:pt x="12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" name="Freeform 565">
                <a:extLst>
                  <a:ext uri="{FF2B5EF4-FFF2-40B4-BE49-F238E27FC236}">
                    <a16:creationId xmlns:a16="http://schemas.microsoft.com/office/drawing/2014/main" id="{0EC2AC0A-0ACD-88E1-2E70-32518055D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6" y="2845"/>
                <a:ext cx="50" cy="88"/>
              </a:xfrm>
              <a:custGeom>
                <a:avLst/>
                <a:gdLst>
                  <a:gd name="T0" fmla="*/ 113 w 20"/>
                  <a:gd name="T1" fmla="*/ 149 h 33"/>
                  <a:gd name="T2" fmla="*/ 158 w 20"/>
                  <a:gd name="T3" fmla="*/ 0 h 33"/>
                  <a:gd name="T4" fmla="*/ 208 w 20"/>
                  <a:gd name="T5" fmla="*/ 264 h 33"/>
                  <a:gd name="T6" fmla="*/ 250 w 20"/>
                  <a:gd name="T7" fmla="*/ 419 h 33"/>
                  <a:gd name="T8" fmla="*/ 283 w 20"/>
                  <a:gd name="T9" fmla="*/ 512 h 33"/>
                  <a:gd name="T10" fmla="*/ 188 w 20"/>
                  <a:gd name="T11" fmla="*/ 605 h 33"/>
                  <a:gd name="T12" fmla="*/ 0 w 20"/>
                  <a:gd name="T13" fmla="*/ 568 h 33"/>
                  <a:gd name="T14" fmla="*/ 50 w 20"/>
                  <a:gd name="T15" fmla="*/ 435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" h="33">
                    <a:moveTo>
                      <a:pt x="7" y="8"/>
                    </a:moveTo>
                    <a:cubicBezTo>
                      <a:pt x="5" y="4"/>
                      <a:pt x="3" y="0"/>
                      <a:pt x="10" y="0"/>
                    </a:cubicBezTo>
                    <a:cubicBezTo>
                      <a:pt x="20" y="0"/>
                      <a:pt x="12" y="8"/>
                      <a:pt x="13" y="14"/>
                    </a:cubicBezTo>
                    <a:cubicBezTo>
                      <a:pt x="13" y="17"/>
                      <a:pt x="14" y="20"/>
                      <a:pt x="16" y="22"/>
                    </a:cubicBezTo>
                    <a:cubicBezTo>
                      <a:pt x="17" y="24"/>
                      <a:pt x="19" y="24"/>
                      <a:pt x="18" y="27"/>
                    </a:cubicBezTo>
                    <a:cubicBezTo>
                      <a:pt x="18" y="29"/>
                      <a:pt x="14" y="31"/>
                      <a:pt x="12" y="32"/>
                    </a:cubicBezTo>
                    <a:cubicBezTo>
                      <a:pt x="9" y="33"/>
                      <a:pt x="3" y="33"/>
                      <a:pt x="0" y="30"/>
                    </a:cubicBezTo>
                    <a:cubicBezTo>
                      <a:pt x="2" y="29"/>
                      <a:pt x="3" y="26"/>
                      <a:pt x="3" y="23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" name="Freeform 566">
                <a:extLst>
                  <a:ext uri="{FF2B5EF4-FFF2-40B4-BE49-F238E27FC236}">
                    <a16:creationId xmlns:a16="http://schemas.microsoft.com/office/drawing/2014/main" id="{BD692D41-B8D6-7D3E-19A7-DD4880693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901"/>
                <a:ext cx="45" cy="67"/>
              </a:xfrm>
              <a:custGeom>
                <a:avLst/>
                <a:gdLst>
                  <a:gd name="T0" fmla="*/ 145 w 18"/>
                  <a:gd name="T1" fmla="*/ 0 h 25"/>
                  <a:gd name="T2" fmla="*/ 125 w 18"/>
                  <a:gd name="T3" fmla="*/ 273 h 25"/>
                  <a:gd name="T4" fmla="*/ 0 w 18"/>
                  <a:gd name="T5" fmla="*/ 389 h 25"/>
                  <a:gd name="T6" fmla="*/ 63 w 18"/>
                  <a:gd name="T7" fmla="*/ 402 h 25"/>
                  <a:gd name="T8" fmla="*/ 188 w 18"/>
                  <a:gd name="T9" fmla="*/ 461 h 25"/>
                  <a:gd name="T10" fmla="*/ 270 w 18"/>
                  <a:gd name="T11" fmla="*/ 94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25">
                    <a:moveTo>
                      <a:pt x="9" y="0"/>
                    </a:moveTo>
                    <a:cubicBezTo>
                      <a:pt x="9" y="4"/>
                      <a:pt x="9" y="10"/>
                      <a:pt x="8" y="14"/>
                    </a:cubicBezTo>
                    <a:cubicBezTo>
                      <a:pt x="6" y="17"/>
                      <a:pt x="3" y="19"/>
                      <a:pt x="0" y="20"/>
                    </a:cubicBezTo>
                    <a:cubicBezTo>
                      <a:pt x="1" y="21"/>
                      <a:pt x="2" y="21"/>
                      <a:pt x="4" y="21"/>
                    </a:cubicBezTo>
                    <a:cubicBezTo>
                      <a:pt x="6" y="22"/>
                      <a:pt x="9" y="24"/>
                      <a:pt x="12" y="24"/>
                    </a:cubicBezTo>
                    <a:cubicBezTo>
                      <a:pt x="18" y="25"/>
                      <a:pt x="17" y="9"/>
                      <a:pt x="17" y="5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" name="Freeform 567">
                <a:extLst>
                  <a:ext uri="{FF2B5EF4-FFF2-40B4-BE49-F238E27FC236}">
                    <a16:creationId xmlns:a16="http://schemas.microsoft.com/office/drawing/2014/main" id="{335F0781-A83E-2CC2-6333-9330ED76A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877"/>
                <a:ext cx="142" cy="70"/>
              </a:xfrm>
              <a:custGeom>
                <a:avLst/>
                <a:gdLst>
                  <a:gd name="T0" fmla="*/ 125 w 57"/>
                  <a:gd name="T1" fmla="*/ 0 h 26"/>
                  <a:gd name="T2" fmla="*/ 75 w 57"/>
                  <a:gd name="T3" fmla="*/ 218 h 26"/>
                  <a:gd name="T4" fmla="*/ 249 w 57"/>
                  <a:gd name="T5" fmla="*/ 369 h 26"/>
                  <a:gd name="T6" fmla="*/ 384 w 57"/>
                  <a:gd name="T7" fmla="*/ 347 h 26"/>
                  <a:gd name="T8" fmla="*/ 541 w 57"/>
                  <a:gd name="T9" fmla="*/ 369 h 26"/>
                  <a:gd name="T10" fmla="*/ 882 w 57"/>
                  <a:gd name="T11" fmla="*/ 506 h 26"/>
                  <a:gd name="T12" fmla="*/ 837 w 57"/>
                  <a:gd name="T13" fmla="*/ 471 h 26"/>
                  <a:gd name="T14" fmla="*/ 683 w 57"/>
                  <a:gd name="T15" fmla="*/ 369 h 26"/>
                  <a:gd name="T16" fmla="*/ 384 w 57"/>
                  <a:gd name="T17" fmla="*/ 275 h 26"/>
                  <a:gd name="T18" fmla="*/ 167 w 57"/>
                  <a:gd name="T19" fmla="*/ 175 h 26"/>
                  <a:gd name="T20" fmla="*/ 92 w 57"/>
                  <a:gd name="T21" fmla="*/ 35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26">
                    <a:moveTo>
                      <a:pt x="8" y="0"/>
                    </a:moveTo>
                    <a:cubicBezTo>
                      <a:pt x="0" y="0"/>
                      <a:pt x="3" y="8"/>
                      <a:pt x="5" y="11"/>
                    </a:cubicBezTo>
                    <a:cubicBezTo>
                      <a:pt x="8" y="15"/>
                      <a:pt x="11" y="20"/>
                      <a:pt x="16" y="19"/>
                    </a:cubicBezTo>
                    <a:cubicBezTo>
                      <a:pt x="20" y="19"/>
                      <a:pt x="22" y="18"/>
                      <a:pt x="25" y="18"/>
                    </a:cubicBezTo>
                    <a:cubicBezTo>
                      <a:pt x="29" y="18"/>
                      <a:pt x="32" y="18"/>
                      <a:pt x="35" y="19"/>
                    </a:cubicBezTo>
                    <a:cubicBezTo>
                      <a:pt x="43" y="21"/>
                      <a:pt x="50" y="23"/>
                      <a:pt x="57" y="26"/>
                    </a:cubicBezTo>
                    <a:cubicBezTo>
                      <a:pt x="56" y="25"/>
                      <a:pt x="55" y="24"/>
                      <a:pt x="54" y="24"/>
                    </a:cubicBezTo>
                    <a:cubicBezTo>
                      <a:pt x="51" y="22"/>
                      <a:pt x="48" y="20"/>
                      <a:pt x="44" y="19"/>
                    </a:cubicBezTo>
                    <a:cubicBezTo>
                      <a:pt x="38" y="16"/>
                      <a:pt x="32" y="14"/>
                      <a:pt x="25" y="14"/>
                    </a:cubicBezTo>
                    <a:cubicBezTo>
                      <a:pt x="20" y="14"/>
                      <a:pt x="15" y="13"/>
                      <a:pt x="11" y="9"/>
                    </a:cubicBezTo>
                    <a:cubicBezTo>
                      <a:pt x="10" y="8"/>
                      <a:pt x="5" y="4"/>
                      <a:pt x="6" y="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" name="Freeform 568">
                <a:extLst>
                  <a:ext uri="{FF2B5EF4-FFF2-40B4-BE49-F238E27FC236}">
                    <a16:creationId xmlns:a16="http://schemas.microsoft.com/office/drawing/2014/main" id="{7A62C329-8640-9C44-872D-A3F0CFDD5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8" y="2821"/>
                <a:ext cx="63" cy="99"/>
              </a:xfrm>
              <a:custGeom>
                <a:avLst/>
                <a:gdLst>
                  <a:gd name="T0" fmla="*/ 305 w 25"/>
                  <a:gd name="T1" fmla="*/ 56 h 37"/>
                  <a:gd name="T2" fmla="*/ 318 w 25"/>
                  <a:gd name="T3" fmla="*/ 171 h 37"/>
                  <a:gd name="T4" fmla="*/ 255 w 25"/>
                  <a:gd name="T5" fmla="*/ 286 h 37"/>
                  <a:gd name="T6" fmla="*/ 338 w 25"/>
                  <a:gd name="T7" fmla="*/ 458 h 37"/>
                  <a:gd name="T8" fmla="*/ 401 w 25"/>
                  <a:gd name="T9" fmla="*/ 615 h 37"/>
                  <a:gd name="T10" fmla="*/ 242 w 25"/>
                  <a:gd name="T11" fmla="*/ 709 h 37"/>
                  <a:gd name="T12" fmla="*/ 50 w 25"/>
                  <a:gd name="T13" fmla="*/ 629 h 37"/>
                  <a:gd name="T14" fmla="*/ 33 w 25"/>
                  <a:gd name="T15" fmla="*/ 615 h 37"/>
                  <a:gd name="T16" fmla="*/ 63 w 25"/>
                  <a:gd name="T17" fmla="*/ 573 h 37"/>
                  <a:gd name="T18" fmla="*/ 96 w 25"/>
                  <a:gd name="T19" fmla="*/ 516 h 37"/>
                  <a:gd name="T20" fmla="*/ 96 w 25"/>
                  <a:gd name="T21" fmla="*/ 230 h 37"/>
                  <a:gd name="T22" fmla="*/ 50 w 25"/>
                  <a:gd name="T23" fmla="*/ 94 h 37"/>
                  <a:gd name="T24" fmla="*/ 0 w 25"/>
                  <a:gd name="T25" fmla="*/ 56 h 37"/>
                  <a:gd name="T26" fmla="*/ 96 w 25"/>
                  <a:gd name="T27" fmla="*/ 35 h 37"/>
                  <a:gd name="T28" fmla="*/ 96 w 25"/>
                  <a:gd name="T29" fmla="*/ 94 h 37"/>
                  <a:gd name="T30" fmla="*/ 126 w 25"/>
                  <a:gd name="T31" fmla="*/ 230 h 37"/>
                  <a:gd name="T32" fmla="*/ 192 w 25"/>
                  <a:gd name="T33" fmla="*/ 479 h 37"/>
                  <a:gd name="T34" fmla="*/ 242 w 25"/>
                  <a:gd name="T35" fmla="*/ 364 h 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5" h="37">
                    <a:moveTo>
                      <a:pt x="19" y="3"/>
                    </a:moveTo>
                    <a:cubicBezTo>
                      <a:pt x="19" y="6"/>
                      <a:pt x="20" y="7"/>
                      <a:pt x="20" y="9"/>
                    </a:cubicBezTo>
                    <a:cubicBezTo>
                      <a:pt x="19" y="11"/>
                      <a:pt x="17" y="12"/>
                      <a:pt x="16" y="15"/>
                    </a:cubicBezTo>
                    <a:cubicBezTo>
                      <a:pt x="16" y="18"/>
                      <a:pt x="19" y="21"/>
                      <a:pt x="21" y="24"/>
                    </a:cubicBezTo>
                    <a:cubicBezTo>
                      <a:pt x="23" y="26"/>
                      <a:pt x="25" y="29"/>
                      <a:pt x="25" y="32"/>
                    </a:cubicBezTo>
                    <a:cubicBezTo>
                      <a:pt x="25" y="37"/>
                      <a:pt x="19" y="37"/>
                      <a:pt x="15" y="37"/>
                    </a:cubicBezTo>
                    <a:cubicBezTo>
                      <a:pt x="12" y="37"/>
                      <a:pt x="5" y="36"/>
                      <a:pt x="3" y="33"/>
                    </a:cubicBezTo>
                    <a:cubicBezTo>
                      <a:pt x="2" y="32"/>
                      <a:pt x="2" y="33"/>
                      <a:pt x="2" y="32"/>
                    </a:cubicBezTo>
                    <a:cubicBezTo>
                      <a:pt x="3" y="31"/>
                      <a:pt x="4" y="31"/>
                      <a:pt x="4" y="30"/>
                    </a:cubicBezTo>
                    <a:cubicBezTo>
                      <a:pt x="5" y="29"/>
                      <a:pt x="5" y="28"/>
                      <a:pt x="6" y="27"/>
                    </a:cubicBezTo>
                    <a:cubicBezTo>
                      <a:pt x="7" y="22"/>
                      <a:pt x="7" y="16"/>
                      <a:pt x="6" y="12"/>
                    </a:cubicBezTo>
                    <a:cubicBezTo>
                      <a:pt x="6" y="10"/>
                      <a:pt x="5" y="7"/>
                      <a:pt x="3" y="5"/>
                    </a:cubicBezTo>
                    <a:cubicBezTo>
                      <a:pt x="2" y="4"/>
                      <a:pt x="1" y="4"/>
                      <a:pt x="0" y="3"/>
                    </a:cubicBezTo>
                    <a:cubicBezTo>
                      <a:pt x="1" y="1"/>
                      <a:pt x="5" y="0"/>
                      <a:pt x="6" y="2"/>
                    </a:cubicBezTo>
                    <a:cubicBezTo>
                      <a:pt x="6" y="2"/>
                      <a:pt x="6" y="5"/>
                      <a:pt x="6" y="5"/>
                    </a:cubicBezTo>
                    <a:cubicBezTo>
                      <a:pt x="7" y="8"/>
                      <a:pt x="8" y="10"/>
                      <a:pt x="8" y="12"/>
                    </a:cubicBezTo>
                    <a:cubicBezTo>
                      <a:pt x="9" y="15"/>
                      <a:pt x="9" y="23"/>
                      <a:pt x="12" y="25"/>
                    </a:cubicBezTo>
                    <a:cubicBezTo>
                      <a:pt x="17" y="30"/>
                      <a:pt x="14" y="20"/>
                      <a:pt x="15" y="19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" name="Freeform 569">
                <a:extLst>
                  <a:ext uri="{FF2B5EF4-FFF2-40B4-BE49-F238E27FC236}">
                    <a16:creationId xmlns:a16="http://schemas.microsoft.com/office/drawing/2014/main" id="{957F8612-9B6E-A849-4069-A6E446839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1" y="2864"/>
                <a:ext cx="215" cy="51"/>
              </a:xfrm>
              <a:custGeom>
                <a:avLst/>
                <a:gdLst>
                  <a:gd name="T0" fmla="*/ 83 w 86"/>
                  <a:gd name="T1" fmla="*/ 115 h 19"/>
                  <a:gd name="T2" fmla="*/ 145 w 86"/>
                  <a:gd name="T3" fmla="*/ 252 h 19"/>
                  <a:gd name="T4" fmla="*/ 270 w 86"/>
                  <a:gd name="T5" fmla="*/ 330 h 19"/>
                  <a:gd name="T6" fmla="*/ 645 w 86"/>
                  <a:gd name="T7" fmla="*/ 309 h 19"/>
                  <a:gd name="T8" fmla="*/ 988 w 86"/>
                  <a:gd name="T9" fmla="*/ 330 h 19"/>
                  <a:gd name="T10" fmla="*/ 1188 w 86"/>
                  <a:gd name="T11" fmla="*/ 346 h 19"/>
                  <a:gd name="T12" fmla="*/ 1345 w 86"/>
                  <a:gd name="T13" fmla="*/ 346 h 19"/>
                  <a:gd name="T14" fmla="*/ 1220 w 86"/>
                  <a:gd name="T15" fmla="*/ 287 h 19"/>
                  <a:gd name="T16" fmla="*/ 958 w 86"/>
                  <a:gd name="T17" fmla="*/ 252 h 19"/>
                  <a:gd name="T18" fmla="*/ 470 w 86"/>
                  <a:gd name="T19" fmla="*/ 252 h 19"/>
                  <a:gd name="T20" fmla="*/ 145 w 86"/>
                  <a:gd name="T21" fmla="*/ 115 h 19"/>
                  <a:gd name="T22" fmla="*/ 0 w 86"/>
                  <a:gd name="T23" fmla="*/ 0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6" h="19">
                    <a:moveTo>
                      <a:pt x="5" y="6"/>
                    </a:moveTo>
                    <a:cubicBezTo>
                      <a:pt x="5" y="9"/>
                      <a:pt x="7" y="11"/>
                      <a:pt x="9" y="13"/>
                    </a:cubicBezTo>
                    <a:cubicBezTo>
                      <a:pt x="11" y="16"/>
                      <a:pt x="13" y="17"/>
                      <a:pt x="17" y="17"/>
                    </a:cubicBezTo>
                    <a:cubicBezTo>
                      <a:pt x="25" y="17"/>
                      <a:pt x="33" y="16"/>
                      <a:pt x="41" y="16"/>
                    </a:cubicBezTo>
                    <a:cubicBezTo>
                      <a:pt x="48" y="15"/>
                      <a:pt x="56" y="16"/>
                      <a:pt x="63" y="17"/>
                    </a:cubicBezTo>
                    <a:cubicBezTo>
                      <a:pt x="67" y="17"/>
                      <a:pt x="72" y="18"/>
                      <a:pt x="76" y="18"/>
                    </a:cubicBezTo>
                    <a:cubicBezTo>
                      <a:pt x="79" y="18"/>
                      <a:pt x="83" y="19"/>
                      <a:pt x="86" y="18"/>
                    </a:cubicBezTo>
                    <a:cubicBezTo>
                      <a:pt x="84" y="16"/>
                      <a:pt x="80" y="16"/>
                      <a:pt x="78" y="15"/>
                    </a:cubicBezTo>
                    <a:cubicBezTo>
                      <a:pt x="72" y="14"/>
                      <a:pt x="67" y="13"/>
                      <a:pt x="61" y="13"/>
                    </a:cubicBezTo>
                    <a:cubicBezTo>
                      <a:pt x="51" y="12"/>
                      <a:pt x="40" y="13"/>
                      <a:pt x="30" y="13"/>
                    </a:cubicBezTo>
                    <a:cubicBezTo>
                      <a:pt x="22" y="14"/>
                      <a:pt x="15" y="12"/>
                      <a:pt x="9" y="6"/>
                    </a:cubicBezTo>
                    <a:cubicBezTo>
                      <a:pt x="6" y="4"/>
                      <a:pt x="2" y="3"/>
                      <a:pt x="0" y="0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" name="Freeform 570">
                <a:extLst>
                  <a:ext uri="{FF2B5EF4-FFF2-40B4-BE49-F238E27FC236}">
                    <a16:creationId xmlns:a16="http://schemas.microsoft.com/office/drawing/2014/main" id="{36E884D4-41E5-57CD-CE01-D25FEEC19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8" y="2896"/>
                <a:ext cx="50" cy="64"/>
              </a:xfrm>
              <a:custGeom>
                <a:avLst/>
                <a:gdLst>
                  <a:gd name="T0" fmla="*/ 63 w 20"/>
                  <a:gd name="T1" fmla="*/ 171 h 24"/>
                  <a:gd name="T2" fmla="*/ 113 w 20"/>
                  <a:gd name="T3" fmla="*/ 435 h 24"/>
                  <a:gd name="T4" fmla="*/ 175 w 20"/>
                  <a:gd name="T5" fmla="*/ 419 h 24"/>
                  <a:gd name="T6" fmla="*/ 313 w 20"/>
                  <a:gd name="T7" fmla="*/ 376 h 24"/>
                  <a:gd name="T8" fmla="*/ 95 w 20"/>
                  <a:gd name="T9" fmla="*/ 248 h 24"/>
                  <a:gd name="T10" fmla="*/ 63 w 20"/>
                  <a:gd name="T11" fmla="*/ 77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24">
                    <a:moveTo>
                      <a:pt x="4" y="9"/>
                    </a:moveTo>
                    <a:cubicBezTo>
                      <a:pt x="5" y="13"/>
                      <a:pt x="0" y="21"/>
                      <a:pt x="7" y="23"/>
                    </a:cubicBezTo>
                    <a:cubicBezTo>
                      <a:pt x="9" y="24"/>
                      <a:pt x="10" y="22"/>
                      <a:pt x="11" y="22"/>
                    </a:cubicBezTo>
                    <a:cubicBezTo>
                      <a:pt x="14" y="20"/>
                      <a:pt x="17" y="20"/>
                      <a:pt x="20" y="20"/>
                    </a:cubicBezTo>
                    <a:cubicBezTo>
                      <a:pt x="15" y="19"/>
                      <a:pt x="7" y="19"/>
                      <a:pt x="6" y="13"/>
                    </a:cubicBezTo>
                    <a:cubicBezTo>
                      <a:pt x="6" y="12"/>
                      <a:pt x="7" y="0"/>
                      <a:pt x="4" y="4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" name="Freeform 571">
                <a:extLst>
                  <a:ext uri="{FF2B5EF4-FFF2-40B4-BE49-F238E27FC236}">
                    <a16:creationId xmlns:a16="http://schemas.microsoft.com/office/drawing/2014/main" id="{B48A3679-3F17-A941-1EE1-44D46A55E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2939"/>
                <a:ext cx="65" cy="45"/>
              </a:xfrm>
              <a:custGeom>
                <a:avLst/>
                <a:gdLst>
                  <a:gd name="T0" fmla="*/ 0 w 26"/>
                  <a:gd name="T1" fmla="*/ 148 h 17"/>
                  <a:gd name="T2" fmla="*/ 63 w 26"/>
                  <a:gd name="T3" fmla="*/ 183 h 17"/>
                  <a:gd name="T4" fmla="*/ 113 w 26"/>
                  <a:gd name="T5" fmla="*/ 281 h 17"/>
                  <a:gd name="T6" fmla="*/ 250 w 26"/>
                  <a:gd name="T7" fmla="*/ 259 h 17"/>
                  <a:gd name="T8" fmla="*/ 395 w 26"/>
                  <a:gd name="T9" fmla="*/ 238 h 17"/>
                  <a:gd name="T10" fmla="*/ 408 w 26"/>
                  <a:gd name="T11" fmla="*/ 132 h 17"/>
                  <a:gd name="T12" fmla="*/ 363 w 26"/>
                  <a:gd name="T13" fmla="*/ 90 h 17"/>
                  <a:gd name="T14" fmla="*/ 270 w 26"/>
                  <a:gd name="T15" fmla="*/ 0 h 17"/>
                  <a:gd name="T16" fmla="*/ 283 w 26"/>
                  <a:gd name="T17" fmla="*/ 204 h 17"/>
                  <a:gd name="T18" fmla="*/ 158 w 26"/>
                  <a:gd name="T19" fmla="*/ 204 h 17"/>
                  <a:gd name="T20" fmla="*/ 95 w 26"/>
                  <a:gd name="T21" fmla="*/ 225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" h="17">
                    <a:moveTo>
                      <a:pt x="0" y="8"/>
                    </a:moveTo>
                    <a:cubicBezTo>
                      <a:pt x="1" y="9"/>
                      <a:pt x="3" y="9"/>
                      <a:pt x="4" y="10"/>
                    </a:cubicBezTo>
                    <a:cubicBezTo>
                      <a:pt x="5" y="11"/>
                      <a:pt x="5" y="13"/>
                      <a:pt x="7" y="15"/>
                    </a:cubicBezTo>
                    <a:cubicBezTo>
                      <a:pt x="9" y="17"/>
                      <a:pt x="13" y="15"/>
                      <a:pt x="16" y="14"/>
                    </a:cubicBezTo>
                    <a:cubicBezTo>
                      <a:pt x="18" y="14"/>
                      <a:pt x="24" y="15"/>
                      <a:pt x="25" y="13"/>
                    </a:cubicBezTo>
                    <a:cubicBezTo>
                      <a:pt x="26" y="12"/>
                      <a:pt x="26" y="8"/>
                      <a:pt x="26" y="7"/>
                    </a:cubicBezTo>
                    <a:cubicBezTo>
                      <a:pt x="25" y="6"/>
                      <a:pt x="23" y="5"/>
                      <a:pt x="23" y="5"/>
                    </a:cubicBezTo>
                    <a:cubicBezTo>
                      <a:pt x="21" y="3"/>
                      <a:pt x="19" y="1"/>
                      <a:pt x="17" y="0"/>
                    </a:cubicBezTo>
                    <a:cubicBezTo>
                      <a:pt x="13" y="2"/>
                      <a:pt x="21" y="8"/>
                      <a:pt x="18" y="11"/>
                    </a:cubicBezTo>
                    <a:cubicBezTo>
                      <a:pt x="16" y="12"/>
                      <a:pt x="12" y="11"/>
                      <a:pt x="10" y="11"/>
                    </a:cubicBezTo>
                    <a:cubicBezTo>
                      <a:pt x="8" y="11"/>
                      <a:pt x="8" y="12"/>
                      <a:pt x="6" y="12"/>
                    </a:cubicBezTo>
                  </a:path>
                </a:pathLst>
              </a:custGeom>
              <a:solidFill>
                <a:srgbClr val="FBD9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" name="Freeform 572">
                <a:extLst>
                  <a:ext uri="{FF2B5EF4-FFF2-40B4-BE49-F238E27FC236}">
                    <a16:creationId xmlns:a16="http://schemas.microsoft.com/office/drawing/2014/main" id="{FDFF31A6-B439-C219-F19C-0F725DE37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6" y="3032"/>
                <a:ext cx="75" cy="37"/>
              </a:xfrm>
              <a:custGeom>
                <a:avLst/>
                <a:gdLst>
                  <a:gd name="T0" fmla="*/ 470 w 30"/>
                  <a:gd name="T1" fmla="*/ 111 h 14"/>
                  <a:gd name="T2" fmla="*/ 300 w 30"/>
                  <a:gd name="T3" fmla="*/ 225 h 14"/>
                  <a:gd name="T4" fmla="*/ 0 w 30"/>
                  <a:gd name="T5" fmla="*/ 182 h 14"/>
                  <a:gd name="T6" fmla="*/ 83 w 30"/>
                  <a:gd name="T7" fmla="*/ 0 h 14"/>
                  <a:gd name="T8" fmla="*/ 395 w 30"/>
                  <a:gd name="T9" fmla="*/ 11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6"/>
                    </a:moveTo>
                    <a:cubicBezTo>
                      <a:pt x="25" y="7"/>
                      <a:pt x="23" y="11"/>
                      <a:pt x="19" y="12"/>
                    </a:cubicBezTo>
                    <a:cubicBezTo>
                      <a:pt x="13" y="14"/>
                      <a:pt x="4" y="14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7" y="11"/>
                      <a:pt x="16" y="8"/>
                      <a:pt x="25" y="6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" name="Freeform 573">
                <a:extLst>
                  <a:ext uri="{FF2B5EF4-FFF2-40B4-BE49-F238E27FC236}">
                    <a16:creationId xmlns:a16="http://schemas.microsoft.com/office/drawing/2014/main" id="{8364A669-0139-789C-0261-567DA2C63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49"/>
                <a:ext cx="85" cy="40"/>
              </a:xfrm>
              <a:custGeom>
                <a:avLst/>
                <a:gdLst>
                  <a:gd name="T0" fmla="*/ 33 w 34"/>
                  <a:gd name="T1" fmla="*/ 0 h 15"/>
                  <a:gd name="T2" fmla="*/ 175 w 34"/>
                  <a:gd name="T3" fmla="*/ 227 h 15"/>
                  <a:gd name="T4" fmla="*/ 408 w 34"/>
                  <a:gd name="T5" fmla="*/ 227 h 15"/>
                  <a:gd name="T6" fmla="*/ 533 w 34"/>
                  <a:gd name="T7" fmla="*/ 205 h 15"/>
                  <a:gd name="T8" fmla="*/ 375 w 34"/>
                  <a:gd name="T9" fmla="*/ 171 h 15"/>
                  <a:gd name="T10" fmla="*/ 188 w 34"/>
                  <a:gd name="T11" fmla="*/ 136 h 15"/>
                  <a:gd name="T12" fmla="*/ 50 w 34"/>
                  <a:gd name="T13" fmla="*/ 3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5">
                    <a:moveTo>
                      <a:pt x="2" y="0"/>
                    </a:moveTo>
                    <a:cubicBezTo>
                      <a:pt x="6" y="5"/>
                      <a:pt x="0" y="13"/>
                      <a:pt x="11" y="12"/>
                    </a:cubicBezTo>
                    <a:cubicBezTo>
                      <a:pt x="18" y="11"/>
                      <a:pt x="20" y="10"/>
                      <a:pt x="26" y="12"/>
                    </a:cubicBezTo>
                    <a:cubicBezTo>
                      <a:pt x="28" y="13"/>
                      <a:pt x="33" y="15"/>
                      <a:pt x="34" y="11"/>
                    </a:cubicBezTo>
                    <a:cubicBezTo>
                      <a:pt x="34" y="8"/>
                      <a:pt x="26" y="10"/>
                      <a:pt x="24" y="9"/>
                    </a:cubicBezTo>
                    <a:cubicBezTo>
                      <a:pt x="19" y="8"/>
                      <a:pt x="16" y="7"/>
                      <a:pt x="12" y="7"/>
                    </a:cubicBezTo>
                    <a:cubicBezTo>
                      <a:pt x="7" y="7"/>
                      <a:pt x="7" y="6"/>
                      <a:pt x="3" y="2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" name="Freeform 574">
                <a:extLst>
                  <a:ext uri="{FF2B5EF4-FFF2-40B4-BE49-F238E27FC236}">
                    <a16:creationId xmlns:a16="http://schemas.microsoft.com/office/drawing/2014/main" id="{7D78EFEE-A67E-FC33-5BF3-D7D256CA6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8" y="3272"/>
                <a:ext cx="75" cy="40"/>
              </a:xfrm>
              <a:custGeom>
                <a:avLst/>
                <a:gdLst>
                  <a:gd name="T0" fmla="*/ 20 w 30"/>
                  <a:gd name="T1" fmla="*/ 0 h 15"/>
                  <a:gd name="T2" fmla="*/ 95 w 30"/>
                  <a:gd name="T3" fmla="*/ 205 h 15"/>
                  <a:gd name="T4" fmla="*/ 220 w 30"/>
                  <a:gd name="T5" fmla="*/ 227 h 15"/>
                  <a:gd name="T6" fmla="*/ 470 w 30"/>
                  <a:gd name="T7" fmla="*/ 136 h 15"/>
                  <a:gd name="T8" fmla="*/ 208 w 30"/>
                  <a:gd name="T9" fmla="*/ 171 h 15"/>
                  <a:gd name="T10" fmla="*/ 50 w 30"/>
                  <a:gd name="T11" fmla="*/ 93 h 15"/>
                  <a:gd name="T12" fmla="*/ 0 w 30"/>
                  <a:gd name="T13" fmla="*/ 21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5">
                    <a:moveTo>
                      <a:pt x="1" y="0"/>
                    </a:moveTo>
                    <a:cubicBezTo>
                      <a:pt x="5" y="3"/>
                      <a:pt x="4" y="8"/>
                      <a:pt x="6" y="11"/>
                    </a:cubicBezTo>
                    <a:cubicBezTo>
                      <a:pt x="9" y="14"/>
                      <a:pt x="10" y="13"/>
                      <a:pt x="14" y="12"/>
                    </a:cubicBezTo>
                    <a:cubicBezTo>
                      <a:pt x="19" y="11"/>
                      <a:pt x="29" y="15"/>
                      <a:pt x="30" y="7"/>
                    </a:cubicBezTo>
                    <a:cubicBezTo>
                      <a:pt x="24" y="8"/>
                      <a:pt x="19" y="9"/>
                      <a:pt x="13" y="9"/>
                    </a:cubicBezTo>
                    <a:cubicBezTo>
                      <a:pt x="10" y="9"/>
                      <a:pt x="6" y="8"/>
                      <a:pt x="3" y="5"/>
                    </a:cubicBezTo>
                    <a:cubicBezTo>
                      <a:pt x="2" y="4"/>
                      <a:pt x="3" y="2"/>
                      <a:pt x="0" y="1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" name="Freeform 575">
                <a:extLst>
                  <a:ext uri="{FF2B5EF4-FFF2-40B4-BE49-F238E27FC236}">
                    <a16:creationId xmlns:a16="http://schemas.microsoft.com/office/drawing/2014/main" id="{1A04E6D6-8A4E-5AF8-8FE3-D9178D6C3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357"/>
                <a:ext cx="50" cy="54"/>
              </a:xfrm>
              <a:custGeom>
                <a:avLst/>
                <a:gdLst>
                  <a:gd name="T0" fmla="*/ 20 w 20"/>
                  <a:gd name="T1" fmla="*/ 219 h 20"/>
                  <a:gd name="T2" fmla="*/ 125 w 20"/>
                  <a:gd name="T3" fmla="*/ 257 h 20"/>
                  <a:gd name="T4" fmla="*/ 208 w 20"/>
                  <a:gd name="T5" fmla="*/ 335 h 20"/>
                  <a:gd name="T6" fmla="*/ 313 w 20"/>
                  <a:gd name="T7" fmla="*/ 257 h 20"/>
                  <a:gd name="T8" fmla="*/ 145 w 20"/>
                  <a:gd name="T9" fmla="*/ 197 h 20"/>
                  <a:gd name="T10" fmla="*/ 145 w 20"/>
                  <a:gd name="T11" fmla="*/ 0 h 20"/>
                  <a:gd name="T12" fmla="*/ 0 w 20"/>
                  <a:gd name="T13" fmla="*/ 159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1" y="11"/>
                    </a:moveTo>
                    <a:cubicBezTo>
                      <a:pt x="3" y="12"/>
                      <a:pt x="6" y="12"/>
                      <a:pt x="8" y="13"/>
                    </a:cubicBezTo>
                    <a:cubicBezTo>
                      <a:pt x="10" y="14"/>
                      <a:pt x="11" y="16"/>
                      <a:pt x="13" y="17"/>
                    </a:cubicBezTo>
                    <a:cubicBezTo>
                      <a:pt x="17" y="20"/>
                      <a:pt x="20" y="19"/>
                      <a:pt x="20" y="13"/>
                    </a:cubicBezTo>
                    <a:cubicBezTo>
                      <a:pt x="16" y="15"/>
                      <a:pt x="11" y="14"/>
                      <a:pt x="9" y="10"/>
                    </a:cubicBezTo>
                    <a:cubicBezTo>
                      <a:pt x="7" y="6"/>
                      <a:pt x="10" y="3"/>
                      <a:pt x="9" y="0"/>
                    </a:cubicBezTo>
                    <a:cubicBezTo>
                      <a:pt x="6" y="2"/>
                      <a:pt x="4" y="6"/>
                      <a:pt x="0" y="8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" name="Freeform 576">
                <a:extLst>
                  <a:ext uri="{FF2B5EF4-FFF2-40B4-BE49-F238E27FC236}">
                    <a16:creationId xmlns:a16="http://schemas.microsoft.com/office/drawing/2014/main" id="{AD6593F5-328C-0CC8-381B-6598A230C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2872"/>
                <a:ext cx="57" cy="59"/>
              </a:xfrm>
              <a:custGeom>
                <a:avLst/>
                <a:gdLst>
                  <a:gd name="T0" fmla="*/ 337 w 23"/>
                  <a:gd name="T1" fmla="*/ 0 h 22"/>
                  <a:gd name="T2" fmla="*/ 278 w 23"/>
                  <a:gd name="T3" fmla="*/ 308 h 22"/>
                  <a:gd name="T4" fmla="*/ 0 w 23"/>
                  <a:gd name="T5" fmla="*/ 367 h 22"/>
                  <a:gd name="T6" fmla="*/ 320 w 23"/>
                  <a:gd name="T7" fmla="*/ 35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22">
                    <a:moveTo>
                      <a:pt x="22" y="0"/>
                    </a:moveTo>
                    <a:cubicBezTo>
                      <a:pt x="20" y="6"/>
                      <a:pt x="22" y="11"/>
                      <a:pt x="18" y="16"/>
                    </a:cubicBezTo>
                    <a:cubicBezTo>
                      <a:pt x="14" y="22"/>
                      <a:pt x="6" y="22"/>
                      <a:pt x="0" y="19"/>
                    </a:cubicBezTo>
                    <a:cubicBezTo>
                      <a:pt x="6" y="15"/>
                      <a:pt x="23" y="14"/>
                      <a:pt x="21" y="2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" name="Freeform 577">
                <a:extLst>
                  <a:ext uri="{FF2B5EF4-FFF2-40B4-BE49-F238E27FC236}">
                    <a16:creationId xmlns:a16="http://schemas.microsoft.com/office/drawing/2014/main" id="{24F84B94-73ED-25EF-8FB6-ED3D145FD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3093"/>
                <a:ext cx="63" cy="48"/>
              </a:xfrm>
              <a:custGeom>
                <a:avLst/>
                <a:gdLst>
                  <a:gd name="T0" fmla="*/ 368 w 25"/>
                  <a:gd name="T1" fmla="*/ 21 h 18"/>
                  <a:gd name="T2" fmla="*/ 209 w 25"/>
                  <a:gd name="T3" fmla="*/ 307 h 18"/>
                  <a:gd name="T4" fmla="*/ 0 w 25"/>
                  <a:gd name="T5" fmla="*/ 307 h 18"/>
                  <a:gd name="T6" fmla="*/ 192 w 25"/>
                  <a:gd name="T7" fmla="*/ 227 h 18"/>
                  <a:gd name="T8" fmla="*/ 350 w 25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8">
                    <a:moveTo>
                      <a:pt x="23" y="1"/>
                    </a:moveTo>
                    <a:cubicBezTo>
                      <a:pt x="25" y="7"/>
                      <a:pt x="19" y="14"/>
                      <a:pt x="13" y="16"/>
                    </a:cubicBezTo>
                    <a:cubicBezTo>
                      <a:pt x="9" y="18"/>
                      <a:pt x="4" y="15"/>
                      <a:pt x="0" y="16"/>
                    </a:cubicBezTo>
                    <a:cubicBezTo>
                      <a:pt x="4" y="14"/>
                      <a:pt x="8" y="15"/>
                      <a:pt x="12" y="12"/>
                    </a:cubicBezTo>
                    <a:cubicBezTo>
                      <a:pt x="16" y="10"/>
                      <a:pt x="21" y="4"/>
                      <a:pt x="22" y="0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" name="Freeform 578">
                <a:extLst>
                  <a:ext uri="{FF2B5EF4-FFF2-40B4-BE49-F238E27FC236}">
                    <a16:creationId xmlns:a16="http://schemas.microsoft.com/office/drawing/2014/main" id="{9749C0CE-A5A6-6137-B9F3-2CACD1CA0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8" y="3256"/>
                <a:ext cx="45" cy="48"/>
              </a:xfrm>
              <a:custGeom>
                <a:avLst/>
                <a:gdLst>
                  <a:gd name="T0" fmla="*/ 270 w 18"/>
                  <a:gd name="T1" fmla="*/ 0 h 18"/>
                  <a:gd name="T2" fmla="*/ 238 w 18"/>
                  <a:gd name="T3" fmla="*/ 248 h 18"/>
                  <a:gd name="T4" fmla="*/ 0 w 18"/>
                  <a:gd name="T5" fmla="*/ 264 h 18"/>
                  <a:gd name="T6" fmla="*/ 220 w 18"/>
                  <a:gd name="T7" fmla="*/ 21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7" y="0"/>
                    </a:moveTo>
                    <a:cubicBezTo>
                      <a:pt x="16" y="4"/>
                      <a:pt x="18" y="9"/>
                      <a:pt x="15" y="13"/>
                    </a:cubicBezTo>
                    <a:cubicBezTo>
                      <a:pt x="11" y="18"/>
                      <a:pt x="5" y="15"/>
                      <a:pt x="0" y="14"/>
                    </a:cubicBezTo>
                    <a:cubicBezTo>
                      <a:pt x="6" y="14"/>
                      <a:pt x="16" y="9"/>
                      <a:pt x="14" y="1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" name="Freeform 579">
                <a:extLst>
                  <a:ext uri="{FF2B5EF4-FFF2-40B4-BE49-F238E27FC236}">
                    <a16:creationId xmlns:a16="http://schemas.microsoft.com/office/drawing/2014/main" id="{3C266FC6-0E85-F5F0-3D09-8F54605BB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8" y="3229"/>
                <a:ext cx="78" cy="54"/>
              </a:xfrm>
              <a:custGeom>
                <a:avLst/>
                <a:gdLst>
                  <a:gd name="T0" fmla="*/ 221 w 31"/>
                  <a:gd name="T1" fmla="*/ 0 h 20"/>
                  <a:gd name="T2" fmla="*/ 83 w 31"/>
                  <a:gd name="T3" fmla="*/ 219 h 20"/>
                  <a:gd name="T4" fmla="*/ 493 w 31"/>
                  <a:gd name="T5" fmla="*/ 394 h 20"/>
                  <a:gd name="T6" fmla="*/ 189 w 31"/>
                  <a:gd name="T7" fmla="*/ 38 h 2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" h="20">
                    <a:moveTo>
                      <a:pt x="14" y="0"/>
                    </a:moveTo>
                    <a:cubicBezTo>
                      <a:pt x="11" y="3"/>
                      <a:pt x="0" y="4"/>
                      <a:pt x="5" y="11"/>
                    </a:cubicBezTo>
                    <a:cubicBezTo>
                      <a:pt x="9" y="16"/>
                      <a:pt x="25" y="20"/>
                      <a:pt x="31" y="20"/>
                    </a:cubicBezTo>
                    <a:cubicBezTo>
                      <a:pt x="27" y="18"/>
                      <a:pt x="3" y="10"/>
                      <a:pt x="12" y="2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" name="Freeform 580">
                <a:extLst>
                  <a:ext uri="{FF2B5EF4-FFF2-40B4-BE49-F238E27FC236}">
                    <a16:creationId xmlns:a16="http://schemas.microsoft.com/office/drawing/2014/main" id="{423AE1EC-C105-1DF9-53D3-1E23611A3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3112"/>
                <a:ext cx="77" cy="45"/>
              </a:xfrm>
              <a:custGeom>
                <a:avLst/>
                <a:gdLst>
                  <a:gd name="T0" fmla="*/ 412 w 31"/>
                  <a:gd name="T1" fmla="*/ 294 h 17"/>
                  <a:gd name="T2" fmla="*/ 124 w 31"/>
                  <a:gd name="T3" fmla="*/ 0 h 17"/>
                  <a:gd name="T4" fmla="*/ 340 w 31"/>
                  <a:gd name="T5" fmla="*/ 148 h 17"/>
                  <a:gd name="T6" fmla="*/ 474 w 31"/>
                  <a:gd name="T7" fmla="*/ 315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" h="17">
                    <a:moveTo>
                      <a:pt x="27" y="16"/>
                    </a:moveTo>
                    <a:cubicBezTo>
                      <a:pt x="24" y="12"/>
                      <a:pt x="0" y="7"/>
                      <a:pt x="8" y="0"/>
                    </a:cubicBezTo>
                    <a:cubicBezTo>
                      <a:pt x="10" y="5"/>
                      <a:pt x="17" y="6"/>
                      <a:pt x="22" y="8"/>
                    </a:cubicBezTo>
                    <a:cubicBezTo>
                      <a:pt x="25" y="10"/>
                      <a:pt x="28" y="14"/>
                      <a:pt x="31" y="17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" name="Freeform 581">
                <a:extLst>
                  <a:ext uri="{FF2B5EF4-FFF2-40B4-BE49-F238E27FC236}">
                    <a16:creationId xmlns:a16="http://schemas.microsoft.com/office/drawing/2014/main" id="{9F7A93E8-54A0-4F0D-DFFE-D212AACFD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3" y="2955"/>
                <a:ext cx="80" cy="74"/>
              </a:xfrm>
              <a:custGeom>
                <a:avLst/>
                <a:gdLst>
                  <a:gd name="T0" fmla="*/ 50 w 32"/>
                  <a:gd name="T1" fmla="*/ 0 h 28"/>
                  <a:gd name="T2" fmla="*/ 95 w 32"/>
                  <a:gd name="T3" fmla="*/ 404 h 28"/>
                  <a:gd name="T4" fmla="*/ 500 w 32"/>
                  <a:gd name="T5" fmla="*/ 293 h 28"/>
                  <a:gd name="T6" fmla="*/ 188 w 32"/>
                  <a:gd name="T7" fmla="*/ 315 h 28"/>
                  <a:gd name="T8" fmla="*/ 83 w 32"/>
                  <a:gd name="T9" fmla="*/ 13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28">
                    <a:moveTo>
                      <a:pt x="3" y="0"/>
                    </a:moveTo>
                    <a:cubicBezTo>
                      <a:pt x="0" y="6"/>
                      <a:pt x="0" y="18"/>
                      <a:pt x="6" y="22"/>
                    </a:cubicBezTo>
                    <a:cubicBezTo>
                      <a:pt x="15" y="28"/>
                      <a:pt x="24" y="17"/>
                      <a:pt x="32" y="16"/>
                    </a:cubicBezTo>
                    <a:cubicBezTo>
                      <a:pt x="27" y="18"/>
                      <a:pt x="17" y="19"/>
                      <a:pt x="12" y="17"/>
                    </a:cubicBezTo>
                    <a:cubicBezTo>
                      <a:pt x="7" y="16"/>
                      <a:pt x="7" y="12"/>
                      <a:pt x="5" y="7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" name="Freeform 582">
                <a:extLst>
                  <a:ext uri="{FF2B5EF4-FFF2-40B4-BE49-F238E27FC236}">
                    <a16:creationId xmlns:a16="http://schemas.microsoft.com/office/drawing/2014/main" id="{52635D93-74CC-50C5-2A5F-4AB78C578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" y="2891"/>
                <a:ext cx="52" cy="37"/>
              </a:xfrm>
              <a:custGeom>
                <a:avLst/>
                <a:gdLst>
                  <a:gd name="T0" fmla="*/ 92 w 21"/>
                  <a:gd name="T1" fmla="*/ 0 h 14"/>
                  <a:gd name="T2" fmla="*/ 92 w 21"/>
                  <a:gd name="T3" fmla="*/ 225 h 14"/>
                  <a:gd name="T4" fmla="*/ 319 w 21"/>
                  <a:gd name="T5" fmla="*/ 182 h 14"/>
                  <a:gd name="T6" fmla="*/ 74 w 21"/>
                  <a:gd name="T7" fmla="*/ 90 h 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14">
                    <a:moveTo>
                      <a:pt x="6" y="0"/>
                    </a:moveTo>
                    <a:cubicBezTo>
                      <a:pt x="6" y="4"/>
                      <a:pt x="0" y="9"/>
                      <a:pt x="6" y="12"/>
                    </a:cubicBezTo>
                    <a:cubicBezTo>
                      <a:pt x="9" y="14"/>
                      <a:pt x="21" y="14"/>
                      <a:pt x="21" y="10"/>
                    </a:cubicBezTo>
                    <a:cubicBezTo>
                      <a:pt x="14" y="12"/>
                      <a:pt x="10" y="10"/>
                      <a:pt x="5" y="5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" name="Freeform 583">
                <a:extLst>
                  <a:ext uri="{FF2B5EF4-FFF2-40B4-BE49-F238E27FC236}">
                    <a16:creationId xmlns:a16="http://schemas.microsoft.com/office/drawing/2014/main" id="{69761DFB-F1DB-DEC4-4758-AECBFD77F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3" y="3461"/>
                <a:ext cx="53" cy="27"/>
              </a:xfrm>
              <a:custGeom>
                <a:avLst/>
                <a:gdLst>
                  <a:gd name="T0" fmla="*/ 0 w 21"/>
                  <a:gd name="T1" fmla="*/ 116 h 10"/>
                  <a:gd name="T2" fmla="*/ 242 w 21"/>
                  <a:gd name="T3" fmla="*/ 197 h 10"/>
                  <a:gd name="T4" fmla="*/ 305 w 21"/>
                  <a:gd name="T5" fmla="*/ 0 h 10"/>
                  <a:gd name="T6" fmla="*/ 96 w 21"/>
                  <a:gd name="T7" fmla="*/ 138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0" y="6"/>
                    </a:moveTo>
                    <a:cubicBezTo>
                      <a:pt x="4" y="9"/>
                      <a:pt x="10" y="10"/>
                      <a:pt x="15" y="10"/>
                    </a:cubicBezTo>
                    <a:cubicBezTo>
                      <a:pt x="21" y="10"/>
                      <a:pt x="20" y="5"/>
                      <a:pt x="19" y="0"/>
                    </a:cubicBezTo>
                    <a:cubicBezTo>
                      <a:pt x="16" y="6"/>
                      <a:pt x="12" y="8"/>
                      <a:pt x="6" y="7"/>
                    </a:cubicBezTo>
                  </a:path>
                </a:pathLst>
              </a:custGeom>
              <a:solidFill>
                <a:srgbClr val="E6C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90" name="Freeform 584">
              <a:extLst>
                <a:ext uri="{FF2B5EF4-FFF2-40B4-BE49-F238E27FC236}">
                  <a16:creationId xmlns:a16="http://schemas.microsoft.com/office/drawing/2014/main" id="{D3524629-14EF-3856-50A5-6B5C8F9DB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" y="3467"/>
              <a:ext cx="35" cy="5"/>
            </a:xfrm>
            <a:custGeom>
              <a:avLst/>
              <a:gdLst>
                <a:gd name="T0" fmla="*/ 0 w 14"/>
                <a:gd name="T1" fmla="*/ 20 h 2"/>
                <a:gd name="T2" fmla="*/ 220 w 14"/>
                <a:gd name="T3" fmla="*/ 0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" h="2">
                  <a:moveTo>
                    <a:pt x="0" y="1"/>
                  </a:moveTo>
                  <a:cubicBezTo>
                    <a:pt x="4" y="2"/>
                    <a:pt x="10" y="2"/>
                    <a:pt x="14" y="0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1" name="Freeform 585">
              <a:extLst>
                <a:ext uri="{FF2B5EF4-FFF2-40B4-BE49-F238E27FC236}">
                  <a16:creationId xmlns:a16="http://schemas.microsoft.com/office/drawing/2014/main" id="{D863F9A3-1E6B-BE1C-5B9C-67F15B14F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3477"/>
              <a:ext cx="28" cy="27"/>
            </a:xfrm>
            <a:custGeom>
              <a:avLst/>
              <a:gdLst>
                <a:gd name="T0" fmla="*/ 33 w 11"/>
                <a:gd name="T1" fmla="*/ 0 h 10"/>
                <a:gd name="T2" fmla="*/ 33 w 11"/>
                <a:gd name="T3" fmla="*/ 159 h 10"/>
                <a:gd name="T4" fmla="*/ 181 w 11"/>
                <a:gd name="T5" fmla="*/ 116 h 10"/>
                <a:gd name="T6" fmla="*/ 51 w 11"/>
                <a:gd name="T7" fmla="*/ 59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0">
                  <a:moveTo>
                    <a:pt x="2" y="0"/>
                  </a:moveTo>
                  <a:cubicBezTo>
                    <a:pt x="3" y="2"/>
                    <a:pt x="0" y="6"/>
                    <a:pt x="2" y="8"/>
                  </a:cubicBezTo>
                  <a:cubicBezTo>
                    <a:pt x="3" y="10"/>
                    <a:pt x="9" y="8"/>
                    <a:pt x="11" y="6"/>
                  </a:cubicBezTo>
                  <a:cubicBezTo>
                    <a:pt x="8" y="7"/>
                    <a:pt x="3" y="7"/>
                    <a:pt x="3" y="3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2" name="Freeform 586">
              <a:extLst>
                <a:ext uri="{FF2B5EF4-FFF2-40B4-BE49-F238E27FC236}">
                  <a16:creationId xmlns:a16="http://schemas.microsoft.com/office/drawing/2014/main" id="{3816C821-3232-3020-23E2-7AD229B3C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3125"/>
              <a:ext cx="40" cy="35"/>
            </a:xfrm>
            <a:custGeom>
              <a:avLst/>
              <a:gdLst>
                <a:gd name="T0" fmla="*/ 33 w 16"/>
                <a:gd name="T1" fmla="*/ 0 h 13"/>
                <a:gd name="T2" fmla="*/ 33 w 16"/>
                <a:gd name="T3" fmla="*/ 197 h 13"/>
                <a:gd name="T4" fmla="*/ 250 w 16"/>
                <a:gd name="T5" fmla="*/ 197 h 13"/>
                <a:gd name="T6" fmla="*/ 33 w 16"/>
                <a:gd name="T7" fmla="*/ 35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3">
                  <a:moveTo>
                    <a:pt x="2" y="0"/>
                  </a:moveTo>
                  <a:cubicBezTo>
                    <a:pt x="0" y="2"/>
                    <a:pt x="0" y="8"/>
                    <a:pt x="2" y="10"/>
                  </a:cubicBezTo>
                  <a:cubicBezTo>
                    <a:pt x="5" y="13"/>
                    <a:pt x="13" y="11"/>
                    <a:pt x="16" y="10"/>
                  </a:cubicBezTo>
                  <a:cubicBezTo>
                    <a:pt x="13" y="8"/>
                    <a:pt x="1" y="7"/>
                    <a:pt x="2" y="2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3" name="Freeform 587">
              <a:extLst>
                <a:ext uri="{FF2B5EF4-FFF2-40B4-BE49-F238E27FC236}">
                  <a16:creationId xmlns:a16="http://schemas.microsoft.com/office/drawing/2014/main" id="{2382A4C5-8D64-5A3A-7DA6-96F2828FD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901"/>
              <a:ext cx="35" cy="30"/>
            </a:xfrm>
            <a:custGeom>
              <a:avLst/>
              <a:gdLst>
                <a:gd name="T0" fmla="*/ 175 w 14"/>
                <a:gd name="T1" fmla="*/ 0 h 11"/>
                <a:gd name="T2" fmla="*/ 208 w 14"/>
                <a:gd name="T3" fmla="*/ 142 h 11"/>
                <a:gd name="T4" fmla="*/ 0 w 14"/>
                <a:gd name="T5" fmla="*/ 164 h 11"/>
                <a:gd name="T6" fmla="*/ 175 w 14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11">
                  <a:moveTo>
                    <a:pt x="11" y="0"/>
                  </a:moveTo>
                  <a:cubicBezTo>
                    <a:pt x="11" y="3"/>
                    <a:pt x="14" y="4"/>
                    <a:pt x="13" y="7"/>
                  </a:cubicBezTo>
                  <a:cubicBezTo>
                    <a:pt x="11" y="11"/>
                    <a:pt x="2" y="11"/>
                    <a:pt x="0" y="8"/>
                  </a:cubicBezTo>
                  <a:cubicBezTo>
                    <a:pt x="5" y="10"/>
                    <a:pt x="9" y="5"/>
                    <a:pt x="11" y="0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4" name="Freeform 588">
              <a:extLst>
                <a:ext uri="{FF2B5EF4-FFF2-40B4-BE49-F238E27FC236}">
                  <a16:creationId xmlns:a16="http://schemas.microsoft.com/office/drawing/2014/main" id="{FD418D12-006D-62E4-0429-CBEBF6369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" y="2861"/>
              <a:ext cx="38" cy="62"/>
            </a:xfrm>
            <a:custGeom>
              <a:avLst/>
              <a:gdLst>
                <a:gd name="T0" fmla="*/ 84 w 15"/>
                <a:gd name="T1" fmla="*/ 0 h 23"/>
                <a:gd name="T2" fmla="*/ 243 w 15"/>
                <a:gd name="T3" fmla="*/ 218 h 23"/>
                <a:gd name="T4" fmla="*/ 0 w 15"/>
                <a:gd name="T5" fmla="*/ 429 h 23"/>
                <a:gd name="T6" fmla="*/ 147 w 15"/>
                <a:gd name="T7" fmla="*/ 275 h 23"/>
                <a:gd name="T8" fmla="*/ 117 w 15"/>
                <a:gd name="T9" fmla="*/ 3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23">
                  <a:moveTo>
                    <a:pt x="5" y="0"/>
                  </a:moveTo>
                  <a:cubicBezTo>
                    <a:pt x="8" y="4"/>
                    <a:pt x="15" y="5"/>
                    <a:pt x="15" y="11"/>
                  </a:cubicBezTo>
                  <a:cubicBezTo>
                    <a:pt x="15" y="17"/>
                    <a:pt x="4" y="23"/>
                    <a:pt x="0" y="22"/>
                  </a:cubicBezTo>
                  <a:cubicBezTo>
                    <a:pt x="2" y="19"/>
                    <a:pt x="7" y="18"/>
                    <a:pt x="9" y="14"/>
                  </a:cubicBezTo>
                  <a:cubicBezTo>
                    <a:pt x="11" y="10"/>
                    <a:pt x="11" y="5"/>
                    <a:pt x="7" y="2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5" name="Freeform 589">
              <a:extLst>
                <a:ext uri="{FF2B5EF4-FFF2-40B4-BE49-F238E27FC236}">
                  <a16:creationId xmlns:a16="http://schemas.microsoft.com/office/drawing/2014/main" id="{9AA099B9-843C-F011-8A40-2405172D6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925"/>
              <a:ext cx="52" cy="62"/>
            </a:xfrm>
            <a:custGeom>
              <a:avLst/>
              <a:gdLst>
                <a:gd name="T0" fmla="*/ 319 w 21"/>
                <a:gd name="T1" fmla="*/ 0 h 23"/>
                <a:gd name="T2" fmla="*/ 30 w 21"/>
                <a:gd name="T3" fmla="*/ 218 h 23"/>
                <a:gd name="T4" fmla="*/ 104 w 21"/>
                <a:gd name="T5" fmla="*/ 450 h 23"/>
                <a:gd name="T6" fmla="*/ 287 w 21"/>
                <a:gd name="T7" fmla="*/ 81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3">
                  <a:moveTo>
                    <a:pt x="21" y="0"/>
                  </a:moveTo>
                  <a:cubicBezTo>
                    <a:pt x="15" y="5"/>
                    <a:pt x="6" y="3"/>
                    <a:pt x="2" y="11"/>
                  </a:cubicBezTo>
                  <a:cubicBezTo>
                    <a:pt x="0" y="17"/>
                    <a:pt x="2" y="19"/>
                    <a:pt x="7" y="23"/>
                  </a:cubicBezTo>
                  <a:cubicBezTo>
                    <a:pt x="2" y="14"/>
                    <a:pt x="10" y="5"/>
                    <a:pt x="19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6" name="Freeform 590">
              <a:extLst>
                <a:ext uri="{FF2B5EF4-FFF2-40B4-BE49-F238E27FC236}">
                  <a16:creationId xmlns:a16="http://schemas.microsoft.com/office/drawing/2014/main" id="{F360853F-9861-D7AF-4D3B-4F910062B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1" y="2848"/>
              <a:ext cx="147" cy="27"/>
            </a:xfrm>
            <a:custGeom>
              <a:avLst/>
              <a:gdLst>
                <a:gd name="T0" fmla="*/ 0 w 59"/>
                <a:gd name="T1" fmla="*/ 0 h 10"/>
                <a:gd name="T2" fmla="*/ 590 w 59"/>
                <a:gd name="T3" fmla="*/ 138 h 10"/>
                <a:gd name="T4" fmla="*/ 912 w 59"/>
                <a:gd name="T5" fmla="*/ 138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0">
                  <a:moveTo>
                    <a:pt x="0" y="0"/>
                  </a:moveTo>
                  <a:cubicBezTo>
                    <a:pt x="13" y="3"/>
                    <a:pt x="24" y="5"/>
                    <a:pt x="38" y="7"/>
                  </a:cubicBezTo>
                  <a:cubicBezTo>
                    <a:pt x="44" y="7"/>
                    <a:pt x="53" y="10"/>
                    <a:pt x="59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7" name="Freeform 591">
              <a:extLst>
                <a:ext uri="{FF2B5EF4-FFF2-40B4-BE49-F238E27FC236}">
                  <a16:creationId xmlns:a16="http://schemas.microsoft.com/office/drawing/2014/main" id="{9F6CA59C-606E-99C4-374F-ADA007C63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" y="3067"/>
              <a:ext cx="122" cy="16"/>
            </a:xfrm>
            <a:custGeom>
              <a:avLst/>
              <a:gdLst>
                <a:gd name="T0" fmla="*/ 0 w 49"/>
                <a:gd name="T1" fmla="*/ 0 h 6"/>
                <a:gd name="T2" fmla="*/ 321 w 49"/>
                <a:gd name="T3" fmla="*/ 21 h 6"/>
                <a:gd name="T4" fmla="*/ 757 w 49"/>
                <a:gd name="T5" fmla="*/ 11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9" h="6">
                  <a:moveTo>
                    <a:pt x="0" y="0"/>
                  </a:moveTo>
                  <a:cubicBezTo>
                    <a:pt x="7" y="0"/>
                    <a:pt x="14" y="1"/>
                    <a:pt x="21" y="1"/>
                  </a:cubicBezTo>
                  <a:cubicBezTo>
                    <a:pt x="29" y="2"/>
                    <a:pt x="42" y="1"/>
                    <a:pt x="49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8" name="Freeform 592">
              <a:extLst>
                <a:ext uri="{FF2B5EF4-FFF2-40B4-BE49-F238E27FC236}">
                  <a16:creationId xmlns:a16="http://schemas.microsoft.com/office/drawing/2014/main" id="{51A1D55D-475D-406E-03B5-4257692F9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" y="3419"/>
              <a:ext cx="93" cy="26"/>
            </a:xfrm>
            <a:custGeom>
              <a:avLst/>
              <a:gdLst>
                <a:gd name="T0" fmla="*/ 0 w 37"/>
                <a:gd name="T1" fmla="*/ 0 h 10"/>
                <a:gd name="T2" fmla="*/ 221 w 37"/>
                <a:gd name="T3" fmla="*/ 109 h 10"/>
                <a:gd name="T4" fmla="*/ 588 w 37"/>
                <a:gd name="T5" fmla="*/ 177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10">
                  <a:moveTo>
                    <a:pt x="0" y="0"/>
                  </a:moveTo>
                  <a:cubicBezTo>
                    <a:pt x="5" y="0"/>
                    <a:pt x="9" y="4"/>
                    <a:pt x="14" y="6"/>
                  </a:cubicBezTo>
                  <a:cubicBezTo>
                    <a:pt x="21" y="8"/>
                    <a:pt x="29" y="10"/>
                    <a:pt x="37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9" name="Freeform 593">
              <a:extLst>
                <a:ext uri="{FF2B5EF4-FFF2-40B4-BE49-F238E27FC236}">
                  <a16:creationId xmlns:a16="http://schemas.microsoft.com/office/drawing/2014/main" id="{3F034122-92D8-451B-B05D-71614B25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" y="3451"/>
              <a:ext cx="80" cy="21"/>
            </a:xfrm>
            <a:custGeom>
              <a:avLst/>
              <a:gdLst>
                <a:gd name="T0" fmla="*/ 0 w 32"/>
                <a:gd name="T1" fmla="*/ 0 h 8"/>
                <a:gd name="T2" fmla="*/ 208 w 32"/>
                <a:gd name="T3" fmla="*/ 89 h 8"/>
                <a:gd name="T4" fmla="*/ 500 w 32"/>
                <a:gd name="T5" fmla="*/ 11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8">
                  <a:moveTo>
                    <a:pt x="0" y="0"/>
                  </a:moveTo>
                  <a:cubicBezTo>
                    <a:pt x="3" y="3"/>
                    <a:pt x="8" y="4"/>
                    <a:pt x="13" y="5"/>
                  </a:cubicBezTo>
                  <a:cubicBezTo>
                    <a:pt x="20" y="7"/>
                    <a:pt x="24" y="8"/>
                    <a:pt x="32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0" name="Freeform 594">
              <a:extLst>
                <a:ext uri="{FF2B5EF4-FFF2-40B4-BE49-F238E27FC236}">
                  <a16:creationId xmlns:a16="http://schemas.microsoft.com/office/drawing/2014/main" id="{EA57D3A1-B923-2B0F-1B66-0D0E188EB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3101"/>
              <a:ext cx="100" cy="35"/>
            </a:xfrm>
            <a:custGeom>
              <a:avLst/>
              <a:gdLst>
                <a:gd name="T0" fmla="*/ 0 w 40"/>
                <a:gd name="T1" fmla="*/ 0 h 13"/>
                <a:gd name="T2" fmla="*/ 625 w 40"/>
                <a:gd name="T3" fmla="*/ 197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" h="13">
                  <a:moveTo>
                    <a:pt x="0" y="0"/>
                  </a:moveTo>
                  <a:cubicBezTo>
                    <a:pt x="14" y="1"/>
                    <a:pt x="26" y="13"/>
                    <a:pt x="4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1" name="Freeform 595">
              <a:extLst>
                <a:ext uri="{FF2B5EF4-FFF2-40B4-BE49-F238E27FC236}">
                  <a16:creationId xmlns:a16="http://schemas.microsoft.com/office/drawing/2014/main" id="{5D649696-F9E0-BFBD-E1BE-E3C44968B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" y="2851"/>
              <a:ext cx="80" cy="32"/>
            </a:xfrm>
            <a:custGeom>
              <a:avLst/>
              <a:gdLst>
                <a:gd name="T0" fmla="*/ 0 w 32"/>
                <a:gd name="T1" fmla="*/ 77 h 12"/>
                <a:gd name="T2" fmla="*/ 500 w 32"/>
                <a:gd name="T3" fmla="*/ 227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2" h="12">
                  <a:moveTo>
                    <a:pt x="0" y="4"/>
                  </a:moveTo>
                  <a:cubicBezTo>
                    <a:pt x="12" y="0"/>
                    <a:pt x="21" y="8"/>
                    <a:pt x="32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2" name="Freeform 596">
              <a:extLst>
                <a:ext uri="{FF2B5EF4-FFF2-40B4-BE49-F238E27FC236}">
                  <a16:creationId xmlns:a16="http://schemas.microsoft.com/office/drawing/2014/main" id="{2C68712F-EA9C-0A5C-38A6-4F026140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2909"/>
              <a:ext cx="48" cy="27"/>
            </a:xfrm>
            <a:custGeom>
              <a:avLst/>
              <a:gdLst>
                <a:gd name="T0" fmla="*/ 0 w 19"/>
                <a:gd name="T1" fmla="*/ 0 h 10"/>
                <a:gd name="T2" fmla="*/ 306 w 19"/>
                <a:gd name="T3" fmla="*/ 197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0">
                  <a:moveTo>
                    <a:pt x="0" y="0"/>
                  </a:moveTo>
                  <a:cubicBezTo>
                    <a:pt x="7" y="4"/>
                    <a:pt x="11" y="10"/>
                    <a:pt x="19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3" name="Freeform 597">
              <a:extLst>
                <a:ext uri="{FF2B5EF4-FFF2-40B4-BE49-F238E27FC236}">
                  <a16:creationId xmlns:a16="http://schemas.microsoft.com/office/drawing/2014/main" id="{D47F2FBA-2D2D-3F83-B6AF-B2EF825E0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" y="3147"/>
              <a:ext cx="45" cy="13"/>
            </a:xfrm>
            <a:custGeom>
              <a:avLst/>
              <a:gdLst>
                <a:gd name="T0" fmla="*/ 0 w 18"/>
                <a:gd name="T1" fmla="*/ 0 h 5"/>
                <a:gd name="T2" fmla="*/ 125 w 18"/>
                <a:gd name="T3" fmla="*/ 55 h 5"/>
                <a:gd name="T4" fmla="*/ 283 w 18"/>
                <a:gd name="T5" fmla="*/ 88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5">
                  <a:moveTo>
                    <a:pt x="0" y="0"/>
                  </a:moveTo>
                  <a:cubicBezTo>
                    <a:pt x="4" y="0"/>
                    <a:pt x="5" y="2"/>
                    <a:pt x="8" y="3"/>
                  </a:cubicBezTo>
                  <a:cubicBezTo>
                    <a:pt x="11" y="5"/>
                    <a:pt x="15" y="5"/>
                    <a:pt x="18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4" name="Freeform 598">
              <a:extLst>
                <a:ext uri="{FF2B5EF4-FFF2-40B4-BE49-F238E27FC236}">
                  <a16:creationId xmlns:a16="http://schemas.microsoft.com/office/drawing/2014/main" id="{AC171AC1-18B6-DA96-87A2-914193834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3475"/>
              <a:ext cx="32" cy="13"/>
            </a:xfrm>
            <a:custGeom>
              <a:avLst/>
              <a:gdLst>
                <a:gd name="T0" fmla="*/ 0 w 13"/>
                <a:gd name="T1" fmla="*/ 0 h 5"/>
                <a:gd name="T2" fmla="*/ 194 w 13"/>
                <a:gd name="T3" fmla="*/ 88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2" y="5"/>
                    <a:pt x="10" y="0"/>
                    <a:pt x="13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5" name="Freeform 599">
              <a:extLst>
                <a:ext uri="{FF2B5EF4-FFF2-40B4-BE49-F238E27FC236}">
                  <a16:creationId xmlns:a16="http://schemas.microsoft.com/office/drawing/2014/main" id="{2BE79966-349F-F874-847F-724B7420E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" y="3075"/>
              <a:ext cx="245" cy="29"/>
            </a:xfrm>
            <a:custGeom>
              <a:avLst/>
              <a:gdLst>
                <a:gd name="T0" fmla="*/ 0 w 98"/>
                <a:gd name="T1" fmla="*/ 145 h 11"/>
                <a:gd name="T2" fmla="*/ 1533 w 98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" h="11">
                  <a:moveTo>
                    <a:pt x="0" y="8"/>
                  </a:moveTo>
                  <a:cubicBezTo>
                    <a:pt x="11" y="11"/>
                    <a:pt x="73" y="8"/>
                    <a:pt x="9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6" name="Freeform 600">
              <a:extLst>
                <a:ext uri="{FF2B5EF4-FFF2-40B4-BE49-F238E27FC236}">
                  <a16:creationId xmlns:a16="http://schemas.microsoft.com/office/drawing/2014/main" id="{2DD81109-3628-1732-FFDC-8640DA386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" y="3360"/>
              <a:ext cx="202" cy="35"/>
            </a:xfrm>
            <a:custGeom>
              <a:avLst/>
              <a:gdLst>
                <a:gd name="T0" fmla="*/ 0 w 81"/>
                <a:gd name="T1" fmla="*/ 0 h 13"/>
                <a:gd name="T2" fmla="*/ 1257 w 81"/>
                <a:gd name="T3" fmla="*/ 197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1" h="13">
                  <a:moveTo>
                    <a:pt x="0" y="0"/>
                  </a:moveTo>
                  <a:cubicBezTo>
                    <a:pt x="16" y="5"/>
                    <a:pt x="64" y="13"/>
                    <a:pt x="81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7" name="Freeform 601">
              <a:extLst>
                <a:ext uri="{FF2B5EF4-FFF2-40B4-BE49-F238E27FC236}">
                  <a16:creationId xmlns:a16="http://schemas.microsoft.com/office/drawing/2014/main" id="{DE8B1D8A-E126-15DC-D636-EF59A149F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3229"/>
              <a:ext cx="243" cy="22"/>
            </a:xfrm>
            <a:custGeom>
              <a:avLst/>
              <a:gdLst>
                <a:gd name="T0" fmla="*/ 0 w 97"/>
                <a:gd name="T1" fmla="*/ 0 h 8"/>
                <a:gd name="T2" fmla="*/ 1526 w 97"/>
                <a:gd name="T3" fmla="*/ 61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7" h="8">
                  <a:moveTo>
                    <a:pt x="0" y="0"/>
                  </a:moveTo>
                  <a:cubicBezTo>
                    <a:pt x="14" y="4"/>
                    <a:pt x="73" y="8"/>
                    <a:pt x="97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8" name="Freeform 602">
              <a:extLst>
                <a:ext uri="{FF2B5EF4-FFF2-40B4-BE49-F238E27FC236}">
                  <a16:creationId xmlns:a16="http://schemas.microsoft.com/office/drawing/2014/main" id="{8EBC6CFD-1E5B-E40B-BA20-FF1600D85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869"/>
              <a:ext cx="235" cy="56"/>
            </a:xfrm>
            <a:custGeom>
              <a:avLst/>
              <a:gdLst>
                <a:gd name="T0" fmla="*/ 0 w 94"/>
                <a:gd name="T1" fmla="*/ 376 h 21"/>
                <a:gd name="T2" fmla="*/ 1470 w 94"/>
                <a:gd name="T3" fmla="*/ 0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4" h="21">
                  <a:moveTo>
                    <a:pt x="0" y="20"/>
                  </a:moveTo>
                  <a:cubicBezTo>
                    <a:pt x="19" y="21"/>
                    <a:pt x="77" y="10"/>
                    <a:pt x="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9" name="Freeform 603">
              <a:extLst>
                <a:ext uri="{FF2B5EF4-FFF2-40B4-BE49-F238E27FC236}">
                  <a16:creationId xmlns:a16="http://schemas.microsoft.com/office/drawing/2014/main" id="{A4B9A061-BE27-180C-C567-DBE954EE7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" y="3203"/>
              <a:ext cx="72" cy="34"/>
            </a:xfrm>
            <a:custGeom>
              <a:avLst/>
              <a:gdLst>
                <a:gd name="T0" fmla="*/ 0 w 29"/>
                <a:gd name="T1" fmla="*/ 68 h 13"/>
                <a:gd name="T2" fmla="*/ 216 w 29"/>
                <a:gd name="T3" fmla="*/ 68 h 13"/>
                <a:gd name="T4" fmla="*/ 444 w 29"/>
                <a:gd name="T5" fmla="*/ 55 h 13"/>
                <a:gd name="T6" fmla="*/ 104 w 29"/>
                <a:gd name="T7" fmla="*/ 233 h 13"/>
                <a:gd name="T8" fmla="*/ 0 w 29"/>
                <a:gd name="T9" fmla="*/ 11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3">
                  <a:moveTo>
                    <a:pt x="0" y="4"/>
                  </a:moveTo>
                  <a:cubicBezTo>
                    <a:pt x="3" y="0"/>
                    <a:pt x="10" y="3"/>
                    <a:pt x="14" y="4"/>
                  </a:cubicBezTo>
                  <a:cubicBezTo>
                    <a:pt x="20" y="5"/>
                    <a:pt x="24" y="4"/>
                    <a:pt x="29" y="3"/>
                  </a:cubicBezTo>
                  <a:cubicBezTo>
                    <a:pt x="26" y="10"/>
                    <a:pt x="8" y="4"/>
                    <a:pt x="7" y="13"/>
                  </a:cubicBezTo>
                  <a:cubicBezTo>
                    <a:pt x="4" y="11"/>
                    <a:pt x="6" y="3"/>
                    <a:pt x="0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0" name="Freeform 604">
              <a:extLst>
                <a:ext uri="{FF2B5EF4-FFF2-40B4-BE49-F238E27FC236}">
                  <a16:creationId xmlns:a16="http://schemas.microsoft.com/office/drawing/2014/main" id="{0386A37C-1072-1387-92D6-5D8EFE189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3088"/>
              <a:ext cx="30" cy="29"/>
            </a:xfrm>
            <a:custGeom>
              <a:avLst/>
              <a:gdLst>
                <a:gd name="T0" fmla="*/ 0 w 12"/>
                <a:gd name="T1" fmla="*/ 111 h 11"/>
                <a:gd name="T2" fmla="*/ 188 w 12"/>
                <a:gd name="T3" fmla="*/ 21 h 11"/>
                <a:gd name="T4" fmla="*/ 83 w 12"/>
                <a:gd name="T5" fmla="*/ 200 h 11"/>
                <a:gd name="T6" fmla="*/ 20 w 12"/>
                <a:gd name="T7" fmla="*/ 111 h 11"/>
                <a:gd name="T8" fmla="*/ 0 w 12"/>
                <a:gd name="T9" fmla="*/ 12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1">
                  <a:moveTo>
                    <a:pt x="0" y="6"/>
                  </a:moveTo>
                  <a:cubicBezTo>
                    <a:pt x="3" y="5"/>
                    <a:pt x="10" y="0"/>
                    <a:pt x="12" y="1"/>
                  </a:cubicBezTo>
                  <a:cubicBezTo>
                    <a:pt x="9" y="5"/>
                    <a:pt x="4" y="5"/>
                    <a:pt x="5" y="11"/>
                  </a:cubicBezTo>
                  <a:cubicBezTo>
                    <a:pt x="4" y="9"/>
                    <a:pt x="3" y="7"/>
                    <a:pt x="1" y="6"/>
                  </a:cubicBezTo>
                  <a:cubicBezTo>
                    <a:pt x="1" y="7"/>
                    <a:pt x="1" y="7"/>
                    <a:pt x="0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1" name="Freeform 605">
              <a:extLst>
                <a:ext uri="{FF2B5EF4-FFF2-40B4-BE49-F238E27FC236}">
                  <a16:creationId xmlns:a16="http://schemas.microsoft.com/office/drawing/2014/main" id="{B29D39A6-EDFD-5552-FE16-45FBE605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" y="3325"/>
              <a:ext cx="50" cy="16"/>
            </a:xfrm>
            <a:custGeom>
              <a:avLst/>
              <a:gdLst>
                <a:gd name="T0" fmla="*/ 20 w 20"/>
                <a:gd name="T1" fmla="*/ 77 h 6"/>
                <a:gd name="T2" fmla="*/ 313 w 20"/>
                <a:gd name="T3" fmla="*/ 93 h 6"/>
                <a:gd name="T4" fmla="*/ 125 w 20"/>
                <a:gd name="T5" fmla="*/ 93 h 6"/>
                <a:gd name="T6" fmla="*/ 0 w 20"/>
                <a:gd name="T7" fmla="*/ 115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1" y="4"/>
                  </a:moveTo>
                  <a:cubicBezTo>
                    <a:pt x="8" y="0"/>
                    <a:pt x="14" y="2"/>
                    <a:pt x="20" y="5"/>
                  </a:cubicBezTo>
                  <a:cubicBezTo>
                    <a:pt x="15" y="4"/>
                    <a:pt x="13" y="4"/>
                    <a:pt x="8" y="5"/>
                  </a:cubicBezTo>
                  <a:cubicBezTo>
                    <a:pt x="6" y="6"/>
                    <a:pt x="3" y="6"/>
                    <a:pt x="0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2" name="Freeform 606">
              <a:extLst>
                <a:ext uri="{FF2B5EF4-FFF2-40B4-BE49-F238E27FC236}">
                  <a16:creationId xmlns:a16="http://schemas.microsoft.com/office/drawing/2014/main" id="{3D20FD06-CEAD-19CB-2F4D-BB269EE28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" y="2944"/>
              <a:ext cx="35" cy="88"/>
            </a:xfrm>
            <a:custGeom>
              <a:avLst/>
              <a:gdLst>
                <a:gd name="T0" fmla="*/ 113 w 14"/>
                <a:gd name="T1" fmla="*/ 0 h 33"/>
                <a:gd name="T2" fmla="*/ 63 w 14"/>
                <a:gd name="T3" fmla="*/ 341 h 33"/>
                <a:gd name="T4" fmla="*/ 125 w 14"/>
                <a:gd name="T5" fmla="*/ 512 h 33"/>
                <a:gd name="T6" fmla="*/ 220 w 14"/>
                <a:gd name="T7" fmla="*/ 62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33">
                  <a:moveTo>
                    <a:pt x="7" y="0"/>
                  </a:moveTo>
                  <a:cubicBezTo>
                    <a:pt x="4" y="5"/>
                    <a:pt x="0" y="10"/>
                    <a:pt x="4" y="18"/>
                  </a:cubicBezTo>
                  <a:cubicBezTo>
                    <a:pt x="6" y="22"/>
                    <a:pt x="7" y="25"/>
                    <a:pt x="8" y="27"/>
                  </a:cubicBezTo>
                  <a:cubicBezTo>
                    <a:pt x="9" y="30"/>
                    <a:pt x="14" y="29"/>
                    <a:pt x="14" y="3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3" name="Freeform 607">
              <a:extLst>
                <a:ext uri="{FF2B5EF4-FFF2-40B4-BE49-F238E27FC236}">
                  <a16:creationId xmlns:a16="http://schemas.microsoft.com/office/drawing/2014/main" id="{64A43E18-8E8E-B4AA-280D-91E912F5C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1" y="3109"/>
              <a:ext cx="52" cy="48"/>
            </a:xfrm>
            <a:custGeom>
              <a:avLst/>
              <a:gdLst>
                <a:gd name="T0" fmla="*/ 30 w 21"/>
                <a:gd name="T1" fmla="*/ 0 h 18"/>
                <a:gd name="T2" fmla="*/ 154 w 21"/>
                <a:gd name="T3" fmla="*/ 248 h 18"/>
                <a:gd name="T4" fmla="*/ 319 w 21"/>
                <a:gd name="T5" fmla="*/ 341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8">
                  <a:moveTo>
                    <a:pt x="2" y="0"/>
                  </a:moveTo>
                  <a:cubicBezTo>
                    <a:pt x="0" y="6"/>
                    <a:pt x="0" y="9"/>
                    <a:pt x="10" y="13"/>
                  </a:cubicBezTo>
                  <a:cubicBezTo>
                    <a:pt x="15" y="14"/>
                    <a:pt x="19" y="16"/>
                    <a:pt x="21" y="18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4" name="Freeform 608">
              <a:extLst>
                <a:ext uri="{FF2B5EF4-FFF2-40B4-BE49-F238E27FC236}">
                  <a16:creationId xmlns:a16="http://schemas.microsoft.com/office/drawing/2014/main" id="{8064C2CF-29B1-D753-18BA-B47C72712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224"/>
              <a:ext cx="32" cy="53"/>
            </a:xfrm>
            <a:custGeom>
              <a:avLst/>
              <a:gdLst>
                <a:gd name="T0" fmla="*/ 194 w 13"/>
                <a:gd name="T1" fmla="*/ 0 h 20"/>
                <a:gd name="T2" fmla="*/ 12 w 13"/>
                <a:gd name="T3" fmla="*/ 191 h 20"/>
                <a:gd name="T4" fmla="*/ 153 w 13"/>
                <a:gd name="T5" fmla="*/ 371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6" y="2"/>
                    <a:pt x="0" y="5"/>
                    <a:pt x="1" y="10"/>
                  </a:cubicBezTo>
                  <a:cubicBezTo>
                    <a:pt x="1" y="15"/>
                    <a:pt x="6" y="18"/>
                    <a:pt x="10" y="20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5" name="Freeform 609">
              <a:extLst>
                <a:ext uri="{FF2B5EF4-FFF2-40B4-BE49-F238E27FC236}">
                  <a16:creationId xmlns:a16="http://schemas.microsoft.com/office/drawing/2014/main" id="{A46D3C20-D01A-A824-A9AF-44FF0D1F7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3381"/>
              <a:ext cx="25" cy="43"/>
            </a:xfrm>
            <a:custGeom>
              <a:avLst/>
              <a:gdLst>
                <a:gd name="T0" fmla="*/ 0 w 10"/>
                <a:gd name="T1" fmla="*/ 22 h 16"/>
                <a:gd name="T2" fmla="*/ 145 w 10"/>
                <a:gd name="T3" fmla="*/ 137 h 16"/>
                <a:gd name="T4" fmla="*/ 50 w 10"/>
                <a:gd name="T5" fmla="*/ 312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1" y="8"/>
                    <a:pt x="9" y="0"/>
                    <a:pt x="9" y="7"/>
                  </a:cubicBezTo>
                  <a:cubicBezTo>
                    <a:pt x="10" y="12"/>
                    <a:pt x="7" y="15"/>
                    <a:pt x="3" y="16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6" name="Freeform 610">
              <a:extLst>
                <a:ext uri="{FF2B5EF4-FFF2-40B4-BE49-F238E27FC236}">
                  <a16:creationId xmlns:a16="http://schemas.microsoft.com/office/drawing/2014/main" id="{4B11A4FC-22F8-C2C3-93E9-DB367BD08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3349"/>
              <a:ext cx="45" cy="30"/>
            </a:xfrm>
            <a:custGeom>
              <a:avLst/>
              <a:gdLst>
                <a:gd name="T0" fmla="*/ 283 w 18"/>
                <a:gd name="T1" fmla="*/ 0 h 11"/>
                <a:gd name="T2" fmla="*/ 33 w 18"/>
                <a:gd name="T3" fmla="*/ 104 h 11"/>
                <a:gd name="T4" fmla="*/ 83 w 18"/>
                <a:gd name="T5" fmla="*/ 224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cubicBezTo>
                    <a:pt x="11" y="2"/>
                    <a:pt x="0" y="1"/>
                    <a:pt x="2" y="5"/>
                  </a:cubicBezTo>
                  <a:cubicBezTo>
                    <a:pt x="2" y="7"/>
                    <a:pt x="4" y="9"/>
                    <a:pt x="5" y="11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7" name="Freeform 611">
              <a:extLst>
                <a:ext uri="{FF2B5EF4-FFF2-40B4-BE49-F238E27FC236}">
                  <a16:creationId xmlns:a16="http://schemas.microsoft.com/office/drawing/2014/main" id="{30CBCE1D-4E7A-EC28-68B6-E93860D66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" y="3080"/>
              <a:ext cx="25" cy="40"/>
            </a:xfrm>
            <a:custGeom>
              <a:avLst/>
              <a:gdLst>
                <a:gd name="T0" fmla="*/ 125 w 10"/>
                <a:gd name="T1" fmla="*/ 0 h 15"/>
                <a:gd name="T2" fmla="*/ 33 w 10"/>
                <a:gd name="T3" fmla="*/ 115 h 15"/>
                <a:gd name="T4" fmla="*/ 158 w 10"/>
                <a:gd name="T5" fmla="*/ 28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5">
                  <a:moveTo>
                    <a:pt x="8" y="0"/>
                  </a:moveTo>
                  <a:cubicBezTo>
                    <a:pt x="5" y="2"/>
                    <a:pt x="0" y="2"/>
                    <a:pt x="2" y="6"/>
                  </a:cubicBezTo>
                  <a:cubicBezTo>
                    <a:pt x="4" y="12"/>
                    <a:pt x="10" y="14"/>
                    <a:pt x="10" y="15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8" name="Freeform 612">
              <a:extLst>
                <a:ext uri="{FF2B5EF4-FFF2-40B4-BE49-F238E27FC236}">
                  <a16:creationId xmlns:a16="http://schemas.microsoft.com/office/drawing/2014/main" id="{B26FE7F2-A59B-3383-D6AD-4D64837ED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3099"/>
              <a:ext cx="10" cy="40"/>
            </a:xfrm>
            <a:custGeom>
              <a:avLst/>
              <a:gdLst>
                <a:gd name="T0" fmla="*/ 50 w 4"/>
                <a:gd name="T1" fmla="*/ 0 h 15"/>
                <a:gd name="T2" fmla="*/ 0 w 4"/>
                <a:gd name="T3" fmla="*/ 285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15">
                  <a:moveTo>
                    <a:pt x="3" y="0"/>
                  </a:moveTo>
                  <a:cubicBezTo>
                    <a:pt x="4" y="5"/>
                    <a:pt x="2" y="12"/>
                    <a:pt x="0" y="15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9" name="Freeform 613">
              <a:extLst>
                <a:ext uri="{FF2B5EF4-FFF2-40B4-BE49-F238E27FC236}">
                  <a16:creationId xmlns:a16="http://schemas.microsoft.com/office/drawing/2014/main" id="{B5C3A02E-EA69-9759-0B12-882620536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2843"/>
              <a:ext cx="47" cy="85"/>
            </a:xfrm>
            <a:custGeom>
              <a:avLst/>
              <a:gdLst>
                <a:gd name="T0" fmla="*/ 0 w 19"/>
                <a:gd name="T1" fmla="*/ 0 h 32"/>
                <a:gd name="T2" fmla="*/ 62 w 19"/>
                <a:gd name="T3" fmla="*/ 93 h 32"/>
                <a:gd name="T4" fmla="*/ 275 w 19"/>
                <a:gd name="T5" fmla="*/ 303 h 32"/>
                <a:gd name="T6" fmla="*/ 121 w 19"/>
                <a:gd name="T7" fmla="*/ 600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32">
                  <a:moveTo>
                    <a:pt x="0" y="0"/>
                  </a:moveTo>
                  <a:cubicBezTo>
                    <a:pt x="0" y="2"/>
                    <a:pt x="1" y="4"/>
                    <a:pt x="4" y="5"/>
                  </a:cubicBezTo>
                  <a:cubicBezTo>
                    <a:pt x="8" y="7"/>
                    <a:pt x="19" y="7"/>
                    <a:pt x="18" y="16"/>
                  </a:cubicBezTo>
                  <a:cubicBezTo>
                    <a:pt x="17" y="26"/>
                    <a:pt x="6" y="26"/>
                    <a:pt x="8" y="32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0" name="Freeform 614">
              <a:extLst>
                <a:ext uri="{FF2B5EF4-FFF2-40B4-BE49-F238E27FC236}">
                  <a16:creationId xmlns:a16="http://schemas.microsoft.com/office/drawing/2014/main" id="{B56B2FED-AB01-77CB-B55E-D132BA5D5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3056"/>
              <a:ext cx="55" cy="61"/>
            </a:xfrm>
            <a:custGeom>
              <a:avLst/>
              <a:gdLst>
                <a:gd name="T0" fmla="*/ 113 w 22"/>
                <a:gd name="T1" fmla="*/ 0 h 23"/>
                <a:gd name="T2" fmla="*/ 145 w 22"/>
                <a:gd name="T3" fmla="*/ 149 h 23"/>
                <a:gd name="T4" fmla="*/ 333 w 22"/>
                <a:gd name="T5" fmla="*/ 337 h 23"/>
                <a:gd name="T6" fmla="*/ 283 w 22"/>
                <a:gd name="T7" fmla="*/ 43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23">
                  <a:moveTo>
                    <a:pt x="7" y="0"/>
                  </a:moveTo>
                  <a:cubicBezTo>
                    <a:pt x="5" y="4"/>
                    <a:pt x="0" y="5"/>
                    <a:pt x="9" y="8"/>
                  </a:cubicBezTo>
                  <a:cubicBezTo>
                    <a:pt x="18" y="11"/>
                    <a:pt x="22" y="11"/>
                    <a:pt x="21" y="18"/>
                  </a:cubicBezTo>
                  <a:cubicBezTo>
                    <a:pt x="21" y="20"/>
                    <a:pt x="20" y="22"/>
                    <a:pt x="18" y="2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1" name="Freeform 615">
              <a:extLst>
                <a:ext uri="{FF2B5EF4-FFF2-40B4-BE49-F238E27FC236}">
                  <a16:creationId xmlns:a16="http://schemas.microsoft.com/office/drawing/2014/main" id="{B0940CC5-1A4C-05E5-120E-08B846E3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848"/>
              <a:ext cx="28" cy="67"/>
            </a:xfrm>
            <a:custGeom>
              <a:avLst/>
              <a:gdLst>
                <a:gd name="T0" fmla="*/ 84 w 11"/>
                <a:gd name="T1" fmla="*/ 0 h 25"/>
                <a:gd name="T2" fmla="*/ 64 w 11"/>
                <a:gd name="T3" fmla="*/ 172 h 25"/>
                <a:gd name="T4" fmla="*/ 163 w 11"/>
                <a:gd name="T5" fmla="*/ 482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25">
                  <a:moveTo>
                    <a:pt x="5" y="0"/>
                  </a:moveTo>
                  <a:cubicBezTo>
                    <a:pt x="3" y="2"/>
                    <a:pt x="0" y="3"/>
                    <a:pt x="4" y="9"/>
                  </a:cubicBezTo>
                  <a:cubicBezTo>
                    <a:pt x="9" y="19"/>
                    <a:pt x="11" y="21"/>
                    <a:pt x="10" y="25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2" name="Freeform 616">
              <a:extLst>
                <a:ext uri="{FF2B5EF4-FFF2-40B4-BE49-F238E27FC236}">
                  <a16:creationId xmlns:a16="http://schemas.microsoft.com/office/drawing/2014/main" id="{C01F0522-D61E-81AC-A82F-2482D3FC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869"/>
              <a:ext cx="15" cy="51"/>
            </a:xfrm>
            <a:custGeom>
              <a:avLst/>
              <a:gdLst>
                <a:gd name="T0" fmla="*/ 83 w 6"/>
                <a:gd name="T1" fmla="*/ 0 h 19"/>
                <a:gd name="T2" fmla="*/ 83 w 6"/>
                <a:gd name="T3" fmla="*/ 193 h 19"/>
                <a:gd name="T4" fmla="*/ 20 w 6"/>
                <a:gd name="T5" fmla="*/ 368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9">
                  <a:moveTo>
                    <a:pt x="5" y="0"/>
                  </a:moveTo>
                  <a:cubicBezTo>
                    <a:pt x="6" y="3"/>
                    <a:pt x="6" y="7"/>
                    <a:pt x="5" y="10"/>
                  </a:cubicBezTo>
                  <a:cubicBezTo>
                    <a:pt x="2" y="15"/>
                    <a:pt x="0" y="17"/>
                    <a:pt x="1" y="1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3" name="Freeform 617">
              <a:extLst>
                <a:ext uri="{FF2B5EF4-FFF2-40B4-BE49-F238E27FC236}">
                  <a16:creationId xmlns:a16="http://schemas.microsoft.com/office/drawing/2014/main" id="{5959DEBB-1960-0AD1-D294-9F231812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" y="2925"/>
              <a:ext cx="17" cy="40"/>
            </a:xfrm>
            <a:custGeom>
              <a:avLst/>
              <a:gdLst>
                <a:gd name="T0" fmla="*/ 41 w 7"/>
                <a:gd name="T1" fmla="*/ 0 h 15"/>
                <a:gd name="T2" fmla="*/ 70 w 7"/>
                <a:gd name="T3" fmla="*/ 192 h 15"/>
                <a:gd name="T4" fmla="*/ 0 w 7"/>
                <a:gd name="T5" fmla="*/ 28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5">
                  <a:moveTo>
                    <a:pt x="3" y="0"/>
                  </a:moveTo>
                  <a:cubicBezTo>
                    <a:pt x="1" y="5"/>
                    <a:pt x="3" y="5"/>
                    <a:pt x="5" y="10"/>
                  </a:cubicBezTo>
                  <a:cubicBezTo>
                    <a:pt x="7" y="15"/>
                    <a:pt x="4" y="13"/>
                    <a:pt x="0" y="15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4" name="Freeform 618">
              <a:extLst>
                <a:ext uri="{FF2B5EF4-FFF2-40B4-BE49-F238E27FC236}">
                  <a16:creationId xmlns:a16="http://schemas.microsoft.com/office/drawing/2014/main" id="{62766D68-007E-3510-7E31-296E23609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893"/>
              <a:ext cx="15" cy="54"/>
            </a:xfrm>
            <a:custGeom>
              <a:avLst/>
              <a:gdLst>
                <a:gd name="T0" fmla="*/ 95 w 6"/>
                <a:gd name="T1" fmla="*/ 0 h 20"/>
                <a:gd name="T2" fmla="*/ 83 w 6"/>
                <a:gd name="T3" fmla="*/ 232 h 20"/>
                <a:gd name="T4" fmla="*/ 50 w 6"/>
                <a:gd name="T5" fmla="*/ 394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20">
                  <a:moveTo>
                    <a:pt x="6" y="0"/>
                  </a:moveTo>
                  <a:cubicBezTo>
                    <a:pt x="5" y="6"/>
                    <a:pt x="4" y="6"/>
                    <a:pt x="5" y="12"/>
                  </a:cubicBezTo>
                  <a:cubicBezTo>
                    <a:pt x="6" y="18"/>
                    <a:pt x="0" y="17"/>
                    <a:pt x="3" y="20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5" name="Freeform 619">
              <a:extLst>
                <a:ext uri="{FF2B5EF4-FFF2-40B4-BE49-F238E27FC236}">
                  <a16:creationId xmlns:a16="http://schemas.microsoft.com/office/drawing/2014/main" id="{F4C40CC4-7D59-CA83-440E-2AC09B022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" y="3109"/>
              <a:ext cx="10" cy="35"/>
            </a:xfrm>
            <a:custGeom>
              <a:avLst/>
              <a:gdLst>
                <a:gd name="T0" fmla="*/ 50 w 4"/>
                <a:gd name="T1" fmla="*/ 0 h 13"/>
                <a:gd name="T2" fmla="*/ 0 w 4"/>
                <a:gd name="T3" fmla="*/ 94 h 13"/>
                <a:gd name="T4" fmla="*/ 63 w 4"/>
                <a:gd name="T5" fmla="*/ 25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13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cubicBezTo>
                    <a:pt x="1" y="10"/>
                    <a:pt x="4" y="13"/>
                    <a:pt x="4" y="1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6" name="Freeform 620">
              <a:extLst>
                <a:ext uri="{FF2B5EF4-FFF2-40B4-BE49-F238E27FC236}">
                  <a16:creationId xmlns:a16="http://schemas.microsoft.com/office/drawing/2014/main" id="{A83302DF-E09E-48FC-0D72-1584EB090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" y="3163"/>
              <a:ext cx="7" cy="32"/>
            </a:xfrm>
            <a:custGeom>
              <a:avLst/>
              <a:gdLst>
                <a:gd name="T0" fmla="*/ 28 w 3"/>
                <a:gd name="T1" fmla="*/ 0 h 12"/>
                <a:gd name="T2" fmla="*/ 0 w 3"/>
                <a:gd name="T3" fmla="*/ 227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2">
                  <a:moveTo>
                    <a:pt x="2" y="0"/>
                  </a:moveTo>
                  <a:cubicBezTo>
                    <a:pt x="3" y="6"/>
                    <a:pt x="0" y="12"/>
                    <a:pt x="0" y="12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7" name="Freeform 621">
              <a:extLst>
                <a:ext uri="{FF2B5EF4-FFF2-40B4-BE49-F238E27FC236}">
                  <a16:creationId xmlns:a16="http://schemas.microsoft.com/office/drawing/2014/main" id="{0A3C18CE-A3DA-DC11-9C2E-E8C2F648B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8" y="3179"/>
              <a:ext cx="33" cy="29"/>
            </a:xfrm>
            <a:custGeom>
              <a:avLst/>
              <a:gdLst>
                <a:gd name="T0" fmla="*/ 96 w 13"/>
                <a:gd name="T1" fmla="*/ 0 h 11"/>
                <a:gd name="T2" fmla="*/ 193 w 13"/>
                <a:gd name="T3" fmla="*/ 111 h 11"/>
                <a:gd name="T4" fmla="*/ 0 w 13"/>
                <a:gd name="T5" fmla="*/ 166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1">
                  <a:moveTo>
                    <a:pt x="6" y="0"/>
                  </a:moveTo>
                  <a:cubicBezTo>
                    <a:pt x="9" y="2"/>
                    <a:pt x="13" y="3"/>
                    <a:pt x="12" y="6"/>
                  </a:cubicBezTo>
                  <a:cubicBezTo>
                    <a:pt x="10" y="11"/>
                    <a:pt x="0" y="9"/>
                    <a:pt x="0" y="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8" name="Freeform 622">
              <a:extLst>
                <a:ext uri="{FF2B5EF4-FFF2-40B4-BE49-F238E27FC236}">
                  <a16:creationId xmlns:a16="http://schemas.microsoft.com/office/drawing/2014/main" id="{F6017CBB-F27C-4D7D-5C22-8A68B268F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" y="3165"/>
              <a:ext cx="1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9" name="Freeform 623">
              <a:extLst>
                <a:ext uri="{FF2B5EF4-FFF2-40B4-BE49-F238E27FC236}">
                  <a16:creationId xmlns:a16="http://schemas.microsoft.com/office/drawing/2014/main" id="{D62E441D-1071-2A17-57A2-2745E2C4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" y="2877"/>
              <a:ext cx="10" cy="24"/>
            </a:xfrm>
            <a:custGeom>
              <a:avLst/>
              <a:gdLst>
                <a:gd name="T0" fmla="*/ 63 w 4"/>
                <a:gd name="T1" fmla="*/ 0 h 9"/>
                <a:gd name="T2" fmla="*/ 50 w 4"/>
                <a:gd name="T3" fmla="*/ 17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2" y="2"/>
                    <a:pt x="0" y="4"/>
                    <a:pt x="3" y="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0" name="Freeform 624">
              <a:extLst>
                <a:ext uri="{FF2B5EF4-FFF2-40B4-BE49-F238E27FC236}">
                  <a16:creationId xmlns:a16="http://schemas.microsoft.com/office/drawing/2014/main" id="{8AC3AEAF-DFBD-9777-32C7-6D5C34C4E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" y="3155"/>
              <a:ext cx="5" cy="29"/>
            </a:xfrm>
            <a:custGeom>
              <a:avLst/>
              <a:gdLst>
                <a:gd name="T0" fmla="*/ 20 w 2"/>
                <a:gd name="T1" fmla="*/ 0 h 11"/>
                <a:gd name="T2" fmla="*/ 33 w 2"/>
                <a:gd name="T3" fmla="*/ 20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">
                  <a:moveTo>
                    <a:pt x="1" y="0"/>
                  </a:moveTo>
                  <a:cubicBezTo>
                    <a:pt x="0" y="4"/>
                    <a:pt x="1" y="8"/>
                    <a:pt x="2" y="11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1" name="Freeform 625">
              <a:extLst>
                <a:ext uri="{FF2B5EF4-FFF2-40B4-BE49-F238E27FC236}">
                  <a16:creationId xmlns:a16="http://schemas.microsoft.com/office/drawing/2014/main" id="{6328683D-3A91-4514-0B78-6071407A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3437"/>
              <a:ext cx="13" cy="30"/>
            </a:xfrm>
            <a:custGeom>
              <a:avLst/>
              <a:gdLst>
                <a:gd name="T0" fmla="*/ 0 w 5"/>
                <a:gd name="T1" fmla="*/ 0 h 11"/>
                <a:gd name="T2" fmla="*/ 34 w 5"/>
                <a:gd name="T3" fmla="*/ 224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cubicBezTo>
                    <a:pt x="4" y="3"/>
                    <a:pt x="5" y="7"/>
                    <a:pt x="2" y="11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2" name="Freeform 626">
              <a:extLst>
                <a:ext uri="{FF2B5EF4-FFF2-40B4-BE49-F238E27FC236}">
                  <a16:creationId xmlns:a16="http://schemas.microsoft.com/office/drawing/2014/main" id="{DC953051-591F-C32B-2A2D-F9DDD5947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3459"/>
              <a:ext cx="8" cy="37"/>
            </a:xfrm>
            <a:custGeom>
              <a:avLst/>
              <a:gdLst>
                <a:gd name="T0" fmla="*/ 56 w 3"/>
                <a:gd name="T1" fmla="*/ 0 h 14"/>
                <a:gd name="T2" fmla="*/ 0 w 3"/>
                <a:gd name="T3" fmla="*/ 132 h 14"/>
                <a:gd name="T4" fmla="*/ 56 w 3"/>
                <a:gd name="T5" fmla="*/ 259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4">
                  <a:moveTo>
                    <a:pt x="3" y="0"/>
                  </a:moveTo>
                  <a:cubicBezTo>
                    <a:pt x="2" y="2"/>
                    <a:pt x="0" y="4"/>
                    <a:pt x="0" y="7"/>
                  </a:cubicBezTo>
                  <a:cubicBezTo>
                    <a:pt x="0" y="10"/>
                    <a:pt x="3" y="14"/>
                    <a:pt x="3" y="14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3" name="Freeform 627">
              <a:extLst>
                <a:ext uri="{FF2B5EF4-FFF2-40B4-BE49-F238E27FC236}">
                  <a16:creationId xmlns:a16="http://schemas.microsoft.com/office/drawing/2014/main" id="{4EA8FB4C-4B19-9AD0-C936-7D1D6E8B2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3501"/>
              <a:ext cx="5" cy="19"/>
            </a:xfrm>
            <a:custGeom>
              <a:avLst/>
              <a:gdLst>
                <a:gd name="T0" fmla="*/ 33 w 2"/>
                <a:gd name="T1" fmla="*/ 0 h 7"/>
                <a:gd name="T2" fmla="*/ 0 w 2"/>
                <a:gd name="T3" fmla="*/ 141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2" y="4"/>
                    <a:pt x="0" y="7"/>
                    <a:pt x="0" y="7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4" name="Freeform 628">
              <a:extLst>
                <a:ext uri="{FF2B5EF4-FFF2-40B4-BE49-F238E27FC236}">
                  <a16:creationId xmlns:a16="http://schemas.microsoft.com/office/drawing/2014/main" id="{10FD47B2-5219-A7BC-272F-2BE31CE0E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" y="3496"/>
              <a:ext cx="25" cy="40"/>
            </a:xfrm>
            <a:custGeom>
              <a:avLst/>
              <a:gdLst>
                <a:gd name="T0" fmla="*/ 33 w 10"/>
                <a:gd name="T1" fmla="*/ 0 h 15"/>
                <a:gd name="T2" fmla="*/ 125 w 10"/>
                <a:gd name="T3" fmla="*/ 192 h 15"/>
                <a:gd name="T4" fmla="*/ 0 w 10"/>
                <a:gd name="T5" fmla="*/ 248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5">
                  <a:moveTo>
                    <a:pt x="2" y="0"/>
                  </a:moveTo>
                  <a:cubicBezTo>
                    <a:pt x="1" y="7"/>
                    <a:pt x="10" y="5"/>
                    <a:pt x="8" y="10"/>
                  </a:cubicBezTo>
                  <a:cubicBezTo>
                    <a:pt x="7" y="15"/>
                    <a:pt x="0" y="13"/>
                    <a:pt x="0" y="1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5" name="Freeform 629">
              <a:extLst>
                <a:ext uri="{FF2B5EF4-FFF2-40B4-BE49-F238E27FC236}">
                  <a16:creationId xmlns:a16="http://schemas.microsoft.com/office/drawing/2014/main" id="{7E4DD39C-61D7-20A7-E11D-C5403846B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3491"/>
              <a:ext cx="2" cy="21"/>
            </a:xfrm>
            <a:custGeom>
              <a:avLst/>
              <a:gdLst>
                <a:gd name="T0" fmla="*/ 8 w 1"/>
                <a:gd name="T1" fmla="*/ 0 h 8"/>
                <a:gd name="T2" fmla="*/ 8 w 1"/>
                <a:gd name="T3" fmla="*/ 144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8">
                  <a:moveTo>
                    <a:pt x="1" y="0"/>
                  </a:moveTo>
                  <a:cubicBezTo>
                    <a:pt x="0" y="3"/>
                    <a:pt x="0" y="5"/>
                    <a:pt x="1" y="8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6" name="Freeform 630">
              <a:extLst>
                <a:ext uri="{FF2B5EF4-FFF2-40B4-BE49-F238E27FC236}">
                  <a16:creationId xmlns:a16="http://schemas.microsoft.com/office/drawing/2014/main" id="{02F696AD-4E9E-A9FB-09D3-42A39F676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" y="3413"/>
              <a:ext cx="15" cy="24"/>
            </a:xfrm>
            <a:custGeom>
              <a:avLst/>
              <a:gdLst>
                <a:gd name="T0" fmla="*/ 95 w 6"/>
                <a:gd name="T1" fmla="*/ 0 h 9"/>
                <a:gd name="T2" fmla="*/ 20 w 6"/>
                <a:gd name="T3" fmla="*/ 17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9">
                  <a:moveTo>
                    <a:pt x="6" y="0"/>
                  </a:moveTo>
                  <a:cubicBezTo>
                    <a:pt x="4" y="3"/>
                    <a:pt x="0" y="3"/>
                    <a:pt x="1" y="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7" name="Freeform 631">
              <a:extLst>
                <a:ext uri="{FF2B5EF4-FFF2-40B4-BE49-F238E27FC236}">
                  <a16:creationId xmlns:a16="http://schemas.microsoft.com/office/drawing/2014/main" id="{2B4FB1DC-AE8F-03A6-2B6C-1B48CD34B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3235"/>
              <a:ext cx="55" cy="50"/>
            </a:xfrm>
            <a:custGeom>
              <a:avLst/>
              <a:gdLst>
                <a:gd name="T0" fmla="*/ 158 w 22"/>
                <a:gd name="T1" fmla="*/ 0 h 19"/>
                <a:gd name="T2" fmla="*/ 250 w 22"/>
                <a:gd name="T3" fmla="*/ 55 h 19"/>
                <a:gd name="T4" fmla="*/ 125 w 22"/>
                <a:gd name="T5" fmla="*/ 347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19">
                  <a:moveTo>
                    <a:pt x="10" y="0"/>
                  </a:moveTo>
                  <a:cubicBezTo>
                    <a:pt x="11" y="0"/>
                    <a:pt x="13" y="0"/>
                    <a:pt x="16" y="3"/>
                  </a:cubicBezTo>
                  <a:cubicBezTo>
                    <a:pt x="22" y="8"/>
                    <a:pt x="0" y="18"/>
                    <a:pt x="8" y="1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8" name="Freeform 632">
              <a:extLst>
                <a:ext uri="{FF2B5EF4-FFF2-40B4-BE49-F238E27FC236}">
                  <a16:creationId xmlns:a16="http://schemas.microsoft.com/office/drawing/2014/main" id="{F09A1484-CBE7-0930-61A8-6D3D6BFCE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2808"/>
              <a:ext cx="585" cy="280"/>
            </a:xfrm>
            <a:custGeom>
              <a:avLst/>
              <a:gdLst>
                <a:gd name="T0" fmla="*/ 595 w 234"/>
                <a:gd name="T1" fmla="*/ 1843 h 105"/>
                <a:gd name="T2" fmla="*/ 158 w 234"/>
                <a:gd name="T3" fmla="*/ 1933 h 105"/>
                <a:gd name="T4" fmla="*/ 95 w 234"/>
                <a:gd name="T5" fmla="*/ 1899 h 105"/>
                <a:gd name="T6" fmla="*/ 158 w 234"/>
                <a:gd name="T7" fmla="*/ 1443 h 105"/>
                <a:gd name="T8" fmla="*/ 0 w 234"/>
                <a:gd name="T9" fmla="*/ 1195 h 105"/>
                <a:gd name="T10" fmla="*/ 50 w 234"/>
                <a:gd name="T11" fmla="*/ 1003 h 105"/>
                <a:gd name="T12" fmla="*/ 95 w 234"/>
                <a:gd name="T13" fmla="*/ 909 h 105"/>
                <a:gd name="T14" fmla="*/ 238 w 234"/>
                <a:gd name="T15" fmla="*/ 832 h 105"/>
                <a:gd name="T16" fmla="*/ 270 w 234"/>
                <a:gd name="T17" fmla="*/ 776 h 105"/>
                <a:gd name="T18" fmla="*/ 408 w 234"/>
                <a:gd name="T19" fmla="*/ 717 h 105"/>
                <a:gd name="T20" fmla="*/ 583 w 234"/>
                <a:gd name="T21" fmla="*/ 760 h 105"/>
                <a:gd name="T22" fmla="*/ 2363 w 234"/>
                <a:gd name="T23" fmla="*/ 363 h 105"/>
                <a:gd name="T24" fmla="*/ 2863 w 234"/>
                <a:gd name="T25" fmla="*/ 93 h 105"/>
                <a:gd name="T26" fmla="*/ 3250 w 234"/>
                <a:gd name="T27" fmla="*/ 35 h 105"/>
                <a:gd name="T28" fmla="*/ 3563 w 234"/>
                <a:gd name="T29" fmla="*/ 739 h 105"/>
                <a:gd name="T30" fmla="*/ 2488 w 234"/>
                <a:gd name="T31" fmla="*/ 1003 h 105"/>
                <a:gd name="T32" fmla="*/ 908 w 234"/>
                <a:gd name="T33" fmla="*/ 1501 h 105"/>
                <a:gd name="T34" fmla="*/ 595 w 234"/>
                <a:gd name="T35" fmla="*/ 1843 h 1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4" h="105">
                  <a:moveTo>
                    <a:pt x="38" y="97"/>
                  </a:moveTo>
                  <a:cubicBezTo>
                    <a:pt x="27" y="105"/>
                    <a:pt x="18" y="105"/>
                    <a:pt x="10" y="102"/>
                  </a:cubicBezTo>
                  <a:cubicBezTo>
                    <a:pt x="8" y="101"/>
                    <a:pt x="7" y="101"/>
                    <a:pt x="6" y="100"/>
                  </a:cubicBezTo>
                  <a:cubicBezTo>
                    <a:pt x="5" y="95"/>
                    <a:pt x="11" y="84"/>
                    <a:pt x="10" y="76"/>
                  </a:cubicBezTo>
                  <a:cubicBezTo>
                    <a:pt x="9" y="70"/>
                    <a:pt x="3" y="66"/>
                    <a:pt x="0" y="63"/>
                  </a:cubicBezTo>
                  <a:cubicBezTo>
                    <a:pt x="0" y="58"/>
                    <a:pt x="1" y="59"/>
                    <a:pt x="3" y="53"/>
                  </a:cubicBezTo>
                  <a:cubicBezTo>
                    <a:pt x="3" y="52"/>
                    <a:pt x="4" y="50"/>
                    <a:pt x="6" y="48"/>
                  </a:cubicBezTo>
                  <a:cubicBezTo>
                    <a:pt x="9" y="48"/>
                    <a:pt x="13" y="46"/>
                    <a:pt x="15" y="44"/>
                  </a:cubicBezTo>
                  <a:cubicBezTo>
                    <a:pt x="16" y="43"/>
                    <a:pt x="17" y="42"/>
                    <a:pt x="17" y="41"/>
                  </a:cubicBezTo>
                  <a:cubicBezTo>
                    <a:pt x="20" y="40"/>
                    <a:pt x="24" y="39"/>
                    <a:pt x="26" y="38"/>
                  </a:cubicBezTo>
                  <a:cubicBezTo>
                    <a:pt x="30" y="39"/>
                    <a:pt x="34" y="40"/>
                    <a:pt x="37" y="40"/>
                  </a:cubicBezTo>
                  <a:cubicBezTo>
                    <a:pt x="76" y="36"/>
                    <a:pt x="121" y="28"/>
                    <a:pt x="151" y="19"/>
                  </a:cubicBezTo>
                  <a:cubicBezTo>
                    <a:pt x="167" y="14"/>
                    <a:pt x="179" y="6"/>
                    <a:pt x="183" y="5"/>
                  </a:cubicBezTo>
                  <a:cubicBezTo>
                    <a:pt x="192" y="2"/>
                    <a:pt x="200" y="2"/>
                    <a:pt x="208" y="2"/>
                  </a:cubicBezTo>
                  <a:cubicBezTo>
                    <a:pt x="227" y="0"/>
                    <a:pt x="234" y="21"/>
                    <a:pt x="228" y="39"/>
                  </a:cubicBezTo>
                  <a:cubicBezTo>
                    <a:pt x="223" y="56"/>
                    <a:pt x="180" y="48"/>
                    <a:pt x="159" y="53"/>
                  </a:cubicBezTo>
                  <a:cubicBezTo>
                    <a:pt x="132" y="58"/>
                    <a:pt x="69" y="76"/>
                    <a:pt x="58" y="79"/>
                  </a:cubicBezTo>
                  <a:cubicBezTo>
                    <a:pt x="48" y="83"/>
                    <a:pt x="50" y="89"/>
                    <a:pt x="38" y="9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9" name="Freeform 633">
              <a:extLst>
                <a:ext uri="{FF2B5EF4-FFF2-40B4-BE49-F238E27FC236}">
                  <a16:creationId xmlns:a16="http://schemas.microsoft.com/office/drawing/2014/main" id="{C9AC90E0-3853-E2A4-D20F-77D762BDD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" y="2805"/>
              <a:ext cx="357" cy="142"/>
            </a:xfrm>
            <a:custGeom>
              <a:avLst/>
              <a:gdLst>
                <a:gd name="T0" fmla="*/ 2149 w 143"/>
                <a:gd name="T1" fmla="*/ 482 h 53"/>
                <a:gd name="T2" fmla="*/ 2132 w 143"/>
                <a:gd name="T3" fmla="*/ 689 h 53"/>
                <a:gd name="T4" fmla="*/ 2182 w 143"/>
                <a:gd name="T5" fmla="*/ 847 h 53"/>
                <a:gd name="T6" fmla="*/ 1882 w 143"/>
                <a:gd name="T7" fmla="*/ 940 h 53"/>
                <a:gd name="T8" fmla="*/ 1758 w 143"/>
                <a:gd name="T9" fmla="*/ 884 h 53"/>
                <a:gd name="T10" fmla="*/ 654 w 143"/>
                <a:gd name="T11" fmla="*/ 884 h 53"/>
                <a:gd name="T12" fmla="*/ 105 w 143"/>
                <a:gd name="T13" fmla="*/ 825 h 53"/>
                <a:gd name="T14" fmla="*/ 0 w 143"/>
                <a:gd name="T15" fmla="*/ 115 h 53"/>
                <a:gd name="T16" fmla="*/ 342 w 143"/>
                <a:gd name="T17" fmla="*/ 21 h 53"/>
                <a:gd name="T18" fmla="*/ 654 w 143"/>
                <a:gd name="T19" fmla="*/ 150 h 53"/>
                <a:gd name="T20" fmla="*/ 1728 w 143"/>
                <a:gd name="T21" fmla="*/ 287 h 53"/>
                <a:gd name="T22" fmla="*/ 2057 w 143"/>
                <a:gd name="T23" fmla="*/ 252 h 53"/>
                <a:gd name="T24" fmla="*/ 2224 w 143"/>
                <a:gd name="T25" fmla="*/ 308 h 53"/>
                <a:gd name="T26" fmla="*/ 2149 w 143"/>
                <a:gd name="T27" fmla="*/ 482 h 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3" h="53">
                  <a:moveTo>
                    <a:pt x="138" y="25"/>
                  </a:moveTo>
                  <a:cubicBezTo>
                    <a:pt x="137" y="31"/>
                    <a:pt x="135" y="31"/>
                    <a:pt x="137" y="36"/>
                  </a:cubicBezTo>
                  <a:cubicBezTo>
                    <a:pt x="139" y="38"/>
                    <a:pt x="139" y="42"/>
                    <a:pt x="140" y="44"/>
                  </a:cubicBezTo>
                  <a:cubicBezTo>
                    <a:pt x="137" y="50"/>
                    <a:pt x="130" y="50"/>
                    <a:pt x="121" y="49"/>
                  </a:cubicBezTo>
                  <a:cubicBezTo>
                    <a:pt x="119" y="49"/>
                    <a:pt x="115" y="46"/>
                    <a:pt x="113" y="46"/>
                  </a:cubicBezTo>
                  <a:cubicBezTo>
                    <a:pt x="94" y="44"/>
                    <a:pt x="54" y="45"/>
                    <a:pt x="42" y="46"/>
                  </a:cubicBezTo>
                  <a:cubicBezTo>
                    <a:pt x="30" y="47"/>
                    <a:pt x="16" y="53"/>
                    <a:pt x="7" y="43"/>
                  </a:cubicBezTo>
                  <a:cubicBezTo>
                    <a:pt x="12" y="30"/>
                    <a:pt x="11" y="12"/>
                    <a:pt x="0" y="6"/>
                  </a:cubicBezTo>
                  <a:cubicBezTo>
                    <a:pt x="0" y="0"/>
                    <a:pt x="13" y="0"/>
                    <a:pt x="22" y="1"/>
                  </a:cubicBezTo>
                  <a:cubicBezTo>
                    <a:pt x="30" y="3"/>
                    <a:pt x="42" y="8"/>
                    <a:pt x="42" y="8"/>
                  </a:cubicBezTo>
                  <a:cubicBezTo>
                    <a:pt x="42" y="8"/>
                    <a:pt x="101" y="19"/>
                    <a:pt x="111" y="15"/>
                  </a:cubicBezTo>
                  <a:cubicBezTo>
                    <a:pt x="121" y="11"/>
                    <a:pt x="123" y="13"/>
                    <a:pt x="132" y="13"/>
                  </a:cubicBezTo>
                  <a:cubicBezTo>
                    <a:pt x="136" y="12"/>
                    <a:pt x="141" y="14"/>
                    <a:pt x="143" y="16"/>
                  </a:cubicBezTo>
                  <a:cubicBezTo>
                    <a:pt x="140" y="18"/>
                    <a:pt x="138" y="20"/>
                    <a:pt x="138" y="25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0" name="Freeform 634">
              <a:extLst>
                <a:ext uri="{FF2B5EF4-FFF2-40B4-BE49-F238E27FC236}">
                  <a16:creationId xmlns:a16="http://schemas.microsoft.com/office/drawing/2014/main" id="{2155882C-2419-E854-C226-1FE4099CC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2883"/>
              <a:ext cx="162" cy="117"/>
            </a:xfrm>
            <a:custGeom>
              <a:avLst/>
              <a:gdLst>
                <a:gd name="T0" fmla="*/ 558 w 65"/>
                <a:gd name="T1" fmla="*/ 622 h 44"/>
                <a:gd name="T2" fmla="*/ 715 w 65"/>
                <a:gd name="T3" fmla="*/ 750 h 44"/>
                <a:gd name="T4" fmla="*/ 1007 w 65"/>
                <a:gd name="T5" fmla="*/ 622 h 44"/>
                <a:gd name="T6" fmla="*/ 778 w 65"/>
                <a:gd name="T7" fmla="*/ 247 h 44"/>
                <a:gd name="T8" fmla="*/ 528 w 65"/>
                <a:gd name="T9" fmla="*/ 261 h 44"/>
                <a:gd name="T10" fmla="*/ 324 w 65"/>
                <a:gd name="T11" fmla="*/ 136 h 44"/>
                <a:gd name="T12" fmla="*/ 75 w 65"/>
                <a:gd name="T13" fmla="*/ 56 h 44"/>
                <a:gd name="T14" fmla="*/ 12 w 65"/>
                <a:gd name="T15" fmla="*/ 303 h 44"/>
                <a:gd name="T16" fmla="*/ 0 w 65"/>
                <a:gd name="T17" fmla="*/ 524 h 44"/>
                <a:gd name="T18" fmla="*/ 105 w 65"/>
                <a:gd name="T19" fmla="*/ 580 h 44"/>
                <a:gd name="T20" fmla="*/ 249 w 65"/>
                <a:gd name="T21" fmla="*/ 566 h 44"/>
                <a:gd name="T22" fmla="*/ 558 w 65"/>
                <a:gd name="T23" fmla="*/ 622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5" h="44">
                  <a:moveTo>
                    <a:pt x="36" y="33"/>
                  </a:moveTo>
                  <a:cubicBezTo>
                    <a:pt x="36" y="33"/>
                    <a:pt x="37" y="44"/>
                    <a:pt x="46" y="40"/>
                  </a:cubicBezTo>
                  <a:cubicBezTo>
                    <a:pt x="56" y="36"/>
                    <a:pt x="64" y="40"/>
                    <a:pt x="65" y="33"/>
                  </a:cubicBezTo>
                  <a:cubicBezTo>
                    <a:pt x="65" y="27"/>
                    <a:pt x="56" y="11"/>
                    <a:pt x="50" y="13"/>
                  </a:cubicBezTo>
                  <a:cubicBezTo>
                    <a:pt x="45" y="15"/>
                    <a:pt x="41" y="16"/>
                    <a:pt x="34" y="14"/>
                  </a:cubicBezTo>
                  <a:cubicBezTo>
                    <a:pt x="30" y="12"/>
                    <a:pt x="25" y="9"/>
                    <a:pt x="21" y="7"/>
                  </a:cubicBezTo>
                  <a:cubicBezTo>
                    <a:pt x="18" y="5"/>
                    <a:pt x="7" y="0"/>
                    <a:pt x="5" y="3"/>
                  </a:cubicBezTo>
                  <a:cubicBezTo>
                    <a:pt x="2" y="6"/>
                    <a:pt x="1" y="12"/>
                    <a:pt x="1" y="16"/>
                  </a:cubicBezTo>
                  <a:cubicBezTo>
                    <a:pt x="2" y="21"/>
                    <a:pt x="0" y="24"/>
                    <a:pt x="0" y="28"/>
                  </a:cubicBezTo>
                  <a:cubicBezTo>
                    <a:pt x="0" y="31"/>
                    <a:pt x="3" y="33"/>
                    <a:pt x="7" y="31"/>
                  </a:cubicBezTo>
                  <a:cubicBezTo>
                    <a:pt x="13" y="31"/>
                    <a:pt x="14" y="34"/>
                    <a:pt x="16" y="30"/>
                  </a:cubicBezTo>
                  <a:cubicBezTo>
                    <a:pt x="17" y="26"/>
                    <a:pt x="31" y="31"/>
                    <a:pt x="36" y="33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" name="Freeform 635">
              <a:extLst>
                <a:ext uri="{FF2B5EF4-FFF2-40B4-BE49-F238E27FC236}">
                  <a16:creationId xmlns:a16="http://schemas.microsoft.com/office/drawing/2014/main" id="{E7C5A965-DA55-4180-A107-1329CE1B3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" y="2832"/>
              <a:ext cx="235" cy="136"/>
            </a:xfrm>
            <a:custGeom>
              <a:avLst/>
              <a:gdLst>
                <a:gd name="T0" fmla="*/ 1438 w 94"/>
                <a:gd name="T1" fmla="*/ 419 h 51"/>
                <a:gd name="T2" fmla="*/ 1395 w 94"/>
                <a:gd name="T3" fmla="*/ 683 h 51"/>
                <a:gd name="T4" fmla="*/ 1395 w 94"/>
                <a:gd name="T5" fmla="*/ 888 h 51"/>
                <a:gd name="T6" fmla="*/ 1408 w 94"/>
                <a:gd name="T7" fmla="*/ 947 h 51"/>
                <a:gd name="T8" fmla="*/ 1300 w 94"/>
                <a:gd name="T9" fmla="*/ 968 h 51"/>
                <a:gd name="T10" fmla="*/ 720 w 94"/>
                <a:gd name="T11" fmla="*/ 797 h 51"/>
                <a:gd name="T12" fmla="*/ 333 w 94"/>
                <a:gd name="T13" fmla="*/ 776 h 51"/>
                <a:gd name="T14" fmla="*/ 125 w 94"/>
                <a:gd name="T15" fmla="*/ 717 h 51"/>
                <a:gd name="T16" fmla="*/ 33 w 94"/>
                <a:gd name="T17" fmla="*/ 491 h 51"/>
                <a:gd name="T18" fmla="*/ 33 w 94"/>
                <a:gd name="T19" fmla="*/ 307 h 51"/>
                <a:gd name="T20" fmla="*/ 145 w 94"/>
                <a:gd name="T21" fmla="*/ 115 h 51"/>
                <a:gd name="T22" fmla="*/ 863 w 94"/>
                <a:gd name="T23" fmla="*/ 376 h 51"/>
                <a:gd name="T24" fmla="*/ 1333 w 94"/>
                <a:gd name="T25" fmla="*/ 363 h 51"/>
                <a:gd name="T26" fmla="*/ 1470 w 94"/>
                <a:gd name="T27" fmla="*/ 397 h 51"/>
                <a:gd name="T28" fmla="*/ 1438 w 94"/>
                <a:gd name="T29" fmla="*/ 419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4" h="51">
                  <a:moveTo>
                    <a:pt x="92" y="22"/>
                  </a:moveTo>
                  <a:cubicBezTo>
                    <a:pt x="90" y="26"/>
                    <a:pt x="89" y="31"/>
                    <a:pt x="89" y="36"/>
                  </a:cubicBezTo>
                  <a:cubicBezTo>
                    <a:pt x="90" y="40"/>
                    <a:pt x="88" y="43"/>
                    <a:pt x="89" y="47"/>
                  </a:cubicBezTo>
                  <a:cubicBezTo>
                    <a:pt x="89" y="48"/>
                    <a:pt x="89" y="49"/>
                    <a:pt x="90" y="50"/>
                  </a:cubicBezTo>
                  <a:cubicBezTo>
                    <a:pt x="88" y="51"/>
                    <a:pt x="86" y="51"/>
                    <a:pt x="83" y="51"/>
                  </a:cubicBezTo>
                  <a:cubicBezTo>
                    <a:pt x="78" y="50"/>
                    <a:pt x="57" y="44"/>
                    <a:pt x="46" y="42"/>
                  </a:cubicBezTo>
                  <a:cubicBezTo>
                    <a:pt x="39" y="41"/>
                    <a:pt x="26" y="40"/>
                    <a:pt x="21" y="41"/>
                  </a:cubicBezTo>
                  <a:cubicBezTo>
                    <a:pt x="16" y="42"/>
                    <a:pt x="14" y="41"/>
                    <a:pt x="8" y="38"/>
                  </a:cubicBezTo>
                  <a:cubicBezTo>
                    <a:pt x="3" y="35"/>
                    <a:pt x="4" y="31"/>
                    <a:pt x="2" y="26"/>
                  </a:cubicBezTo>
                  <a:cubicBezTo>
                    <a:pt x="0" y="21"/>
                    <a:pt x="1" y="22"/>
                    <a:pt x="2" y="16"/>
                  </a:cubicBezTo>
                  <a:cubicBezTo>
                    <a:pt x="3" y="10"/>
                    <a:pt x="6" y="7"/>
                    <a:pt x="9" y="6"/>
                  </a:cubicBezTo>
                  <a:cubicBezTo>
                    <a:pt x="12" y="0"/>
                    <a:pt x="48" y="18"/>
                    <a:pt x="55" y="20"/>
                  </a:cubicBezTo>
                  <a:cubicBezTo>
                    <a:pt x="63" y="22"/>
                    <a:pt x="74" y="17"/>
                    <a:pt x="85" y="19"/>
                  </a:cubicBezTo>
                  <a:cubicBezTo>
                    <a:pt x="89" y="20"/>
                    <a:pt x="92" y="21"/>
                    <a:pt x="94" y="21"/>
                  </a:cubicBezTo>
                  <a:cubicBezTo>
                    <a:pt x="93" y="22"/>
                    <a:pt x="92" y="22"/>
                    <a:pt x="92" y="22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2" name="Freeform 636">
              <a:extLst>
                <a:ext uri="{FF2B5EF4-FFF2-40B4-BE49-F238E27FC236}">
                  <a16:creationId xmlns:a16="http://schemas.microsoft.com/office/drawing/2014/main" id="{04D421F6-89A0-A85D-8388-205B0313B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8" y="3117"/>
              <a:ext cx="193" cy="115"/>
            </a:xfrm>
            <a:custGeom>
              <a:avLst/>
              <a:gdLst>
                <a:gd name="T0" fmla="*/ 396 w 77"/>
                <a:gd name="T1" fmla="*/ 136 h 43"/>
                <a:gd name="T2" fmla="*/ 867 w 77"/>
                <a:gd name="T3" fmla="*/ 265 h 43"/>
                <a:gd name="T4" fmla="*/ 1181 w 77"/>
                <a:gd name="T5" fmla="*/ 615 h 43"/>
                <a:gd name="T6" fmla="*/ 805 w 77"/>
                <a:gd name="T7" fmla="*/ 786 h 43"/>
                <a:gd name="T8" fmla="*/ 426 w 77"/>
                <a:gd name="T9" fmla="*/ 572 h 43"/>
                <a:gd name="T10" fmla="*/ 63 w 77"/>
                <a:gd name="T11" fmla="*/ 628 h 43"/>
                <a:gd name="T12" fmla="*/ 83 w 77"/>
                <a:gd name="T13" fmla="*/ 423 h 43"/>
                <a:gd name="T14" fmla="*/ 95 w 77"/>
                <a:gd name="T15" fmla="*/ 251 h 43"/>
                <a:gd name="T16" fmla="*/ 125 w 77"/>
                <a:gd name="T17" fmla="*/ 21 h 43"/>
                <a:gd name="T18" fmla="*/ 396 w 77"/>
                <a:gd name="T19" fmla="*/ 136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7" h="43">
                  <a:moveTo>
                    <a:pt x="25" y="7"/>
                  </a:moveTo>
                  <a:cubicBezTo>
                    <a:pt x="42" y="16"/>
                    <a:pt x="54" y="12"/>
                    <a:pt x="55" y="14"/>
                  </a:cubicBezTo>
                  <a:cubicBezTo>
                    <a:pt x="62" y="20"/>
                    <a:pt x="77" y="22"/>
                    <a:pt x="75" y="32"/>
                  </a:cubicBezTo>
                  <a:cubicBezTo>
                    <a:pt x="73" y="41"/>
                    <a:pt x="64" y="39"/>
                    <a:pt x="51" y="41"/>
                  </a:cubicBezTo>
                  <a:cubicBezTo>
                    <a:pt x="37" y="43"/>
                    <a:pt x="42" y="26"/>
                    <a:pt x="27" y="30"/>
                  </a:cubicBezTo>
                  <a:cubicBezTo>
                    <a:pt x="13" y="33"/>
                    <a:pt x="19" y="39"/>
                    <a:pt x="4" y="33"/>
                  </a:cubicBezTo>
                  <a:cubicBezTo>
                    <a:pt x="0" y="28"/>
                    <a:pt x="8" y="26"/>
                    <a:pt x="5" y="22"/>
                  </a:cubicBezTo>
                  <a:cubicBezTo>
                    <a:pt x="2" y="17"/>
                    <a:pt x="5" y="16"/>
                    <a:pt x="6" y="13"/>
                  </a:cubicBezTo>
                  <a:cubicBezTo>
                    <a:pt x="9" y="8"/>
                    <a:pt x="1" y="0"/>
                    <a:pt x="8" y="1"/>
                  </a:cubicBezTo>
                  <a:cubicBezTo>
                    <a:pt x="14" y="1"/>
                    <a:pt x="15" y="5"/>
                    <a:pt x="25" y="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3" name="Freeform 637">
              <a:extLst>
                <a:ext uri="{FF2B5EF4-FFF2-40B4-BE49-F238E27FC236}">
                  <a16:creationId xmlns:a16="http://schemas.microsoft.com/office/drawing/2014/main" id="{DE2891E1-6D53-9D70-3CD2-4D933518C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3051"/>
              <a:ext cx="255" cy="160"/>
            </a:xfrm>
            <a:custGeom>
              <a:avLst/>
              <a:gdLst>
                <a:gd name="T0" fmla="*/ 1033 w 102"/>
                <a:gd name="T1" fmla="*/ 419 h 60"/>
                <a:gd name="T2" fmla="*/ 1395 w 102"/>
                <a:gd name="T3" fmla="*/ 435 h 60"/>
                <a:gd name="T4" fmla="*/ 1488 w 102"/>
                <a:gd name="T5" fmla="*/ 491 h 60"/>
                <a:gd name="T6" fmla="*/ 1550 w 102"/>
                <a:gd name="T7" fmla="*/ 547 h 60"/>
                <a:gd name="T8" fmla="*/ 1563 w 102"/>
                <a:gd name="T9" fmla="*/ 717 h 60"/>
                <a:gd name="T10" fmla="*/ 1550 w 102"/>
                <a:gd name="T11" fmla="*/ 888 h 60"/>
                <a:gd name="T12" fmla="*/ 1520 w 102"/>
                <a:gd name="T13" fmla="*/ 1045 h 60"/>
                <a:gd name="T14" fmla="*/ 783 w 102"/>
                <a:gd name="T15" fmla="*/ 797 h 60"/>
                <a:gd name="T16" fmla="*/ 345 w 102"/>
                <a:gd name="T17" fmla="*/ 819 h 60"/>
                <a:gd name="T18" fmla="*/ 113 w 102"/>
                <a:gd name="T19" fmla="*/ 776 h 60"/>
                <a:gd name="T20" fmla="*/ 63 w 102"/>
                <a:gd name="T21" fmla="*/ 627 h 60"/>
                <a:gd name="T22" fmla="*/ 220 w 102"/>
                <a:gd name="T23" fmla="*/ 77 h 60"/>
                <a:gd name="T24" fmla="*/ 488 w 102"/>
                <a:gd name="T25" fmla="*/ 205 h 60"/>
                <a:gd name="T26" fmla="*/ 1033 w 102"/>
                <a:gd name="T27" fmla="*/ 419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" h="60">
                  <a:moveTo>
                    <a:pt x="66" y="22"/>
                  </a:moveTo>
                  <a:cubicBezTo>
                    <a:pt x="75" y="24"/>
                    <a:pt x="82" y="23"/>
                    <a:pt x="89" y="23"/>
                  </a:cubicBezTo>
                  <a:cubicBezTo>
                    <a:pt x="91" y="24"/>
                    <a:pt x="94" y="26"/>
                    <a:pt x="95" y="26"/>
                  </a:cubicBezTo>
                  <a:cubicBezTo>
                    <a:pt x="97" y="26"/>
                    <a:pt x="99" y="28"/>
                    <a:pt x="99" y="29"/>
                  </a:cubicBezTo>
                  <a:cubicBezTo>
                    <a:pt x="100" y="32"/>
                    <a:pt x="101" y="35"/>
                    <a:pt x="100" y="38"/>
                  </a:cubicBezTo>
                  <a:cubicBezTo>
                    <a:pt x="99" y="41"/>
                    <a:pt x="96" y="42"/>
                    <a:pt x="99" y="47"/>
                  </a:cubicBezTo>
                  <a:cubicBezTo>
                    <a:pt x="102" y="50"/>
                    <a:pt x="97" y="52"/>
                    <a:pt x="97" y="55"/>
                  </a:cubicBezTo>
                  <a:cubicBezTo>
                    <a:pt x="88" y="60"/>
                    <a:pt x="65" y="46"/>
                    <a:pt x="50" y="42"/>
                  </a:cubicBezTo>
                  <a:cubicBezTo>
                    <a:pt x="44" y="40"/>
                    <a:pt x="30" y="42"/>
                    <a:pt x="22" y="43"/>
                  </a:cubicBezTo>
                  <a:cubicBezTo>
                    <a:pt x="16" y="44"/>
                    <a:pt x="11" y="43"/>
                    <a:pt x="7" y="41"/>
                  </a:cubicBezTo>
                  <a:cubicBezTo>
                    <a:pt x="1" y="40"/>
                    <a:pt x="4" y="33"/>
                    <a:pt x="4" y="33"/>
                  </a:cubicBezTo>
                  <a:cubicBezTo>
                    <a:pt x="8" y="21"/>
                    <a:pt x="0" y="7"/>
                    <a:pt x="14" y="4"/>
                  </a:cubicBezTo>
                  <a:cubicBezTo>
                    <a:pt x="21" y="0"/>
                    <a:pt x="24" y="8"/>
                    <a:pt x="31" y="11"/>
                  </a:cubicBezTo>
                  <a:cubicBezTo>
                    <a:pt x="35" y="13"/>
                    <a:pt x="51" y="20"/>
                    <a:pt x="66" y="22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4" name="Freeform 638">
              <a:extLst>
                <a:ext uri="{FF2B5EF4-FFF2-40B4-BE49-F238E27FC236}">
                  <a16:creationId xmlns:a16="http://schemas.microsoft.com/office/drawing/2014/main" id="{BF1A8F9A-929D-F0A2-1A52-280F8B143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" y="3029"/>
              <a:ext cx="385" cy="131"/>
            </a:xfrm>
            <a:custGeom>
              <a:avLst/>
              <a:gdLst>
                <a:gd name="T0" fmla="*/ 63 w 154"/>
                <a:gd name="T1" fmla="*/ 786 h 49"/>
                <a:gd name="T2" fmla="*/ 145 w 154"/>
                <a:gd name="T3" fmla="*/ 537 h 49"/>
                <a:gd name="T4" fmla="*/ 145 w 154"/>
                <a:gd name="T5" fmla="*/ 479 h 49"/>
                <a:gd name="T6" fmla="*/ 145 w 154"/>
                <a:gd name="T7" fmla="*/ 457 h 49"/>
                <a:gd name="T8" fmla="*/ 145 w 154"/>
                <a:gd name="T9" fmla="*/ 422 h 49"/>
                <a:gd name="T10" fmla="*/ 33 w 154"/>
                <a:gd name="T11" fmla="*/ 115 h 49"/>
                <a:gd name="T12" fmla="*/ 113 w 154"/>
                <a:gd name="T13" fmla="*/ 0 h 49"/>
                <a:gd name="T14" fmla="*/ 300 w 154"/>
                <a:gd name="T15" fmla="*/ 21 h 49"/>
                <a:gd name="T16" fmla="*/ 563 w 154"/>
                <a:gd name="T17" fmla="*/ 150 h 49"/>
                <a:gd name="T18" fmla="*/ 1395 w 154"/>
                <a:gd name="T19" fmla="*/ 230 h 49"/>
                <a:gd name="T20" fmla="*/ 1875 w 154"/>
                <a:gd name="T21" fmla="*/ 307 h 49"/>
                <a:gd name="T22" fmla="*/ 2313 w 154"/>
                <a:gd name="T23" fmla="*/ 192 h 49"/>
                <a:gd name="T24" fmla="*/ 2395 w 154"/>
                <a:gd name="T25" fmla="*/ 265 h 49"/>
                <a:gd name="T26" fmla="*/ 2375 w 154"/>
                <a:gd name="T27" fmla="*/ 799 h 49"/>
                <a:gd name="T28" fmla="*/ 2345 w 154"/>
                <a:gd name="T29" fmla="*/ 880 h 49"/>
                <a:gd name="T30" fmla="*/ 2208 w 154"/>
                <a:gd name="T31" fmla="*/ 914 h 49"/>
                <a:gd name="T32" fmla="*/ 1720 w 154"/>
                <a:gd name="T33" fmla="*/ 730 h 49"/>
                <a:gd name="T34" fmla="*/ 375 w 154"/>
                <a:gd name="T35" fmla="*/ 799 h 49"/>
                <a:gd name="T36" fmla="*/ 145 w 154"/>
                <a:gd name="T37" fmla="*/ 858 h 49"/>
                <a:gd name="T38" fmla="*/ 63 w 154"/>
                <a:gd name="T39" fmla="*/ 786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4" h="49">
                  <a:moveTo>
                    <a:pt x="4" y="41"/>
                  </a:moveTo>
                  <a:cubicBezTo>
                    <a:pt x="8" y="36"/>
                    <a:pt x="8" y="31"/>
                    <a:pt x="9" y="28"/>
                  </a:cubicBezTo>
                  <a:cubicBezTo>
                    <a:pt x="9" y="27"/>
                    <a:pt x="9" y="26"/>
                    <a:pt x="9" y="25"/>
                  </a:cubicBezTo>
                  <a:cubicBezTo>
                    <a:pt x="9" y="25"/>
                    <a:pt x="9" y="24"/>
                    <a:pt x="9" y="24"/>
                  </a:cubicBezTo>
                  <a:cubicBezTo>
                    <a:pt x="9" y="23"/>
                    <a:pt x="9" y="23"/>
                    <a:pt x="9" y="22"/>
                  </a:cubicBezTo>
                  <a:cubicBezTo>
                    <a:pt x="9" y="16"/>
                    <a:pt x="7" y="10"/>
                    <a:pt x="2" y="6"/>
                  </a:cubicBezTo>
                  <a:cubicBezTo>
                    <a:pt x="0" y="3"/>
                    <a:pt x="5" y="0"/>
                    <a:pt x="7" y="0"/>
                  </a:cubicBezTo>
                  <a:cubicBezTo>
                    <a:pt x="13" y="0"/>
                    <a:pt x="14" y="1"/>
                    <a:pt x="19" y="1"/>
                  </a:cubicBezTo>
                  <a:cubicBezTo>
                    <a:pt x="25" y="2"/>
                    <a:pt x="29" y="6"/>
                    <a:pt x="36" y="8"/>
                  </a:cubicBezTo>
                  <a:cubicBezTo>
                    <a:pt x="40" y="8"/>
                    <a:pt x="70" y="11"/>
                    <a:pt x="89" y="12"/>
                  </a:cubicBezTo>
                  <a:cubicBezTo>
                    <a:pt x="106" y="13"/>
                    <a:pt x="116" y="16"/>
                    <a:pt x="120" y="16"/>
                  </a:cubicBezTo>
                  <a:cubicBezTo>
                    <a:pt x="125" y="16"/>
                    <a:pt x="138" y="10"/>
                    <a:pt x="148" y="10"/>
                  </a:cubicBezTo>
                  <a:cubicBezTo>
                    <a:pt x="151" y="10"/>
                    <a:pt x="154" y="13"/>
                    <a:pt x="153" y="14"/>
                  </a:cubicBezTo>
                  <a:cubicBezTo>
                    <a:pt x="146" y="20"/>
                    <a:pt x="154" y="31"/>
                    <a:pt x="152" y="42"/>
                  </a:cubicBezTo>
                  <a:cubicBezTo>
                    <a:pt x="150" y="46"/>
                    <a:pt x="150" y="46"/>
                    <a:pt x="150" y="46"/>
                  </a:cubicBezTo>
                  <a:cubicBezTo>
                    <a:pt x="150" y="46"/>
                    <a:pt x="145" y="49"/>
                    <a:pt x="141" y="48"/>
                  </a:cubicBezTo>
                  <a:cubicBezTo>
                    <a:pt x="130" y="45"/>
                    <a:pt x="114" y="39"/>
                    <a:pt x="110" y="38"/>
                  </a:cubicBezTo>
                  <a:cubicBezTo>
                    <a:pt x="102" y="37"/>
                    <a:pt x="35" y="37"/>
                    <a:pt x="24" y="42"/>
                  </a:cubicBezTo>
                  <a:cubicBezTo>
                    <a:pt x="18" y="44"/>
                    <a:pt x="16" y="44"/>
                    <a:pt x="9" y="45"/>
                  </a:cubicBezTo>
                  <a:cubicBezTo>
                    <a:pt x="7" y="45"/>
                    <a:pt x="3" y="42"/>
                    <a:pt x="4" y="41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5" name="Freeform 639">
              <a:extLst>
                <a:ext uri="{FF2B5EF4-FFF2-40B4-BE49-F238E27FC236}">
                  <a16:creationId xmlns:a16="http://schemas.microsoft.com/office/drawing/2014/main" id="{0E28DCE2-D70D-BE9A-0307-4C460A3A4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" y="3459"/>
              <a:ext cx="133" cy="85"/>
            </a:xfrm>
            <a:custGeom>
              <a:avLst/>
              <a:gdLst>
                <a:gd name="T0" fmla="*/ 301 w 53"/>
                <a:gd name="T1" fmla="*/ 93 h 32"/>
                <a:gd name="T2" fmla="*/ 680 w 53"/>
                <a:gd name="T3" fmla="*/ 205 h 32"/>
                <a:gd name="T4" fmla="*/ 838 w 53"/>
                <a:gd name="T5" fmla="*/ 452 h 32"/>
                <a:gd name="T6" fmla="*/ 660 w 53"/>
                <a:gd name="T7" fmla="*/ 566 h 32"/>
                <a:gd name="T8" fmla="*/ 334 w 53"/>
                <a:gd name="T9" fmla="*/ 430 h 32"/>
                <a:gd name="T10" fmla="*/ 50 w 53"/>
                <a:gd name="T11" fmla="*/ 507 h 32"/>
                <a:gd name="T12" fmla="*/ 83 w 53"/>
                <a:gd name="T13" fmla="*/ 353 h 32"/>
                <a:gd name="T14" fmla="*/ 83 w 53"/>
                <a:gd name="T15" fmla="*/ 226 h 32"/>
                <a:gd name="T16" fmla="*/ 95 w 53"/>
                <a:gd name="T17" fmla="*/ 0 h 32"/>
                <a:gd name="T18" fmla="*/ 301 w 53"/>
                <a:gd name="T19" fmla="*/ 93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3" h="32">
                  <a:moveTo>
                    <a:pt x="19" y="5"/>
                  </a:moveTo>
                  <a:cubicBezTo>
                    <a:pt x="33" y="13"/>
                    <a:pt x="42" y="9"/>
                    <a:pt x="43" y="11"/>
                  </a:cubicBezTo>
                  <a:cubicBezTo>
                    <a:pt x="49" y="16"/>
                    <a:pt x="53" y="15"/>
                    <a:pt x="53" y="24"/>
                  </a:cubicBezTo>
                  <a:cubicBezTo>
                    <a:pt x="52" y="28"/>
                    <a:pt x="51" y="28"/>
                    <a:pt x="42" y="30"/>
                  </a:cubicBezTo>
                  <a:cubicBezTo>
                    <a:pt x="31" y="32"/>
                    <a:pt x="32" y="19"/>
                    <a:pt x="21" y="23"/>
                  </a:cubicBezTo>
                  <a:cubicBezTo>
                    <a:pt x="10" y="27"/>
                    <a:pt x="15" y="32"/>
                    <a:pt x="3" y="27"/>
                  </a:cubicBezTo>
                  <a:cubicBezTo>
                    <a:pt x="0" y="22"/>
                    <a:pt x="7" y="23"/>
                    <a:pt x="5" y="19"/>
                  </a:cubicBezTo>
                  <a:cubicBezTo>
                    <a:pt x="2" y="15"/>
                    <a:pt x="5" y="14"/>
                    <a:pt x="5" y="12"/>
                  </a:cubicBezTo>
                  <a:cubicBezTo>
                    <a:pt x="7" y="6"/>
                    <a:pt x="1" y="0"/>
                    <a:pt x="6" y="0"/>
                  </a:cubicBezTo>
                  <a:cubicBezTo>
                    <a:pt x="11" y="0"/>
                    <a:pt x="12" y="3"/>
                    <a:pt x="19" y="5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6" name="Freeform 640">
              <a:extLst>
                <a:ext uri="{FF2B5EF4-FFF2-40B4-BE49-F238E27FC236}">
                  <a16:creationId xmlns:a16="http://schemas.microsoft.com/office/drawing/2014/main" id="{645BCBF5-A0B2-86A1-1688-020FBBCC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3411"/>
              <a:ext cx="183" cy="125"/>
            </a:xfrm>
            <a:custGeom>
              <a:avLst/>
              <a:gdLst>
                <a:gd name="T0" fmla="*/ 1068 w 73"/>
                <a:gd name="T1" fmla="*/ 362 h 47"/>
                <a:gd name="T2" fmla="*/ 1101 w 73"/>
                <a:gd name="T3" fmla="*/ 362 h 47"/>
                <a:gd name="T4" fmla="*/ 1118 w 73"/>
                <a:gd name="T5" fmla="*/ 566 h 47"/>
                <a:gd name="T6" fmla="*/ 1118 w 73"/>
                <a:gd name="T7" fmla="*/ 694 h 47"/>
                <a:gd name="T8" fmla="*/ 1088 w 73"/>
                <a:gd name="T9" fmla="*/ 793 h 47"/>
                <a:gd name="T10" fmla="*/ 629 w 73"/>
                <a:gd name="T11" fmla="*/ 694 h 47"/>
                <a:gd name="T12" fmla="*/ 283 w 73"/>
                <a:gd name="T13" fmla="*/ 678 h 47"/>
                <a:gd name="T14" fmla="*/ 33 w 73"/>
                <a:gd name="T15" fmla="*/ 622 h 47"/>
                <a:gd name="T16" fmla="*/ 83 w 73"/>
                <a:gd name="T17" fmla="*/ 524 h 47"/>
                <a:gd name="T18" fmla="*/ 175 w 73"/>
                <a:gd name="T19" fmla="*/ 77 h 47"/>
                <a:gd name="T20" fmla="*/ 396 w 73"/>
                <a:gd name="T21" fmla="*/ 191 h 47"/>
                <a:gd name="T22" fmla="*/ 1068 w 73"/>
                <a:gd name="T23" fmla="*/ 362 h 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47">
                  <a:moveTo>
                    <a:pt x="68" y="19"/>
                  </a:moveTo>
                  <a:cubicBezTo>
                    <a:pt x="68" y="19"/>
                    <a:pt x="69" y="19"/>
                    <a:pt x="70" y="19"/>
                  </a:cubicBezTo>
                  <a:cubicBezTo>
                    <a:pt x="69" y="21"/>
                    <a:pt x="73" y="26"/>
                    <a:pt x="71" y="30"/>
                  </a:cubicBezTo>
                  <a:cubicBezTo>
                    <a:pt x="71" y="32"/>
                    <a:pt x="68" y="33"/>
                    <a:pt x="71" y="37"/>
                  </a:cubicBezTo>
                  <a:cubicBezTo>
                    <a:pt x="73" y="40"/>
                    <a:pt x="69" y="39"/>
                    <a:pt x="69" y="42"/>
                  </a:cubicBezTo>
                  <a:cubicBezTo>
                    <a:pt x="62" y="47"/>
                    <a:pt x="51" y="40"/>
                    <a:pt x="40" y="37"/>
                  </a:cubicBezTo>
                  <a:cubicBezTo>
                    <a:pt x="35" y="35"/>
                    <a:pt x="25" y="35"/>
                    <a:pt x="18" y="36"/>
                  </a:cubicBezTo>
                  <a:cubicBezTo>
                    <a:pt x="12" y="38"/>
                    <a:pt x="6" y="35"/>
                    <a:pt x="2" y="33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8" y="17"/>
                    <a:pt x="0" y="7"/>
                    <a:pt x="11" y="4"/>
                  </a:cubicBezTo>
                  <a:cubicBezTo>
                    <a:pt x="17" y="0"/>
                    <a:pt x="19" y="7"/>
                    <a:pt x="25" y="10"/>
                  </a:cubicBezTo>
                  <a:cubicBezTo>
                    <a:pt x="30" y="13"/>
                    <a:pt x="60" y="20"/>
                    <a:pt x="68" y="19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7" name="Freeform 641">
              <a:extLst>
                <a:ext uri="{FF2B5EF4-FFF2-40B4-BE49-F238E27FC236}">
                  <a16:creationId xmlns:a16="http://schemas.microsoft.com/office/drawing/2014/main" id="{973AFD32-B068-BC2E-1C20-1D42C7653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6" y="2944"/>
              <a:ext cx="25" cy="32"/>
            </a:xfrm>
            <a:custGeom>
              <a:avLst/>
              <a:gdLst>
                <a:gd name="T0" fmla="*/ 95 w 10"/>
                <a:gd name="T1" fmla="*/ 35 h 12"/>
                <a:gd name="T2" fmla="*/ 158 w 10"/>
                <a:gd name="T3" fmla="*/ 56 h 12"/>
                <a:gd name="T4" fmla="*/ 125 w 10"/>
                <a:gd name="T5" fmla="*/ 227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12">
                  <a:moveTo>
                    <a:pt x="6" y="2"/>
                  </a:moveTo>
                  <a:cubicBezTo>
                    <a:pt x="8" y="2"/>
                    <a:pt x="9" y="3"/>
                    <a:pt x="10" y="3"/>
                  </a:cubicBezTo>
                  <a:cubicBezTo>
                    <a:pt x="0" y="0"/>
                    <a:pt x="2" y="12"/>
                    <a:pt x="8" y="12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8" name="Freeform 642">
              <a:extLst>
                <a:ext uri="{FF2B5EF4-FFF2-40B4-BE49-F238E27FC236}">
                  <a16:creationId xmlns:a16="http://schemas.microsoft.com/office/drawing/2014/main" id="{D3F23B7F-4449-31D6-E5A6-0E3840E8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3149"/>
              <a:ext cx="7" cy="11"/>
            </a:xfrm>
            <a:custGeom>
              <a:avLst/>
              <a:gdLst>
                <a:gd name="T0" fmla="*/ 37 w 3"/>
                <a:gd name="T1" fmla="*/ 0 h 4"/>
                <a:gd name="T2" fmla="*/ 0 w 3"/>
                <a:gd name="T3" fmla="*/ 8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1"/>
                    <a:pt x="1" y="3"/>
                    <a:pt x="0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9" name="Freeform 643">
              <a:extLst>
                <a:ext uri="{FF2B5EF4-FFF2-40B4-BE49-F238E27FC236}">
                  <a16:creationId xmlns:a16="http://schemas.microsoft.com/office/drawing/2014/main" id="{9E62E137-A077-FAE7-F798-DA650B883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3347"/>
              <a:ext cx="5" cy="10"/>
            </a:xfrm>
            <a:custGeom>
              <a:avLst/>
              <a:gdLst>
                <a:gd name="T0" fmla="*/ 0 w 2"/>
                <a:gd name="T1" fmla="*/ 0 h 4"/>
                <a:gd name="T2" fmla="*/ 33 w 2"/>
                <a:gd name="T3" fmla="*/ 6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1"/>
                    <a:pt x="2" y="3"/>
                    <a:pt x="2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0" name="Freeform 644">
              <a:extLst>
                <a:ext uri="{FF2B5EF4-FFF2-40B4-BE49-F238E27FC236}">
                  <a16:creationId xmlns:a16="http://schemas.microsoft.com/office/drawing/2014/main" id="{550AF2B4-C1C3-6BC5-522F-6376BFFB6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3224"/>
              <a:ext cx="5" cy="8"/>
            </a:xfrm>
            <a:custGeom>
              <a:avLst/>
              <a:gdLst>
                <a:gd name="T0" fmla="*/ 0 w 2"/>
                <a:gd name="T1" fmla="*/ 0 h 3"/>
                <a:gd name="T2" fmla="*/ 33 w 2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1" y="1"/>
                    <a:pt x="2" y="2"/>
                    <a:pt x="2" y="3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" name="Freeform 645">
              <a:extLst>
                <a:ext uri="{FF2B5EF4-FFF2-40B4-BE49-F238E27FC236}">
                  <a16:creationId xmlns:a16="http://schemas.microsoft.com/office/drawing/2014/main" id="{B3A943AC-4C68-93E1-27EC-E9507323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859"/>
              <a:ext cx="13" cy="2"/>
            </a:xfrm>
            <a:custGeom>
              <a:avLst/>
              <a:gdLst>
                <a:gd name="T0" fmla="*/ 88 w 5"/>
                <a:gd name="T1" fmla="*/ 0 h 1"/>
                <a:gd name="T2" fmla="*/ 0 w 5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2" name="Freeform 646">
              <a:extLst>
                <a:ext uri="{FF2B5EF4-FFF2-40B4-BE49-F238E27FC236}">
                  <a16:creationId xmlns:a16="http://schemas.microsoft.com/office/drawing/2014/main" id="{3EAB98FC-43C9-88C1-EA45-85C6C9278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1" y="2843"/>
              <a:ext cx="32" cy="29"/>
            </a:xfrm>
            <a:custGeom>
              <a:avLst/>
              <a:gdLst>
                <a:gd name="T0" fmla="*/ 91 w 13"/>
                <a:gd name="T1" fmla="*/ 0 h 11"/>
                <a:gd name="T2" fmla="*/ 0 w 13"/>
                <a:gd name="T3" fmla="*/ 145 h 11"/>
                <a:gd name="T4" fmla="*/ 194 w 13"/>
                <a:gd name="T5" fmla="*/ 76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1">
                  <a:moveTo>
                    <a:pt x="6" y="0"/>
                  </a:moveTo>
                  <a:cubicBezTo>
                    <a:pt x="6" y="2"/>
                    <a:pt x="1" y="5"/>
                    <a:pt x="0" y="8"/>
                  </a:cubicBezTo>
                  <a:cubicBezTo>
                    <a:pt x="5" y="11"/>
                    <a:pt x="10" y="7"/>
                    <a:pt x="13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3" name="Freeform 647">
              <a:extLst>
                <a:ext uri="{FF2B5EF4-FFF2-40B4-BE49-F238E27FC236}">
                  <a16:creationId xmlns:a16="http://schemas.microsoft.com/office/drawing/2014/main" id="{33714D88-4D80-3B79-BE29-71D3807AD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3067"/>
              <a:ext cx="22" cy="10"/>
            </a:xfrm>
            <a:custGeom>
              <a:avLst/>
              <a:gdLst>
                <a:gd name="T0" fmla="*/ 132 w 9"/>
                <a:gd name="T1" fmla="*/ 0 h 4"/>
                <a:gd name="T2" fmla="*/ 0 w 9"/>
                <a:gd name="T3" fmla="*/ 6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6" y="1"/>
                    <a:pt x="2" y="2"/>
                    <a:pt x="0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4" name="Freeform 648">
              <a:extLst>
                <a:ext uri="{FF2B5EF4-FFF2-40B4-BE49-F238E27FC236}">
                  <a16:creationId xmlns:a16="http://schemas.microsoft.com/office/drawing/2014/main" id="{AA86444A-9F42-0118-AE05-DE0E7B303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" y="3232"/>
              <a:ext cx="10" cy="16"/>
            </a:xfrm>
            <a:custGeom>
              <a:avLst/>
              <a:gdLst>
                <a:gd name="T0" fmla="*/ 63 w 4"/>
                <a:gd name="T1" fmla="*/ 0 h 6"/>
                <a:gd name="T2" fmla="*/ 0 w 4"/>
                <a:gd name="T3" fmla="*/ 115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0" y="6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5" name="Freeform 649">
              <a:extLst>
                <a:ext uri="{FF2B5EF4-FFF2-40B4-BE49-F238E27FC236}">
                  <a16:creationId xmlns:a16="http://schemas.microsoft.com/office/drawing/2014/main" id="{25E8A822-3827-7DB7-BFBA-B3F4E266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" y="3411"/>
              <a:ext cx="13" cy="8"/>
            </a:xfrm>
            <a:custGeom>
              <a:avLst/>
              <a:gdLst>
                <a:gd name="T0" fmla="*/ 0 w 5"/>
                <a:gd name="T1" fmla="*/ 21 h 3"/>
                <a:gd name="T2" fmla="*/ 88 w 5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2" y="0"/>
                    <a:pt x="4" y="1"/>
                    <a:pt x="5" y="3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6" name="Freeform 650">
              <a:extLst>
                <a:ext uri="{FF2B5EF4-FFF2-40B4-BE49-F238E27FC236}">
                  <a16:creationId xmlns:a16="http://schemas.microsoft.com/office/drawing/2014/main" id="{281232D1-1F63-4874-1D0B-123B8D8A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" y="3416"/>
              <a:ext cx="17" cy="11"/>
            </a:xfrm>
            <a:custGeom>
              <a:avLst/>
              <a:gdLst>
                <a:gd name="T0" fmla="*/ 0 w 7"/>
                <a:gd name="T1" fmla="*/ 0 h 4"/>
                <a:gd name="T2" fmla="*/ 100 w 7"/>
                <a:gd name="T3" fmla="*/ 8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4">
                  <a:moveTo>
                    <a:pt x="0" y="0"/>
                  </a:moveTo>
                  <a:cubicBezTo>
                    <a:pt x="3" y="1"/>
                    <a:pt x="5" y="2"/>
                    <a:pt x="7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7" name="Freeform 651">
              <a:extLst>
                <a:ext uri="{FF2B5EF4-FFF2-40B4-BE49-F238E27FC236}">
                  <a16:creationId xmlns:a16="http://schemas.microsoft.com/office/drawing/2014/main" id="{92B9BC5D-D87A-7BDB-6FA0-C82ABBA17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904"/>
              <a:ext cx="18" cy="8"/>
            </a:xfrm>
            <a:custGeom>
              <a:avLst/>
              <a:gdLst>
                <a:gd name="T0" fmla="*/ 118 w 7"/>
                <a:gd name="T1" fmla="*/ 0 h 3"/>
                <a:gd name="T2" fmla="*/ 0 w 7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cubicBezTo>
                    <a:pt x="5" y="1"/>
                    <a:pt x="2" y="2"/>
                    <a:pt x="0" y="3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8" name="Freeform 652">
              <a:extLst>
                <a:ext uri="{FF2B5EF4-FFF2-40B4-BE49-F238E27FC236}">
                  <a16:creationId xmlns:a16="http://schemas.microsoft.com/office/drawing/2014/main" id="{B2D9E431-4AE8-2038-1D9B-61699EB7A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3165"/>
              <a:ext cx="20" cy="3"/>
            </a:xfrm>
            <a:custGeom>
              <a:avLst/>
              <a:gdLst>
                <a:gd name="T0" fmla="*/ 125 w 8"/>
                <a:gd name="T1" fmla="*/ 0 h 1"/>
                <a:gd name="T2" fmla="*/ 0 w 8"/>
                <a:gd name="T3" fmla="*/ 2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cubicBezTo>
                    <a:pt x="5" y="0"/>
                    <a:pt x="3" y="1"/>
                    <a:pt x="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9" name="Freeform 653">
              <a:extLst>
                <a:ext uri="{FF2B5EF4-FFF2-40B4-BE49-F238E27FC236}">
                  <a16:creationId xmlns:a16="http://schemas.microsoft.com/office/drawing/2014/main" id="{C6D7FA1A-4ACE-613E-A09C-B5379C827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3467"/>
              <a:ext cx="20" cy="8"/>
            </a:xfrm>
            <a:custGeom>
              <a:avLst/>
              <a:gdLst>
                <a:gd name="T0" fmla="*/ 0 w 8"/>
                <a:gd name="T1" fmla="*/ 0 h 3"/>
                <a:gd name="T2" fmla="*/ 125 w 8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cubicBezTo>
                    <a:pt x="3" y="0"/>
                    <a:pt x="5" y="2"/>
                    <a:pt x="8" y="3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0" name="Freeform 654">
              <a:extLst>
                <a:ext uri="{FF2B5EF4-FFF2-40B4-BE49-F238E27FC236}">
                  <a16:creationId xmlns:a16="http://schemas.microsoft.com/office/drawing/2014/main" id="{77AF4C3C-E6A3-C31C-8712-527A9C8BE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" y="3171"/>
              <a:ext cx="15" cy="2"/>
            </a:xfrm>
            <a:custGeom>
              <a:avLst/>
              <a:gdLst>
                <a:gd name="T0" fmla="*/ 0 w 6"/>
                <a:gd name="T1" fmla="*/ 0 h 1"/>
                <a:gd name="T2" fmla="*/ 95 w 6"/>
                <a:gd name="T3" fmla="*/ 8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2" y="0"/>
                    <a:pt x="4" y="0"/>
                    <a:pt x="6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1" name="Freeform 655">
              <a:extLst>
                <a:ext uri="{FF2B5EF4-FFF2-40B4-BE49-F238E27FC236}">
                  <a16:creationId xmlns:a16="http://schemas.microsoft.com/office/drawing/2014/main" id="{5C00100B-2E28-04B6-EFF7-C5BDDB407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2771"/>
              <a:ext cx="1235" cy="298"/>
            </a:xfrm>
            <a:custGeom>
              <a:avLst/>
              <a:gdLst>
                <a:gd name="T0" fmla="*/ 7595 w 494"/>
                <a:gd name="T1" fmla="*/ 1091 h 112"/>
                <a:gd name="T2" fmla="*/ 7720 w 494"/>
                <a:gd name="T3" fmla="*/ 907 h 112"/>
                <a:gd name="T4" fmla="*/ 7658 w 494"/>
                <a:gd name="T5" fmla="*/ 657 h 112"/>
                <a:gd name="T6" fmla="*/ 7050 w 494"/>
                <a:gd name="T7" fmla="*/ 623 h 112"/>
                <a:gd name="T8" fmla="*/ 0 w 494"/>
                <a:gd name="T9" fmla="*/ 0 h 112"/>
                <a:gd name="T10" fmla="*/ 0 w 494"/>
                <a:gd name="T11" fmla="*/ 1245 h 112"/>
                <a:gd name="T12" fmla="*/ 7333 w 494"/>
                <a:gd name="T13" fmla="*/ 2110 h 112"/>
                <a:gd name="T14" fmla="*/ 7345 w 494"/>
                <a:gd name="T15" fmla="*/ 2017 h 112"/>
                <a:gd name="T16" fmla="*/ 7333 w 494"/>
                <a:gd name="T17" fmla="*/ 1918 h 112"/>
                <a:gd name="T18" fmla="*/ 7488 w 494"/>
                <a:gd name="T19" fmla="*/ 1905 h 112"/>
                <a:gd name="T20" fmla="*/ 7363 w 494"/>
                <a:gd name="T21" fmla="*/ 1791 h 112"/>
                <a:gd name="T22" fmla="*/ 7520 w 494"/>
                <a:gd name="T23" fmla="*/ 1714 h 112"/>
                <a:gd name="T24" fmla="*/ 7458 w 494"/>
                <a:gd name="T25" fmla="*/ 1636 h 112"/>
                <a:gd name="T26" fmla="*/ 7583 w 494"/>
                <a:gd name="T27" fmla="*/ 1586 h 112"/>
                <a:gd name="T28" fmla="*/ 7458 w 494"/>
                <a:gd name="T29" fmla="*/ 1373 h 112"/>
                <a:gd name="T30" fmla="*/ 7708 w 494"/>
                <a:gd name="T31" fmla="*/ 1360 h 112"/>
                <a:gd name="T32" fmla="*/ 7595 w 494"/>
                <a:gd name="T33" fmla="*/ 1091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94" h="112">
                  <a:moveTo>
                    <a:pt x="486" y="58"/>
                  </a:moveTo>
                  <a:cubicBezTo>
                    <a:pt x="494" y="48"/>
                    <a:pt x="494" y="48"/>
                    <a:pt x="494" y="48"/>
                  </a:cubicBezTo>
                  <a:cubicBezTo>
                    <a:pt x="490" y="35"/>
                    <a:pt x="490" y="35"/>
                    <a:pt x="490" y="35"/>
                  </a:cubicBezTo>
                  <a:cubicBezTo>
                    <a:pt x="475" y="35"/>
                    <a:pt x="460" y="34"/>
                    <a:pt x="451" y="33"/>
                  </a:cubicBezTo>
                  <a:cubicBezTo>
                    <a:pt x="433" y="31"/>
                    <a:pt x="163" y="7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50" y="75"/>
                    <a:pt x="369" y="96"/>
                    <a:pt x="469" y="112"/>
                  </a:cubicBezTo>
                  <a:cubicBezTo>
                    <a:pt x="470" y="107"/>
                    <a:pt x="470" y="107"/>
                    <a:pt x="470" y="107"/>
                  </a:cubicBezTo>
                  <a:cubicBezTo>
                    <a:pt x="469" y="102"/>
                    <a:pt x="469" y="102"/>
                    <a:pt x="469" y="102"/>
                  </a:cubicBezTo>
                  <a:cubicBezTo>
                    <a:pt x="479" y="101"/>
                    <a:pt x="479" y="101"/>
                    <a:pt x="479" y="101"/>
                  </a:cubicBezTo>
                  <a:cubicBezTo>
                    <a:pt x="471" y="95"/>
                    <a:pt x="471" y="95"/>
                    <a:pt x="471" y="95"/>
                  </a:cubicBezTo>
                  <a:cubicBezTo>
                    <a:pt x="481" y="91"/>
                    <a:pt x="481" y="91"/>
                    <a:pt x="481" y="91"/>
                  </a:cubicBezTo>
                  <a:cubicBezTo>
                    <a:pt x="477" y="87"/>
                    <a:pt x="477" y="87"/>
                    <a:pt x="477" y="87"/>
                  </a:cubicBezTo>
                  <a:cubicBezTo>
                    <a:pt x="485" y="84"/>
                    <a:pt x="485" y="84"/>
                    <a:pt x="485" y="84"/>
                  </a:cubicBezTo>
                  <a:cubicBezTo>
                    <a:pt x="477" y="73"/>
                    <a:pt x="477" y="73"/>
                    <a:pt x="477" y="73"/>
                  </a:cubicBezTo>
                  <a:cubicBezTo>
                    <a:pt x="493" y="72"/>
                    <a:pt x="493" y="72"/>
                    <a:pt x="493" y="72"/>
                  </a:cubicBezTo>
                  <a:lnTo>
                    <a:pt x="486" y="58"/>
                  </a:ln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2" name="Freeform 656">
              <a:extLst>
                <a:ext uri="{FF2B5EF4-FFF2-40B4-BE49-F238E27FC236}">
                  <a16:creationId xmlns:a16="http://schemas.microsoft.com/office/drawing/2014/main" id="{70B8B0C4-659C-03B1-DAC7-7CC6D35A8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2787"/>
              <a:ext cx="385" cy="360"/>
            </a:xfrm>
            <a:custGeom>
              <a:avLst/>
              <a:gdLst>
                <a:gd name="T0" fmla="*/ 2063 w 154"/>
                <a:gd name="T1" fmla="*/ 264 h 135"/>
                <a:gd name="T2" fmla="*/ 1113 w 154"/>
                <a:gd name="T3" fmla="*/ 205 h 135"/>
                <a:gd name="T4" fmla="*/ 375 w 154"/>
                <a:gd name="T5" fmla="*/ 248 h 135"/>
                <a:gd name="T6" fmla="*/ 425 w 154"/>
                <a:gd name="T7" fmla="*/ 512 h 135"/>
                <a:gd name="T8" fmla="*/ 300 w 154"/>
                <a:gd name="T9" fmla="*/ 739 h 135"/>
                <a:gd name="T10" fmla="*/ 345 w 154"/>
                <a:gd name="T11" fmla="*/ 1003 h 135"/>
                <a:gd name="T12" fmla="*/ 220 w 154"/>
                <a:gd name="T13" fmla="*/ 1059 h 135"/>
                <a:gd name="T14" fmla="*/ 270 w 154"/>
                <a:gd name="T15" fmla="*/ 1195 h 135"/>
                <a:gd name="T16" fmla="*/ 158 w 154"/>
                <a:gd name="T17" fmla="*/ 1216 h 135"/>
                <a:gd name="T18" fmla="*/ 158 w 154"/>
                <a:gd name="T19" fmla="*/ 1309 h 135"/>
                <a:gd name="T20" fmla="*/ 63 w 154"/>
                <a:gd name="T21" fmla="*/ 1387 h 135"/>
                <a:gd name="T22" fmla="*/ 113 w 154"/>
                <a:gd name="T23" fmla="*/ 1480 h 135"/>
                <a:gd name="T24" fmla="*/ 0 w 154"/>
                <a:gd name="T25" fmla="*/ 1536 h 135"/>
                <a:gd name="T26" fmla="*/ 0 w 154"/>
                <a:gd name="T27" fmla="*/ 1613 h 135"/>
                <a:gd name="T28" fmla="*/ 50 w 154"/>
                <a:gd name="T29" fmla="*/ 1741 h 135"/>
                <a:gd name="T30" fmla="*/ 270 w 154"/>
                <a:gd name="T31" fmla="*/ 1843 h 135"/>
                <a:gd name="T32" fmla="*/ 1020 w 154"/>
                <a:gd name="T33" fmla="*/ 2333 h 135"/>
                <a:gd name="T34" fmla="*/ 1550 w 154"/>
                <a:gd name="T35" fmla="*/ 2048 h 135"/>
                <a:gd name="T36" fmla="*/ 1958 w 154"/>
                <a:gd name="T37" fmla="*/ 947 h 135"/>
                <a:gd name="T38" fmla="*/ 2063 w 154"/>
                <a:gd name="T39" fmla="*/ 264 h 1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4" h="135">
                  <a:moveTo>
                    <a:pt x="132" y="14"/>
                  </a:moveTo>
                  <a:cubicBezTo>
                    <a:pt x="124" y="7"/>
                    <a:pt x="120" y="0"/>
                    <a:pt x="71" y="11"/>
                  </a:cubicBezTo>
                  <a:cubicBezTo>
                    <a:pt x="58" y="14"/>
                    <a:pt x="40" y="14"/>
                    <a:pt x="24" y="13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8" y="94"/>
                    <a:pt x="12" y="95"/>
                    <a:pt x="17" y="97"/>
                  </a:cubicBezTo>
                  <a:cubicBezTo>
                    <a:pt x="33" y="102"/>
                    <a:pt x="60" y="118"/>
                    <a:pt x="65" y="123"/>
                  </a:cubicBezTo>
                  <a:cubicBezTo>
                    <a:pt x="82" y="135"/>
                    <a:pt x="94" y="125"/>
                    <a:pt x="99" y="108"/>
                  </a:cubicBezTo>
                  <a:cubicBezTo>
                    <a:pt x="104" y="91"/>
                    <a:pt x="107" y="63"/>
                    <a:pt x="125" y="50"/>
                  </a:cubicBezTo>
                  <a:cubicBezTo>
                    <a:pt x="154" y="34"/>
                    <a:pt x="141" y="22"/>
                    <a:pt x="132" y="14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3" name="Freeform 657">
              <a:extLst>
                <a:ext uri="{FF2B5EF4-FFF2-40B4-BE49-F238E27FC236}">
                  <a16:creationId xmlns:a16="http://schemas.microsoft.com/office/drawing/2014/main" id="{5B4B56EA-0684-5E3E-C28E-6EDD1D068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2797"/>
              <a:ext cx="1235" cy="134"/>
            </a:xfrm>
            <a:custGeom>
              <a:avLst/>
              <a:gdLst>
                <a:gd name="T0" fmla="*/ 7720 w 494"/>
                <a:gd name="T1" fmla="*/ 732 h 50"/>
                <a:gd name="T2" fmla="*/ 7708 w 494"/>
                <a:gd name="T3" fmla="*/ 675 h 50"/>
                <a:gd name="T4" fmla="*/ 7658 w 494"/>
                <a:gd name="T5" fmla="*/ 675 h 50"/>
                <a:gd name="T6" fmla="*/ 1625 w 494"/>
                <a:gd name="T7" fmla="*/ 115 h 50"/>
                <a:gd name="T8" fmla="*/ 0 w 494"/>
                <a:gd name="T9" fmla="*/ 0 h 50"/>
                <a:gd name="T10" fmla="*/ 0 w 494"/>
                <a:gd name="T11" fmla="*/ 273 h 50"/>
                <a:gd name="T12" fmla="*/ 5470 w 494"/>
                <a:gd name="T13" fmla="*/ 710 h 50"/>
                <a:gd name="T14" fmla="*/ 7613 w 494"/>
                <a:gd name="T15" fmla="*/ 962 h 50"/>
                <a:gd name="T16" fmla="*/ 7595 w 494"/>
                <a:gd name="T17" fmla="*/ 927 h 50"/>
                <a:gd name="T18" fmla="*/ 7720 w 494"/>
                <a:gd name="T19" fmla="*/ 732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4" h="50">
                  <a:moveTo>
                    <a:pt x="494" y="38"/>
                  </a:moveTo>
                  <a:cubicBezTo>
                    <a:pt x="493" y="35"/>
                    <a:pt x="493" y="35"/>
                    <a:pt x="493" y="35"/>
                  </a:cubicBezTo>
                  <a:cubicBezTo>
                    <a:pt x="492" y="35"/>
                    <a:pt x="491" y="35"/>
                    <a:pt x="490" y="35"/>
                  </a:cubicBezTo>
                  <a:cubicBezTo>
                    <a:pt x="453" y="33"/>
                    <a:pt x="257" y="17"/>
                    <a:pt x="104" y="6"/>
                  </a:cubicBezTo>
                  <a:cubicBezTo>
                    <a:pt x="62" y="3"/>
                    <a:pt x="28" y="1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22" y="18"/>
                    <a:pt x="289" y="25"/>
                    <a:pt x="350" y="37"/>
                  </a:cubicBezTo>
                  <a:cubicBezTo>
                    <a:pt x="404" y="47"/>
                    <a:pt x="445" y="50"/>
                    <a:pt x="487" y="50"/>
                  </a:cubicBezTo>
                  <a:cubicBezTo>
                    <a:pt x="486" y="48"/>
                    <a:pt x="486" y="48"/>
                    <a:pt x="486" y="48"/>
                  </a:cubicBezTo>
                  <a:lnTo>
                    <a:pt x="494" y="38"/>
                  </a:lnTo>
                  <a:close/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4" name="Freeform 658">
              <a:extLst>
                <a:ext uri="{FF2B5EF4-FFF2-40B4-BE49-F238E27FC236}">
                  <a16:creationId xmlns:a16="http://schemas.microsoft.com/office/drawing/2014/main" id="{DE3F00F7-96F0-612F-B359-4978F3D67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837"/>
              <a:ext cx="282" cy="72"/>
            </a:xfrm>
            <a:custGeom>
              <a:avLst/>
              <a:gdLst>
                <a:gd name="T0" fmla="*/ 1587 w 113"/>
                <a:gd name="T1" fmla="*/ 264 h 27"/>
                <a:gd name="T2" fmla="*/ 1091 w 113"/>
                <a:gd name="T3" fmla="*/ 21 h 27"/>
                <a:gd name="T4" fmla="*/ 105 w 113"/>
                <a:gd name="T5" fmla="*/ 93 h 27"/>
                <a:gd name="T6" fmla="*/ 125 w 113"/>
                <a:gd name="T7" fmla="*/ 149 h 27"/>
                <a:gd name="T8" fmla="*/ 0 w 113"/>
                <a:gd name="T9" fmla="*/ 363 h 27"/>
                <a:gd name="T10" fmla="*/ 1041 w 113"/>
                <a:gd name="T11" fmla="*/ 456 h 27"/>
                <a:gd name="T12" fmla="*/ 1587 w 113"/>
                <a:gd name="T13" fmla="*/ 264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3" h="27">
                  <a:moveTo>
                    <a:pt x="102" y="14"/>
                  </a:moveTo>
                  <a:cubicBezTo>
                    <a:pt x="102" y="14"/>
                    <a:pt x="82" y="2"/>
                    <a:pt x="70" y="1"/>
                  </a:cubicBezTo>
                  <a:cubicBezTo>
                    <a:pt x="60" y="0"/>
                    <a:pt x="38" y="7"/>
                    <a:pt x="7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7" y="22"/>
                    <a:pt x="49" y="23"/>
                    <a:pt x="67" y="24"/>
                  </a:cubicBezTo>
                  <a:cubicBezTo>
                    <a:pt x="113" y="27"/>
                    <a:pt x="102" y="14"/>
                    <a:pt x="102" y="14"/>
                  </a:cubicBezTo>
                  <a:close/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5" name="Freeform 659">
              <a:extLst>
                <a:ext uri="{FF2B5EF4-FFF2-40B4-BE49-F238E27FC236}">
                  <a16:creationId xmlns:a16="http://schemas.microsoft.com/office/drawing/2014/main" id="{82B124DC-CEC3-EE90-E943-F1FD33295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3029"/>
              <a:ext cx="1485" cy="318"/>
            </a:xfrm>
            <a:custGeom>
              <a:avLst/>
              <a:gdLst>
                <a:gd name="T0" fmla="*/ 9125 w 594"/>
                <a:gd name="T1" fmla="*/ 1777 h 119"/>
                <a:gd name="T2" fmla="*/ 8988 w 594"/>
                <a:gd name="T3" fmla="*/ 1427 h 119"/>
                <a:gd name="T4" fmla="*/ 9000 w 594"/>
                <a:gd name="T5" fmla="*/ 1106 h 119"/>
                <a:gd name="T6" fmla="*/ 8375 w 594"/>
                <a:gd name="T7" fmla="*/ 901 h 119"/>
                <a:gd name="T8" fmla="*/ 7488 w 594"/>
                <a:gd name="T9" fmla="*/ 1085 h 119"/>
                <a:gd name="T10" fmla="*/ 4720 w 594"/>
                <a:gd name="T11" fmla="*/ 730 h 119"/>
                <a:gd name="T12" fmla="*/ 0 w 594"/>
                <a:gd name="T13" fmla="*/ 0 h 119"/>
                <a:gd name="T14" fmla="*/ 0 w 594"/>
                <a:gd name="T15" fmla="*/ 1486 h 119"/>
                <a:gd name="T16" fmla="*/ 63 w 594"/>
                <a:gd name="T17" fmla="*/ 1486 h 119"/>
                <a:gd name="T18" fmla="*/ 8145 w 594"/>
                <a:gd name="T19" fmla="*/ 2079 h 119"/>
                <a:gd name="T20" fmla="*/ 8563 w 594"/>
                <a:gd name="T21" fmla="*/ 2191 h 119"/>
                <a:gd name="T22" fmla="*/ 9220 w 594"/>
                <a:gd name="T23" fmla="*/ 2007 h 119"/>
                <a:gd name="T24" fmla="*/ 9125 w 594"/>
                <a:gd name="T25" fmla="*/ 1777 h 1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4" h="119">
                  <a:moveTo>
                    <a:pt x="584" y="93"/>
                  </a:moveTo>
                  <a:cubicBezTo>
                    <a:pt x="579" y="90"/>
                    <a:pt x="573" y="84"/>
                    <a:pt x="575" y="75"/>
                  </a:cubicBezTo>
                  <a:cubicBezTo>
                    <a:pt x="577" y="68"/>
                    <a:pt x="579" y="66"/>
                    <a:pt x="576" y="58"/>
                  </a:cubicBezTo>
                  <a:cubicBezTo>
                    <a:pt x="574" y="51"/>
                    <a:pt x="553" y="39"/>
                    <a:pt x="536" y="47"/>
                  </a:cubicBezTo>
                  <a:cubicBezTo>
                    <a:pt x="524" y="52"/>
                    <a:pt x="506" y="62"/>
                    <a:pt x="479" y="57"/>
                  </a:cubicBezTo>
                  <a:cubicBezTo>
                    <a:pt x="462" y="54"/>
                    <a:pt x="311" y="41"/>
                    <a:pt x="302" y="38"/>
                  </a:cubicBezTo>
                  <a:cubicBezTo>
                    <a:pt x="249" y="31"/>
                    <a:pt x="110" y="14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8"/>
                    <a:pt x="3" y="78"/>
                    <a:pt x="4" y="78"/>
                  </a:cubicBezTo>
                  <a:cubicBezTo>
                    <a:pt x="74" y="86"/>
                    <a:pt x="498" y="104"/>
                    <a:pt x="521" y="109"/>
                  </a:cubicBezTo>
                  <a:cubicBezTo>
                    <a:pt x="533" y="112"/>
                    <a:pt x="543" y="114"/>
                    <a:pt x="548" y="115"/>
                  </a:cubicBezTo>
                  <a:cubicBezTo>
                    <a:pt x="563" y="119"/>
                    <a:pt x="587" y="112"/>
                    <a:pt x="590" y="105"/>
                  </a:cubicBezTo>
                  <a:cubicBezTo>
                    <a:pt x="594" y="98"/>
                    <a:pt x="588" y="95"/>
                    <a:pt x="584" y="93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6" name="Freeform 660">
              <a:extLst>
                <a:ext uri="{FF2B5EF4-FFF2-40B4-BE49-F238E27FC236}">
                  <a16:creationId xmlns:a16="http://schemas.microsoft.com/office/drawing/2014/main" id="{DDBA4173-F3CC-17C6-E811-51438F414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" y="3021"/>
              <a:ext cx="215" cy="104"/>
            </a:xfrm>
            <a:custGeom>
              <a:avLst/>
              <a:gdLst>
                <a:gd name="T0" fmla="*/ 1063 w 86"/>
                <a:gd name="T1" fmla="*/ 456 h 39"/>
                <a:gd name="T2" fmla="*/ 1345 w 86"/>
                <a:gd name="T3" fmla="*/ 0 h 39"/>
                <a:gd name="T4" fmla="*/ 1220 w 86"/>
                <a:gd name="T5" fmla="*/ 589 h 39"/>
                <a:gd name="T6" fmla="*/ 470 w 86"/>
                <a:gd name="T7" fmla="*/ 248 h 39"/>
                <a:gd name="T8" fmla="*/ 0 w 86"/>
                <a:gd name="T9" fmla="*/ 35 h 39"/>
                <a:gd name="T10" fmla="*/ 1063 w 86"/>
                <a:gd name="T11" fmla="*/ 45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39">
                  <a:moveTo>
                    <a:pt x="68" y="24"/>
                  </a:moveTo>
                  <a:cubicBezTo>
                    <a:pt x="83" y="24"/>
                    <a:pt x="78" y="17"/>
                    <a:pt x="86" y="0"/>
                  </a:cubicBezTo>
                  <a:cubicBezTo>
                    <a:pt x="81" y="15"/>
                    <a:pt x="85" y="23"/>
                    <a:pt x="78" y="31"/>
                  </a:cubicBezTo>
                  <a:cubicBezTo>
                    <a:pt x="72" y="39"/>
                    <a:pt x="48" y="26"/>
                    <a:pt x="30" y="13"/>
                  </a:cubicBezTo>
                  <a:cubicBezTo>
                    <a:pt x="19" y="5"/>
                    <a:pt x="0" y="2"/>
                    <a:pt x="0" y="2"/>
                  </a:cubicBezTo>
                  <a:cubicBezTo>
                    <a:pt x="22" y="2"/>
                    <a:pt x="54" y="22"/>
                    <a:pt x="68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7" name="Freeform 661">
              <a:extLst>
                <a:ext uri="{FF2B5EF4-FFF2-40B4-BE49-F238E27FC236}">
                  <a16:creationId xmlns:a16="http://schemas.microsoft.com/office/drawing/2014/main" id="{F9628D30-51BA-EC5C-2248-04135A273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3272"/>
              <a:ext cx="30" cy="43"/>
            </a:xfrm>
            <a:custGeom>
              <a:avLst/>
              <a:gdLst>
                <a:gd name="T0" fmla="*/ 50 w 12"/>
                <a:gd name="T1" fmla="*/ 0 h 16"/>
                <a:gd name="T2" fmla="*/ 175 w 12"/>
                <a:gd name="T3" fmla="*/ 159 h 16"/>
                <a:gd name="T4" fmla="*/ 20 w 12"/>
                <a:gd name="T5" fmla="*/ 312 h 16"/>
                <a:gd name="T6" fmla="*/ 20 w 12"/>
                <a:gd name="T7" fmla="*/ 22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6">
                  <a:moveTo>
                    <a:pt x="3" y="0"/>
                  </a:moveTo>
                  <a:cubicBezTo>
                    <a:pt x="3" y="5"/>
                    <a:pt x="10" y="4"/>
                    <a:pt x="11" y="8"/>
                  </a:cubicBezTo>
                  <a:cubicBezTo>
                    <a:pt x="12" y="12"/>
                    <a:pt x="4" y="16"/>
                    <a:pt x="1" y="16"/>
                  </a:cubicBezTo>
                  <a:cubicBezTo>
                    <a:pt x="5" y="11"/>
                    <a:pt x="0" y="6"/>
                    <a:pt x="1" y="1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8" name="Freeform 662">
              <a:extLst>
                <a:ext uri="{FF2B5EF4-FFF2-40B4-BE49-F238E27FC236}">
                  <a16:creationId xmlns:a16="http://schemas.microsoft.com/office/drawing/2014/main" id="{9EC1D9AF-DEEC-F0B8-CB86-932A4A2EB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3272"/>
              <a:ext cx="257" cy="51"/>
            </a:xfrm>
            <a:custGeom>
              <a:avLst/>
              <a:gdLst>
                <a:gd name="T0" fmla="*/ 0 w 103"/>
                <a:gd name="T1" fmla="*/ 94 h 19"/>
                <a:gd name="T2" fmla="*/ 1165 w 103"/>
                <a:gd name="T3" fmla="*/ 274 h 19"/>
                <a:gd name="T4" fmla="*/ 1599 w 103"/>
                <a:gd name="T5" fmla="*/ 0 h 19"/>
                <a:gd name="T6" fmla="*/ 1153 w 103"/>
                <a:gd name="T7" fmla="*/ 193 h 19"/>
                <a:gd name="T8" fmla="*/ 0 w 103"/>
                <a:gd name="T9" fmla="*/ 94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19">
                  <a:moveTo>
                    <a:pt x="0" y="5"/>
                  </a:moveTo>
                  <a:cubicBezTo>
                    <a:pt x="15" y="5"/>
                    <a:pt x="46" y="9"/>
                    <a:pt x="75" y="14"/>
                  </a:cubicBezTo>
                  <a:cubicBezTo>
                    <a:pt x="103" y="19"/>
                    <a:pt x="103" y="17"/>
                    <a:pt x="103" y="0"/>
                  </a:cubicBezTo>
                  <a:cubicBezTo>
                    <a:pt x="99" y="9"/>
                    <a:pt x="91" y="12"/>
                    <a:pt x="74" y="10"/>
                  </a:cubicBezTo>
                  <a:cubicBezTo>
                    <a:pt x="57" y="7"/>
                    <a:pt x="12" y="3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9" name="Freeform 663">
              <a:extLst>
                <a:ext uri="{FF2B5EF4-FFF2-40B4-BE49-F238E27FC236}">
                  <a16:creationId xmlns:a16="http://schemas.microsoft.com/office/drawing/2014/main" id="{BE8ECCC1-F1FC-A40B-AD5A-BEC2278B0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800"/>
              <a:ext cx="213" cy="133"/>
            </a:xfrm>
            <a:custGeom>
              <a:avLst/>
              <a:gdLst>
                <a:gd name="T0" fmla="*/ 396 w 85"/>
                <a:gd name="T1" fmla="*/ 192 h 50"/>
                <a:gd name="T2" fmla="*/ 1213 w 85"/>
                <a:gd name="T3" fmla="*/ 282 h 50"/>
                <a:gd name="T4" fmla="*/ 1180 w 85"/>
                <a:gd name="T5" fmla="*/ 580 h 50"/>
                <a:gd name="T6" fmla="*/ 847 w 85"/>
                <a:gd name="T7" fmla="*/ 942 h 50"/>
                <a:gd name="T8" fmla="*/ 867 w 85"/>
                <a:gd name="T9" fmla="*/ 362 h 50"/>
                <a:gd name="T10" fmla="*/ 501 w 85"/>
                <a:gd name="T11" fmla="*/ 362 h 50"/>
                <a:gd name="T12" fmla="*/ 0 w 85"/>
                <a:gd name="T13" fmla="*/ 226 h 50"/>
                <a:gd name="T14" fmla="*/ 396 w 85"/>
                <a:gd name="T15" fmla="*/ 205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5" h="50">
                  <a:moveTo>
                    <a:pt x="25" y="10"/>
                  </a:moveTo>
                  <a:cubicBezTo>
                    <a:pt x="42" y="6"/>
                    <a:pt x="64" y="0"/>
                    <a:pt x="77" y="15"/>
                  </a:cubicBezTo>
                  <a:cubicBezTo>
                    <a:pt x="85" y="23"/>
                    <a:pt x="84" y="26"/>
                    <a:pt x="75" y="31"/>
                  </a:cubicBezTo>
                  <a:cubicBezTo>
                    <a:pt x="66" y="36"/>
                    <a:pt x="61" y="43"/>
                    <a:pt x="54" y="50"/>
                  </a:cubicBezTo>
                  <a:cubicBezTo>
                    <a:pt x="61" y="41"/>
                    <a:pt x="72" y="23"/>
                    <a:pt x="55" y="19"/>
                  </a:cubicBezTo>
                  <a:cubicBezTo>
                    <a:pt x="47" y="18"/>
                    <a:pt x="40" y="20"/>
                    <a:pt x="32" y="19"/>
                  </a:cubicBezTo>
                  <a:cubicBezTo>
                    <a:pt x="21" y="18"/>
                    <a:pt x="10" y="14"/>
                    <a:pt x="0" y="12"/>
                  </a:cubicBezTo>
                  <a:cubicBezTo>
                    <a:pt x="8" y="13"/>
                    <a:pt x="17" y="12"/>
                    <a:pt x="25" y="11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0" name="Freeform 664">
              <a:extLst>
                <a:ext uri="{FF2B5EF4-FFF2-40B4-BE49-F238E27FC236}">
                  <a16:creationId xmlns:a16="http://schemas.microsoft.com/office/drawing/2014/main" id="{372C0117-E6F1-A1C9-D4AF-5EFD53C74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3168"/>
              <a:ext cx="278" cy="53"/>
            </a:xfrm>
            <a:custGeom>
              <a:avLst/>
              <a:gdLst>
                <a:gd name="T0" fmla="*/ 1743 w 111"/>
                <a:gd name="T1" fmla="*/ 0 h 20"/>
                <a:gd name="T2" fmla="*/ 1004 w 111"/>
                <a:gd name="T3" fmla="*/ 204 h 20"/>
                <a:gd name="T4" fmla="*/ 0 w 111"/>
                <a:gd name="T5" fmla="*/ 77 h 20"/>
                <a:gd name="T6" fmla="*/ 1034 w 111"/>
                <a:gd name="T7" fmla="*/ 294 h 20"/>
                <a:gd name="T8" fmla="*/ 1743 w 111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1" h="20">
                  <a:moveTo>
                    <a:pt x="111" y="0"/>
                  </a:moveTo>
                  <a:cubicBezTo>
                    <a:pt x="96" y="6"/>
                    <a:pt x="82" y="14"/>
                    <a:pt x="64" y="11"/>
                  </a:cubicBezTo>
                  <a:cubicBezTo>
                    <a:pt x="45" y="8"/>
                    <a:pt x="6" y="3"/>
                    <a:pt x="0" y="4"/>
                  </a:cubicBezTo>
                  <a:cubicBezTo>
                    <a:pt x="18" y="5"/>
                    <a:pt x="54" y="13"/>
                    <a:pt x="66" y="16"/>
                  </a:cubicBezTo>
                  <a:cubicBezTo>
                    <a:pt x="79" y="20"/>
                    <a:pt x="103" y="6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1" name="Freeform 665">
              <a:extLst>
                <a:ext uri="{FF2B5EF4-FFF2-40B4-BE49-F238E27FC236}">
                  <a16:creationId xmlns:a16="http://schemas.microsoft.com/office/drawing/2014/main" id="{0B42B2C7-0435-73E7-4A7C-6B75244C9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" y="3243"/>
              <a:ext cx="15" cy="90"/>
            </a:xfrm>
            <a:custGeom>
              <a:avLst/>
              <a:gdLst>
                <a:gd name="T0" fmla="*/ 50 w 6"/>
                <a:gd name="T1" fmla="*/ 0 h 34"/>
                <a:gd name="T2" fmla="*/ 0 w 6"/>
                <a:gd name="T3" fmla="*/ 630 h 3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34">
                  <a:moveTo>
                    <a:pt x="3" y="0"/>
                  </a:moveTo>
                  <a:cubicBezTo>
                    <a:pt x="3" y="22"/>
                    <a:pt x="6" y="31"/>
                    <a:pt x="0" y="34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2" name="Freeform 666">
              <a:extLst>
                <a:ext uri="{FF2B5EF4-FFF2-40B4-BE49-F238E27FC236}">
                  <a16:creationId xmlns:a16="http://schemas.microsoft.com/office/drawing/2014/main" id="{939D6A66-1B8C-EF6F-1A0D-E89258F11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2771"/>
              <a:ext cx="1235" cy="298"/>
            </a:xfrm>
            <a:custGeom>
              <a:avLst/>
              <a:gdLst>
                <a:gd name="T0" fmla="*/ 0 w 494"/>
                <a:gd name="T1" fmla="*/ 1245 h 112"/>
                <a:gd name="T2" fmla="*/ 7333 w 494"/>
                <a:gd name="T3" fmla="*/ 2110 h 112"/>
                <a:gd name="T4" fmla="*/ 7345 w 494"/>
                <a:gd name="T5" fmla="*/ 2017 h 112"/>
                <a:gd name="T6" fmla="*/ 7333 w 494"/>
                <a:gd name="T7" fmla="*/ 1918 h 112"/>
                <a:gd name="T8" fmla="*/ 7488 w 494"/>
                <a:gd name="T9" fmla="*/ 1905 h 112"/>
                <a:gd name="T10" fmla="*/ 7363 w 494"/>
                <a:gd name="T11" fmla="*/ 1791 h 112"/>
                <a:gd name="T12" fmla="*/ 7520 w 494"/>
                <a:gd name="T13" fmla="*/ 1714 h 112"/>
                <a:gd name="T14" fmla="*/ 7458 w 494"/>
                <a:gd name="T15" fmla="*/ 1636 h 112"/>
                <a:gd name="T16" fmla="*/ 7583 w 494"/>
                <a:gd name="T17" fmla="*/ 1586 h 112"/>
                <a:gd name="T18" fmla="*/ 7458 w 494"/>
                <a:gd name="T19" fmla="*/ 1373 h 112"/>
                <a:gd name="T20" fmla="*/ 7708 w 494"/>
                <a:gd name="T21" fmla="*/ 1360 h 112"/>
                <a:gd name="T22" fmla="*/ 7595 w 494"/>
                <a:gd name="T23" fmla="*/ 1091 h 112"/>
                <a:gd name="T24" fmla="*/ 7720 w 494"/>
                <a:gd name="T25" fmla="*/ 907 h 112"/>
                <a:gd name="T26" fmla="*/ 7658 w 494"/>
                <a:gd name="T27" fmla="*/ 657 h 112"/>
                <a:gd name="T28" fmla="*/ 7050 w 494"/>
                <a:gd name="T29" fmla="*/ 623 h 112"/>
                <a:gd name="T30" fmla="*/ 0 w 494"/>
                <a:gd name="T31" fmla="*/ 0 h 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94" h="112">
                  <a:moveTo>
                    <a:pt x="0" y="66"/>
                  </a:moveTo>
                  <a:cubicBezTo>
                    <a:pt x="150" y="75"/>
                    <a:pt x="369" y="96"/>
                    <a:pt x="469" y="112"/>
                  </a:cubicBezTo>
                  <a:cubicBezTo>
                    <a:pt x="470" y="107"/>
                    <a:pt x="470" y="107"/>
                    <a:pt x="470" y="107"/>
                  </a:cubicBezTo>
                  <a:cubicBezTo>
                    <a:pt x="469" y="102"/>
                    <a:pt x="469" y="102"/>
                    <a:pt x="469" y="102"/>
                  </a:cubicBezTo>
                  <a:cubicBezTo>
                    <a:pt x="479" y="101"/>
                    <a:pt x="479" y="101"/>
                    <a:pt x="479" y="101"/>
                  </a:cubicBezTo>
                  <a:cubicBezTo>
                    <a:pt x="471" y="95"/>
                    <a:pt x="471" y="95"/>
                    <a:pt x="471" y="95"/>
                  </a:cubicBezTo>
                  <a:cubicBezTo>
                    <a:pt x="481" y="91"/>
                    <a:pt x="481" y="91"/>
                    <a:pt x="481" y="91"/>
                  </a:cubicBezTo>
                  <a:cubicBezTo>
                    <a:pt x="477" y="87"/>
                    <a:pt x="477" y="87"/>
                    <a:pt x="477" y="87"/>
                  </a:cubicBezTo>
                  <a:cubicBezTo>
                    <a:pt x="485" y="84"/>
                    <a:pt x="485" y="84"/>
                    <a:pt x="485" y="84"/>
                  </a:cubicBezTo>
                  <a:cubicBezTo>
                    <a:pt x="477" y="73"/>
                    <a:pt x="477" y="73"/>
                    <a:pt x="477" y="73"/>
                  </a:cubicBezTo>
                  <a:cubicBezTo>
                    <a:pt x="493" y="72"/>
                    <a:pt x="493" y="72"/>
                    <a:pt x="493" y="72"/>
                  </a:cubicBezTo>
                  <a:cubicBezTo>
                    <a:pt x="486" y="58"/>
                    <a:pt x="486" y="58"/>
                    <a:pt x="486" y="58"/>
                  </a:cubicBezTo>
                  <a:cubicBezTo>
                    <a:pt x="494" y="48"/>
                    <a:pt x="494" y="48"/>
                    <a:pt x="494" y="48"/>
                  </a:cubicBezTo>
                  <a:cubicBezTo>
                    <a:pt x="490" y="35"/>
                    <a:pt x="490" y="35"/>
                    <a:pt x="490" y="35"/>
                  </a:cubicBezTo>
                  <a:cubicBezTo>
                    <a:pt x="475" y="35"/>
                    <a:pt x="460" y="34"/>
                    <a:pt x="451" y="33"/>
                  </a:cubicBezTo>
                  <a:cubicBezTo>
                    <a:pt x="433" y="31"/>
                    <a:pt x="163" y="7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" name="Freeform 667">
              <a:extLst>
                <a:ext uri="{FF2B5EF4-FFF2-40B4-BE49-F238E27FC236}">
                  <a16:creationId xmlns:a16="http://schemas.microsoft.com/office/drawing/2014/main" id="{5B59102E-494B-1C1E-2570-4F7BC38CB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2787"/>
              <a:ext cx="385" cy="360"/>
            </a:xfrm>
            <a:custGeom>
              <a:avLst/>
              <a:gdLst>
                <a:gd name="T0" fmla="*/ 2063 w 154"/>
                <a:gd name="T1" fmla="*/ 264 h 135"/>
                <a:gd name="T2" fmla="*/ 1113 w 154"/>
                <a:gd name="T3" fmla="*/ 205 h 135"/>
                <a:gd name="T4" fmla="*/ 375 w 154"/>
                <a:gd name="T5" fmla="*/ 248 h 135"/>
                <a:gd name="T6" fmla="*/ 425 w 154"/>
                <a:gd name="T7" fmla="*/ 512 h 135"/>
                <a:gd name="T8" fmla="*/ 300 w 154"/>
                <a:gd name="T9" fmla="*/ 739 h 135"/>
                <a:gd name="T10" fmla="*/ 345 w 154"/>
                <a:gd name="T11" fmla="*/ 1003 h 135"/>
                <a:gd name="T12" fmla="*/ 220 w 154"/>
                <a:gd name="T13" fmla="*/ 1059 h 135"/>
                <a:gd name="T14" fmla="*/ 270 w 154"/>
                <a:gd name="T15" fmla="*/ 1195 h 135"/>
                <a:gd name="T16" fmla="*/ 158 w 154"/>
                <a:gd name="T17" fmla="*/ 1216 h 135"/>
                <a:gd name="T18" fmla="*/ 158 w 154"/>
                <a:gd name="T19" fmla="*/ 1309 h 135"/>
                <a:gd name="T20" fmla="*/ 63 w 154"/>
                <a:gd name="T21" fmla="*/ 1387 h 135"/>
                <a:gd name="T22" fmla="*/ 113 w 154"/>
                <a:gd name="T23" fmla="*/ 1480 h 135"/>
                <a:gd name="T24" fmla="*/ 0 w 154"/>
                <a:gd name="T25" fmla="*/ 1536 h 135"/>
                <a:gd name="T26" fmla="*/ 0 w 154"/>
                <a:gd name="T27" fmla="*/ 1613 h 135"/>
                <a:gd name="T28" fmla="*/ 50 w 154"/>
                <a:gd name="T29" fmla="*/ 1741 h 135"/>
                <a:gd name="T30" fmla="*/ 270 w 154"/>
                <a:gd name="T31" fmla="*/ 1843 h 135"/>
                <a:gd name="T32" fmla="*/ 1020 w 154"/>
                <a:gd name="T33" fmla="*/ 2333 h 135"/>
                <a:gd name="T34" fmla="*/ 1550 w 154"/>
                <a:gd name="T35" fmla="*/ 2048 h 135"/>
                <a:gd name="T36" fmla="*/ 1958 w 154"/>
                <a:gd name="T37" fmla="*/ 947 h 135"/>
                <a:gd name="T38" fmla="*/ 2063 w 154"/>
                <a:gd name="T39" fmla="*/ 264 h 1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4" h="135">
                  <a:moveTo>
                    <a:pt x="132" y="14"/>
                  </a:moveTo>
                  <a:cubicBezTo>
                    <a:pt x="124" y="7"/>
                    <a:pt x="120" y="0"/>
                    <a:pt x="71" y="11"/>
                  </a:cubicBezTo>
                  <a:cubicBezTo>
                    <a:pt x="58" y="14"/>
                    <a:pt x="40" y="14"/>
                    <a:pt x="24" y="13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8" y="94"/>
                    <a:pt x="12" y="95"/>
                    <a:pt x="17" y="97"/>
                  </a:cubicBezTo>
                  <a:cubicBezTo>
                    <a:pt x="33" y="102"/>
                    <a:pt x="60" y="118"/>
                    <a:pt x="65" y="123"/>
                  </a:cubicBezTo>
                  <a:cubicBezTo>
                    <a:pt x="82" y="135"/>
                    <a:pt x="94" y="125"/>
                    <a:pt x="99" y="108"/>
                  </a:cubicBezTo>
                  <a:cubicBezTo>
                    <a:pt x="104" y="91"/>
                    <a:pt x="107" y="63"/>
                    <a:pt x="125" y="50"/>
                  </a:cubicBezTo>
                  <a:cubicBezTo>
                    <a:pt x="154" y="34"/>
                    <a:pt x="141" y="22"/>
                    <a:pt x="132" y="14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" name="Freeform 668">
              <a:extLst>
                <a:ext uri="{FF2B5EF4-FFF2-40B4-BE49-F238E27FC236}">
                  <a16:creationId xmlns:a16="http://schemas.microsoft.com/office/drawing/2014/main" id="{47FCF898-E618-C4E7-FDDC-F00CA74B9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3029"/>
              <a:ext cx="1485" cy="318"/>
            </a:xfrm>
            <a:custGeom>
              <a:avLst/>
              <a:gdLst>
                <a:gd name="T0" fmla="*/ 0 w 594"/>
                <a:gd name="T1" fmla="*/ 1486 h 119"/>
                <a:gd name="T2" fmla="*/ 63 w 594"/>
                <a:gd name="T3" fmla="*/ 1486 h 119"/>
                <a:gd name="T4" fmla="*/ 8145 w 594"/>
                <a:gd name="T5" fmla="*/ 2079 h 119"/>
                <a:gd name="T6" fmla="*/ 8563 w 594"/>
                <a:gd name="T7" fmla="*/ 2191 h 119"/>
                <a:gd name="T8" fmla="*/ 9220 w 594"/>
                <a:gd name="T9" fmla="*/ 2007 h 119"/>
                <a:gd name="T10" fmla="*/ 9125 w 594"/>
                <a:gd name="T11" fmla="*/ 1777 h 119"/>
                <a:gd name="T12" fmla="*/ 8988 w 594"/>
                <a:gd name="T13" fmla="*/ 1427 h 119"/>
                <a:gd name="T14" fmla="*/ 9000 w 594"/>
                <a:gd name="T15" fmla="*/ 1106 h 119"/>
                <a:gd name="T16" fmla="*/ 8375 w 594"/>
                <a:gd name="T17" fmla="*/ 901 h 119"/>
                <a:gd name="T18" fmla="*/ 7488 w 594"/>
                <a:gd name="T19" fmla="*/ 1085 h 119"/>
                <a:gd name="T20" fmla="*/ 4720 w 594"/>
                <a:gd name="T21" fmla="*/ 730 h 119"/>
                <a:gd name="T22" fmla="*/ 0 w 594"/>
                <a:gd name="T23" fmla="*/ 0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4" h="119">
                  <a:moveTo>
                    <a:pt x="0" y="78"/>
                  </a:moveTo>
                  <a:cubicBezTo>
                    <a:pt x="1" y="78"/>
                    <a:pt x="3" y="78"/>
                    <a:pt x="4" y="78"/>
                  </a:cubicBezTo>
                  <a:cubicBezTo>
                    <a:pt x="74" y="86"/>
                    <a:pt x="498" y="104"/>
                    <a:pt x="521" y="109"/>
                  </a:cubicBezTo>
                  <a:cubicBezTo>
                    <a:pt x="533" y="112"/>
                    <a:pt x="543" y="114"/>
                    <a:pt x="548" y="115"/>
                  </a:cubicBezTo>
                  <a:cubicBezTo>
                    <a:pt x="563" y="119"/>
                    <a:pt x="587" y="112"/>
                    <a:pt x="590" y="105"/>
                  </a:cubicBezTo>
                  <a:cubicBezTo>
                    <a:pt x="594" y="98"/>
                    <a:pt x="588" y="95"/>
                    <a:pt x="584" y="93"/>
                  </a:cubicBezTo>
                  <a:cubicBezTo>
                    <a:pt x="579" y="90"/>
                    <a:pt x="573" y="84"/>
                    <a:pt x="575" y="75"/>
                  </a:cubicBezTo>
                  <a:cubicBezTo>
                    <a:pt x="577" y="68"/>
                    <a:pt x="579" y="66"/>
                    <a:pt x="576" y="58"/>
                  </a:cubicBezTo>
                  <a:cubicBezTo>
                    <a:pt x="574" y="51"/>
                    <a:pt x="553" y="39"/>
                    <a:pt x="536" y="47"/>
                  </a:cubicBezTo>
                  <a:cubicBezTo>
                    <a:pt x="524" y="52"/>
                    <a:pt x="506" y="62"/>
                    <a:pt x="479" y="57"/>
                  </a:cubicBezTo>
                  <a:cubicBezTo>
                    <a:pt x="462" y="54"/>
                    <a:pt x="311" y="41"/>
                    <a:pt x="302" y="38"/>
                  </a:cubicBezTo>
                  <a:cubicBezTo>
                    <a:pt x="249" y="31"/>
                    <a:pt x="110" y="1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" name="Freeform 669">
              <a:extLst>
                <a:ext uri="{FF2B5EF4-FFF2-40B4-BE49-F238E27FC236}">
                  <a16:creationId xmlns:a16="http://schemas.microsoft.com/office/drawing/2014/main" id="{257E3F29-D790-20A7-F465-7484E4800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2901"/>
              <a:ext cx="1030" cy="102"/>
            </a:xfrm>
            <a:custGeom>
              <a:avLst/>
              <a:gdLst>
                <a:gd name="T0" fmla="*/ 0 w 412"/>
                <a:gd name="T1" fmla="*/ 0 h 38"/>
                <a:gd name="T2" fmla="*/ 0 w 412"/>
                <a:gd name="T3" fmla="*/ 137 h 38"/>
                <a:gd name="T4" fmla="*/ 6438 w 412"/>
                <a:gd name="T5" fmla="*/ 735 h 38"/>
                <a:gd name="T6" fmla="*/ 0 w 412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2" h="38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412" y="38"/>
                    <a:pt x="412" y="38"/>
                    <a:pt x="412" y="38"/>
                  </a:cubicBezTo>
                  <a:cubicBezTo>
                    <a:pt x="352" y="20"/>
                    <a:pt x="130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6" name="Freeform 670">
              <a:extLst>
                <a:ext uri="{FF2B5EF4-FFF2-40B4-BE49-F238E27FC236}">
                  <a16:creationId xmlns:a16="http://schemas.microsoft.com/office/drawing/2014/main" id="{37031BA5-A224-C59B-F62F-54232B74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3184"/>
              <a:ext cx="317" cy="45"/>
            </a:xfrm>
            <a:custGeom>
              <a:avLst/>
              <a:gdLst>
                <a:gd name="T0" fmla="*/ 0 w 127"/>
                <a:gd name="T1" fmla="*/ 0 h 17"/>
                <a:gd name="T2" fmla="*/ 0 w 127"/>
                <a:gd name="T3" fmla="*/ 111 h 17"/>
                <a:gd name="T4" fmla="*/ 1974 w 127"/>
                <a:gd name="T5" fmla="*/ 315 h 17"/>
                <a:gd name="T6" fmla="*/ 0 w 12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49" y="11"/>
                    <a:pt x="99" y="15"/>
                    <a:pt x="127" y="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" name="Freeform 671">
              <a:extLst>
                <a:ext uri="{FF2B5EF4-FFF2-40B4-BE49-F238E27FC236}">
                  <a16:creationId xmlns:a16="http://schemas.microsoft.com/office/drawing/2014/main" id="{8FAEFBA8-CCE6-28C6-2097-708B67CF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3061"/>
              <a:ext cx="1420" cy="216"/>
            </a:xfrm>
            <a:custGeom>
              <a:avLst/>
              <a:gdLst>
                <a:gd name="T0" fmla="*/ 8813 w 568"/>
                <a:gd name="T1" fmla="*/ 947 h 81"/>
                <a:gd name="T2" fmla="*/ 8563 w 568"/>
                <a:gd name="T3" fmla="*/ 704 h 81"/>
                <a:gd name="T4" fmla="*/ 7813 w 568"/>
                <a:gd name="T5" fmla="*/ 1080 h 81"/>
                <a:gd name="T6" fmla="*/ 4708 w 568"/>
                <a:gd name="T7" fmla="*/ 661 h 81"/>
                <a:gd name="T8" fmla="*/ 0 w 568"/>
                <a:gd name="T9" fmla="*/ 0 h 81"/>
                <a:gd name="T10" fmla="*/ 0 w 568"/>
                <a:gd name="T11" fmla="*/ 248 h 81"/>
                <a:gd name="T12" fmla="*/ 438 w 568"/>
                <a:gd name="T13" fmla="*/ 320 h 81"/>
                <a:gd name="T14" fmla="*/ 7720 w 568"/>
                <a:gd name="T15" fmla="*/ 1309 h 81"/>
                <a:gd name="T16" fmla="*/ 8738 w 568"/>
                <a:gd name="T17" fmla="*/ 1331 h 81"/>
                <a:gd name="T18" fmla="*/ 8813 w 568"/>
                <a:gd name="T19" fmla="*/ 94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68" h="81">
                  <a:moveTo>
                    <a:pt x="564" y="50"/>
                  </a:moveTo>
                  <a:cubicBezTo>
                    <a:pt x="548" y="37"/>
                    <a:pt x="548" y="37"/>
                    <a:pt x="548" y="37"/>
                  </a:cubicBezTo>
                  <a:cubicBezTo>
                    <a:pt x="548" y="37"/>
                    <a:pt x="523" y="61"/>
                    <a:pt x="500" y="57"/>
                  </a:cubicBezTo>
                  <a:cubicBezTo>
                    <a:pt x="477" y="54"/>
                    <a:pt x="342" y="36"/>
                    <a:pt x="301" y="35"/>
                  </a:cubicBezTo>
                  <a:cubicBezTo>
                    <a:pt x="271" y="34"/>
                    <a:pt x="118" y="15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1" y="15"/>
                    <a:pt x="21" y="16"/>
                    <a:pt x="28" y="17"/>
                  </a:cubicBezTo>
                  <a:cubicBezTo>
                    <a:pt x="85" y="27"/>
                    <a:pt x="467" y="67"/>
                    <a:pt x="494" y="69"/>
                  </a:cubicBezTo>
                  <a:cubicBezTo>
                    <a:pt x="521" y="72"/>
                    <a:pt x="550" y="81"/>
                    <a:pt x="559" y="70"/>
                  </a:cubicBezTo>
                  <a:cubicBezTo>
                    <a:pt x="568" y="59"/>
                    <a:pt x="564" y="50"/>
                    <a:pt x="564" y="50"/>
                  </a:cubicBezTo>
                  <a:close/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" name="Freeform 672">
              <a:extLst>
                <a:ext uri="{FF2B5EF4-FFF2-40B4-BE49-F238E27FC236}">
                  <a16:creationId xmlns:a16="http://schemas.microsoft.com/office/drawing/2014/main" id="{4E06C02B-27B6-A9F3-A1CF-1BD64A74D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869"/>
              <a:ext cx="175" cy="104"/>
            </a:xfrm>
            <a:custGeom>
              <a:avLst/>
              <a:gdLst>
                <a:gd name="T0" fmla="*/ 0 w 70"/>
                <a:gd name="T1" fmla="*/ 93 h 39"/>
                <a:gd name="T2" fmla="*/ 833 w 70"/>
                <a:gd name="T3" fmla="*/ 739 h 39"/>
                <a:gd name="T4" fmla="*/ 1095 w 70"/>
                <a:gd name="T5" fmla="*/ 0 h 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" h="39">
                  <a:moveTo>
                    <a:pt x="0" y="5"/>
                  </a:moveTo>
                  <a:cubicBezTo>
                    <a:pt x="32" y="10"/>
                    <a:pt x="33" y="20"/>
                    <a:pt x="53" y="39"/>
                  </a:cubicBezTo>
                  <a:cubicBezTo>
                    <a:pt x="56" y="25"/>
                    <a:pt x="69" y="14"/>
                    <a:pt x="70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" name="Freeform 673">
              <a:extLst>
                <a:ext uri="{FF2B5EF4-FFF2-40B4-BE49-F238E27FC236}">
                  <a16:creationId xmlns:a16="http://schemas.microsoft.com/office/drawing/2014/main" id="{0E19B135-5E15-0E87-33EC-16783862B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" y="3139"/>
              <a:ext cx="133" cy="82"/>
            </a:xfrm>
            <a:custGeom>
              <a:avLst/>
              <a:gdLst>
                <a:gd name="T0" fmla="*/ 725 w 53"/>
                <a:gd name="T1" fmla="*/ 497 h 31"/>
                <a:gd name="T2" fmla="*/ 0 w 53"/>
                <a:gd name="T3" fmla="*/ 484 h 31"/>
                <a:gd name="T4" fmla="*/ 713 w 53"/>
                <a:gd name="T5" fmla="*/ 574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31">
                  <a:moveTo>
                    <a:pt x="46" y="27"/>
                  </a:moveTo>
                  <a:cubicBezTo>
                    <a:pt x="53" y="0"/>
                    <a:pt x="11" y="23"/>
                    <a:pt x="0" y="26"/>
                  </a:cubicBezTo>
                  <a:cubicBezTo>
                    <a:pt x="19" y="23"/>
                    <a:pt x="29" y="29"/>
                    <a:pt x="45" y="31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" name="Freeform 674">
              <a:extLst>
                <a:ext uri="{FF2B5EF4-FFF2-40B4-BE49-F238E27FC236}">
                  <a16:creationId xmlns:a16="http://schemas.microsoft.com/office/drawing/2014/main" id="{0734E082-BCE2-B3B4-8718-CD4D6AC63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2789"/>
              <a:ext cx="210" cy="168"/>
            </a:xfrm>
            <a:custGeom>
              <a:avLst/>
              <a:gdLst>
                <a:gd name="T0" fmla="*/ 0 w 84"/>
                <a:gd name="T1" fmla="*/ 491 h 63"/>
                <a:gd name="T2" fmla="*/ 1313 w 84"/>
                <a:gd name="T3" fmla="*/ 456 h 63"/>
                <a:gd name="T4" fmla="*/ 833 w 84"/>
                <a:gd name="T5" fmla="*/ 1195 h 63"/>
                <a:gd name="T6" fmla="*/ 833 w 84"/>
                <a:gd name="T7" fmla="*/ 512 h 63"/>
                <a:gd name="T8" fmla="*/ 20 w 84"/>
                <a:gd name="T9" fmla="*/ 43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63">
                  <a:moveTo>
                    <a:pt x="0" y="26"/>
                  </a:moveTo>
                  <a:cubicBezTo>
                    <a:pt x="26" y="24"/>
                    <a:pt x="69" y="0"/>
                    <a:pt x="84" y="24"/>
                  </a:cubicBezTo>
                  <a:cubicBezTo>
                    <a:pt x="69" y="28"/>
                    <a:pt x="61" y="50"/>
                    <a:pt x="53" y="63"/>
                  </a:cubicBezTo>
                  <a:cubicBezTo>
                    <a:pt x="59" y="46"/>
                    <a:pt x="74" y="38"/>
                    <a:pt x="53" y="27"/>
                  </a:cubicBezTo>
                  <a:cubicBezTo>
                    <a:pt x="36" y="19"/>
                    <a:pt x="16" y="37"/>
                    <a:pt x="1" y="23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Freeform 675">
              <a:extLst>
                <a:ext uri="{FF2B5EF4-FFF2-40B4-BE49-F238E27FC236}">
                  <a16:creationId xmlns:a16="http://schemas.microsoft.com/office/drawing/2014/main" id="{3C2CEE7D-37F1-B572-9921-218A4DFC3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3077"/>
              <a:ext cx="125" cy="192"/>
            </a:xfrm>
            <a:custGeom>
              <a:avLst/>
              <a:gdLst>
                <a:gd name="T0" fmla="*/ 33 w 50"/>
                <a:gd name="T1" fmla="*/ 477 h 72"/>
                <a:gd name="T2" fmla="*/ 220 w 50"/>
                <a:gd name="T3" fmla="*/ 149 h 72"/>
                <a:gd name="T4" fmla="*/ 720 w 50"/>
                <a:gd name="T5" fmla="*/ 93 h 72"/>
                <a:gd name="T6" fmla="*/ 750 w 50"/>
                <a:gd name="T7" fmla="*/ 717 h 72"/>
                <a:gd name="T8" fmla="*/ 613 w 50"/>
                <a:gd name="T9" fmla="*/ 1195 h 72"/>
                <a:gd name="T10" fmla="*/ 408 w 50"/>
                <a:gd name="T11" fmla="*/ 1216 h 72"/>
                <a:gd name="T12" fmla="*/ 270 w 50"/>
                <a:gd name="T13" fmla="*/ 1229 h 72"/>
                <a:gd name="T14" fmla="*/ 50 w 50"/>
                <a:gd name="T15" fmla="*/ 1045 h 72"/>
                <a:gd name="T16" fmla="*/ 33 w 50"/>
                <a:gd name="T17" fmla="*/ 47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72">
                  <a:moveTo>
                    <a:pt x="2" y="25"/>
                  </a:moveTo>
                  <a:cubicBezTo>
                    <a:pt x="4" y="16"/>
                    <a:pt x="6" y="10"/>
                    <a:pt x="14" y="8"/>
                  </a:cubicBezTo>
                  <a:cubicBezTo>
                    <a:pt x="21" y="7"/>
                    <a:pt x="42" y="0"/>
                    <a:pt x="46" y="5"/>
                  </a:cubicBezTo>
                  <a:cubicBezTo>
                    <a:pt x="50" y="10"/>
                    <a:pt x="47" y="26"/>
                    <a:pt x="48" y="38"/>
                  </a:cubicBezTo>
                  <a:cubicBezTo>
                    <a:pt x="49" y="46"/>
                    <a:pt x="45" y="58"/>
                    <a:pt x="39" y="63"/>
                  </a:cubicBezTo>
                  <a:cubicBezTo>
                    <a:pt x="35" y="67"/>
                    <a:pt x="28" y="64"/>
                    <a:pt x="26" y="64"/>
                  </a:cubicBezTo>
                  <a:cubicBezTo>
                    <a:pt x="23" y="63"/>
                    <a:pt x="17" y="65"/>
                    <a:pt x="17" y="65"/>
                  </a:cubicBezTo>
                  <a:cubicBezTo>
                    <a:pt x="17" y="65"/>
                    <a:pt x="7" y="72"/>
                    <a:pt x="3" y="55"/>
                  </a:cubicBezTo>
                  <a:cubicBezTo>
                    <a:pt x="0" y="51"/>
                    <a:pt x="0" y="34"/>
                    <a:pt x="2" y="25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Freeform 676">
              <a:extLst>
                <a:ext uri="{FF2B5EF4-FFF2-40B4-BE49-F238E27FC236}">
                  <a16:creationId xmlns:a16="http://schemas.microsoft.com/office/drawing/2014/main" id="{8EA89AF6-66E4-F722-3275-ADB1258B2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2803"/>
              <a:ext cx="150" cy="165"/>
            </a:xfrm>
            <a:custGeom>
              <a:avLst/>
              <a:gdLst>
                <a:gd name="T0" fmla="*/ 20 w 60"/>
                <a:gd name="T1" fmla="*/ 865 h 62"/>
                <a:gd name="T2" fmla="*/ 33 w 60"/>
                <a:gd name="T3" fmla="*/ 623 h 62"/>
                <a:gd name="T4" fmla="*/ 95 w 60"/>
                <a:gd name="T5" fmla="*/ 282 h 62"/>
                <a:gd name="T6" fmla="*/ 283 w 60"/>
                <a:gd name="T7" fmla="*/ 319 h 62"/>
                <a:gd name="T8" fmla="*/ 408 w 60"/>
                <a:gd name="T9" fmla="*/ 261 h 62"/>
                <a:gd name="T10" fmla="*/ 658 w 60"/>
                <a:gd name="T11" fmla="*/ 56 h 62"/>
                <a:gd name="T12" fmla="*/ 833 w 60"/>
                <a:gd name="T13" fmla="*/ 418 h 62"/>
                <a:gd name="T14" fmla="*/ 875 w 60"/>
                <a:gd name="T15" fmla="*/ 921 h 62"/>
                <a:gd name="T16" fmla="*/ 613 w 60"/>
                <a:gd name="T17" fmla="*/ 1112 h 62"/>
                <a:gd name="T18" fmla="*/ 438 w 60"/>
                <a:gd name="T19" fmla="*/ 1057 h 62"/>
                <a:gd name="T20" fmla="*/ 270 w 60"/>
                <a:gd name="T21" fmla="*/ 1112 h 62"/>
                <a:gd name="T22" fmla="*/ 20 w 60"/>
                <a:gd name="T23" fmla="*/ 865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62">
                  <a:moveTo>
                    <a:pt x="1" y="46"/>
                  </a:moveTo>
                  <a:cubicBezTo>
                    <a:pt x="1" y="41"/>
                    <a:pt x="1" y="40"/>
                    <a:pt x="2" y="33"/>
                  </a:cubicBezTo>
                  <a:cubicBezTo>
                    <a:pt x="4" y="26"/>
                    <a:pt x="0" y="17"/>
                    <a:pt x="6" y="15"/>
                  </a:cubicBezTo>
                  <a:cubicBezTo>
                    <a:pt x="11" y="13"/>
                    <a:pt x="17" y="14"/>
                    <a:pt x="18" y="17"/>
                  </a:cubicBezTo>
                  <a:cubicBezTo>
                    <a:pt x="22" y="16"/>
                    <a:pt x="24" y="17"/>
                    <a:pt x="26" y="14"/>
                  </a:cubicBezTo>
                  <a:cubicBezTo>
                    <a:pt x="27" y="11"/>
                    <a:pt x="37" y="0"/>
                    <a:pt x="42" y="3"/>
                  </a:cubicBezTo>
                  <a:cubicBezTo>
                    <a:pt x="47" y="5"/>
                    <a:pt x="46" y="15"/>
                    <a:pt x="53" y="22"/>
                  </a:cubicBezTo>
                  <a:cubicBezTo>
                    <a:pt x="59" y="29"/>
                    <a:pt x="60" y="43"/>
                    <a:pt x="56" y="49"/>
                  </a:cubicBezTo>
                  <a:cubicBezTo>
                    <a:pt x="53" y="56"/>
                    <a:pt x="55" y="62"/>
                    <a:pt x="39" y="59"/>
                  </a:cubicBezTo>
                  <a:cubicBezTo>
                    <a:pt x="35" y="59"/>
                    <a:pt x="32" y="56"/>
                    <a:pt x="28" y="56"/>
                  </a:cubicBezTo>
                  <a:cubicBezTo>
                    <a:pt x="25" y="56"/>
                    <a:pt x="22" y="61"/>
                    <a:pt x="17" y="59"/>
                  </a:cubicBezTo>
                  <a:cubicBezTo>
                    <a:pt x="12" y="58"/>
                    <a:pt x="1" y="52"/>
                    <a:pt x="1" y="46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677">
              <a:extLst>
                <a:ext uri="{FF2B5EF4-FFF2-40B4-BE49-F238E27FC236}">
                  <a16:creationId xmlns:a16="http://schemas.microsoft.com/office/drawing/2014/main" id="{EF5F5F33-CDA3-A019-1C0E-CE6D16B9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3029"/>
              <a:ext cx="227" cy="214"/>
            </a:xfrm>
            <a:custGeom>
              <a:avLst/>
              <a:gdLst>
                <a:gd name="T0" fmla="*/ 12 w 91"/>
                <a:gd name="T1" fmla="*/ 457 h 80"/>
                <a:gd name="T2" fmla="*/ 312 w 91"/>
                <a:gd name="T3" fmla="*/ 56 h 80"/>
                <a:gd name="T4" fmla="*/ 621 w 91"/>
                <a:gd name="T5" fmla="*/ 94 h 80"/>
                <a:gd name="T6" fmla="*/ 915 w 91"/>
                <a:gd name="T7" fmla="*/ 342 h 80"/>
                <a:gd name="T8" fmla="*/ 1382 w 91"/>
                <a:gd name="T9" fmla="*/ 500 h 80"/>
                <a:gd name="T10" fmla="*/ 1350 w 91"/>
                <a:gd name="T11" fmla="*/ 995 h 80"/>
                <a:gd name="T12" fmla="*/ 1257 w 91"/>
                <a:gd name="T13" fmla="*/ 1396 h 80"/>
                <a:gd name="T14" fmla="*/ 915 w 91"/>
                <a:gd name="T15" fmla="*/ 1418 h 80"/>
                <a:gd name="T16" fmla="*/ 30 w 91"/>
                <a:gd name="T17" fmla="*/ 824 h 80"/>
                <a:gd name="T18" fmla="*/ 12 w 91"/>
                <a:gd name="T19" fmla="*/ 457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0">
                  <a:moveTo>
                    <a:pt x="1" y="24"/>
                  </a:moveTo>
                  <a:cubicBezTo>
                    <a:pt x="3" y="16"/>
                    <a:pt x="9" y="4"/>
                    <a:pt x="20" y="3"/>
                  </a:cubicBezTo>
                  <a:cubicBezTo>
                    <a:pt x="31" y="1"/>
                    <a:pt x="37" y="0"/>
                    <a:pt x="40" y="5"/>
                  </a:cubicBezTo>
                  <a:cubicBezTo>
                    <a:pt x="42" y="9"/>
                    <a:pt x="51" y="16"/>
                    <a:pt x="59" y="18"/>
                  </a:cubicBezTo>
                  <a:cubicBezTo>
                    <a:pt x="66" y="20"/>
                    <a:pt x="87" y="21"/>
                    <a:pt x="89" y="26"/>
                  </a:cubicBezTo>
                  <a:cubicBezTo>
                    <a:pt x="91" y="32"/>
                    <a:pt x="86" y="44"/>
                    <a:pt x="87" y="52"/>
                  </a:cubicBezTo>
                  <a:cubicBezTo>
                    <a:pt x="87" y="61"/>
                    <a:pt x="90" y="69"/>
                    <a:pt x="81" y="73"/>
                  </a:cubicBezTo>
                  <a:cubicBezTo>
                    <a:pt x="71" y="77"/>
                    <a:pt x="73" y="80"/>
                    <a:pt x="59" y="74"/>
                  </a:cubicBezTo>
                  <a:cubicBezTo>
                    <a:pt x="45" y="68"/>
                    <a:pt x="13" y="60"/>
                    <a:pt x="2" y="43"/>
                  </a:cubicBezTo>
                  <a:cubicBezTo>
                    <a:pt x="0" y="40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678">
              <a:extLst>
                <a:ext uri="{FF2B5EF4-FFF2-40B4-BE49-F238E27FC236}">
                  <a16:creationId xmlns:a16="http://schemas.microsoft.com/office/drawing/2014/main" id="{B7E77130-CD0B-8BB9-E012-0C0841338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3160"/>
              <a:ext cx="258" cy="229"/>
            </a:xfrm>
            <a:custGeom>
              <a:avLst/>
              <a:gdLst>
                <a:gd name="T0" fmla="*/ 709 w 103"/>
                <a:gd name="T1" fmla="*/ 1148 h 86"/>
                <a:gd name="T2" fmla="*/ 113 w 103"/>
                <a:gd name="T3" fmla="*/ 588 h 86"/>
                <a:gd name="T4" fmla="*/ 220 w 103"/>
                <a:gd name="T5" fmla="*/ 0 h 86"/>
                <a:gd name="T6" fmla="*/ 301 w 103"/>
                <a:gd name="T7" fmla="*/ 77 h 86"/>
                <a:gd name="T8" fmla="*/ 1035 w 103"/>
                <a:gd name="T9" fmla="*/ 474 h 86"/>
                <a:gd name="T10" fmla="*/ 1192 w 103"/>
                <a:gd name="T11" fmla="*/ 533 h 86"/>
                <a:gd name="T12" fmla="*/ 1538 w 103"/>
                <a:gd name="T13" fmla="*/ 815 h 86"/>
                <a:gd name="T14" fmla="*/ 1305 w 103"/>
                <a:gd name="T15" fmla="*/ 1566 h 86"/>
                <a:gd name="T16" fmla="*/ 1035 w 103"/>
                <a:gd name="T17" fmla="*/ 1587 h 86"/>
                <a:gd name="T18" fmla="*/ 709 w 103"/>
                <a:gd name="T19" fmla="*/ 1148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86">
                  <a:moveTo>
                    <a:pt x="45" y="61"/>
                  </a:moveTo>
                  <a:cubicBezTo>
                    <a:pt x="33" y="50"/>
                    <a:pt x="16" y="41"/>
                    <a:pt x="7" y="31"/>
                  </a:cubicBezTo>
                  <a:cubicBezTo>
                    <a:pt x="0" y="23"/>
                    <a:pt x="13" y="0"/>
                    <a:pt x="14" y="0"/>
                  </a:cubicBezTo>
                  <a:cubicBezTo>
                    <a:pt x="16" y="2"/>
                    <a:pt x="18" y="3"/>
                    <a:pt x="19" y="4"/>
                  </a:cubicBezTo>
                  <a:cubicBezTo>
                    <a:pt x="34" y="14"/>
                    <a:pt x="55" y="20"/>
                    <a:pt x="66" y="25"/>
                  </a:cubicBezTo>
                  <a:cubicBezTo>
                    <a:pt x="71" y="27"/>
                    <a:pt x="74" y="28"/>
                    <a:pt x="76" y="28"/>
                  </a:cubicBezTo>
                  <a:cubicBezTo>
                    <a:pt x="77" y="34"/>
                    <a:pt x="93" y="15"/>
                    <a:pt x="98" y="43"/>
                  </a:cubicBezTo>
                  <a:cubicBezTo>
                    <a:pt x="103" y="70"/>
                    <a:pt x="90" y="77"/>
                    <a:pt x="83" y="83"/>
                  </a:cubicBezTo>
                  <a:cubicBezTo>
                    <a:pt x="79" y="86"/>
                    <a:pt x="73" y="86"/>
                    <a:pt x="66" y="84"/>
                  </a:cubicBezTo>
                  <a:cubicBezTo>
                    <a:pt x="61" y="83"/>
                    <a:pt x="56" y="70"/>
                    <a:pt x="45" y="61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679">
              <a:extLst>
                <a:ext uri="{FF2B5EF4-FFF2-40B4-BE49-F238E27FC236}">
                  <a16:creationId xmlns:a16="http://schemas.microsoft.com/office/drawing/2014/main" id="{03A8ED82-C250-E084-9C12-250DCA873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2949"/>
              <a:ext cx="128" cy="134"/>
            </a:xfrm>
            <a:custGeom>
              <a:avLst/>
              <a:gdLst>
                <a:gd name="T0" fmla="*/ 617 w 51"/>
                <a:gd name="T1" fmla="*/ 927 h 50"/>
                <a:gd name="T2" fmla="*/ 776 w 51"/>
                <a:gd name="T3" fmla="*/ 482 h 50"/>
                <a:gd name="T4" fmla="*/ 663 w 51"/>
                <a:gd name="T5" fmla="*/ 137 h 50"/>
                <a:gd name="T6" fmla="*/ 680 w 51"/>
                <a:gd name="T7" fmla="*/ 94 h 50"/>
                <a:gd name="T8" fmla="*/ 535 w 51"/>
                <a:gd name="T9" fmla="*/ 78 h 50"/>
                <a:gd name="T10" fmla="*/ 366 w 51"/>
                <a:gd name="T11" fmla="*/ 21 h 50"/>
                <a:gd name="T12" fmla="*/ 188 w 51"/>
                <a:gd name="T13" fmla="*/ 78 h 50"/>
                <a:gd name="T14" fmla="*/ 63 w 51"/>
                <a:gd name="T15" fmla="*/ 0 h 50"/>
                <a:gd name="T16" fmla="*/ 63 w 51"/>
                <a:gd name="T17" fmla="*/ 0 h 50"/>
                <a:gd name="T18" fmla="*/ 63 w 51"/>
                <a:gd name="T19" fmla="*/ 346 h 50"/>
                <a:gd name="T20" fmla="*/ 146 w 51"/>
                <a:gd name="T21" fmla="*/ 710 h 50"/>
                <a:gd name="T22" fmla="*/ 238 w 51"/>
                <a:gd name="T23" fmla="*/ 847 h 50"/>
                <a:gd name="T24" fmla="*/ 221 w 51"/>
                <a:gd name="T25" fmla="*/ 825 h 50"/>
                <a:gd name="T26" fmla="*/ 379 w 51"/>
                <a:gd name="T27" fmla="*/ 927 h 50"/>
                <a:gd name="T28" fmla="*/ 567 w 51"/>
                <a:gd name="T29" fmla="*/ 962 h 50"/>
                <a:gd name="T30" fmla="*/ 617 w 51"/>
                <a:gd name="T31" fmla="*/ 927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" h="50">
                  <a:moveTo>
                    <a:pt x="39" y="48"/>
                  </a:moveTo>
                  <a:cubicBezTo>
                    <a:pt x="35" y="45"/>
                    <a:pt x="47" y="34"/>
                    <a:pt x="49" y="25"/>
                  </a:cubicBezTo>
                  <a:cubicBezTo>
                    <a:pt x="51" y="17"/>
                    <a:pt x="43" y="11"/>
                    <a:pt x="42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8" y="5"/>
                    <a:pt x="34" y="4"/>
                  </a:cubicBezTo>
                  <a:cubicBezTo>
                    <a:pt x="30" y="4"/>
                    <a:pt x="27" y="1"/>
                    <a:pt x="23" y="1"/>
                  </a:cubicBezTo>
                  <a:cubicBezTo>
                    <a:pt x="20" y="1"/>
                    <a:pt x="17" y="6"/>
                    <a:pt x="12" y="4"/>
                  </a:cubicBezTo>
                  <a:cubicBezTo>
                    <a:pt x="10" y="4"/>
                    <a:pt x="7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4" y="10"/>
                    <a:pt x="4" y="18"/>
                  </a:cubicBezTo>
                  <a:cubicBezTo>
                    <a:pt x="5" y="26"/>
                    <a:pt x="3" y="27"/>
                    <a:pt x="9" y="37"/>
                  </a:cubicBezTo>
                  <a:cubicBezTo>
                    <a:pt x="11" y="40"/>
                    <a:pt x="13" y="42"/>
                    <a:pt x="15" y="44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7" y="45"/>
                    <a:pt x="20" y="47"/>
                    <a:pt x="24" y="48"/>
                  </a:cubicBezTo>
                  <a:cubicBezTo>
                    <a:pt x="31" y="50"/>
                    <a:pt x="37" y="49"/>
                    <a:pt x="36" y="50"/>
                  </a:cubicBezTo>
                  <a:cubicBezTo>
                    <a:pt x="41" y="49"/>
                    <a:pt x="39" y="48"/>
                    <a:pt x="39" y="48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680">
              <a:extLst>
                <a:ext uri="{FF2B5EF4-FFF2-40B4-BE49-F238E27FC236}">
                  <a16:creationId xmlns:a16="http://schemas.microsoft.com/office/drawing/2014/main" id="{8F8479DC-309F-B793-D0BB-0F09D5936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2429"/>
              <a:ext cx="270" cy="208"/>
            </a:xfrm>
            <a:custGeom>
              <a:avLst/>
              <a:gdLst>
                <a:gd name="T0" fmla="*/ 175 w 108"/>
                <a:gd name="T1" fmla="*/ 1443 h 78"/>
                <a:gd name="T2" fmla="*/ 613 w 108"/>
                <a:gd name="T3" fmla="*/ 1173 h 78"/>
                <a:gd name="T4" fmla="*/ 1188 w 108"/>
                <a:gd name="T5" fmla="*/ 760 h 78"/>
                <a:gd name="T6" fmla="*/ 1613 w 108"/>
                <a:gd name="T7" fmla="*/ 547 h 78"/>
                <a:gd name="T8" fmla="*/ 1470 w 108"/>
                <a:gd name="T9" fmla="*/ 35 h 78"/>
                <a:gd name="T10" fmla="*/ 1083 w 108"/>
                <a:gd name="T11" fmla="*/ 341 h 78"/>
                <a:gd name="T12" fmla="*/ 250 w 108"/>
                <a:gd name="T13" fmla="*/ 533 h 78"/>
                <a:gd name="T14" fmla="*/ 50 w 108"/>
                <a:gd name="T15" fmla="*/ 832 h 78"/>
                <a:gd name="T16" fmla="*/ 175 w 108"/>
                <a:gd name="T17" fmla="*/ 1443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" h="78">
                  <a:moveTo>
                    <a:pt x="11" y="76"/>
                  </a:moveTo>
                  <a:cubicBezTo>
                    <a:pt x="26" y="78"/>
                    <a:pt x="36" y="71"/>
                    <a:pt x="39" y="62"/>
                  </a:cubicBezTo>
                  <a:cubicBezTo>
                    <a:pt x="42" y="53"/>
                    <a:pt x="68" y="39"/>
                    <a:pt x="76" y="40"/>
                  </a:cubicBezTo>
                  <a:cubicBezTo>
                    <a:pt x="84" y="41"/>
                    <a:pt x="97" y="44"/>
                    <a:pt x="103" y="29"/>
                  </a:cubicBezTo>
                  <a:cubicBezTo>
                    <a:pt x="108" y="14"/>
                    <a:pt x="103" y="0"/>
                    <a:pt x="94" y="2"/>
                  </a:cubicBezTo>
                  <a:cubicBezTo>
                    <a:pt x="84" y="4"/>
                    <a:pt x="78" y="13"/>
                    <a:pt x="69" y="18"/>
                  </a:cubicBezTo>
                  <a:cubicBezTo>
                    <a:pt x="60" y="23"/>
                    <a:pt x="25" y="22"/>
                    <a:pt x="16" y="28"/>
                  </a:cubicBezTo>
                  <a:cubicBezTo>
                    <a:pt x="7" y="35"/>
                    <a:pt x="0" y="39"/>
                    <a:pt x="3" y="44"/>
                  </a:cubicBezTo>
                  <a:cubicBezTo>
                    <a:pt x="19" y="56"/>
                    <a:pt x="12" y="69"/>
                    <a:pt x="11" y="76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681">
              <a:extLst>
                <a:ext uri="{FF2B5EF4-FFF2-40B4-BE49-F238E27FC236}">
                  <a16:creationId xmlns:a16="http://schemas.microsoft.com/office/drawing/2014/main" id="{27F5CB6D-4441-0B4B-4CC3-596C0247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2357"/>
              <a:ext cx="150" cy="158"/>
            </a:xfrm>
            <a:custGeom>
              <a:avLst/>
              <a:gdLst>
                <a:gd name="T0" fmla="*/ 113 w 60"/>
                <a:gd name="T1" fmla="*/ 1077 h 59"/>
                <a:gd name="T2" fmla="*/ 63 w 60"/>
                <a:gd name="T3" fmla="*/ 595 h 59"/>
                <a:gd name="T4" fmla="*/ 0 w 60"/>
                <a:gd name="T5" fmla="*/ 560 h 59"/>
                <a:gd name="T6" fmla="*/ 425 w 60"/>
                <a:gd name="T7" fmla="*/ 265 h 59"/>
                <a:gd name="T8" fmla="*/ 875 w 60"/>
                <a:gd name="T9" fmla="*/ 0 h 59"/>
                <a:gd name="T10" fmla="*/ 813 w 60"/>
                <a:gd name="T11" fmla="*/ 423 h 59"/>
                <a:gd name="T12" fmla="*/ 533 w 60"/>
                <a:gd name="T13" fmla="*/ 595 h 59"/>
                <a:gd name="T14" fmla="*/ 438 w 60"/>
                <a:gd name="T15" fmla="*/ 924 h 59"/>
                <a:gd name="T16" fmla="*/ 113 w 60"/>
                <a:gd name="T17" fmla="*/ 1077 h 59"/>
                <a:gd name="T18" fmla="*/ 113 w 60"/>
                <a:gd name="T19" fmla="*/ 1077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59">
                  <a:moveTo>
                    <a:pt x="7" y="56"/>
                  </a:moveTo>
                  <a:cubicBezTo>
                    <a:pt x="10" y="46"/>
                    <a:pt x="10" y="33"/>
                    <a:pt x="4" y="3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2" y="21"/>
                    <a:pt x="27" y="14"/>
                  </a:cubicBezTo>
                  <a:cubicBezTo>
                    <a:pt x="32" y="6"/>
                    <a:pt x="51" y="0"/>
                    <a:pt x="56" y="0"/>
                  </a:cubicBezTo>
                  <a:cubicBezTo>
                    <a:pt x="60" y="0"/>
                    <a:pt x="55" y="12"/>
                    <a:pt x="52" y="22"/>
                  </a:cubicBezTo>
                  <a:cubicBezTo>
                    <a:pt x="48" y="31"/>
                    <a:pt x="41" y="25"/>
                    <a:pt x="34" y="31"/>
                  </a:cubicBezTo>
                  <a:cubicBezTo>
                    <a:pt x="28" y="37"/>
                    <a:pt x="28" y="39"/>
                    <a:pt x="28" y="48"/>
                  </a:cubicBezTo>
                  <a:cubicBezTo>
                    <a:pt x="28" y="58"/>
                    <a:pt x="19" y="59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682">
              <a:extLst>
                <a:ext uri="{FF2B5EF4-FFF2-40B4-BE49-F238E27FC236}">
                  <a16:creationId xmlns:a16="http://schemas.microsoft.com/office/drawing/2014/main" id="{305770CF-AF4B-7A25-3F7E-BC7E20EA9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859"/>
              <a:ext cx="195" cy="237"/>
            </a:xfrm>
            <a:custGeom>
              <a:avLst/>
              <a:gdLst>
                <a:gd name="T0" fmla="*/ 145 w 78"/>
                <a:gd name="T1" fmla="*/ 1680 h 89"/>
                <a:gd name="T2" fmla="*/ 83 w 78"/>
                <a:gd name="T3" fmla="*/ 1624 h 89"/>
                <a:gd name="T4" fmla="*/ 158 w 78"/>
                <a:gd name="T5" fmla="*/ 772 h 89"/>
                <a:gd name="T6" fmla="*/ 408 w 78"/>
                <a:gd name="T7" fmla="*/ 546 h 89"/>
                <a:gd name="T8" fmla="*/ 563 w 78"/>
                <a:gd name="T9" fmla="*/ 418 h 89"/>
                <a:gd name="T10" fmla="*/ 770 w 78"/>
                <a:gd name="T11" fmla="*/ 21 h 89"/>
                <a:gd name="T12" fmla="*/ 1113 w 78"/>
                <a:gd name="T13" fmla="*/ 226 h 89"/>
                <a:gd name="T14" fmla="*/ 1095 w 78"/>
                <a:gd name="T15" fmla="*/ 474 h 89"/>
                <a:gd name="T16" fmla="*/ 1220 w 78"/>
                <a:gd name="T17" fmla="*/ 660 h 89"/>
                <a:gd name="T18" fmla="*/ 1220 w 78"/>
                <a:gd name="T19" fmla="*/ 660 h 89"/>
                <a:gd name="T20" fmla="*/ 1208 w 78"/>
                <a:gd name="T21" fmla="*/ 852 h 89"/>
                <a:gd name="T22" fmla="*/ 1208 w 78"/>
                <a:gd name="T23" fmla="*/ 831 h 89"/>
                <a:gd name="T24" fmla="*/ 1208 w 78"/>
                <a:gd name="T25" fmla="*/ 831 h 89"/>
                <a:gd name="T26" fmla="*/ 833 w 78"/>
                <a:gd name="T27" fmla="*/ 1284 h 89"/>
                <a:gd name="T28" fmla="*/ 833 w 78"/>
                <a:gd name="T29" fmla="*/ 1305 h 89"/>
                <a:gd name="T30" fmla="*/ 833 w 78"/>
                <a:gd name="T31" fmla="*/ 1305 h 89"/>
                <a:gd name="T32" fmla="*/ 625 w 78"/>
                <a:gd name="T33" fmla="*/ 1659 h 89"/>
                <a:gd name="T34" fmla="*/ 583 w 78"/>
                <a:gd name="T35" fmla="*/ 1646 h 89"/>
                <a:gd name="T36" fmla="*/ 158 w 78"/>
                <a:gd name="T37" fmla="*/ 1680 h 89"/>
                <a:gd name="T38" fmla="*/ 145 w 78"/>
                <a:gd name="T39" fmla="*/ 1680 h 8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8" h="89">
                  <a:moveTo>
                    <a:pt x="9" y="89"/>
                  </a:moveTo>
                  <a:cubicBezTo>
                    <a:pt x="7" y="88"/>
                    <a:pt x="6" y="88"/>
                    <a:pt x="5" y="86"/>
                  </a:cubicBezTo>
                  <a:cubicBezTo>
                    <a:pt x="0" y="80"/>
                    <a:pt x="1" y="50"/>
                    <a:pt x="10" y="41"/>
                  </a:cubicBezTo>
                  <a:cubicBezTo>
                    <a:pt x="18" y="32"/>
                    <a:pt x="23" y="26"/>
                    <a:pt x="26" y="29"/>
                  </a:cubicBezTo>
                  <a:cubicBezTo>
                    <a:pt x="29" y="25"/>
                    <a:pt x="32" y="22"/>
                    <a:pt x="36" y="22"/>
                  </a:cubicBezTo>
                  <a:cubicBezTo>
                    <a:pt x="39" y="15"/>
                    <a:pt x="44" y="1"/>
                    <a:pt x="49" y="1"/>
                  </a:cubicBezTo>
                  <a:cubicBezTo>
                    <a:pt x="55" y="0"/>
                    <a:pt x="67" y="3"/>
                    <a:pt x="71" y="12"/>
                  </a:cubicBezTo>
                  <a:cubicBezTo>
                    <a:pt x="70" y="19"/>
                    <a:pt x="70" y="20"/>
                    <a:pt x="70" y="25"/>
                  </a:cubicBezTo>
                  <a:cubicBezTo>
                    <a:pt x="70" y="29"/>
                    <a:pt x="74" y="32"/>
                    <a:pt x="78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6" y="39"/>
                    <a:pt x="76" y="41"/>
                    <a:pt x="77" y="45"/>
                  </a:cubicBezTo>
                  <a:cubicBezTo>
                    <a:pt x="77" y="45"/>
                    <a:pt x="77" y="44"/>
                    <a:pt x="77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54"/>
                    <a:pt x="56" y="61"/>
                    <a:pt x="53" y="68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46" y="73"/>
                    <a:pt x="42" y="81"/>
                    <a:pt x="40" y="88"/>
                  </a:cubicBezTo>
                  <a:cubicBezTo>
                    <a:pt x="37" y="87"/>
                    <a:pt x="37" y="87"/>
                    <a:pt x="37" y="87"/>
                  </a:cubicBezTo>
                  <a:cubicBezTo>
                    <a:pt x="34" y="83"/>
                    <a:pt x="19" y="87"/>
                    <a:pt x="10" y="89"/>
                  </a:cubicBezTo>
                  <a:lnTo>
                    <a:pt x="9" y="89"/>
                  </a:ln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683">
              <a:extLst>
                <a:ext uri="{FF2B5EF4-FFF2-40B4-BE49-F238E27FC236}">
                  <a16:creationId xmlns:a16="http://schemas.microsoft.com/office/drawing/2014/main" id="{49A3A884-A94A-9BAF-068C-A9920B437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3240"/>
              <a:ext cx="170" cy="147"/>
            </a:xfrm>
            <a:custGeom>
              <a:avLst/>
              <a:gdLst>
                <a:gd name="T0" fmla="*/ 83 w 68"/>
                <a:gd name="T1" fmla="*/ 492 h 55"/>
                <a:gd name="T2" fmla="*/ 300 w 68"/>
                <a:gd name="T3" fmla="*/ 35 h 55"/>
                <a:gd name="T4" fmla="*/ 438 w 68"/>
                <a:gd name="T5" fmla="*/ 21 h 55"/>
                <a:gd name="T6" fmla="*/ 438 w 68"/>
                <a:gd name="T7" fmla="*/ 21 h 55"/>
                <a:gd name="T8" fmla="*/ 1020 w 68"/>
                <a:gd name="T9" fmla="*/ 572 h 55"/>
                <a:gd name="T10" fmla="*/ 770 w 68"/>
                <a:gd name="T11" fmla="*/ 1016 h 55"/>
                <a:gd name="T12" fmla="*/ 83 w 68"/>
                <a:gd name="T13" fmla="*/ 492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55">
                  <a:moveTo>
                    <a:pt x="5" y="26"/>
                  </a:moveTo>
                  <a:cubicBezTo>
                    <a:pt x="0" y="16"/>
                    <a:pt x="9" y="8"/>
                    <a:pt x="19" y="2"/>
                  </a:cubicBezTo>
                  <a:cubicBezTo>
                    <a:pt x="22" y="1"/>
                    <a:pt x="25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6" y="11"/>
                    <a:pt x="53" y="20"/>
                    <a:pt x="65" y="30"/>
                  </a:cubicBezTo>
                  <a:cubicBezTo>
                    <a:pt x="68" y="38"/>
                    <a:pt x="64" y="55"/>
                    <a:pt x="49" y="53"/>
                  </a:cubicBezTo>
                  <a:cubicBezTo>
                    <a:pt x="34" y="51"/>
                    <a:pt x="11" y="35"/>
                    <a:pt x="5" y="26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684">
              <a:extLst>
                <a:ext uri="{FF2B5EF4-FFF2-40B4-BE49-F238E27FC236}">
                  <a16:creationId xmlns:a16="http://schemas.microsoft.com/office/drawing/2014/main" id="{2C4AC8C5-8D25-DE2F-EB1C-8D857EDE8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3264"/>
              <a:ext cx="110" cy="104"/>
            </a:xfrm>
            <a:custGeom>
              <a:avLst/>
              <a:gdLst>
                <a:gd name="T0" fmla="*/ 113 w 44"/>
                <a:gd name="T1" fmla="*/ 264 h 39"/>
                <a:gd name="T2" fmla="*/ 563 w 44"/>
                <a:gd name="T3" fmla="*/ 171 h 39"/>
                <a:gd name="T4" fmla="*/ 470 w 44"/>
                <a:gd name="T5" fmla="*/ 661 h 39"/>
                <a:gd name="T6" fmla="*/ 113 w 44"/>
                <a:gd name="T7" fmla="*/ 264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9">
                  <a:moveTo>
                    <a:pt x="7" y="14"/>
                  </a:moveTo>
                  <a:cubicBezTo>
                    <a:pt x="13" y="0"/>
                    <a:pt x="27" y="3"/>
                    <a:pt x="36" y="9"/>
                  </a:cubicBezTo>
                  <a:cubicBezTo>
                    <a:pt x="44" y="16"/>
                    <a:pt x="41" y="31"/>
                    <a:pt x="30" y="35"/>
                  </a:cubicBezTo>
                  <a:cubicBezTo>
                    <a:pt x="18" y="39"/>
                    <a:pt x="0" y="28"/>
                    <a:pt x="7" y="14"/>
                  </a:cubicBezTo>
                  <a:close/>
                </a:path>
              </a:pathLst>
            </a:custGeom>
            <a:solidFill>
              <a:srgbClr val="FFEC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Freeform 685">
              <a:extLst>
                <a:ext uri="{FF2B5EF4-FFF2-40B4-BE49-F238E27FC236}">
                  <a16:creationId xmlns:a16="http://schemas.microsoft.com/office/drawing/2014/main" id="{DAFF0495-1035-B6D6-FB13-1E7744AD4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" y="3099"/>
              <a:ext cx="202" cy="122"/>
            </a:xfrm>
            <a:custGeom>
              <a:avLst/>
              <a:gdLst>
                <a:gd name="T0" fmla="*/ 1132 w 81"/>
                <a:gd name="T1" fmla="*/ 0 h 46"/>
                <a:gd name="T2" fmla="*/ 1195 w 81"/>
                <a:gd name="T3" fmla="*/ 260 h 46"/>
                <a:gd name="T4" fmla="*/ 1182 w 81"/>
                <a:gd name="T5" fmla="*/ 520 h 46"/>
                <a:gd name="T6" fmla="*/ 1162 w 81"/>
                <a:gd name="T7" fmla="*/ 745 h 46"/>
                <a:gd name="T8" fmla="*/ 978 w 81"/>
                <a:gd name="T9" fmla="*/ 859 h 46"/>
                <a:gd name="T10" fmla="*/ 778 w 81"/>
                <a:gd name="T11" fmla="*/ 780 h 46"/>
                <a:gd name="T12" fmla="*/ 559 w 81"/>
                <a:gd name="T13" fmla="*/ 655 h 46"/>
                <a:gd name="T14" fmla="*/ 217 w 81"/>
                <a:gd name="T15" fmla="*/ 507 h 46"/>
                <a:gd name="T16" fmla="*/ 75 w 81"/>
                <a:gd name="T17" fmla="*/ 374 h 46"/>
                <a:gd name="T18" fmla="*/ 12 w 81"/>
                <a:gd name="T19" fmla="*/ 204 h 46"/>
                <a:gd name="T20" fmla="*/ 125 w 81"/>
                <a:gd name="T21" fmla="*/ 337 h 46"/>
                <a:gd name="T22" fmla="*/ 374 w 81"/>
                <a:gd name="T23" fmla="*/ 507 h 46"/>
                <a:gd name="T24" fmla="*/ 571 w 81"/>
                <a:gd name="T25" fmla="*/ 541 h 46"/>
                <a:gd name="T26" fmla="*/ 716 w 81"/>
                <a:gd name="T27" fmla="*/ 374 h 46"/>
                <a:gd name="T28" fmla="*/ 840 w 81"/>
                <a:gd name="T29" fmla="*/ 353 h 46"/>
                <a:gd name="T30" fmla="*/ 1008 w 81"/>
                <a:gd name="T31" fmla="*/ 260 h 46"/>
                <a:gd name="T32" fmla="*/ 1070 w 81"/>
                <a:gd name="T33" fmla="*/ 34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" h="46">
                  <a:moveTo>
                    <a:pt x="73" y="0"/>
                  </a:moveTo>
                  <a:cubicBezTo>
                    <a:pt x="81" y="0"/>
                    <a:pt x="78" y="8"/>
                    <a:pt x="77" y="14"/>
                  </a:cubicBezTo>
                  <a:cubicBezTo>
                    <a:pt x="76" y="19"/>
                    <a:pt x="76" y="24"/>
                    <a:pt x="76" y="28"/>
                  </a:cubicBezTo>
                  <a:cubicBezTo>
                    <a:pt x="76" y="32"/>
                    <a:pt x="77" y="37"/>
                    <a:pt x="75" y="40"/>
                  </a:cubicBezTo>
                  <a:cubicBezTo>
                    <a:pt x="74" y="43"/>
                    <a:pt x="67" y="46"/>
                    <a:pt x="63" y="46"/>
                  </a:cubicBezTo>
                  <a:cubicBezTo>
                    <a:pt x="59" y="46"/>
                    <a:pt x="54" y="44"/>
                    <a:pt x="50" y="42"/>
                  </a:cubicBezTo>
                  <a:cubicBezTo>
                    <a:pt x="45" y="40"/>
                    <a:pt x="41" y="37"/>
                    <a:pt x="36" y="35"/>
                  </a:cubicBezTo>
                  <a:cubicBezTo>
                    <a:pt x="29" y="32"/>
                    <a:pt x="21" y="30"/>
                    <a:pt x="14" y="27"/>
                  </a:cubicBezTo>
                  <a:cubicBezTo>
                    <a:pt x="11" y="25"/>
                    <a:pt x="8" y="23"/>
                    <a:pt x="5" y="20"/>
                  </a:cubicBezTo>
                  <a:cubicBezTo>
                    <a:pt x="3" y="18"/>
                    <a:pt x="0" y="14"/>
                    <a:pt x="1" y="11"/>
                  </a:cubicBezTo>
                  <a:cubicBezTo>
                    <a:pt x="2" y="14"/>
                    <a:pt x="5" y="16"/>
                    <a:pt x="8" y="18"/>
                  </a:cubicBezTo>
                  <a:cubicBezTo>
                    <a:pt x="13" y="21"/>
                    <a:pt x="19" y="25"/>
                    <a:pt x="24" y="27"/>
                  </a:cubicBezTo>
                  <a:cubicBezTo>
                    <a:pt x="28" y="28"/>
                    <a:pt x="33" y="30"/>
                    <a:pt x="37" y="29"/>
                  </a:cubicBezTo>
                  <a:cubicBezTo>
                    <a:pt x="42" y="28"/>
                    <a:pt x="43" y="23"/>
                    <a:pt x="46" y="20"/>
                  </a:cubicBezTo>
                  <a:cubicBezTo>
                    <a:pt x="49" y="18"/>
                    <a:pt x="51" y="19"/>
                    <a:pt x="54" y="19"/>
                  </a:cubicBezTo>
                  <a:cubicBezTo>
                    <a:pt x="57" y="18"/>
                    <a:pt x="62" y="16"/>
                    <a:pt x="65" y="14"/>
                  </a:cubicBezTo>
                  <a:cubicBezTo>
                    <a:pt x="67" y="11"/>
                    <a:pt x="70" y="5"/>
                    <a:pt x="69" y="2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Freeform 686">
              <a:extLst>
                <a:ext uri="{FF2B5EF4-FFF2-40B4-BE49-F238E27FC236}">
                  <a16:creationId xmlns:a16="http://schemas.microsoft.com/office/drawing/2014/main" id="{563B52F5-B08D-022D-E659-1EE2822B9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" y="3037"/>
              <a:ext cx="102" cy="64"/>
            </a:xfrm>
            <a:custGeom>
              <a:avLst/>
              <a:gdLst>
                <a:gd name="T0" fmla="*/ 30 w 41"/>
                <a:gd name="T1" fmla="*/ 93 h 24"/>
                <a:gd name="T2" fmla="*/ 341 w 41"/>
                <a:gd name="T3" fmla="*/ 77 h 24"/>
                <a:gd name="T4" fmla="*/ 433 w 41"/>
                <a:gd name="T5" fmla="*/ 192 h 24"/>
                <a:gd name="T6" fmla="*/ 632 w 41"/>
                <a:gd name="T7" fmla="*/ 307 h 24"/>
                <a:gd name="T8" fmla="*/ 465 w 41"/>
                <a:gd name="T9" fmla="*/ 307 h 24"/>
                <a:gd name="T10" fmla="*/ 308 w 41"/>
                <a:gd name="T11" fmla="*/ 376 h 24"/>
                <a:gd name="T12" fmla="*/ 12 w 41"/>
                <a:gd name="T13" fmla="*/ 456 h 24"/>
                <a:gd name="T14" fmla="*/ 137 w 41"/>
                <a:gd name="T15" fmla="*/ 264 h 24"/>
                <a:gd name="T16" fmla="*/ 279 w 41"/>
                <a:gd name="T17" fmla="*/ 205 h 24"/>
                <a:gd name="T18" fmla="*/ 229 w 41"/>
                <a:gd name="T19" fmla="*/ 115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">
                  <a:moveTo>
                    <a:pt x="2" y="5"/>
                  </a:moveTo>
                  <a:cubicBezTo>
                    <a:pt x="8" y="1"/>
                    <a:pt x="16" y="0"/>
                    <a:pt x="22" y="4"/>
                  </a:cubicBezTo>
                  <a:cubicBezTo>
                    <a:pt x="25" y="6"/>
                    <a:pt x="26" y="8"/>
                    <a:pt x="28" y="10"/>
                  </a:cubicBezTo>
                  <a:cubicBezTo>
                    <a:pt x="32" y="13"/>
                    <a:pt x="37" y="14"/>
                    <a:pt x="41" y="16"/>
                  </a:cubicBezTo>
                  <a:cubicBezTo>
                    <a:pt x="38" y="17"/>
                    <a:pt x="34" y="15"/>
                    <a:pt x="30" y="16"/>
                  </a:cubicBezTo>
                  <a:cubicBezTo>
                    <a:pt x="26" y="16"/>
                    <a:pt x="24" y="20"/>
                    <a:pt x="20" y="20"/>
                  </a:cubicBezTo>
                  <a:cubicBezTo>
                    <a:pt x="14" y="20"/>
                    <a:pt x="3" y="16"/>
                    <a:pt x="1" y="24"/>
                  </a:cubicBezTo>
                  <a:cubicBezTo>
                    <a:pt x="0" y="18"/>
                    <a:pt x="4" y="15"/>
                    <a:pt x="9" y="14"/>
                  </a:cubicBezTo>
                  <a:cubicBezTo>
                    <a:pt x="12" y="14"/>
                    <a:pt x="17" y="13"/>
                    <a:pt x="18" y="11"/>
                  </a:cubicBezTo>
                  <a:cubicBezTo>
                    <a:pt x="21" y="9"/>
                    <a:pt x="18" y="6"/>
                    <a:pt x="15" y="6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Freeform 687">
              <a:extLst>
                <a:ext uri="{FF2B5EF4-FFF2-40B4-BE49-F238E27FC236}">
                  <a16:creationId xmlns:a16="http://schemas.microsoft.com/office/drawing/2014/main" id="{5972D126-4E98-C4AD-1F23-A65D7986E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3243"/>
              <a:ext cx="90" cy="141"/>
            </a:xfrm>
            <a:custGeom>
              <a:avLst/>
              <a:gdLst>
                <a:gd name="T0" fmla="*/ 333 w 36"/>
                <a:gd name="T1" fmla="*/ 0 h 53"/>
                <a:gd name="T2" fmla="*/ 438 w 36"/>
                <a:gd name="T3" fmla="*/ 0 h 53"/>
                <a:gd name="T4" fmla="*/ 533 w 36"/>
                <a:gd name="T5" fmla="*/ 114 h 53"/>
                <a:gd name="T6" fmla="*/ 550 w 36"/>
                <a:gd name="T7" fmla="*/ 431 h 53"/>
                <a:gd name="T8" fmla="*/ 363 w 36"/>
                <a:gd name="T9" fmla="*/ 907 h 53"/>
                <a:gd name="T10" fmla="*/ 158 w 36"/>
                <a:gd name="T11" fmla="*/ 942 h 53"/>
                <a:gd name="T12" fmla="*/ 33 w 36"/>
                <a:gd name="T13" fmla="*/ 750 h 53"/>
                <a:gd name="T14" fmla="*/ 113 w 36"/>
                <a:gd name="T15" fmla="*/ 580 h 53"/>
                <a:gd name="T16" fmla="*/ 113 w 36"/>
                <a:gd name="T17" fmla="*/ 375 h 53"/>
                <a:gd name="T18" fmla="*/ 220 w 36"/>
                <a:gd name="T19" fmla="*/ 511 h 53"/>
                <a:gd name="T20" fmla="*/ 270 w 36"/>
                <a:gd name="T21" fmla="*/ 474 h 53"/>
                <a:gd name="T22" fmla="*/ 283 w 36"/>
                <a:gd name="T23" fmla="*/ 375 h 53"/>
                <a:gd name="T24" fmla="*/ 375 w 36"/>
                <a:gd name="T25" fmla="*/ 452 h 53"/>
                <a:gd name="T26" fmla="*/ 270 w 36"/>
                <a:gd name="T27" fmla="*/ 678 h 53"/>
                <a:gd name="T28" fmla="*/ 488 w 36"/>
                <a:gd name="T29" fmla="*/ 474 h 53"/>
                <a:gd name="T30" fmla="*/ 408 w 36"/>
                <a:gd name="T31" fmla="*/ 247 h 53"/>
                <a:gd name="T32" fmla="*/ 270 w 36"/>
                <a:gd name="T33" fmla="*/ 192 h 53"/>
                <a:gd name="T34" fmla="*/ 270 w 36"/>
                <a:gd name="T35" fmla="*/ 114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" h="53">
                  <a:moveTo>
                    <a:pt x="21" y="0"/>
                  </a:moveTo>
                  <a:cubicBezTo>
                    <a:pt x="23" y="1"/>
                    <a:pt x="26" y="0"/>
                    <a:pt x="28" y="0"/>
                  </a:cubicBezTo>
                  <a:cubicBezTo>
                    <a:pt x="32" y="0"/>
                    <a:pt x="32" y="3"/>
                    <a:pt x="34" y="6"/>
                  </a:cubicBezTo>
                  <a:cubicBezTo>
                    <a:pt x="36" y="12"/>
                    <a:pt x="36" y="18"/>
                    <a:pt x="35" y="23"/>
                  </a:cubicBezTo>
                  <a:cubicBezTo>
                    <a:pt x="35" y="32"/>
                    <a:pt x="31" y="43"/>
                    <a:pt x="23" y="48"/>
                  </a:cubicBezTo>
                  <a:cubicBezTo>
                    <a:pt x="19" y="51"/>
                    <a:pt x="14" y="53"/>
                    <a:pt x="10" y="50"/>
                  </a:cubicBezTo>
                  <a:cubicBezTo>
                    <a:pt x="6" y="48"/>
                    <a:pt x="0" y="44"/>
                    <a:pt x="2" y="40"/>
                  </a:cubicBezTo>
                  <a:cubicBezTo>
                    <a:pt x="3" y="37"/>
                    <a:pt x="6" y="34"/>
                    <a:pt x="7" y="31"/>
                  </a:cubicBezTo>
                  <a:cubicBezTo>
                    <a:pt x="9" y="27"/>
                    <a:pt x="5" y="24"/>
                    <a:pt x="7" y="20"/>
                  </a:cubicBezTo>
                  <a:cubicBezTo>
                    <a:pt x="8" y="23"/>
                    <a:pt x="9" y="27"/>
                    <a:pt x="14" y="27"/>
                  </a:cubicBezTo>
                  <a:cubicBezTo>
                    <a:pt x="16" y="27"/>
                    <a:pt x="16" y="26"/>
                    <a:pt x="17" y="25"/>
                  </a:cubicBezTo>
                  <a:cubicBezTo>
                    <a:pt x="19" y="22"/>
                    <a:pt x="18" y="22"/>
                    <a:pt x="18" y="20"/>
                  </a:cubicBezTo>
                  <a:cubicBezTo>
                    <a:pt x="18" y="15"/>
                    <a:pt x="24" y="20"/>
                    <a:pt x="24" y="24"/>
                  </a:cubicBezTo>
                  <a:cubicBezTo>
                    <a:pt x="23" y="29"/>
                    <a:pt x="16" y="31"/>
                    <a:pt x="17" y="36"/>
                  </a:cubicBezTo>
                  <a:cubicBezTo>
                    <a:pt x="19" y="45"/>
                    <a:pt x="31" y="29"/>
                    <a:pt x="31" y="25"/>
                  </a:cubicBezTo>
                  <a:cubicBezTo>
                    <a:pt x="31" y="20"/>
                    <a:pt x="32" y="15"/>
                    <a:pt x="26" y="13"/>
                  </a:cubicBezTo>
                  <a:cubicBezTo>
                    <a:pt x="24" y="12"/>
                    <a:pt x="19" y="12"/>
                    <a:pt x="17" y="10"/>
                  </a:cubicBezTo>
                  <a:cubicBezTo>
                    <a:pt x="16" y="9"/>
                    <a:pt x="17" y="8"/>
                    <a:pt x="17" y="6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Freeform 688">
              <a:extLst>
                <a:ext uri="{FF2B5EF4-FFF2-40B4-BE49-F238E27FC236}">
                  <a16:creationId xmlns:a16="http://schemas.microsoft.com/office/drawing/2014/main" id="{CF719DBE-4F4A-3968-95E9-ADE5FEFD7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3243"/>
              <a:ext cx="140" cy="125"/>
            </a:xfrm>
            <a:custGeom>
              <a:avLst/>
              <a:gdLst>
                <a:gd name="T0" fmla="*/ 50 w 56"/>
                <a:gd name="T1" fmla="*/ 56 h 47"/>
                <a:gd name="T2" fmla="*/ 613 w 56"/>
                <a:gd name="T3" fmla="*/ 580 h 47"/>
                <a:gd name="T4" fmla="*/ 708 w 56"/>
                <a:gd name="T5" fmla="*/ 715 h 47"/>
                <a:gd name="T6" fmla="*/ 813 w 56"/>
                <a:gd name="T7" fmla="*/ 862 h 47"/>
                <a:gd name="T8" fmla="*/ 845 w 56"/>
                <a:gd name="T9" fmla="*/ 771 h 47"/>
                <a:gd name="T10" fmla="*/ 875 w 56"/>
                <a:gd name="T11" fmla="*/ 580 h 47"/>
                <a:gd name="T12" fmla="*/ 750 w 56"/>
                <a:gd name="T13" fmla="*/ 566 h 47"/>
                <a:gd name="T14" fmla="*/ 708 w 56"/>
                <a:gd name="T15" fmla="*/ 418 h 47"/>
                <a:gd name="T16" fmla="*/ 688 w 56"/>
                <a:gd name="T17" fmla="*/ 319 h 47"/>
                <a:gd name="T18" fmla="*/ 688 w 56"/>
                <a:gd name="T19" fmla="*/ 261 h 47"/>
                <a:gd name="T20" fmla="*/ 595 w 56"/>
                <a:gd name="T21" fmla="*/ 247 h 47"/>
                <a:gd name="T22" fmla="*/ 458 w 56"/>
                <a:gd name="T23" fmla="*/ 282 h 47"/>
                <a:gd name="T24" fmla="*/ 270 w 56"/>
                <a:gd name="T25" fmla="*/ 247 h 47"/>
                <a:gd name="T26" fmla="*/ 0 w 56"/>
                <a:gd name="T27" fmla="*/ 0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" h="47">
                  <a:moveTo>
                    <a:pt x="3" y="3"/>
                  </a:moveTo>
                  <a:cubicBezTo>
                    <a:pt x="12" y="16"/>
                    <a:pt x="28" y="20"/>
                    <a:pt x="39" y="31"/>
                  </a:cubicBezTo>
                  <a:cubicBezTo>
                    <a:pt x="41" y="33"/>
                    <a:pt x="43" y="36"/>
                    <a:pt x="45" y="38"/>
                  </a:cubicBezTo>
                  <a:cubicBezTo>
                    <a:pt x="47" y="41"/>
                    <a:pt x="49" y="45"/>
                    <a:pt x="52" y="46"/>
                  </a:cubicBezTo>
                  <a:cubicBezTo>
                    <a:pt x="55" y="47"/>
                    <a:pt x="55" y="44"/>
                    <a:pt x="54" y="41"/>
                  </a:cubicBezTo>
                  <a:cubicBezTo>
                    <a:pt x="54" y="38"/>
                    <a:pt x="55" y="34"/>
                    <a:pt x="56" y="31"/>
                  </a:cubicBezTo>
                  <a:cubicBezTo>
                    <a:pt x="53" y="32"/>
                    <a:pt x="51" y="33"/>
                    <a:pt x="48" y="30"/>
                  </a:cubicBezTo>
                  <a:cubicBezTo>
                    <a:pt x="47" y="28"/>
                    <a:pt x="46" y="25"/>
                    <a:pt x="45" y="22"/>
                  </a:cubicBezTo>
                  <a:cubicBezTo>
                    <a:pt x="44" y="20"/>
                    <a:pt x="44" y="19"/>
                    <a:pt x="44" y="17"/>
                  </a:cubicBezTo>
                  <a:cubicBezTo>
                    <a:pt x="44" y="15"/>
                    <a:pt x="45" y="15"/>
                    <a:pt x="44" y="14"/>
                  </a:cubicBezTo>
                  <a:cubicBezTo>
                    <a:pt x="43" y="11"/>
                    <a:pt x="41" y="12"/>
                    <a:pt x="38" y="13"/>
                  </a:cubicBezTo>
                  <a:cubicBezTo>
                    <a:pt x="35" y="14"/>
                    <a:pt x="33" y="15"/>
                    <a:pt x="29" y="15"/>
                  </a:cubicBezTo>
                  <a:cubicBezTo>
                    <a:pt x="25" y="16"/>
                    <a:pt x="21" y="14"/>
                    <a:pt x="17" y="13"/>
                  </a:cubicBezTo>
                  <a:cubicBezTo>
                    <a:pt x="11" y="10"/>
                    <a:pt x="5" y="5"/>
                    <a:pt x="0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Freeform 689">
              <a:extLst>
                <a:ext uri="{FF2B5EF4-FFF2-40B4-BE49-F238E27FC236}">
                  <a16:creationId xmlns:a16="http://schemas.microsoft.com/office/drawing/2014/main" id="{FF083530-D3F7-2E3A-05D3-AC06DEDC2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3171"/>
              <a:ext cx="82" cy="37"/>
            </a:xfrm>
            <a:custGeom>
              <a:avLst/>
              <a:gdLst>
                <a:gd name="T0" fmla="*/ 0 w 33"/>
                <a:gd name="T1" fmla="*/ 259 h 14"/>
                <a:gd name="T2" fmla="*/ 507 w 33"/>
                <a:gd name="T3" fmla="*/ 259 h 14"/>
                <a:gd name="T4" fmla="*/ 166 w 33"/>
                <a:gd name="T5" fmla="*/ 21 h 14"/>
                <a:gd name="T6" fmla="*/ 92 w 33"/>
                <a:gd name="T7" fmla="*/ 21 h 14"/>
                <a:gd name="T8" fmla="*/ 30 w 33"/>
                <a:gd name="T9" fmla="*/ 14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14">
                  <a:moveTo>
                    <a:pt x="0" y="14"/>
                  </a:moveTo>
                  <a:cubicBezTo>
                    <a:pt x="5" y="3"/>
                    <a:pt x="26" y="12"/>
                    <a:pt x="33" y="14"/>
                  </a:cubicBezTo>
                  <a:cubicBezTo>
                    <a:pt x="25" y="12"/>
                    <a:pt x="18" y="6"/>
                    <a:pt x="11" y="1"/>
                  </a:cubicBezTo>
                  <a:cubicBezTo>
                    <a:pt x="9" y="0"/>
                    <a:pt x="8" y="0"/>
                    <a:pt x="6" y="1"/>
                  </a:cubicBezTo>
                  <a:cubicBezTo>
                    <a:pt x="4" y="2"/>
                    <a:pt x="2" y="6"/>
                    <a:pt x="2" y="8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Freeform 690">
              <a:extLst>
                <a:ext uri="{FF2B5EF4-FFF2-40B4-BE49-F238E27FC236}">
                  <a16:creationId xmlns:a16="http://schemas.microsoft.com/office/drawing/2014/main" id="{8BB2642C-BF90-726C-830D-892851F3F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296"/>
              <a:ext cx="77" cy="53"/>
            </a:xfrm>
            <a:custGeom>
              <a:avLst/>
              <a:gdLst>
                <a:gd name="T0" fmla="*/ 383 w 31"/>
                <a:gd name="T1" fmla="*/ 0 h 20"/>
                <a:gd name="T2" fmla="*/ 196 w 31"/>
                <a:gd name="T3" fmla="*/ 371 h 20"/>
                <a:gd name="T4" fmla="*/ 30 w 31"/>
                <a:gd name="T5" fmla="*/ 260 h 20"/>
                <a:gd name="T6" fmla="*/ 62 w 31"/>
                <a:gd name="T7" fmla="*/ 21 h 20"/>
                <a:gd name="T8" fmla="*/ 166 w 31"/>
                <a:gd name="T9" fmla="*/ 239 h 20"/>
                <a:gd name="T10" fmla="*/ 353 w 31"/>
                <a:gd name="T11" fmla="*/ 21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" h="20">
                  <a:moveTo>
                    <a:pt x="25" y="0"/>
                  </a:moveTo>
                  <a:cubicBezTo>
                    <a:pt x="31" y="10"/>
                    <a:pt x="24" y="19"/>
                    <a:pt x="13" y="20"/>
                  </a:cubicBezTo>
                  <a:cubicBezTo>
                    <a:pt x="9" y="20"/>
                    <a:pt x="4" y="18"/>
                    <a:pt x="2" y="14"/>
                  </a:cubicBezTo>
                  <a:cubicBezTo>
                    <a:pt x="0" y="11"/>
                    <a:pt x="0" y="2"/>
                    <a:pt x="4" y="1"/>
                  </a:cubicBezTo>
                  <a:cubicBezTo>
                    <a:pt x="1" y="6"/>
                    <a:pt x="5" y="12"/>
                    <a:pt x="11" y="13"/>
                  </a:cubicBezTo>
                  <a:cubicBezTo>
                    <a:pt x="18" y="14"/>
                    <a:pt x="24" y="8"/>
                    <a:pt x="23" y="1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691">
              <a:extLst>
                <a:ext uri="{FF2B5EF4-FFF2-40B4-BE49-F238E27FC236}">
                  <a16:creationId xmlns:a16="http://schemas.microsoft.com/office/drawing/2014/main" id="{A8A76AA0-AB54-EE1E-23CD-EAB459516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3312"/>
              <a:ext cx="63" cy="69"/>
            </a:xfrm>
            <a:custGeom>
              <a:avLst/>
              <a:gdLst>
                <a:gd name="T0" fmla="*/ 272 w 25"/>
                <a:gd name="T1" fmla="*/ 0 h 26"/>
                <a:gd name="T2" fmla="*/ 318 w 25"/>
                <a:gd name="T3" fmla="*/ 353 h 26"/>
                <a:gd name="T4" fmla="*/ 0 w 25"/>
                <a:gd name="T5" fmla="*/ 353 h 26"/>
                <a:gd name="T6" fmla="*/ 192 w 25"/>
                <a:gd name="T7" fmla="*/ 316 h 26"/>
                <a:gd name="T8" fmla="*/ 242 w 25"/>
                <a:gd name="T9" fmla="*/ 191 h 26"/>
                <a:gd name="T10" fmla="*/ 255 w 25"/>
                <a:gd name="T11" fmla="*/ 35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6">
                  <a:moveTo>
                    <a:pt x="17" y="0"/>
                  </a:moveTo>
                  <a:cubicBezTo>
                    <a:pt x="25" y="2"/>
                    <a:pt x="24" y="14"/>
                    <a:pt x="20" y="19"/>
                  </a:cubicBezTo>
                  <a:cubicBezTo>
                    <a:pt x="15" y="26"/>
                    <a:pt x="6" y="23"/>
                    <a:pt x="0" y="19"/>
                  </a:cubicBezTo>
                  <a:cubicBezTo>
                    <a:pt x="4" y="19"/>
                    <a:pt x="8" y="19"/>
                    <a:pt x="12" y="17"/>
                  </a:cubicBezTo>
                  <a:cubicBezTo>
                    <a:pt x="14" y="14"/>
                    <a:pt x="14" y="12"/>
                    <a:pt x="15" y="10"/>
                  </a:cubicBezTo>
                  <a:cubicBezTo>
                    <a:pt x="15" y="7"/>
                    <a:pt x="17" y="5"/>
                    <a:pt x="16" y="2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8" name="Freeform 692">
              <a:extLst>
                <a:ext uri="{FF2B5EF4-FFF2-40B4-BE49-F238E27FC236}">
                  <a16:creationId xmlns:a16="http://schemas.microsoft.com/office/drawing/2014/main" id="{AF226924-647F-6C5A-E644-B24DD658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3261"/>
              <a:ext cx="32" cy="64"/>
            </a:xfrm>
            <a:custGeom>
              <a:avLst/>
              <a:gdLst>
                <a:gd name="T0" fmla="*/ 133 w 13"/>
                <a:gd name="T1" fmla="*/ 0 h 24"/>
                <a:gd name="T2" fmla="*/ 0 w 13"/>
                <a:gd name="T3" fmla="*/ 248 h 24"/>
                <a:gd name="T4" fmla="*/ 133 w 13"/>
                <a:gd name="T5" fmla="*/ 456 h 24"/>
                <a:gd name="T6" fmla="*/ 194 w 13"/>
                <a:gd name="T7" fmla="*/ 171 h 24"/>
                <a:gd name="T8" fmla="*/ 74 w 13"/>
                <a:gd name="T9" fmla="*/ 13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4">
                  <a:moveTo>
                    <a:pt x="9" y="0"/>
                  </a:moveTo>
                  <a:cubicBezTo>
                    <a:pt x="5" y="4"/>
                    <a:pt x="1" y="7"/>
                    <a:pt x="0" y="13"/>
                  </a:cubicBezTo>
                  <a:cubicBezTo>
                    <a:pt x="0" y="18"/>
                    <a:pt x="5" y="21"/>
                    <a:pt x="9" y="24"/>
                  </a:cubicBezTo>
                  <a:cubicBezTo>
                    <a:pt x="6" y="18"/>
                    <a:pt x="9" y="13"/>
                    <a:pt x="13" y="9"/>
                  </a:cubicBezTo>
                  <a:cubicBezTo>
                    <a:pt x="10" y="12"/>
                    <a:pt x="6" y="12"/>
                    <a:pt x="5" y="7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693">
              <a:extLst>
                <a:ext uri="{FF2B5EF4-FFF2-40B4-BE49-F238E27FC236}">
                  <a16:creationId xmlns:a16="http://schemas.microsoft.com/office/drawing/2014/main" id="{3F1E3BBA-0EA3-4DE7-A311-20CD81D7D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3109"/>
              <a:ext cx="97" cy="136"/>
            </a:xfrm>
            <a:custGeom>
              <a:avLst/>
              <a:gdLst>
                <a:gd name="T0" fmla="*/ 587 w 39"/>
                <a:gd name="T1" fmla="*/ 227 h 51"/>
                <a:gd name="T2" fmla="*/ 570 w 39"/>
                <a:gd name="T3" fmla="*/ 683 h 51"/>
                <a:gd name="T4" fmla="*/ 445 w 39"/>
                <a:gd name="T5" fmla="*/ 931 h 51"/>
                <a:gd name="T6" fmla="*/ 308 w 39"/>
                <a:gd name="T7" fmla="*/ 888 h 51"/>
                <a:gd name="T8" fmla="*/ 187 w 39"/>
                <a:gd name="T9" fmla="*/ 909 h 51"/>
                <a:gd name="T10" fmla="*/ 62 w 39"/>
                <a:gd name="T11" fmla="*/ 931 h 51"/>
                <a:gd name="T12" fmla="*/ 0 w 39"/>
                <a:gd name="T13" fmla="*/ 704 h 51"/>
                <a:gd name="T14" fmla="*/ 92 w 39"/>
                <a:gd name="T15" fmla="*/ 776 h 51"/>
                <a:gd name="T16" fmla="*/ 124 w 39"/>
                <a:gd name="T17" fmla="*/ 627 h 51"/>
                <a:gd name="T18" fmla="*/ 137 w 39"/>
                <a:gd name="T19" fmla="*/ 419 h 51"/>
                <a:gd name="T20" fmla="*/ 199 w 39"/>
                <a:gd name="T21" fmla="*/ 512 h 51"/>
                <a:gd name="T22" fmla="*/ 291 w 39"/>
                <a:gd name="T23" fmla="*/ 683 h 51"/>
                <a:gd name="T24" fmla="*/ 445 w 39"/>
                <a:gd name="T25" fmla="*/ 533 h 51"/>
                <a:gd name="T26" fmla="*/ 525 w 39"/>
                <a:gd name="T27" fmla="*/ 264 h 51"/>
                <a:gd name="T28" fmla="*/ 557 w 39"/>
                <a:gd name="T29" fmla="*/ 115 h 51"/>
                <a:gd name="T30" fmla="*/ 587 w 39"/>
                <a:gd name="T31" fmla="*/ 0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51">
                  <a:moveTo>
                    <a:pt x="38" y="12"/>
                  </a:moveTo>
                  <a:cubicBezTo>
                    <a:pt x="39" y="20"/>
                    <a:pt x="39" y="29"/>
                    <a:pt x="37" y="36"/>
                  </a:cubicBezTo>
                  <a:cubicBezTo>
                    <a:pt x="35" y="40"/>
                    <a:pt x="34" y="47"/>
                    <a:pt x="29" y="49"/>
                  </a:cubicBezTo>
                  <a:cubicBezTo>
                    <a:pt x="26" y="50"/>
                    <a:pt x="23" y="48"/>
                    <a:pt x="20" y="47"/>
                  </a:cubicBezTo>
                  <a:cubicBezTo>
                    <a:pt x="17" y="46"/>
                    <a:pt x="15" y="46"/>
                    <a:pt x="12" y="48"/>
                  </a:cubicBezTo>
                  <a:cubicBezTo>
                    <a:pt x="9" y="49"/>
                    <a:pt x="6" y="51"/>
                    <a:pt x="4" y="49"/>
                  </a:cubicBezTo>
                  <a:cubicBezTo>
                    <a:pt x="1" y="46"/>
                    <a:pt x="0" y="41"/>
                    <a:pt x="0" y="37"/>
                  </a:cubicBezTo>
                  <a:cubicBezTo>
                    <a:pt x="1" y="40"/>
                    <a:pt x="2" y="42"/>
                    <a:pt x="6" y="41"/>
                  </a:cubicBezTo>
                  <a:cubicBezTo>
                    <a:pt x="8" y="39"/>
                    <a:pt x="8" y="35"/>
                    <a:pt x="8" y="33"/>
                  </a:cubicBezTo>
                  <a:cubicBezTo>
                    <a:pt x="9" y="30"/>
                    <a:pt x="8" y="24"/>
                    <a:pt x="9" y="22"/>
                  </a:cubicBezTo>
                  <a:cubicBezTo>
                    <a:pt x="13" y="17"/>
                    <a:pt x="13" y="25"/>
                    <a:pt x="13" y="27"/>
                  </a:cubicBezTo>
                  <a:cubicBezTo>
                    <a:pt x="13" y="32"/>
                    <a:pt x="14" y="35"/>
                    <a:pt x="19" y="36"/>
                  </a:cubicBezTo>
                  <a:cubicBezTo>
                    <a:pt x="24" y="37"/>
                    <a:pt x="27" y="32"/>
                    <a:pt x="29" y="28"/>
                  </a:cubicBezTo>
                  <a:cubicBezTo>
                    <a:pt x="32" y="24"/>
                    <a:pt x="33" y="19"/>
                    <a:pt x="34" y="14"/>
                  </a:cubicBezTo>
                  <a:cubicBezTo>
                    <a:pt x="35" y="11"/>
                    <a:pt x="36" y="9"/>
                    <a:pt x="36" y="6"/>
                  </a:cubicBezTo>
                  <a:cubicBezTo>
                    <a:pt x="37" y="4"/>
                    <a:pt x="38" y="2"/>
                    <a:pt x="38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694">
              <a:extLst>
                <a:ext uri="{FF2B5EF4-FFF2-40B4-BE49-F238E27FC236}">
                  <a16:creationId xmlns:a16="http://schemas.microsoft.com/office/drawing/2014/main" id="{F7F259AC-BA60-5A56-4D5E-9A80DD714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957"/>
              <a:ext cx="135" cy="123"/>
            </a:xfrm>
            <a:custGeom>
              <a:avLst/>
              <a:gdLst>
                <a:gd name="T0" fmla="*/ 833 w 54"/>
                <a:gd name="T1" fmla="*/ 0 h 46"/>
                <a:gd name="T2" fmla="*/ 833 w 54"/>
                <a:gd name="T3" fmla="*/ 150 h 46"/>
                <a:gd name="T4" fmla="*/ 720 w 54"/>
                <a:gd name="T5" fmla="*/ 286 h 46"/>
                <a:gd name="T6" fmla="*/ 458 w 54"/>
                <a:gd name="T7" fmla="*/ 537 h 46"/>
                <a:gd name="T8" fmla="*/ 363 w 54"/>
                <a:gd name="T9" fmla="*/ 687 h 46"/>
                <a:gd name="T10" fmla="*/ 283 w 54"/>
                <a:gd name="T11" fmla="*/ 845 h 46"/>
                <a:gd name="T12" fmla="*/ 83 w 54"/>
                <a:gd name="T13" fmla="*/ 858 h 46"/>
                <a:gd name="T14" fmla="*/ 33 w 54"/>
                <a:gd name="T15" fmla="*/ 671 h 46"/>
                <a:gd name="T16" fmla="*/ 20 w 54"/>
                <a:gd name="T17" fmla="*/ 457 h 46"/>
                <a:gd name="T18" fmla="*/ 270 w 54"/>
                <a:gd name="T19" fmla="*/ 150 h 46"/>
                <a:gd name="T20" fmla="*/ 408 w 54"/>
                <a:gd name="T21" fmla="*/ 56 h 46"/>
                <a:gd name="T22" fmla="*/ 313 w 54"/>
                <a:gd name="T23" fmla="*/ 251 h 46"/>
                <a:gd name="T24" fmla="*/ 250 w 54"/>
                <a:gd name="T25" fmla="*/ 457 h 46"/>
                <a:gd name="T26" fmla="*/ 520 w 54"/>
                <a:gd name="T27" fmla="*/ 209 h 46"/>
                <a:gd name="T28" fmla="*/ 675 w 54"/>
                <a:gd name="T29" fmla="*/ 150 h 46"/>
                <a:gd name="T30" fmla="*/ 813 w 54"/>
                <a:gd name="T31" fmla="*/ 35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46">
                  <a:moveTo>
                    <a:pt x="53" y="0"/>
                  </a:moveTo>
                  <a:cubicBezTo>
                    <a:pt x="53" y="2"/>
                    <a:pt x="54" y="5"/>
                    <a:pt x="53" y="8"/>
                  </a:cubicBezTo>
                  <a:cubicBezTo>
                    <a:pt x="51" y="11"/>
                    <a:pt x="49" y="13"/>
                    <a:pt x="46" y="15"/>
                  </a:cubicBezTo>
                  <a:cubicBezTo>
                    <a:pt x="40" y="18"/>
                    <a:pt x="34" y="22"/>
                    <a:pt x="29" y="28"/>
                  </a:cubicBezTo>
                  <a:cubicBezTo>
                    <a:pt x="27" y="30"/>
                    <a:pt x="24" y="33"/>
                    <a:pt x="23" y="36"/>
                  </a:cubicBezTo>
                  <a:cubicBezTo>
                    <a:pt x="21" y="38"/>
                    <a:pt x="20" y="42"/>
                    <a:pt x="18" y="44"/>
                  </a:cubicBezTo>
                  <a:cubicBezTo>
                    <a:pt x="15" y="46"/>
                    <a:pt x="9" y="44"/>
                    <a:pt x="5" y="45"/>
                  </a:cubicBezTo>
                  <a:cubicBezTo>
                    <a:pt x="5" y="42"/>
                    <a:pt x="2" y="38"/>
                    <a:pt x="2" y="35"/>
                  </a:cubicBezTo>
                  <a:cubicBezTo>
                    <a:pt x="0" y="31"/>
                    <a:pt x="0" y="27"/>
                    <a:pt x="1" y="24"/>
                  </a:cubicBezTo>
                  <a:cubicBezTo>
                    <a:pt x="4" y="16"/>
                    <a:pt x="11" y="13"/>
                    <a:pt x="17" y="8"/>
                  </a:cubicBezTo>
                  <a:cubicBezTo>
                    <a:pt x="19" y="7"/>
                    <a:pt x="24" y="0"/>
                    <a:pt x="26" y="3"/>
                  </a:cubicBezTo>
                  <a:cubicBezTo>
                    <a:pt x="27" y="6"/>
                    <a:pt x="21" y="11"/>
                    <a:pt x="20" y="13"/>
                  </a:cubicBezTo>
                  <a:cubicBezTo>
                    <a:pt x="18" y="15"/>
                    <a:pt x="14" y="20"/>
                    <a:pt x="16" y="24"/>
                  </a:cubicBezTo>
                  <a:cubicBezTo>
                    <a:pt x="21" y="32"/>
                    <a:pt x="31" y="14"/>
                    <a:pt x="33" y="11"/>
                  </a:cubicBezTo>
                  <a:cubicBezTo>
                    <a:pt x="36" y="9"/>
                    <a:pt x="39" y="9"/>
                    <a:pt x="43" y="8"/>
                  </a:cubicBezTo>
                  <a:cubicBezTo>
                    <a:pt x="45" y="7"/>
                    <a:pt x="51" y="4"/>
                    <a:pt x="52" y="2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695">
              <a:extLst>
                <a:ext uri="{FF2B5EF4-FFF2-40B4-BE49-F238E27FC236}">
                  <a16:creationId xmlns:a16="http://schemas.microsoft.com/office/drawing/2014/main" id="{F71089BF-0940-595E-A033-5EC2237D8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3024"/>
              <a:ext cx="85" cy="61"/>
            </a:xfrm>
            <a:custGeom>
              <a:avLst/>
              <a:gdLst>
                <a:gd name="T0" fmla="*/ 270 w 34"/>
                <a:gd name="T1" fmla="*/ 149 h 23"/>
                <a:gd name="T2" fmla="*/ 238 w 34"/>
                <a:gd name="T3" fmla="*/ 281 h 23"/>
                <a:gd name="T4" fmla="*/ 145 w 34"/>
                <a:gd name="T5" fmla="*/ 281 h 23"/>
                <a:gd name="T6" fmla="*/ 33 w 34"/>
                <a:gd name="T7" fmla="*/ 0 h 23"/>
                <a:gd name="T8" fmla="*/ 20 w 34"/>
                <a:gd name="T9" fmla="*/ 337 h 23"/>
                <a:gd name="T10" fmla="*/ 175 w 34"/>
                <a:gd name="T11" fmla="*/ 408 h 23"/>
                <a:gd name="T12" fmla="*/ 395 w 34"/>
                <a:gd name="T13" fmla="*/ 395 h 23"/>
                <a:gd name="T14" fmla="*/ 533 w 34"/>
                <a:gd name="T15" fmla="*/ 294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" h="23">
                  <a:moveTo>
                    <a:pt x="17" y="8"/>
                  </a:moveTo>
                  <a:cubicBezTo>
                    <a:pt x="18" y="10"/>
                    <a:pt x="17" y="13"/>
                    <a:pt x="15" y="15"/>
                  </a:cubicBezTo>
                  <a:cubicBezTo>
                    <a:pt x="13" y="17"/>
                    <a:pt x="11" y="16"/>
                    <a:pt x="9" y="15"/>
                  </a:cubicBezTo>
                  <a:cubicBezTo>
                    <a:pt x="4" y="12"/>
                    <a:pt x="0" y="6"/>
                    <a:pt x="2" y="0"/>
                  </a:cubicBezTo>
                  <a:cubicBezTo>
                    <a:pt x="1" y="6"/>
                    <a:pt x="0" y="13"/>
                    <a:pt x="1" y="18"/>
                  </a:cubicBezTo>
                  <a:cubicBezTo>
                    <a:pt x="2" y="23"/>
                    <a:pt x="8" y="23"/>
                    <a:pt x="11" y="22"/>
                  </a:cubicBezTo>
                  <a:cubicBezTo>
                    <a:pt x="16" y="21"/>
                    <a:pt x="20" y="20"/>
                    <a:pt x="25" y="21"/>
                  </a:cubicBezTo>
                  <a:cubicBezTo>
                    <a:pt x="29" y="21"/>
                    <a:pt x="34" y="22"/>
                    <a:pt x="34" y="16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Freeform 696">
              <a:extLst>
                <a:ext uri="{FF2B5EF4-FFF2-40B4-BE49-F238E27FC236}">
                  <a16:creationId xmlns:a16="http://schemas.microsoft.com/office/drawing/2014/main" id="{06BE7F9B-3013-31F9-A400-207116121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2867"/>
              <a:ext cx="73" cy="120"/>
            </a:xfrm>
            <a:custGeom>
              <a:avLst/>
              <a:gdLst>
                <a:gd name="T0" fmla="*/ 126 w 29"/>
                <a:gd name="T1" fmla="*/ 0 h 45"/>
                <a:gd name="T2" fmla="*/ 335 w 29"/>
                <a:gd name="T3" fmla="*/ 136 h 45"/>
                <a:gd name="T4" fmla="*/ 335 w 29"/>
                <a:gd name="T5" fmla="*/ 376 h 45"/>
                <a:gd name="T6" fmla="*/ 430 w 29"/>
                <a:gd name="T7" fmla="*/ 568 h 45"/>
                <a:gd name="T8" fmla="*/ 317 w 29"/>
                <a:gd name="T9" fmla="*/ 832 h 45"/>
                <a:gd name="T10" fmla="*/ 368 w 29"/>
                <a:gd name="T11" fmla="*/ 739 h 45"/>
                <a:gd name="T12" fmla="*/ 317 w 29"/>
                <a:gd name="T13" fmla="*/ 589 h 45"/>
                <a:gd name="T14" fmla="*/ 254 w 29"/>
                <a:gd name="T15" fmla="*/ 456 h 45"/>
                <a:gd name="T16" fmla="*/ 254 w 29"/>
                <a:gd name="T17" fmla="*/ 363 h 45"/>
                <a:gd name="T18" fmla="*/ 159 w 29"/>
                <a:gd name="T19" fmla="*/ 285 h 45"/>
                <a:gd name="T20" fmla="*/ 83 w 29"/>
                <a:gd name="T21" fmla="*/ 192 h 45"/>
                <a:gd name="T22" fmla="*/ 63 w 29"/>
                <a:gd name="T23" fmla="*/ 21 h 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" h="45">
                  <a:moveTo>
                    <a:pt x="8" y="0"/>
                  </a:moveTo>
                  <a:cubicBezTo>
                    <a:pt x="12" y="2"/>
                    <a:pt x="18" y="4"/>
                    <a:pt x="21" y="7"/>
                  </a:cubicBezTo>
                  <a:cubicBezTo>
                    <a:pt x="24" y="12"/>
                    <a:pt x="21" y="16"/>
                    <a:pt x="21" y="20"/>
                  </a:cubicBezTo>
                  <a:cubicBezTo>
                    <a:pt x="21" y="25"/>
                    <a:pt x="25" y="27"/>
                    <a:pt x="27" y="30"/>
                  </a:cubicBezTo>
                  <a:cubicBezTo>
                    <a:pt x="29" y="35"/>
                    <a:pt x="25" y="45"/>
                    <a:pt x="20" y="44"/>
                  </a:cubicBezTo>
                  <a:cubicBezTo>
                    <a:pt x="21" y="42"/>
                    <a:pt x="22" y="41"/>
                    <a:pt x="23" y="39"/>
                  </a:cubicBezTo>
                  <a:cubicBezTo>
                    <a:pt x="25" y="35"/>
                    <a:pt x="22" y="33"/>
                    <a:pt x="20" y="31"/>
                  </a:cubicBezTo>
                  <a:cubicBezTo>
                    <a:pt x="18" y="29"/>
                    <a:pt x="16" y="26"/>
                    <a:pt x="16" y="24"/>
                  </a:cubicBezTo>
                  <a:cubicBezTo>
                    <a:pt x="15" y="22"/>
                    <a:pt x="16" y="20"/>
                    <a:pt x="16" y="19"/>
                  </a:cubicBezTo>
                  <a:cubicBezTo>
                    <a:pt x="15" y="17"/>
                    <a:pt x="12" y="16"/>
                    <a:pt x="10" y="15"/>
                  </a:cubicBezTo>
                  <a:cubicBezTo>
                    <a:pt x="8" y="14"/>
                    <a:pt x="6" y="13"/>
                    <a:pt x="5" y="10"/>
                  </a:cubicBezTo>
                  <a:cubicBezTo>
                    <a:pt x="3" y="7"/>
                    <a:pt x="0" y="3"/>
                    <a:pt x="4" y="1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697">
              <a:extLst>
                <a:ext uri="{FF2B5EF4-FFF2-40B4-BE49-F238E27FC236}">
                  <a16:creationId xmlns:a16="http://schemas.microsoft.com/office/drawing/2014/main" id="{219563CA-FFDF-8ADF-414D-A6DAD1D2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912"/>
              <a:ext cx="70" cy="64"/>
            </a:xfrm>
            <a:custGeom>
              <a:avLst/>
              <a:gdLst>
                <a:gd name="T0" fmla="*/ 63 w 28"/>
                <a:gd name="T1" fmla="*/ 0 h 24"/>
                <a:gd name="T2" fmla="*/ 300 w 28"/>
                <a:gd name="T3" fmla="*/ 149 h 24"/>
                <a:gd name="T4" fmla="*/ 375 w 28"/>
                <a:gd name="T5" fmla="*/ 192 h 24"/>
                <a:gd name="T6" fmla="*/ 425 w 28"/>
                <a:gd name="T7" fmla="*/ 341 h 24"/>
                <a:gd name="T8" fmla="*/ 188 w 28"/>
                <a:gd name="T9" fmla="*/ 248 h 24"/>
                <a:gd name="T10" fmla="*/ 113 w 28"/>
                <a:gd name="T11" fmla="*/ 363 h 24"/>
                <a:gd name="T12" fmla="*/ 0 w 28"/>
                <a:gd name="T13" fmla="*/ 456 h 24"/>
                <a:gd name="T14" fmla="*/ 83 w 28"/>
                <a:gd name="T15" fmla="*/ 285 h 24"/>
                <a:gd name="T16" fmla="*/ 83 w 28"/>
                <a:gd name="T17" fmla="*/ 136 h 24"/>
                <a:gd name="T18" fmla="*/ 63 w 28"/>
                <a:gd name="T19" fmla="*/ 56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" h="24">
                  <a:moveTo>
                    <a:pt x="4" y="0"/>
                  </a:moveTo>
                  <a:cubicBezTo>
                    <a:pt x="4" y="6"/>
                    <a:pt x="15" y="8"/>
                    <a:pt x="19" y="8"/>
                  </a:cubicBezTo>
                  <a:cubicBezTo>
                    <a:pt x="21" y="9"/>
                    <a:pt x="23" y="9"/>
                    <a:pt x="24" y="10"/>
                  </a:cubicBezTo>
                  <a:cubicBezTo>
                    <a:pt x="26" y="11"/>
                    <a:pt x="28" y="16"/>
                    <a:pt x="27" y="18"/>
                  </a:cubicBezTo>
                  <a:cubicBezTo>
                    <a:pt x="23" y="17"/>
                    <a:pt x="17" y="10"/>
                    <a:pt x="12" y="13"/>
                  </a:cubicBezTo>
                  <a:cubicBezTo>
                    <a:pt x="10" y="15"/>
                    <a:pt x="9" y="17"/>
                    <a:pt x="7" y="19"/>
                  </a:cubicBezTo>
                  <a:cubicBezTo>
                    <a:pt x="6" y="21"/>
                    <a:pt x="3" y="24"/>
                    <a:pt x="0" y="24"/>
                  </a:cubicBezTo>
                  <a:cubicBezTo>
                    <a:pt x="2" y="21"/>
                    <a:pt x="4" y="19"/>
                    <a:pt x="5" y="15"/>
                  </a:cubicBezTo>
                  <a:cubicBezTo>
                    <a:pt x="6" y="13"/>
                    <a:pt x="7" y="9"/>
                    <a:pt x="5" y="7"/>
                  </a:cubicBezTo>
                  <a:cubicBezTo>
                    <a:pt x="5" y="6"/>
                    <a:pt x="1" y="4"/>
                    <a:pt x="4" y="3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698">
              <a:extLst>
                <a:ext uri="{FF2B5EF4-FFF2-40B4-BE49-F238E27FC236}">
                  <a16:creationId xmlns:a16="http://schemas.microsoft.com/office/drawing/2014/main" id="{61C128FB-B45C-CBAE-8703-96E0838AA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827"/>
              <a:ext cx="120" cy="130"/>
            </a:xfrm>
            <a:custGeom>
              <a:avLst/>
              <a:gdLst>
                <a:gd name="T0" fmla="*/ 645 w 48"/>
                <a:gd name="T1" fmla="*/ 191 h 49"/>
                <a:gd name="T2" fmla="*/ 658 w 48"/>
                <a:gd name="T3" fmla="*/ 260 h 49"/>
                <a:gd name="T4" fmla="*/ 708 w 48"/>
                <a:gd name="T5" fmla="*/ 374 h 49"/>
                <a:gd name="T6" fmla="*/ 750 w 48"/>
                <a:gd name="T7" fmla="*/ 634 h 49"/>
                <a:gd name="T8" fmla="*/ 563 w 48"/>
                <a:gd name="T9" fmla="*/ 860 h 49"/>
                <a:gd name="T10" fmla="*/ 283 w 48"/>
                <a:gd name="T11" fmla="*/ 822 h 49"/>
                <a:gd name="T12" fmla="*/ 145 w 48"/>
                <a:gd name="T13" fmla="*/ 860 h 49"/>
                <a:gd name="T14" fmla="*/ 0 w 48"/>
                <a:gd name="T15" fmla="*/ 690 h 49"/>
                <a:gd name="T16" fmla="*/ 333 w 48"/>
                <a:gd name="T17" fmla="*/ 690 h 49"/>
                <a:gd name="T18" fmla="*/ 438 w 48"/>
                <a:gd name="T19" fmla="*/ 655 h 49"/>
                <a:gd name="T20" fmla="*/ 500 w 48"/>
                <a:gd name="T21" fmla="*/ 562 h 49"/>
                <a:gd name="T22" fmla="*/ 408 w 48"/>
                <a:gd name="T23" fmla="*/ 395 h 49"/>
                <a:gd name="T24" fmla="*/ 520 w 48"/>
                <a:gd name="T25" fmla="*/ 281 h 49"/>
                <a:gd name="T26" fmla="*/ 550 w 48"/>
                <a:gd name="T27" fmla="*/ 133 h 49"/>
                <a:gd name="T28" fmla="*/ 595 w 48"/>
                <a:gd name="T29" fmla="*/ 56 h 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8" h="49">
                  <a:moveTo>
                    <a:pt x="41" y="10"/>
                  </a:moveTo>
                  <a:cubicBezTo>
                    <a:pt x="41" y="12"/>
                    <a:pt x="41" y="13"/>
                    <a:pt x="42" y="14"/>
                  </a:cubicBezTo>
                  <a:cubicBezTo>
                    <a:pt x="44" y="16"/>
                    <a:pt x="45" y="18"/>
                    <a:pt x="45" y="20"/>
                  </a:cubicBezTo>
                  <a:cubicBezTo>
                    <a:pt x="47" y="24"/>
                    <a:pt x="48" y="30"/>
                    <a:pt x="48" y="34"/>
                  </a:cubicBezTo>
                  <a:cubicBezTo>
                    <a:pt x="47" y="40"/>
                    <a:pt x="44" y="49"/>
                    <a:pt x="36" y="46"/>
                  </a:cubicBezTo>
                  <a:cubicBezTo>
                    <a:pt x="29" y="44"/>
                    <a:pt x="25" y="40"/>
                    <a:pt x="18" y="44"/>
                  </a:cubicBezTo>
                  <a:cubicBezTo>
                    <a:pt x="15" y="46"/>
                    <a:pt x="12" y="48"/>
                    <a:pt x="9" y="46"/>
                  </a:cubicBezTo>
                  <a:cubicBezTo>
                    <a:pt x="6" y="45"/>
                    <a:pt x="0" y="41"/>
                    <a:pt x="0" y="37"/>
                  </a:cubicBezTo>
                  <a:cubicBezTo>
                    <a:pt x="7" y="42"/>
                    <a:pt x="15" y="45"/>
                    <a:pt x="21" y="37"/>
                  </a:cubicBezTo>
                  <a:cubicBezTo>
                    <a:pt x="23" y="34"/>
                    <a:pt x="25" y="34"/>
                    <a:pt x="28" y="35"/>
                  </a:cubicBezTo>
                  <a:cubicBezTo>
                    <a:pt x="31" y="35"/>
                    <a:pt x="33" y="34"/>
                    <a:pt x="32" y="30"/>
                  </a:cubicBezTo>
                  <a:cubicBezTo>
                    <a:pt x="31" y="27"/>
                    <a:pt x="26" y="25"/>
                    <a:pt x="26" y="21"/>
                  </a:cubicBezTo>
                  <a:cubicBezTo>
                    <a:pt x="26" y="17"/>
                    <a:pt x="30" y="16"/>
                    <a:pt x="33" y="15"/>
                  </a:cubicBezTo>
                  <a:cubicBezTo>
                    <a:pt x="36" y="13"/>
                    <a:pt x="36" y="10"/>
                    <a:pt x="35" y="7"/>
                  </a:cubicBezTo>
                  <a:cubicBezTo>
                    <a:pt x="35" y="6"/>
                    <a:pt x="36" y="0"/>
                    <a:pt x="38" y="3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699">
              <a:extLst>
                <a:ext uri="{FF2B5EF4-FFF2-40B4-BE49-F238E27FC236}">
                  <a16:creationId xmlns:a16="http://schemas.microsoft.com/office/drawing/2014/main" id="{EDA4C903-E173-DDFC-B238-FE88DFF73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" y="2955"/>
              <a:ext cx="95" cy="122"/>
            </a:xfrm>
            <a:custGeom>
              <a:avLst/>
              <a:gdLst>
                <a:gd name="T0" fmla="*/ 550 w 38"/>
                <a:gd name="T1" fmla="*/ 191 h 46"/>
                <a:gd name="T2" fmla="*/ 563 w 38"/>
                <a:gd name="T3" fmla="*/ 260 h 46"/>
                <a:gd name="T4" fmla="*/ 583 w 38"/>
                <a:gd name="T5" fmla="*/ 316 h 46"/>
                <a:gd name="T6" fmla="*/ 583 w 38"/>
                <a:gd name="T7" fmla="*/ 464 h 46"/>
                <a:gd name="T8" fmla="*/ 488 w 38"/>
                <a:gd name="T9" fmla="*/ 618 h 46"/>
                <a:gd name="T10" fmla="*/ 458 w 38"/>
                <a:gd name="T11" fmla="*/ 745 h 46"/>
                <a:gd name="T12" fmla="*/ 188 w 38"/>
                <a:gd name="T13" fmla="*/ 724 h 46"/>
                <a:gd name="T14" fmla="*/ 20 w 38"/>
                <a:gd name="T15" fmla="*/ 353 h 46"/>
                <a:gd name="T16" fmla="*/ 238 w 38"/>
                <a:gd name="T17" fmla="*/ 597 h 46"/>
                <a:gd name="T18" fmla="*/ 375 w 38"/>
                <a:gd name="T19" fmla="*/ 541 h 46"/>
                <a:gd name="T20" fmla="*/ 408 w 38"/>
                <a:gd name="T21" fmla="*/ 316 h 46"/>
                <a:gd name="T22" fmla="*/ 313 w 38"/>
                <a:gd name="T23" fmla="*/ 133 h 46"/>
                <a:gd name="T24" fmla="*/ 220 w 38"/>
                <a:gd name="T25" fmla="*/ 56 h 46"/>
                <a:gd name="T26" fmla="*/ 458 w 38"/>
                <a:gd name="T27" fmla="*/ 111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8" h="46">
                  <a:moveTo>
                    <a:pt x="35" y="10"/>
                  </a:moveTo>
                  <a:cubicBezTo>
                    <a:pt x="34" y="12"/>
                    <a:pt x="36" y="12"/>
                    <a:pt x="36" y="14"/>
                  </a:cubicBezTo>
                  <a:cubicBezTo>
                    <a:pt x="37" y="15"/>
                    <a:pt x="37" y="16"/>
                    <a:pt x="37" y="17"/>
                  </a:cubicBezTo>
                  <a:cubicBezTo>
                    <a:pt x="38" y="20"/>
                    <a:pt x="38" y="22"/>
                    <a:pt x="37" y="25"/>
                  </a:cubicBezTo>
                  <a:cubicBezTo>
                    <a:pt x="35" y="28"/>
                    <a:pt x="33" y="30"/>
                    <a:pt x="31" y="33"/>
                  </a:cubicBezTo>
                  <a:cubicBezTo>
                    <a:pt x="30" y="35"/>
                    <a:pt x="30" y="38"/>
                    <a:pt x="29" y="40"/>
                  </a:cubicBezTo>
                  <a:cubicBezTo>
                    <a:pt x="26" y="46"/>
                    <a:pt x="16" y="40"/>
                    <a:pt x="12" y="39"/>
                  </a:cubicBezTo>
                  <a:cubicBezTo>
                    <a:pt x="3" y="34"/>
                    <a:pt x="0" y="29"/>
                    <a:pt x="1" y="19"/>
                  </a:cubicBezTo>
                  <a:cubicBezTo>
                    <a:pt x="2" y="26"/>
                    <a:pt x="8" y="31"/>
                    <a:pt x="15" y="32"/>
                  </a:cubicBezTo>
                  <a:cubicBezTo>
                    <a:pt x="19" y="33"/>
                    <a:pt x="23" y="33"/>
                    <a:pt x="24" y="29"/>
                  </a:cubicBezTo>
                  <a:cubicBezTo>
                    <a:pt x="25" y="25"/>
                    <a:pt x="27" y="21"/>
                    <a:pt x="26" y="17"/>
                  </a:cubicBezTo>
                  <a:cubicBezTo>
                    <a:pt x="25" y="13"/>
                    <a:pt x="24" y="10"/>
                    <a:pt x="20" y="7"/>
                  </a:cubicBezTo>
                  <a:cubicBezTo>
                    <a:pt x="19" y="7"/>
                    <a:pt x="14" y="5"/>
                    <a:pt x="14" y="3"/>
                  </a:cubicBezTo>
                  <a:cubicBezTo>
                    <a:pt x="16" y="0"/>
                    <a:pt x="27" y="5"/>
                    <a:pt x="29" y="6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Freeform 700">
              <a:extLst>
                <a:ext uri="{FF2B5EF4-FFF2-40B4-BE49-F238E27FC236}">
                  <a16:creationId xmlns:a16="http://schemas.microsoft.com/office/drawing/2014/main" id="{82F15417-12A2-3F9F-F44F-D117F4013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" y="2781"/>
              <a:ext cx="72" cy="120"/>
            </a:xfrm>
            <a:custGeom>
              <a:avLst/>
              <a:gdLst>
                <a:gd name="T0" fmla="*/ 166 w 29"/>
                <a:gd name="T1" fmla="*/ 0 h 45"/>
                <a:gd name="T2" fmla="*/ 382 w 29"/>
                <a:gd name="T3" fmla="*/ 547 h 45"/>
                <a:gd name="T4" fmla="*/ 432 w 29"/>
                <a:gd name="T5" fmla="*/ 589 h 45"/>
                <a:gd name="T6" fmla="*/ 400 w 29"/>
                <a:gd name="T7" fmla="*/ 717 h 45"/>
                <a:gd name="T8" fmla="*/ 278 w 29"/>
                <a:gd name="T9" fmla="*/ 853 h 45"/>
                <a:gd name="T10" fmla="*/ 166 w 29"/>
                <a:gd name="T11" fmla="*/ 456 h 45"/>
                <a:gd name="T12" fmla="*/ 12 w 29"/>
                <a:gd name="T13" fmla="*/ 264 h 45"/>
                <a:gd name="T14" fmla="*/ 74 w 29"/>
                <a:gd name="T15" fmla="*/ 248 h 45"/>
                <a:gd name="T16" fmla="*/ 104 w 29"/>
                <a:gd name="T17" fmla="*/ 264 h 45"/>
                <a:gd name="T18" fmla="*/ 166 w 29"/>
                <a:gd name="T19" fmla="*/ 93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" h="45">
                  <a:moveTo>
                    <a:pt x="11" y="0"/>
                  </a:moveTo>
                  <a:cubicBezTo>
                    <a:pt x="19" y="7"/>
                    <a:pt x="14" y="24"/>
                    <a:pt x="25" y="29"/>
                  </a:cubicBezTo>
                  <a:cubicBezTo>
                    <a:pt x="26" y="30"/>
                    <a:pt x="28" y="30"/>
                    <a:pt x="28" y="31"/>
                  </a:cubicBezTo>
                  <a:cubicBezTo>
                    <a:pt x="29" y="33"/>
                    <a:pt x="27" y="36"/>
                    <a:pt x="26" y="38"/>
                  </a:cubicBezTo>
                  <a:cubicBezTo>
                    <a:pt x="25" y="42"/>
                    <a:pt x="22" y="45"/>
                    <a:pt x="18" y="45"/>
                  </a:cubicBezTo>
                  <a:cubicBezTo>
                    <a:pt x="20" y="38"/>
                    <a:pt x="15" y="29"/>
                    <a:pt x="11" y="24"/>
                  </a:cubicBezTo>
                  <a:cubicBezTo>
                    <a:pt x="8" y="21"/>
                    <a:pt x="3" y="19"/>
                    <a:pt x="1" y="14"/>
                  </a:cubicBezTo>
                  <a:cubicBezTo>
                    <a:pt x="0" y="12"/>
                    <a:pt x="7" y="14"/>
                    <a:pt x="5" y="13"/>
                  </a:cubicBezTo>
                  <a:cubicBezTo>
                    <a:pt x="6" y="16"/>
                    <a:pt x="4" y="13"/>
                    <a:pt x="7" y="14"/>
                  </a:cubicBezTo>
                  <a:cubicBezTo>
                    <a:pt x="13" y="15"/>
                    <a:pt x="10" y="8"/>
                    <a:pt x="11" y="5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Freeform 701">
              <a:extLst>
                <a:ext uri="{FF2B5EF4-FFF2-40B4-BE49-F238E27FC236}">
                  <a16:creationId xmlns:a16="http://schemas.microsoft.com/office/drawing/2014/main" id="{F90FDA34-54C5-7D34-EFF1-95790995A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563"/>
              <a:ext cx="45" cy="96"/>
            </a:xfrm>
            <a:custGeom>
              <a:avLst/>
              <a:gdLst>
                <a:gd name="T0" fmla="*/ 158 w 18"/>
                <a:gd name="T1" fmla="*/ 0 h 36"/>
                <a:gd name="T2" fmla="*/ 250 w 18"/>
                <a:gd name="T3" fmla="*/ 419 h 36"/>
                <a:gd name="T4" fmla="*/ 0 w 18"/>
                <a:gd name="T5" fmla="*/ 627 h 36"/>
                <a:gd name="T6" fmla="*/ 95 w 18"/>
                <a:gd name="T7" fmla="*/ 477 h 36"/>
                <a:gd name="T8" fmla="*/ 50 w 18"/>
                <a:gd name="T9" fmla="*/ 149 h 36"/>
                <a:gd name="T10" fmla="*/ 188 w 18"/>
                <a:gd name="T11" fmla="*/ 20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36">
                  <a:moveTo>
                    <a:pt x="10" y="0"/>
                  </a:moveTo>
                  <a:cubicBezTo>
                    <a:pt x="16" y="6"/>
                    <a:pt x="18" y="13"/>
                    <a:pt x="16" y="22"/>
                  </a:cubicBezTo>
                  <a:cubicBezTo>
                    <a:pt x="15" y="29"/>
                    <a:pt x="8" y="36"/>
                    <a:pt x="0" y="33"/>
                  </a:cubicBezTo>
                  <a:cubicBezTo>
                    <a:pt x="1" y="30"/>
                    <a:pt x="5" y="29"/>
                    <a:pt x="6" y="25"/>
                  </a:cubicBezTo>
                  <a:cubicBezTo>
                    <a:pt x="7" y="19"/>
                    <a:pt x="5" y="13"/>
                    <a:pt x="3" y="8"/>
                  </a:cubicBezTo>
                  <a:cubicBezTo>
                    <a:pt x="5" y="8"/>
                    <a:pt x="10" y="15"/>
                    <a:pt x="12" y="11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702">
              <a:extLst>
                <a:ext uri="{FF2B5EF4-FFF2-40B4-BE49-F238E27FC236}">
                  <a16:creationId xmlns:a16="http://schemas.microsoft.com/office/drawing/2014/main" id="{91A0C1B0-8426-4FDA-4787-DAADB0C2D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" y="2592"/>
              <a:ext cx="285" cy="240"/>
            </a:xfrm>
            <a:custGeom>
              <a:avLst/>
              <a:gdLst>
                <a:gd name="T0" fmla="*/ 1720 w 114"/>
                <a:gd name="T1" fmla="*/ 136 h 90"/>
                <a:gd name="T2" fmla="*/ 1658 w 114"/>
                <a:gd name="T3" fmla="*/ 419 h 90"/>
                <a:gd name="T4" fmla="*/ 1645 w 114"/>
                <a:gd name="T5" fmla="*/ 456 h 90"/>
                <a:gd name="T6" fmla="*/ 1550 w 114"/>
                <a:gd name="T7" fmla="*/ 456 h 90"/>
                <a:gd name="T8" fmla="*/ 1375 w 114"/>
                <a:gd name="T9" fmla="*/ 512 h 90"/>
                <a:gd name="T10" fmla="*/ 1050 w 114"/>
                <a:gd name="T11" fmla="*/ 760 h 90"/>
                <a:gd name="T12" fmla="*/ 720 w 114"/>
                <a:gd name="T13" fmla="*/ 1003 h 90"/>
                <a:gd name="T14" fmla="*/ 408 w 114"/>
                <a:gd name="T15" fmla="*/ 1272 h 90"/>
                <a:gd name="T16" fmla="*/ 208 w 114"/>
                <a:gd name="T17" fmla="*/ 1501 h 90"/>
                <a:gd name="T18" fmla="*/ 95 w 114"/>
                <a:gd name="T19" fmla="*/ 1707 h 90"/>
                <a:gd name="T20" fmla="*/ 50 w 114"/>
                <a:gd name="T21" fmla="*/ 1557 h 90"/>
                <a:gd name="T22" fmla="*/ 0 w 114"/>
                <a:gd name="T23" fmla="*/ 1387 h 90"/>
                <a:gd name="T24" fmla="*/ 175 w 114"/>
                <a:gd name="T25" fmla="*/ 1331 h 90"/>
                <a:gd name="T26" fmla="*/ 438 w 114"/>
                <a:gd name="T27" fmla="*/ 1080 h 90"/>
                <a:gd name="T28" fmla="*/ 738 w 114"/>
                <a:gd name="T29" fmla="*/ 797 h 90"/>
                <a:gd name="T30" fmla="*/ 1050 w 114"/>
                <a:gd name="T31" fmla="*/ 605 h 90"/>
                <a:gd name="T32" fmla="*/ 1300 w 114"/>
                <a:gd name="T33" fmla="*/ 477 h 90"/>
                <a:gd name="T34" fmla="*/ 1488 w 114"/>
                <a:gd name="T35" fmla="*/ 341 h 90"/>
                <a:gd name="T36" fmla="*/ 1645 w 114"/>
                <a:gd name="T37" fmla="*/ 205 h 90"/>
                <a:gd name="T38" fmla="*/ 1658 w 114"/>
                <a:gd name="T39" fmla="*/ 77 h 90"/>
                <a:gd name="T40" fmla="*/ 1688 w 114"/>
                <a:gd name="T41" fmla="*/ 0 h 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4" h="90">
                  <a:moveTo>
                    <a:pt x="110" y="7"/>
                  </a:moveTo>
                  <a:cubicBezTo>
                    <a:pt x="114" y="12"/>
                    <a:pt x="108" y="19"/>
                    <a:pt x="106" y="22"/>
                  </a:cubicBezTo>
                  <a:cubicBezTo>
                    <a:pt x="105" y="23"/>
                    <a:pt x="106" y="23"/>
                    <a:pt x="105" y="24"/>
                  </a:cubicBezTo>
                  <a:cubicBezTo>
                    <a:pt x="105" y="24"/>
                    <a:pt x="100" y="24"/>
                    <a:pt x="99" y="24"/>
                  </a:cubicBezTo>
                  <a:cubicBezTo>
                    <a:pt x="96" y="25"/>
                    <a:pt x="92" y="25"/>
                    <a:pt x="88" y="27"/>
                  </a:cubicBezTo>
                  <a:cubicBezTo>
                    <a:pt x="81" y="30"/>
                    <a:pt x="73" y="35"/>
                    <a:pt x="67" y="40"/>
                  </a:cubicBezTo>
                  <a:cubicBezTo>
                    <a:pt x="60" y="45"/>
                    <a:pt x="53" y="48"/>
                    <a:pt x="46" y="53"/>
                  </a:cubicBezTo>
                  <a:cubicBezTo>
                    <a:pt x="39" y="57"/>
                    <a:pt x="33" y="63"/>
                    <a:pt x="26" y="67"/>
                  </a:cubicBezTo>
                  <a:cubicBezTo>
                    <a:pt x="21" y="71"/>
                    <a:pt x="16" y="74"/>
                    <a:pt x="13" y="79"/>
                  </a:cubicBezTo>
                  <a:cubicBezTo>
                    <a:pt x="11" y="81"/>
                    <a:pt x="9" y="90"/>
                    <a:pt x="6" y="90"/>
                  </a:cubicBezTo>
                  <a:cubicBezTo>
                    <a:pt x="4" y="89"/>
                    <a:pt x="4" y="83"/>
                    <a:pt x="3" y="82"/>
                  </a:cubicBezTo>
                  <a:cubicBezTo>
                    <a:pt x="3" y="79"/>
                    <a:pt x="1" y="76"/>
                    <a:pt x="0" y="73"/>
                  </a:cubicBezTo>
                  <a:cubicBezTo>
                    <a:pt x="4" y="74"/>
                    <a:pt x="7" y="73"/>
                    <a:pt x="11" y="70"/>
                  </a:cubicBezTo>
                  <a:cubicBezTo>
                    <a:pt x="16" y="66"/>
                    <a:pt x="22" y="61"/>
                    <a:pt x="28" y="57"/>
                  </a:cubicBezTo>
                  <a:cubicBezTo>
                    <a:pt x="35" y="52"/>
                    <a:pt x="41" y="47"/>
                    <a:pt x="47" y="42"/>
                  </a:cubicBezTo>
                  <a:cubicBezTo>
                    <a:pt x="53" y="37"/>
                    <a:pt x="60" y="35"/>
                    <a:pt x="67" y="32"/>
                  </a:cubicBezTo>
                  <a:cubicBezTo>
                    <a:pt x="72" y="30"/>
                    <a:pt x="77" y="26"/>
                    <a:pt x="83" y="25"/>
                  </a:cubicBezTo>
                  <a:cubicBezTo>
                    <a:pt x="88" y="23"/>
                    <a:pt x="91" y="21"/>
                    <a:pt x="95" y="18"/>
                  </a:cubicBezTo>
                  <a:cubicBezTo>
                    <a:pt x="98" y="16"/>
                    <a:pt x="103" y="14"/>
                    <a:pt x="105" y="11"/>
                  </a:cubicBezTo>
                  <a:cubicBezTo>
                    <a:pt x="106" y="8"/>
                    <a:pt x="105" y="7"/>
                    <a:pt x="106" y="4"/>
                  </a:cubicBezTo>
                  <a:cubicBezTo>
                    <a:pt x="106" y="3"/>
                    <a:pt x="107" y="2"/>
                    <a:pt x="108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Freeform 703">
              <a:extLst>
                <a:ext uri="{FF2B5EF4-FFF2-40B4-BE49-F238E27FC236}">
                  <a16:creationId xmlns:a16="http://schemas.microsoft.com/office/drawing/2014/main" id="{E5BFAD58-16DC-AA93-6835-9E8E4FF57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488"/>
              <a:ext cx="43" cy="35"/>
            </a:xfrm>
            <a:custGeom>
              <a:avLst/>
              <a:gdLst>
                <a:gd name="T0" fmla="*/ 255 w 17"/>
                <a:gd name="T1" fmla="*/ 0 h 13"/>
                <a:gd name="T2" fmla="*/ 96 w 17"/>
                <a:gd name="T3" fmla="*/ 253 h 13"/>
                <a:gd name="T4" fmla="*/ 20 w 17"/>
                <a:gd name="T5" fmla="*/ 197 h 13"/>
                <a:gd name="T6" fmla="*/ 210 w 17"/>
                <a:gd name="T7" fmla="*/ 59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3">
                  <a:moveTo>
                    <a:pt x="16" y="0"/>
                  </a:moveTo>
                  <a:cubicBezTo>
                    <a:pt x="17" y="6"/>
                    <a:pt x="12" y="13"/>
                    <a:pt x="6" y="13"/>
                  </a:cubicBezTo>
                  <a:cubicBezTo>
                    <a:pt x="3" y="13"/>
                    <a:pt x="0" y="13"/>
                    <a:pt x="1" y="10"/>
                  </a:cubicBezTo>
                  <a:cubicBezTo>
                    <a:pt x="3" y="7"/>
                    <a:pt x="11" y="6"/>
                    <a:pt x="13" y="3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0" name="Freeform 704">
              <a:extLst>
                <a:ext uri="{FF2B5EF4-FFF2-40B4-BE49-F238E27FC236}">
                  <a16:creationId xmlns:a16="http://schemas.microsoft.com/office/drawing/2014/main" id="{D3A9E891-7357-5897-48A4-B2533386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2485"/>
              <a:ext cx="215" cy="150"/>
            </a:xfrm>
            <a:custGeom>
              <a:avLst/>
              <a:gdLst>
                <a:gd name="T0" fmla="*/ 1345 w 86"/>
                <a:gd name="T1" fmla="*/ 0 h 56"/>
                <a:gd name="T2" fmla="*/ 1175 w 86"/>
                <a:gd name="T3" fmla="*/ 137 h 56"/>
                <a:gd name="T4" fmla="*/ 1145 w 86"/>
                <a:gd name="T5" fmla="*/ 252 h 56"/>
                <a:gd name="T6" fmla="*/ 1050 w 86"/>
                <a:gd name="T7" fmla="*/ 252 h 56"/>
                <a:gd name="T8" fmla="*/ 645 w 86"/>
                <a:gd name="T9" fmla="*/ 458 h 56"/>
                <a:gd name="T10" fmla="*/ 113 w 86"/>
                <a:gd name="T11" fmla="*/ 962 h 56"/>
                <a:gd name="T12" fmla="*/ 125 w 86"/>
                <a:gd name="T13" fmla="*/ 675 h 56"/>
                <a:gd name="T14" fmla="*/ 83 w 86"/>
                <a:gd name="T15" fmla="*/ 517 h 56"/>
                <a:gd name="T16" fmla="*/ 0 w 86"/>
                <a:gd name="T17" fmla="*/ 445 h 56"/>
                <a:gd name="T18" fmla="*/ 300 w 86"/>
                <a:gd name="T19" fmla="*/ 654 h 56"/>
                <a:gd name="T20" fmla="*/ 408 w 86"/>
                <a:gd name="T21" fmla="*/ 329 h 56"/>
                <a:gd name="T22" fmla="*/ 720 w 86"/>
                <a:gd name="T23" fmla="*/ 287 h 56"/>
                <a:gd name="T24" fmla="*/ 1188 w 86"/>
                <a:gd name="T25" fmla="*/ 0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56">
                  <a:moveTo>
                    <a:pt x="86" y="0"/>
                  </a:moveTo>
                  <a:cubicBezTo>
                    <a:pt x="83" y="3"/>
                    <a:pt x="77" y="3"/>
                    <a:pt x="75" y="7"/>
                  </a:cubicBezTo>
                  <a:cubicBezTo>
                    <a:pt x="74" y="8"/>
                    <a:pt x="74" y="12"/>
                    <a:pt x="73" y="13"/>
                  </a:cubicBezTo>
                  <a:cubicBezTo>
                    <a:pt x="72" y="14"/>
                    <a:pt x="69" y="13"/>
                    <a:pt x="67" y="13"/>
                  </a:cubicBezTo>
                  <a:cubicBezTo>
                    <a:pt x="59" y="15"/>
                    <a:pt x="48" y="19"/>
                    <a:pt x="41" y="24"/>
                  </a:cubicBezTo>
                  <a:cubicBezTo>
                    <a:pt x="30" y="32"/>
                    <a:pt x="25" y="56"/>
                    <a:pt x="7" y="50"/>
                  </a:cubicBezTo>
                  <a:cubicBezTo>
                    <a:pt x="9" y="45"/>
                    <a:pt x="9" y="41"/>
                    <a:pt x="8" y="35"/>
                  </a:cubicBezTo>
                  <a:cubicBezTo>
                    <a:pt x="8" y="33"/>
                    <a:pt x="7" y="29"/>
                    <a:pt x="5" y="27"/>
                  </a:cubicBezTo>
                  <a:cubicBezTo>
                    <a:pt x="4" y="25"/>
                    <a:pt x="1" y="25"/>
                    <a:pt x="0" y="23"/>
                  </a:cubicBezTo>
                  <a:cubicBezTo>
                    <a:pt x="10" y="22"/>
                    <a:pt x="9" y="33"/>
                    <a:pt x="19" y="34"/>
                  </a:cubicBezTo>
                  <a:cubicBezTo>
                    <a:pt x="31" y="36"/>
                    <a:pt x="27" y="25"/>
                    <a:pt x="26" y="17"/>
                  </a:cubicBezTo>
                  <a:cubicBezTo>
                    <a:pt x="29" y="27"/>
                    <a:pt x="41" y="19"/>
                    <a:pt x="46" y="15"/>
                  </a:cubicBezTo>
                  <a:cubicBezTo>
                    <a:pt x="56" y="9"/>
                    <a:pt x="67" y="7"/>
                    <a:pt x="76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Freeform 705">
              <a:extLst>
                <a:ext uri="{FF2B5EF4-FFF2-40B4-BE49-F238E27FC236}">
                  <a16:creationId xmlns:a16="http://schemas.microsoft.com/office/drawing/2014/main" id="{BCD5C87F-2FEB-965E-573D-BB3F5EDD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" y="2416"/>
              <a:ext cx="80" cy="91"/>
            </a:xfrm>
            <a:custGeom>
              <a:avLst/>
              <a:gdLst>
                <a:gd name="T0" fmla="*/ 0 w 32"/>
                <a:gd name="T1" fmla="*/ 286 h 34"/>
                <a:gd name="T2" fmla="*/ 63 w 32"/>
                <a:gd name="T3" fmla="*/ 594 h 34"/>
                <a:gd name="T4" fmla="*/ 250 w 32"/>
                <a:gd name="T5" fmla="*/ 517 h 34"/>
                <a:gd name="T6" fmla="*/ 333 w 32"/>
                <a:gd name="T7" fmla="*/ 230 h 34"/>
                <a:gd name="T8" fmla="*/ 500 w 32"/>
                <a:gd name="T9" fmla="*/ 21 h 34"/>
                <a:gd name="T10" fmla="*/ 270 w 32"/>
                <a:gd name="T11" fmla="*/ 230 h 34"/>
                <a:gd name="T12" fmla="*/ 175 w 32"/>
                <a:gd name="T13" fmla="*/ 367 h 34"/>
                <a:gd name="T14" fmla="*/ 33 w 32"/>
                <a:gd name="T15" fmla="*/ 308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34">
                  <a:moveTo>
                    <a:pt x="0" y="15"/>
                  </a:moveTo>
                  <a:cubicBezTo>
                    <a:pt x="5" y="18"/>
                    <a:pt x="1" y="27"/>
                    <a:pt x="4" y="31"/>
                  </a:cubicBezTo>
                  <a:cubicBezTo>
                    <a:pt x="7" y="34"/>
                    <a:pt x="15" y="30"/>
                    <a:pt x="16" y="27"/>
                  </a:cubicBezTo>
                  <a:cubicBezTo>
                    <a:pt x="18" y="21"/>
                    <a:pt x="16" y="17"/>
                    <a:pt x="21" y="12"/>
                  </a:cubicBezTo>
                  <a:cubicBezTo>
                    <a:pt x="24" y="8"/>
                    <a:pt x="28" y="4"/>
                    <a:pt x="32" y="1"/>
                  </a:cubicBezTo>
                  <a:cubicBezTo>
                    <a:pt x="24" y="0"/>
                    <a:pt x="21" y="6"/>
                    <a:pt x="17" y="12"/>
                  </a:cubicBezTo>
                  <a:cubicBezTo>
                    <a:pt x="15" y="14"/>
                    <a:pt x="14" y="18"/>
                    <a:pt x="11" y="19"/>
                  </a:cubicBezTo>
                  <a:cubicBezTo>
                    <a:pt x="8" y="19"/>
                    <a:pt x="5" y="16"/>
                    <a:pt x="2" y="16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Freeform 706">
              <a:extLst>
                <a:ext uri="{FF2B5EF4-FFF2-40B4-BE49-F238E27FC236}">
                  <a16:creationId xmlns:a16="http://schemas.microsoft.com/office/drawing/2014/main" id="{DEA9FC6E-97AF-F5FA-79EF-5F65B80E5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" y="2371"/>
              <a:ext cx="40" cy="48"/>
            </a:xfrm>
            <a:custGeom>
              <a:avLst/>
              <a:gdLst>
                <a:gd name="T0" fmla="*/ 250 w 16"/>
                <a:gd name="T1" fmla="*/ 0 h 18"/>
                <a:gd name="T2" fmla="*/ 125 w 16"/>
                <a:gd name="T3" fmla="*/ 320 h 18"/>
                <a:gd name="T4" fmla="*/ 220 w 16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cubicBezTo>
                    <a:pt x="16" y="4"/>
                    <a:pt x="13" y="17"/>
                    <a:pt x="8" y="17"/>
                  </a:cubicBezTo>
                  <a:cubicBezTo>
                    <a:pt x="0" y="18"/>
                    <a:pt x="12" y="2"/>
                    <a:pt x="14" y="0"/>
                  </a:cubicBezTo>
                </a:path>
              </a:pathLst>
            </a:custGeom>
            <a:solidFill>
              <a:srgbClr val="FBD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Freeform 707">
              <a:extLst>
                <a:ext uri="{FF2B5EF4-FFF2-40B4-BE49-F238E27FC236}">
                  <a16:creationId xmlns:a16="http://schemas.microsoft.com/office/drawing/2014/main" id="{B9D04F6E-C88B-B0A9-14A5-D33E5CE86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" y="2933"/>
              <a:ext cx="105" cy="144"/>
            </a:xfrm>
            <a:custGeom>
              <a:avLst/>
              <a:gdLst>
                <a:gd name="T0" fmla="*/ 533 w 42"/>
                <a:gd name="T1" fmla="*/ 0 h 54"/>
                <a:gd name="T2" fmla="*/ 345 w 42"/>
                <a:gd name="T3" fmla="*/ 491 h 54"/>
                <a:gd name="T4" fmla="*/ 250 w 42"/>
                <a:gd name="T5" fmla="*/ 717 h 54"/>
                <a:gd name="T6" fmla="*/ 313 w 42"/>
                <a:gd name="T7" fmla="*/ 853 h 54"/>
                <a:gd name="T8" fmla="*/ 458 w 42"/>
                <a:gd name="T9" fmla="*/ 853 h 54"/>
                <a:gd name="T10" fmla="*/ 395 w 42"/>
                <a:gd name="T11" fmla="*/ 1003 h 54"/>
                <a:gd name="T12" fmla="*/ 158 w 42"/>
                <a:gd name="T13" fmla="*/ 931 h 54"/>
                <a:gd name="T14" fmla="*/ 395 w 42"/>
                <a:gd name="T15" fmla="*/ 341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54">
                  <a:moveTo>
                    <a:pt x="34" y="0"/>
                  </a:moveTo>
                  <a:cubicBezTo>
                    <a:pt x="42" y="7"/>
                    <a:pt x="25" y="21"/>
                    <a:pt x="22" y="26"/>
                  </a:cubicBezTo>
                  <a:cubicBezTo>
                    <a:pt x="20" y="29"/>
                    <a:pt x="16" y="35"/>
                    <a:pt x="16" y="38"/>
                  </a:cubicBezTo>
                  <a:cubicBezTo>
                    <a:pt x="16" y="42"/>
                    <a:pt x="18" y="43"/>
                    <a:pt x="20" y="45"/>
                  </a:cubicBezTo>
                  <a:cubicBezTo>
                    <a:pt x="23" y="46"/>
                    <a:pt x="27" y="44"/>
                    <a:pt x="29" y="45"/>
                  </a:cubicBezTo>
                  <a:cubicBezTo>
                    <a:pt x="33" y="48"/>
                    <a:pt x="29" y="52"/>
                    <a:pt x="25" y="53"/>
                  </a:cubicBezTo>
                  <a:cubicBezTo>
                    <a:pt x="20" y="54"/>
                    <a:pt x="13" y="52"/>
                    <a:pt x="10" y="49"/>
                  </a:cubicBezTo>
                  <a:cubicBezTo>
                    <a:pt x="0" y="34"/>
                    <a:pt x="21" y="29"/>
                    <a:pt x="25" y="18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4" name="Freeform 708">
              <a:extLst>
                <a:ext uri="{FF2B5EF4-FFF2-40B4-BE49-F238E27FC236}">
                  <a16:creationId xmlns:a16="http://schemas.microsoft.com/office/drawing/2014/main" id="{BB351F59-694D-2E4D-8EB9-53827D081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3157"/>
              <a:ext cx="83" cy="80"/>
            </a:xfrm>
            <a:custGeom>
              <a:avLst/>
              <a:gdLst>
                <a:gd name="T0" fmla="*/ 475 w 33"/>
                <a:gd name="T1" fmla="*/ 0 h 30"/>
                <a:gd name="T2" fmla="*/ 430 w 33"/>
                <a:gd name="T3" fmla="*/ 341 h 30"/>
                <a:gd name="T4" fmla="*/ 347 w 33"/>
                <a:gd name="T5" fmla="*/ 533 h 30"/>
                <a:gd name="T6" fmla="*/ 176 w 33"/>
                <a:gd name="T7" fmla="*/ 491 h 30"/>
                <a:gd name="T8" fmla="*/ 0 w 33"/>
                <a:gd name="T9" fmla="*/ 547 h 30"/>
                <a:gd name="T10" fmla="*/ 158 w 33"/>
                <a:gd name="T11" fmla="*/ 363 h 30"/>
                <a:gd name="T12" fmla="*/ 443 w 33"/>
                <a:gd name="T13" fmla="*/ 149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0">
                  <a:moveTo>
                    <a:pt x="30" y="0"/>
                  </a:moveTo>
                  <a:cubicBezTo>
                    <a:pt x="33" y="4"/>
                    <a:pt x="29" y="13"/>
                    <a:pt x="27" y="18"/>
                  </a:cubicBezTo>
                  <a:cubicBezTo>
                    <a:pt x="27" y="22"/>
                    <a:pt x="26" y="26"/>
                    <a:pt x="22" y="28"/>
                  </a:cubicBezTo>
                  <a:cubicBezTo>
                    <a:pt x="18" y="29"/>
                    <a:pt x="15" y="27"/>
                    <a:pt x="11" y="26"/>
                  </a:cubicBezTo>
                  <a:cubicBezTo>
                    <a:pt x="7" y="26"/>
                    <a:pt x="4" y="30"/>
                    <a:pt x="0" y="29"/>
                  </a:cubicBezTo>
                  <a:cubicBezTo>
                    <a:pt x="1" y="25"/>
                    <a:pt x="9" y="24"/>
                    <a:pt x="10" y="19"/>
                  </a:cubicBezTo>
                  <a:cubicBezTo>
                    <a:pt x="18" y="27"/>
                    <a:pt x="26" y="16"/>
                    <a:pt x="28" y="8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Freeform 709">
              <a:extLst>
                <a:ext uri="{FF2B5EF4-FFF2-40B4-BE49-F238E27FC236}">
                  <a16:creationId xmlns:a16="http://schemas.microsoft.com/office/drawing/2014/main" id="{9374E441-9D0B-18A3-54FB-3B9CF7A8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3315"/>
              <a:ext cx="63" cy="69"/>
            </a:xfrm>
            <a:custGeom>
              <a:avLst/>
              <a:gdLst>
                <a:gd name="T0" fmla="*/ 285 w 25"/>
                <a:gd name="T1" fmla="*/ 0 h 26"/>
                <a:gd name="T2" fmla="*/ 285 w 25"/>
                <a:gd name="T3" fmla="*/ 353 h 26"/>
                <a:gd name="T4" fmla="*/ 0 w 25"/>
                <a:gd name="T5" fmla="*/ 353 h 26"/>
                <a:gd name="T6" fmla="*/ 222 w 25"/>
                <a:gd name="T7" fmla="*/ 93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6">
                  <a:moveTo>
                    <a:pt x="18" y="0"/>
                  </a:moveTo>
                  <a:cubicBezTo>
                    <a:pt x="25" y="4"/>
                    <a:pt x="22" y="14"/>
                    <a:pt x="18" y="19"/>
                  </a:cubicBezTo>
                  <a:cubicBezTo>
                    <a:pt x="15" y="23"/>
                    <a:pt x="3" y="26"/>
                    <a:pt x="0" y="19"/>
                  </a:cubicBezTo>
                  <a:cubicBezTo>
                    <a:pt x="8" y="22"/>
                    <a:pt x="17" y="13"/>
                    <a:pt x="14" y="5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Freeform 710">
              <a:extLst>
                <a:ext uri="{FF2B5EF4-FFF2-40B4-BE49-F238E27FC236}">
                  <a16:creationId xmlns:a16="http://schemas.microsoft.com/office/drawing/2014/main" id="{486F22EF-B1A9-3E0F-E7FA-89716DAC4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1" y="3109"/>
              <a:ext cx="120" cy="118"/>
            </a:xfrm>
            <a:custGeom>
              <a:avLst/>
              <a:gdLst>
                <a:gd name="T0" fmla="*/ 720 w 48"/>
                <a:gd name="T1" fmla="*/ 56 h 44"/>
                <a:gd name="T2" fmla="*/ 675 w 48"/>
                <a:gd name="T3" fmla="*/ 504 h 44"/>
                <a:gd name="T4" fmla="*/ 583 w 48"/>
                <a:gd name="T5" fmla="*/ 791 h 44"/>
                <a:gd name="T6" fmla="*/ 313 w 48"/>
                <a:gd name="T7" fmla="*/ 735 h 44"/>
                <a:gd name="T8" fmla="*/ 0 w 48"/>
                <a:gd name="T9" fmla="*/ 539 h 44"/>
                <a:gd name="T10" fmla="*/ 563 w 48"/>
                <a:gd name="T11" fmla="*/ 598 h 44"/>
                <a:gd name="T12" fmla="*/ 595 w 48"/>
                <a:gd name="T13" fmla="*/ 252 h 44"/>
                <a:gd name="T14" fmla="*/ 750 w 48"/>
                <a:gd name="T15" fmla="*/ 0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44">
                  <a:moveTo>
                    <a:pt x="46" y="3"/>
                  </a:moveTo>
                  <a:cubicBezTo>
                    <a:pt x="45" y="11"/>
                    <a:pt x="41" y="17"/>
                    <a:pt x="43" y="26"/>
                  </a:cubicBezTo>
                  <a:cubicBezTo>
                    <a:pt x="44" y="33"/>
                    <a:pt x="44" y="38"/>
                    <a:pt x="37" y="41"/>
                  </a:cubicBezTo>
                  <a:cubicBezTo>
                    <a:pt x="30" y="44"/>
                    <a:pt x="26" y="41"/>
                    <a:pt x="20" y="38"/>
                  </a:cubicBezTo>
                  <a:cubicBezTo>
                    <a:pt x="13" y="35"/>
                    <a:pt x="6" y="32"/>
                    <a:pt x="0" y="28"/>
                  </a:cubicBezTo>
                  <a:cubicBezTo>
                    <a:pt x="7" y="30"/>
                    <a:pt x="33" y="42"/>
                    <a:pt x="36" y="31"/>
                  </a:cubicBezTo>
                  <a:cubicBezTo>
                    <a:pt x="38" y="26"/>
                    <a:pt x="36" y="19"/>
                    <a:pt x="38" y="13"/>
                  </a:cubicBezTo>
                  <a:cubicBezTo>
                    <a:pt x="39" y="9"/>
                    <a:pt x="43" y="1"/>
                    <a:pt x="48" y="0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Freeform 711">
              <a:extLst>
                <a:ext uri="{FF2B5EF4-FFF2-40B4-BE49-F238E27FC236}">
                  <a16:creationId xmlns:a16="http://schemas.microsoft.com/office/drawing/2014/main" id="{183C30DA-7FB9-79A1-4FAF-EF65D146F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3317"/>
              <a:ext cx="118" cy="56"/>
            </a:xfrm>
            <a:custGeom>
              <a:avLst/>
              <a:gdLst>
                <a:gd name="T0" fmla="*/ 743 w 47"/>
                <a:gd name="T1" fmla="*/ 21 h 21"/>
                <a:gd name="T2" fmla="*/ 409 w 47"/>
                <a:gd name="T3" fmla="*/ 397 h 21"/>
                <a:gd name="T4" fmla="*/ 221 w 47"/>
                <a:gd name="T5" fmla="*/ 285 h 21"/>
                <a:gd name="T6" fmla="*/ 0 w 47"/>
                <a:gd name="T7" fmla="*/ 0 h 21"/>
                <a:gd name="T8" fmla="*/ 208 w 47"/>
                <a:gd name="T9" fmla="*/ 192 h 21"/>
                <a:gd name="T10" fmla="*/ 397 w 47"/>
                <a:gd name="T11" fmla="*/ 285 h 21"/>
                <a:gd name="T12" fmla="*/ 472 w 47"/>
                <a:gd name="T13" fmla="*/ 227 h 21"/>
                <a:gd name="T14" fmla="*/ 555 w 47"/>
                <a:gd name="T15" fmla="*/ 227 h 21"/>
                <a:gd name="T16" fmla="*/ 726 w 47"/>
                <a:gd name="T17" fmla="*/ 2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21">
                  <a:moveTo>
                    <a:pt x="47" y="1"/>
                  </a:moveTo>
                  <a:cubicBezTo>
                    <a:pt x="47" y="11"/>
                    <a:pt x="36" y="21"/>
                    <a:pt x="26" y="21"/>
                  </a:cubicBezTo>
                  <a:cubicBezTo>
                    <a:pt x="20" y="21"/>
                    <a:pt x="17" y="20"/>
                    <a:pt x="14" y="15"/>
                  </a:cubicBezTo>
                  <a:cubicBezTo>
                    <a:pt x="10" y="9"/>
                    <a:pt x="4" y="5"/>
                    <a:pt x="0" y="0"/>
                  </a:cubicBezTo>
                  <a:cubicBezTo>
                    <a:pt x="4" y="3"/>
                    <a:pt x="9" y="6"/>
                    <a:pt x="13" y="10"/>
                  </a:cubicBezTo>
                  <a:cubicBezTo>
                    <a:pt x="17" y="14"/>
                    <a:pt x="20" y="17"/>
                    <a:pt x="25" y="15"/>
                  </a:cubicBezTo>
                  <a:cubicBezTo>
                    <a:pt x="27" y="14"/>
                    <a:pt x="27" y="13"/>
                    <a:pt x="30" y="12"/>
                  </a:cubicBezTo>
                  <a:cubicBezTo>
                    <a:pt x="32" y="12"/>
                    <a:pt x="33" y="13"/>
                    <a:pt x="35" y="12"/>
                  </a:cubicBezTo>
                  <a:cubicBezTo>
                    <a:pt x="39" y="10"/>
                    <a:pt x="46" y="5"/>
                    <a:pt x="46" y="1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8" name="Freeform 712">
              <a:extLst>
                <a:ext uri="{FF2B5EF4-FFF2-40B4-BE49-F238E27FC236}">
                  <a16:creationId xmlns:a16="http://schemas.microsoft.com/office/drawing/2014/main" id="{82D5A3A5-6F3F-CA1C-2E6B-D11CDC971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877"/>
              <a:ext cx="70" cy="94"/>
            </a:xfrm>
            <a:custGeom>
              <a:avLst/>
              <a:gdLst>
                <a:gd name="T0" fmla="*/ 375 w 28"/>
                <a:gd name="T1" fmla="*/ 0 h 35"/>
                <a:gd name="T2" fmla="*/ 408 w 28"/>
                <a:gd name="T3" fmla="*/ 252 h 35"/>
                <a:gd name="T4" fmla="*/ 345 w 28"/>
                <a:gd name="T5" fmla="*/ 462 h 35"/>
                <a:gd name="T6" fmla="*/ 0 w 28"/>
                <a:gd name="T7" fmla="*/ 483 h 35"/>
                <a:gd name="T8" fmla="*/ 220 w 28"/>
                <a:gd name="T9" fmla="*/ 403 h 35"/>
                <a:gd name="T10" fmla="*/ 345 w 28"/>
                <a:gd name="T11" fmla="*/ 35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35">
                  <a:moveTo>
                    <a:pt x="24" y="0"/>
                  </a:moveTo>
                  <a:cubicBezTo>
                    <a:pt x="24" y="5"/>
                    <a:pt x="27" y="7"/>
                    <a:pt x="26" y="13"/>
                  </a:cubicBezTo>
                  <a:cubicBezTo>
                    <a:pt x="26" y="17"/>
                    <a:pt x="24" y="21"/>
                    <a:pt x="22" y="24"/>
                  </a:cubicBezTo>
                  <a:cubicBezTo>
                    <a:pt x="16" y="35"/>
                    <a:pt x="6" y="18"/>
                    <a:pt x="0" y="25"/>
                  </a:cubicBezTo>
                  <a:cubicBezTo>
                    <a:pt x="0" y="19"/>
                    <a:pt x="11" y="22"/>
                    <a:pt x="14" y="21"/>
                  </a:cubicBezTo>
                  <a:cubicBezTo>
                    <a:pt x="18" y="20"/>
                    <a:pt x="28" y="3"/>
                    <a:pt x="22" y="2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Freeform 713">
              <a:extLst>
                <a:ext uri="{FF2B5EF4-FFF2-40B4-BE49-F238E27FC236}">
                  <a16:creationId xmlns:a16="http://schemas.microsoft.com/office/drawing/2014/main" id="{23ED0E11-0141-4E92-087C-7E87ED25A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" y="3019"/>
              <a:ext cx="60" cy="61"/>
            </a:xfrm>
            <a:custGeom>
              <a:avLst/>
              <a:gdLst>
                <a:gd name="T0" fmla="*/ 375 w 24"/>
                <a:gd name="T1" fmla="*/ 0 h 23"/>
                <a:gd name="T2" fmla="*/ 300 w 24"/>
                <a:gd name="T3" fmla="*/ 149 h 23"/>
                <a:gd name="T4" fmla="*/ 250 w 24"/>
                <a:gd name="T5" fmla="*/ 294 h 23"/>
                <a:gd name="T6" fmla="*/ 0 w 24"/>
                <a:gd name="T7" fmla="*/ 260 h 23"/>
                <a:gd name="T8" fmla="*/ 208 w 24"/>
                <a:gd name="T9" fmla="*/ 204 h 23"/>
                <a:gd name="T10" fmla="*/ 363 w 24"/>
                <a:gd name="T11" fmla="*/ 21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3">
                  <a:moveTo>
                    <a:pt x="24" y="0"/>
                  </a:moveTo>
                  <a:cubicBezTo>
                    <a:pt x="23" y="3"/>
                    <a:pt x="21" y="5"/>
                    <a:pt x="19" y="8"/>
                  </a:cubicBezTo>
                  <a:cubicBezTo>
                    <a:pt x="18" y="10"/>
                    <a:pt x="17" y="13"/>
                    <a:pt x="16" y="16"/>
                  </a:cubicBezTo>
                  <a:cubicBezTo>
                    <a:pt x="13" y="23"/>
                    <a:pt x="5" y="19"/>
                    <a:pt x="0" y="14"/>
                  </a:cubicBezTo>
                  <a:cubicBezTo>
                    <a:pt x="5" y="17"/>
                    <a:pt x="9" y="17"/>
                    <a:pt x="13" y="11"/>
                  </a:cubicBezTo>
                  <a:cubicBezTo>
                    <a:pt x="16" y="6"/>
                    <a:pt x="18" y="4"/>
                    <a:pt x="23" y="1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Freeform 714">
              <a:extLst>
                <a:ext uri="{FF2B5EF4-FFF2-40B4-BE49-F238E27FC236}">
                  <a16:creationId xmlns:a16="http://schemas.microsoft.com/office/drawing/2014/main" id="{96829ECC-AC65-3CF7-F65B-75BDB5A28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915"/>
              <a:ext cx="40" cy="93"/>
            </a:xfrm>
            <a:custGeom>
              <a:avLst/>
              <a:gdLst>
                <a:gd name="T0" fmla="*/ 145 w 16"/>
                <a:gd name="T1" fmla="*/ 0 h 35"/>
                <a:gd name="T2" fmla="*/ 238 w 16"/>
                <a:gd name="T3" fmla="*/ 319 h 35"/>
                <a:gd name="T4" fmla="*/ 33 w 16"/>
                <a:gd name="T5" fmla="*/ 601 h 35"/>
                <a:gd name="T6" fmla="*/ 113 w 16"/>
                <a:gd name="T7" fmla="*/ 340 h 35"/>
                <a:gd name="T8" fmla="*/ 113 w 16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35">
                  <a:moveTo>
                    <a:pt x="9" y="0"/>
                  </a:moveTo>
                  <a:cubicBezTo>
                    <a:pt x="8" y="7"/>
                    <a:pt x="16" y="11"/>
                    <a:pt x="15" y="17"/>
                  </a:cubicBezTo>
                  <a:cubicBezTo>
                    <a:pt x="15" y="22"/>
                    <a:pt x="8" y="35"/>
                    <a:pt x="2" y="32"/>
                  </a:cubicBezTo>
                  <a:cubicBezTo>
                    <a:pt x="7" y="27"/>
                    <a:pt x="10" y="25"/>
                    <a:pt x="7" y="18"/>
                  </a:cubicBezTo>
                  <a:cubicBezTo>
                    <a:pt x="4" y="11"/>
                    <a:pt x="0" y="7"/>
                    <a:pt x="7" y="0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Freeform 715">
              <a:extLst>
                <a:ext uri="{FF2B5EF4-FFF2-40B4-BE49-F238E27FC236}">
                  <a16:creationId xmlns:a16="http://schemas.microsoft.com/office/drawing/2014/main" id="{30D5BA3E-B8A7-C395-4B91-D1F6C7360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2835"/>
              <a:ext cx="33" cy="66"/>
            </a:xfrm>
            <a:custGeom>
              <a:avLst/>
              <a:gdLst>
                <a:gd name="T0" fmla="*/ 33 w 13"/>
                <a:gd name="T1" fmla="*/ 0 h 25"/>
                <a:gd name="T2" fmla="*/ 117 w 13"/>
                <a:gd name="T3" fmla="*/ 182 h 25"/>
                <a:gd name="T4" fmla="*/ 160 w 13"/>
                <a:gd name="T5" fmla="*/ 314 h 25"/>
                <a:gd name="T6" fmla="*/ 63 w 13"/>
                <a:gd name="T7" fmla="*/ 459 h 25"/>
                <a:gd name="T8" fmla="*/ 0 w 13"/>
                <a:gd name="T9" fmla="*/ 314 h 25"/>
                <a:gd name="T10" fmla="*/ 96 w 13"/>
                <a:gd name="T11" fmla="*/ 222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25">
                  <a:moveTo>
                    <a:pt x="2" y="0"/>
                  </a:moveTo>
                  <a:cubicBezTo>
                    <a:pt x="4" y="4"/>
                    <a:pt x="4" y="7"/>
                    <a:pt x="7" y="10"/>
                  </a:cubicBezTo>
                  <a:cubicBezTo>
                    <a:pt x="11" y="13"/>
                    <a:pt x="13" y="12"/>
                    <a:pt x="10" y="17"/>
                  </a:cubicBezTo>
                  <a:cubicBezTo>
                    <a:pt x="10" y="19"/>
                    <a:pt x="6" y="25"/>
                    <a:pt x="4" y="25"/>
                  </a:cubicBezTo>
                  <a:cubicBezTo>
                    <a:pt x="0" y="25"/>
                    <a:pt x="0" y="19"/>
                    <a:pt x="0" y="17"/>
                  </a:cubicBezTo>
                  <a:cubicBezTo>
                    <a:pt x="4" y="20"/>
                    <a:pt x="8" y="17"/>
                    <a:pt x="6" y="12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2" name="Freeform 716">
              <a:extLst>
                <a:ext uri="{FF2B5EF4-FFF2-40B4-BE49-F238E27FC236}">
                  <a16:creationId xmlns:a16="http://schemas.microsoft.com/office/drawing/2014/main" id="{C1FA005B-EC50-588F-066F-179BE022A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" y="2544"/>
              <a:ext cx="85" cy="75"/>
            </a:xfrm>
            <a:custGeom>
              <a:avLst/>
              <a:gdLst>
                <a:gd name="T0" fmla="*/ 0 w 34"/>
                <a:gd name="T1" fmla="*/ 209 h 28"/>
                <a:gd name="T2" fmla="*/ 33 w 34"/>
                <a:gd name="T3" fmla="*/ 367 h 28"/>
                <a:gd name="T4" fmla="*/ 33 w 34"/>
                <a:gd name="T5" fmla="*/ 538 h 28"/>
                <a:gd name="T6" fmla="*/ 283 w 34"/>
                <a:gd name="T7" fmla="*/ 346 h 28"/>
                <a:gd name="T8" fmla="*/ 533 w 34"/>
                <a:gd name="T9" fmla="*/ 21 h 28"/>
                <a:gd name="T10" fmla="*/ 270 w 34"/>
                <a:gd name="T11" fmla="*/ 273 h 28"/>
                <a:gd name="T12" fmla="*/ 175 w 34"/>
                <a:gd name="T13" fmla="*/ 388 h 28"/>
                <a:gd name="T14" fmla="*/ 20 w 34"/>
                <a:gd name="T15" fmla="*/ 287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" h="28">
                  <a:moveTo>
                    <a:pt x="0" y="11"/>
                  </a:moveTo>
                  <a:cubicBezTo>
                    <a:pt x="1" y="13"/>
                    <a:pt x="2" y="16"/>
                    <a:pt x="2" y="19"/>
                  </a:cubicBezTo>
                  <a:cubicBezTo>
                    <a:pt x="3" y="22"/>
                    <a:pt x="1" y="25"/>
                    <a:pt x="2" y="28"/>
                  </a:cubicBezTo>
                  <a:cubicBezTo>
                    <a:pt x="9" y="28"/>
                    <a:pt x="14" y="24"/>
                    <a:pt x="18" y="18"/>
                  </a:cubicBezTo>
                  <a:cubicBezTo>
                    <a:pt x="22" y="12"/>
                    <a:pt x="25" y="1"/>
                    <a:pt x="34" y="1"/>
                  </a:cubicBezTo>
                  <a:cubicBezTo>
                    <a:pt x="29" y="0"/>
                    <a:pt x="21" y="10"/>
                    <a:pt x="17" y="14"/>
                  </a:cubicBezTo>
                  <a:cubicBezTo>
                    <a:pt x="15" y="16"/>
                    <a:pt x="14" y="19"/>
                    <a:pt x="11" y="20"/>
                  </a:cubicBezTo>
                  <a:cubicBezTo>
                    <a:pt x="7" y="20"/>
                    <a:pt x="4" y="15"/>
                    <a:pt x="1" y="15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Freeform 717">
              <a:extLst>
                <a:ext uri="{FF2B5EF4-FFF2-40B4-BE49-F238E27FC236}">
                  <a16:creationId xmlns:a16="http://schemas.microsoft.com/office/drawing/2014/main" id="{B949330D-5106-A222-BABC-A3832B4A6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603"/>
              <a:ext cx="42" cy="56"/>
            </a:xfrm>
            <a:custGeom>
              <a:avLst/>
              <a:gdLst>
                <a:gd name="T0" fmla="*/ 257 w 17"/>
                <a:gd name="T1" fmla="*/ 0 h 21"/>
                <a:gd name="T2" fmla="*/ 0 w 17"/>
                <a:gd name="T3" fmla="*/ 363 h 21"/>
                <a:gd name="T4" fmla="*/ 257 w 17"/>
                <a:gd name="T5" fmla="*/ 35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8"/>
                    <a:pt x="9" y="21"/>
                    <a:pt x="0" y="19"/>
                  </a:cubicBezTo>
                  <a:cubicBezTo>
                    <a:pt x="7" y="15"/>
                    <a:pt x="12" y="9"/>
                    <a:pt x="17" y="2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Freeform 718">
              <a:extLst>
                <a:ext uri="{FF2B5EF4-FFF2-40B4-BE49-F238E27FC236}">
                  <a16:creationId xmlns:a16="http://schemas.microsoft.com/office/drawing/2014/main" id="{520107EA-8FFD-D9FC-B51C-F4C7C51F1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" y="2472"/>
              <a:ext cx="40" cy="32"/>
            </a:xfrm>
            <a:custGeom>
              <a:avLst/>
              <a:gdLst>
                <a:gd name="T0" fmla="*/ 0 w 16"/>
                <a:gd name="T1" fmla="*/ 21 h 12"/>
                <a:gd name="T2" fmla="*/ 20 w 16"/>
                <a:gd name="T3" fmla="*/ 192 h 12"/>
                <a:gd name="T4" fmla="*/ 188 w 16"/>
                <a:gd name="T5" fmla="*/ 192 h 12"/>
                <a:gd name="T6" fmla="*/ 208 w 16"/>
                <a:gd name="T7" fmla="*/ 0 h 12"/>
                <a:gd name="T8" fmla="*/ 145 w 16"/>
                <a:gd name="T9" fmla="*/ 136 h 12"/>
                <a:gd name="T10" fmla="*/ 20 w 16"/>
                <a:gd name="T11" fmla="*/ 93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12">
                  <a:moveTo>
                    <a:pt x="0" y="1"/>
                  </a:moveTo>
                  <a:cubicBezTo>
                    <a:pt x="1" y="4"/>
                    <a:pt x="2" y="7"/>
                    <a:pt x="1" y="10"/>
                  </a:cubicBezTo>
                  <a:cubicBezTo>
                    <a:pt x="4" y="11"/>
                    <a:pt x="10" y="12"/>
                    <a:pt x="12" y="10"/>
                  </a:cubicBezTo>
                  <a:cubicBezTo>
                    <a:pt x="14" y="8"/>
                    <a:pt x="16" y="1"/>
                    <a:pt x="13" y="0"/>
                  </a:cubicBezTo>
                  <a:cubicBezTo>
                    <a:pt x="14" y="3"/>
                    <a:pt x="12" y="5"/>
                    <a:pt x="9" y="7"/>
                  </a:cubicBezTo>
                  <a:cubicBezTo>
                    <a:pt x="6" y="9"/>
                    <a:pt x="4" y="8"/>
                    <a:pt x="1" y="5"/>
                  </a:cubicBezTo>
                </a:path>
              </a:pathLst>
            </a:custGeom>
            <a:solidFill>
              <a:srgbClr val="E6CA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Freeform 719">
              <a:extLst>
                <a:ext uri="{FF2B5EF4-FFF2-40B4-BE49-F238E27FC236}">
                  <a16:creationId xmlns:a16="http://schemas.microsoft.com/office/drawing/2014/main" id="{02158A52-B841-0A53-8913-4D9921449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3096"/>
              <a:ext cx="55" cy="19"/>
            </a:xfrm>
            <a:custGeom>
              <a:avLst/>
              <a:gdLst>
                <a:gd name="T0" fmla="*/ 0 w 22"/>
                <a:gd name="T1" fmla="*/ 103 h 7"/>
                <a:gd name="T2" fmla="*/ 345 w 22"/>
                <a:gd name="T3" fmla="*/ 60 h 7"/>
                <a:gd name="T4" fmla="*/ 145 w 22"/>
                <a:gd name="T5" fmla="*/ 117 h 7"/>
                <a:gd name="T6" fmla="*/ 0 w 22"/>
                <a:gd name="T7" fmla="*/ 141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7">
                  <a:moveTo>
                    <a:pt x="0" y="5"/>
                  </a:moveTo>
                  <a:cubicBezTo>
                    <a:pt x="8" y="4"/>
                    <a:pt x="14" y="0"/>
                    <a:pt x="22" y="3"/>
                  </a:cubicBezTo>
                  <a:cubicBezTo>
                    <a:pt x="17" y="3"/>
                    <a:pt x="13" y="5"/>
                    <a:pt x="9" y="6"/>
                  </a:cubicBezTo>
                  <a:cubicBezTo>
                    <a:pt x="6" y="7"/>
                    <a:pt x="3" y="6"/>
                    <a:pt x="0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6" name="Freeform 720">
              <a:extLst>
                <a:ext uri="{FF2B5EF4-FFF2-40B4-BE49-F238E27FC236}">
                  <a16:creationId xmlns:a16="http://schemas.microsoft.com/office/drawing/2014/main" id="{41BB90F8-0C03-7D62-63F5-AC4B4D400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3203"/>
              <a:ext cx="130" cy="45"/>
            </a:xfrm>
            <a:custGeom>
              <a:avLst/>
              <a:gdLst>
                <a:gd name="T0" fmla="*/ 238 w 52"/>
                <a:gd name="T1" fmla="*/ 34 h 17"/>
                <a:gd name="T2" fmla="*/ 813 w 52"/>
                <a:gd name="T3" fmla="*/ 294 h 17"/>
                <a:gd name="T4" fmla="*/ 395 w 52"/>
                <a:gd name="T5" fmla="*/ 169 h 17"/>
                <a:gd name="T6" fmla="*/ 0 w 52"/>
                <a:gd name="T7" fmla="*/ 90 h 17"/>
                <a:gd name="T8" fmla="*/ 63 w 52"/>
                <a:gd name="T9" fmla="*/ 34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17">
                  <a:moveTo>
                    <a:pt x="15" y="2"/>
                  </a:moveTo>
                  <a:cubicBezTo>
                    <a:pt x="28" y="3"/>
                    <a:pt x="40" y="17"/>
                    <a:pt x="52" y="16"/>
                  </a:cubicBezTo>
                  <a:cubicBezTo>
                    <a:pt x="43" y="15"/>
                    <a:pt x="34" y="13"/>
                    <a:pt x="25" y="9"/>
                  </a:cubicBezTo>
                  <a:cubicBezTo>
                    <a:pt x="17" y="6"/>
                    <a:pt x="8" y="0"/>
                    <a:pt x="0" y="5"/>
                  </a:cubicBezTo>
                  <a:cubicBezTo>
                    <a:pt x="1" y="3"/>
                    <a:pt x="2" y="3"/>
                    <a:pt x="4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Freeform 721">
              <a:extLst>
                <a:ext uri="{FF2B5EF4-FFF2-40B4-BE49-F238E27FC236}">
                  <a16:creationId xmlns:a16="http://schemas.microsoft.com/office/drawing/2014/main" id="{2268C122-3498-E149-87BA-1D3387E37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3280"/>
              <a:ext cx="35" cy="16"/>
            </a:xfrm>
            <a:custGeom>
              <a:avLst/>
              <a:gdLst>
                <a:gd name="T0" fmla="*/ 0 w 14"/>
                <a:gd name="T1" fmla="*/ 56 h 6"/>
                <a:gd name="T2" fmla="*/ 220 w 14"/>
                <a:gd name="T3" fmla="*/ 115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" h="6">
                  <a:moveTo>
                    <a:pt x="0" y="3"/>
                  </a:moveTo>
                  <a:cubicBezTo>
                    <a:pt x="5" y="3"/>
                    <a:pt x="10" y="0"/>
                    <a:pt x="14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Freeform 722">
              <a:extLst>
                <a:ext uri="{FF2B5EF4-FFF2-40B4-BE49-F238E27FC236}">
                  <a16:creationId xmlns:a16="http://schemas.microsoft.com/office/drawing/2014/main" id="{160243BE-C6F9-D702-ECF1-EF8E24B9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2936"/>
              <a:ext cx="78" cy="80"/>
            </a:xfrm>
            <a:custGeom>
              <a:avLst/>
              <a:gdLst>
                <a:gd name="T0" fmla="*/ 493 w 31"/>
                <a:gd name="T1" fmla="*/ 0 h 30"/>
                <a:gd name="T2" fmla="*/ 63 w 31"/>
                <a:gd name="T3" fmla="*/ 568 h 30"/>
                <a:gd name="T4" fmla="*/ 254 w 31"/>
                <a:gd name="T5" fmla="*/ 248 h 30"/>
                <a:gd name="T6" fmla="*/ 335 w 31"/>
                <a:gd name="T7" fmla="*/ 149 h 30"/>
                <a:gd name="T8" fmla="*/ 493 w 31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0">
                  <a:moveTo>
                    <a:pt x="31" y="0"/>
                  </a:moveTo>
                  <a:cubicBezTo>
                    <a:pt x="20" y="2"/>
                    <a:pt x="0" y="17"/>
                    <a:pt x="4" y="30"/>
                  </a:cubicBezTo>
                  <a:cubicBezTo>
                    <a:pt x="4" y="23"/>
                    <a:pt x="11" y="17"/>
                    <a:pt x="16" y="13"/>
                  </a:cubicBezTo>
                  <a:cubicBezTo>
                    <a:pt x="18" y="11"/>
                    <a:pt x="19" y="9"/>
                    <a:pt x="21" y="8"/>
                  </a:cubicBezTo>
                  <a:cubicBezTo>
                    <a:pt x="25" y="5"/>
                    <a:pt x="29" y="4"/>
                    <a:pt x="3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Freeform 723">
              <a:extLst>
                <a:ext uri="{FF2B5EF4-FFF2-40B4-BE49-F238E27FC236}">
                  <a16:creationId xmlns:a16="http://schemas.microsoft.com/office/drawing/2014/main" id="{66CDD117-04B6-1D6E-41C2-03D140C60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851"/>
              <a:ext cx="27" cy="45"/>
            </a:xfrm>
            <a:custGeom>
              <a:avLst/>
              <a:gdLst>
                <a:gd name="T0" fmla="*/ 162 w 11"/>
                <a:gd name="T1" fmla="*/ 21 h 17"/>
                <a:gd name="T2" fmla="*/ 12 w 11"/>
                <a:gd name="T3" fmla="*/ 90 h 17"/>
                <a:gd name="T4" fmla="*/ 42 w 11"/>
                <a:gd name="T5" fmla="*/ 315 h 17"/>
                <a:gd name="T6" fmla="*/ 133 w 11"/>
                <a:gd name="T7" fmla="*/ 77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7">
                  <a:moveTo>
                    <a:pt x="11" y="1"/>
                  </a:moveTo>
                  <a:cubicBezTo>
                    <a:pt x="6" y="0"/>
                    <a:pt x="2" y="0"/>
                    <a:pt x="1" y="5"/>
                  </a:cubicBezTo>
                  <a:cubicBezTo>
                    <a:pt x="0" y="9"/>
                    <a:pt x="0" y="14"/>
                    <a:pt x="3" y="17"/>
                  </a:cubicBezTo>
                  <a:cubicBezTo>
                    <a:pt x="2" y="11"/>
                    <a:pt x="3" y="5"/>
                    <a:pt x="9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0" name="Freeform 724">
              <a:extLst>
                <a:ext uri="{FF2B5EF4-FFF2-40B4-BE49-F238E27FC236}">
                  <a16:creationId xmlns:a16="http://schemas.microsoft.com/office/drawing/2014/main" id="{628D599F-2625-C92B-21CE-27B493820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821"/>
              <a:ext cx="22" cy="35"/>
            </a:xfrm>
            <a:custGeom>
              <a:avLst/>
              <a:gdLst>
                <a:gd name="T0" fmla="*/ 132 w 9"/>
                <a:gd name="T1" fmla="*/ 0 h 13"/>
                <a:gd name="T2" fmla="*/ 0 w 9"/>
                <a:gd name="T3" fmla="*/ 137 h 13"/>
                <a:gd name="T4" fmla="*/ 0 w 9"/>
                <a:gd name="T5" fmla="*/ 25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13">
                  <a:moveTo>
                    <a:pt x="9" y="0"/>
                  </a:moveTo>
                  <a:cubicBezTo>
                    <a:pt x="6" y="1"/>
                    <a:pt x="2" y="4"/>
                    <a:pt x="0" y="7"/>
                  </a:cubicBezTo>
                  <a:cubicBezTo>
                    <a:pt x="0" y="9"/>
                    <a:pt x="1" y="11"/>
                    <a:pt x="0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Freeform 725">
              <a:extLst>
                <a:ext uri="{FF2B5EF4-FFF2-40B4-BE49-F238E27FC236}">
                  <a16:creationId xmlns:a16="http://schemas.microsoft.com/office/drawing/2014/main" id="{9D0665C5-D96B-3EB8-3096-1E36466B7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" y="2789"/>
              <a:ext cx="23" cy="14"/>
            </a:xfrm>
            <a:custGeom>
              <a:avLst/>
              <a:gdLst>
                <a:gd name="T0" fmla="*/ 151 w 9"/>
                <a:gd name="T1" fmla="*/ 0 h 5"/>
                <a:gd name="T2" fmla="*/ 0 w 9"/>
                <a:gd name="T3" fmla="*/ 109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5" y="0"/>
                    <a:pt x="1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Freeform 726">
              <a:extLst>
                <a:ext uri="{FF2B5EF4-FFF2-40B4-BE49-F238E27FC236}">
                  <a16:creationId xmlns:a16="http://schemas.microsoft.com/office/drawing/2014/main" id="{D5A75D55-2285-DCF8-40F8-FCAB287C3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589"/>
              <a:ext cx="165" cy="131"/>
            </a:xfrm>
            <a:custGeom>
              <a:avLst/>
              <a:gdLst>
                <a:gd name="T0" fmla="*/ 1033 w 66"/>
                <a:gd name="T1" fmla="*/ 0 h 49"/>
                <a:gd name="T2" fmla="*/ 533 w 66"/>
                <a:gd name="T3" fmla="*/ 422 h 49"/>
                <a:gd name="T4" fmla="*/ 0 w 66"/>
                <a:gd name="T5" fmla="*/ 936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49">
                  <a:moveTo>
                    <a:pt x="66" y="0"/>
                  </a:moveTo>
                  <a:cubicBezTo>
                    <a:pt x="56" y="8"/>
                    <a:pt x="44" y="14"/>
                    <a:pt x="34" y="22"/>
                  </a:cubicBezTo>
                  <a:cubicBezTo>
                    <a:pt x="22" y="30"/>
                    <a:pt x="10" y="39"/>
                    <a:pt x="0" y="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" name="Freeform 727">
              <a:extLst>
                <a:ext uri="{FF2B5EF4-FFF2-40B4-BE49-F238E27FC236}">
                  <a16:creationId xmlns:a16="http://schemas.microsoft.com/office/drawing/2014/main" id="{F5C8270D-BC65-15DF-EB78-3D454F677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496"/>
              <a:ext cx="80" cy="35"/>
            </a:xfrm>
            <a:custGeom>
              <a:avLst/>
              <a:gdLst>
                <a:gd name="T0" fmla="*/ 0 w 32"/>
                <a:gd name="T1" fmla="*/ 218 h 13"/>
                <a:gd name="T2" fmla="*/ 208 w 32"/>
                <a:gd name="T3" fmla="*/ 94 h 13"/>
                <a:gd name="T4" fmla="*/ 500 w 32"/>
                <a:gd name="T5" fmla="*/ 59 h 13"/>
                <a:gd name="T6" fmla="*/ 175 w 32"/>
                <a:gd name="T7" fmla="*/ 159 h 13"/>
                <a:gd name="T8" fmla="*/ 113 w 32"/>
                <a:gd name="T9" fmla="*/ 232 h 13"/>
                <a:gd name="T10" fmla="*/ 0 w 32"/>
                <a:gd name="T11" fmla="*/ 23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13">
                  <a:moveTo>
                    <a:pt x="0" y="11"/>
                  </a:moveTo>
                  <a:cubicBezTo>
                    <a:pt x="4" y="10"/>
                    <a:pt x="8" y="6"/>
                    <a:pt x="13" y="5"/>
                  </a:cubicBezTo>
                  <a:cubicBezTo>
                    <a:pt x="17" y="3"/>
                    <a:pt x="30" y="0"/>
                    <a:pt x="32" y="3"/>
                  </a:cubicBezTo>
                  <a:cubicBezTo>
                    <a:pt x="26" y="2"/>
                    <a:pt x="17" y="4"/>
                    <a:pt x="11" y="8"/>
                  </a:cubicBezTo>
                  <a:cubicBezTo>
                    <a:pt x="9" y="9"/>
                    <a:pt x="9" y="11"/>
                    <a:pt x="7" y="12"/>
                  </a:cubicBezTo>
                  <a:cubicBezTo>
                    <a:pt x="4" y="13"/>
                    <a:pt x="2" y="11"/>
                    <a:pt x="0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4" name="Freeform 728">
              <a:extLst>
                <a:ext uri="{FF2B5EF4-FFF2-40B4-BE49-F238E27FC236}">
                  <a16:creationId xmlns:a16="http://schemas.microsoft.com/office/drawing/2014/main" id="{9FE5E87B-1598-8FEE-62F8-E87E8065C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" y="2405"/>
              <a:ext cx="55" cy="38"/>
            </a:xfrm>
            <a:custGeom>
              <a:avLst/>
              <a:gdLst>
                <a:gd name="T0" fmla="*/ 20 w 22"/>
                <a:gd name="T1" fmla="*/ 220 h 14"/>
                <a:gd name="T2" fmla="*/ 345 w 22"/>
                <a:gd name="T3" fmla="*/ 0 h 14"/>
                <a:gd name="T4" fmla="*/ 188 w 22"/>
                <a:gd name="T5" fmla="*/ 198 h 14"/>
                <a:gd name="T6" fmla="*/ 0 w 22"/>
                <a:gd name="T7" fmla="*/ 28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14">
                  <a:moveTo>
                    <a:pt x="1" y="11"/>
                  </a:moveTo>
                  <a:cubicBezTo>
                    <a:pt x="7" y="6"/>
                    <a:pt x="16" y="5"/>
                    <a:pt x="22" y="0"/>
                  </a:cubicBezTo>
                  <a:cubicBezTo>
                    <a:pt x="19" y="3"/>
                    <a:pt x="16" y="8"/>
                    <a:pt x="12" y="10"/>
                  </a:cubicBezTo>
                  <a:cubicBezTo>
                    <a:pt x="8" y="12"/>
                    <a:pt x="3" y="10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Freeform 729">
              <a:extLst>
                <a:ext uri="{FF2B5EF4-FFF2-40B4-BE49-F238E27FC236}">
                  <a16:creationId xmlns:a16="http://schemas.microsoft.com/office/drawing/2014/main" id="{96187F91-2FD2-4398-4F67-FD1156603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3059"/>
              <a:ext cx="20" cy="29"/>
            </a:xfrm>
            <a:custGeom>
              <a:avLst/>
              <a:gdLst>
                <a:gd name="T0" fmla="*/ 125 w 8"/>
                <a:gd name="T1" fmla="*/ 0 h 11"/>
                <a:gd name="T2" fmla="*/ 0 w 8"/>
                <a:gd name="T3" fmla="*/ 20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5" y="2"/>
                    <a:pt x="1" y="7"/>
                    <a:pt x="0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Freeform 730">
              <a:extLst>
                <a:ext uri="{FF2B5EF4-FFF2-40B4-BE49-F238E27FC236}">
                  <a16:creationId xmlns:a16="http://schemas.microsoft.com/office/drawing/2014/main" id="{E0EACD3A-BA06-A24F-CE94-2363E0219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" y="3085"/>
              <a:ext cx="113" cy="22"/>
            </a:xfrm>
            <a:custGeom>
              <a:avLst/>
              <a:gdLst>
                <a:gd name="T0" fmla="*/ 83 w 45"/>
                <a:gd name="T1" fmla="*/ 61 h 8"/>
                <a:gd name="T2" fmla="*/ 397 w 45"/>
                <a:gd name="T3" fmla="*/ 22 h 8"/>
                <a:gd name="T4" fmla="*/ 713 w 45"/>
                <a:gd name="T5" fmla="*/ 168 h 8"/>
                <a:gd name="T6" fmla="*/ 472 w 45"/>
                <a:gd name="T7" fmla="*/ 107 h 8"/>
                <a:gd name="T8" fmla="*/ 316 w 45"/>
                <a:gd name="T9" fmla="*/ 143 h 8"/>
                <a:gd name="T10" fmla="*/ 126 w 45"/>
                <a:gd name="T11" fmla="*/ 143 h 8"/>
                <a:gd name="T12" fmla="*/ 0 w 45"/>
                <a:gd name="T13" fmla="*/ 107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8">
                  <a:moveTo>
                    <a:pt x="5" y="3"/>
                  </a:moveTo>
                  <a:cubicBezTo>
                    <a:pt x="13" y="7"/>
                    <a:pt x="18" y="0"/>
                    <a:pt x="25" y="1"/>
                  </a:cubicBezTo>
                  <a:cubicBezTo>
                    <a:pt x="31" y="1"/>
                    <a:pt x="40" y="4"/>
                    <a:pt x="45" y="8"/>
                  </a:cubicBezTo>
                  <a:cubicBezTo>
                    <a:pt x="40" y="7"/>
                    <a:pt x="36" y="4"/>
                    <a:pt x="30" y="5"/>
                  </a:cubicBezTo>
                  <a:cubicBezTo>
                    <a:pt x="26" y="5"/>
                    <a:pt x="23" y="7"/>
                    <a:pt x="20" y="7"/>
                  </a:cubicBezTo>
                  <a:cubicBezTo>
                    <a:pt x="16" y="7"/>
                    <a:pt x="12" y="8"/>
                    <a:pt x="8" y="7"/>
                  </a:cubicBezTo>
                  <a:cubicBezTo>
                    <a:pt x="5" y="6"/>
                    <a:pt x="3" y="3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Freeform 731">
              <a:extLst>
                <a:ext uri="{FF2B5EF4-FFF2-40B4-BE49-F238E27FC236}">
                  <a16:creationId xmlns:a16="http://schemas.microsoft.com/office/drawing/2014/main" id="{4C1FAF91-F5E6-F26C-C78E-4716C17DD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" y="2968"/>
              <a:ext cx="30" cy="40"/>
            </a:xfrm>
            <a:custGeom>
              <a:avLst/>
              <a:gdLst>
                <a:gd name="T0" fmla="*/ 175 w 12"/>
                <a:gd name="T1" fmla="*/ 0 h 15"/>
                <a:gd name="T2" fmla="*/ 50 w 12"/>
                <a:gd name="T3" fmla="*/ 35 h 15"/>
                <a:gd name="T4" fmla="*/ 95 w 12"/>
                <a:gd name="T5" fmla="*/ 285 h 15"/>
                <a:gd name="T6" fmla="*/ 83 w 12"/>
                <a:gd name="T7" fmla="*/ 149 h 15"/>
                <a:gd name="T8" fmla="*/ 158 w 12"/>
                <a:gd name="T9" fmla="*/ 7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5">
                  <a:moveTo>
                    <a:pt x="11" y="0"/>
                  </a:moveTo>
                  <a:cubicBezTo>
                    <a:pt x="12" y="4"/>
                    <a:pt x="5" y="3"/>
                    <a:pt x="3" y="2"/>
                  </a:cubicBezTo>
                  <a:cubicBezTo>
                    <a:pt x="0" y="5"/>
                    <a:pt x="2" y="13"/>
                    <a:pt x="6" y="15"/>
                  </a:cubicBezTo>
                  <a:cubicBezTo>
                    <a:pt x="5" y="14"/>
                    <a:pt x="4" y="9"/>
                    <a:pt x="5" y="8"/>
                  </a:cubicBezTo>
                  <a:cubicBezTo>
                    <a:pt x="7" y="5"/>
                    <a:pt x="9" y="6"/>
                    <a:pt x="1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8" name="Freeform 732">
              <a:extLst>
                <a:ext uri="{FF2B5EF4-FFF2-40B4-BE49-F238E27FC236}">
                  <a16:creationId xmlns:a16="http://schemas.microsoft.com/office/drawing/2014/main" id="{E589D9E5-458C-EA10-051D-0B0311157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" y="3117"/>
              <a:ext cx="17" cy="64"/>
            </a:xfrm>
            <a:custGeom>
              <a:avLst/>
              <a:gdLst>
                <a:gd name="T0" fmla="*/ 100 w 7"/>
                <a:gd name="T1" fmla="*/ 0 h 24"/>
                <a:gd name="T2" fmla="*/ 12 w 7"/>
                <a:gd name="T3" fmla="*/ 456 h 2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24">
                  <a:moveTo>
                    <a:pt x="7" y="0"/>
                  </a:moveTo>
                  <a:cubicBezTo>
                    <a:pt x="2" y="7"/>
                    <a:pt x="0" y="14"/>
                    <a:pt x="1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733">
              <a:extLst>
                <a:ext uri="{FF2B5EF4-FFF2-40B4-BE49-F238E27FC236}">
                  <a16:creationId xmlns:a16="http://schemas.microsoft.com/office/drawing/2014/main" id="{DD905E11-DF73-514D-BD4C-1B9677ADC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3280"/>
              <a:ext cx="33" cy="11"/>
            </a:xfrm>
            <a:custGeom>
              <a:avLst/>
              <a:gdLst>
                <a:gd name="T0" fmla="*/ 0 w 13"/>
                <a:gd name="T1" fmla="*/ 83 h 4"/>
                <a:gd name="T2" fmla="*/ 213 w 13"/>
                <a:gd name="T3" fmla="*/ 8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cubicBezTo>
                    <a:pt x="3" y="0"/>
                    <a:pt x="10" y="1"/>
                    <a:pt x="13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Freeform 734">
              <a:extLst>
                <a:ext uri="{FF2B5EF4-FFF2-40B4-BE49-F238E27FC236}">
                  <a16:creationId xmlns:a16="http://schemas.microsoft.com/office/drawing/2014/main" id="{69A4F2DF-E7A1-D88E-0156-43E0DEEA2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781"/>
              <a:ext cx="35" cy="59"/>
            </a:xfrm>
            <a:custGeom>
              <a:avLst/>
              <a:gdLst>
                <a:gd name="T0" fmla="*/ 220 w 14"/>
                <a:gd name="T1" fmla="*/ 424 h 22"/>
                <a:gd name="T2" fmla="*/ 145 w 14"/>
                <a:gd name="T3" fmla="*/ 231 h 22"/>
                <a:gd name="T4" fmla="*/ 113 w 14"/>
                <a:gd name="T5" fmla="*/ 56 h 22"/>
                <a:gd name="T6" fmla="*/ 0 w 14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2">
                  <a:moveTo>
                    <a:pt x="14" y="22"/>
                  </a:moveTo>
                  <a:cubicBezTo>
                    <a:pt x="12" y="20"/>
                    <a:pt x="10" y="16"/>
                    <a:pt x="9" y="12"/>
                  </a:cubicBezTo>
                  <a:cubicBezTo>
                    <a:pt x="8" y="6"/>
                    <a:pt x="11" y="7"/>
                    <a:pt x="7" y="3"/>
                  </a:cubicBezTo>
                  <a:cubicBezTo>
                    <a:pt x="6" y="0"/>
                    <a:pt x="0" y="0"/>
                    <a:pt x="0" y="0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Freeform 735">
              <a:extLst>
                <a:ext uri="{FF2B5EF4-FFF2-40B4-BE49-F238E27FC236}">
                  <a16:creationId xmlns:a16="http://schemas.microsoft.com/office/drawing/2014/main" id="{921EF31A-5CF5-01ED-EEE8-61E4922FB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589"/>
              <a:ext cx="25" cy="75"/>
            </a:xfrm>
            <a:custGeom>
              <a:avLst/>
              <a:gdLst>
                <a:gd name="T0" fmla="*/ 113 w 10"/>
                <a:gd name="T1" fmla="*/ 0 h 28"/>
                <a:gd name="T2" fmla="*/ 63 w 10"/>
                <a:gd name="T3" fmla="*/ 423 h 28"/>
                <a:gd name="T4" fmla="*/ 83 w 10"/>
                <a:gd name="T5" fmla="*/ 538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28">
                  <a:moveTo>
                    <a:pt x="7" y="0"/>
                  </a:moveTo>
                  <a:cubicBezTo>
                    <a:pt x="10" y="8"/>
                    <a:pt x="10" y="16"/>
                    <a:pt x="4" y="22"/>
                  </a:cubicBezTo>
                  <a:cubicBezTo>
                    <a:pt x="3" y="24"/>
                    <a:pt x="0" y="27"/>
                    <a:pt x="5" y="28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2" name="Freeform 736">
              <a:extLst>
                <a:ext uri="{FF2B5EF4-FFF2-40B4-BE49-F238E27FC236}">
                  <a16:creationId xmlns:a16="http://schemas.microsoft.com/office/drawing/2014/main" id="{DB7BABC9-6C5C-898A-768C-CE1EAA9F7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" y="2573"/>
              <a:ext cx="5" cy="6"/>
            </a:xfrm>
            <a:custGeom>
              <a:avLst/>
              <a:gdLst>
                <a:gd name="T0" fmla="*/ 0 w 2"/>
                <a:gd name="T1" fmla="*/ 0 h 2"/>
                <a:gd name="T2" fmla="*/ 33 w 2"/>
                <a:gd name="T3" fmla="*/ 54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1" y="1"/>
                    <a:pt x="2" y="2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737">
              <a:extLst>
                <a:ext uri="{FF2B5EF4-FFF2-40B4-BE49-F238E27FC236}">
                  <a16:creationId xmlns:a16="http://schemas.microsoft.com/office/drawing/2014/main" id="{682D9944-DB41-A121-13F6-D65113498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939"/>
              <a:ext cx="60" cy="117"/>
            </a:xfrm>
            <a:custGeom>
              <a:avLst/>
              <a:gdLst>
                <a:gd name="T0" fmla="*/ 375 w 24"/>
                <a:gd name="T1" fmla="*/ 0 h 44"/>
                <a:gd name="T2" fmla="*/ 250 w 24"/>
                <a:gd name="T3" fmla="*/ 282 h 44"/>
                <a:gd name="T4" fmla="*/ 0 w 24"/>
                <a:gd name="T5" fmla="*/ 622 h 44"/>
                <a:gd name="T6" fmla="*/ 0 w 24"/>
                <a:gd name="T7" fmla="*/ 827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24" y="5"/>
                    <a:pt x="22" y="9"/>
                    <a:pt x="16" y="15"/>
                  </a:cubicBezTo>
                  <a:cubicBezTo>
                    <a:pt x="7" y="25"/>
                    <a:pt x="0" y="21"/>
                    <a:pt x="0" y="33"/>
                  </a:cubicBezTo>
                  <a:cubicBezTo>
                    <a:pt x="0" y="38"/>
                    <a:pt x="0" y="41"/>
                    <a:pt x="0" y="44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738">
              <a:extLst>
                <a:ext uri="{FF2B5EF4-FFF2-40B4-BE49-F238E27FC236}">
                  <a16:creationId xmlns:a16="http://schemas.microsoft.com/office/drawing/2014/main" id="{95F53511-CD75-7F23-40FE-BFF311875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" y="2923"/>
              <a:ext cx="3" cy="5"/>
            </a:xfrm>
            <a:custGeom>
              <a:avLst/>
              <a:gdLst>
                <a:gd name="T0" fmla="*/ 0 w 1"/>
                <a:gd name="T1" fmla="*/ 0 h 2"/>
                <a:gd name="T2" fmla="*/ 27 w 1"/>
                <a:gd name="T3" fmla="*/ 33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Freeform 739">
              <a:extLst>
                <a:ext uri="{FF2B5EF4-FFF2-40B4-BE49-F238E27FC236}">
                  <a16:creationId xmlns:a16="http://schemas.microsoft.com/office/drawing/2014/main" id="{8DC36D84-8958-4E56-1C71-CDD19B18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125"/>
              <a:ext cx="8" cy="78"/>
            </a:xfrm>
            <a:custGeom>
              <a:avLst/>
              <a:gdLst>
                <a:gd name="T0" fmla="*/ 56 w 3"/>
                <a:gd name="T1" fmla="*/ 0 h 29"/>
                <a:gd name="T2" fmla="*/ 21 w 3"/>
                <a:gd name="T3" fmla="*/ 253 h 29"/>
                <a:gd name="T4" fmla="*/ 21 w 3"/>
                <a:gd name="T5" fmla="*/ 565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9">
                  <a:moveTo>
                    <a:pt x="3" y="0"/>
                  </a:moveTo>
                  <a:cubicBezTo>
                    <a:pt x="3" y="5"/>
                    <a:pt x="0" y="7"/>
                    <a:pt x="1" y="13"/>
                  </a:cubicBezTo>
                  <a:cubicBezTo>
                    <a:pt x="1" y="19"/>
                    <a:pt x="2" y="25"/>
                    <a:pt x="1" y="29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6" name="Freeform 740">
              <a:extLst>
                <a:ext uri="{FF2B5EF4-FFF2-40B4-BE49-F238E27FC236}">
                  <a16:creationId xmlns:a16="http://schemas.microsoft.com/office/drawing/2014/main" id="{5D548D8B-7226-3F7F-7FD8-4C7F9DDE3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3088"/>
              <a:ext cx="1" cy="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2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Freeform 741">
              <a:extLst>
                <a:ext uri="{FF2B5EF4-FFF2-40B4-BE49-F238E27FC236}">
                  <a16:creationId xmlns:a16="http://schemas.microsoft.com/office/drawing/2014/main" id="{6325B1C7-326F-279C-16F5-2C3BA682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" y="3067"/>
              <a:ext cx="20" cy="10"/>
            </a:xfrm>
            <a:custGeom>
              <a:avLst/>
              <a:gdLst>
                <a:gd name="T0" fmla="*/ 125 w 8"/>
                <a:gd name="T1" fmla="*/ 0 h 4"/>
                <a:gd name="T2" fmla="*/ 0 w 8"/>
                <a:gd name="T3" fmla="*/ 6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5" y="1"/>
                    <a:pt x="2" y="2"/>
                    <a:pt x="0" y="4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Freeform 742">
              <a:extLst>
                <a:ext uri="{FF2B5EF4-FFF2-40B4-BE49-F238E27FC236}">
                  <a16:creationId xmlns:a16="http://schemas.microsoft.com/office/drawing/2014/main" id="{973A1E81-D633-63F6-5BA2-A876C916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3" y="2840"/>
              <a:ext cx="13" cy="35"/>
            </a:xfrm>
            <a:custGeom>
              <a:avLst/>
              <a:gdLst>
                <a:gd name="T0" fmla="*/ 88 w 5"/>
                <a:gd name="T1" fmla="*/ 0 h 13"/>
                <a:gd name="T2" fmla="*/ 68 w 5"/>
                <a:gd name="T3" fmla="*/ 253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3">
                  <a:moveTo>
                    <a:pt x="5" y="0"/>
                  </a:moveTo>
                  <a:cubicBezTo>
                    <a:pt x="2" y="6"/>
                    <a:pt x="0" y="7"/>
                    <a:pt x="4" y="1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9" name="Freeform 743">
              <a:extLst>
                <a:ext uri="{FF2B5EF4-FFF2-40B4-BE49-F238E27FC236}">
                  <a16:creationId xmlns:a16="http://schemas.microsoft.com/office/drawing/2014/main" id="{372A5BDB-9525-0279-E820-66F118A65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8" y="2528"/>
              <a:ext cx="13" cy="43"/>
            </a:xfrm>
            <a:custGeom>
              <a:avLst/>
              <a:gdLst>
                <a:gd name="T0" fmla="*/ 0 w 5"/>
                <a:gd name="T1" fmla="*/ 0 h 16"/>
                <a:gd name="T2" fmla="*/ 68 w 5"/>
                <a:gd name="T3" fmla="*/ 312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6">
                  <a:moveTo>
                    <a:pt x="0" y="0"/>
                  </a:moveTo>
                  <a:cubicBezTo>
                    <a:pt x="3" y="6"/>
                    <a:pt x="5" y="11"/>
                    <a:pt x="4" y="16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0" name="Freeform 744">
              <a:extLst>
                <a:ext uri="{FF2B5EF4-FFF2-40B4-BE49-F238E27FC236}">
                  <a16:creationId xmlns:a16="http://schemas.microsoft.com/office/drawing/2014/main" id="{CE17B911-64E4-40FD-DDCB-D0294E09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469"/>
              <a:ext cx="38" cy="48"/>
            </a:xfrm>
            <a:custGeom>
              <a:avLst/>
              <a:gdLst>
                <a:gd name="T0" fmla="*/ 180 w 15"/>
                <a:gd name="T1" fmla="*/ 0 h 18"/>
                <a:gd name="T2" fmla="*/ 213 w 15"/>
                <a:gd name="T3" fmla="*/ 136 h 18"/>
                <a:gd name="T4" fmla="*/ 33 w 15"/>
                <a:gd name="T5" fmla="*/ 341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8">
                  <a:moveTo>
                    <a:pt x="11" y="0"/>
                  </a:moveTo>
                  <a:cubicBezTo>
                    <a:pt x="14" y="1"/>
                    <a:pt x="15" y="4"/>
                    <a:pt x="13" y="7"/>
                  </a:cubicBezTo>
                  <a:cubicBezTo>
                    <a:pt x="8" y="13"/>
                    <a:pt x="0" y="12"/>
                    <a:pt x="2" y="18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Freeform 745">
              <a:extLst>
                <a:ext uri="{FF2B5EF4-FFF2-40B4-BE49-F238E27FC236}">
                  <a16:creationId xmlns:a16="http://schemas.microsoft.com/office/drawing/2014/main" id="{78B3D324-2DC1-8B60-C365-E4294B231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" y="2403"/>
              <a:ext cx="8" cy="21"/>
            </a:xfrm>
            <a:custGeom>
              <a:avLst/>
              <a:gdLst>
                <a:gd name="T0" fmla="*/ 35 w 3"/>
                <a:gd name="T1" fmla="*/ 0 h 8"/>
                <a:gd name="T2" fmla="*/ 56 w 3"/>
                <a:gd name="T3" fmla="*/ 144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cubicBezTo>
                    <a:pt x="1" y="3"/>
                    <a:pt x="0" y="6"/>
                    <a:pt x="3" y="8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Freeform 746">
              <a:extLst>
                <a:ext uri="{FF2B5EF4-FFF2-40B4-BE49-F238E27FC236}">
                  <a16:creationId xmlns:a16="http://schemas.microsoft.com/office/drawing/2014/main" id="{931575FE-DFE2-BBBD-F8F8-A821E0710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883"/>
              <a:ext cx="22" cy="34"/>
            </a:xfrm>
            <a:custGeom>
              <a:avLst/>
              <a:gdLst>
                <a:gd name="T0" fmla="*/ 0 w 9"/>
                <a:gd name="T1" fmla="*/ 0 h 13"/>
                <a:gd name="T2" fmla="*/ 132 w 9"/>
                <a:gd name="T3" fmla="*/ 233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3">
                  <a:moveTo>
                    <a:pt x="0" y="0"/>
                  </a:moveTo>
                  <a:cubicBezTo>
                    <a:pt x="1" y="7"/>
                    <a:pt x="5" y="11"/>
                    <a:pt x="9" y="13"/>
                  </a:cubicBezTo>
                </a:path>
              </a:pathLst>
            </a:custGeom>
            <a:noFill/>
            <a:ln w="7938" cap="rnd">
              <a:solidFill>
                <a:srgbClr val="B1904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Freeform 747">
              <a:extLst>
                <a:ext uri="{FF2B5EF4-FFF2-40B4-BE49-F238E27FC236}">
                  <a16:creationId xmlns:a16="http://schemas.microsoft.com/office/drawing/2014/main" id="{AE50D4CC-2AD0-D4D4-7F43-45E340E20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3077"/>
              <a:ext cx="125" cy="192"/>
            </a:xfrm>
            <a:custGeom>
              <a:avLst/>
              <a:gdLst>
                <a:gd name="T0" fmla="*/ 33 w 50"/>
                <a:gd name="T1" fmla="*/ 477 h 72"/>
                <a:gd name="T2" fmla="*/ 220 w 50"/>
                <a:gd name="T3" fmla="*/ 149 h 72"/>
                <a:gd name="T4" fmla="*/ 720 w 50"/>
                <a:gd name="T5" fmla="*/ 93 h 72"/>
                <a:gd name="T6" fmla="*/ 750 w 50"/>
                <a:gd name="T7" fmla="*/ 717 h 72"/>
                <a:gd name="T8" fmla="*/ 613 w 50"/>
                <a:gd name="T9" fmla="*/ 1195 h 72"/>
                <a:gd name="T10" fmla="*/ 408 w 50"/>
                <a:gd name="T11" fmla="*/ 1216 h 72"/>
                <a:gd name="T12" fmla="*/ 270 w 50"/>
                <a:gd name="T13" fmla="*/ 1229 h 72"/>
                <a:gd name="T14" fmla="*/ 50 w 50"/>
                <a:gd name="T15" fmla="*/ 1045 h 72"/>
                <a:gd name="T16" fmla="*/ 33 w 50"/>
                <a:gd name="T17" fmla="*/ 47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" h="72">
                  <a:moveTo>
                    <a:pt x="2" y="25"/>
                  </a:moveTo>
                  <a:cubicBezTo>
                    <a:pt x="4" y="16"/>
                    <a:pt x="6" y="10"/>
                    <a:pt x="14" y="8"/>
                  </a:cubicBezTo>
                  <a:cubicBezTo>
                    <a:pt x="21" y="7"/>
                    <a:pt x="42" y="0"/>
                    <a:pt x="46" y="5"/>
                  </a:cubicBezTo>
                  <a:cubicBezTo>
                    <a:pt x="50" y="10"/>
                    <a:pt x="47" y="26"/>
                    <a:pt x="48" y="38"/>
                  </a:cubicBezTo>
                  <a:cubicBezTo>
                    <a:pt x="49" y="46"/>
                    <a:pt x="45" y="58"/>
                    <a:pt x="39" y="63"/>
                  </a:cubicBezTo>
                  <a:cubicBezTo>
                    <a:pt x="35" y="67"/>
                    <a:pt x="28" y="64"/>
                    <a:pt x="26" y="64"/>
                  </a:cubicBezTo>
                  <a:cubicBezTo>
                    <a:pt x="23" y="63"/>
                    <a:pt x="17" y="65"/>
                    <a:pt x="17" y="65"/>
                  </a:cubicBezTo>
                  <a:cubicBezTo>
                    <a:pt x="17" y="65"/>
                    <a:pt x="7" y="72"/>
                    <a:pt x="3" y="55"/>
                  </a:cubicBezTo>
                  <a:cubicBezTo>
                    <a:pt x="0" y="51"/>
                    <a:pt x="0" y="34"/>
                    <a:pt x="2" y="25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" name="Freeform 748">
              <a:extLst>
                <a:ext uri="{FF2B5EF4-FFF2-40B4-BE49-F238E27FC236}">
                  <a16:creationId xmlns:a16="http://schemas.microsoft.com/office/drawing/2014/main" id="{D02ABB54-24BD-FF9E-5E20-79C67BF8C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" y="2803"/>
              <a:ext cx="150" cy="165"/>
            </a:xfrm>
            <a:custGeom>
              <a:avLst/>
              <a:gdLst>
                <a:gd name="T0" fmla="*/ 20 w 60"/>
                <a:gd name="T1" fmla="*/ 865 h 62"/>
                <a:gd name="T2" fmla="*/ 33 w 60"/>
                <a:gd name="T3" fmla="*/ 623 h 62"/>
                <a:gd name="T4" fmla="*/ 95 w 60"/>
                <a:gd name="T5" fmla="*/ 282 h 62"/>
                <a:gd name="T6" fmla="*/ 283 w 60"/>
                <a:gd name="T7" fmla="*/ 319 h 62"/>
                <a:gd name="T8" fmla="*/ 408 w 60"/>
                <a:gd name="T9" fmla="*/ 261 h 62"/>
                <a:gd name="T10" fmla="*/ 658 w 60"/>
                <a:gd name="T11" fmla="*/ 56 h 62"/>
                <a:gd name="T12" fmla="*/ 833 w 60"/>
                <a:gd name="T13" fmla="*/ 418 h 62"/>
                <a:gd name="T14" fmla="*/ 875 w 60"/>
                <a:gd name="T15" fmla="*/ 921 h 62"/>
                <a:gd name="T16" fmla="*/ 613 w 60"/>
                <a:gd name="T17" fmla="*/ 1112 h 62"/>
                <a:gd name="T18" fmla="*/ 438 w 60"/>
                <a:gd name="T19" fmla="*/ 1057 h 62"/>
                <a:gd name="T20" fmla="*/ 270 w 60"/>
                <a:gd name="T21" fmla="*/ 1112 h 62"/>
                <a:gd name="T22" fmla="*/ 20 w 60"/>
                <a:gd name="T23" fmla="*/ 865 h 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62">
                  <a:moveTo>
                    <a:pt x="1" y="46"/>
                  </a:moveTo>
                  <a:cubicBezTo>
                    <a:pt x="1" y="41"/>
                    <a:pt x="1" y="40"/>
                    <a:pt x="2" y="33"/>
                  </a:cubicBezTo>
                  <a:cubicBezTo>
                    <a:pt x="4" y="26"/>
                    <a:pt x="0" y="17"/>
                    <a:pt x="6" y="15"/>
                  </a:cubicBezTo>
                  <a:cubicBezTo>
                    <a:pt x="11" y="13"/>
                    <a:pt x="17" y="14"/>
                    <a:pt x="18" y="17"/>
                  </a:cubicBezTo>
                  <a:cubicBezTo>
                    <a:pt x="22" y="16"/>
                    <a:pt x="24" y="17"/>
                    <a:pt x="26" y="14"/>
                  </a:cubicBezTo>
                  <a:cubicBezTo>
                    <a:pt x="27" y="11"/>
                    <a:pt x="37" y="0"/>
                    <a:pt x="42" y="3"/>
                  </a:cubicBezTo>
                  <a:cubicBezTo>
                    <a:pt x="47" y="5"/>
                    <a:pt x="46" y="15"/>
                    <a:pt x="53" y="22"/>
                  </a:cubicBezTo>
                  <a:cubicBezTo>
                    <a:pt x="59" y="29"/>
                    <a:pt x="60" y="43"/>
                    <a:pt x="56" y="49"/>
                  </a:cubicBezTo>
                  <a:cubicBezTo>
                    <a:pt x="53" y="56"/>
                    <a:pt x="55" y="62"/>
                    <a:pt x="39" y="59"/>
                  </a:cubicBezTo>
                  <a:cubicBezTo>
                    <a:pt x="35" y="59"/>
                    <a:pt x="32" y="56"/>
                    <a:pt x="28" y="56"/>
                  </a:cubicBezTo>
                  <a:cubicBezTo>
                    <a:pt x="25" y="56"/>
                    <a:pt x="22" y="61"/>
                    <a:pt x="17" y="59"/>
                  </a:cubicBezTo>
                  <a:cubicBezTo>
                    <a:pt x="12" y="58"/>
                    <a:pt x="1" y="52"/>
                    <a:pt x="1" y="46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5" name="Freeform 749">
              <a:extLst>
                <a:ext uri="{FF2B5EF4-FFF2-40B4-BE49-F238E27FC236}">
                  <a16:creationId xmlns:a16="http://schemas.microsoft.com/office/drawing/2014/main" id="{CBF8A526-C019-22CB-4A0C-67D305B8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" y="3029"/>
              <a:ext cx="227" cy="214"/>
            </a:xfrm>
            <a:custGeom>
              <a:avLst/>
              <a:gdLst>
                <a:gd name="T0" fmla="*/ 12 w 91"/>
                <a:gd name="T1" fmla="*/ 457 h 80"/>
                <a:gd name="T2" fmla="*/ 312 w 91"/>
                <a:gd name="T3" fmla="*/ 56 h 80"/>
                <a:gd name="T4" fmla="*/ 621 w 91"/>
                <a:gd name="T5" fmla="*/ 94 h 80"/>
                <a:gd name="T6" fmla="*/ 915 w 91"/>
                <a:gd name="T7" fmla="*/ 342 h 80"/>
                <a:gd name="T8" fmla="*/ 1382 w 91"/>
                <a:gd name="T9" fmla="*/ 500 h 80"/>
                <a:gd name="T10" fmla="*/ 1350 w 91"/>
                <a:gd name="T11" fmla="*/ 995 h 80"/>
                <a:gd name="T12" fmla="*/ 1257 w 91"/>
                <a:gd name="T13" fmla="*/ 1396 h 80"/>
                <a:gd name="T14" fmla="*/ 915 w 91"/>
                <a:gd name="T15" fmla="*/ 1418 h 80"/>
                <a:gd name="T16" fmla="*/ 30 w 91"/>
                <a:gd name="T17" fmla="*/ 824 h 80"/>
                <a:gd name="T18" fmla="*/ 12 w 91"/>
                <a:gd name="T19" fmla="*/ 457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0">
                  <a:moveTo>
                    <a:pt x="1" y="24"/>
                  </a:moveTo>
                  <a:cubicBezTo>
                    <a:pt x="3" y="16"/>
                    <a:pt x="9" y="4"/>
                    <a:pt x="20" y="3"/>
                  </a:cubicBezTo>
                  <a:cubicBezTo>
                    <a:pt x="31" y="1"/>
                    <a:pt x="37" y="0"/>
                    <a:pt x="40" y="5"/>
                  </a:cubicBezTo>
                  <a:cubicBezTo>
                    <a:pt x="42" y="9"/>
                    <a:pt x="51" y="16"/>
                    <a:pt x="59" y="18"/>
                  </a:cubicBezTo>
                  <a:cubicBezTo>
                    <a:pt x="66" y="20"/>
                    <a:pt x="87" y="21"/>
                    <a:pt x="89" y="26"/>
                  </a:cubicBezTo>
                  <a:cubicBezTo>
                    <a:pt x="91" y="32"/>
                    <a:pt x="86" y="44"/>
                    <a:pt x="87" y="52"/>
                  </a:cubicBezTo>
                  <a:cubicBezTo>
                    <a:pt x="87" y="61"/>
                    <a:pt x="90" y="69"/>
                    <a:pt x="81" y="73"/>
                  </a:cubicBezTo>
                  <a:cubicBezTo>
                    <a:pt x="71" y="77"/>
                    <a:pt x="73" y="80"/>
                    <a:pt x="59" y="74"/>
                  </a:cubicBezTo>
                  <a:cubicBezTo>
                    <a:pt x="45" y="68"/>
                    <a:pt x="13" y="60"/>
                    <a:pt x="2" y="43"/>
                  </a:cubicBezTo>
                  <a:cubicBezTo>
                    <a:pt x="0" y="40"/>
                    <a:pt x="1" y="24"/>
                    <a:pt x="1" y="24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Freeform 750">
              <a:extLst>
                <a:ext uri="{FF2B5EF4-FFF2-40B4-BE49-F238E27FC236}">
                  <a16:creationId xmlns:a16="http://schemas.microsoft.com/office/drawing/2014/main" id="{DD0276B8-7841-092A-BCB7-EDF473DDC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3160"/>
              <a:ext cx="258" cy="229"/>
            </a:xfrm>
            <a:custGeom>
              <a:avLst/>
              <a:gdLst>
                <a:gd name="T0" fmla="*/ 709 w 103"/>
                <a:gd name="T1" fmla="*/ 1148 h 86"/>
                <a:gd name="T2" fmla="*/ 113 w 103"/>
                <a:gd name="T3" fmla="*/ 588 h 86"/>
                <a:gd name="T4" fmla="*/ 220 w 103"/>
                <a:gd name="T5" fmla="*/ 0 h 86"/>
                <a:gd name="T6" fmla="*/ 301 w 103"/>
                <a:gd name="T7" fmla="*/ 77 h 86"/>
                <a:gd name="T8" fmla="*/ 1035 w 103"/>
                <a:gd name="T9" fmla="*/ 474 h 86"/>
                <a:gd name="T10" fmla="*/ 1192 w 103"/>
                <a:gd name="T11" fmla="*/ 533 h 86"/>
                <a:gd name="T12" fmla="*/ 1538 w 103"/>
                <a:gd name="T13" fmla="*/ 815 h 86"/>
                <a:gd name="T14" fmla="*/ 1305 w 103"/>
                <a:gd name="T15" fmla="*/ 1566 h 86"/>
                <a:gd name="T16" fmla="*/ 1035 w 103"/>
                <a:gd name="T17" fmla="*/ 1587 h 86"/>
                <a:gd name="T18" fmla="*/ 709 w 103"/>
                <a:gd name="T19" fmla="*/ 1148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86">
                  <a:moveTo>
                    <a:pt x="45" y="61"/>
                  </a:moveTo>
                  <a:cubicBezTo>
                    <a:pt x="33" y="50"/>
                    <a:pt x="16" y="41"/>
                    <a:pt x="7" y="31"/>
                  </a:cubicBezTo>
                  <a:cubicBezTo>
                    <a:pt x="0" y="23"/>
                    <a:pt x="13" y="0"/>
                    <a:pt x="14" y="0"/>
                  </a:cubicBezTo>
                  <a:cubicBezTo>
                    <a:pt x="16" y="2"/>
                    <a:pt x="18" y="3"/>
                    <a:pt x="19" y="4"/>
                  </a:cubicBezTo>
                  <a:cubicBezTo>
                    <a:pt x="34" y="14"/>
                    <a:pt x="55" y="20"/>
                    <a:pt x="66" y="25"/>
                  </a:cubicBezTo>
                  <a:cubicBezTo>
                    <a:pt x="71" y="27"/>
                    <a:pt x="74" y="28"/>
                    <a:pt x="76" y="28"/>
                  </a:cubicBezTo>
                  <a:cubicBezTo>
                    <a:pt x="77" y="34"/>
                    <a:pt x="93" y="15"/>
                    <a:pt x="98" y="43"/>
                  </a:cubicBezTo>
                  <a:cubicBezTo>
                    <a:pt x="103" y="70"/>
                    <a:pt x="90" y="77"/>
                    <a:pt x="83" y="83"/>
                  </a:cubicBezTo>
                  <a:cubicBezTo>
                    <a:pt x="79" y="86"/>
                    <a:pt x="73" y="86"/>
                    <a:pt x="66" y="84"/>
                  </a:cubicBezTo>
                  <a:cubicBezTo>
                    <a:pt x="61" y="83"/>
                    <a:pt x="56" y="70"/>
                    <a:pt x="45" y="61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Freeform 751">
              <a:extLst>
                <a:ext uri="{FF2B5EF4-FFF2-40B4-BE49-F238E27FC236}">
                  <a16:creationId xmlns:a16="http://schemas.microsoft.com/office/drawing/2014/main" id="{89E414C4-22AA-077C-94B0-2BA5BA7A9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3272"/>
              <a:ext cx="80" cy="67"/>
            </a:xfrm>
            <a:custGeom>
              <a:avLst/>
              <a:gdLst>
                <a:gd name="T0" fmla="*/ 63 w 32"/>
                <a:gd name="T1" fmla="*/ 346 h 25"/>
                <a:gd name="T2" fmla="*/ 50 w 32"/>
                <a:gd name="T3" fmla="*/ 230 h 25"/>
                <a:gd name="T4" fmla="*/ 158 w 32"/>
                <a:gd name="T5" fmla="*/ 21 h 25"/>
                <a:gd name="T6" fmla="*/ 458 w 32"/>
                <a:gd name="T7" fmla="*/ 273 h 25"/>
                <a:gd name="T8" fmla="*/ 333 w 32"/>
                <a:gd name="T9" fmla="*/ 48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25">
                  <a:moveTo>
                    <a:pt x="4" y="18"/>
                  </a:moveTo>
                  <a:cubicBezTo>
                    <a:pt x="4" y="16"/>
                    <a:pt x="3" y="15"/>
                    <a:pt x="3" y="12"/>
                  </a:cubicBezTo>
                  <a:cubicBezTo>
                    <a:pt x="2" y="5"/>
                    <a:pt x="0" y="1"/>
                    <a:pt x="10" y="1"/>
                  </a:cubicBezTo>
                  <a:cubicBezTo>
                    <a:pt x="21" y="0"/>
                    <a:pt x="32" y="8"/>
                    <a:pt x="29" y="14"/>
                  </a:cubicBezTo>
                  <a:cubicBezTo>
                    <a:pt x="26" y="19"/>
                    <a:pt x="23" y="24"/>
                    <a:pt x="21" y="25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8" name="Freeform 752">
              <a:extLst>
                <a:ext uri="{FF2B5EF4-FFF2-40B4-BE49-F238E27FC236}">
                  <a16:creationId xmlns:a16="http://schemas.microsoft.com/office/drawing/2014/main" id="{F94FD02D-AFCE-3340-4DD1-C2A4A9BB5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3" y="2949"/>
              <a:ext cx="128" cy="134"/>
            </a:xfrm>
            <a:custGeom>
              <a:avLst/>
              <a:gdLst>
                <a:gd name="T0" fmla="*/ 617 w 51"/>
                <a:gd name="T1" fmla="*/ 927 h 50"/>
                <a:gd name="T2" fmla="*/ 776 w 51"/>
                <a:gd name="T3" fmla="*/ 482 h 50"/>
                <a:gd name="T4" fmla="*/ 663 w 51"/>
                <a:gd name="T5" fmla="*/ 137 h 50"/>
                <a:gd name="T6" fmla="*/ 680 w 51"/>
                <a:gd name="T7" fmla="*/ 94 h 50"/>
                <a:gd name="T8" fmla="*/ 535 w 51"/>
                <a:gd name="T9" fmla="*/ 78 h 50"/>
                <a:gd name="T10" fmla="*/ 366 w 51"/>
                <a:gd name="T11" fmla="*/ 21 h 50"/>
                <a:gd name="T12" fmla="*/ 188 w 51"/>
                <a:gd name="T13" fmla="*/ 78 h 50"/>
                <a:gd name="T14" fmla="*/ 63 w 51"/>
                <a:gd name="T15" fmla="*/ 0 h 50"/>
                <a:gd name="T16" fmla="*/ 63 w 51"/>
                <a:gd name="T17" fmla="*/ 0 h 50"/>
                <a:gd name="T18" fmla="*/ 63 w 51"/>
                <a:gd name="T19" fmla="*/ 346 h 50"/>
                <a:gd name="T20" fmla="*/ 146 w 51"/>
                <a:gd name="T21" fmla="*/ 710 h 50"/>
                <a:gd name="T22" fmla="*/ 238 w 51"/>
                <a:gd name="T23" fmla="*/ 847 h 50"/>
                <a:gd name="T24" fmla="*/ 221 w 51"/>
                <a:gd name="T25" fmla="*/ 825 h 50"/>
                <a:gd name="T26" fmla="*/ 379 w 51"/>
                <a:gd name="T27" fmla="*/ 927 h 50"/>
                <a:gd name="T28" fmla="*/ 567 w 51"/>
                <a:gd name="T29" fmla="*/ 962 h 50"/>
                <a:gd name="T30" fmla="*/ 617 w 51"/>
                <a:gd name="T31" fmla="*/ 927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" h="50">
                  <a:moveTo>
                    <a:pt x="39" y="48"/>
                  </a:moveTo>
                  <a:cubicBezTo>
                    <a:pt x="35" y="45"/>
                    <a:pt x="47" y="34"/>
                    <a:pt x="49" y="25"/>
                  </a:cubicBezTo>
                  <a:cubicBezTo>
                    <a:pt x="51" y="17"/>
                    <a:pt x="43" y="11"/>
                    <a:pt x="42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5"/>
                    <a:pt x="38" y="5"/>
                    <a:pt x="34" y="4"/>
                  </a:cubicBezTo>
                  <a:cubicBezTo>
                    <a:pt x="30" y="4"/>
                    <a:pt x="27" y="1"/>
                    <a:pt x="23" y="1"/>
                  </a:cubicBezTo>
                  <a:cubicBezTo>
                    <a:pt x="20" y="1"/>
                    <a:pt x="17" y="6"/>
                    <a:pt x="12" y="4"/>
                  </a:cubicBezTo>
                  <a:cubicBezTo>
                    <a:pt x="10" y="4"/>
                    <a:pt x="7" y="2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4" y="10"/>
                    <a:pt x="4" y="18"/>
                  </a:cubicBezTo>
                  <a:cubicBezTo>
                    <a:pt x="5" y="26"/>
                    <a:pt x="3" y="27"/>
                    <a:pt x="9" y="37"/>
                  </a:cubicBezTo>
                  <a:cubicBezTo>
                    <a:pt x="11" y="40"/>
                    <a:pt x="13" y="42"/>
                    <a:pt x="15" y="44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7" y="45"/>
                    <a:pt x="20" y="47"/>
                    <a:pt x="24" y="48"/>
                  </a:cubicBezTo>
                  <a:cubicBezTo>
                    <a:pt x="31" y="50"/>
                    <a:pt x="37" y="49"/>
                    <a:pt x="36" y="50"/>
                  </a:cubicBezTo>
                  <a:cubicBezTo>
                    <a:pt x="41" y="49"/>
                    <a:pt x="39" y="48"/>
                    <a:pt x="39" y="4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9" name="Freeform 753">
              <a:extLst>
                <a:ext uri="{FF2B5EF4-FFF2-40B4-BE49-F238E27FC236}">
                  <a16:creationId xmlns:a16="http://schemas.microsoft.com/office/drawing/2014/main" id="{224DAEF7-B379-53BF-E11A-66BB33CC3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859"/>
              <a:ext cx="208" cy="237"/>
            </a:xfrm>
            <a:custGeom>
              <a:avLst/>
              <a:gdLst>
                <a:gd name="T0" fmla="*/ 1306 w 83"/>
                <a:gd name="T1" fmla="*/ 1339 h 89"/>
                <a:gd name="T2" fmla="*/ 1225 w 83"/>
                <a:gd name="T3" fmla="*/ 977 h 89"/>
                <a:gd name="T4" fmla="*/ 1225 w 83"/>
                <a:gd name="T5" fmla="*/ 660 h 89"/>
                <a:gd name="T6" fmla="*/ 1225 w 83"/>
                <a:gd name="T7" fmla="*/ 660 h 89"/>
                <a:gd name="T8" fmla="*/ 1100 w 83"/>
                <a:gd name="T9" fmla="*/ 474 h 89"/>
                <a:gd name="T10" fmla="*/ 1118 w 83"/>
                <a:gd name="T11" fmla="*/ 226 h 89"/>
                <a:gd name="T12" fmla="*/ 772 w 83"/>
                <a:gd name="T13" fmla="*/ 21 h 89"/>
                <a:gd name="T14" fmla="*/ 566 w 83"/>
                <a:gd name="T15" fmla="*/ 418 h 89"/>
                <a:gd name="T16" fmla="*/ 408 w 83"/>
                <a:gd name="T17" fmla="*/ 546 h 89"/>
                <a:gd name="T18" fmla="*/ 158 w 83"/>
                <a:gd name="T19" fmla="*/ 772 h 89"/>
                <a:gd name="T20" fmla="*/ 83 w 83"/>
                <a:gd name="T21" fmla="*/ 1624 h 89"/>
                <a:gd name="T22" fmla="*/ 145 w 83"/>
                <a:gd name="T23" fmla="*/ 1680 h 89"/>
                <a:gd name="T24" fmla="*/ 158 w 83"/>
                <a:gd name="T25" fmla="*/ 1680 h 89"/>
                <a:gd name="T26" fmla="*/ 584 w 83"/>
                <a:gd name="T27" fmla="*/ 1646 h 89"/>
                <a:gd name="T28" fmla="*/ 629 w 83"/>
                <a:gd name="T29" fmla="*/ 1659 h 89"/>
                <a:gd name="T30" fmla="*/ 930 w 83"/>
                <a:gd name="T31" fmla="*/ 1262 h 89"/>
                <a:gd name="T32" fmla="*/ 1243 w 83"/>
                <a:gd name="T33" fmla="*/ 1305 h 8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3" h="89">
                  <a:moveTo>
                    <a:pt x="83" y="71"/>
                  </a:moveTo>
                  <a:cubicBezTo>
                    <a:pt x="77" y="61"/>
                    <a:pt x="79" y="60"/>
                    <a:pt x="78" y="52"/>
                  </a:cubicBezTo>
                  <a:cubicBezTo>
                    <a:pt x="78" y="45"/>
                    <a:pt x="74" y="41"/>
                    <a:pt x="78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4" y="32"/>
                    <a:pt x="70" y="29"/>
                    <a:pt x="70" y="25"/>
                  </a:cubicBezTo>
                  <a:cubicBezTo>
                    <a:pt x="70" y="20"/>
                    <a:pt x="70" y="19"/>
                    <a:pt x="71" y="12"/>
                  </a:cubicBezTo>
                  <a:cubicBezTo>
                    <a:pt x="67" y="3"/>
                    <a:pt x="55" y="0"/>
                    <a:pt x="49" y="1"/>
                  </a:cubicBezTo>
                  <a:cubicBezTo>
                    <a:pt x="44" y="1"/>
                    <a:pt x="39" y="15"/>
                    <a:pt x="36" y="22"/>
                  </a:cubicBezTo>
                  <a:cubicBezTo>
                    <a:pt x="32" y="22"/>
                    <a:pt x="29" y="25"/>
                    <a:pt x="26" y="29"/>
                  </a:cubicBezTo>
                  <a:cubicBezTo>
                    <a:pt x="23" y="26"/>
                    <a:pt x="18" y="32"/>
                    <a:pt x="10" y="41"/>
                  </a:cubicBezTo>
                  <a:cubicBezTo>
                    <a:pt x="1" y="50"/>
                    <a:pt x="0" y="80"/>
                    <a:pt x="5" y="86"/>
                  </a:cubicBezTo>
                  <a:cubicBezTo>
                    <a:pt x="6" y="88"/>
                    <a:pt x="7" y="88"/>
                    <a:pt x="9" y="89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9" y="87"/>
                    <a:pt x="34" y="83"/>
                    <a:pt x="37" y="87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42" y="80"/>
                    <a:pt x="48" y="68"/>
                    <a:pt x="59" y="67"/>
                  </a:cubicBezTo>
                  <a:cubicBezTo>
                    <a:pt x="70" y="65"/>
                    <a:pt x="76" y="64"/>
                    <a:pt x="79" y="69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Freeform 754">
              <a:extLst>
                <a:ext uri="{FF2B5EF4-FFF2-40B4-BE49-F238E27FC236}">
                  <a16:creationId xmlns:a16="http://schemas.microsoft.com/office/drawing/2014/main" id="{67A3188A-593C-0803-9B87-EA99B39B6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2429"/>
              <a:ext cx="270" cy="208"/>
            </a:xfrm>
            <a:custGeom>
              <a:avLst/>
              <a:gdLst>
                <a:gd name="T0" fmla="*/ 175 w 108"/>
                <a:gd name="T1" fmla="*/ 1443 h 78"/>
                <a:gd name="T2" fmla="*/ 613 w 108"/>
                <a:gd name="T3" fmla="*/ 1173 h 78"/>
                <a:gd name="T4" fmla="*/ 1188 w 108"/>
                <a:gd name="T5" fmla="*/ 760 h 78"/>
                <a:gd name="T6" fmla="*/ 1613 w 108"/>
                <a:gd name="T7" fmla="*/ 547 h 78"/>
                <a:gd name="T8" fmla="*/ 1470 w 108"/>
                <a:gd name="T9" fmla="*/ 35 h 78"/>
                <a:gd name="T10" fmla="*/ 1083 w 108"/>
                <a:gd name="T11" fmla="*/ 341 h 78"/>
                <a:gd name="T12" fmla="*/ 250 w 108"/>
                <a:gd name="T13" fmla="*/ 533 h 78"/>
                <a:gd name="T14" fmla="*/ 50 w 108"/>
                <a:gd name="T15" fmla="*/ 832 h 78"/>
                <a:gd name="T16" fmla="*/ 175 w 108"/>
                <a:gd name="T17" fmla="*/ 1443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8" h="78">
                  <a:moveTo>
                    <a:pt x="11" y="76"/>
                  </a:moveTo>
                  <a:cubicBezTo>
                    <a:pt x="26" y="78"/>
                    <a:pt x="36" y="71"/>
                    <a:pt x="39" y="62"/>
                  </a:cubicBezTo>
                  <a:cubicBezTo>
                    <a:pt x="42" y="53"/>
                    <a:pt x="68" y="39"/>
                    <a:pt x="76" y="40"/>
                  </a:cubicBezTo>
                  <a:cubicBezTo>
                    <a:pt x="84" y="41"/>
                    <a:pt x="97" y="44"/>
                    <a:pt x="103" y="29"/>
                  </a:cubicBezTo>
                  <a:cubicBezTo>
                    <a:pt x="108" y="14"/>
                    <a:pt x="103" y="0"/>
                    <a:pt x="94" y="2"/>
                  </a:cubicBezTo>
                  <a:cubicBezTo>
                    <a:pt x="84" y="4"/>
                    <a:pt x="78" y="13"/>
                    <a:pt x="69" y="18"/>
                  </a:cubicBezTo>
                  <a:cubicBezTo>
                    <a:pt x="60" y="23"/>
                    <a:pt x="25" y="22"/>
                    <a:pt x="16" y="28"/>
                  </a:cubicBezTo>
                  <a:cubicBezTo>
                    <a:pt x="7" y="35"/>
                    <a:pt x="0" y="39"/>
                    <a:pt x="3" y="44"/>
                  </a:cubicBezTo>
                  <a:cubicBezTo>
                    <a:pt x="19" y="56"/>
                    <a:pt x="12" y="69"/>
                    <a:pt x="11" y="76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Freeform 755">
              <a:extLst>
                <a:ext uri="{FF2B5EF4-FFF2-40B4-BE49-F238E27FC236}">
                  <a16:creationId xmlns:a16="http://schemas.microsoft.com/office/drawing/2014/main" id="{1A3A166B-8FB7-2F39-E2A9-E9E17F56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2357"/>
              <a:ext cx="150" cy="158"/>
            </a:xfrm>
            <a:custGeom>
              <a:avLst/>
              <a:gdLst>
                <a:gd name="T0" fmla="*/ 113 w 60"/>
                <a:gd name="T1" fmla="*/ 1077 h 59"/>
                <a:gd name="T2" fmla="*/ 63 w 60"/>
                <a:gd name="T3" fmla="*/ 595 h 59"/>
                <a:gd name="T4" fmla="*/ 0 w 60"/>
                <a:gd name="T5" fmla="*/ 560 h 59"/>
                <a:gd name="T6" fmla="*/ 425 w 60"/>
                <a:gd name="T7" fmla="*/ 265 h 59"/>
                <a:gd name="T8" fmla="*/ 875 w 60"/>
                <a:gd name="T9" fmla="*/ 0 h 59"/>
                <a:gd name="T10" fmla="*/ 813 w 60"/>
                <a:gd name="T11" fmla="*/ 423 h 59"/>
                <a:gd name="T12" fmla="*/ 533 w 60"/>
                <a:gd name="T13" fmla="*/ 595 h 59"/>
                <a:gd name="T14" fmla="*/ 438 w 60"/>
                <a:gd name="T15" fmla="*/ 924 h 59"/>
                <a:gd name="T16" fmla="*/ 113 w 60"/>
                <a:gd name="T17" fmla="*/ 1077 h 59"/>
                <a:gd name="T18" fmla="*/ 113 w 60"/>
                <a:gd name="T19" fmla="*/ 1077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59">
                  <a:moveTo>
                    <a:pt x="7" y="56"/>
                  </a:moveTo>
                  <a:cubicBezTo>
                    <a:pt x="10" y="46"/>
                    <a:pt x="10" y="33"/>
                    <a:pt x="4" y="3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2" y="21"/>
                    <a:pt x="27" y="14"/>
                  </a:cubicBezTo>
                  <a:cubicBezTo>
                    <a:pt x="32" y="6"/>
                    <a:pt x="51" y="0"/>
                    <a:pt x="56" y="0"/>
                  </a:cubicBezTo>
                  <a:cubicBezTo>
                    <a:pt x="60" y="0"/>
                    <a:pt x="55" y="12"/>
                    <a:pt x="52" y="22"/>
                  </a:cubicBezTo>
                  <a:cubicBezTo>
                    <a:pt x="48" y="31"/>
                    <a:pt x="41" y="25"/>
                    <a:pt x="34" y="31"/>
                  </a:cubicBezTo>
                  <a:cubicBezTo>
                    <a:pt x="28" y="37"/>
                    <a:pt x="28" y="39"/>
                    <a:pt x="28" y="48"/>
                  </a:cubicBezTo>
                  <a:cubicBezTo>
                    <a:pt x="28" y="58"/>
                    <a:pt x="19" y="59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2" name="Freeform 756">
              <a:extLst>
                <a:ext uri="{FF2B5EF4-FFF2-40B4-BE49-F238E27FC236}">
                  <a16:creationId xmlns:a16="http://schemas.microsoft.com/office/drawing/2014/main" id="{B649365E-E4F2-8D8A-E6C9-1FB1D7155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1" y="2976"/>
              <a:ext cx="77" cy="80"/>
            </a:xfrm>
            <a:custGeom>
              <a:avLst/>
              <a:gdLst>
                <a:gd name="T0" fmla="*/ 383 w 31"/>
                <a:gd name="T1" fmla="*/ 149 h 30"/>
                <a:gd name="T2" fmla="*/ 462 w 31"/>
                <a:gd name="T3" fmla="*/ 512 h 30"/>
                <a:gd name="T4" fmla="*/ 474 w 31"/>
                <a:gd name="T5" fmla="*/ 547 h 30"/>
                <a:gd name="T6" fmla="*/ 474 w 31"/>
                <a:gd name="T7" fmla="*/ 568 h 30"/>
                <a:gd name="T8" fmla="*/ 400 w 31"/>
                <a:gd name="T9" fmla="*/ 477 h 30"/>
                <a:gd name="T10" fmla="*/ 92 w 31"/>
                <a:gd name="T11" fmla="*/ 435 h 30"/>
                <a:gd name="T12" fmla="*/ 0 w 31"/>
                <a:gd name="T13" fmla="*/ 477 h 30"/>
                <a:gd name="T14" fmla="*/ 0 w 31"/>
                <a:gd name="T15" fmla="*/ 456 h 30"/>
                <a:gd name="T16" fmla="*/ 370 w 31"/>
                <a:gd name="T17" fmla="*/ 0 h 30"/>
                <a:gd name="T18" fmla="*/ 370 w 31"/>
                <a:gd name="T19" fmla="*/ 0 h 30"/>
                <a:gd name="T20" fmla="*/ 383 w 31"/>
                <a:gd name="T21" fmla="*/ 149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" h="30">
                  <a:moveTo>
                    <a:pt x="25" y="8"/>
                  </a:moveTo>
                  <a:cubicBezTo>
                    <a:pt x="26" y="16"/>
                    <a:pt x="24" y="17"/>
                    <a:pt x="30" y="27"/>
                  </a:cubicBezTo>
                  <a:cubicBezTo>
                    <a:pt x="30" y="28"/>
                    <a:pt x="31" y="28"/>
                    <a:pt x="31" y="29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9" y="28"/>
                    <a:pt x="27" y="26"/>
                    <a:pt x="26" y="25"/>
                  </a:cubicBezTo>
                  <a:cubicBezTo>
                    <a:pt x="23" y="20"/>
                    <a:pt x="17" y="21"/>
                    <a:pt x="6" y="23"/>
                  </a:cubicBezTo>
                  <a:cubicBezTo>
                    <a:pt x="4" y="23"/>
                    <a:pt x="2" y="24"/>
                    <a:pt x="0" y="25"/>
                  </a:cubicBezTo>
                  <a:cubicBezTo>
                    <a:pt x="0" y="25"/>
                    <a:pt x="0" y="25"/>
                    <a:pt x="0" y="24"/>
                  </a:cubicBezTo>
                  <a:cubicBezTo>
                    <a:pt x="3" y="17"/>
                    <a:pt x="23" y="1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5" y="5"/>
                    <a:pt x="25" y="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3" name="Freeform 757">
              <a:extLst>
                <a:ext uri="{FF2B5EF4-FFF2-40B4-BE49-F238E27FC236}">
                  <a16:creationId xmlns:a16="http://schemas.microsoft.com/office/drawing/2014/main" id="{1618DDB3-8E87-7A2A-AFEC-9AF2B1E2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3240"/>
              <a:ext cx="170" cy="147"/>
            </a:xfrm>
            <a:custGeom>
              <a:avLst/>
              <a:gdLst>
                <a:gd name="T0" fmla="*/ 83 w 68"/>
                <a:gd name="T1" fmla="*/ 492 h 55"/>
                <a:gd name="T2" fmla="*/ 300 w 68"/>
                <a:gd name="T3" fmla="*/ 35 h 55"/>
                <a:gd name="T4" fmla="*/ 438 w 68"/>
                <a:gd name="T5" fmla="*/ 21 h 55"/>
                <a:gd name="T6" fmla="*/ 438 w 68"/>
                <a:gd name="T7" fmla="*/ 21 h 55"/>
                <a:gd name="T8" fmla="*/ 1020 w 68"/>
                <a:gd name="T9" fmla="*/ 572 h 55"/>
                <a:gd name="T10" fmla="*/ 770 w 68"/>
                <a:gd name="T11" fmla="*/ 1016 h 55"/>
                <a:gd name="T12" fmla="*/ 83 w 68"/>
                <a:gd name="T13" fmla="*/ 492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55">
                  <a:moveTo>
                    <a:pt x="5" y="26"/>
                  </a:moveTo>
                  <a:cubicBezTo>
                    <a:pt x="0" y="16"/>
                    <a:pt x="9" y="8"/>
                    <a:pt x="19" y="2"/>
                  </a:cubicBezTo>
                  <a:cubicBezTo>
                    <a:pt x="22" y="1"/>
                    <a:pt x="25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6" y="11"/>
                    <a:pt x="53" y="20"/>
                    <a:pt x="65" y="30"/>
                  </a:cubicBezTo>
                  <a:cubicBezTo>
                    <a:pt x="68" y="38"/>
                    <a:pt x="64" y="55"/>
                    <a:pt x="49" y="53"/>
                  </a:cubicBezTo>
                  <a:cubicBezTo>
                    <a:pt x="34" y="51"/>
                    <a:pt x="11" y="35"/>
                    <a:pt x="5" y="26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4" name="Freeform 758">
              <a:extLst>
                <a:ext uri="{FF2B5EF4-FFF2-40B4-BE49-F238E27FC236}">
                  <a16:creationId xmlns:a16="http://schemas.microsoft.com/office/drawing/2014/main" id="{9531B36B-593F-B509-DB08-783C240C3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3264"/>
              <a:ext cx="110" cy="104"/>
            </a:xfrm>
            <a:custGeom>
              <a:avLst/>
              <a:gdLst>
                <a:gd name="T0" fmla="*/ 113 w 44"/>
                <a:gd name="T1" fmla="*/ 264 h 39"/>
                <a:gd name="T2" fmla="*/ 563 w 44"/>
                <a:gd name="T3" fmla="*/ 171 h 39"/>
                <a:gd name="T4" fmla="*/ 470 w 44"/>
                <a:gd name="T5" fmla="*/ 661 h 39"/>
                <a:gd name="T6" fmla="*/ 113 w 44"/>
                <a:gd name="T7" fmla="*/ 264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39">
                  <a:moveTo>
                    <a:pt x="7" y="14"/>
                  </a:moveTo>
                  <a:cubicBezTo>
                    <a:pt x="13" y="0"/>
                    <a:pt x="27" y="3"/>
                    <a:pt x="36" y="9"/>
                  </a:cubicBezTo>
                  <a:cubicBezTo>
                    <a:pt x="44" y="16"/>
                    <a:pt x="41" y="31"/>
                    <a:pt x="30" y="35"/>
                  </a:cubicBezTo>
                  <a:cubicBezTo>
                    <a:pt x="18" y="39"/>
                    <a:pt x="0" y="28"/>
                    <a:pt x="7" y="14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5" name="Freeform 759">
              <a:extLst>
                <a:ext uri="{FF2B5EF4-FFF2-40B4-BE49-F238E27FC236}">
                  <a16:creationId xmlns:a16="http://schemas.microsoft.com/office/drawing/2014/main" id="{70FF6974-9784-9B2A-0779-C86CCD14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3133"/>
              <a:ext cx="25" cy="19"/>
            </a:xfrm>
            <a:custGeom>
              <a:avLst/>
              <a:gdLst>
                <a:gd name="T0" fmla="*/ 33 w 10"/>
                <a:gd name="T1" fmla="*/ 0 h 7"/>
                <a:gd name="T2" fmla="*/ 158 w 10"/>
                <a:gd name="T3" fmla="*/ 38 h 7"/>
                <a:gd name="T4" fmla="*/ 0 w 10"/>
                <a:gd name="T5" fmla="*/ 103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5" y="0"/>
                    <a:pt x="8" y="0"/>
                    <a:pt x="10" y="2"/>
                  </a:cubicBezTo>
                  <a:cubicBezTo>
                    <a:pt x="9" y="5"/>
                    <a:pt x="3" y="7"/>
                    <a:pt x="0" y="5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6" name="Freeform 760">
              <a:extLst>
                <a:ext uri="{FF2B5EF4-FFF2-40B4-BE49-F238E27FC236}">
                  <a16:creationId xmlns:a16="http://schemas.microsoft.com/office/drawing/2014/main" id="{26E3B778-AAB9-C0EF-652B-59523299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" y="2909"/>
              <a:ext cx="17" cy="6"/>
            </a:xfrm>
            <a:custGeom>
              <a:avLst/>
              <a:gdLst>
                <a:gd name="T0" fmla="*/ 100 w 7"/>
                <a:gd name="T1" fmla="*/ 0 h 2"/>
                <a:gd name="T2" fmla="*/ 0 w 7"/>
                <a:gd name="T3" fmla="*/ 54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0"/>
                    <a:pt x="2" y="1"/>
                    <a:pt x="0" y="2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7" name="Freeform 761">
              <a:extLst>
                <a:ext uri="{FF2B5EF4-FFF2-40B4-BE49-F238E27FC236}">
                  <a16:creationId xmlns:a16="http://schemas.microsoft.com/office/drawing/2014/main" id="{4604D59A-155D-6B48-F36D-0CB29F1A7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8" y="2824"/>
              <a:ext cx="13" cy="5"/>
            </a:xfrm>
            <a:custGeom>
              <a:avLst/>
              <a:gdLst>
                <a:gd name="T0" fmla="*/ 88 w 5"/>
                <a:gd name="T1" fmla="*/ 0 h 2"/>
                <a:gd name="T2" fmla="*/ 0 w 5"/>
                <a:gd name="T3" fmla="*/ 33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cubicBezTo>
                    <a:pt x="3" y="0"/>
                    <a:pt x="2" y="1"/>
                    <a:pt x="0" y="2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8" name="Freeform 762">
              <a:extLst>
                <a:ext uri="{FF2B5EF4-FFF2-40B4-BE49-F238E27FC236}">
                  <a16:creationId xmlns:a16="http://schemas.microsoft.com/office/drawing/2014/main" id="{4C9FCACC-F3D6-F930-EF2D-28BEE8E08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3309"/>
              <a:ext cx="15" cy="3"/>
            </a:xfrm>
            <a:custGeom>
              <a:avLst/>
              <a:gdLst>
                <a:gd name="T0" fmla="*/ 95 w 6"/>
                <a:gd name="T1" fmla="*/ 0 h 1"/>
                <a:gd name="T2" fmla="*/ 0 w 6"/>
                <a:gd name="T3" fmla="*/ 2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cubicBezTo>
                    <a:pt x="4" y="0"/>
                    <a:pt x="2" y="0"/>
                    <a:pt x="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9" name="Freeform 763">
              <a:extLst>
                <a:ext uri="{FF2B5EF4-FFF2-40B4-BE49-F238E27FC236}">
                  <a16:creationId xmlns:a16="http://schemas.microsoft.com/office/drawing/2014/main" id="{B8E9FFA7-984C-592C-E77D-38C9086E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3192"/>
              <a:ext cx="20" cy="3"/>
            </a:xfrm>
            <a:custGeom>
              <a:avLst/>
              <a:gdLst>
                <a:gd name="T0" fmla="*/ 125 w 8"/>
                <a:gd name="T1" fmla="*/ 27 h 1"/>
                <a:gd name="T2" fmla="*/ 0 w 8"/>
                <a:gd name="T3" fmla="*/ 2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cubicBezTo>
                    <a:pt x="5" y="1"/>
                    <a:pt x="3" y="0"/>
                    <a:pt x="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0" name="Freeform 764">
              <a:extLst>
                <a:ext uri="{FF2B5EF4-FFF2-40B4-BE49-F238E27FC236}">
                  <a16:creationId xmlns:a16="http://schemas.microsoft.com/office/drawing/2014/main" id="{0F1BE118-34F4-6D74-7E86-281012E31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" y="3027"/>
              <a:ext cx="25" cy="24"/>
            </a:xfrm>
            <a:custGeom>
              <a:avLst/>
              <a:gdLst>
                <a:gd name="T0" fmla="*/ 145 w 10"/>
                <a:gd name="T1" fmla="*/ 136 h 9"/>
                <a:gd name="T2" fmla="*/ 33 w 10"/>
                <a:gd name="T3" fmla="*/ 56 h 9"/>
                <a:gd name="T4" fmla="*/ 158 w 10"/>
                <a:gd name="T5" fmla="*/ 21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6" y="9"/>
                    <a:pt x="0" y="8"/>
                    <a:pt x="2" y="3"/>
                  </a:cubicBezTo>
                  <a:cubicBezTo>
                    <a:pt x="4" y="0"/>
                    <a:pt x="7" y="1"/>
                    <a:pt x="1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1" name="Freeform 765">
              <a:extLst>
                <a:ext uri="{FF2B5EF4-FFF2-40B4-BE49-F238E27FC236}">
                  <a16:creationId xmlns:a16="http://schemas.microsoft.com/office/drawing/2014/main" id="{D1D9E9AD-21FB-7BC1-7BEB-AA00DA70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84"/>
              <a:ext cx="33" cy="16"/>
            </a:xfrm>
            <a:custGeom>
              <a:avLst/>
              <a:gdLst>
                <a:gd name="T0" fmla="*/ 0 w 13"/>
                <a:gd name="T1" fmla="*/ 115 h 6"/>
                <a:gd name="T2" fmla="*/ 213 w 13"/>
                <a:gd name="T3" fmla="*/ 0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6">
                  <a:moveTo>
                    <a:pt x="0" y="6"/>
                  </a:moveTo>
                  <a:cubicBezTo>
                    <a:pt x="4" y="5"/>
                    <a:pt x="8" y="2"/>
                    <a:pt x="13" y="0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Freeform 766">
              <a:extLst>
                <a:ext uri="{FF2B5EF4-FFF2-40B4-BE49-F238E27FC236}">
                  <a16:creationId xmlns:a16="http://schemas.microsoft.com/office/drawing/2014/main" id="{C2426A88-3537-8A36-19A0-BA5DBA885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603"/>
              <a:ext cx="12" cy="2"/>
            </a:xfrm>
            <a:custGeom>
              <a:avLst/>
              <a:gdLst>
                <a:gd name="T0" fmla="*/ 70 w 5"/>
                <a:gd name="T1" fmla="*/ 8 h 1"/>
                <a:gd name="T2" fmla="*/ 0 w 5"/>
                <a:gd name="T3" fmla="*/ 8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3" y="0"/>
                    <a:pt x="2" y="0"/>
                    <a:pt x="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3" name="Freeform 767">
              <a:extLst>
                <a:ext uri="{FF2B5EF4-FFF2-40B4-BE49-F238E27FC236}">
                  <a16:creationId xmlns:a16="http://schemas.microsoft.com/office/drawing/2014/main" id="{67D7DCF3-895C-66A1-F374-E03878F8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" y="2533"/>
              <a:ext cx="25" cy="11"/>
            </a:xfrm>
            <a:custGeom>
              <a:avLst/>
              <a:gdLst>
                <a:gd name="T0" fmla="*/ 158 w 10"/>
                <a:gd name="T1" fmla="*/ 22 h 4"/>
                <a:gd name="T2" fmla="*/ 0 w 10"/>
                <a:gd name="T3" fmla="*/ 83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" h="4">
                  <a:moveTo>
                    <a:pt x="10" y="1"/>
                  </a:moveTo>
                  <a:cubicBezTo>
                    <a:pt x="6" y="0"/>
                    <a:pt x="4" y="3"/>
                    <a:pt x="0" y="4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4" name="Freeform 768">
              <a:extLst>
                <a:ext uri="{FF2B5EF4-FFF2-40B4-BE49-F238E27FC236}">
                  <a16:creationId xmlns:a16="http://schemas.microsoft.com/office/drawing/2014/main" id="{FB65D5CB-50E2-ADC1-7D37-29DECFE9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" y="2477"/>
              <a:ext cx="13" cy="6"/>
            </a:xfrm>
            <a:custGeom>
              <a:avLst/>
              <a:gdLst>
                <a:gd name="T0" fmla="*/ 0 w 5"/>
                <a:gd name="T1" fmla="*/ 0 h 2"/>
                <a:gd name="T2" fmla="*/ 88 w 5"/>
                <a:gd name="T3" fmla="*/ 54 h 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2" y="1"/>
                    <a:pt x="4" y="2"/>
                    <a:pt x="5" y="2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" name="Freeform 769">
              <a:extLst>
                <a:ext uri="{FF2B5EF4-FFF2-40B4-BE49-F238E27FC236}">
                  <a16:creationId xmlns:a16="http://schemas.microsoft.com/office/drawing/2014/main" id="{DAB55D82-8D18-EB3D-CF05-1837D5C11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2413"/>
              <a:ext cx="18" cy="3"/>
            </a:xfrm>
            <a:custGeom>
              <a:avLst/>
              <a:gdLst>
                <a:gd name="T0" fmla="*/ 118 w 7"/>
                <a:gd name="T1" fmla="*/ 0 h 1"/>
                <a:gd name="T2" fmla="*/ 0 w 7"/>
                <a:gd name="T3" fmla="*/ 2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5" y="1"/>
                    <a:pt x="2" y="0"/>
                    <a:pt x="0" y="1"/>
                  </a:cubicBezTo>
                </a:path>
              </a:pathLst>
            </a:custGeom>
            <a:noFill/>
            <a:ln w="15875" cap="flat">
              <a:solidFill>
                <a:srgbClr val="FFEC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" name="Freeform 770">
              <a:extLst>
                <a:ext uri="{FF2B5EF4-FFF2-40B4-BE49-F238E27FC236}">
                  <a16:creationId xmlns:a16="http://schemas.microsoft.com/office/drawing/2014/main" id="{4FCE687A-7247-4E6E-48CB-AA7AC2A92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2864"/>
              <a:ext cx="63" cy="205"/>
            </a:xfrm>
            <a:custGeom>
              <a:avLst/>
              <a:gdLst>
                <a:gd name="T0" fmla="*/ 0 w 63"/>
                <a:gd name="T1" fmla="*/ 205 h 205"/>
                <a:gd name="T2" fmla="*/ 3 w 63"/>
                <a:gd name="T3" fmla="*/ 192 h 205"/>
                <a:gd name="T4" fmla="*/ 0 w 63"/>
                <a:gd name="T5" fmla="*/ 179 h 205"/>
                <a:gd name="T6" fmla="*/ 25 w 63"/>
                <a:gd name="T7" fmla="*/ 176 h 205"/>
                <a:gd name="T8" fmla="*/ 5 w 63"/>
                <a:gd name="T9" fmla="*/ 160 h 205"/>
                <a:gd name="T10" fmla="*/ 30 w 63"/>
                <a:gd name="T11" fmla="*/ 149 h 205"/>
                <a:gd name="T12" fmla="*/ 20 w 63"/>
                <a:gd name="T13" fmla="*/ 139 h 205"/>
                <a:gd name="T14" fmla="*/ 40 w 63"/>
                <a:gd name="T15" fmla="*/ 131 h 205"/>
                <a:gd name="T16" fmla="*/ 20 w 63"/>
                <a:gd name="T17" fmla="*/ 101 h 205"/>
                <a:gd name="T18" fmla="*/ 60 w 63"/>
                <a:gd name="T19" fmla="*/ 99 h 205"/>
                <a:gd name="T20" fmla="*/ 43 w 63"/>
                <a:gd name="T21" fmla="*/ 61 h 205"/>
                <a:gd name="T22" fmla="*/ 63 w 63"/>
                <a:gd name="T23" fmla="*/ 35 h 205"/>
                <a:gd name="T24" fmla="*/ 53 w 63"/>
                <a:gd name="T25" fmla="*/ 0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" h="205">
                  <a:moveTo>
                    <a:pt x="0" y="205"/>
                  </a:moveTo>
                  <a:lnTo>
                    <a:pt x="3" y="192"/>
                  </a:lnTo>
                  <a:lnTo>
                    <a:pt x="0" y="179"/>
                  </a:lnTo>
                  <a:lnTo>
                    <a:pt x="25" y="176"/>
                  </a:lnTo>
                  <a:lnTo>
                    <a:pt x="5" y="160"/>
                  </a:lnTo>
                  <a:lnTo>
                    <a:pt x="30" y="149"/>
                  </a:lnTo>
                  <a:lnTo>
                    <a:pt x="20" y="139"/>
                  </a:lnTo>
                  <a:lnTo>
                    <a:pt x="40" y="131"/>
                  </a:lnTo>
                  <a:lnTo>
                    <a:pt x="20" y="101"/>
                  </a:lnTo>
                  <a:lnTo>
                    <a:pt x="60" y="99"/>
                  </a:lnTo>
                  <a:lnTo>
                    <a:pt x="43" y="61"/>
                  </a:lnTo>
                  <a:lnTo>
                    <a:pt x="63" y="35"/>
                  </a:lnTo>
                  <a:lnTo>
                    <a:pt x="53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" name="Freeform 771">
              <a:extLst>
                <a:ext uri="{FF2B5EF4-FFF2-40B4-BE49-F238E27FC236}">
                  <a16:creationId xmlns:a16="http://schemas.microsoft.com/office/drawing/2014/main" id="{2B46AEF8-E93F-4391-B407-49BDB85E8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2827"/>
              <a:ext cx="68" cy="205"/>
            </a:xfrm>
            <a:custGeom>
              <a:avLst/>
              <a:gdLst>
                <a:gd name="T0" fmla="*/ 60 w 68"/>
                <a:gd name="T1" fmla="*/ 0 h 205"/>
                <a:gd name="T2" fmla="*/ 68 w 68"/>
                <a:gd name="T3" fmla="*/ 32 h 205"/>
                <a:gd name="T4" fmla="*/ 48 w 68"/>
                <a:gd name="T5" fmla="*/ 64 h 205"/>
                <a:gd name="T6" fmla="*/ 55 w 68"/>
                <a:gd name="T7" fmla="*/ 101 h 205"/>
                <a:gd name="T8" fmla="*/ 35 w 68"/>
                <a:gd name="T9" fmla="*/ 109 h 205"/>
                <a:gd name="T10" fmla="*/ 43 w 68"/>
                <a:gd name="T11" fmla="*/ 128 h 205"/>
                <a:gd name="T12" fmla="*/ 25 w 68"/>
                <a:gd name="T13" fmla="*/ 130 h 205"/>
                <a:gd name="T14" fmla="*/ 25 w 68"/>
                <a:gd name="T15" fmla="*/ 144 h 205"/>
                <a:gd name="T16" fmla="*/ 10 w 68"/>
                <a:gd name="T17" fmla="*/ 154 h 205"/>
                <a:gd name="T18" fmla="*/ 18 w 68"/>
                <a:gd name="T19" fmla="*/ 168 h 205"/>
                <a:gd name="T20" fmla="*/ 0 w 68"/>
                <a:gd name="T21" fmla="*/ 176 h 205"/>
                <a:gd name="T22" fmla="*/ 0 w 68"/>
                <a:gd name="T23" fmla="*/ 186 h 205"/>
                <a:gd name="T24" fmla="*/ 8 w 68"/>
                <a:gd name="T25" fmla="*/ 20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205">
                  <a:moveTo>
                    <a:pt x="60" y="0"/>
                  </a:moveTo>
                  <a:lnTo>
                    <a:pt x="68" y="32"/>
                  </a:lnTo>
                  <a:lnTo>
                    <a:pt x="48" y="64"/>
                  </a:lnTo>
                  <a:lnTo>
                    <a:pt x="55" y="101"/>
                  </a:lnTo>
                  <a:lnTo>
                    <a:pt x="35" y="109"/>
                  </a:lnTo>
                  <a:lnTo>
                    <a:pt x="43" y="128"/>
                  </a:lnTo>
                  <a:lnTo>
                    <a:pt x="25" y="130"/>
                  </a:lnTo>
                  <a:lnTo>
                    <a:pt x="25" y="144"/>
                  </a:lnTo>
                  <a:lnTo>
                    <a:pt x="10" y="154"/>
                  </a:lnTo>
                  <a:lnTo>
                    <a:pt x="18" y="168"/>
                  </a:lnTo>
                  <a:lnTo>
                    <a:pt x="0" y="176"/>
                  </a:lnTo>
                  <a:lnTo>
                    <a:pt x="0" y="186"/>
                  </a:lnTo>
                  <a:lnTo>
                    <a:pt x="8" y="205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772">
              <a:extLst>
                <a:ext uri="{FF2B5EF4-FFF2-40B4-BE49-F238E27FC236}">
                  <a16:creationId xmlns:a16="http://schemas.microsoft.com/office/drawing/2014/main" id="{3762026E-847A-7558-E9EF-21FD3DA6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" y="2864"/>
              <a:ext cx="63" cy="205"/>
            </a:xfrm>
            <a:custGeom>
              <a:avLst/>
              <a:gdLst>
                <a:gd name="T0" fmla="*/ 0 w 63"/>
                <a:gd name="T1" fmla="*/ 205 h 205"/>
                <a:gd name="T2" fmla="*/ 3 w 63"/>
                <a:gd name="T3" fmla="*/ 192 h 205"/>
                <a:gd name="T4" fmla="*/ 0 w 63"/>
                <a:gd name="T5" fmla="*/ 179 h 205"/>
                <a:gd name="T6" fmla="*/ 25 w 63"/>
                <a:gd name="T7" fmla="*/ 176 h 205"/>
                <a:gd name="T8" fmla="*/ 5 w 63"/>
                <a:gd name="T9" fmla="*/ 160 h 205"/>
                <a:gd name="T10" fmla="*/ 30 w 63"/>
                <a:gd name="T11" fmla="*/ 149 h 205"/>
                <a:gd name="T12" fmla="*/ 20 w 63"/>
                <a:gd name="T13" fmla="*/ 139 h 205"/>
                <a:gd name="T14" fmla="*/ 40 w 63"/>
                <a:gd name="T15" fmla="*/ 131 h 205"/>
                <a:gd name="T16" fmla="*/ 20 w 63"/>
                <a:gd name="T17" fmla="*/ 101 h 205"/>
                <a:gd name="T18" fmla="*/ 60 w 63"/>
                <a:gd name="T19" fmla="*/ 99 h 205"/>
                <a:gd name="T20" fmla="*/ 43 w 63"/>
                <a:gd name="T21" fmla="*/ 61 h 205"/>
                <a:gd name="T22" fmla="*/ 63 w 63"/>
                <a:gd name="T23" fmla="*/ 35 h 205"/>
                <a:gd name="T24" fmla="*/ 53 w 63"/>
                <a:gd name="T25" fmla="*/ 0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" h="205">
                  <a:moveTo>
                    <a:pt x="0" y="205"/>
                  </a:moveTo>
                  <a:lnTo>
                    <a:pt x="3" y="192"/>
                  </a:lnTo>
                  <a:lnTo>
                    <a:pt x="0" y="179"/>
                  </a:lnTo>
                  <a:lnTo>
                    <a:pt x="25" y="176"/>
                  </a:lnTo>
                  <a:lnTo>
                    <a:pt x="5" y="160"/>
                  </a:lnTo>
                  <a:lnTo>
                    <a:pt x="30" y="149"/>
                  </a:lnTo>
                  <a:lnTo>
                    <a:pt x="20" y="139"/>
                  </a:lnTo>
                  <a:lnTo>
                    <a:pt x="40" y="131"/>
                  </a:lnTo>
                  <a:lnTo>
                    <a:pt x="20" y="101"/>
                  </a:lnTo>
                  <a:lnTo>
                    <a:pt x="60" y="99"/>
                  </a:lnTo>
                  <a:lnTo>
                    <a:pt x="43" y="61"/>
                  </a:lnTo>
                  <a:lnTo>
                    <a:pt x="63" y="35"/>
                  </a:lnTo>
                  <a:lnTo>
                    <a:pt x="53" y="0"/>
                  </a:ln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Freeform 773">
              <a:extLst>
                <a:ext uri="{FF2B5EF4-FFF2-40B4-BE49-F238E27FC236}">
                  <a16:creationId xmlns:a16="http://schemas.microsoft.com/office/drawing/2014/main" id="{E7DD69CB-6A39-CE8C-4DD5-673FB759C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2827"/>
              <a:ext cx="68" cy="205"/>
            </a:xfrm>
            <a:custGeom>
              <a:avLst/>
              <a:gdLst>
                <a:gd name="T0" fmla="*/ 60 w 68"/>
                <a:gd name="T1" fmla="*/ 0 h 205"/>
                <a:gd name="T2" fmla="*/ 68 w 68"/>
                <a:gd name="T3" fmla="*/ 32 h 205"/>
                <a:gd name="T4" fmla="*/ 48 w 68"/>
                <a:gd name="T5" fmla="*/ 64 h 205"/>
                <a:gd name="T6" fmla="*/ 55 w 68"/>
                <a:gd name="T7" fmla="*/ 101 h 205"/>
                <a:gd name="T8" fmla="*/ 35 w 68"/>
                <a:gd name="T9" fmla="*/ 109 h 205"/>
                <a:gd name="T10" fmla="*/ 43 w 68"/>
                <a:gd name="T11" fmla="*/ 128 h 205"/>
                <a:gd name="T12" fmla="*/ 25 w 68"/>
                <a:gd name="T13" fmla="*/ 130 h 205"/>
                <a:gd name="T14" fmla="*/ 25 w 68"/>
                <a:gd name="T15" fmla="*/ 144 h 205"/>
                <a:gd name="T16" fmla="*/ 10 w 68"/>
                <a:gd name="T17" fmla="*/ 154 h 205"/>
                <a:gd name="T18" fmla="*/ 18 w 68"/>
                <a:gd name="T19" fmla="*/ 168 h 205"/>
                <a:gd name="T20" fmla="*/ 0 w 68"/>
                <a:gd name="T21" fmla="*/ 176 h 205"/>
                <a:gd name="T22" fmla="*/ 0 w 68"/>
                <a:gd name="T23" fmla="*/ 186 h 205"/>
                <a:gd name="T24" fmla="*/ 8 w 68"/>
                <a:gd name="T25" fmla="*/ 205 h 2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205">
                  <a:moveTo>
                    <a:pt x="60" y="0"/>
                  </a:moveTo>
                  <a:lnTo>
                    <a:pt x="68" y="32"/>
                  </a:lnTo>
                  <a:lnTo>
                    <a:pt x="48" y="64"/>
                  </a:lnTo>
                  <a:lnTo>
                    <a:pt x="55" y="101"/>
                  </a:lnTo>
                  <a:lnTo>
                    <a:pt x="35" y="109"/>
                  </a:lnTo>
                  <a:lnTo>
                    <a:pt x="43" y="128"/>
                  </a:lnTo>
                  <a:lnTo>
                    <a:pt x="25" y="130"/>
                  </a:lnTo>
                  <a:lnTo>
                    <a:pt x="25" y="144"/>
                  </a:lnTo>
                  <a:lnTo>
                    <a:pt x="10" y="154"/>
                  </a:lnTo>
                  <a:lnTo>
                    <a:pt x="18" y="168"/>
                  </a:lnTo>
                  <a:lnTo>
                    <a:pt x="0" y="176"/>
                  </a:lnTo>
                  <a:lnTo>
                    <a:pt x="0" y="186"/>
                  </a:lnTo>
                  <a:lnTo>
                    <a:pt x="8" y="205"/>
                  </a:lnTo>
                </a:path>
              </a:pathLst>
            </a:custGeom>
            <a:noFill/>
            <a:ln w="1111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82" name="Trapezoid 2981">
            <a:extLst>
              <a:ext uri="{FF2B5EF4-FFF2-40B4-BE49-F238E27FC236}">
                <a16:creationId xmlns:a16="http://schemas.microsoft.com/office/drawing/2014/main" id="{CE1548A3-D8C3-8E2F-C7F3-63C03E79EB60}"/>
              </a:ext>
            </a:extLst>
          </p:cNvPr>
          <p:cNvSpPr/>
          <p:nvPr/>
        </p:nvSpPr>
        <p:spPr>
          <a:xfrm rot="14758285">
            <a:off x="1623733" y="2974385"/>
            <a:ext cx="1319439" cy="2194679"/>
          </a:xfrm>
          <a:prstGeom prst="trapezoid">
            <a:avLst>
              <a:gd name="adj" fmla="val 48066"/>
            </a:avLst>
          </a:prstGeom>
          <a:gradFill flip="none" rotWithShape="1">
            <a:gsLst>
              <a:gs pos="14000">
                <a:srgbClr val="B84946"/>
              </a:gs>
              <a:gs pos="57000">
                <a:srgbClr val="B84946">
                  <a:tint val="44500"/>
                  <a:satMod val="160000"/>
                </a:srgbClr>
              </a:gs>
              <a:gs pos="81000">
                <a:srgbClr val="F0D1D1"/>
              </a:gs>
              <a:gs pos="100000">
                <a:srgbClr val="B84946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7430B-118F-FC7A-273B-E70D6FF476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24A86D-5B06-530B-00E9-B0A68C9161D3}"/>
              </a:ext>
            </a:extLst>
          </p:cNvPr>
          <p:cNvSpPr/>
          <p:nvPr/>
        </p:nvSpPr>
        <p:spPr>
          <a:xfrm>
            <a:off x="0" y="6265923"/>
            <a:ext cx="12192000" cy="592076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A95A09C-DB80-3F49-0BCD-7DF89A3795EA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47D0C-C04F-EA2F-A32B-DEF2DE69D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6273724"/>
            <a:ext cx="1429061" cy="584277"/>
          </a:xfrm>
          <a:prstGeom prst="rect">
            <a:avLst/>
          </a:prstGeom>
        </p:spPr>
      </p:pic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631B236C-5668-65D9-564D-A720488872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8AC8BFB-F03F-87D9-1731-ED4BF0E51603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47" name="ZoneTexte 5">
            <a:extLst>
              <a:ext uri="{FF2B5EF4-FFF2-40B4-BE49-F238E27FC236}">
                <a16:creationId xmlns:a16="http://schemas.microsoft.com/office/drawing/2014/main" id="{62164DDA-6041-AE51-D2F0-827498B06B51}"/>
              </a:ext>
            </a:extLst>
          </p:cNvPr>
          <p:cNvSpPr txBox="1"/>
          <p:nvPr/>
        </p:nvSpPr>
        <p:spPr>
          <a:xfrm>
            <a:off x="207840" y="92475"/>
            <a:ext cx="1450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3337A1-2C5C-DB2D-5B4E-DA2CBF3D3508}"/>
              </a:ext>
            </a:extLst>
          </p:cNvPr>
          <p:cNvSpPr/>
          <p:nvPr/>
        </p:nvSpPr>
        <p:spPr>
          <a:xfrm>
            <a:off x="3154001" y="53506"/>
            <a:ext cx="3573648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05CA01-7D37-D349-386E-FDB334B254E4}"/>
              </a:ext>
            </a:extLst>
          </p:cNvPr>
          <p:cNvSpPr/>
          <p:nvPr/>
        </p:nvSpPr>
        <p:spPr>
          <a:xfrm>
            <a:off x="6945483" y="44526"/>
            <a:ext cx="5055006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E852F28D-F588-B13C-F3AA-D226A15D0E56}"/>
              </a:ext>
            </a:extLst>
          </p:cNvPr>
          <p:cNvSpPr txBox="1"/>
          <p:nvPr/>
        </p:nvSpPr>
        <p:spPr>
          <a:xfrm>
            <a:off x="3154001" y="977101"/>
            <a:ext cx="6634181" cy="828454"/>
          </a:xfrm>
          <a:prstGeom prst="roundRect">
            <a:avLst/>
          </a:prstGeom>
          <a:solidFill>
            <a:srgbClr val="DEB3B3"/>
          </a:solidFill>
          <a:ln w="19050">
            <a:solidFill>
              <a:srgbClr val="8C191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C00000"/>
                </a:solidFill>
                <a:latin typeface="Nunito" pitchFamily="2" charset="0"/>
              </a:rPr>
              <a:t>How does the insertion of a bone scaffold impact the mechanical loading on the surrounding bone?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01AC12A7-2EEE-88DA-C033-0E056F394358}"/>
              </a:ext>
            </a:extLst>
          </p:cNvPr>
          <p:cNvSpPr txBox="1"/>
          <p:nvPr/>
        </p:nvSpPr>
        <p:spPr>
          <a:xfrm>
            <a:off x="6257669" y="2249671"/>
            <a:ext cx="358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Nunito" pitchFamily="2" charset="0"/>
              </a:rPr>
              <a:t>Computational Study</a:t>
            </a:r>
          </a:p>
        </p:txBody>
      </p:sp>
      <p:sp>
        <p:nvSpPr>
          <p:cNvPr id="599" name="Rectangle: Rounded Corners 598">
            <a:extLst>
              <a:ext uri="{FF2B5EF4-FFF2-40B4-BE49-F238E27FC236}">
                <a16:creationId xmlns:a16="http://schemas.microsoft.com/office/drawing/2014/main" id="{3FACA024-520D-9623-E5CA-708F9101182C}"/>
              </a:ext>
            </a:extLst>
          </p:cNvPr>
          <p:cNvSpPr/>
          <p:nvPr/>
        </p:nvSpPr>
        <p:spPr>
          <a:xfrm>
            <a:off x="4841817" y="2713319"/>
            <a:ext cx="6973247" cy="2873916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  <p:pic>
        <p:nvPicPr>
          <p:cNvPr id="606" name="Graphic 605" descr="Computer outline">
            <a:extLst>
              <a:ext uri="{FF2B5EF4-FFF2-40B4-BE49-F238E27FC236}">
                <a16:creationId xmlns:a16="http://schemas.microsoft.com/office/drawing/2014/main" id="{83A24E57-4B80-CA3E-C795-E03C95029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12324" y="2180389"/>
            <a:ext cx="587044" cy="587044"/>
          </a:xfrm>
          <a:prstGeom prst="rect">
            <a:avLst/>
          </a:prstGeom>
        </p:spPr>
      </p:pic>
      <p:sp>
        <p:nvSpPr>
          <p:cNvPr id="1317" name="TextBox 1316">
            <a:extLst>
              <a:ext uri="{FF2B5EF4-FFF2-40B4-BE49-F238E27FC236}">
                <a16:creationId xmlns:a16="http://schemas.microsoft.com/office/drawing/2014/main" id="{1DAE5BDE-FA4F-9625-64A9-52AD335BC662}"/>
              </a:ext>
            </a:extLst>
          </p:cNvPr>
          <p:cNvSpPr txBox="1"/>
          <p:nvPr/>
        </p:nvSpPr>
        <p:spPr>
          <a:xfrm>
            <a:off x="7327832" y="2903712"/>
            <a:ext cx="16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Nunito" pitchFamily="2" charset="0"/>
              </a:rPr>
              <a:t>Virtual defect</a:t>
            </a:r>
            <a:endParaRPr lang="fr-BE" sz="1600" b="1" dirty="0">
              <a:latin typeface="Nunito" pitchFamily="2" charset="0"/>
            </a:endParaRPr>
          </a:p>
        </p:txBody>
      </p:sp>
      <p:sp>
        <p:nvSpPr>
          <p:cNvPr id="1318" name="TextBox 1317">
            <a:extLst>
              <a:ext uri="{FF2B5EF4-FFF2-40B4-BE49-F238E27FC236}">
                <a16:creationId xmlns:a16="http://schemas.microsoft.com/office/drawing/2014/main" id="{C83AFCDD-915B-B888-FEC6-857B8A72D227}"/>
              </a:ext>
            </a:extLst>
          </p:cNvPr>
          <p:cNvSpPr txBox="1"/>
          <p:nvPr/>
        </p:nvSpPr>
        <p:spPr>
          <a:xfrm>
            <a:off x="9202231" y="2816898"/>
            <a:ext cx="2594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Nunito" pitchFamily="2" charset="0"/>
              </a:rPr>
              <a:t>Virtual implant insertion</a:t>
            </a:r>
            <a:endParaRPr lang="fr-BE" sz="1600" b="1" dirty="0">
              <a:latin typeface="Nunito" pitchFamily="2" charset="0"/>
            </a:endParaRP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3C105D23-32F9-7B16-82DE-B9426DD23B02}"/>
              </a:ext>
            </a:extLst>
          </p:cNvPr>
          <p:cNvSpPr txBox="1"/>
          <p:nvPr/>
        </p:nvSpPr>
        <p:spPr>
          <a:xfrm>
            <a:off x="4505622" y="620747"/>
            <a:ext cx="341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Nunito" pitchFamily="2" charset="0"/>
              </a:rPr>
              <a:t>Research Question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7BF915-AE6A-1C19-E37C-985352A1F2CA}"/>
              </a:ext>
            </a:extLst>
          </p:cNvPr>
          <p:cNvSpPr txBox="1"/>
          <p:nvPr/>
        </p:nvSpPr>
        <p:spPr>
          <a:xfrm>
            <a:off x="2268023" y="6405290"/>
            <a:ext cx="7710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50" dirty="0" err="1">
                <a:latin typeface="Nunito" pitchFamily="2" charset="0"/>
              </a:rPr>
              <a:t>Toosi</a:t>
            </a:r>
            <a:r>
              <a:rPr lang="fr-BE" sz="1050" dirty="0">
                <a:latin typeface="Nunito" pitchFamily="2" charset="0"/>
              </a:rPr>
              <a:t> et al., 2023, </a:t>
            </a:r>
            <a:r>
              <a:rPr lang="fr-BE" sz="1050" i="1" dirty="0">
                <a:latin typeface="Nunito" pitchFamily="2" charset="0"/>
              </a:rPr>
              <a:t>J. Mater. </a:t>
            </a:r>
            <a:r>
              <a:rPr lang="fr-BE" sz="1050" i="1" dirty="0" err="1">
                <a:latin typeface="Nunito" pitchFamily="2" charset="0"/>
              </a:rPr>
              <a:t>Sci</a:t>
            </a:r>
            <a:r>
              <a:rPr lang="fr-BE" sz="1050" i="1" dirty="0">
                <a:latin typeface="Nunito" pitchFamily="2" charset="0"/>
              </a:rPr>
              <a:t>.: Mater. Med.</a:t>
            </a:r>
          </a:p>
          <a:p>
            <a:r>
              <a:rPr lang="fr-BE" sz="1050" dirty="0">
                <a:latin typeface="Nunito" pitchFamily="2" charset="0"/>
              </a:rPr>
              <a:t>Rubin et al., 2002, JBMR.</a:t>
            </a:r>
          </a:p>
        </p:txBody>
      </p:sp>
      <p:sp>
        <p:nvSpPr>
          <p:cNvPr id="2979" name="TextBox 2978">
            <a:extLst>
              <a:ext uri="{FF2B5EF4-FFF2-40B4-BE49-F238E27FC236}">
                <a16:creationId xmlns:a16="http://schemas.microsoft.com/office/drawing/2014/main" id="{F390130F-A14D-7928-3C0C-13DD6B6895B7}"/>
              </a:ext>
            </a:extLst>
          </p:cNvPr>
          <p:cNvSpPr txBox="1"/>
          <p:nvPr/>
        </p:nvSpPr>
        <p:spPr>
          <a:xfrm>
            <a:off x="475979" y="2191692"/>
            <a:ext cx="358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Nunito" pitchFamily="2" charset="0"/>
              </a:rPr>
              <a:t>Clinical Context </a:t>
            </a:r>
          </a:p>
        </p:txBody>
      </p:sp>
      <p:sp>
        <p:nvSpPr>
          <p:cNvPr id="2980" name="TextBox 2979">
            <a:extLst>
              <a:ext uri="{FF2B5EF4-FFF2-40B4-BE49-F238E27FC236}">
                <a16:creationId xmlns:a16="http://schemas.microsoft.com/office/drawing/2014/main" id="{07B89630-DD2F-47E9-81AD-E5901732276D}"/>
              </a:ext>
            </a:extLst>
          </p:cNvPr>
          <p:cNvSpPr txBox="1"/>
          <p:nvPr/>
        </p:nvSpPr>
        <p:spPr>
          <a:xfrm>
            <a:off x="-4460629" y="7430708"/>
            <a:ext cx="2933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Servier Medical Art</a:t>
            </a:r>
            <a:endParaRPr lang="fr-BE" sz="1200" i="1" dirty="0"/>
          </a:p>
        </p:txBody>
      </p:sp>
      <p:sp>
        <p:nvSpPr>
          <p:cNvPr id="2981" name="TextBox 2980">
            <a:extLst>
              <a:ext uri="{FF2B5EF4-FFF2-40B4-BE49-F238E27FC236}">
                <a16:creationId xmlns:a16="http://schemas.microsoft.com/office/drawing/2014/main" id="{BB018E27-EBB6-B681-9A24-89A16492DDB1}"/>
              </a:ext>
            </a:extLst>
          </p:cNvPr>
          <p:cNvSpPr txBox="1"/>
          <p:nvPr/>
        </p:nvSpPr>
        <p:spPr>
          <a:xfrm>
            <a:off x="921534" y="4589741"/>
            <a:ext cx="358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Nunito" pitchFamily="2" charset="0"/>
              </a:rPr>
              <a:t>Bone scaffolds:</a:t>
            </a:r>
          </a:p>
          <a:p>
            <a:pPr marL="228594" indent="-228594" algn="ctr">
              <a:buFont typeface="Arial" panose="020B0604020202020204" pitchFamily="34" charset="0"/>
              <a:buChar char="•"/>
            </a:pPr>
            <a:r>
              <a:rPr lang="en-GB" sz="1600" b="1" dirty="0">
                <a:latin typeface="Nunito" pitchFamily="2" charset="0"/>
              </a:rPr>
              <a:t>Autografts</a:t>
            </a:r>
          </a:p>
          <a:p>
            <a:pPr marL="228594" indent="-228594" algn="ctr">
              <a:buFont typeface="Arial" panose="020B0604020202020204" pitchFamily="34" charset="0"/>
              <a:buChar char="•"/>
            </a:pPr>
            <a:r>
              <a:rPr lang="en-GB" sz="1600" b="1" dirty="0">
                <a:latin typeface="Nunito" pitchFamily="2" charset="0"/>
              </a:rPr>
              <a:t>3D printed</a:t>
            </a:r>
          </a:p>
        </p:txBody>
      </p:sp>
      <p:sp>
        <p:nvSpPr>
          <p:cNvPr id="2983" name="Oval 2982">
            <a:extLst>
              <a:ext uri="{FF2B5EF4-FFF2-40B4-BE49-F238E27FC236}">
                <a16:creationId xmlns:a16="http://schemas.microsoft.com/office/drawing/2014/main" id="{531FC260-22A4-2DF2-F576-F3716DD8EF42}"/>
              </a:ext>
            </a:extLst>
          </p:cNvPr>
          <p:cNvSpPr/>
          <p:nvPr/>
        </p:nvSpPr>
        <p:spPr>
          <a:xfrm>
            <a:off x="2554714" y="2719964"/>
            <a:ext cx="1845363" cy="1877403"/>
          </a:xfrm>
          <a:prstGeom prst="ellipse">
            <a:avLst/>
          </a:prstGeom>
          <a:gradFill flip="none" rotWithShape="1">
            <a:gsLst>
              <a:gs pos="69000">
                <a:srgbClr val="B84946"/>
              </a:gs>
              <a:gs pos="100000">
                <a:srgbClr val="B84946">
                  <a:tint val="44500"/>
                  <a:satMod val="160000"/>
                  <a:lumMod val="70000"/>
                  <a:lumOff val="30000"/>
                </a:srgbClr>
              </a:gs>
              <a:gs pos="100000">
                <a:srgbClr val="B84946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pic>
        <p:nvPicPr>
          <p:cNvPr id="2984" name="Picture 2983">
            <a:extLst>
              <a:ext uri="{FF2B5EF4-FFF2-40B4-BE49-F238E27FC236}">
                <a16:creationId xmlns:a16="http://schemas.microsoft.com/office/drawing/2014/main" id="{1D72EB2A-A587-A15C-C728-400E20395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34" b="95779" l="5959" r="95596">
                        <a14:foregroundMark x1="9845" y1="62692" x2="9845" y2="89935"/>
                        <a14:foregroundMark x1="9845" y1="26948" x2="9845" y2="62300"/>
                        <a14:foregroundMark x1="90415" y1="43669" x2="90285" y2="72078"/>
                        <a14:foregroundMark x1="19862" y1="88947" x2="88342" y2="85552"/>
                        <a14:foregroundMark x1="88342" y1="85552" x2="92617" y2="82630"/>
                        <a14:foregroundMark x1="58488" y1="91940" x2="23731" y2="91026"/>
                        <a14:foregroundMark x1="68653" y1="92208" x2="60855" y2="92003"/>
                        <a14:foregroundMark x1="7230" y1="40120" x2="7126" y2="14396"/>
                        <a14:foregroundMark x1="7236" y1="41592" x2="7274" y2="50987"/>
                        <a14:foregroundMark x1="7306" y1="58884" x2="7263" y2="48279"/>
                        <a14:foregroundMark x1="7383" y1="78084" x2="7368" y2="74433"/>
                        <a14:foregroundMark x1="27301" y1="6061" x2="64508" y2="10552"/>
                        <a14:foregroundMark x1="64508" y1="10552" x2="65415" y2="10227"/>
                        <a14:foregroundMark x1="41451" y1="5682" x2="62047" y2="5682"/>
                        <a14:foregroundMark x1="62047" y1="5682" x2="64508" y2="5357"/>
                        <a14:foregroundMark x1="39637" y1="93994" x2="59585" y2="93994"/>
                        <a14:foregroundMark x1="54793" y1="5682" x2="56218" y2="5682"/>
                        <a14:foregroundMark x1="57902" y1="3896" x2="57902" y2="3896"/>
                        <a14:foregroundMark x1="57902" y1="3896" x2="56218" y2="3896"/>
                        <a14:foregroundMark x1="6639" y1="52536" x2="6767" y2="58533"/>
                        <a14:foregroundMark x1="5959" y1="20617" x2="6449" y2="43622"/>
                        <a14:foregroundMark x1="6606" y1="58429" x2="6606" y2="48392"/>
                        <a14:foregroundMark x1="5959" y1="50974" x2="5959" y2="58008"/>
                        <a14:foregroundMark x1="95548" y1="88802" x2="95596" y2="89773"/>
                        <a14:foregroundMark x1="92228" y1="22078" x2="92749" y2="32536"/>
                        <a14:foregroundMark x1="79534" y1="95779" x2="77962" y2="95779"/>
                        <a14:foregroundMark x1="32384" y1="95779" x2="29663" y2="95779"/>
                        <a14:foregroundMark x1="33805" y1="95779" x2="33161" y2="95779"/>
                        <a14:foregroundMark x1="40933" y1="95779" x2="36664" y2="95779"/>
                        <a14:foregroundMark x1="5959" y1="78247" x2="5959" y2="80195"/>
                        <a14:backgroundMark x1="7642" y1="12175" x2="25648" y2="4058"/>
                        <a14:backgroundMark x1="7642" y1="16883" x2="7124" y2="14448"/>
                        <a14:backgroundMark x1="93264" y1="35390" x2="95596" y2="88799"/>
                        <a14:backgroundMark x1="78497" y1="96916" x2="59456" y2="93994"/>
                        <a14:backgroundMark x1="37306" y1="97403" x2="33549" y2="95130"/>
                        <a14:backgroundMark x1="4404" y1="78247" x2="6736" y2="43506"/>
                        <a14:backgroundMark x1="7124" y1="43506" x2="7642" y2="48214"/>
                        <a14:backgroundMark x1="7124" y1="73052" x2="7124" y2="78247"/>
                        <a14:backgroundMark x1="7124" y1="58766" x2="6088" y2="61039"/>
                        <a14:backgroundMark x1="6606" y1="45292" x2="5699" y2="41721"/>
                        <a14:backgroundMark x1="6606" y1="44805" x2="6606" y2="37662"/>
                        <a14:backgroundMark x1="6865" y1="59253" x2="4922" y2="60552"/>
                        <a14:backgroundMark x1="7772" y1="61688" x2="5440" y2="73864"/>
                        <a14:backgroundMark x1="10363" y1="89935" x2="10363" y2="92857"/>
                        <a14:backgroundMark x1="15155" y1="89286" x2="25130" y2="94643"/>
                        <a14:backgroundMark x1="92876" y1="35877" x2="91192" y2="32630"/>
                        <a14:backgroundMark x1="94560" y1="35227" x2="92228" y2="34416"/>
                        <a14:backgroundMark x1="17746" y1="6169" x2="27720" y2="5195"/>
                        <a14:backgroundMark x1="58549" y1="95779" x2="62565" y2="95292"/>
                        <a14:backgroundMark x1="31477" y1="97565" x2="32254" y2="97565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8794" y="2980374"/>
            <a:ext cx="1686996" cy="1346101"/>
          </a:xfrm>
          <a:prstGeom prst="rect">
            <a:avLst/>
          </a:prstGeom>
        </p:spPr>
      </p:pic>
      <p:sp>
        <p:nvSpPr>
          <p:cNvPr id="2985" name="TextBox 2984">
            <a:extLst>
              <a:ext uri="{FF2B5EF4-FFF2-40B4-BE49-F238E27FC236}">
                <a16:creationId xmlns:a16="http://schemas.microsoft.com/office/drawing/2014/main" id="{D97EF1EB-EABE-7E6B-5DD6-A3BBFB3846FF}"/>
              </a:ext>
            </a:extLst>
          </p:cNvPr>
          <p:cNvSpPr txBox="1"/>
          <p:nvPr/>
        </p:nvSpPr>
        <p:spPr>
          <a:xfrm>
            <a:off x="2627232" y="3537056"/>
            <a:ext cx="17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Nunito" pitchFamily="2" charset="0"/>
              </a:rPr>
              <a:t>Mechanical interaction in vivo </a:t>
            </a:r>
            <a:endParaRPr lang="fr-BE" sz="1400" b="1" dirty="0">
              <a:latin typeface="Nunito" pitchFamily="2" charset="0"/>
            </a:endParaRPr>
          </a:p>
        </p:txBody>
      </p:sp>
      <p:pic>
        <p:nvPicPr>
          <p:cNvPr id="2986" name="Graphic 2985" descr="Question mark with solid fill">
            <a:extLst>
              <a:ext uri="{FF2B5EF4-FFF2-40B4-BE49-F238E27FC236}">
                <a16:creationId xmlns:a16="http://schemas.microsoft.com/office/drawing/2014/main" id="{5560E585-A691-7667-882F-C3DE30192B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64174" y="2704638"/>
            <a:ext cx="914400" cy="914400"/>
          </a:xfrm>
          <a:prstGeom prst="rect">
            <a:avLst/>
          </a:prstGeom>
        </p:spPr>
      </p:pic>
      <p:sp>
        <p:nvSpPr>
          <p:cNvPr id="2987" name="Rectangle: Rounded Corners 2986">
            <a:extLst>
              <a:ext uri="{FF2B5EF4-FFF2-40B4-BE49-F238E27FC236}">
                <a16:creationId xmlns:a16="http://schemas.microsoft.com/office/drawing/2014/main" id="{DB1E177B-EBD2-8FC2-4567-71FB4B26A65F}"/>
              </a:ext>
            </a:extLst>
          </p:cNvPr>
          <p:cNvSpPr/>
          <p:nvPr/>
        </p:nvSpPr>
        <p:spPr>
          <a:xfrm>
            <a:off x="413887" y="2602263"/>
            <a:ext cx="4054544" cy="3195024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3380" name="TextBox 3379">
            <a:extLst>
              <a:ext uri="{FF2B5EF4-FFF2-40B4-BE49-F238E27FC236}">
                <a16:creationId xmlns:a16="http://schemas.microsoft.com/office/drawing/2014/main" id="{0D75D1FE-CA16-E93F-D809-B0FD2A7904C9}"/>
              </a:ext>
            </a:extLst>
          </p:cNvPr>
          <p:cNvSpPr txBox="1"/>
          <p:nvPr/>
        </p:nvSpPr>
        <p:spPr>
          <a:xfrm>
            <a:off x="630778" y="5546980"/>
            <a:ext cx="208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i="1" dirty="0">
                <a:latin typeface="Nunito" pitchFamily="2" charset="0"/>
              </a:rPr>
              <a:t>Servier Medical Art</a:t>
            </a:r>
            <a:endParaRPr lang="fr-BE" sz="1050" i="1" dirty="0">
              <a:latin typeface="Nunito" pitchFamily="2" charset="0"/>
            </a:endParaRPr>
          </a:p>
        </p:txBody>
      </p:sp>
      <p:grpSp>
        <p:nvGrpSpPr>
          <p:cNvPr id="3771" name="Group 51">
            <a:extLst>
              <a:ext uri="{FF2B5EF4-FFF2-40B4-BE49-F238E27FC236}">
                <a16:creationId xmlns:a16="http://schemas.microsoft.com/office/drawing/2014/main" id="{F97DBD76-66CA-48D2-F054-693E8CEE79A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39537" y="1975552"/>
            <a:ext cx="603822" cy="1894941"/>
            <a:chOff x="2326" y="153"/>
            <a:chExt cx="1103" cy="3979"/>
          </a:xfrm>
        </p:grpSpPr>
        <p:sp>
          <p:nvSpPr>
            <p:cNvPr id="3772" name="Freeform 52">
              <a:extLst>
                <a:ext uri="{FF2B5EF4-FFF2-40B4-BE49-F238E27FC236}">
                  <a16:creationId xmlns:a16="http://schemas.microsoft.com/office/drawing/2014/main" id="{39106695-8BFA-29A4-BBBE-BE3A31FD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53"/>
              <a:ext cx="1103" cy="3979"/>
            </a:xfrm>
            <a:custGeom>
              <a:avLst/>
              <a:gdLst>
                <a:gd name="T0" fmla="*/ 4179 w 441"/>
                <a:gd name="T1" fmla="*/ 26058 h 1492"/>
                <a:gd name="T2" fmla="*/ 4097 w 441"/>
                <a:gd name="T3" fmla="*/ 27106 h 1492"/>
                <a:gd name="T4" fmla="*/ 3754 w 441"/>
                <a:gd name="T5" fmla="*/ 28130 h 1492"/>
                <a:gd name="T6" fmla="*/ 2271 w 441"/>
                <a:gd name="T7" fmla="*/ 27640 h 1492"/>
                <a:gd name="T8" fmla="*/ 675 w 441"/>
                <a:gd name="T9" fmla="*/ 28016 h 1492"/>
                <a:gd name="T10" fmla="*/ 113 w 441"/>
                <a:gd name="T11" fmla="*/ 27256 h 1492"/>
                <a:gd name="T12" fmla="*/ 175 w 441"/>
                <a:gd name="T13" fmla="*/ 26557 h 1492"/>
                <a:gd name="T14" fmla="*/ 125 w 441"/>
                <a:gd name="T15" fmla="*/ 26080 h 1492"/>
                <a:gd name="T16" fmla="*/ 770 w 441"/>
                <a:gd name="T17" fmla="*/ 24965 h 1492"/>
                <a:gd name="T18" fmla="*/ 1646 w 441"/>
                <a:gd name="T19" fmla="*/ 23007 h 1492"/>
                <a:gd name="T20" fmla="*/ 3034 w 441"/>
                <a:gd name="T21" fmla="*/ 14225 h 1492"/>
                <a:gd name="T22" fmla="*/ 4272 w 441"/>
                <a:gd name="T23" fmla="*/ 6089 h 1492"/>
                <a:gd name="T24" fmla="*/ 4022 w 441"/>
                <a:gd name="T25" fmla="*/ 5670 h 1492"/>
                <a:gd name="T26" fmla="*/ 4054 w 441"/>
                <a:gd name="T27" fmla="*/ 5027 h 1492"/>
                <a:gd name="T28" fmla="*/ 4317 w 441"/>
                <a:gd name="T29" fmla="*/ 4702 h 1492"/>
                <a:gd name="T30" fmla="*/ 4192 w 441"/>
                <a:gd name="T31" fmla="*/ 3870 h 1492"/>
                <a:gd name="T32" fmla="*/ 3722 w 441"/>
                <a:gd name="T33" fmla="*/ 3187 h 1492"/>
                <a:gd name="T34" fmla="*/ 3241 w 441"/>
                <a:gd name="T35" fmla="*/ 3072 h 1492"/>
                <a:gd name="T36" fmla="*/ 2596 w 441"/>
                <a:gd name="T37" fmla="*/ 2616 h 1492"/>
                <a:gd name="T38" fmla="*/ 2834 w 441"/>
                <a:gd name="T39" fmla="*/ 760 h 1492"/>
                <a:gd name="T40" fmla="*/ 4409 w 441"/>
                <a:gd name="T41" fmla="*/ 760 h 1492"/>
                <a:gd name="T42" fmla="*/ 4617 w 441"/>
                <a:gd name="T43" fmla="*/ 1515 h 1492"/>
                <a:gd name="T44" fmla="*/ 5160 w 441"/>
                <a:gd name="T45" fmla="*/ 2390 h 1492"/>
                <a:gd name="T46" fmla="*/ 5630 w 441"/>
                <a:gd name="T47" fmla="*/ 2638 h 1492"/>
                <a:gd name="T48" fmla="*/ 5963 w 441"/>
                <a:gd name="T49" fmla="*/ 2163 h 1492"/>
                <a:gd name="T50" fmla="*/ 6413 w 441"/>
                <a:gd name="T51" fmla="*/ 2142 h 1492"/>
                <a:gd name="T52" fmla="*/ 6776 w 441"/>
                <a:gd name="T53" fmla="*/ 2787 h 1492"/>
                <a:gd name="T54" fmla="*/ 6838 w 441"/>
                <a:gd name="T55" fmla="*/ 3720 h 1492"/>
                <a:gd name="T56" fmla="*/ 6838 w 441"/>
                <a:gd name="T57" fmla="*/ 4438 h 1492"/>
                <a:gd name="T58" fmla="*/ 6255 w 441"/>
                <a:gd name="T59" fmla="*/ 5462 h 1492"/>
                <a:gd name="T60" fmla="*/ 4379 w 441"/>
                <a:gd name="T61" fmla="*/ 14567 h 1492"/>
                <a:gd name="T62" fmla="*/ 3429 w 441"/>
                <a:gd name="T63" fmla="*/ 22303 h 1492"/>
                <a:gd name="T64" fmla="*/ 3492 w 441"/>
                <a:gd name="T65" fmla="*/ 24543 h 1492"/>
                <a:gd name="T66" fmla="*/ 3834 w 441"/>
                <a:gd name="T67" fmla="*/ 25418 h 1492"/>
                <a:gd name="T68" fmla="*/ 4179 w 441"/>
                <a:gd name="T69" fmla="*/ 26058 h 14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1" h="1492">
                  <a:moveTo>
                    <a:pt x="267" y="1374"/>
                  </a:moveTo>
                  <a:cubicBezTo>
                    <a:pt x="275" y="1405"/>
                    <a:pt x="266" y="1409"/>
                    <a:pt x="262" y="1429"/>
                  </a:cubicBezTo>
                  <a:cubicBezTo>
                    <a:pt x="258" y="1449"/>
                    <a:pt x="266" y="1474"/>
                    <a:pt x="240" y="1483"/>
                  </a:cubicBezTo>
                  <a:cubicBezTo>
                    <a:pt x="214" y="1492"/>
                    <a:pt x="186" y="1470"/>
                    <a:pt x="145" y="1457"/>
                  </a:cubicBezTo>
                  <a:cubicBezTo>
                    <a:pt x="104" y="1444"/>
                    <a:pt x="91" y="1481"/>
                    <a:pt x="43" y="1477"/>
                  </a:cubicBezTo>
                  <a:cubicBezTo>
                    <a:pt x="19" y="1475"/>
                    <a:pt x="0" y="1465"/>
                    <a:pt x="7" y="1437"/>
                  </a:cubicBezTo>
                  <a:cubicBezTo>
                    <a:pt x="11" y="1419"/>
                    <a:pt x="12" y="1414"/>
                    <a:pt x="11" y="1400"/>
                  </a:cubicBezTo>
                  <a:cubicBezTo>
                    <a:pt x="10" y="1393"/>
                    <a:pt x="6" y="1389"/>
                    <a:pt x="8" y="1375"/>
                  </a:cubicBezTo>
                  <a:cubicBezTo>
                    <a:pt x="14" y="1335"/>
                    <a:pt x="45" y="1319"/>
                    <a:pt x="49" y="1316"/>
                  </a:cubicBezTo>
                  <a:cubicBezTo>
                    <a:pt x="76" y="1296"/>
                    <a:pt x="97" y="1244"/>
                    <a:pt x="105" y="1213"/>
                  </a:cubicBezTo>
                  <a:cubicBezTo>
                    <a:pt x="130" y="1108"/>
                    <a:pt x="172" y="864"/>
                    <a:pt x="194" y="750"/>
                  </a:cubicBezTo>
                  <a:cubicBezTo>
                    <a:pt x="219" y="620"/>
                    <a:pt x="273" y="331"/>
                    <a:pt x="273" y="321"/>
                  </a:cubicBezTo>
                  <a:cubicBezTo>
                    <a:pt x="271" y="311"/>
                    <a:pt x="262" y="309"/>
                    <a:pt x="257" y="299"/>
                  </a:cubicBezTo>
                  <a:cubicBezTo>
                    <a:pt x="253" y="288"/>
                    <a:pt x="259" y="270"/>
                    <a:pt x="259" y="265"/>
                  </a:cubicBezTo>
                  <a:cubicBezTo>
                    <a:pt x="260" y="259"/>
                    <a:pt x="272" y="252"/>
                    <a:pt x="276" y="248"/>
                  </a:cubicBezTo>
                  <a:cubicBezTo>
                    <a:pt x="278" y="245"/>
                    <a:pt x="279" y="226"/>
                    <a:pt x="268" y="204"/>
                  </a:cubicBezTo>
                  <a:cubicBezTo>
                    <a:pt x="258" y="186"/>
                    <a:pt x="242" y="170"/>
                    <a:pt x="238" y="168"/>
                  </a:cubicBezTo>
                  <a:cubicBezTo>
                    <a:pt x="231" y="164"/>
                    <a:pt x="228" y="160"/>
                    <a:pt x="207" y="162"/>
                  </a:cubicBezTo>
                  <a:cubicBezTo>
                    <a:pt x="186" y="164"/>
                    <a:pt x="173" y="149"/>
                    <a:pt x="166" y="138"/>
                  </a:cubicBezTo>
                  <a:cubicBezTo>
                    <a:pt x="158" y="127"/>
                    <a:pt x="133" y="81"/>
                    <a:pt x="181" y="40"/>
                  </a:cubicBezTo>
                  <a:cubicBezTo>
                    <a:pt x="228" y="0"/>
                    <a:pt x="273" y="32"/>
                    <a:pt x="282" y="40"/>
                  </a:cubicBezTo>
                  <a:cubicBezTo>
                    <a:pt x="294" y="51"/>
                    <a:pt x="292" y="62"/>
                    <a:pt x="295" y="80"/>
                  </a:cubicBezTo>
                  <a:cubicBezTo>
                    <a:pt x="296" y="86"/>
                    <a:pt x="324" y="121"/>
                    <a:pt x="330" y="126"/>
                  </a:cubicBezTo>
                  <a:cubicBezTo>
                    <a:pt x="337" y="132"/>
                    <a:pt x="344" y="138"/>
                    <a:pt x="360" y="139"/>
                  </a:cubicBezTo>
                  <a:cubicBezTo>
                    <a:pt x="360" y="131"/>
                    <a:pt x="371" y="116"/>
                    <a:pt x="381" y="114"/>
                  </a:cubicBezTo>
                  <a:cubicBezTo>
                    <a:pt x="391" y="112"/>
                    <a:pt x="403" y="108"/>
                    <a:pt x="410" y="113"/>
                  </a:cubicBezTo>
                  <a:cubicBezTo>
                    <a:pt x="416" y="118"/>
                    <a:pt x="431" y="131"/>
                    <a:pt x="433" y="147"/>
                  </a:cubicBezTo>
                  <a:cubicBezTo>
                    <a:pt x="435" y="163"/>
                    <a:pt x="435" y="187"/>
                    <a:pt x="437" y="196"/>
                  </a:cubicBezTo>
                  <a:cubicBezTo>
                    <a:pt x="439" y="206"/>
                    <a:pt x="441" y="221"/>
                    <a:pt x="437" y="234"/>
                  </a:cubicBezTo>
                  <a:cubicBezTo>
                    <a:pt x="434" y="247"/>
                    <a:pt x="410" y="269"/>
                    <a:pt x="400" y="288"/>
                  </a:cubicBezTo>
                  <a:cubicBezTo>
                    <a:pt x="384" y="318"/>
                    <a:pt x="313" y="590"/>
                    <a:pt x="280" y="768"/>
                  </a:cubicBezTo>
                  <a:cubicBezTo>
                    <a:pt x="256" y="896"/>
                    <a:pt x="228" y="1074"/>
                    <a:pt x="219" y="1176"/>
                  </a:cubicBezTo>
                  <a:cubicBezTo>
                    <a:pt x="213" y="1233"/>
                    <a:pt x="221" y="1288"/>
                    <a:pt x="223" y="1294"/>
                  </a:cubicBezTo>
                  <a:cubicBezTo>
                    <a:pt x="230" y="1318"/>
                    <a:pt x="234" y="1325"/>
                    <a:pt x="245" y="1340"/>
                  </a:cubicBezTo>
                  <a:cubicBezTo>
                    <a:pt x="256" y="1354"/>
                    <a:pt x="262" y="1359"/>
                    <a:pt x="267" y="1374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3" name="Freeform 53">
              <a:extLst>
                <a:ext uri="{FF2B5EF4-FFF2-40B4-BE49-F238E27FC236}">
                  <a16:creationId xmlns:a16="http://schemas.microsoft.com/office/drawing/2014/main" id="{C3667683-214D-B1A4-7440-0368D261D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153"/>
              <a:ext cx="402" cy="438"/>
            </a:xfrm>
            <a:custGeom>
              <a:avLst/>
              <a:gdLst>
                <a:gd name="T0" fmla="*/ 2474 w 161"/>
                <a:gd name="T1" fmla="*/ 1618 h 164"/>
                <a:gd name="T2" fmla="*/ 2507 w 161"/>
                <a:gd name="T3" fmla="*/ 1485 h 164"/>
                <a:gd name="T4" fmla="*/ 2320 w 161"/>
                <a:gd name="T5" fmla="*/ 764 h 164"/>
                <a:gd name="T6" fmla="*/ 749 w 161"/>
                <a:gd name="T7" fmla="*/ 764 h 164"/>
                <a:gd name="T8" fmla="*/ 512 w 161"/>
                <a:gd name="T9" fmla="*/ 2633 h 164"/>
                <a:gd name="T10" fmla="*/ 1154 w 161"/>
                <a:gd name="T11" fmla="*/ 3087 h 164"/>
                <a:gd name="T12" fmla="*/ 1166 w 161"/>
                <a:gd name="T13" fmla="*/ 3087 h 164"/>
                <a:gd name="T14" fmla="*/ 1216 w 161"/>
                <a:gd name="T15" fmla="*/ 2989 h 164"/>
                <a:gd name="T16" fmla="*/ 1591 w 161"/>
                <a:gd name="T17" fmla="*/ 2532 h 164"/>
                <a:gd name="T18" fmla="*/ 2225 w 161"/>
                <a:gd name="T19" fmla="*/ 2246 h 164"/>
                <a:gd name="T20" fmla="*/ 2474 w 161"/>
                <a:gd name="T21" fmla="*/ 1618 h 1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" h="164">
                  <a:moveTo>
                    <a:pt x="159" y="85"/>
                  </a:moveTo>
                  <a:cubicBezTo>
                    <a:pt x="159" y="85"/>
                    <a:pt x="160" y="84"/>
                    <a:pt x="161" y="78"/>
                  </a:cubicBezTo>
                  <a:cubicBezTo>
                    <a:pt x="159" y="62"/>
                    <a:pt x="160" y="51"/>
                    <a:pt x="149" y="40"/>
                  </a:cubicBezTo>
                  <a:cubicBezTo>
                    <a:pt x="140" y="32"/>
                    <a:pt x="95" y="0"/>
                    <a:pt x="48" y="40"/>
                  </a:cubicBezTo>
                  <a:cubicBezTo>
                    <a:pt x="0" y="81"/>
                    <a:pt x="25" y="127"/>
                    <a:pt x="33" y="138"/>
                  </a:cubicBezTo>
                  <a:cubicBezTo>
                    <a:pt x="40" y="149"/>
                    <a:pt x="53" y="164"/>
                    <a:pt x="74" y="162"/>
                  </a:cubicBezTo>
                  <a:cubicBezTo>
                    <a:pt x="74" y="162"/>
                    <a:pt x="74" y="162"/>
                    <a:pt x="75" y="162"/>
                  </a:cubicBezTo>
                  <a:cubicBezTo>
                    <a:pt x="76" y="162"/>
                    <a:pt x="78" y="161"/>
                    <a:pt x="78" y="157"/>
                  </a:cubicBezTo>
                  <a:cubicBezTo>
                    <a:pt x="81" y="144"/>
                    <a:pt x="93" y="138"/>
                    <a:pt x="102" y="133"/>
                  </a:cubicBezTo>
                  <a:cubicBezTo>
                    <a:pt x="112" y="127"/>
                    <a:pt x="128" y="127"/>
                    <a:pt x="143" y="118"/>
                  </a:cubicBezTo>
                  <a:cubicBezTo>
                    <a:pt x="158" y="110"/>
                    <a:pt x="157" y="96"/>
                    <a:pt x="159" y="85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4" name="Freeform 54">
              <a:extLst>
                <a:ext uri="{FF2B5EF4-FFF2-40B4-BE49-F238E27FC236}">
                  <a16:creationId xmlns:a16="http://schemas.microsoft.com/office/drawing/2014/main" id="{F3898458-D8BF-EAC2-B548-C258C585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" y="3812"/>
              <a:ext cx="606" cy="320"/>
            </a:xfrm>
            <a:custGeom>
              <a:avLst/>
              <a:gdLst>
                <a:gd name="T0" fmla="*/ 2076 w 242"/>
                <a:gd name="T1" fmla="*/ 1613 h 120"/>
                <a:gd name="T2" fmla="*/ 3561 w 242"/>
                <a:gd name="T3" fmla="*/ 2104 h 120"/>
                <a:gd name="T4" fmla="*/ 3801 w 242"/>
                <a:gd name="T5" fmla="*/ 1899 h 120"/>
                <a:gd name="T6" fmla="*/ 3235 w 242"/>
                <a:gd name="T7" fmla="*/ 477 h 120"/>
                <a:gd name="T8" fmla="*/ 2244 w 242"/>
                <a:gd name="T9" fmla="*/ 307 h 120"/>
                <a:gd name="T10" fmla="*/ 1380 w 242"/>
                <a:gd name="T11" fmla="*/ 376 h 120"/>
                <a:gd name="T12" fmla="*/ 563 w 242"/>
                <a:gd name="T13" fmla="*/ 1387 h 120"/>
                <a:gd name="T14" fmla="*/ 0 w 242"/>
                <a:gd name="T15" fmla="*/ 1800 h 120"/>
                <a:gd name="T16" fmla="*/ 471 w 242"/>
                <a:gd name="T17" fmla="*/ 1992 h 120"/>
                <a:gd name="T18" fmla="*/ 2076 w 242"/>
                <a:gd name="T19" fmla="*/ 1613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2" h="120">
                  <a:moveTo>
                    <a:pt x="132" y="85"/>
                  </a:moveTo>
                  <a:cubicBezTo>
                    <a:pt x="173" y="98"/>
                    <a:pt x="201" y="120"/>
                    <a:pt x="227" y="111"/>
                  </a:cubicBezTo>
                  <a:cubicBezTo>
                    <a:pt x="234" y="109"/>
                    <a:pt x="239" y="105"/>
                    <a:pt x="242" y="100"/>
                  </a:cubicBezTo>
                  <a:cubicBezTo>
                    <a:pt x="216" y="108"/>
                    <a:pt x="235" y="54"/>
                    <a:pt x="206" y="25"/>
                  </a:cubicBezTo>
                  <a:cubicBezTo>
                    <a:pt x="180" y="0"/>
                    <a:pt x="162" y="9"/>
                    <a:pt x="143" y="16"/>
                  </a:cubicBezTo>
                  <a:cubicBezTo>
                    <a:pt x="124" y="23"/>
                    <a:pt x="113" y="14"/>
                    <a:pt x="88" y="20"/>
                  </a:cubicBezTo>
                  <a:cubicBezTo>
                    <a:pt x="63" y="26"/>
                    <a:pt x="56" y="55"/>
                    <a:pt x="36" y="73"/>
                  </a:cubicBezTo>
                  <a:cubicBezTo>
                    <a:pt x="25" y="83"/>
                    <a:pt x="10" y="95"/>
                    <a:pt x="0" y="95"/>
                  </a:cubicBezTo>
                  <a:cubicBezTo>
                    <a:pt x="6" y="101"/>
                    <a:pt x="17" y="104"/>
                    <a:pt x="30" y="105"/>
                  </a:cubicBezTo>
                  <a:cubicBezTo>
                    <a:pt x="78" y="109"/>
                    <a:pt x="91" y="72"/>
                    <a:pt x="132" y="85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5" name="Freeform 55">
              <a:extLst>
                <a:ext uri="{FF2B5EF4-FFF2-40B4-BE49-F238E27FC236}">
                  <a16:creationId xmlns:a16="http://schemas.microsoft.com/office/drawing/2014/main" id="{BDF62A82-DD22-E77C-D52C-CED9ADDF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412"/>
              <a:ext cx="267" cy="323"/>
            </a:xfrm>
            <a:custGeom>
              <a:avLst/>
              <a:gdLst>
                <a:gd name="T0" fmla="*/ 0 w 107"/>
                <a:gd name="T1" fmla="*/ 742 h 121"/>
                <a:gd name="T2" fmla="*/ 759 w 107"/>
                <a:gd name="T3" fmla="*/ 1161 h 121"/>
                <a:gd name="T4" fmla="*/ 853 w 107"/>
                <a:gd name="T5" fmla="*/ 1789 h 121"/>
                <a:gd name="T6" fmla="*/ 729 w 107"/>
                <a:gd name="T7" fmla="*/ 2301 h 121"/>
                <a:gd name="T8" fmla="*/ 1153 w 107"/>
                <a:gd name="T9" fmla="*/ 1540 h 121"/>
                <a:gd name="T10" fmla="*/ 1662 w 107"/>
                <a:gd name="T11" fmla="*/ 934 h 121"/>
                <a:gd name="T12" fmla="*/ 666 w 107"/>
                <a:gd name="T13" fmla="*/ 0 h 121"/>
                <a:gd name="T14" fmla="*/ 467 w 107"/>
                <a:gd name="T15" fmla="*/ 491 h 121"/>
                <a:gd name="T16" fmla="*/ 105 w 107"/>
                <a:gd name="T17" fmla="*/ 683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" h="121">
                  <a:moveTo>
                    <a:pt x="0" y="39"/>
                  </a:moveTo>
                  <a:cubicBezTo>
                    <a:pt x="22" y="38"/>
                    <a:pt x="38" y="37"/>
                    <a:pt x="49" y="61"/>
                  </a:cubicBezTo>
                  <a:cubicBezTo>
                    <a:pt x="53" y="71"/>
                    <a:pt x="57" y="84"/>
                    <a:pt x="55" y="94"/>
                  </a:cubicBezTo>
                  <a:cubicBezTo>
                    <a:pt x="54" y="103"/>
                    <a:pt x="52" y="112"/>
                    <a:pt x="47" y="121"/>
                  </a:cubicBezTo>
                  <a:cubicBezTo>
                    <a:pt x="59" y="112"/>
                    <a:pt x="64" y="92"/>
                    <a:pt x="74" y="81"/>
                  </a:cubicBezTo>
                  <a:cubicBezTo>
                    <a:pt x="86" y="67"/>
                    <a:pt x="97" y="66"/>
                    <a:pt x="107" y="49"/>
                  </a:cubicBezTo>
                  <a:cubicBezTo>
                    <a:pt x="89" y="59"/>
                    <a:pt x="49" y="14"/>
                    <a:pt x="43" y="0"/>
                  </a:cubicBezTo>
                  <a:cubicBezTo>
                    <a:pt x="39" y="6"/>
                    <a:pt x="36" y="20"/>
                    <a:pt x="30" y="26"/>
                  </a:cubicBezTo>
                  <a:cubicBezTo>
                    <a:pt x="23" y="32"/>
                    <a:pt x="14" y="31"/>
                    <a:pt x="7" y="3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6" name="Freeform 56">
              <a:extLst>
                <a:ext uri="{FF2B5EF4-FFF2-40B4-BE49-F238E27FC236}">
                  <a16:creationId xmlns:a16="http://schemas.microsoft.com/office/drawing/2014/main" id="{0842D034-49E1-CC90-91B3-3754F294B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" y="465"/>
              <a:ext cx="150" cy="587"/>
            </a:xfrm>
            <a:custGeom>
              <a:avLst/>
              <a:gdLst>
                <a:gd name="T0" fmla="*/ 333 w 60"/>
                <a:gd name="T1" fmla="*/ 0 h 220"/>
                <a:gd name="T2" fmla="*/ 813 w 60"/>
                <a:gd name="T3" fmla="*/ 798 h 220"/>
                <a:gd name="T4" fmla="*/ 938 w 60"/>
                <a:gd name="T5" fmla="*/ 1958 h 220"/>
                <a:gd name="T6" fmla="*/ 438 w 60"/>
                <a:gd name="T7" fmla="*/ 2948 h 220"/>
                <a:gd name="T8" fmla="*/ 0 w 60"/>
                <a:gd name="T9" fmla="*/ 4178 h 220"/>
                <a:gd name="T10" fmla="*/ 125 w 60"/>
                <a:gd name="T11" fmla="*/ 3461 h 220"/>
                <a:gd name="T12" fmla="*/ 188 w 60"/>
                <a:gd name="T13" fmla="*/ 2948 h 220"/>
                <a:gd name="T14" fmla="*/ 550 w 60"/>
                <a:gd name="T15" fmla="*/ 2049 h 220"/>
                <a:gd name="T16" fmla="*/ 313 w 60"/>
                <a:gd name="T17" fmla="*/ 115 h 2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220">
                  <a:moveTo>
                    <a:pt x="21" y="0"/>
                  </a:moveTo>
                  <a:cubicBezTo>
                    <a:pt x="46" y="2"/>
                    <a:pt x="49" y="22"/>
                    <a:pt x="52" y="42"/>
                  </a:cubicBezTo>
                  <a:cubicBezTo>
                    <a:pt x="55" y="62"/>
                    <a:pt x="59" y="82"/>
                    <a:pt x="60" y="103"/>
                  </a:cubicBezTo>
                  <a:cubicBezTo>
                    <a:pt x="60" y="130"/>
                    <a:pt x="41" y="136"/>
                    <a:pt x="28" y="155"/>
                  </a:cubicBezTo>
                  <a:cubicBezTo>
                    <a:pt x="14" y="175"/>
                    <a:pt x="13" y="201"/>
                    <a:pt x="0" y="220"/>
                  </a:cubicBezTo>
                  <a:cubicBezTo>
                    <a:pt x="2" y="207"/>
                    <a:pt x="6" y="195"/>
                    <a:pt x="8" y="182"/>
                  </a:cubicBezTo>
                  <a:cubicBezTo>
                    <a:pt x="9" y="173"/>
                    <a:pt x="8" y="163"/>
                    <a:pt x="12" y="155"/>
                  </a:cubicBezTo>
                  <a:cubicBezTo>
                    <a:pt x="21" y="135"/>
                    <a:pt x="36" y="133"/>
                    <a:pt x="35" y="108"/>
                  </a:cubicBezTo>
                  <a:cubicBezTo>
                    <a:pt x="32" y="72"/>
                    <a:pt x="47" y="36"/>
                    <a:pt x="20" y="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7" name="Freeform 57">
              <a:extLst>
                <a:ext uri="{FF2B5EF4-FFF2-40B4-BE49-F238E27FC236}">
                  <a16:creationId xmlns:a16="http://schemas.microsoft.com/office/drawing/2014/main" id="{7EC57E6B-5C06-7216-C751-1102AE84E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1" y="879"/>
              <a:ext cx="60" cy="173"/>
            </a:xfrm>
            <a:custGeom>
              <a:avLst/>
              <a:gdLst>
                <a:gd name="T0" fmla="*/ 50 w 24"/>
                <a:gd name="T1" fmla="*/ 0 h 65"/>
                <a:gd name="T2" fmla="*/ 145 w 24"/>
                <a:gd name="T3" fmla="*/ 588 h 65"/>
                <a:gd name="T4" fmla="*/ 375 w 24"/>
                <a:gd name="T5" fmla="*/ 1224 h 65"/>
                <a:gd name="T6" fmla="*/ 283 w 24"/>
                <a:gd name="T7" fmla="*/ 588 h 65"/>
                <a:gd name="T8" fmla="*/ 50 w 24"/>
                <a:gd name="T9" fmla="*/ 77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65">
                  <a:moveTo>
                    <a:pt x="3" y="0"/>
                  </a:moveTo>
                  <a:cubicBezTo>
                    <a:pt x="0" y="15"/>
                    <a:pt x="1" y="19"/>
                    <a:pt x="9" y="31"/>
                  </a:cubicBezTo>
                  <a:cubicBezTo>
                    <a:pt x="16" y="41"/>
                    <a:pt x="21" y="52"/>
                    <a:pt x="24" y="65"/>
                  </a:cubicBezTo>
                  <a:cubicBezTo>
                    <a:pt x="20" y="53"/>
                    <a:pt x="23" y="42"/>
                    <a:pt x="18" y="31"/>
                  </a:cubicBezTo>
                  <a:cubicBezTo>
                    <a:pt x="13" y="21"/>
                    <a:pt x="4" y="16"/>
                    <a:pt x="3" y="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8" name="Freeform 58">
              <a:extLst>
                <a:ext uri="{FF2B5EF4-FFF2-40B4-BE49-F238E27FC236}">
                  <a16:creationId xmlns:a16="http://schemas.microsoft.com/office/drawing/2014/main" id="{66854208-B4A1-5CB8-44C9-5BF099A58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897"/>
              <a:ext cx="510" cy="2913"/>
            </a:xfrm>
            <a:custGeom>
              <a:avLst/>
              <a:gdLst>
                <a:gd name="T0" fmla="*/ 3145 w 204"/>
                <a:gd name="T1" fmla="*/ 547 h 1092"/>
                <a:gd name="T2" fmla="*/ 813 w 204"/>
                <a:gd name="T3" fmla="*/ 13685 h 1092"/>
                <a:gd name="T4" fmla="*/ 925 w 204"/>
                <a:gd name="T5" fmla="*/ 20730 h 1092"/>
                <a:gd name="T6" fmla="*/ 520 w 204"/>
                <a:gd name="T7" fmla="*/ 13818 h 1092"/>
                <a:gd name="T8" fmla="*/ 3188 w 204"/>
                <a:gd name="T9" fmla="*/ 0 h 10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" h="1092">
                  <a:moveTo>
                    <a:pt x="201" y="29"/>
                  </a:moveTo>
                  <a:cubicBezTo>
                    <a:pt x="181" y="98"/>
                    <a:pt x="87" y="436"/>
                    <a:pt x="52" y="721"/>
                  </a:cubicBezTo>
                  <a:cubicBezTo>
                    <a:pt x="17" y="1006"/>
                    <a:pt x="27" y="1012"/>
                    <a:pt x="59" y="1092"/>
                  </a:cubicBezTo>
                  <a:cubicBezTo>
                    <a:pt x="27" y="1024"/>
                    <a:pt x="0" y="945"/>
                    <a:pt x="33" y="728"/>
                  </a:cubicBezTo>
                  <a:cubicBezTo>
                    <a:pt x="67" y="510"/>
                    <a:pt x="152" y="84"/>
                    <a:pt x="204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9" name="Freeform 59">
              <a:extLst>
                <a:ext uri="{FF2B5EF4-FFF2-40B4-BE49-F238E27FC236}">
                  <a16:creationId xmlns:a16="http://schemas.microsoft.com/office/drawing/2014/main" id="{A6B56101-2D07-81A5-960E-E1A29EE8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" y="3730"/>
              <a:ext cx="188" cy="336"/>
            </a:xfrm>
            <a:custGeom>
              <a:avLst/>
              <a:gdLst>
                <a:gd name="T0" fmla="*/ 83 w 75"/>
                <a:gd name="T1" fmla="*/ 547 h 126"/>
                <a:gd name="T2" fmla="*/ 742 w 75"/>
                <a:gd name="T3" fmla="*/ 1501 h 126"/>
                <a:gd name="T4" fmla="*/ 993 w 75"/>
                <a:gd name="T5" fmla="*/ 2389 h 126"/>
                <a:gd name="T6" fmla="*/ 1005 w 75"/>
                <a:gd name="T7" fmla="*/ 1741 h 126"/>
                <a:gd name="T8" fmla="*/ 1131 w 75"/>
                <a:gd name="T9" fmla="*/ 1139 h 126"/>
                <a:gd name="T10" fmla="*/ 742 w 75"/>
                <a:gd name="T11" fmla="*/ 0 h 126"/>
                <a:gd name="T12" fmla="*/ 910 w 75"/>
                <a:gd name="T13" fmla="*/ 1173 h 126"/>
                <a:gd name="T14" fmla="*/ 426 w 75"/>
                <a:gd name="T15" fmla="*/ 704 h 126"/>
                <a:gd name="T16" fmla="*/ 0 w 75"/>
                <a:gd name="T17" fmla="*/ 533 h 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" h="126">
                  <a:moveTo>
                    <a:pt x="5" y="29"/>
                  </a:moveTo>
                  <a:cubicBezTo>
                    <a:pt x="21" y="30"/>
                    <a:pt x="43" y="66"/>
                    <a:pt x="47" y="79"/>
                  </a:cubicBezTo>
                  <a:cubicBezTo>
                    <a:pt x="50" y="88"/>
                    <a:pt x="53" y="125"/>
                    <a:pt x="63" y="126"/>
                  </a:cubicBezTo>
                  <a:cubicBezTo>
                    <a:pt x="67" y="116"/>
                    <a:pt x="63" y="103"/>
                    <a:pt x="64" y="92"/>
                  </a:cubicBezTo>
                  <a:cubicBezTo>
                    <a:pt x="64" y="81"/>
                    <a:pt x="70" y="71"/>
                    <a:pt x="72" y="60"/>
                  </a:cubicBezTo>
                  <a:cubicBezTo>
                    <a:pt x="75" y="33"/>
                    <a:pt x="62" y="20"/>
                    <a:pt x="47" y="0"/>
                  </a:cubicBezTo>
                  <a:cubicBezTo>
                    <a:pt x="51" y="21"/>
                    <a:pt x="66" y="39"/>
                    <a:pt x="58" y="62"/>
                  </a:cubicBezTo>
                  <a:cubicBezTo>
                    <a:pt x="49" y="63"/>
                    <a:pt x="33" y="42"/>
                    <a:pt x="27" y="37"/>
                  </a:cubicBezTo>
                  <a:cubicBezTo>
                    <a:pt x="16" y="29"/>
                    <a:pt x="11" y="30"/>
                    <a:pt x="0" y="28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0" name="Freeform 60">
              <a:extLst>
                <a:ext uri="{FF2B5EF4-FFF2-40B4-BE49-F238E27FC236}">
                  <a16:creationId xmlns:a16="http://schemas.microsoft.com/office/drawing/2014/main" id="{350EDA8C-78C2-E270-341E-DD92807A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3788"/>
              <a:ext cx="405" cy="267"/>
            </a:xfrm>
            <a:custGeom>
              <a:avLst/>
              <a:gdLst>
                <a:gd name="T0" fmla="*/ 125 w 162"/>
                <a:gd name="T1" fmla="*/ 534 h 100"/>
                <a:gd name="T2" fmla="*/ 158 w 162"/>
                <a:gd name="T3" fmla="*/ 1105 h 100"/>
                <a:gd name="T4" fmla="*/ 158 w 162"/>
                <a:gd name="T5" fmla="*/ 1733 h 100"/>
                <a:gd name="T6" fmla="*/ 800 w 162"/>
                <a:gd name="T7" fmla="*/ 1071 h 100"/>
                <a:gd name="T8" fmla="*/ 1500 w 162"/>
                <a:gd name="T9" fmla="*/ 379 h 100"/>
                <a:gd name="T10" fmla="*/ 2020 w 162"/>
                <a:gd name="T11" fmla="*/ 363 h 100"/>
                <a:gd name="T12" fmla="*/ 2533 w 162"/>
                <a:gd name="T13" fmla="*/ 192 h 100"/>
                <a:gd name="T14" fmla="*/ 1833 w 162"/>
                <a:gd name="T15" fmla="*/ 150 h 100"/>
                <a:gd name="T16" fmla="*/ 1145 w 162"/>
                <a:gd name="T17" fmla="*/ 171 h 100"/>
                <a:gd name="T18" fmla="*/ 488 w 162"/>
                <a:gd name="T19" fmla="*/ 935 h 100"/>
                <a:gd name="T20" fmla="*/ 158 w 162"/>
                <a:gd name="T21" fmla="*/ 55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2" h="100">
                  <a:moveTo>
                    <a:pt x="8" y="28"/>
                  </a:moveTo>
                  <a:cubicBezTo>
                    <a:pt x="13" y="37"/>
                    <a:pt x="12" y="49"/>
                    <a:pt x="10" y="58"/>
                  </a:cubicBezTo>
                  <a:cubicBezTo>
                    <a:pt x="9" y="66"/>
                    <a:pt x="0" y="86"/>
                    <a:pt x="10" y="91"/>
                  </a:cubicBezTo>
                  <a:cubicBezTo>
                    <a:pt x="25" y="100"/>
                    <a:pt x="44" y="65"/>
                    <a:pt x="51" y="56"/>
                  </a:cubicBezTo>
                  <a:cubicBezTo>
                    <a:pt x="63" y="40"/>
                    <a:pt x="75" y="24"/>
                    <a:pt x="96" y="20"/>
                  </a:cubicBezTo>
                  <a:cubicBezTo>
                    <a:pt x="107" y="19"/>
                    <a:pt x="118" y="19"/>
                    <a:pt x="129" y="19"/>
                  </a:cubicBezTo>
                  <a:cubicBezTo>
                    <a:pt x="142" y="19"/>
                    <a:pt x="150" y="12"/>
                    <a:pt x="162" y="10"/>
                  </a:cubicBezTo>
                  <a:cubicBezTo>
                    <a:pt x="151" y="13"/>
                    <a:pt x="127" y="11"/>
                    <a:pt x="117" y="8"/>
                  </a:cubicBezTo>
                  <a:cubicBezTo>
                    <a:pt x="97" y="2"/>
                    <a:pt x="92" y="0"/>
                    <a:pt x="73" y="9"/>
                  </a:cubicBezTo>
                  <a:cubicBezTo>
                    <a:pt x="58" y="16"/>
                    <a:pt x="44" y="41"/>
                    <a:pt x="31" y="49"/>
                  </a:cubicBezTo>
                  <a:cubicBezTo>
                    <a:pt x="18" y="57"/>
                    <a:pt x="19" y="36"/>
                    <a:pt x="10" y="29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1" name="Freeform 61">
              <a:extLst>
                <a:ext uri="{FF2B5EF4-FFF2-40B4-BE49-F238E27FC236}">
                  <a16:creationId xmlns:a16="http://schemas.microsoft.com/office/drawing/2014/main" id="{471A7ECF-D6FE-8BF4-F96F-F4218253F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" y="228"/>
              <a:ext cx="212" cy="315"/>
            </a:xfrm>
            <a:custGeom>
              <a:avLst/>
              <a:gdLst>
                <a:gd name="T0" fmla="*/ 12 w 85"/>
                <a:gd name="T1" fmla="*/ 2245 h 118"/>
                <a:gd name="T2" fmla="*/ 716 w 85"/>
                <a:gd name="T3" fmla="*/ 1733 h 118"/>
                <a:gd name="T4" fmla="*/ 1225 w 85"/>
                <a:gd name="T5" fmla="*/ 1025 h 118"/>
                <a:gd name="T6" fmla="*/ 541 w 85"/>
                <a:gd name="T7" fmla="*/ 0 h 118"/>
                <a:gd name="T8" fmla="*/ 1008 w 85"/>
                <a:gd name="T9" fmla="*/ 1084 h 118"/>
                <a:gd name="T10" fmla="*/ 12 w 85"/>
                <a:gd name="T11" fmla="*/ 2245 h 1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5" h="118">
                  <a:moveTo>
                    <a:pt x="1" y="118"/>
                  </a:moveTo>
                  <a:cubicBezTo>
                    <a:pt x="14" y="98"/>
                    <a:pt x="26" y="95"/>
                    <a:pt x="46" y="91"/>
                  </a:cubicBezTo>
                  <a:cubicBezTo>
                    <a:pt x="66" y="86"/>
                    <a:pt x="74" y="82"/>
                    <a:pt x="79" y="54"/>
                  </a:cubicBezTo>
                  <a:cubicBezTo>
                    <a:pt x="85" y="27"/>
                    <a:pt x="61" y="3"/>
                    <a:pt x="35" y="0"/>
                  </a:cubicBezTo>
                  <a:cubicBezTo>
                    <a:pt x="55" y="11"/>
                    <a:pt x="70" y="41"/>
                    <a:pt x="65" y="57"/>
                  </a:cubicBezTo>
                  <a:cubicBezTo>
                    <a:pt x="59" y="72"/>
                    <a:pt x="0" y="86"/>
                    <a:pt x="1" y="118"/>
                  </a:cubicBezTo>
                  <a:close/>
                </a:path>
              </a:pathLst>
            </a:custGeom>
            <a:solidFill>
              <a:srgbClr val="5D9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2" name="Freeform 62">
              <a:extLst>
                <a:ext uri="{FF2B5EF4-FFF2-40B4-BE49-F238E27FC236}">
                  <a16:creationId xmlns:a16="http://schemas.microsoft.com/office/drawing/2014/main" id="{336ED128-080C-17B6-41C1-2EED56D82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" y="257"/>
              <a:ext cx="130" cy="283"/>
            </a:xfrm>
            <a:custGeom>
              <a:avLst/>
              <a:gdLst>
                <a:gd name="T0" fmla="*/ 813 w 52"/>
                <a:gd name="T1" fmla="*/ 0 h 106"/>
                <a:gd name="T2" fmla="*/ 613 w 52"/>
                <a:gd name="T3" fmla="*/ 2018 h 106"/>
                <a:gd name="T4" fmla="*/ 813 w 52"/>
                <a:gd name="T5" fmla="*/ 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106">
                  <a:moveTo>
                    <a:pt x="52" y="0"/>
                  </a:moveTo>
                  <a:cubicBezTo>
                    <a:pt x="31" y="13"/>
                    <a:pt x="0" y="63"/>
                    <a:pt x="39" y="106"/>
                  </a:cubicBezTo>
                  <a:cubicBezTo>
                    <a:pt x="30" y="92"/>
                    <a:pt x="9" y="51"/>
                    <a:pt x="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3" name="Freeform 63">
              <a:extLst>
                <a:ext uri="{FF2B5EF4-FFF2-40B4-BE49-F238E27FC236}">
                  <a16:creationId xmlns:a16="http://schemas.microsoft.com/office/drawing/2014/main" id="{ACF896B8-543A-61D5-98DB-E36626CD4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3855"/>
              <a:ext cx="516" cy="277"/>
            </a:xfrm>
            <a:custGeom>
              <a:avLst/>
              <a:gdLst>
                <a:gd name="T0" fmla="*/ 0 w 206"/>
                <a:gd name="T1" fmla="*/ 1603 h 104"/>
                <a:gd name="T2" fmla="*/ 897 w 206"/>
                <a:gd name="T3" fmla="*/ 1340 h 104"/>
                <a:gd name="T4" fmla="*/ 1826 w 206"/>
                <a:gd name="T5" fmla="*/ 1284 h 104"/>
                <a:gd name="T6" fmla="*/ 3239 w 206"/>
                <a:gd name="T7" fmla="*/ 1681 h 104"/>
                <a:gd name="T8" fmla="*/ 3061 w 206"/>
                <a:gd name="T9" fmla="*/ 1284 h 104"/>
                <a:gd name="T10" fmla="*/ 2465 w 206"/>
                <a:gd name="T11" fmla="*/ 0 h 104"/>
                <a:gd name="T12" fmla="*/ 2735 w 206"/>
                <a:gd name="T13" fmla="*/ 874 h 104"/>
                <a:gd name="T14" fmla="*/ 1601 w 206"/>
                <a:gd name="T15" fmla="*/ 874 h 104"/>
                <a:gd name="T16" fmla="*/ 0 w 206"/>
                <a:gd name="T17" fmla="*/ 1603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6" h="104">
                  <a:moveTo>
                    <a:pt x="0" y="85"/>
                  </a:moveTo>
                  <a:cubicBezTo>
                    <a:pt x="18" y="88"/>
                    <a:pt x="37" y="80"/>
                    <a:pt x="57" y="71"/>
                  </a:cubicBezTo>
                  <a:cubicBezTo>
                    <a:pt x="77" y="61"/>
                    <a:pt x="92" y="56"/>
                    <a:pt x="116" y="68"/>
                  </a:cubicBezTo>
                  <a:cubicBezTo>
                    <a:pt x="140" y="79"/>
                    <a:pt x="185" y="104"/>
                    <a:pt x="206" y="89"/>
                  </a:cubicBezTo>
                  <a:cubicBezTo>
                    <a:pt x="198" y="88"/>
                    <a:pt x="195" y="81"/>
                    <a:pt x="195" y="68"/>
                  </a:cubicBezTo>
                  <a:cubicBezTo>
                    <a:pt x="195" y="54"/>
                    <a:pt x="188" y="8"/>
                    <a:pt x="157" y="0"/>
                  </a:cubicBezTo>
                  <a:cubicBezTo>
                    <a:pt x="170" y="11"/>
                    <a:pt x="178" y="30"/>
                    <a:pt x="174" y="46"/>
                  </a:cubicBezTo>
                  <a:cubicBezTo>
                    <a:pt x="170" y="63"/>
                    <a:pt x="139" y="53"/>
                    <a:pt x="102" y="46"/>
                  </a:cubicBezTo>
                  <a:cubicBezTo>
                    <a:pt x="65" y="39"/>
                    <a:pt x="39" y="81"/>
                    <a:pt x="0" y="85"/>
                  </a:cubicBezTo>
                  <a:close/>
                </a:path>
              </a:pathLst>
            </a:custGeom>
            <a:solidFill>
              <a:srgbClr val="5D9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4" name="Freeform 64">
              <a:extLst>
                <a:ext uri="{FF2B5EF4-FFF2-40B4-BE49-F238E27FC236}">
                  <a16:creationId xmlns:a16="http://schemas.microsoft.com/office/drawing/2014/main" id="{43BACD64-50E9-FA2A-B41C-F1F3ECA1D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3954"/>
              <a:ext cx="253" cy="64"/>
            </a:xfrm>
            <a:custGeom>
              <a:avLst/>
              <a:gdLst>
                <a:gd name="T0" fmla="*/ 0 w 101"/>
                <a:gd name="T1" fmla="*/ 320 h 24"/>
                <a:gd name="T2" fmla="*/ 614 w 101"/>
                <a:gd name="T3" fmla="*/ 21 h 24"/>
                <a:gd name="T4" fmla="*/ 1255 w 101"/>
                <a:gd name="T5" fmla="*/ 341 h 24"/>
                <a:gd name="T6" fmla="*/ 942 w 101"/>
                <a:gd name="T7" fmla="*/ 456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1" h="24">
                  <a:moveTo>
                    <a:pt x="0" y="17"/>
                  </a:moveTo>
                  <a:cubicBezTo>
                    <a:pt x="13" y="9"/>
                    <a:pt x="25" y="0"/>
                    <a:pt x="39" y="1"/>
                  </a:cubicBezTo>
                  <a:cubicBezTo>
                    <a:pt x="53" y="3"/>
                    <a:pt x="58" y="15"/>
                    <a:pt x="80" y="18"/>
                  </a:cubicBezTo>
                  <a:cubicBezTo>
                    <a:pt x="101" y="21"/>
                    <a:pt x="60" y="24"/>
                    <a:pt x="60" y="24"/>
                  </a:cubicBezTo>
                </a:path>
              </a:pathLst>
            </a:custGeom>
            <a:solidFill>
              <a:srgbClr val="5D9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5" name="Freeform 65">
              <a:extLst>
                <a:ext uri="{FF2B5EF4-FFF2-40B4-BE49-F238E27FC236}">
                  <a16:creationId xmlns:a16="http://schemas.microsoft.com/office/drawing/2014/main" id="{B35ABE53-ADBB-A9FC-71FB-FA3F121DF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3871"/>
              <a:ext cx="203" cy="171"/>
            </a:xfrm>
            <a:custGeom>
              <a:avLst/>
              <a:gdLst>
                <a:gd name="T0" fmla="*/ 659 w 81"/>
                <a:gd name="T1" fmla="*/ 401 h 64"/>
                <a:gd name="T2" fmla="*/ 1276 w 81"/>
                <a:gd name="T3" fmla="*/ 21 h 64"/>
                <a:gd name="T4" fmla="*/ 596 w 81"/>
                <a:gd name="T5" fmla="*/ 363 h 64"/>
                <a:gd name="T6" fmla="*/ 0 w 81"/>
                <a:gd name="T7" fmla="*/ 1221 h 64"/>
                <a:gd name="T8" fmla="*/ 659 w 81"/>
                <a:gd name="T9" fmla="*/ 40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1" h="64">
                  <a:moveTo>
                    <a:pt x="42" y="21"/>
                  </a:moveTo>
                  <a:cubicBezTo>
                    <a:pt x="48" y="11"/>
                    <a:pt x="65" y="2"/>
                    <a:pt x="81" y="1"/>
                  </a:cubicBezTo>
                  <a:cubicBezTo>
                    <a:pt x="60" y="0"/>
                    <a:pt x="45" y="7"/>
                    <a:pt x="38" y="19"/>
                  </a:cubicBezTo>
                  <a:cubicBezTo>
                    <a:pt x="31" y="31"/>
                    <a:pt x="15" y="55"/>
                    <a:pt x="0" y="64"/>
                  </a:cubicBezTo>
                  <a:cubicBezTo>
                    <a:pt x="13" y="58"/>
                    <a:pt x="28" y="43"/>
                    <a:pt x="4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6" name="Freeform 66">
              <a:extLst>
                <a:ext uri="{FF2B5EF4-FFF2-40B4-BE49-F238E27FC236}">
                  <a16:creationId xmlns:a16="http://schemas.microsoft.com/office/drawing/2014/main" id="{FE1D07CC-DA5E-F353-DD20-E4BE4F95A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1" y="3847"/>
              <a:ext cx="75" cy="24"/>
            </a:xfrm>
            <a:custGeom>
              <a:avLst/>
              <a:gdLst>
                <a:gd name="T0" fmla="*/ 0 w 30"/>
                <a:gd name="T1" fmla="*/ 171 h 9"/>
                <a:gd name="T2" fmla="*/ 470 w 30"/>
                <a:gd name="T3" fmla="*/ 21 h 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cubicBezTo>
                    <a:pt x="10" y="3"/>
                    <a:pt x="20" y="0"/>
                    <a:pt x="3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7" name="Freeform 67">
              <a:extLst>
                <a:ext uri="{FF2B5EF4-FFF2-40B4-BE49-F238E27FC236}">
                  <a16:creationId xmlns:a16="http://schemas.microsoft.com/office/drawing/2014/main" id="{6CBA5CE6-0C93-9D82-3211-4EA14544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3519"/>
              <a:ext cx="188" cy="269"/>
            </a:xfrm>
            <a:custGeom>
              <a:avLst/>
              <a:gdLst>
                <a:gd name="T0" fmla="*/ 0 w 75"/>
                <a:gd name="T1" fmla="*/ 1907 h 101"/>
                <a:gd name="T2" fmla="*/ 521 w 75"/>
                <a:gd name="T3" fmla="*/ 1148 h 101"/>
                <a:gd name="T4" fmla="*/ 1181 w 75"/>
                <a:gd name="T5" fmla="*/ 0 h 101"/>
                <a:gd name="T6" fmla="*/ 617 w 75"/>
                <a:gd name="T7" fmla="*/ 1169 h 101"/>
                <a:gd name="T8" fmla="*/ 0 w 75"/>
                <a:gd name="T9" fmla="*/ 1907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01">
                  <a:moveTo>
                    <a:pt x="0" y="101"/>
                  </a:moveTo>
                  <a:cubicBezTo>
                    <a:pt x="2" y="86"/>
                    <a:pt x="18" y="71"/>
                    <a:pt x="33" y="61"/>
                  </a:cubicBezTo>
                  <a:cubicBezTo>
                    <a:pt x="48" y="51"/>
                    <a:pt x="67" y="26"/>
                    <a:pt x="75" y="0"/>
                  </a:cubicBezTo>
                  <a:cubicBezTo>
                    <a:pt x="69" y="23"/>
                    <a:pt x="50" y="53"/>
                    <a:pt x="39" y="62"/>
                  </a:cubicBezTo>
                  <a:cubicBezTo>
                    <a:pt x="28" y="71"/>
                    <a:pt x="5" y="84"/>
                    <a:pt x="0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8" name="Freeform 68">
              <a:extLst>
                <a:ext uri="{FF2B5EF4-FFF2-40B4-BE49-F238E27FC236}">
                  <a16:creationId xmlns:a16="http://schemas.microsoft.com/office/drawing/2014/main" id="{D91A7C46-FF31-5497-39E5-7CCE572C1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1113"/>
              <a:ext cx="402" cy="2238"/>
            </a:xfrm>
            <a:custGeom>
              <a:avLst/>
              <a:gdLst>
                <a:gd name="T0" fmla="*/ 2507 w 161"/>
                <a:gd name="T1" fmla="*/ 0 h 839"/>
                <a:gd name="T2" fmla="*/ 92 w 161"/>
                <a:gd name="T3" fmla="*/ 15925 h 839"/>
                <a:gd name="T4" fmla="*/ 2507 w 161"/>
                <a:gd name="T5" fmla="*/ 0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" h="839">
                  <a:moveTo>
                    <a:pt x="161" y="0"/>
                  </a:moveTo>
                  <a:cubicBezTo>
                    <a:pt x="145" y="37"/>
                    <a:pt x="0" y="599"/>
                    <a:pt x="6" y="839"/>
                  </a:cubicBezTo>
                  <a:cubicBezTo>
                    <a:pt x="14" y="743"/>
                    <a:pt x="74" y="301"/>
                    <a:pt x="161" y="0"/>
                  </a:cubicBezTo>
                  <a:close/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" name="Freeform 69">
              <a:extLst>
                <a:ext uri="{FF2B5EF4-FFF2-40B4-BE49-F238E27FC236}">
                  <a16:creationId xmlns:a16="http://schemas.microsoft.com/office/drawing/2014/main" id="{C4731A08-1354-5340-1B84-1C152F848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" y="503"/>
              <a:ext cx="107" cy="413"/>
            </a:xfrm>
            <a:custGeom>
              <a:avLst/>
              <a:gdLst>
                <a:gd name="T0" fmla="*/ 12 w 43"/>
                <a:gd name="T1" fmla="*/ 2931 h 155"/>
                <a:gd name="T2" fmla="*/ 416 w 43"/>
                <a:gd name="T3" fmla="*/ 2252 h 155"/>
                <a:gd name="T4" fmla="*/ 620 w 43"/>
                <a:gd name="T5" fmla="*/ 1535 h 155"/>
                <a:gd name="T6" fmla="*/ 537 w 43"/>
                <a:gd name="T7" fmla="*/ 738 h 155"/>
                <a:gd name="T8" fmla="*/ 371 w 43"/>
                <a:gd name="T9" fmla="*/ 0 h 155"/>
                <a:gd name="T10" fmla="*/ 433 w 43"/>
                <a:gd name="T11" fmla="*/ 703 h 155"/>
                <a:gd name="T12" fmla="*/ 465 w 43"/>
                <a:gd name="T13" fmla="*/ 1364 h 155"/>
                <a:gd name="T14" fmla="*/ 403 w 43"/>
                <a:gd name="T15" fmla="*/ 2060 h 155"/>
                <a:gd name="T16" fmla="*/ 0 w 43"/>
                <a:gd name="T17" fmla="*/ 2931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155">
                  <a:moveTo>
                    <a:pt x="1" y="155"/>
                  </a:moveTo>
                  <a:cubicBezTo>
                    <a:pt x="2" y="141"/>
                    <a:pt x="17" y="129"/>
                    <a:pt x="27" y="119"/>
                  </a:cubicBezTo>
                  <a:cubicBezTo>
                    <a:pt x="38" y="108"/>
                    <a:pt x="43" y="98"/>
                    <a:pt x="40" y="81"/>
                  </a:cubicBezTo>
                  <a:cubicBezTo>
                    <a:pt x="38" y="67"/>
                    <a:pt x="36" y="54"/>
                    <a:pt x="35" y="39"/>
                  </a:cubicBezTo>
                  <a:cubicBezTo>
                    <a:pt x="34" y="22"/>
                    <a:pt x="34" y="14"/>
                    <a:pt x="24" y="0"/>
                  </a:cubicBezTo>
                  <a:cubicBezTo>
                    <a:pt x="32" y="8"/>
                    <a:pt x="29" y="27"/>
                    <a:pt x="28" y="37"/>
                  </a:cubicBezTo>
                  <a:cubicBezTo>
                    <a:pt x="27" y="49"/>
                    <a:pt x="28" y="61"/>
                    <a:pt x="30" y="72"/>
                  </a:cubicBezTo>
                  <a:cubicBezTo>
                    <a:pt x="32" y="86"/>
                    <a:pt x="33" y="96"/>
                    <a:pt x="26" y="109"/>
                  </a:cubicBezTo>
                  <a:cubicBezTo>
                    <a:pt x="17" y="126"/>
                    <a:pt x="3" y="135"/>
                    <a:pt x="0" y="155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" name="Freeform 70">
              <a:extLst>
                <a:ext uri="{FF2B5EF4-FFF2-40B4-BE49-F238E27FC236}">
                  <a16:creationId xmlns:a16="http://schemas.microsoft.com/office/drawing/2014/main" id="{D208B026-A67B-27C5-2513-CC7F984A1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" y="407"/>
              <a:ext cx="172" cy="309"/>
            </a:xfrm>
            <a:custGeom>
              <a:avLst/>
              <a:gdLst>
                <a:gd name="T0" fmla="*/ 0 w 69"/>
                <a:gd name="T1" fmla="*/ 0 h 116"/>
                <a:gd name="T2" fmla="*/ 932 w 69"/>
                <a:gd name="T3" fmla="*/ 943 h 116"/>
                <a:gd name="T4" fmla="*/ 1057 w 69"/>
                <a:gd name="T5" fmla="*/ 1023 h 116"/>
                <a:gd name="T6" fmla="*/ 790 w 69"/>
                <a:gd name="T7" fmla="*/ 1305 h 116"/>
                <a:gd name="T8" fmla="*/ 416 w 69"/>
                <a:gd name="T9" fmla="*/ 1702 h 116"/>
                <a:gd name="T10" fmla="*/ 137 w 69"/>
                <a:gd name="T11" fmla="*/ 2192 h 116"/>
                <a:gd name="T12" fmla="*/ 324 w 69"/>
                <a:gd name="T13" fmla="*/ 1739 h 116"/>
                <a:gd name="T14" fmla="*/ 621 w 69"/>
                <a:gd name="T15" fmla="*/ 1263 h 116"/>
                <a:gd name="T16" fmla="*/ 496 w 69"/>
                <a:gd name="T17" fmla="*/ 852 h 116"/>
                <a:gd name="T18" fmla="*/ 0 w 69"/>
                <a:gd name="T19" fmla="*/ 0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" h="116">
                  <a:moveTo>
                    <a:pt x="0" y="0"/>
                  </a:moveTo>
                  <a:cubicBezTo>
                    <a:pt x="6" y="11"/>
                    <a:pt x="31" y="50"/>
                    <a:pt x="60" y="50"/>
                  </a:cubicBezTo>
                  <a:cubicBezTo>
                    <a:pt x="66" y="50"/>
                    <a:pt x="69" y="50"/>
                    <a:pt x="68" y="54"/>
                  </a:cubicBezTo>
                  <a:cubicBezTo>
                    <a:pt x="66" y="58"/>
                    <a:pt x="60" y="64"/>
                    <a:pt x="51" y="69"/>
                  </a:cubicBezTo>
                  <a:cubicBezTo>
                    <a:pt x="43" y="75"/>
                    <a:pt x="34" y="79"/>
                    <a:pt x="27" y="90"/>
                  </a:cubicBezTo>
                  <a:cubicBezTo>
                    <a:pt x="21" y="102"/>
                    <a:pt x="16" y="111"/>
                    <a:pt x="9" y="116"/>
                  </a:cubicBezTo>
                  <a:cubicBezTo>
                    <a:pt x="16" y="106"/>
                    <a:pt x="17" y="102"/>
                    <a:pt x="21" y="92"/>
                  </a:cubicBezTo>
                  <a:cubicBezTo>
                    <a:pt x="24" y="82"/>
                    <a:pt x="30" y="73"/>
                    <a:pt x="40" y="67"/>
                  </a:cubicBezTo>
                  <a:cubicBezTo>
                    <a:pt x="49" y="61"/>
                    <a:pt x="44" y="55"/>
                    <a:pt x="32" y="45"/>
                  </a:cubicBezTo>
                  <a:cubicBezTo>
                    <a:pt x="21" y="36"/>
                    <a:pt x="1" y="12"/>
                    <a:pt x="0" y="0"/>
                  </a:cubicBezTo>
                  <a:close/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" name="Freeform 71">
              <a:extLst>
                <a:ext uri="{FF2B5EF4-FFF2-40B4-BE49-F238E27FC236}">
                  <a16:creationId xmlns:a16="http://schemas.microsoft.com/office/drawing/2014/main" id="{929C8066-5B95-82A5-0AB1-35FC13A2D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6" y="492"/>
              <a:ext cx="168" cy="104"/>
            </a:xfrm>
            <a:custGeom>
              <a:avLst/>
              <a:gdLst>
                <a:gd name="T0" fmla="*/ 913 w 67"/>
                <a:gd name="T1" fmla="*/ 0 h 39"/>
                <a:gd name="T2" fmla="*/ 271 w 67"/>
                <a:gd name="T3" fmla="*/ 248 h 39"/>
                <a:gd name="T4" fmla="*/ 33 w 67"/>
                <a:gd name="T5" fmla="*/ 491 h 39"/>
                <a:gd name="T6" fmla="*/ 188 w 67"/>
                <a:gd name="T7" fmla="*/ 589 h 39"/>
                <a:gd name="T8" fmla="*/ 396 w 67"/>
                <a:gd name="T9" fmla="*/ 739 h 39"/>
                <a:gd name="T10" fmla="*/ 251 w 67"/>
                <a:gd name="T11" fmla="*/ 568 h 39"/>
                <a:gd name="T12" fmla="*/ 441 w 67"/>
                <a:gd name="T13" fmla="*/ 341 h 39"/>
                <a:gd name="T14" fmla="*/ 755 w 67"/>
                <a:gd name="T15" fmla="*/ 205 h 39"/>
                <a:gd name="T16" fmla="*/ 1056 w 67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39">
                  <a:moveTo>
                    <a:pt x="58" y="0"/>
                  </a:moveTo>
                  <a:cubicBezTo>
                    <a:pt x="45" y="0"/>
                    <a:pt x="29" y="6"/>
                    <a:pt x="17" y="13"/>
                  </a:cubicBezTo>
                  <a:cubicBezTo>
                    <a:pt x="13" y="15"/>
                    <a:pt x="0" y="20"/>
                    <a:pt x="2" y="26"/>
                  </a:cubicBezTo>
                  <a:cubicBezTo>
                    <a:pt x="3" y="29"/>
                    <a:pt x="9" y="30"/>
                    <a:pt x="12" y="31"/>
                  </a:cubicBezTo>
                  <a:cubicBezTo>
                    <a:pt x="18" y="33"/>
                    <a:pt x="20" y="37"/>
                    <a:pt x="25" y="39"/>
                  </a:cubicBezTo>
                  <a:cubicBezTo>
                    <a:pt x="22" y="37"/>
                    <a:pt x="16" y="34"/>
                    <a:pt x="16" y="30"/>
                  </a:cubicBezTo>
                  <a:cubicBezTo>
                    <a:pt x="16" y="24"/>
                    <a:pt x="23" y="21"/>
                    <a:pt x="28" y="18"/>
                  </a:cubicBezTo>
                  <a:cubicBezTo>
                    <a:pt x="35" y="15"/>
                    <a:pt x="42" y="13"/>
                    <a:pt x="48" y="11"/>
                  </a:cubicBezTo>
                  <a:cubicBezTo>
                    <a:pt x="54" y="8"/>
                    <a:pt x="64" y="6"/>
                    <a:pt x="67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" name="Freeform 72">
              <a:extLst>
                <a:ext uri="{FF2B5EF4-FFF2-40B4-BE49-F238E27FC236}">
                  <a16:creationId xmlns:a16="http://schemas.microsoft.com/office/drawing/2014/main" id="{36B74C04-C183-FF52-21CA-6161141DB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553"/>
              <a:ext cx="167" cy="187"/>
            </a:xfrm>
            <a:custGeom>
              <a:avLst/>
              <a:gdLst>
                <a:gd name="T0" fmla="*/ 0 w 67"/>
                <a:gd name="T1" fmla="*/ 1336 h 70"/>
                <a:gd name="T2" fmla="*/ 496 w 67"/>
                <a:gd name="T3" fmla="*/ 606 h 70"/>
                <a:gd name="T4" fmla="*/ 1037 w 67"/>
                <a:gd name="T5" fmla="*/ 0 h 70"/>
                <a:gd name="T6" fmla="*/ 850 w 67"/>
                <a:gd name="T7" fmla="*/ 363 h 70"/>
                <a:gd name="T8" fmla="*/ 591 w 67"/>
                <a:gd name="T9" fmla="*/ 606 h 70"/>
                <a:gd name="T10" fmla="*/ 105 w 67"/>
                <a:gd name="T11" fmla="*/ 125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70">
                  <a:moveTo>
                    <a:pt x="0" y="70"/>
                  </a:moveTo>
                  <a:cubicBezTo>
                    <a:pt x="16" y="61"/>
                    <a:pt x="20" y="44"/>
                    <a:pt x="32" y="32"/>
                  </a:cubicBezTo>
                  <a:cubicBezTo>
                    <a:pt x="42" y="21"/>
                    <a:pt x="63" y="14"/>
                    <a:pt x="67" y="0"/>
                  </a:cubicBezTo>
                  <a:cubicBezTo>
                    <a:pt x="65" y="5"/>
                    <a:pt x="61" y="13"/>
                    <a:pt x="55" y="19"/>
                  </a:cubicBezTo>
                  <a:cubicBezTo>
                    <a:pt x="50" y="24"/>
                    <a:pt x="44" y="28"/>
                    <a:pt x="38" y="32"/>
                  </a:cubicBezTo>
                  <a:cubicBezTo>
                    <a:pt x="25" y="41"/>
                    <a:pt x="21" y="58"/>
                    <a:pt x="7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" name="Freeform 73">
              <a:extLst>
                <a:ext uri="{FF2B5EF4-FFF2-40B4-BE49-F238E27FC236}">
                  <a16:creationId xmlns:a16="http://schemas.microsoft.com/office/drawing/2014/main" id="{78F75BE3-712E-B837-ABB1-AC7D6463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799"/>
              <a:ext cx="55" cy="66"/>
            </a:xfrm>
            <a:custGeom>
              <a:avLst/>
              <a:gdLst>
                <a:gd name="T0" fmla="*/ 0 w 22"/>
                <a:gd name="T1" fmla="*/ 459 h 25"/>
                <a:gd name="T2" fmla="*/ 345 w 22"/>
                <a:gd name="T3" fmla="*/ 0 h 25"/>
                <a:gd name="T4" fmla="*/ 208 w 22"/>
                <a:gd name="T5" fmla="*/ 259 h 25"/>
                <a:gd name="T6" fmla="*/ 20 w 22"/>
                <a:gd name="T7" fmla="*/ 459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25">
                  <a:moveTo>
                    <a:pt x="0" y="25"/>
                  </a:moveTo>
                  <a:cubicBezTo>
                    <a:pt x="0" y="10"/>
                    <a:pt x="19" y="13"/>
                    <a:pt x="22" y="0"/>
                  </a:cubicBezTo>
                  <a:cubicBezTo>
                    <a:pt x="20" y="5"/>
                    <a:pt x="18" y="10"/>
                    <a:pt x="13" y="14"/>
                  </a:cubicBezTo>
                  <a:cubicBezTo>
                    <a:pt x="9" y="18"/>
                    <a:pt x="2" y="19"/>
                    <a:pt x="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" name="Freeform 74">
              <a:extLst>
                <a:ext uri="{FF2B5EF4-FFF2-40B4-BE49-F238E27FC236}">
                  <a16:creationId xmlns:a16="http://schemas.microsoft.com/office/drawing/2014/main" id="{9C751D54-22DE-7C04-5EE9-540C3E882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604"/>
              <a:ext cx="87" cy="163"/>
            </a:xfrm>
            <a:custGeom>
              <a:avLst/>
              <a:gdLst>
                <a:gd name="T0" fmla="*/ 0 w 35"/>
                <a:gd name="T1" fmla="*/ 0 h 61"/>
                <a:gd name="T2" fmla="*/ 537 w 35"/>
                <a:gd name="T3" fmla="*/ 1165 h 61"/>
                <a:gd name="T4" fmla="*/ 0 w 35"/>
                <a:gd name="T5" fmla="*/ 0 h 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" h="61">
                  <a:moveTo>
                    <a:pt x="0" y="0"/>
                  </a:moveTo>
                  <a:cubicBezTo>
                    <a:pt x="9" y="8"/>
                    <a:pt x="33" y="30"/>
                    <a:pt x="35" y="61"/>
                  </a:cubicBezTo>
                  <a:cubicBezTo>
                    <a:pt x="35" y="32"/>
                    <a:pt x="18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" name="Freeform 75">
              <a:extLst>
                <a:ext uri="{FF2B5EF4-FFF2-40B4-BE49-F238E27FC236}">
                  <a16:creationId xmlns:a16="http://schemas.microsoft.com/office/drawing/2014/main" id="{228BF111-D96E-F440-DF9D-FC6F94AE9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1388"/>
              <a:ext cx="273" cy="1563"/>
            </a:xfrm>
            <a:custGeom>
              <a:avLst/>
              <a:gdLst>
                <a:gd name="T0" fmla="*/ 0 w 109"/>
                <a:gd name="T1" fmla="*/ 11120 h 586"/>
                <a:gd name="T2" fmla="*/ 1713 w 109"/>
                <a:gd name="T3" fmla="*/ 0 h 586"/>
                <a:gd name="T4" fmla="*/ 0 w 109"/>
                <a:gd name="T5" fmla="*/ 11120 h 5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9" h="586">
                  <a:moveTo>
                    <a:pt x="0" y="586"/>
                  </a:moveTo>
                  <a:cubicBezTo>
                    <a:pt x="10" y="499"/>
                    <a:pt x="100" y="26"/>
                    <a:pt x="109" y="0"/>
                  </a:cubicBezTo>
                  <a:cubicBezTo>
                    <a:pt x="105" y="46"/>
                    <a:pt x="19" y="520"/>
                    <a:pt x="0" y="5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6" name="Freeform 76">
              <a:extLst>
                <a:ext uri="{FF2B5EF4-FFF2-40B4-BE49-F238E27FC236}">
                  <a16:creationId xmlns:a16="http://schemas.microsoft.com/office/drawing/2014/main" id="{65269680-253A-0F13-F359-8B608E9F6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" y="3562"/>
              <a:ext cx="347" cy="280"/>
            </a:xfrm>
            <a:custGeom>
              <a:avLst/>
              <a:gdLst>
                <a:gd name="T0" fmla="*/ 0 w 139"/>
                <a:gd name="T1" fmla="*/ 1856 h 105"/>
                <a:gd name="T2" fmla="*/ 761 w 139"/>
                <a:gd name="T3" fmla="*/ 1160 h 105"/>
                <a:gd name="T4" fmla="*/ 1415 w 139"/>
                <a:gd name="T5" fmla="*/ 363 h 105"/>
                <a:gd name="T6" fmla="*/ 1633 w 139"/>
                <a:gd name="T7" fmla="*/ 1344 h 105"/>
                <a:gd name="T8" fmla="*/ 2162 w 139"/>
                <a:gd name="T9" fmla="*/ 1992 h 105"/>
                <a:gd name="T10" fmla="*/ 1246 w 139"/>
                <a:gd name="T11" fmla="*/ 1899 h 105"/>
                <a:gd name="T12" fmla="*/ 687 w 139"/>
                <a:gd name="T13" fmla="*/ 1933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05">
                  <a:moveTo>
                    <a:pt x="0" y="98"/>
                  </a:moveTo>
                  <a:cubicBezTo>
                    <a:pt x="8" y="81"/>
                    <a:pt x="35" y="75"/>
                    <a:pt x="49" y="61"/>
                  </a:cubicBezTo>
                  <a:cubicBezTo>
                    <a:pt x="59" y="51"/>
                    <a:pt x="75" y="0"/>
                    <a:pt x="91" y="19"/>
                  </a:cubicBezTo>
                  <a:cubicBezTo>
                    <a:pt x="101" y="32"/>
                    <a:pt x="95" y="57"/>
                    <a:pt x="105" y="71"/>
                  </a:cubicBezTo>
                  <a:cubicBezTo>
                    <a:pt x="112" y="82"/>
                    <a:pt x="137" y="91"/>
                    <a:pt x="139" y="105"/>
                  </a:cubicBezTo>
                  <a:cubicBezTo>
                    <a:pt x="124" y="89"/>
                    <a:pt x="99" y="96"/>
                    <a:pt x="80" y="100"/>
                  </a:cubicBezTo>
                  <a:cubicBezTo>
                    <a:pt x="68" y="103"/>
                    <a:pt x="54" y="102"/>
                    <a:pt x="44" y="102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7" name="Freeform 77">
              <a:extLst>
                <a:ext uri="{FF2B5EF4-FFF2-40B4-BE49-F238E27FC236}">
                  <a16:creationId xmlns:a16="http://schemas.microsoft.com/office/drawing/2014/main" id="{44BAF3CA-AE22-78D3-2C5D-981CAE9D1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927"/>
              <a:ext cx="142" cy="120"/>
            </a:xfrm>
            <a:custGeom>
              <a:avLst/>
              <a:gdLst>
                <a:gd name="T0" fmla="*/ 137 w 57"/>
                <a:gd name="T1" fmla="*/ 376 h 45"/>
                <a:gd name="T2" fmla="*/ 125 w 57"/>
                <a:gd name="T3" fmla="*/ 797 h 45"/>
                <a:gd name="T4" fmla="*/ 433 w 57"/>
                <a:gd name="T5" fmla="*/ 661 h 45"/>
                <a:gd name="T6" fmla="*/ 882 w 57"/>
                <a:gd name="T7" fmla="*/ 0 h 45"/>
                <a:gd name="T8" fmla="*/ 665 w 57"/>
                <a:gd name="T9" fmla="*/ 192 h 45"/>
                <a:gd name="T10" fmla="*/ 478 w 57"/>
                <a:gd name="T11" fmla="*/ 477 h 45"/>
                <a:gd name="T12" fmla="*/ 371 w 57"/>
                <a:gd name="T13" fmla="*/ 547 h 45"/>
                <a:gd name="T14" fmla="*/ 262 w 57"/>
                <a:gd name="T15" fmla="*/ 683 h 45"/>
                <a:gd name="T16" fmla="*/ 154 w 57"/>
                <a:gd name="T17" fmla="*/ 419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" h="45">
                  <a:moveTo>
                    <a:pt x="9" y="20"/>
                  </a:moveTo>
                  <a:cubicBezTo>
                    <a:pt x="6" y="26"/>
                    <a:pt x="0" y="38"/>
                    <a:pt x="8" y="42"/>
                  </a:cubicBezTo>
                  <a:cubicBezTo>
                    <a:pt x="15" y="45"/>
                    <a:pt x="23" y="38"/>
                    <a:pt x="28" y="35"/>
                  </a:cubicBezTo>
                  <a:cubicBezTo>
                    <a:pt x="40" y="25"/>
                    <a:pt x="47" y="11"/>
                    <a:pt x="57" y="0"/>
                  </a:cubicBezTo>
                  <a:cubicBezTo>
                    <a:pt x="52" y="4"/>
                    <a:pt x="47" y="5"/>
                    <a:pt x="43" y="10"/>
                  </a:cubicBezTo>
                  <a:cubicBezTo>
                    <a:pt x="39" y="16"/>
                    <a:pt x="36" y="21"/>
                    <a:pt x="31" y="25"/>
                  </a:cubicBezTo>
                  <a:cubicBezTo>
                    <a:pt x="29" y="26"/>
                    <a:pt x="26" y="27"/>
                    <a:pt x="24" y="29"/>
                  </a:cubicBezTo>
                  <a:cubicBezTo>
                    <a:pt x="22" y="30"/>
                    <a:pt x="18" y="36"/>
                    <a:pt x="17" y="36"/>
                  </a:cubicBezTo>
                  <a:cubicBezTo>
                    <a:pt x="0" y="39"/>
                    <a:pt x="11" y="26"/>
                    <a:pt x="10" y="22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8" name="Freeform 78">
              <a:extLst>
                <a:ext uri="{FF2B5EF4-FFF2-40B4-BE49-F238E27FC236}">
                  <a16:creationId xmlns:a16="http://schemas.microsoft.com/office/drawing/2014/main" id="{3AE66418-EA1B-B525-D5D5-411F6C419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3823"/>
              <a:ext cx="50" cy="243"/>
            </a:xfrm>
            <a:custGeom>
              <a:avLst/>
              <a:gdLst>
                <a:gd name="T0" fmla="*/ 50 w 20"/>
                <a:gd name="T1" fmla="*/ 1712 h 91"/>
                <a:gd name="T2" fmla="*/ 83 w 20"/>
                <a:gd name="T3" fmla="*/ 1733 h 91"/>
                <a:gd name="T4" fmla="*/ 125 w 20"/>
                <a:gd name="T5" fmla="*/ 1332 h 91"/>
                <a:gd name="T6" fmla="*/ 175 w 20"/>
                <a:gd name="T7" fmla="*/ 913 h 91"/>
                <a:gd name="T8" fmla="*/ 188 w 20"/>
                <a:gd name="T9" fmla="*/ 0 h 91"/>
                <a:gd name="T10" fmla="*/ 188 w 20"/>
                <a:gd name="T11" fmla="*/ 457 h 91"/>
                <a:gd name="T12" fmla="*/ 145 w 20"/>
                <a:gd name="T13" fmla="*/ 705 h 91"/>
                <a:gd name="T14" fmla="*/ 95 w 20"/>
                <a:gd name="T15" fmla="*/ 820 h 91"/>
                <a:gd name="T16" fmla="*/ 33 w 20"/>
                <a:gd name="T17" fmla="*/ 855 h 91"/>
                <a:gd name="T18" fmla="*/ 33 w 20"/>
                <a:gd name="T19" fmla="*/ 1084 h 91"/>
                <a:gd name="T20" fmla="*/ 20 w 20"/>
                <a:gd name="T21" fmla="*/ 1298 h 91"/>
                <a:gd name="T22" fmla="*/ 63 w 20"/>
                <a:gd name="T23" fmla="*/ 1503 h 91"/>
                <a:gd name="T24" fmla="*/ 63 w 20"/>
                <a:gd name="T25" fmla="*/ 1698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91">
                  <a:moveTo>
                    <a:pt x="3" y="90"/>
                  </a:moveTo>
                  <a:cubicBezTo>
                    <a:pt x="3" y="91"/>
                    <a:pt x="4" y="91"/>
                    <a:pt x="5" y="91"/>
                  </a:cubicBezTo>
                  <a:cubicBezTo>
                    <a:pt x="11" y="88"/>
                    <a:pt x="9" y="75"/>
                    <a:pt x="8" y="70"/>
                  </a:cubicBezTo>
                  <a:cubicBezTo>
                    <a:pt x="7" y="61"/>
                    <a:pt x="9" y="56"/>
                    <a:pt x="11" y="48"/>
                  </a:cubicBezTo>
                  <a:cubicBezTo>
                    <a:pt x="16" y="33"/>
                    <a:pt x="20" y="14"/>
                    <a:pt x="12" y="0"/>
                  </a:cubicBezTo>
                  <a:cubicBezTo>
                    <a:pt x="14" y="8"/>
                    <a:pt x="13" y="16"/>
                    <a:pt x="12" y="24"/>
                  </a:cubicBezTo>
                  <a:cubicBezTo>
                    <a:pt x="12" y="29"/>
                    <a:pt x="11" y="33"/>
                    <a:pt x="9" y="37"/>
                  </a:cubicBezTo>
                  <a:cubicBezTo>
                    <a:pt x="8" y="39"/>
                    <a:pt x="7" y="41"/>
                    <a:pt x="6" y="43"/>
                  </a:cubicBezTo>
                  <a:cubicBezTo>
                    <a:pt x="5" y="44"/>
                    <a:pt x="2" y="44"/>
                    <a:pt x="2" y="45"/>
                  </a:cubicBezTo>
                  <a:cubicBezTo>
                    <a:pt x="0" y="49"/>
                    <a:pt x="2" y="53"/>
                    <a:pt x="2" y="57"/>
                  </a:cubicBezTo>
                  <a:cubicBezTo>
                    <a:pt x="2" y="60"/>
                    <a:pt x="0" y="64"/>
                    <a:pt x="1" y="68"/>
                  </a:cubicBezTo>
                  <a:cubicBezTo>
                    <a:pt x="1" y="72"/>
                    <a:pt x="4" y="75"/>
                    <a:pt x="4" y="79"/>
                  </a:cubicBezTo>
                  <a:cubicBezTo>
                    <a:pt x="4" y="82"/>
                    <a:pt x="3" y="85"/>
                    <a:pt x="4" y="89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9" name="Freeform 79">
              <a:extLst>
                <a:ext uri="{FF2B5EF4-FFF2-40B4-BE49-F238E27FC236}">
                  <a16:creationId xmlns:a16="http://schemas.microsoft.com/office/drawing/2014/main" id="{A9CA26DF-EB9E-8CC1-A0C4-27F8522DF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" y="3570"/>
              <a:ext cx="200" cy="232"/>
            </a:xfrm>
            <a:custGeom>
              <a:avLst/>
              <a:gdLst>
                <a:gd name="T0" fmla="*/ 0 w 80"/>
                <a:gd name="T1" fmla="*/ 1651 h 87"/>
                <a:gd name="T2" fmla="*/ 408 w 80"/>
                <a:gd name="T3" fmla="*/ 1344 h 87"/>
                <a:gd name="T4" fmla="*/ 720 w 80"/>
                <a:gd name="T5" fmla="*/ 989 h 87"/>
                <a:gd name="T6" fmla="*/ 1250 w 80"/>
                <a:gd name="T7" fmla="*/ 627 h 87"/>
                <a:gd name="T8" fmla="*/ 938 w 80"/>
                <a:gd name="T9" fmla="*/ 776 h 87"/>
                <a:gd name="T10" fmla="*/ 813 w 80"/>
                <a:gd name="T11" fmla="*/ 968 h 87"/>
                <a:gd name="T12" fmla="*/ 438 w 80"/>
                <a:gd name="T13" fmla="*/ 1331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87">
                  <a:moveTo>
                    <a:pt x="0" y="87"/>
                  </a:moveTo>
                  <a:cubicBezTo>
                    <a:pt x="5" y="79"/>
                    <a:pt x="17" y="76"/>
                    <a:pt x="26" y="71"/>
                  </a:cubicBezTo>
                  <a:cubicBezTo>
                    <a:pt x="34" y="66"/>
                    <a:pt x="41" y="60"/>
                    <a:pt x="46" y="52"/>
                  </a:cubicBezTo>
                  <a:cubicBezTo>
                    <a:pt x="53" y="43"/>
                    <a:pt x="74" y="0"/>
                    <a:pt x="80" y="33"/>
                  </a:cubicBezTo>
                  <a:cubicBezTo>
                    <a:pt x="73" y="23"/>
                    <a:pt x="64" y="35"/>
                    <a:pt x="60" y="41"/>
                  </a:cubicBezTo>
                  <a:cubicBezTo>
                    <a:pt x="57" y="44"/>
                    <a:pt x="55" y="48"/>
                    <a:pt x="52" y="51"/>
                  </a:cubicBezTo>
                  <a:cubicBezTo>
                    <a:pt x="46" y="60"/>
                    <a:pt x="39" y="65"/>
                    <a:pt x="28" y="7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0" name="Freeform 80">
              <a:extLst>
                <a:ext uri="{FF2B5EF4-FFF2-40B4-BE49-F238E27FC236}">
                  <a16:creationId xmlns:a16="http://schemas.microsoft.com/office/drawing/2014/main" id="{7D86BC75-884F-C825-29BD-4A6C49E4E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3607"/>
              <a:ext cx="118" cy="208"/>
            </a:xfrm>
            <a:custGeom>
              <a:avLst/>
              <a:gdLst>
                <a:gd name="T0" fmla="*/ 221 w 47"/>
                <a:gd name="T1" fmla="*/ 717 h 78"/>
                <a:gd name="T2" fmla="*/ 743 w 47"/>
                <a:gd name="T3" fmla="*/ 1480 h 78"/>
                <a:gd name="T4" fmla="*/ 188 w 47"/>
                <a:gd name="T5" fmla="*/ 739 h 78"/>
                <a:gd name="T6" fmla="*/ 0 w 47"/>
                <a:gd name="T7" fmla="*/ 0 h 78"/>
                <a:gd name="T8" fmla="*/ 221 w 47"/>
                <a:gd name="T9" fmla="*/ 71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4" y="38"/>
                  </a:moveTo>
                  <a:cubicBezTo>
                    <a:pt x="20" y="55"/>
                    <a:pt x="39" y="71"/>
                    <a:pt x="47" y="78"/>
                  </a:cubicBezTo>
                  <a:cubicBezTo>
                    <a:pt x="26" y="64"/>
                    <a:pt x="17" y="54"/>
                    <a:pt x="12" y="39"/>
                  </a:cubicBezTo>
                  <a:cubicBezTo>
                    <a:pt x="7" y="25"/>
                    <a:pt x="9" y="9"/>
                    <a:pt x="0" y="0"/>
                  </a:cubicBezTo>
                  <a:cubicBezTo>
                    <a:pt x="7" y="7"/>
                    <a:pt x="10" y="20"/>
                    <a:pt x="14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1" name="Freeform 81">
              <a:extLst>
                <a:ext uri="{FF2B5EF4-FFF2-40B4-BE49-F238E27FC236}">
                  <a16:creationId xmlns:a16="http://schemas.microsoft.com/office/drawing/2014/main" id="{9CFAED63-5584-EE81-C5AD-845F5E7B3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460"/>
              <a:ext cx="60" cy="59"/>
            </a:xfrm>
            <a:custGeom>
              <a:avLst/>
              <a:gdLst>
                <a:gd name="T0" fmla="*/ 175 w 24"/>
                <a:gd name="T1" fmla="*/ 115 h 22"/>
                <a:gd name="T2" fmla="*/ 50 w 24"/>
                <a:gd name="T3" fmla="*/ 424 h 22"/>
                <a:gd name="T4" fmla="*/ 208 w 24"/>
                <a:gd name="T5" fmla="*/ 274 h 22"/>
                <a:gd name="T6" fmla="*/ 220 w 24"/>
                <a:gd name="T7" fmla="*/ 193 h 22"/>
                <a:gd name="T8" fmla="*/ 300 w 24"/>
                <a:gd name="T9" fmla="*/ 150 h 22"/>
                <a:gd name="T10" fmla="*/ 375 w 24"/>
                <a:gd name="T11" fmla="*/ 35 h 22"/>
                <a:gd name="T12" fmla="*/ 208 w 24"/>
                <a:gd name="T13" fmla="*/ 94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22">
                  <a:moveTo>
                    <a:pt x="11" y="6"/>
                  </a:moveTo>
                  <a:cubicBezTo>
                    <a:pt x="7" y="10"/>
                    <a:pt x="0" y="16"/>
                    <a:pt x="3" y="22"/>
                  </a:cubicBezTo>
                  <a:cubicBezTo>
                    <a:pt x="5" y="21"/>
                    <a:pt x="12" y="16"/>
                    <a:pt x="13" y="14"/>
                  </a:cubicBezTo>
                  <a:cubicBezTo>
                    <a:pt x="14" y="12"/>
                    <a:pt x="13" y="11"/>
                    <a:pt x="14" y="10"/>
                  </a:cubicBezTo>
                  <a:cubicBezTo>
                    <a:pt x="16" y="8"/>
                    <a:pt x="17" y="8"/>
                    <a:pt x="19" y="8"/>
                  </a:cubicBezTo>
                  <a:cubicBezTo>
                    <a:pt x="21" y="6"/>
                    <a:pt x="23" y="4"/>
                    <a:pt x="24" y="2"/>
                  </a:cubicBezTo>
                  <a:cubicBezTo>
                    <a:pt x="21" y="0"/>
                    <a:pt x="15" y="3"/>
                    <a:pt x="13" y="5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2" name="Freeform 82">
              <a:extLst>
                <a:ext uri="{FF2B5EF4-FFF2-40B4-BE49-F238E27FC236}">
                  <a16:creationId xmlns:a16="http://schemas.microsoft.com/office/drawing/2014/main" id="{94D72491-7270-3A57-0A87-D1B880A86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588"/>
              <a:ext cx="158" cy="493"/>
            </a:xfrm>
            <a:custGeom>
              <a:avLst/>
              <a:gdLst>
                <a:gd name="T0" fmla="*/ 95 w 63"/>
                <a:gd name="T1" fmla="*/ 3502 h 185"/>
                <a:gd name="T2" fmla="*/ 145 w 63"/>
                <a:gd name="T3" fmla="*/ 2572 h 185"/>
                <a:gd name="T4" fmla="*/ 0 w 63"/>
                <a:gd name="T5" fmla="*/ 2081 h 185"/>
                <a:gd name="T6" fmla="*/ 188 w 63"/>
                <a:gd name="T7" fmla="*/ 1612 h 185"/>
                <a:gd name="T8" fmla="*/ 680 w 63"/>
                <a:gd name="T9" fmla="*/ 831 h 185"/>
                <a:gd name="T10" fmla="*/ 880 w 63"/>
                <a:gd name="T11" fmla="*/ 0 h 185"/>
                <a:gd name="T12" fmla="*/ 900 w 63"/>
                <a:gd name="T13" fmla="*/ 831 h 185"/>
                <a:gd name="T14" fmla="*/ 838 w 63"/>
                <a:gd name="T15" fmla="*/ 1476 h 185"/>
                <a:gd name="T16" fmla="*/ 504 w 63"/>
                <a:gd name="T17" fmla="*/ 2193 h 185"/>
                <a:gd name="T18" fmla="*/ 251 w 63"/>
                <a:gd name="T19" fmla="*/ 3139 h 1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3" h="185">
                  <a:moveTo>
                    <a:pt x="6" y="185"/>
                  </a:moveTo>
                  <a:cubicBezTo>
                    <a:pt x="10" y="171"/>
                    <a:pt x="12" y="150"/>
                    <a:pt x="9" y="136"/>
                  </a:cubicBezTo>
                  <a:cubicBezTo>
                    <a:pt x="8" y="127"/>
                    <a:pt x="1" y="119"/>
                    <a:pt x="0" y="110"/>
                  </a:cubicBezTo>
                  <a:cubicBezTo>
                    <a:pt x="0" y="101"/>
                    <a:pt x="8" y="93"/>
                    <a:pt x="12" y="85"/>
                  </a:cubicBezTo>
                  <a:cubicBezTo>
                    <a:pt x="21" y="69"/>
                    <a:pt x="36" y="61"/>
                    <a:pt x="43" y="44"/>
                  </a:cubicBezTo>
                  <a:cubicBezTo>
                    <a:pt x="49" y="30"/>
                    <a:pt x="57" y="15"/>
                    <a:pt x="56" y="0"/>
                  </a:cubicBezTo>
                  <a:cubicBezTo>
                    <a:pt x="63" y="12"/>
                    <a:pt x="56" y="31"/>
                    <a:pt x="57" y="44"/>
                  </a:cubicBezTo>
                  <a:cubicBezTo>
                    <a:pt x="57" y="55"/>
                    <a:pt x="59" y="68"/>
                    <a:pt x="53" y="78"/>
                  </a:cubicBezTo>
                  <a:cubicBezTo>
                    <a:pt x="46" y="91"/>
                    <a:pt x="37" y="101"/>
                    <a:pt x="32" y="116"/>
                  </a:cubicBezTo>
                  <a:cubicBezTo>
                    <a:pt x="28" y="133"/>
                    <a:pt x="19" y="149"/>
                    <a:pt x="16" y="16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3" name="Freeform 83">
              <a:extLst>
                <a:ext uri="{FF2B5EF4-FFF2-40B4-BE49-F238E27FC236}">
                  <a16:creationId xmlns:a16="http://schemas.microsoft.com/office/drawing/2014/main" id="{A17DBB2E-8859-EE72-1F68-9782C0412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6" y="153"/>
              <a:ext cx="1103" cy="3979"/>
            </a:xfrm>
            <a:custGeom>
              <a:avLst/>
              <a:gdLst>
                <a:gd name="T0" fmla="*/ 4179 w 441"/>
                <a:gd name="T1" fmla="*/ 26058 h 1492"/>
                <a:gd name="T2" fmla="*/ 4097 w 441"/>
                <a:gd name="T3" fmla="*/ 27106 h 1492"/>
                <a:gd name="T4" fmla="*/ 3754 w 441"/>
                <a:gd name="T5" fmla="*/ 28130 h 1492"/>
                <a:gd name="T6" fmla="*/ 2271 w 441"/>
                <a:gd name="T7" fmla="*/ 27640 h 1492"/>
                <a:gd name="T8" fmla="*/ 675 w 441"/>
                <a:gd name="T9" fmla="*/ 28016 h 1492"/>
                <a:gd name="T10" fmla="*/ 113 w 441"/>
                <a:gd name="T11" fmla="*/ 27256 h 1492"/>
                <a:gd name="T12" fmla="*/ 175 w 441"/>
                <a:gd name="T13" fmla="*/ 26557 h 1492"/>
                <a:gd name="T14" fmla="*/ 125 w 441"/>
                <a:gd name="T15" fmla="*/ 26080 h 1492"/>
                <a:gd name="T16" fmla="*/ 770 w 441"/>
                <a:gd name="T17" fmla="*/ 24965 h 1492"/>
                <a:gd name="T18" fmla="*/ 1646 w 441"/>
                <a:gd name="T19" fmla="*/ 23007 h 1492"/>
                <a:gd name="T20" fmla="*/ 3034 w 441"/>
                <a:gd name="T21" fmla="*/ 14225 h 1492"/>
                <a:gd name="T22" fmla="*/ 4272 w 441"/>
                <a:gd name="T23" fmla="*/ 6089 h 1492"/>
                <a:gd name="T24" fmla="*/ 4022 w 441"/>
                <a:gd name="T25" fmla="*/ 5670 h 1492"/>
                <a:gd name="T26" fmla="*/ 4054 w 441"/>
                <a:gd name="T27" fmla="*/ 5027 h 1492"/>
                <a:gd name="T28" fmla="*/ 4317 w 441"/>
                <a:gd name="T29" fmla="*/ 4702 h 1492"/>
                <a:gd name="T30" fmla="*/ 4192 w 441"/>
                <a:gd name="T31" fmla="*/ 3870 h 1492"/>
                <a:gd name="T32" fmla="*/ 3722 w 441"/>
                <a:gd name="T33" fmla="*/ 3187 h 1492"/>
                <a:gd name="T34" fmla="*/ 3241 w 441"/>
                <a:gd name="T35" fmla="*/ 3072 h 1492"/>
                <a:gd name="T36" fmla="*/ 2596 w 441"/>
                <a:gd name="T37" fmla="*/ 2616 h 1492"/>
                <a:gd name="T38" fmla="*/ 2834 w 441"/>
                <a:gd name="T39" fmla="*/ 760 h 1492"/>
                <a:gd name="T40" fmla="*/ 4409 w 441"/>
                <a:gd name="T41" fmla="*/ 760 h 1492"/>
                <a:gd name="T42" fmla="*/ 4617 w 441"/>
                <a:gd name="T43" fmla="*/ 1515 h 1492"/>
                <a:gd name="T44" fmla="*/ 5160 w 441"/>
                <a:gd name="T45" fmla="*/ 2390 h 1492"/>
                <a:gd name="T46" fmla="*/ 5630 w 441"/>
                <a:gd name="T47" fmla="*/ 2638 h 1492"/>
                <a:gd name="T48" fmla="*/ 5963 w 441"/>
                <a:gd name="T49" fmla="*/ 2163 h 1492"/>
                <a:gd name="T50" fmla="*/ 6413 w 441"/>
                <a:gd name="T51" fmla="*/ 2142 h 1492"/>
                <a:gd name="T52" fmla="*/ 6776 w 441"/>
                <a:gd name="T53" fmla="*/ 2787 h 1492"/>
                <a:gd name="T54" fmla="*/ 6838 w 441"/>
                <a:gd name="T55" fmla="*/ 3720 h 1492"/>
                <a:gd name="T56" fmla="*/ 6838 w 441"/>
                <a:gd name="T57" fmla="*/ 4438 h 1492"/>
                <a:gd name="T58" fmla="*/ 6255 w 441"/>
                <a:gd name="T59" fmla="*/ 5462 h 1492"/>
                <a:gd name="T60" fmla="*/ 4379 w 441"/>
                <a:gd name="T61" fmla="*/ 14567 h 1492"/>
                <a:gd name="T62" fmla="*/ 3429 w 441"/>
                <a:gd name="T63" fmla="*/ 22303 h 1492"/>
                <a:gd name="T64" fmla="*/ 3492 w 441"/>
                <a:gd name="T65" fmla="*/ 24543 h 1492"/>
                <a:gd name="T66" fmla="*/ 3834 w 441"/>
                <a:gd name="T67" fmla="*/ 25418 h 1492"/>
                <a:gd name="T68" fmla="*/ 4179 w 441"/>
                <a:gd name="T69" fmla="*/ 26058 h 14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1" h="1492">
                  <a:moveTo>
                    <a:pt x="267" y="1374"/>
                  </a:moveTo>
                  <a:cubicBezTo>
                    <a:pt x="275" y="1405"/>
                    <a:pt x="266" y="1409"/>
                    <a:pt x="262" y="1429"/>
                  </a:cubicBezTo>
                  <a:cubicBezTo>
                    <a:pt x="258" y="1449"/>
                    <a:pt x="266" y="1474"/>
                    <a:pt x="240" y="1483"/>
                  </a:cubicBezTo>
                  <a:cubicBezTo>
                    <a:pt x="214" y="1492"/>
                    <a:pt x="186" y="1470"/>
                    <a:pt x="145" y="1457"/>
                  </a:cubicBezTo>
                  <a:cubicBezTo>
                    <a:pt x="104" y="1444"/>
                    <a:pt x="91" y="1481"/>
                    <a:pt x="43" y="1477"/>
                  </a:cubicBezTo>
                  <a:cubicBezTo>
                    <a:pt x="19" y="1475"/>
                    <a:pt x="0" y="1465"/>
                    <a:pt x="7" y="1437"/>
                  </a:cubicBezTo>
                  <a:cubicBezTo>
                    <a:pt x="11" y="1419"/>
                    <a:pt x="12" y="1414"/>
                    <a:pt x="11" y="1400"/>
                  </a:cubicBezTo>
                  <a:cubicBezTo>
                    <a:pt x="10" y="1393"/>
                    <a:pt x="6" y="1389"/>
                    <a:pt x="8" y="1375"/>
                  </a:cubicBezTo>
                  <a:cubicBezTo>
                    <a:pt x="14" y="1335"/>
                    <a:pt x="45" y="1319"/>
                    <a:pt x="49" y="1316"/>
                  </a:cubicBezTo>
                  <a:cubicBezTo>
                    <a:pt x="76" y="1296"/>
                    <a:pt x="97" y="1244"/>
                    <a:pt x="105" y="1213"/>
                  </a:cubicBezTo>
                  <a:cubicBezTo>
                    <a:pt x="130" y="1108"/>
                    <a:pt x="172" y="864"/>
                    <a:pt x="194" y="750"/>
                  </a:cubicBezTo>
                  <a:cubicBezTo>
                    <a:pt x="219" y="620"/>
                    <a:pt x="273" y="331"/>
                    <a:pt x="273" y="321"/>
                  </a:cubicBezTo>
                  <a:cubicBezTo>
                    <a:pt x="271" y="311"/>
                    <a:pt x="262" y="309"/>
                    <a:pt x="257" y="299"/>
                  </a:cubicBezTo>
                  <a:cubicBezTo>
                    <a:pt x="253" y="288"/>
                    <a:pt x="259" y="270"/>
                    <a:pt x="259" y="265"/>
                  </a:cubicBezTo>
                  <a:cubicBezTo>
                    <a:pt x="260" y="259"/>
                    <a:pt x="272" y="252"/>
                    <a:pt x="276" y="248"/>
                  </a:cubicBezTo>
                  <a:cubicBezTo>
                    <a:pt x="278" y="245"/>
                    <a:pt x="279" y="226"/>
                    <a:pt x="268" y="204"/>
                  </a:cubicBezTo>
                  <a:cubicBezTo>
                    <a:pt x="258" y="186"/>
                    <a:pt x="242" y="170"/>
                    <a:pt x="238" y="168"/>
                  </a:cubicBezTo>
                  <a:cubicBezTo>
                    <a:pt x="231" y="164"/>
                    <a:pt x="228" y="160"/>
                    <a:pt x="207" y="162"/>
                  </a:cubicBezTo>
                  <a:cubicBezTo>
                    <a:pt x="186" y="164"/>
                    <a:pt x="173" y="149"/>
                    <a:pt x="166" y="138"/>
                  </a:cubicBezTo>
                  <a:cubicBezTo>
                    <a:pt x="158" y="127"/>
                    <a:pt x="133" y="81"/>
                    <a:pt x="181" y="40"/>
                  </a:cubicBezTo>
                  <a:cubicBezTo>
                    <a:pt x="228" y="0"/>
                    <a:pt x="273" y="32"/>
                    <a:pt x="282" y="40"/>
                  </a:cubicBezTo>
                  <a:cubicBezTo>
                    <a:pt x="294" y="51"/>
                    <a:pt x="292" y="62"/>
                    <a:pt x="295" y="80"/>
                  </a:cubicBezTo>
                  <a:cubicBezTo>
                    <a:pt x="296" y="86"/>
                    <a:pt x="324" y="121"/>
                    <a:pt x="330" y="126"/>
                  </a:cubicBezTo>
                  <a:cubicBezTo>
                    <a:pt x="337" y="132"/>
                    <a:pt x="344" y="138"/>
                    <a:pt x="360" y="139"/>
                  </a:cubicBezTo>
                  <a:cubicBezTo>
                    <a:pt x="360" y="131"/>
                    <a:pt x="371" y="116"/>
                    <a:pt x="381" y="114"/>
                  </a:cubicBezTo>
                  <a:cubicBezTo>
                    <a:pt x="391" y="112"/>
                    <a:pt x="403" y="108"/>
                    <a:pt x="410" y="113"/>
                  </a:cubicBezTo>
                  <a:cubicBezTo>
                    <a:pt x="416" y="118"/>
                    <a:pt x="431" y="131"/>
                    <a:pt x="433" y="147"/>
                  </a:cubicBezTo>
                  <a:cubicBezTo>
                    <a:pt x="435" y="163"/>
                    <a:pt x="435" y="187"/>
                    <a:pt x="437" y="196"/>
                  </a:cubicBezTo>
                  <a:cubicBezTo>
                    <a:pt x="439" y="206"/>
                    <a:pt x="441" y="221"/>
                    <a:pt x="437" y="234"/>
                  </a:cubicBezTo>
                  <a:cubicBezTo>
                    <a:pt x="434" y="247"/>
                    <a:pt x="410" y="269"/>
                    <a:pt x="400" y="288"/>
                  </a:cubicBezTo>
                  <a:cubicBezTo>
                    <a:pt x="384" y="318"/>
                    <a:pt x="313" y="590"/>
                    <a:pt x="280" y="768"/>
                  </a:cubicBezTo>
                  <a:cubicBezTo>
                    <a:pt x="256" y="896"/>
                    <a:pt x="228" y="1074"/>
                    <a:pt x="219" y="1176"/>
                  </a:cubicBezTo>
                  <a:cubicBezTo>
                    <a:pt x="213" y="1233"/>
                    <a:pt x="221" y="1288"/>
                    <a:pt x="223" y="1294"/>
                  </a:cubicBezTo>
                  <a:cubicBezTo>
                    <a:pt x="230" y="1318"/>
                    <a:pt x="234" y="1325"/>
                    <a:pt x="245" y="1340"/>
                  </a:cubicBezTo>
                  <a:cubicBezTo>
                    <a:pt x="256" y="1354"/>
                    <a:pt x="262" y="1359"/>
                    <a:pt x="267" y="137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4" name="Freeform 84">
              <a:extLst>
                <a:ext uri="{FF2B5EF4-FFF2-40B4-BE49-F238E27FC236}">
                  <a16:creationId xmlns:a16="http://schemas.microsoft.com/office/drawing/2014/main" id="{D39C4AA7-400D-1B39-2C0F-DCD16E198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" y="543"/>
              <a:ext cx="160" cy="184"/>
            </a:xfrm>
            <a:custGeom>
              <a:avLst/>
              <a:gdLst>
                <a:gd name="T0" fmla="*/ 0 w 64"/>
                <a:gd name="T1" fmla="*/ 1309 h 69"/>
                <a:gd name="T2" fmla="*/ 283 w 64"/>
                <a:gd name="T3" fmla="*/ 853 h 69"/>
                <a:gd name="T4" fmla="*/ 833 w 64"/>
                <a:gd name="T5" fmla="*/ 285 h 69"/>
                <a:gd name="T6" fmla="*/ 1000 w 64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" h="69">
                  <a:moveTo>
                    <a:pt x="0" y="69"/>
                  </a:moveTo>
                  <a:cubicBezTo>
                    <a:pt x="8" y="61"/>
                    <a:pt x="16" y="51"/>
                    <a:pt x="18" y="45"/>
                  </a:cubicBezTo>
                  <a:cubicBezTo>
                    <a:pt x="23" y="34"/>
                    <a:pt x="43" y="20"/>
                    <a:pt x="53" y="15"/>
                  </a:cubicBezTo>
                  <a:cubicBezTo>
                    <a:pt x="60" y="10"/>
                    <a:pt x="62" y="7"/>
                    <a:pt x="64" y="0"/>
                  </a:cubicBezTo>
                </a:path>
              </a:pathLst>
            </a:custGeom>
            <a:noFill/>
            <a:ln w="793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5" name="Freeform 85">
              <a:extLst>
                <a:ext uri="{FF2B5EF4-FFF2-40B4-BE49-F238E27FC236}">
                  <a16:creationId xmlns:a16="http://schemas.microsoft.com/office/drawing/2014/main" id="{E2F6687E-0B3D-5395-C3D7-9E301919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" y="487"/>
              <a:ext cx="60" cy="42"/>
            </a:xfrm>
            <a:custGeom>
              <a:avLst/>
              <a:gdLst>
                <a:gd name="T0" fmla="*/ 375 w 24"/>
                <a:gd name="T1" fmla="*/ 0 h 16"/>
                <a:gd name="T2" fmla="*/ 0 w 24"/>
                <a:gd name="T3" fmla="*/ 255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" h="16">
                  <a:moveTo>
                    <a:pt x="24" y="0"/>
                  </a:moveTo>
                  <a:cubicBezTo>
                    <a:pt x="24" y="4"/>
                    <a:pt x="11" y="16"/>
                    <a:pt x="0" y="1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6" name="Freeform 86">
              <a:extLst>
                <a:ext uri="{FF2B5EF4-FFF2-40B4-BE49-F238E27FC236}">
                  <a16:creationId xmlns:a16="http://schemas.microsoft.com/office/drawing/2014/main" id="{63F05707-C37D-022F-4F01-56BB31B59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" y="1009"/>
              <a:ext cx="22" cy="88"/>
            </a:xfrm>
            <a:custGeom>
              <a:avLst/>
              <a:gdLst>
                <a:gd name="T0" fmla="*/ 0 w 9"/>
                <a:gd name="T1" fmla="*/ 0 h 33"/>
                <a:gd name="T2" fmla="*/ 132 w 9"/>
                <a:gd name="T3" fmla="*/ 627 h 3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33">
                  <a:moveTo>
                    <a:pt x="0" y="0"/>
                  </a:moveTo>
                  <a:cubicBezTo>
                    <a:pt x="1" y="3"/>
                    <a:pt x="7" y="14"/>
                    <a:pt x="9" y="33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7" name="Freeform 87">
              <a:extLst>
                <a:ext uri="{FF2B5EF4-FFF2-40B4-BE49-F238E27FC236}">
                  <a16:creationId xmlns:a16="http://schemas.microsoft.com/office/drawing/2014/main" id="{BD2A47CD-4C3D-12C6-BE68-01C4CAD85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153"/>
              <a:ext cx="402" cy="438"/>
            </a:xfrm>
            <a:custGeom>
              <a:avLst/>
              <a:gdLst>
                <a:gd name="T0" fmla="*/ 2474 w 161"/>
                <a:gd name="T1" fmla="*/ 1618 h 164"/>
                <a:gd name="T2" fmla="*/ 2507 w 161"/>
                <a:gd name="T3" fmla="*/ 1485 h 164"/>
                <a:gd name="T4" fmla="*/ 2320 w 161"/>
                <a:gd name="T5" fmla="*/ 764 h 164"/>
                <a:gd name="T6" fmla="*/ 749 w 161"/>
                <a:gd name="T7" fmla="*/ 764 h 164"/>
                <a:gd name="T8" fmla="*/ 512 w 161"/>
                <a:gd name="T9" fmla="*/ 2633 h 164"/>
                <a:gd name="T10" fmla="*/ 1154 w 161"/>
                <a:gd name="T11" fmla="*/ 3087 h 164"/>
                <a:gd name="T12" fmla="*/ 1166 w 161"/>
                <a:gd name="T13" fmla="*/ 3087 h 164"/>
                <a:gd name="T14" fmla="*/ 1216 w 161"/>
                <a:gd name="T15" fmla="*/ 2989 h 164"/>
                <a:gd name="T16" fmla="*/ 1591 w 161"/>
                <a:gd name="T17" fmla="*/ 2532 h 164"/>
                <a:gd name="T18" fmla="*/ 2225 w 161"/>
                <a:gd name="T19" fmla="*/ 2246 h 164"/>
                <a:gd name="T20" fmla="*/ 2474 w 161"/>
                <a:gd name="T21" fmla="*/ 1618 h 1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1" h="164">
                  <a:moveTo>
                    <a:pt x="159" y="85"/>
                  </a:moveTo>
                  <a:cubicBezTo>
                    <a:pt x="159" y="85"/>
                    <a:pt x="160" y="84"/>
                    <a:pt x="161" y="78"/>
                  </a:cubicBezTo>
                  <a:cubicBezTo>
                    <a:pt x="159" y="62"/>
                    <a:pt x="160" y="51"/>
                    <a:pt x="149" y="40"/>
                  </a:cubicBezTo>
                  <a:cubicBezTo>
                    <a:pt x="140" y="32"/>
                    <a:pt x="95" y="0"/>
                    <a:pt x="48" y="40"/>
                  </a:cubicBezTo>
                  <a:cubicBezTo>
                    <a:pt x="0" y="81"/>
                    <a:pt x="25" y="127"/>
                    <a:pt x="33" y="138"/>
                  </a:cubicBezTo>
                  <a:cubicBezTo>
                    <a:pt x="40" y="149"/>
                    <a:pt x="53" y="164"/>
                    <a:pt x="74" y="162"/>
                  </a:cubicBezTo>
                  <a:cubicBezTo>
                    <a:pt x="74" y="162"/>
                    <a:pt x="74" y="162"/>
                    <a:pt x="75" y="162"/>
                  </a:cubicBezTo>
                  <a:cubicBezTo>
                    <a:pt x="76" y="162"/>
                    <a:pt x="78" y="161"/>
                    <a:pt x="78" y="157"/>
                  </a:cubicBezTo>
                  <a:cubicBezTo>
                    <a:pt x="81" y="144"/>
                    <a:pt x="93" y="138"/>
                    <a:pt x="102" y="133"/>
                  </a:cubicBezTo>
                  <a:cubicBezTo>
                    <a:pt x="112" y="127"/>
                    <a:pt x="128" y="127"/>
                    <a:pt x="143" y="118"/>
                  </a:cubicBezTo>
                  <a:cubicBezTo>
                    <a:pt x="158" y="110"/>
                    <a:pt x="157" y="96"/>
                    <a:pt x="159" y="8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8" name="Freeform 88">
              <a:extLst>
                <a:ext uri="{FF2B5EF4-FFF2-40B4-BE49-F238E27FC236}">
                  <a16:creationId xmlns:a16="http://schemas.microsoft.com/office/drawing/2014/main" id="{BAA0F163-5C9E-656E-8ED7-962A60048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3588"/>
              <a:ext cx="70" cy="232"/>
            </a:xfrm>
            <a:custGeom>
              <a:avLst/>
              <a:gdLst>
                <a:gd name="T0" fmla="*/ 0 w 28"/>
                <a:gd name="T1" fmla="*/ 0 h 87"/>
                <a:gd name="T2" fmla="*/ 438 w 28"/>
                <a:gd name="T3" fmla="*/ 1651 h 8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8" h="87">
                  <a:moveTo>
                    <a:pt x="0" y="0"/>
                  </a:moveTo>
                  <a:cubicBezTo>
                    <a:pt x="6" y="36"/>
                    <a:pt x="20" y="72"/>
                    <a:pt x="28" y="8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9" name="Freeform 89">
              <a:extLst>
                <a:ext uri="{FF2B5EF4-FFF2-40B4-BE49-F238E27FC236}">
                  <a16:creationId xmlns:a16="http://schemas.microsoft.com/office/drawing/2014/main" id="{0F0C52E4-F5EF-FB7A-9AFB-3C5B2C294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" y="3791"/>
              <a:ext cx="23" cy="37"/>
            </a:xfrm>
            <a:custGeom>
              <a:avLst/>
              <a:gdLst>
                <a:gd name="T0" fmla="*/ 151 w 9"/>
                <a:gd name="T1" fmla="*/ 148 h 14"/>
                <a:gd name="T2" fmla="*/ 84 w 9"/>
                <a:gd name="T3" fmla="*/ 0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14">
                  <a:moveTo>
                    <a:pt x="9" y="8"/>
                  </a:moveTo>
                  <a:cubicBezTo>
                    <a:pt x="2" y="14"/>
                    <a:pt x="0" y="2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0" name="Freeform 90">
              <a:extLst>
                <a:ext uri="{FF2B5EF4-FFF2-40B4-BE49-F238E27FC236}">
                  <a16:creationId xmlns:a16="http://schemas.microsoft.com/office/drawing/2014/main" id="{88381AD8-325D-AA77-849C-2F04DE294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" y="3812"/>
              <a:ext cx="606" cy="320"/>
            </a:xfrm>
            <a:custGeom>
              <a:avLst/>
              <a:gdLst>
                <a:gd name="T0" fmla="*/ 2076 w 242"/>
                <a:gd name="T1" fmla="*/ 1613 h 120"/>
                <a:gd name="T2" fmla="*/ 3561 w 242"/>
                <a:gd name="T3" fmla="*/ 2104 h 120"/>
                <a:gd name="T4" fmla="*/ 3801 w 242"/>
                <a:gd name="T5" fmla="*/ 1899 h 120"/>
                <a:gd name="T6" fmla="*/ 3235 w 242"/>
                <a:gd name="T7" fmla="*/ 477 h 120"/>
                <a:gd name="T8" fmla="*/ 2244 w 242"/>
                <a:gd name="T9" fmla="*/ 307 h 120"/>
                <a:gd name="T10" fmla="*/ 1380 w 242"/>
                <a:gd name="T11" fmla="*/ 376 h 120"/>
                <a:gd name="T12" fmla="*/ 563 w 242"/>
                <a:gd name="T13" fmla="*/ 1387 h 120"/>
                <a:gd name="T14" fmla="*/ 0 w 242"/>
                <a:gd name="T15" fmla="*/ 1800 h 120"/>
                <a:gd name="T16" fmla="*/ 471 w 242"/>
                <a:gd name="T17" fmla="*/ 1992 h 120"/>
                <a:gd name="T18" fmla="*/ 2076 w 242"/>
                <a:gd name="T19" fmla="*/ 1613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2" h="120">
                  <a:moveTo>
                    <a:pt x="132" y="85"/>
                  </a:moveTo>
                  <a:cubicBezTo>
                    <a:pt x="173" y="98"/>
                    <a:pt x="201" y="120"/>
                    <a:pt x="227" y="111"/>
                  </a:cubicBezTo>
                  <a:cubicBezTo>
                    <a:pt x="234" y="109"/>
                    <a:pt x="239" y="105"/>
                    <a:pt x="242" y="100"/>
                  </a:cubicBezTo>
                  <a:cubicBezTo>
                    <a:pt x="216" y="108"/>
                    <a:pt x="235" y="54"/>
                    <a:pt x="206" y="25"/>
                  </a:cubicBezTo>
                  <a:cubicBezTo>
                    <a:pt x="180" y="0"/>
                    <a:pt x="162" y="9"/>
                    <a:pt x="143" y="16"/>
                  </a:cubicBezTo>
                  <a:cubicBezTo>
                    <a:pt x="124" y="23"/>
                    <a:pt x="113" y="14"/>
                    <a:pt x="88" y="20"/>
                  </a:cubicBezTo>
                  <a:cubicBezTo>
                    <a:pt x="63" y="26"/>
                    <a:pt x="56" y="55"/>
                    <a:pt x="36" y="73"/>
                  </a:cubicBezTo>
                  <a:cubicBezTo>
                    <a:pt x="25" y="83"/>
                    <a:pt x="10" y="95"/>
                    <a:pt x="0" y="95"/>
                  </a:cubicBezTo>
                  <a:cubicBezTo>
                    <a:pt x="6" y="101"/>
                    <a:pt x="17" y="104"/>
                    <a:pt x="30" y="105"/>
                  </a:cubicBezTo>
                  <a:cubicBezTo>
                    <a:pt x="78" y="109"/>
                    <a:pt x="91" y="72"/>
                    <a:pt x="132" y="8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1" name="Freeform 91">
              <a:extLst>
                <a:ext uri="{FF2B5EF4-FFF2-40B4-BE49-F238E27FC236}">
                  <a16:creationId xmlns:a16="http://schemas.microsoft.com/office/drawing/2014/main" id="{4B138D2C-6E21-F80C-7574-C2AF689B6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780"/>
              <a:ext cx="33" cy="37"/>
            </a:xfrm>
            <a:custGeom>
              <a:avLst/>
              <a:gdLst>
                <a:gd name="T0" fmla="*/ 213 w 13"/>
                <a:gd name="T1" fmla="*/ 0 h 14"/>
                <a:gd name="T2" fmla="*/ 0 w 13"/>
                <a:gd name="T3" fmla="*/ 259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14">
                  <a:moveTo>
                    <a:pt x="13" y="0"/>
                  </a:moveTo>
                  <a:cubicBezTo>
                    <a:pt x="11" y="4"/>
                    <a:pt x="5" y="12"/>
                    <a:pt x="0" y="1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2" name="Freeform 92">
              <a:extLst>
                <a:ext uri="{FF2B5EF4-FFF2-40B4-BE49-F238E27FC236}">
                  <a16:creationId xmlns:a16="http://schemas.microsoft.com/office/drawing/2014/main" id="{14B21754-B0A6-1CEC-F1BE-BB4692FC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" y="1049"/>
              <a:ext cx="33" cy="51"/>
            </a:xfrm>
            <a:custGeom>
              <a:avLst/>
              <a:gdLst>
                <a:gd name="T0" fmla="*/ 63 w 13"/>
                <a:gd name="T1" fmla="*/ 368 h 19"/>
                <a:gd name="T2" fmla="*/ 213 w 13"/>
                <a:gd name="T3" fmla="*/ 287 h 19"/>
                <a:gd name="T4" fmla="*/ 33 w 13"/>
                <a:gd name="T5" fmla="*/ 217 h 19"/>
                <a:gd name="T6" fmla="*/ 160 w 13"/>
                <a:gd name="T7" fmla="*/ 56 h 19"/>
                <a:gd name="T8" fmla="*/ 0 w 13"/>
                <a:gd name="T9" fmla="*/ 56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9">
                  <a:moveTo>
                    <a:pt x="4" y="19"/>
                  </a:moveTo>
                  <a:cubicBezTo>
                    <a:pt x="6" y="19"/>
                    <a:pt x="13" y="17"/>
                    <a:pt x="13" y="15"/>
                  </a:cubicBezTo>
                  <a:cubicBezTo>
                    <a:pt x="13" y="11"/>
                    <a:pt x="4" y="12"/>
                    <a:pt x="2" y="11"/>
                  </a:cubicBezTo>
                  <a:cubicBezTo>
                    <a:pt x="3" y="9"/>
                    <a:pt x="11" y="7"/>
                    <a:pt x="10" y="3"/>
                  </a:cubicBezTo>
                  <a:cubicBezTo>
                    <a:pt x="9" y="0"/>
                    <a:pt x="2" y="3"/>
                    <a:pt x="0" y="3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3" name="Freeform 93">
              <a:extLst>
                <a:ext uri="{FF2B5EF4-FFF2-40B4-BE49-F238E27FC236}">
                  <a16:creationId xmlns:a16="http://schemas.microsoft.com/office/drawing/2014/main" id="{10355FDA-DF97-BE78-741F-CAC25E9FC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780"/>
              <a:ext cx="8" cy="13"/>
            </a:xfrm>
            <a:custGeom>
              <a:avLst/>
              <a:gdLst>
                <a:gd name="T0" fmla="*/ 0 w 3"/>
                <a:gd name="T1" fmla="*/ 0 h 5"/>
                <a:gd name="T2" fmla="*/ 56 w 3"/>
                <a:gd name="T3" fmla="*/ 88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1" y="2"/>
                    <a:pt x="2" y="4"/>
                    <a:pt x="3" y="5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4" name="Freeform 94">
              <a:extLst>
                <a:ext uri="{FF2B5EF4-FFF2-40B4-BE49-F238E27FC236}">
                  <a16:creationId xmlns:a16="http://schemas.microsoft.com/office/drawing/2014/main" id="{804C0B08-8D9B-9D33-52E2-7B205678B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492"/>
              <a:ext cx="25" cy="21"/>
            </a:xfrm>
            <a:custGeom>
              <a:avLst/>
              <a:gdLst>
                <a:gd name="T0" fmla="*/ 83 w 10"/>
                <a:gd name="T1" fmla="*/ 0 h 8"/>
                <a:gd name="T2" fmla="*/ 113 w 10"/>
                <a:gd name="T3" fmla="*/ 123 h 8"/>
                <a:gd name="T4" fmla="*/ 0 w 10"/>
                <a:gd name="T5" fmla="*/ 89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" h="8">
                  <a:moveTo>
                    <a:pt x="5" y="0"/>
                  </a:moveTo>
                  <a:cubicBezTo>
                    <a:pt x="6" y="2"/>
                    <a:pt x="10" y="4"/>
                    <a:pt x="7" y="7"/>
                  </a:cubicBezTo>
                  <a:cubicBezTo>
                    <a:pt x="6" y="8"/>
                    <a:pt x="0" y="6"/>
                    <a:pt x="0" y="5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5" name="Freeform 95">
              <a:extLst>
                <a:ext uri="{FF2B5EF4-FFF2-40B4-BE49-F238E27FC236}">
                  <a16:creationId xmlns:a16="http://schemas.microsoft.com/office/drawing/2014/main" id="{3C907C00-5FD9-ACA2-AEAA-E6DD64E53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545"/>
              <a:ext cx="23" cy="27"/>
            </a:xfrm>
            <a:custGeom>
              <a:avLst/>
              <a:gdLst>
                <a:gd name="T0" fmla="*/ 84 w 9"/>
                <a:gd name="T1" fmla="*/ 0 h 10"/>
                <a:gd name="T2" fmla="*/ 118 w 9"/>
                <a:gd name="T3" fmla="*/ 138 h 10"/>
                <a:gd name="T4" fmla="*/ 0 w 9"/>
                <a:gd name="T5" fmla="*/ 159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cubicBezTo>
                    <a:pt x="7" y="3"/>
                    <a:pt x="9" y="4"/>
                    <a:pt x="7" y="7"/>
                  </a:cubicBezTo>
                  <a:cubicBezTo>
                    <a:pt x="5" y="9"/>
                    <a:pt x="2" y="10"/>
                    <a:pt x="0" y="8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6" name="Freeform 96">
              <a:extLst>
                <a:ext uri="{FF2B5EF4-FFF2-40B4-BE49-F238E27FC236}">
                  <a16:creationId xmlns:a16="http://schemas.microsoft.com/office/drawing/2014/main" id="{E4C7FC8D-4D53-DCC3-4B98-6D9F4E0C5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1" y="716"/>
              <a:ext cx="8" cy="8"/>
            </a:xfrm>
            <a:custGeom>
              <a:avLst/>
              <a:gdLst>
                <a:gd name="T0" fmla="*/ 0 w 3"/>
                <a:gd name="T1" fmla="*/ 0 h 3"/>
                <a:gd name="T2" fmla="*/ 56 w 3"/>
                <a:gd name="T3" fmla="*/ 56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2" y="2"/>
                    <a:pt x="3" y="3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9" name="Group 308">
            <a:extLst>
              <a:ext uri="{FF2B5EF4-FFF2-40B4-BE49-F238E27FC236}">
                <a16:creationId xmlns:a16="http://schemas.microsoft.com/office/drawing/2014/main" id="{C73EAFEC-A210-9CB0-970D-B7C353B9C13A}"/>
              </a:ext>
            </a:extLst>
          </p:cNvPr>
          <p:cNvGrpSpPr>
            <a:grpSpLocks/>
          </p:cNvGrpSpPr>
          <p:nvPr/>
        </p:nvGrpSpPr>
        <p:grpSpPr bwMode="auto">
          <a:xfrm>
            <a:off x="4917916" y="2704638"/>
            <a:ext cx="1016416" cy="828454"/>
            <a:chOff x="2902" y="1200"/>
            <a:chExt cx="2428" cy="1979"/>
          </a:xfrm>
        </p:grpSpPr>
        <p:sp>
          <p:nvSpPr>
            <p:cNvPr id="590" name="Freeform 171">
              <a:extLst>
                <a:ext uri="{FF2B5EF4-FFF2-40B4-BE49-F238E27FC236}">
                  <a16:creationId xmlns:a16="http://schemas.microsoft.com/office/drawing/2014/main" id="{D70B3BC9-BF61-3E9B-E5FA-05AE5B6A56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1555"/>
              <a:ext cx="958" cy="1072"/>
            </a:xfrm>
            <a:custGeom>
              <a:avLst/>
              <a:gdLst>
                <a:gd name="T0" fmla="*/ 5305 w 383"/>
                <a:gd name="T1" fmla="*/ 435 h 402"/>
                <a:gd name="T2" fmla="*/ 4772 w 383"/>
                <a:gd name="T3" fmla="*/ 21 h 402"/>
                <a:gd name="T4" fmla="*/ 4430 w 383"/>
                <a:gd name="T5" fmla="*/ 192 h 402"/>
                <a:gd name="T6" fmla="*/ 4222 w 383"/>
                <a:gd name="T7" fmla="*/ 1160 h 402"/>
                <a:gd name="T8" fmla="*/ 1783 w 383"/>
                <a:gd name="T9" fmla="*/ 1160 h 402"/>
                <a:gd name="T10" fmla="*/ 1563 w 383"/>
                <a:gd name="T11" fmla="*/ 192 h 402"/>
                <a:gd name="T12" fmla="*/ 688 w 383"/>
                <a:gd name="T13" fmla="*/ 435 h 402"/>
                <a:gd name="T14" fmla="*/ 0 w 383"/>
                <a:gd name="T15" fmla="*/ 2296 h 402"/>
                <a:gd name="T16" fmla="*/ 20 w 383"/>
                <a:gd name="T17" fmla="*/ 2616 h 402"/>
                <a:gd name="T18" fmla="*/ 1271 w 383"/>
                <a:gd name="T19" fmla="*/ 4472 h 402"/>
                <a:gd name="T20" fmla="*/ 1846 w 383"/>
                <a:gd name="T21" fmla="*/ 5747 h 402"/>
                <a:gd name="T22" fmla="*/ 2534 w 383"/>
                <a:gd name="T23" fmla="*/ 6749 h 402"/>
                <a:gd name="T24" fmla="*/ 2721 w 383"/>
                <a:gd name="T25" fmla="*/ 7112 h 402"/>
                <a:gd name="T26" fmla="*/ 2897 w 383"/>
                <a:gd name="T27" fmla="*/ 7432 h 402"/>
                <a:gd name="T28" fmla="*/ 3097 w 383"/>
                <a:gd name="T29" fmla="*/ 7475 h 402"/>
                <a:gd name="T30" fmla="*/ 3284 w 383"/>
                <a:gd name="T31" fmla="*/ 7112 h 402"/>
                <a:gd name="T32" fmla="*/ 3472 w 383"/>
                <a:gd name="T33" fmla="*/ 6749 h 402"/>
                <a:gd name="T34" fmla="*/ 4160 w 383"/>
                <a:gd name="T35" fmla="*/ 5747 h 402"/>
                <a:gd name="T36" fmla="*/ 4722 w 383"/>
                <a:gd name="T37" fmla="*/ 4472 h 402"/>
                <a:gd name="T38" fmla="*/ 5413 w 383"/>
                <a:gd name="T39" fmla="*/ 3320 h 402"/>
                <a:gd name="T40" fmla="*/ 5993 w 383"/>
                <a:gd name="T41" fmla="*/ 2616 h 402"/>
                <a:gd name="T42" fmla="*/ 5993 w 383"/>
                <a:gd name="T43" fmla="*/ 2296 h 402"/>
                <a:gd name="T44" fmla="*/ 1846 w 383"/>
                <a:gd name="T45" fmla="*/ 2709 h 402"/>
                <a:gd name="T46" fmla="*/ 2189 w 383"/>
                <a:gd name="T47" fmla="*/ 2709 h 402"/>
                <a:gd name="T48" fmla="*/ 1846 w 383"/>
                <a:gd name="T49" fmla="*/ 2709 h 402"/>
                <a:gd name="T50" fmla="*/ 2176 w 383"/>
                <a:gd name="T51" fmla="*/ 3549 h 402"/>
                <a:gd name="T52" fmla="*/ 2176 w 383"/>
                <a:gd name="T53" fmla="*/ 3904 h 402"/>
                <a:gd name="T54" fmla="*/ 2126 w 383"/>
                <a:gd name="T55" fmla="*/ 4664 h 402"/>
                <a:gd name="T56" fmla="*/ 2429 w 383"/>
                <a:gd name="T57" fmla="*/ 4664 h 402"/>
                <a:gd name="T58" fmla="*/ 2126 w 383"/>
                <a:gd name="T59" fmla="*/ 4664 h 402"/>
                <a:gd name="T60" fmla="*/ 2239 w 383"/>
                <a:gd name="T61" fmla="*/ 5384 h 402"/>
                <a:gd name="T62" fmla="*/ 2521 w 383"/>
                <a:gd name="T63" fmla="*/ 5384 h 402"/>
                <a:gd name="T64" fmla="*/ 3629 w 383"/>
                <a:gd name="T65" fmla="*/ 5517 h 402"/>
                <a:gd name="T66" fmla="*/ 3629 w 383"/>
                <a:gd name="T67" fmla="*/ 5213 h 402"/>
                <a:gd name="T68" fmla="*/ 3629 w 383"/>
                <a:gd name="T69" fmla="*/ 5517 h 402"/>
                <a:gd name="T70" fmla="*/ 3567 w 383"/>
                <a:gd name="T71" fmla="*/ 4664 h 402"/>
                <a:gd name="T72" fmla="*/ 3867 w 383"/>
                <a:gd name="T73" fmla="*/ 4664 h 402"/>
                <a:gd name="T74" fmla="*/ 3817 w 383"/>
                <a:gd name="T75" fmla="*/ 3904 h 402"/>
                <a:gd name="T76" fmla="*/ 3817 w 383"/>
                <a:gd name="T77" fmla="*/ 3549 h 402"/>
                <a:gd name="T78" fmla="*/ 3817 w 383"/>
                <a:gd name="T79" fmla="*/ 3904 h 402"/>
                <a:gd name="T80" fmla="*/ 3817 w 383"/>
                <a:gd name="T81" fmla="*/ 2709 h 402"/>
                <a:gd name="T82" fmla="*/ 4147 w 383"/>
                <a:gd name="T83" fmla="*/ 2709 h 4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3" h="402">
                  <a:moveTo>
                    <a:pt x="350" y="33"/>
                  </a:moveTo>
                  <a:cubicBezTo>
                    <a:pt x="347" y="30"/>
                    <a:pt x="343" y="26"/>
                    <a:pt x="339" y="23"/>
                  </a:cubicBezTo>
                  <a:cubicBezTo>
                    <a:pt x="331" y="16"/>
                    <a:pt x="322" y="1"/>
                    <a:pt x="309" y="1"/>
                  </a:cubicBezTo>
                  <a:cubicBezTo>
                    <a:pt x="308" y="1"/>
                    <a:pt x="307" y="1"/>
                    <a:pt x="305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299" y="1"/>
                    <a:pt x="290" y="4"/>
                    <a:pt x="283" y="10"/>
                  </a:cubicBezTo>
                  <a:cubicBezTo>
                    <a:pt x="273" y="19"/>
                    <a:pt x="264" y="24"/>
                    <a:pt x="253" y="28"/>
                  </a:cubicBezTo>
                  <a:cubicBezTo>
                    <a:pt x="263" y="33"/>
                    <a:pt x="270" y="43"/>
                    <a:pt x="270" y="61"/>
                  </a:cubicBezTo>
                  <a:cubicBezTo>
                    <a:pt x="273" y="88"/>
                    <a:pt x="255" y="115"/>
                    <a:pt x="192" y="115"/>
                  </a:cubicBezTo>
                  <a:cubicBezTo>
                    <a:pt x="129" y="115"/>
                    <a:pt x="111" y="88"/>
                    <a:pt x="114" y="61"/>
                  </a:cubicBezTo>
                  <a:cubicBezTo>
                    <a:pt x="114" y="42"/>
                    <a:pt x="121" y="32"/>
                    <a:pt x="133" y="27"/>
                  </a:cubicBezTo>
                  <a:cubicBezTo>
                    <a:pt x="121" y="23"/>
                    <a:pt x="110" y="18"/>
                    <a:pt x="100" y="10"/>
                  </a:cubicBezTo>
                  <a:cubicBezTo>
                    <a:pt x="92" y="3"/>
                    <a:pt x="82" y="0"/>
                    <a:pt x="75" y="1"/>
                  </a:cubicBezTo>
                  <a:cubicBezTo>
                    <a:pt x="61" y="1"/>
                    <a:pt x="52" y="16"/>
                    <a:pt x="44" y="23"/>
                  </a:cubicBezTo>
                  <a:cubicBezTo>
                    <a:pt x="40" y="26"/>
                    <a:pt x="36" y="30"/>
                    <a:pt x="33" y="33"/>
                  </a:cubicBezTo>
                  <a:cubicBezTo>
                    <a:pt x="11" y="56"/>
                    <a:pt x="0" y="83"/>
                    <a:pt x="0" y="121"/>
                  </a:cubicBezTo>
                  <a:cubicBezTo>
                    <a:pt x="0" y="124"/>
                    <a:pt x="0" y="127"/>
                    <a:pt x="0" y="130"/>
                  </a:cubicBezTo>
                  <a:cubicBezTo>
                    <a:pt x="0" y="133"/>
                    <a:pt x="1" y="136"/>
                    <a:pt x="1" y="138"/>
                  </a:cubicBezTo>
                  <a:cubicBezTo>
                    <a:pt x="2" y="158"/>
                    <a:pt x="20" y="163"/>
                    <a:pt x="37" y="175"/>
                  </a:cubicBezTo>
                  <a:cubicBezTo>
                    <a:pt x="55" y="186"/>
                    <a:pt x="72" y="210"/>
                    <a:pt x="81" y="236"/>
                  </a:cubicBezTo>
                  <a:cubicBezTo>
                    <a:pt x="82" y="239"/>
                    <a:pt x="83" y="242"/>
                    <a:pt x="84" y="244"/>
                  </a:cubicBezTo>
                  <a:cubicBezTo>
                    <a:pt x="97" y="274"/>
                    <a:pt x="104" y="290"/>
                    <a:pt x="118" y="303"/>
                  </a:cubicBezTo>
                  <a:cubicBezTo>
                    <a:pt x="129" y="314"/>
                    <a:pt x="136" y="327"/>
                    <a:pt x="151" y="339"/>
                  </a:cubicBezTo>
                  <a:cubicBezTo>
                    <a:pt x="165" y="351"/>
                    <a:pt x="154" y="344"/>
                    <a:pt x="162" y="356"/>
                  </a:cubicBezTo>
                  <a:cubicBezTo>
                    <a:pt x="164" y="359"/>
                    <a:pt x="168" y="360"/>
                    <a:pt x="170" y="363"/>
                  </a:cubicBezTo>
                  <a:cubicBezTo>
                    <a:pt x="171" y="366"/>
                    <a:pt x="171" y="371"/>
                    <a:pt x="174" y="375"/>
                  </a:cubicBezTo>
                  <a:cubicBezTo>
                    <a:pt x="176" y="378"/>
                    <a:pt x="180" y="381"/>
                    <a:pt x="181" y="385"/>
                  </a:cubicBezTo>
                  <a:cubicBezTo>
                    <a:pt x="183" y="387"/>
                    <a:pt x="185" y="390"/>
                    <a:pt x="185" y="392"/>
                  </a:cubicBezTo>
                  <a:cubicBezTo>
                    <a:pt x="187" y="398"/>
                    <a:pt x="189" y="402"/>
                    <a:pt x="192" y="402"/>
                  </a:cubicBezTo>
                  <a:cubicBezTo>
                    <a:pt x="194" y="402"/>
                    <a:pt x="197" y="399"/>
                    <a:pt x="198" y="394"/>
                  </a:cubicBezTo>
                  <a:cubicBezTo>
                    <a:pt x="199" y="391"/>
                    <a:pt x="201" y="387"/>
                    <a:pt x="202" y="385"/>
                  </a:cubicBezTo>
                  <a:cubicBezTo>
                    <a:pt x="203" y="381"/>
                    <a:pt x="208" y="378"/>
                    <a:pt x="210" y="375"/>
                  </a:cubicBezTo>
                  <a:cubicBezTo>
                    <a:pt x="213" y="371"/>
                    <a:pt x="212" y="366"/>
                    <a:pt x="214" y="363"/>
                  </a:cubicBezTo>
                  <a:cubicBezTo>
                    <a:pt x="215" y="360"/>
                    <a:pt x="220" y="359"/>
                    <a:pt x="222" y="356"/>
                  </a:cubicBezTo>
                  <a:cubicBezTo>
                    <a:pt x="230" y="344"/>
                    <a:pt x="218" y="351"/>
                    <a:pt x="233" y="339"/>
                  </a:cubicBezTo>
                  <a:cubicBezTo>
                    <a:pt x="247" y="327"/>
                    <a:pt x="254" y="314"/>
                    <a:pt x="266" y="303"/>
                  </a:cubicBezTo>
                  <a:cubicBezTo>
                    <a:pt x="279" y="290"/>
                    <a:pt x="287" y="274"/>
                    <a:pt x="300" y="244"/>
                  </a:cubicBezTo>
                  <a:cubicBezTo>
                    <a:pt x="300" y="242"/>
                    <a:pt x="301" y="239"/>
                    <a:pt x="302" y="236"/>
                  </a:cubicBezTo>
                  <a:cubicBezTo>
                    <a:pt x="307" y="223"/>
                    <a:pt x="318" y="205"/>
                    <a:pt x="318" y="205"/>
                  </a:cubicBezTo>
                  <a:cubicBezTo>
                    <a:pt x="326" y="192"/>
                    <a:pt x="336" y="181"/>
                    <a:pt x="346" y="175"/>
                  </a:cubicBezTo>
                  <a:cubicBezTo>
                    <a:pt x="364" y="163"/>
                    <a:pt x="381" y="158"/>
                    <a:pt x="383" y="139"/>
                  </a:cubicBezTo>
                  <a:cubicBezTo>
                    <a:pt x="383" y="138"/>
                    <a:pt x="383" y="138"/>
                    <a:pt x="383" y="138"/>
                  </a:cubicBezTo>
                  <a:cubicBezTo>
                    <a:pt x="383" y="136"/>
                    <a:pt x="383" y="133"/>
                    <a:pt x="383" y="130"/>
                  </a:cubicBezTo>
                  <a:cubicBezTo>
                    <a:pt x="383" y="127"/>
                    <a:pt x="383" y="124"/>
                    <a:pt x="383" y="121"/>
                  </a:cubicBezTo>
                  <a:cubicBezTo>
                    <a:pt x="383" y="83"/>
                    <a:pt x="372" y="56"/>
                    <a:pt x="350" y="33"/>
                  </a:cubicBezTo>
                  <a:close/>
                  <a:moveTo>
                    <a:pt x="118" y="143"/>
                  </a:moveTo>
                  <a:cubicBezTo>
                    <a:pt x="118" y="137"/>
                    <a:pt x="123" y="132"/>
                    <a:pt x="129" y="132"/>
                  </a:cubicBezTo>
                  <a:cubicBezTo>
                    <a:pt x="135" y="132"/>
                    <a:pt x="140" y="137"/>
                    <a:pt x="140" y="143"/>
                  </a:cubicBezTo>
                  <a:cubicBezTo>
                    <a:pt x="140" y="150"/>
                    <a:pt x="135" y="152"/>
                    <a:pt x="129" y="152"/>
                  </a:cubicBezTo>
                  <a:cubicBezTo>
                    <a:pt x="123" y="152"/>
                    <a:pt x="118" y="150"/>
                    <a:pt x="118" y="143"/>
                  </a:cubicBezTo>
                  <a:close/>
                  <a:moveTo>
                    <a:pt x="128" y="198"/>
                  </a:moveTo>
                  <a:cubicBezTo>
                    <a:pt x="128" y="192"/>
                    <a:pt x="133" y="187"/>
                    <a:pt x="139" y="187"/>
                  </a:cubicBezTo>
                  <a:cubicBezTo>
                    <a:pt x="145" y="187"/>
                    <a:pt x="150" y="192"/>
                    <a:pt x="150" y="198"/>
                  </a:cubicBezTo>
                  <a:cubicBezTo>
                    <a:pt x="150" y="204"/>
                    <a:pt x="145" y="206"/>
                    <a:pt x="139" y="206"/>
                  </a:cubicBezTo>
                  <a:cubicBezTo>
                    <a:pt x="133" y="206"/>
                    <a:pt x="128" y="204"/>
                    <a:pt x="128" y="198"/>
                  </a:cubicBezTo>
                  <a:close/>
                  <a:moveTo>
                    <a:pt x="136" y="246"/>
                  </a:moveTo>
                  <a:cubicBezTo>
                    <a:pt x="136" y="241"/>
                    <a:pt x="141" y="236"/>
                    <a:pt x="146" y="236"/>
                  </a:cubicBezTo>
                  <a:cubicBezTo>
                    <a:pt x="151" y="236"/>
                    <a:pt x="155" y="241"/>
                    <a:pt x="155" y="246"/>
                  </a:cubicBezTo>
                  <a:cubicBezTo>
                    <a:pt x="155" y="251"/>
                    <a:pt x="151" y="253"/>
                    <a:pt x="146" y="253"/>
                  </a:cubicBezTo>
                  <a:cubicBezTo>
                    <a:pt x="141" y="253"/>
                    <a:pt x="136" y="251"/>
                    <a:pt x="136" y="246"/>
                  </a:cubicBezTo>
                  <a:close/>
                  <a:moveTo>
                    <a:pt x="152" y="291"/>
                  </a:moveTo>
                  <a:cubicBezTo>
                    <a:pt x="147" y="291"/>
                    <a:pt x="143" y="289"/>
                    <a:pt x="143" y="284"/>
                  </a:cubicBezTo>
                  <a:cubicBezTo>
                    <a:pt x="143" y="279"/>
                    <a:pt x="147" y="275"/>
                    <a:pt x="152" y="275"/>
                  </a:cubicBezTo>
                  <a:cubicBezTo>
                    <a:pt x="157" y="275"/>
                    <a:pt x="161" y="279"/>
                    <a:pt x="161" y="284"/>
                  </a:cubicBezTo>
                  <a:cubicBezTo>
                    <a:pt x="161" y="289"/>
                    <a:pt x="157" y="291"/>
                    <a:pt x="152" y="291"/>
                  </a:cubicBezTo>
                  <a:close/>
                  <a:moveTo>
                    <a:pt x="232" y="291"/>
                  </a:moveTo>
                  <a:cubicBezTo>
                    <a:pt x="227" y="291"/>
                    <a:pt x="223" y="289"/>
                    <a:pt x="223" y="284"/>
                  </a:cubicBezTo>
                  <a:cubicBezTo>
                    <a:pt x="223" y="279"/>
                    <a:pt x="227" y="275"/>
                    <a:pt x="232" y="275"/>
                  </a:cubicBezTo>
                  <a:cubicBezTo>
                    <a:pt x="237" y="275"/>
                    <a:pt x="241" y="279"/>
                    <a:pt x="241" y="284"/>
                  </a:cubicBezTo>
                  <a:cubicBezTo>
                    <a:pt x="241" y="289"/>
                    <a:pt x="237" y="291"/>
                    <a:pt x="232" y="291"/>
                  </a:cubicBezTo>
                  <a:close/>
                  <a:moveTo>
                    <a:pt x="238" y="253"/>
                  </a:moveTo>
                  <a:cubicBezTo>
                    <a:pt x="233" y="253"/>
                    <a:pt x="228" y="251"/>
                    <a:pt x="228" y="246"/>
                  </a:cubicBezTo>
                  <a:cubicBezTo>
                    <a:pt x="228" y="241"/>
                    <a:pt x="233" y="236"/>
                    <a:pt x="238" y="236"/>
                  </a:cubicBezTo>
                  <a:cubicBezTo>
                    <a:pt x="243" y="236"/>
                    <a:pt x="247" y="241"/>
                    <a:pt x="247" y="246"/>
                  </a:cubicBezTo>
                  <a:cubicBezTo>
                    <a:pt x="247" y="251"/>
                    <a:pt x="243" y="253"/>
                    <a:pt x="238" y="253"/>
                  </a:cubicBezTo>
                  <a:close/>
                  <a:moveTo>
                    <a:pt x="244" y="206"/>
                  </a:moveTo>
                  <a:cubicBezTo>
                    <a:pt x="239" y="206"/>
                    <a:pt x="234" y="204"/>
                    <a:pt x="234" y="198"/>
                  </a:cubicBezTo>
                  <a:cubicBezTo>
                    <a:pt x="234" y="192"/>
                    <a:pt x="239" y="187"/>
                    <a:pt x="244" y="187"/>
                  </a:cubicBezTo>
                  <a:cubicBezTo>
                    <a:pt x="250" y="187"/>
                    <a:pt x="255" y="192"/>
                    <a:pt x="255" y="198"/>
                  </a:cubicBezTo>
                  <a:cubicBezTo>
                    <a:pt x="255" y="204"/>
                    <a:pt x="250" y="206"/>
                    <a:pt x="244" y="206"/>
                  </a:cubicBezTo>
                  <a:close/>
                  <a:moveTo>
                    <a:pt x="255" y="152"/>
                  </a:moveTo>
                  <a:cubicBezTo>
                    <a:pt x="249" y="152"/>
                    <a:pt x="244" y="150"/>
                    <a:pt x="244" y="143"/>
                  </a:cubicBezTo>
                  <a:cubicBezTo>
                    <a:pt x="244" y="137"/>
                    <a:pt x="249" y="132"/>
                    <a:pt x="255" y="132"/>
                  </a:cubicBezTo>
                  <a:cubicBezTo>
                    <a:pt x="261" y="132"/>
                    <a:pt x="265" y="137"/>
                    <a:pt x="265" y="143"/>
                  </a:cubicBezTo>
                  <a:cubicBezTo>
                    <a:pt x="265" y="150"/>
                    <a:pt x="261" y="152"/>
                    <a:pt x="255" y="152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1" name="Freeform 172">
              <a:extLst>
                <a:ext uri="{FF2B5EF4-FFF2-40B4-BE49-F238E27FC236}">
                  <a16:creationId xmlns:a16="http://schemas.microsoft.com/office/drawing/2014/main" id="{71324BBD-8852-5F6E-B4C9-B929F5312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2" y="1200"/>
              <a:ext cx="1170" cy="1979"/>
            </a:xfrm>
            <a:custGeom>
              <a:avLst/>
              <a:gdLst>
                <a:gd name="T0" fmla="*/ 7313 w 468"/>
                <a:gd name="T1" fmla="*/ 10607 h 742"/>
                <a:gd name="T2" fmla="*/ 6895 w 468"/>
                <a:gd name="T3" fmla="*/ 10343 h 742"/>
                <a:gd name="T4" fmla="*/ 5750 w 468"/>
                <a:gd name="T5" fmla="*/ 9924 h 742"/>
                <a:gd name="T6" fmla="*/ 5458 w 468"/>
                <a:gd name="T7" fmla="*/ 9546 h 742"/>
                <a:gd name="T8" fmla="*/ 5313 w 468"/>
                <a:gd name="T9" fmla="*/ 8935 h 742"/>
                <a:gd name="T10" fmla="*/ 4595 w 468"/>
                <a:gd name="T11" fmla="*/ 8351 h 742"/>
                <a:gd name="T12" fmla="*/ 4408 w 468"/>
                <a:gd name="T13" fmla="*/ 7668 h 742"/>
                <a:gd name="T14" fmla="*/ 4408 w 468"/>
                <a:gd name="T15" fmla="*/ 6793 h 742"/>
                <a:gd name="T16" fmla="*/ 5625 w 468"/>
                <a:gd name="T17" fmla="*/ 6409 h 742"/>
                <a:gd name="T18" fmla="*/ 5175 w 468"/>
                <a:gd name="T19" fmla="*/ 5841 h 742"/>
                <a:gd name="T20" fmla="*/ 4613 w 468"/>
                <a:gd name="T21" fmla="*/ 5142 h 742"/>
                <a:gd name="T22" fmla="*/ 4595 w 468"/>
                <a:gd name="T23" fmla="*/ 4988 h 742"/>
                <a:gd name="T24" fmla="*/ 4595 w 468"/>
                <a:gd name="T25" fmla="*/ 4817 h 742"/>
                <a:gd name="T26" fmla="*/ 5113 w 468"/>
                <a:gd name="T27" fmla="*/ 3153 h 742"/>
                <a:gd name="T28" fmla="*/ 5283 w 468"/>
                <a:gd name="T29" fmla="*/ 2960 h 742"/>
                <a:gd name="T30" fmla="*/ 5770 w 468"/>
                <a:gd name="T31" fmla="*/ 2539 h 742"/>
                <a:gd name="T32" fmla="*/ 5813 w 468"/>
                <a:gd name="T33" fmla="*/ 2539 h 742"/>
                <a:gd name="T34" fmla="*/ 5738 w 468"/>
                <a:gd name="T35" fmla="*/ 2142 h 742"/>
                <a:gd name="T36" fmla="*/ 5175 w 468"/>
                <a:gd name="T37" fmla="*/ 760 h 742"/>
                <a:gd name="T38" fmla="*/ 2875 w 468"/>
                <a:gd name="T39" fmla="*/ 376 h 742"/>
                <a:gd name="T40" fmla="*/ 363 w 468"/>
                <a:gd name="T41" fmla="*/ 3222 h 742"/>
                <a:gd name="T42" fmla="*/ 1095 w 468"/>
                <a:gd name="T43" fmla="*/ 6465 h 742"/>
                <a:gd name="T44" fmla="*/ 1675 w 468"/>
                <a:gd name="T45" fmla="*/ 6772 h 742"/>
                <a:gd name="T46" fmla="*/ 2020 w 468"/>
                <a:gd name="T47" fmla="*/ 7895 h 742"/>
                <a:gd name="T48" fmla="*/ 2500 w 468"/>
                <a:gd name="T49" fmla="*/ 8409 h 742"/>
                <a:gd name="T50" fmla="*/ 2500 w 468"/>
                <a:gd name="T51" fmla="*/ 9127 h 742"/>
                <a:gd name="T52" fmla="*/ 3125 w 468"/>
                <a:gd name="T53" fmla="*/ 10527 h 742"/>
                <a:gd name="T54" fmla="*/ 3595 w 468"/>
                <a:gd name="T55" fmla="*/ 11573 h 742"/>
                <a:gd name="T56" fmla="*/ 3738 w 468"/>
                <a:gd name="T57" fmla="*/ 12655 h 742"/>
                <a:gd name="T58" fmla="*/ 5000 w 468"/>
                <a:gd name="T59" fmla="*/ 13928 h 742"/>
                <a:gd name="T60" fmla="*/ 6425 w 468"/>
                <a:gd name="T61" fmla="*/ 13360 h 742"/>
                <a:gd name="T62" fmla="*/ 7300 w 468"/>
                <a:gd name="T63" fmla="*/ 12485 h 742"/>
                <a:gd name="T64" fmla="*/ 7313 w 468"/>
                <a:gd name="T65" fmla="*/ 10607 h 742"/>
                <a:gd name="T66" fmla="*/ 5613 w 468"/>
                <a:gd name="T67" fmla="*/ 12485 h 742"/>
                <a:gd name="T68" fmla="*/ 4675 w 468"/>
                <a:gd name="T69" fmla="*/ 12165 h 742"/>
                <a:gd name="T70" fmla="*/ 4770 w 468"/>
                <a:gd name="T71" fmla="*/ 10684 h 742"/>
                <a:gd name="T72" fmla="*/ 4800 w 468"/>
                <a:gd name="T73" fmla="*/ 10684 h 742"/>
                <a:gd name="T74" fmla="*/ 5958 w 468"/>
                <a:gd name="T75" fmla="*/ 10890 h 742"/>
                <a:gd name="T76" fmla="*/ 6300 w 468"/>
                <a:gd name="T77" fmla="*/ 11119 h 742"/>
                <a:gd name="T78" fmla="*/ 6300 w 468"/>
                <a:gd name="T79" fmla="*/ 11119 h 742"/>
                <a:gd name="T80" fmla="*/ 5613 w 468"/>
                <a:gd name="T81" fmla="*/ 12485 h 7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68" h="742">
                  <a:moveTo>
                    <a:pt x="468" y="559"/>
                  </a:moveTo>
                  <a:cubicBezTo>
                    <a:pt x="461" y="558"/>
                    <a:pt x="459" y="549"/>
                    <a:pt x="441" y="545"/>
                  </a:cubicBezTo>
                  <a:cubicBezTo>
                    <a:pt x="423" y="540"/>
                    <a:pt x="403" y="540"/>
                    <a:pt x="368" y="523"/>
                  </a:cubicBezTo>
                  <a:cubicBezTo>
                    <a:pt x="364" y="520"/>
                    <a:pt x="353" y="515"/>
                    <a:pt x="349" y="503"/>
                  </a:cubicBezTo>
                  <a:cubicBezTo>
                    <a:pt x="345" y="494"/>
                    <a:pt x="351" y="478"/>
                    <a:pt x="340" y="471"/>
                  </a:cubicBezTo>
                  <a:cubicBezTo>
                    <a:pt x="335" y="466"/>
                    <a:pt x="298" y="445"/>
                    <a:pt x="294" y="440"/>
                  </a:cubicBezTo>
                  <a:cubicBezTo>
                    <a:pt x="288" y="430"/>
                    <a:pt x="284" y="419"/>
                    <a:pt x="282" y="404"/>
                  </a:cubicBezTo>
                  <a:cubicBezTo>
                    <a:pt x="281" y="394"/>
                    <a:pt x="280" y="372"/>
                    <a:pt x="282" y="358"/>
                  </a:cubicBezTo>
                  <a:cubicBezTo>
                    <a:pt x="284" y="325"/>
                    <a:pt x="323" y="315"/>
                    <a:pt x="360" y="338"/>
                  </a:cubicBezTo>
                  <a:cubicBezTo>
                    <a:pt x="351" y="325"/>
                    <a:pt x="341" y="314"/>
                    <a:pt x="331" y="308"/>
                  </a:cubicBezTo>
                  <a:cubicBezTo>
                    <a:pt x="314" y="296"/>
                    <a:pt x="296" y="291"/>
                    <a:pt x="295" y="271"/>
                  </a:cubicBezTo>
                  <a:cubicBezTo>
                    <a:pt x="295" y="269"/>
                    <a:pt x="294" y="266"/>
                    <a:pt x="294" y="263"/>
                  </a:cubicBezTo>
                  <a:cubicBezTo>
                    <a:pt x="294" y="260"/>
                    <a:pt x="294" y="257"/>
                    <a:pt x="294" y="254"/>
                  </a:cubicBezTo>
                  <a:cubicBezTo>
                    <a:pt x="294" y="216"/>
                    <a:pt x="305" y="189"/>
                    <a:pt x="327" y="166"/>
                  </a:cubicBezTo>
                  <a:cubicBezTo>
                    <a:pt x="330" y="163"/>
                    <a:pt x="334" y="159"/>
                    <a:pt x="338" y="156"/>
                  </a:cubicBezTo>
                  <a:cubicBezTo>
                    <a:pt x="346" y="149"/>
                    <a:pt x="355" y="134"/>
                    <a:pt x="369" y="134"/>
                  </a:cubicBezTo>
                  <a:cubicBezTo>
                    <a:pt x="370" y="134"/>
                    <a:pt x="371" y="134"/>
                    <a:pt x="372" y="134"/>
                  </a:cubicBezTo>
                  <a:cubicBezTo>
                    <a:pt x="371" y="128"/>
                    <a:pt x="369" y="122"/>
                    <a:pt x="367" y="113"/>
                  </a:cubicBezTo>
                  <a:cubicBezTo>
                    <a:pt x="361" y="97"/>
                    <a:pt x="359" y="59"/>
                    <a:pt x="331" y="40"/>
                  </a:cubicBezTo>
                  <a:cubicBezTo>
                    <a:pt x="303" y="21"/>
                    <a:pt x="240" y="0"/>
                    <a:pt x="184" y="20"/>
                  </a:cubicBezTo>
                  <a:cubicBezTo>
                    <a:pt x="139" y="35"/>
                    <a:pt x="46" y="75"/>
                    <a:pt x="23" y="170"/>
                  </a:cubicBezTo>
                  <a:cubicBezTo>
                    <a:pt x="0" y="264"/>
                    <a:pt x="57" y="338"/>
                    <a:pt x="70" y="341"/>
                  </a:cubicBezTo>
                  <a:cubicBezTo>
                    <a:pt x="86" y="351"/>
                    <a:pt x="98" y="347"/>
                    <a:pt x="107" y="357"/>
                  </a:cubicBezTo>
                  <a:cubicBezTo>
                    <a:pt x="116" y="368"/>
                    <a:pt x="107" y="394"/>
                    <a:pt x="129" y="416"/>
                  </a:cubicBezTo>
                  <a:cubicBezTo>
                    <a:pt x="139" y="426"/>
                    <a:pt x="154" y="431"/>
                    <a:pt x="160" y="443"/>
                  </a:cubicBezTo>
                  <a:cubicBezTo>
                    <a:pt x="146" y="435"/>
                    <a:pt x="152" y="466"/>
                    <a:pt x="160" y="481"/>
                  </a:cubicBezTo>
                  <a:cubicBezTo>
                    <a:pt x="168" y="495"/>
                    <a:pt x="196" y="524"/>
                    <a:pt x="200" y="555"/>
                  </a:cubicBezTo>
                  <a:cubicBezTo>
                    <a:pt x="205" y="586"/>
                    <a:pt x="207" y="608"/>
                    <a:pt x="230" y="610"/>
                  </a:cubicBezTo>
                  <a:cubicBezTo>
                    <a:pt x="231" y="615"/>
                    <a:pt x="233" y="642"/>
                    <a:pt x="239" y="667"/>
                  </a:cubicBezTo>
                  <a:cubicBezTo>
                    <a:pt x="247" y="716"/>
                    <a:pt x="285" y="731"/>
                    <a:pt x="320" y="734"/>
                  </a:cubicBezTo>
                  <a:cubicBezTo>
                    <a:pt x="343" y="732"/>
                    <a:pt x="387" y="742"/>
                    <a:pt x="411" y="704"/>
                  </a:cubicBezTo>
                  <a:cubicBezTo>
                    <a:pt x="434" y="667"/>
                    <a:pt x="452" y="669"/>
                    <a:pt x="467" y="658"/>
                  </a:cubicBezTo>
                  <a:cubicBezTo>
                    <a:pt x="464" y="642"/>
                    <a:pt x="464" y="587"/>
                    <a:pt x="468" y="559"/>
                  </a:cubicBezTo>
                  <a:close/>
                  <a:moveTo>
                    <a:pt x="359" y="658"/>
                  </a:moveTo>
                  <a:cubicBezTo>
                    <a:pt x="351" y="661"/>
                    <a:pt x="310" y="669"/>
                    <a:pt x="299" y="641"/>
                  </a:cubicBezTo>
                  <a:cubicBezTo>
                    <a:pt x="290" y="619"/>
                    <a:pt x="289" y="585"/>
                    <a:pt x="305" y="563"/>
                  </a:cubicBezTo>
                  <a:cubicBezTo>
                    <a:pt x="307" y="563"/>
                    <a:pt x="307" y="563"/>
                    <a:pt x="307" y="563"/>
                  </a:cubicBezTo>
                  <a:cubicBezTo>
                    <a:pt x="331" y="560"/>
                    <a:pt x="358" y="559"/>
                    <a:pt x="381" y="574"/>
                  </a:cubicBezTo>
                  <a:cubicBezTo>
                    <a:pt x="389" y="579"/>
                    <a:pt x="396" y="582"/>
                    <a:pt x="403" y="586"/>
                  </a:cubicBezTo>
                  <a:cubicBezTo>
                    <a:pt x="403" y="586"/>
                    <a:pt x="403" y="586"/>
                    <a:pt x="403" y="586"/>
                  </a:cubicBezTo>
                  <a:cubicBezTo>
                    <a:pt x="409" y="600"/>
                    <a:pt x="376" y="651"/>
                    <a:pt x="359" y="658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2" name="Freeform 173">
              <a:extLst>
                <a:ext uri="{FF2B5EF4-FFF2-40B4-BE49-F238E27FC236}">
                  <a16:creationId xmlns:a16="http://schemas.microsoft.com/office/drawing/2014/main" id="{81619D2B-3ECF-0CC3-9A53-3E0F52B30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200"/>
              <a:ext cx="1168" cy="1979"/>
            </a:xfrm>
            <a:custGeom>
              <a:avLst/>
              <a:gdLst>
                <a:gd name="T0" fmla="*/ 6943 w 467"/>
                <a:gd name="T1" fmla="*/ 3222 h 742"/>
                <a:gd name="T2" fmla="*/ 4442 w 467"/>
                <a:gd name="T3" fmla="*/ 376 h 742"/>
                <a:gd name="T4" fmla="*/ 2126 w 467"/>
                <a:gd name="T5" fmla="*/ 760 h 742"/>
                <a:gd name="T6" fmla="*/ 1583 w 467"/>
                <a:gd name="T7" fmla="*/ 2142 h 742"/>
                <a:gd name="T8" fmla="*/ 1488 w 467"/>
                <a:gd name="T9" fmla="*/ 2539 h 742"/>
                <a:gd name="T10" fmla="*/ 1551 w 467"/>
                <a:gd name="T11" fmla="*/ 2539 h 742"/>
                <a:gd name="T12" fmla="*/ 2033 w 467"/>
                <a:gd name="T13" fmla="*/ 2960 h 742"/>
                <a:gd name="T14" fmla="*/ 2188 w 467"/>
                <a:gd name="T15" fmla="*/ 3153 h 742"/>
                <a:gd name="T16" fmla="*/ 2709 w 467"/>
                <a:gd name="T17" fmla="*/ 4817 h 742"/>
                <a:gd name="T18" fmla="*/ 2709 w 467"/>
                <a:gd name="T19" fmla="*/ 4988 h 742"/>
                <a:gd name="T20" fmla="*/ 2709 w 467"/>
                <a:gd name="T21" fmla="*/ 5142 h 742"/>
                <a:gd name="T22" fmla="*/ 2126 w 467"/>
                <a:gd name="T23" fmla="*/ 5841 h 742"/>
                <a:gd name="T24" fmla="*/ 1688 w 467"/>
                <a:gd name="T25" fmla="*/ 6409 h 742"/>
                <a:gd name="T26" fmla="*/ 2909 w 467"/>
                <a:gd name="T27" fmla="*/ 6793 h 742"/>
                <a:gd name="T28" fmla="*/ 2896 w 467"/>
                <a:gd name="T29" fmla="*/ 7668 h 742"/>
                <a:gd name="T30" fmla="*/ 2709 w 467"/>
                <a:gd name="T31" fmla="*/ 8351 h 742"/>
                <a:gd name="T32" fmla="*/ 2001 w 467"/>
                <a:gd name="T33" fmla="*/ 8935 h 742"/>
                <a:gd name="T34" fmla="*/ 1863 w 467"/>
                <a:gd name="T35" fmla="*/ 9546 h 742"/>
                <a:gd name="T36" fmla="*/ 1563 w 467"/>
                <a:gd name="T37" fmla="*/ 9924 h 742"/>
                <a:gd name="T38" fmla="*/ 425 w 467"/>
                <a:gd name="T39" fmla="*/ 10343 h 742"/>
                <a:gd name="T40" fmla="*/ 0 w 467"/>
                <a:gd name="T41" fmla="*/ 10607 h 742"/>
                <a:gd name="T42" fmla="*/ 0 w 467"/>
                <a:gd name="T43" fmla="*/ 12485 h 742"/>
                <a:gd name="T44" fmla="*/ 895 w 467"/>
                <a:gd name="T45" fmla="*/ 13360 h 742"/>
                <a:gd name="T46" fmla="*/ 2313 w 467"/>
                <a:gd name="T47" fmla="*/ 13928 h 742"/>
                <a:gd name="T48" fmla="*/ 3584 w 467"/>
                <a:gd name="T49" fmla="*/ 12655 h 742"/>
                <a:gd name="T50" fmla="*/ 3709 w 467"/>
                <a:gd name="T51" fmla="*/ 11573 h 742"/>
                <a:gd name="T52" fmla="*/ 4179 w 467"/>
                <a:gd name="T53" fmla="*/ 10527 h 742"/>
                <a:gd name="T54" fmla="*/ 4817 w 467"/>
                <a:gd name="T55" fmla="*/ 9127 h 742"/>
                <a:gd name="T56" fmla="*/ 4817 w 467"/>
                <a:gd name="T57" fmla="*/ 8409 h 742"/>
                <a:gd name="T58" fmla="*/ 5305 w 467"/>
                <a:gd name="T59" fmla="*/ 7895 h 742"/>
                <a:gd name="T60" fmla="*/ 5630 w 467"/>
                <a:gd name="T61" fmla="*/ 6772 h 742"/>
                <a:gd name="T62" fmla="*/ 6225 w 467"/>
                <a:gd name="T63" fmla="*/ 6465 h 742"/>
                <a:gd name="T64" fmla="*/ 6943 w 467"/>
                <a:gd name="T65" fmla="*/ 3222 h 742"/>
                <a:gd name="T66" fmla="*/ 2646 w 467"/>
                <a:gd name="T67" fmla="*/ 12165 h 742"/>
                <a:gd name="T68" fmla="*/ 1708 w 467"/>
                <a:gd name="T69" fmla="*/ 12485 h 742"/>
                <a:gd name="T70" fmla="*/ 1000 w 467"/>
                <a:gd name="T71" fmla="*/ 11119 h 742"/>
                <a:gd name="T72" fmla="*/ 1020 w 467"/>
                <a:gd name="T73" fmla="*/ 11119 h 742"/>
                <a:gd name="T74" fmla="*/ 1346 w 467"/>
                <a:gd name="T75" fmla="*/ 10890 h 742"/>
                <a:gd name="T76" fmla="*/ 2501 w 467"/>
                <a:gd name="T77" fmla="*/ 10684 h 742"/>
                <a:gd name="T78" fmla="*/ 2551 w 467"/>
                <a:gd name="T79" fmla="*/ 10684 h 742"/>
                <a:gd name="T80" fmla="*/ 2646 w 467"/>
                <a:gd name="T81" fmla="*/ 12165 h 7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67" h="742">
                  <a:moveTo>
                    <a:pt x="444" y="170"/>
                  </a:moveTo>
                  <a:cubicBezTo>
                    <a:pt x="421" y="75"/>
                    <a:pt x="328" y="35"/>
                    <a:pt x="284" y="20"/>
                  </a:cubicBezTo>
                  <a:cubicBezTo>
                    <a:pt x="228" y="0"/>
                    <a:pt x="164" y="21"/>
                    <a:pt x="136" y="40"/>
                  </a:cubicBezTo>
                  <a:cubicBezTo>
                    <a:pt x="109" y="59"/>
                    <a:pt x="106" y="97"/>
                    <a:pt x="101" y="113"/>
                  </a:cubicBezTo>
                  <a:cubicBezTo>
                    <a:pt x="98" y="122"/>
                    <a:pt x="96" y="128"/>
                    <a:pt x="95" y="134"/>
                  </a:cubicBezTo>
                  <a:cubicBezTo>
                    <a:pt x="97" y="134"/>
                    <a:pt x="98" y="134"/>
                    <a:pt x="99" y="134"/>
                  </a:cubicBezTo>
                  <a:cubicBezTo>
                    <a:pt x="112" y="134"/>
                    <a:pt x="121" y="149"/>
                    <a:pt x="130" y="156"/>
                  </a:cubicBezTo>
                  <a:cubicBezTo>
                    <a:pt x="133" y="159"/>
                    <a:pt x="137" y="163"/>
                    <a:pt x="140" y="166"/>
                  </a:cubicBezTo>
                  <a:cubicBezTo>
                    <a:pt x="162" y="189"/>
                    <a:pt x="173" y="216"/>
                    <a:pt x="173" y="254"/>
                  </a:cubicBezTo>
                  <a:cubicBezTo>
                    <a:pt x="173" y="257"/>
                    <a:pt x="173" y="260"/>
                    <a:pt x="173" y="263"/>
                  </a:cubicBezTo>
                  <a:cubicBezTo>
                    <a:pt x="173" y="266"/>
                    <a:pt x="173" y="269"/>
                    <a:pt x="173" y="271"/>
                  </a:cubicBezTo>
                  <a:cubicBezTo>
                    <a:pt x="171" y="291"/>
                    <a:pt x="154" y="296"/>
                    <a:pt x="136" y="308"/>
                  </a:cubicBezTo>
                  <a:cubicBezTo>
                    <a:pt x="126" y="314"/>
                    <a:pt x="116" y="325"/>
                    <a:pt x="108" y="338"/>
                  </a:cubicBezTo>
                  <a:cubicBezTo>
                    <a:pt x="144" y="315"/>
                    <a:pt x="184" y="325"/>
                    <a:pt x="186" y="358"/>
                  </a:cubicBezTo>
                  <a:cubicBezTo>
                    <a:pt x="187" y="372"/>
                    <a:pt x="187" y="394"/>
                    <a:pt x="185" y="404"/>
                  </a:cubicBezTo>
                  <a:cubicBezTo>
                    <a:pt x="183" y="419"/>
                    <a:pt x="179" y="430"/>
                    <a:pt x="173" y="440"/>
                  </a:cubicBezTo>
                  <a:cubicBezTo>
                    <a:pt x="170" y="445"/>
                    <a:pt x="133" y="466"/>
                    <a:pt x="128" y="471"/>
                  </a:cubicBezTo>
                  <a:cubicBezTo>
                    <a:pt x="116" y="478"/>
                    <a:pt x="122" y="494"/>
                    <a:pt x="119" y="503"/>
                  </a:cubicBezTo>
                  <a:cubicBezTo>
                    <a:pt x="115" y="515"/>
                    <a:pt x="103" y="520"/>
                    <a:pt x="100" y="523"/>
                  </a:cubicBezTo>
                  <a:cubicBezTo>
                    <a:pt x="64" y="540"/>
                    <a:pt x="44" y="540"/>
                    <a:pt x="27" y="545"/>
                  </a:cubicBezTo>
                  <a:cubicBezTo>
                    <a:pt x="9" y="549"/>
                    <a:pt x="6" y="558"/>
                    <a:pt x="0" y="559"/>
                  </a:cubicBezTo>
                  <a:cubicBezTo>
                    <a:pt x="4" y="587"/>
                    <a:pt x="4" y="642"/>
                    <a:pt x="0" y="658"/>
                  </a:cubicBezTo>
                  <a:cubicBezTo>
                    <a:pt x="15" y="669"/>
                    <a:pt x="33" y="667"/>
                    <a:pt x="57" y="704"/>
                  </a:cubicBezTo>
                  <a:cubicBezTo>
                    <a:pt x="80" y="742"/>
                    <a:pt x="124" y="732"/>
                    <a:pt x="148" y="734"/>
                  </a:cubicBezTo>
                  <a:cubicBezTo>
                    <a:pt x="182" y="731"/>
                    <a:pt x="221" y="716"/>
                    <a:pt x="229" y="667"/>
                  </a:cubicBezTo>
                  <a:cubicBezTo>
                    <a:pt x="234" y="642"/>
                    <a:pt x="236" y="615"/>
                    <a:pt x="237" y="610"/>
                  </a:cubicBezTo>
                  <a:cubicBezTo>
                    <a:pt x="260" y="608"/>
                    <a:pt x="263" y="586"/>
                    <a:pt x="267" y="555"/>
                  </a:cubicBezTo>
                  <a:cubicBezTo>
                    <a:pt x="272" y="524"/>
                    <a:pt x="300" y="495"/>
                    <a:pt x="308" y="481"/>
                  </a:cubicBezTo>
                  <a:cubicBezTo>
                    <a:pt x="316" y="466"/>
                    <a:pt x="321" y="435"/>
                    <a:pt x="308" y="443"/>
                  </a:cubicBezTo>
                  <a:cubicBezTo>
                    <a:pt x="313" y="431"/>
                    <a:pt x="329" y="426"/>
                    <a:pt x="339" y="416"/>
                  </a:cubicBezTo>
                  <a:cubicBezTo>
                    <a:pt x="360" y="394"/>
                    <a:pt x="351" y="368"/>
                    <a:pt x="360" y="357"/>
                  </a:cubicBezTo>
                  <a:cubicBezTo>
                    <a:pt x="369" y="347"/>
                    <a:pt x="382" y="351"/>
                    <a:pt x="398" y="341"/>
                  </a:cubicBezTo>
                  <a:cubicBezTo>
                    <a:pt x="411" y="338"/>
                    <a:pt x="467" y="264"/>
                    <a:pt x="444" y="170"/>
                  </a:cubicBezTo>
                  <a:close/>
                  <a:moveTo>
                    <a:pt x="169" y="641"/>
                  </a:moveTo>
                  <a:cubicBezTo>
                    <a:pt x="158" y="669"/>
                    <a:pt x="116" y="661"/>
                    <a:pt x="109" y="658"/>
                  </a:cubicBezTo>
                  <a:cubicBezTo>
                    <a:pt x="92" y="651"/>
                    <a:pt x="59" y="600"/>
                    <a:pt x="64" y="586"/>
                  </a:cubicBezTo>
                  <a:cubicBezTo>
                    <a:pt x="65" y="586"/>
                    <a:pt x="65" y="586"/>
                    <a:pt x="65" y="586"/>
                  </a:cubicBezTo>
                  <a:cubicBezTo>
                    <a:pt x="71" y="582"/>
                    <a:pt x="79" y="579"/>
                    <a:pt x="86" y="574"/>
                  </a:cubicBezTo>
                  <a:cubicBezTo>
                    <a:pt x="109" y="559"/>
                    <a:pt x="137" y="560"/>
                    <a:pt x="160" y="563"/>
                  </a:cubicBezTo>
                  <a:cubicBezTo>
                    <a:pt x="163" y="563"/>
                    <a:pt x="163" y="563"/>
                    <a:pt x="163" y="563"/>
                  </a:cubicBezTo>
                  <a:cubicBezTo>
                    <a:pt x="179" y="585"/>
                    <a:pt x="177" y="619"/>
                    <a:pt x="169" y="64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3" name="Freeform 174">
              <a:extLst>
                <a:ext uri="{FF2B5EF4-FFF2-40B4-BE49-F238E27FC236}">
                  <a16:creationId xmlns:a16="http://schemas.microsoft.com/office/drawing/2014/main" id="{2D25B3AE-186F-3AF1-03B4-02AFDCBA6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2667"/>
              <a:ext cx="110" cy="322"/>
            </a:xfrm>
            <a:custGeom>
              <a:avLst/>
              <a:gdLst>
                <a:gd name="T0" fmla="*/ 625 w 44"/>
                <a:gd name="T1" fmla="*/ 192 h 121"/>
                <a:gd name="T2" fmla="*/ 63 w 44"/>
                <a:gd name="T3" fmla="*/ 170 h 121"/>
                <a:gd name="T4" fmla="*/ 50 w 44"/>
                <a:gd name="T5" fmla="*/ 2033 h 121"/>
                <a:gd name="T6" fmla="*/ 625 w 44"/>
                <a:gd name="T7" fmla="*/ 2033 h 121"/>
                <a:gd name="T8" fmla="*/ 625 w 44"/>
                <a:gd name="T9" fmla="*/ 192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121">
                  <a:moveTo>
                    <a:pt x="40" y="10"/>
                  </a:moveTo>
                  <a:cubicBezTo>
                    <a:pt x="33" y="0"/>
                    <a:pt x="11" y="1"/>
                    <a:pt x="4" y="9"/>
                  </a:cubicBezTo>
                  <a:cubicBezTo>
                    <a:pt x="0" y="37"/>
                    <a:pt x="0" y="92"/>
                    <a:pt x="3" y="108"/>
                  </a:cubicBezTo>
                  <a:cubicBezTo>
                    <a:pt x="13" y="121"/>
                    <a:pt x="35" y="113"/>
                    <a:pt x="40" y="108"/>
                  </a:cubicBezTo>
                  <a:cubicBezTo>
                    <a:pt x="44" y="92"/>
                    <a:pt x="44" y="37"/>
                    <a:pt x="40" y="1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" name="Freeform 175">
              <a:extLst>
                <a:ext uri="{FF2B5EF4-FFF2-40B4-BE49-F238E27FC236}">
                  <a16:creationId xmlns:a16="http://schemas.microsoft.com/office/drawing/2014/main" id="{899E1957-7C48-1B62-095C-5560D5A07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560"/>
              <a:ext cx="97" cy="67"/>
            </a:xfrm>
            <a:custGeom>
              <a:avLst/>
              <a:gdLst>
                <a:gd name="T0" fmla="*/ 279 w 39"/>
                <a:gd name="T1" fmla="*/ 482 h 25"/>
                <a:gd name="T2" fmla="*/ 599 w 39"/>
                <a:gd name="T3" fmla="*/ 402 h 25"/>
                <a:gd name="T4" fmla="*/ 371 w 39"/>
                <a:gd name="T5" fmla="*/ 94 h 25"/>
                <a:gd name="T6" fmla="*/ 0 w 39"/>
                <a:gd name="T7" fmla="*/ 346 h 25"/>
                <a:gd name="T8" fmla="*/ 279 w 39"/>
                <a:gd name="T9" fmla="*/ 48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">
                  <a:moveTo>
                    <a:pt x="18" y="25"/>
                  </a:moveTo>
                  <a:cubicBezTo>
                    <a:pt x="24" y="23"/>
                    <a:pt x="31" y="22"/>
                    <a:pt x="39" y="21"/>
                  </a:cubicBezTo>
                  <a:cubicBezTo>
                    <a:pt x="34" y="15"/>
                    <a:pt x="28" y="8"/>
                    <a:pt x="24" y="5"/>
                  </a:cubicBezTo>
                  <a:cubicBezTo>
                    <a:pt x="19" y="0"/>
                    <a:pt x="9" y="2"/>
                    <a:pt x="0" y="18"/>
                  </a:cubicBezTo>
                  <a:cubicBezTo>
                    <a:pt x="6" y="21"/>
                    <a:pt x="12" y="23"/>
                    <a:pt x="18" y="25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" name="Freeform 176">
              <a:extLst>
                <a:ext uri="{FF2B5EF4-FFF2-40B4-BE49-F238E27FC236}">
                  <a16:creationId xmlns:a16="http://schemas.microsoft.com/office/drawing/2014/main" id="{A6AF233D-A940-BAA8-40E8-4D7624579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587"/>
              <a:ext cx="48" cy="29"/>
            </a:xfrm>
            <a:custGeom>
              <a:avLst/>
              <a:gdLst>
                <a:gd name="T0" fmla="*/ 96 w 19"/>
                <a:gd name="T1" fmla="*/ 200 h 11"/>
                <a:gd name="T2" fmla="*/ 96 w 19"/>
                <a:gd name="T3" fmla="*/ 200 h 11"/>
                <a:gd name="T4" fmla="*/ 306 w 19"/>
                <a:gd name="T5" fmla="*/ 200 h 11"/>
                <a:gd name="T6" fmla="*/ 147 w 19"/>
                <a:gd name="T7" fmla="*/ 0 h 11"/>
                <a:gd name="T8" fmla="*/ 0 w 19"/>
                <a:gd name="T9" fmla="*/ 200 h 11"/>
                <a:gd name="T10" fmla="*/ 96 w 19"/>
                <a:gd name="T11" fmla="*/ 20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1"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4" y="4"/>
                    <a:pt x="14" y="0"/>
                    <a:pt x="9" y="0"/>
                  </a:cubicBezTo>
                  <a:cubicBezTo>
                    <a:pt x="5" y="0"/>
                    <a:pt x="4" y="5"/>
                    <a:pt x="0" y="11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7" name="Freeform 177">
              <a:extLst>
                <a:ext uri="{FF2B5EF4-FFF2-40B4-BE49-F238E27FC236}">
                  <a16:creationId xmlns:a16="http://schemas.microsoft.com/office/drawing/2014/main" id="{5A5E01B4-AFCC-FFFB-3F45-63545AAFC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1560"/>
              <a:ext cx="97" cy="69"/>
            </a:xfrm>
            <a:custGeom>
              <a:avLst/>
              <a:gdLst>
                <a:gd name="T0" fmla="*/ 599 w 39"/>
                <a:gd name="T1" fmla="*/ 353 h 26"/>
                <a:gd name="T2" fmla="*/ 229 w 39"/>
                <a:gd name="T3" fmla="*/ 93 h 26"/>
                <a:gd name="T4" fmla="*/ 0 w 39"/>
                <a:gd name="T5" fmla="*/ 395 h 26"/>
                <a:gd name="T6" fmla="*/ 371 w 39"/>
                <a:gd name="T7" fmla="*/ 486 h 26"/>
                <a:gd name="T8" fmla="*/ 599 w 39"/>
                <a:gd name="T9" fmla="*/ 35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6">
                  <a:moveTo>
                    <a:pt x="39" y="19"/>
                  </a:moveTo>
                  <a:cubicBezTo>
                    <a:pt x="31" y="4"/>
                    <a:pt x="20" y="0"/>
                    <a:pt x="15" y="5"/>
                  </a:cubicBezTo>
                  <a:cubicBezTo>
                    <a:pt x="12" y="8"/>
                    <a:pt x="6" y="15"/>
                    <a:pt x="0" y="21"/>
                  </a:cubicBezTo>
                  <a:cubicBezTo>
                    <a:pt x="9" y="22"/>
                    <a:pt x="17" y="23"/>
                    <a:pt x="24" y="26"/>
                  </a:cubicBezTo>
                  <a:cubicBezTo>
                    <a:pt x="29" y="24"/>
                    <a:pt x="34" y="22"/>
                    <a:pt x="39" y="19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" name="Freeform 178">
              <a:extLst>
                <a:ext uri="{FF2B5EF4-FFF2-40B4-BE49-F238E27FC236}">
                  <a16:creationId xmlns:a16="http://schemas.microsoft.com/office/drawing/2014/main" id="{21503EB7-C2A1-D154-3B46-6673AB4A0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1784"/>
              <a:ext cx="862" cy="659"/>
            </a:xfrm>
            <a:custGeom>
              <a:avLst/>
              <a:gdLst>
                <a:gd name="T0" fmla="*/ 0 w 345"/>
                <a:gd name="T1" fmla="*/ 1425 h 247"/>
                <a:gd name="T2" fmla="*/ 1966 w 345"/>
                <a:gd name="T3" fmla="*/ 456 h 247"/>
                <a:gd name="T4" fmla="*/ 5287 w 345"/>
                <a:gd name="T5" fmla="*/ 1345 h 247"/>
                <a:gd name="T6" fmla="*/ 4837 w 345"/>
                <a:gd name="T7" fmla="*/ 1801 h 247"/>
                <a:gd name="T8" fmla="*/ 4165 w 345"/>
                <a:gd name="T9" fmla="*/ 2833 h 247"/>
                <a:gd name="T10" fmla="*/ 3478 w 345"/>
                <a:gd name="T11" fmla="*/ 4157 h 247"/>
                <a:gd name="T12" fmla="*/ 2696 w 345"/>
                <a:gd name="T13" fmla="*/ 4669 h 247"/>
                <a:gd name="T14" fmla="*/ 3258 w 345"/>
                <a:gd name="T15" fmla="*/ 4085 h 247"/>
                <a:gd name="T16" fmla="*/ 3620 w 345"/>
                <a:gd name="T17" fmla="*/ 3418 h 247"/>
                <a:gd name="T18" fmla="*/ 4008 w 345"/>
                <a:gd name="T19" fmla="*/ 1857 h 247"/>
                <a:gd name="T20" fmla="*/ 2778 w 345"/>
                <a:gd name="T21" fmla="*/ 819 h 247"/>
                <a:gd name="T22" fmla="*/ 0 w 345"/>
                <a:gd name="T23" fmla="*/ 1425 h 24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5" h="247">
                  <a:moveTo>
                    <a:pt x="0" y="75"/>
                  </a:moveTo>
                  <a:cubicBezTo>
                    <a:pt x="12" y="44"/>
                    <a:pt x="48" y="21"/>
                    <a:pt x="126" y="24"/>
                  </a:cubicBezTo>
                  <a:cubicBezTo>
                    <a:pt x="204" y="26"/>
                    <a:pt x="288" y="0"/>
                    <a:pt x="339" y="71"/>
                  </a:cubicBezTo>
                  <a:cubicBezTo>
                    <a:pt x="345" y="78"/>
                    <a:pt x="332" y="81"/>
                    <a:pt x="310" y="95"/>
                  </a:cubicBezTo>
                  <a:cubicBezTo>
                    <a:pt x="288" y="109"/>
                    <a:pt x="274" y="121"/>
                    <a:pt x="267" y="149"/>
                  </a:cubicBezTo>
                  <a:cubicBezTo>
                    <a:pt x="259" y="177"/>
                    <a:pt x="247" y="191"/>
                    <a:pt x="223" y="219"/>
                  </a:cubicBezTo>
                  <a:cubicBezTo>
                    <a:pt x="199" y="247"/>
                    <a:pt x="201" y="241"/>
                    <a:pt x="173" y="246"/>
                  </a:cubicBezTo>
                  <a:cubicBezTo>
                    <a:pt x="198" y="236"/>
                    <a:pt x="205" y="220"/>
                    <a:pt x="209" y="215"/>
                  </a:cubicBezTo>
                  <a:cubicBezTo>
                    <a:pt x="213" y="209"/>
                    <a:pt x="226" y="205"/>
                    <a:pt x="232" y="180"/>
                  </a:cubicBezTo>
                  <a:cubicBezTo>
                    <a:pt x="238" y="155"/>
                    <a:pt x="255" y="122"/>
                    <a:pt x="257" y="98"/>
                  </a:cubicBezTo>
                  <a:cubicBezTo>
                    <a:pt x="263" y="55"/>
                    <a:pt x="239" y="38"/>
                    <a:pt x="178" y="43"/>
                  </a:cubicBezTo>
                  <a:cubicBezTo>
                    <a:pt x="129" y="46"/>
                    <a:pt x="67" y="5"/>
                    <a:pt x="0" y="75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Freeform 179">
              <a:extLst>
                <a:ext uri="{FF2B5EF4-FFF2-40B4-BE49-F238E27FC236}">
                  <a16:creationId xmlns:a16="http://schemas.microsoft.com/office/drawing/2014/main" id="{497FE0D5-6B03-0395-73D4-5A4325109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587"/>
              <a:ext cx="287" cy="365"/>
            </a:xfrm>
            <a:custGeom>
              <a:avLst/>
              <a:gdLst>
                <a:gd name="T0" fmla="*/ 250 w 115"/>
                <a:gd name="T1" fmla="*/ 1718 h 137"/>
                <a:gd name="T2" fmla="*/ 916 w 115"/>
                <a:gd name="T3" fmla="*/ 1889 h 137"/>
                <a:gd name="T4" fmla="*/ 1370 w 115"/>
                <a:gd name="T5" fmla="*/ 2214 h 137"/>
                <a:gd name="T6" fmla="*/ 1695 w 115"/>
                <a:gd name="T7" fmla="*/ 2568 h 137"/>
                <a:gd name="T8" fmla="*/ 1744 w 115"/>
                <a:gd name="T9" fmla="*/ 2022 h 137"/>
                <a:gd name="T10" fmla="*/ 1403 w 115"/>
                <a:gd name="T11" fmla="*/ 567 h 137"/>
                <a:gd name="T12" fmla="*/ 1183 w 115"/>
                <a:gd name="T13" fmla="*/ 341 h 137"/>
                <a:gd name="T14" fmla="*/ 978 w 115"/>
                <a:gd name="T15" fmla="*/ 93 h 137"/>
                <a:gd name="T16" fmla="*/ 512 w 115"/>
                <a:gd name="T17" fmla="*/ 248 h 137"/>
                <a:gd name="T18" fmla="*/ 746 w 115"/>
                <a:gd name="T19" fmla="*/ 264 h 137"/>
                <a:gd name="T20" fmla="*/ 1008 w 115"/>
                <a:gd name="T21" fmla="*/ 477 h 137"/>
                <a:gd name="T22" fmla="*/ 1121 w 115"/>
                <a:gd name="T23" fmla="*/ 909 h 137"/>
                <a:gd name="T24" fmla="*/ 871 w 115"/>
                <a:gd name="T25" fmla="*/ 1271 h 137"/>
                <a:gd name="T26" fmla="*/ 354 w 115"/>
                <a:gd name="T27" fmla="*/ 1455 h 137"/>
                <a:gd name="T28" fmla="*/ 0 w 115"/>
                <a:gd name="T29" fmla="*/ 1761 h 1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5" h="137">
                  <a:moveTo>
                    <a:pt x="16" y="91"/>
                  </a:moveTo>
                  <a:cubicBezTo>
                    <a:pt x="32" y="92"/>
                    <a:pt x="44" y="93"/>
                    <a:pt x="59" y="100"/>
                  </a:cubicBezTo>
                  <a:cubicBezTo>
                    <a:pt x="69" y="104"/>
                    <a:pt x="79" y="111"/>
                    <a:pt x="88" y="117"/>
                  </a:cubicBezTo>
                  <a:cubicBezTo>
                    <a:pt x="93" y="121"/>
                    <a:pt x="103" y="137"/>
                    <a:pt x="109" y="136"/>
                  </a:cubicBezTo>
                  <a:cubicBezTo>
                    <a:pt x="115" y="135"/>
                    <a:pt x="113" y="113"/>
                    <a:pt x="112" y="107"/>
                  </a:cubicBezTo>
                  <a:cubicBezTo>
                    <a:pt x="109" y="83"/>
                    <a:pt x="105" y="48"/>
                    <a:pt x="90" y="30"/>
                  </a:cubicBezTo>
                  <a:cubicBezTo>
                    <a:pt x="86" y="25"/>
                    <a:pt x="81" y="22"/>
                    <a:pt x="76" y="18"/>
                  </a:cubicBezTo>
                  <a:cubicBezTo>
                    <a:pt x="71" y="15"/>
                    <a:pt x="68" y="8"/>
                    <a:pt x="63" y="5"/>
                  </a:cubicBezTo>
                  <a:cubicBezTo>
                    <a:pt x="56" y="0"/>
                    <a:pt x="37" y="5"/>
                    <a:pt x="33" y="13"/>
                  </a:cubicBezTo>
                  <a:cubicBezTo>
                    <a:pt x="37" y="15"/>
                    <a:pt x="43" y="12"/>
                    <a:pt x="48" y="14"/>
                  </a:cubicBezTo>
                  <a:cubicBezTo>
                    <a:pt x="54" y="15"/>
                    <a:pt x="61" y="18"/>
                    <a:pt x="65" y="25"/>
                  </a:cubicBezTo>
                  <a:cubicBezTo>
                    <a:pt x="68" y="30"/>
                    <a:pt x="73" y="41"/>
                    <a:pt x="72" y="48"/>
                  </a:cubicBezTo>
                  <a:cubicBezTo>
                    <a:pt x="70" y="57"/>
                    <a:pt x="62" y="66"/>
                    <a:pt x="56" y="67"/>
                  </a:cubicBezTo>
                  <a:cubicBezTo>
                    <a:pt x="44" y="70"/>
                    <a:pt x="34" y="69"/>
                    <a:pt x="23" y="77"/>
                  </a:cubicBezTo>
                  <a:cubicBezTo>
                    <a:pt x="16" y="83"/>
                    <a:pt x="6" y="86"/>
                    <a:pt x="0" y="93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1" name="Freeform 180">
              <a:extLst>
                <a:ext uri="{FF2B5EF4-FFF2-40B4-BE49-F238E27FC236}">
                  <a16:creationId xmlns:a16="http://schemas.microsoft.com/office/drawing/2014/main" id="{66ADBD58-D2BD-C057-B996-E7B2D778C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1709"/>
              <a:ext cx="285" cy="256"/>
            </a:xfrm>
            <a:custGeom>
              <a:avLst/>
              <a:gdLst>
                <a:gd name="T0" fmla="*/ 238 w 114"/>
                <a:gd name="T1" fmla="*/ 1592 h 96"/>
                <a:gd name="T2" fmla="*/ 1083 w 114"/>
                <a:gd name="T3" fmla="*/ 909 h 96"/>
                <a:gd name="T4" fmla="*/ 1488 w 114"/>
                <a:gd name="T5" fmla="*/ 819 h 96"/>
                <a:gd name="T6" fmla="*/ 1783 w 114"/>
                <a:gd name="T7" fmla="*/ 819 h 96"/>
                <a:gd name="T8" fmla="*/ 1658 w 114"/>
                <a:gd name="T9" fmla="*/ 533 h 96"/>
                <a:gd name="T10" fmla="*/ 1645 w 114"/>
                <a:gd name="T11" fmla="*/ 0 h 96"/>
                <a:gd name="T12" fmla="*/ 1470 w 114"/>
                <a:gd name="T13" fmla="*/ 376 h 96"/>
                <a:gd name="T14" fmla="*/ 970 w 114"/>
                <a:gd name="T15" fmla="*/ 568 h 96"/>
                <a:gd name="T16" fmla="*/ 533 w 114"/>
                <a:gd name="T17" fmla="*/ 797 h 96"/>
                <a:gd name="T18" fmla="*/ 220 w 114"/>
                <a:gd name="T19" fmla="*/ 341 h 96"/>
                <a:gd name="T20" fmla="*/ 33 w 114"/>
                <a:gd name="T21" fmla="*/ 1139 h 96"/>
                <a:gd name="T22" fmla="*/ 125 w 114"/>
                <a:gd name="T23" fmla="*/ 1821 h 96"/>
                <a:gd name="T24" fmla="*/ 208 w 114"/>
                <a:gd name="T25" fmla="*/ 1685 h 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96">
                  <a:moveTo>
                    <a:pt x="15" y="84"/>
                  </a:moveTo>
                  <a:cubicBezTo>
                    <a:pt x="25" y="63"/>
                    <a:pt x="50" y="54"/>
                    <a:pt x="69" y="48"/>
                  </a:cubicBezTo>
                  <a:cubicBezTo>
                    <a:pt x="77" y="45"/>
                    <a:pt x="87" y="43"/>
                    <a:pt x="95" y="43"/>
                  </a:cubicBezTo>
                  <a:cubicBezTo>
                    <a:pt x="101" y="43"/>
                    <a:pt x="109" y="47"/>
                    <a:pt x="114" y="43"/>
                  </a:cubicBezTo>
                  <a:cubicBezTo>
                    <a:pt x="111" y="38"/>
                    <a:pt x="107" y="35"/>
                    <a:pt x="106" y="28"/>
                  </a:cubicBezTo>
                  <a:cubicBezTo>
                    <a:pt x="104" y="18"/>
                    <a:pt x="101" y="8"/>
                    <a:pt x="105" y="0"/>
                  </a:cubicBezTo>
                  <a:cubicBezTo>
                    <a:pt x="99" y="7"/>
                    <a:pt x="99" y="13"/>
                    <a:pt x="94" y="20"/>
                  </a:cubicBezTo>
                  <a:cubicBezTo>
                    <a:pt x="86" y="31"/>
                    <a:pt x="73" y="28"/>
                    <a:pt x="62" y="30"/>
                  </a:cubicBezTo>
                  <a:cubicBezTo>
                    <a:pt x="51" y="31"/>
                    <a:pt x="45" y="41"/>
                    <a:pt x="34" y="42"/>
                  </a:cubicBezTo>
                  <a:cubicBezTo>
                    <a:pt x="20" y="44"/>
                    <a:pt x="17" y="31"/>
                    <a:pt x="14" y="18"/>
                  </a:cubicBezTo>
                  <a:cubicBezTo>
                    <a:pt x="4" y="26"/>
                    <a:pt x="3" y="48"/>
                    <a:pt x="2" y="60"/>
                  </a:cubicBezTo>
                  <a:cubicBezTo>
                    <a:pt x="2" y="69"/>
                    <a:pt x="0" y="92"/>
                    <a:pt x="8" y="96"/>
                  </a:cubicBezTo>
                  <a:cubicBezTo>
                    <a:pt x="10" y="94"/>
                    <a:pt x="11" y="91"/>
                    <a:pt x="13" y="89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2" name="Freeform 181">
              <a:extLst>
                <a:ext uri="{FF2B5EF4-FFF2-40B4-BE49-F238E27FC236}">
                  <a16:creationId xmlns:a16="http://schemas.microsoft.com/office/drawing/2014/main" id="{9E577B6A-A7A7-7EF9-D1AA-1F3985AE6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2496"/>
              <a:ext cx="80" cy="107"/>
            </a:xfrm>
            <a:custGeom>
              <a:avLst/>
              <a:gdLst>
                <a:gd name="T0" fmla="*/ 125 w 32"/>
                <a:gd name="T1" fmla="*/ 0 h 40"/>
                <a:gd name="T2" fmla="*/ 500 w 32"/>
                <a:gd name="T3" fmla="*/ 21 h 40"/>
                <a:gd name="T4" fmla="*/ 333 w 32"/>
                <a:gd name="T5" fmla="*/ 364 h 40"/>
                <a:gd name="T6" fmla="*/ 188 w 32"/>
                <a:gd name="T7" fmla="*/ 765 h 40"/>
                <a:gd name="T8" fmla="*/ 175 w 32"/>
                <a:gd name="T9" fmla="*/ 516 h 40"/>
                <a:gd name="T10" fmla="*/ 220 w 32"/>
                <a:gd name="T11" fmla="*/ 286 h 40"/>
                <a:gd name="T12" fmla="*/ 0 w 32"/>
                <a:gd name="T13" fmla="*/ 0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40">
                  <a:moveTo>
                    <a:pt x="8" y="0"/>
                  </a:moveTo>
                  <a:cubicBezTo>
                    <a:pt x="15" y="4"/>
                    <a:pt x="25" y="0"/>
                    <a:pt x="32" y="1"/>
                  </a:cubicBezTo>
                  <a:cubicBezTo>
                    <a:pt x="32" y="8"/>
                    <a:pt x="23" y="13"/>
                    <a:pt x="21" y="19"/>
                  </a:cubicBezTo>
                  <a:cubicBezTo>
                    <a:pt x="18" y="26"/>
                    <a:pt x="12" y="32"/>
                    <a:pt x="12" y="40"/>
                  </a:cubicBezTo>
                  <a:cubicBezTo>
                    <a:pt x="11" y="36"/>
                    <a:pt x="10" y="31"/>
                    <a:pt x="11" y="27"/>
                  </a:cubicBezTo>
                  <a:cubicBezTo>
                    <a:pt x="13" y="22"/>
                    <a:pt x="15" y="21"/>
                    <a:pt x="14" y="15"/>
                  </a:cubicBezTo>
                  <a:cubicBezTo>
                    <a:pt x="13" y="9"/>
                    <a:pt x="0" y="1"/>
                    <a:pt x="0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3" name="Freeform 182">
              <a:extLst>
                <a:ext uri="{FF2B5EF4-FFF2-40B4-BE49-F238E27FC236}">
                  <a16:creationId xmlns:a16="http://schemas.microsoft.com/office/drawing/2014/main" id="{CA8DC2FA-A7F4-F0C3-C93B-BAB111B3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" y="2077"/>
              <a:ext cx="45" cy="110"/>
            </a:xfrm>
            <a:custGeom>
              <a:avLst/>
              <a:gdLst>
                <a:gd name="T0" fmla="*/ 0 w 18"/>
                <a:gd name="T1" fmla="*/ 94 h 41"/>
                <a:gd name="T2" fmla="*/ 83 w 18"/>
                <a:gd name="T3" fmla="*/ 791 h 41"/>
                <a:gd name="T4" fmla="*/ 270 w 18"/>
                <a:gd name="T5" fmla="*/ 274 h 41"/>
                <a:gd name="T6" fmla="*/ 158 w 18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1">
                  <a:moveTo>
                    <a:pt x="0" y="5"/>
                  </a:moveTo>
                  <a:cubicBezTo>
                    <a:pt x="11" y="11"/>
                    <a:pt x="6" y="31"/>
                    <a:pt x="5" y="41"/>
                  </a:cubicBezTo>
                  <a:cubicBezTo>
                    <a:pt x="13" y="36"/>
                    <a:pt x="18" y="23"/>
                    <a:pt x="17" y="14"/>
                  </a:cubicBezTo>
                  <a:cubicBezTo>
                    <a:pt x="16" y="8"/>
                    <a:pt x="12" y="5"/>
                    <a:pt x="10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" name="Freeform 183">
              <a:extLst>
                <a:ext uri="{FF2B5EF4-FFF2-40B4-BE49-F238E27FC236}">
                  <a16:creationId xmlns:a16="http://schemas.microsoft.com/office/drawing/2014/main" id="{2210B34C-8CBB-A3A0-FF38-E779597FC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1936"/>
              <a:ext cx="110" cy="179"/>
            </a:xfrm>
            <a:custGeom>
              <a:avLst/>
              <a:gdLst>
                <a:gd name="T0" fmla="*/ 313 w 44"/>
                <a:gd name="T1" fmla="*/ 0 h 67"/>
                <a:gd name="T2" fmla="*/ 0 w 44"/>
                <a:gd name="T3" fmla="*/ 192 h 67"/>
                <a:gd name="T4" fmla="*/ 425 w 44"/>
                <a:gd name="T5" fmla="*/ 572 h 67"/>
                <a:gd name="T6" fmla="*/ 363 w 44"/>
                <a:gd name="T7" fmla="*/ 1242 h 67"/>
                <a:gd name="T8" fmla="*/ 675 w 44"/>
                <a:gd name="T9" fmla="*/ 572 h 67"/>
                <a:gd name="T10" fmla="*/ 488 w 44"/>
                <a:gd name="T11" fmla="*/ 77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67">
                  <a:moveTo>
                    <a:pt x="20" y="0"/>
                  </a:moveTo>
                  <a:cubicBezTo>
                    <a:pt x="21" y="8"/>
                    <a:pt x="4" y="15"/>
                    <a:pt x="0" y="10"/>
                  </a:cubicBezTo>
                  <a:cubicBezTo>
                    <a:pt x="11" y="15"/>
                    <a:pt x="22" y="15"/>
                    <a:pt x="27" y="30"/>
                  </a:cubicBezTo>
                  <a:cubicBezTo>
                    <a:pt x="30" y="39"/>
                    <a:pt x="26" y="56"/>
                    <a:pt x="23" y="65"/>
                  </a:cubicBezTo>
                  <a:cubicBezTo>
                    <a:pt x="35" y="67"/>
                    <a:pt x="44" y="41"/>
                    <a:pt x="43" y="30"/>
                  </a:cubicBezTo>
                  <a:cubicBezTo>
                    <a:pt x="43" y="20"/>
                    <a:pt x="38" y="9"/>
                    <a:pt x="31" y="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5" name="Freeform 184">
              <a:extLst>
                <a:ext uri="{FF2B5EF4-FFF2-40B4-BE49-F238E27FC236}">
                  <a16:creationId xmlns:a16="http://schemas.microsoft.com/office/drawing/2014/main" id="{B2CE4B31-2FE9-4F20-485D-D492E47F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1939"/>
              <a:ext cx="38" cy="50"/>
            </a:xfrm>
            <a:custGeom>
              <a:avLst/>
              <a:gdLst>
                <a:gd name="T0" fmla="*/ 0 w 15"/>
                <a:gd name="T1" fmla="*/ 255 h 19"/>
                <a:gd name="T2" fmla="*/ 180 w 15"/>
                <a:gd name="T3" fmla="*/ 0 h 19"/>
                <a:gd name="T4" fmla="*/ 0 w 15"/>
                <a:gd name="T5" fmla="*/ 255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0" y="14"/>
                  </a:moveTo>
                  <a:cubicBezTo>
                    <a:pt x="8" y="13"/>
                    <a:pt x="12" y="10"/>
                    <a:pt x="11" y="0"/>
                  </a:cubicBezTo>
                  <a:cubicBezTo>
                    <a:pt x="15" y="7"/>
                    <a:pt x="15" y="19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8" name="Freeform 185">
              <a:extLst>
                <a:ext uri="{FF2B5EF4-FFF2-40B4-BE49-F238E27FC236}">
                  <a16:creationId xmlns:a16="http://schemas.microsoft.com/office/drawing/2014/main" id="{D867C446-2CB1-029B-DC9C-83BB455DA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" y="2077"/>
              <a:ext cx="40" cy="51"/>
            </a:xfrm>
            <a:custGeom>
              <a:avLst/>
              <a:gdLst>
                <a:gd name="T0" fmla="*/ 0 w 16"/>
                <a:gd name="T1" fmla="*/ 274 h 19"/>
                <a:gd name="T2" fmla="*/ 175 w 16"/>
                <a:gd name="T3" fmla="*/ 0 h 19"/>
                <a:gd name="T4" fmla="*/ 0 w 16"/>
                <a:gd name="T5" fmla="*/ 274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9">
                  <a:moveTo>
                    <a:pt x="0" y="14"/>
                  </a:moveTo>
                  <a:cubicBezTo>
                    <a:pt x="8" y="13"/>
                    <a:pt x="12" y="9"/>
                    <a:pt x="11" y="0"/>
                  </a:cubicBezTo>
                  <a:cubicBezTo>
                    <a:pt x="16" y="6"/>
                    <a:pt x="14" y="19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Freeform 186">
              <a:extLst>
                <a:ext uri="{FF2B5EF4-FFF2-40B4-BE49-F238E27FC236}">
                  <a16:creationId xmlns:a16="http://schemas.microsoft.com/office/drawing/2014/main" id="{4B41A4F3-5CA1-B23C-4C14-342F5EA63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200"/>
              <a:ext cx="40" cy="51"/>
            </a:xfrm>
            <a:custGeom>
              <a:avLst/>
              <a:gdLst>
                <a:gd name="T0" fmla="*/ 0 w 16"/>
                <a:gd name="T1" fmla="*/ 274 h 19"/>
                <a:gd name="T2" fmla="*/ 175 w 16"/>
                <a:gd name="T3" fmla="*/ 0 h 19"/>
                <a:gd name="T4" fmla="*/ 0 w 16"/>
                <a:gd name="T5" fmla="*/ 274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9">
                  <a:moveTo>
                    <a:pt x="0" y="14"/>
                  </a:moveTo>
                  <a:cubicBezTo>
                    <a:pt x="8" y="13"/>
                    <a:pt x="12" y="9"/>
                    <a:pt x="11" y="0"/>
                  </a:cubicBezTo>
                  <a:cubicBezTo>
                    <a:pt x="16" y="7"/>
                    <a:pt x="14" y="19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0" name="Freeform 187">
              <a:extLst>
                <a:ext uri="{FF2B5EF4-FFF2-40B4-BE49-F238E27FC236}">
                  <a16:creationId xmlns:a16="http://schemas.microsoft.com/office/drawing/2014/main" id="{30E1B4BD-B1B1-91F0-79FB-E15E65491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2293"/>
              <a:ext cx="37" cy="51"/>
            </a:xfrm>
            <a:custGeom>
              <a:avLst/>
              <a:gdLst>
                <a:gd name="T0" fmla="*/ 0 w 15"/>
                <a:gd name="T1" fmla="*/ 274 h 19"/>
                <a:gd name="T2" fmla="*/ 153 w 15"/>
                <a:gd name="T3" fmla="*/ 0 h 19"/>
                <a:gd name="T4" fmla="*/ 0 w 15"/>
                <a:gd name="T5" fmla="*/ 274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9">
                  <a:moveTo>
                    <a:pt x="0" y="14"/>
                  </a:moveTo>
                  <a:cubicBezTo>
                    <a:pt x="7" y="13"/>
                    <a:pt x="12" y="10"/>
                    <a:pt x="10" y="0"/>
                  </a:cubicBezTo>
                  <a:cubicBezTo>
                    <a:pt x="15" y="8"/>
                    <a:pt x="14" y="19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1" name="Freeform 188">
              <a:extLst>
                <a:ext uri="{FF2B5EF4-FFF2-40B4-BE49-F238E27FC236}">
                  <a16:creationId xmlns:a16="http://schemas.microsoft.com/office/drawing/2014/main" id="{05B27725-9366-6E8F-C620-6A7B6D95C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264"/>
              <a:ext cx="38" cy="43"/>
            </a:xfrm>
            <a:custGeom>
              <a:avLst/>
              <a:gdLst>
                <a:gd name="T0" fmla="*/ 243 w 15"/>
                <a:gd name="T1" fmla="*/ 81 h 16"/>
                <a:gd name="T2" fmla="*/ 84 w 15"/>
                <a:gd name="T3" fmla="*/ 312 h 16"/>
                <a:gd name="T4" fmla="*/ 243 w 15"/>
                <a:gd name="T5" fmla="*/ 81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6">
                  <a:moveTo>
                    <a:pt x="15" y="4"/>
                  </a:moveTo>
                  <a:cubicBezTo>
                    <a:pt x="8" y="5"/>
                    <a:pt x="5" y="9"/>
                    <a:pt x="5" y="16"/>
                  </a:cubicBezTo>
                  <a:cubicBezTo>
                    <a:pt x="0" y="7"/>
                    <a:pt x="7" y="0"/>
                    <a:pt x="1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2" name="Freeform 189">
              <a:extLst>
                <a:ext uri="{FF2B5EF4-FFF2-40B4-BE49-F238E27FC236}">
                  <a16:creationId xmlns:a16="http://schemas.microsoft.com/office/drawing/2014/main" id="{604E6488-E303-5400-8C44-6B7DF880B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2" y="2163"/>
              <a:ext cx="38" cy="42"/>
            </a:xfrm>
            <a:custGeom>
              <a:avLst/>
              <a:gdLst>
                <a:gd name="T0" fmla="*/ 243 w 15"/>
                <a:gd name="T1" fmla="*/ 76 h 16"/>
                <a:gd name="T2" fmla="*/ 96 w 15"/>
                <a:gd name="T3" fmla="*/ 289 h 16"/>
                <a:gd name="T4" fmla="*/ 243 w 15"/>
                <a:gd name="T5" fmla="*/ 76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6">
                  <a:moveTo>
                    <a:pt x="15" y="4"/>
                  </a:moveTo>
                  <a:cubicBezTo>
                    <a:pt x="8" y="5"/>
                    <a:pt x="5" y="9"/>
                    <a:pt x="6" y="16"/>
                  </a:cubicBezTo>
                  <a:cubicBezTo>
                    <a:pt x="0" y="7"/>
                    <a:pt x="7" y="0"/>
                    <a:pt x="1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Freeform 190">
              <a:extLst>
                <a:ext uri="{FF2B5EF4-FFF2-40B4-BE49-F238E27FC236}">
                  <a16:creationId xmlns:a16="http://schemas.microsoft.com/office/drawing/2014/main" id="{0CD11B2D-FB8A-FF71-786D-45F77E8AF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2037"/>
              <a:ext cx="40" cy="43"/>
            </a:xfrm>
            <a:custGeom>
              <a:avLst/>
              <a:gdLst>
                <a:gd name="T0" fmla="*/ 250 w 16"/>
                <a:gd name="T1" fmla="*/ 81 h 16"/>
                <a:gd name="T2" fmla="*/ 95 w 16"/>
                <a:gd name="T3" fmla="*/ 312 h 16"/>
                <a:gd name="T4" fmla="*/ 250 w 16"/>
                <a:gd name="T5" fmla="*/ 81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16">
                  <a:moveTo>
                    <a:pt x="16" y="4"/>
                  </a:moveTo>
                  <a:cubicBezTo>
                    <a:pt x="9" y="6"/>
                    <a:pt x="6" y="9"/>
                    <a:pt x="6" y="16"/>
                  </a:cubicBezTo>
                  <a:cubicBezTo>
                    <a:pt x="0" y="7"/>
                    <a:pt x="7" y="0"/>
                    <a:pt x="1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" name="Freeform 191">
              <a:extLst>
                <a:ext uri="{FF2B5EF4-FFF2-40B4-BE49-F238E27FC236}">
                  <a16:creationId xmlns:a16="http://schemas.microsoft.com/office/drawing/2014/main" id="{427FCECC-08F6-60A9-043F-FD640D78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2493"/>
              <a:ext cx="48" cy="96"/>
            </a:xfrm>
            <a:custGeom>
              <a:avLst/>
              <a:gdLst>
                <a:gd name="T0" fmla="*/ 63 w 19"/>
                <a:gd name="T1" fmla="*/ 35 h 36"/>
                <a:gd name="T2" fmla="*/ 288 w 19"/>
                <a:gd name="T3" fmla="*/ 35 h 36"/>
                <a:gd name="T4" fmla="*/ 192 w 19"/>
                <a:gd name="T5" fmla="*/ 205 h 36"/>
                <a:gd name="T6" fmla="*/ 114 w 19"/>
                <a:gd name="T7" fmla="*/ 435 h 36"/>
                <a:gd name="T8" fmla="*/ 0 w 19"/>
                <a:gd name="T9" fmla="*/ 683 h 36"/>
                <a:gd name="T10" fmla="*/ 83 w 19"/>
                <a:gd name="T11" fmla="*/ 341 h 36"/>
                <a:gd name="T12" fmla="*/ 147 w 19"/>
                <a:gd name="T13" fmla="*/ 205 h 36"/>
                <a:gd name="T14" fmla="*/ 96 w 19"/>
                <a:gd name="T15" fmla="*/ 56 h 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36">
                  <a:moveTo>
                    <a:pt x="4" y="2"/>
                  </a:moveTo>
                  <a:cubicBezTo>
                    <a:pt x="7" y="1"/>
                    <a:pt x="17" y="0"/>
                    <a:pt x="18" y="2"/>
                  </a:cubicBezTo>
                  <a:cubicBezTo>
                    <a:pt x="19" y="5"/>
                    <a:pt x="14" y="9"/>
                    <a:pt x="12" y="11"/>
                  </a:cubicBezTo>
                  <a:cubicBezTo>
                    <a:pt x="9" y="15"/>
                    <a:pt x="10" y="18"/>
                    <a:pt x="7" y="23"/>
                  </a:cubicBezTo>
                  <a:cubicBezTo>
                    <a:pt x="4" y="28"/>
                    <a:pt x="2" y="30"/>
                    <a:pt x="0" y="36"/>
                  </a:cubicBezTo>
                  <a:cubicBezTo>
                    <a:pt x="1" y="30"/>
                    <a:pt x="3" y="23"/>
                    <a:pt x="5" y="18"/>
                  </a:cubicBezTo>
                  <a:cubicBezTo>
                    <a:pt x="7" y="15"/>
                    <a:pt x="8" y="14"/>
                    <a:pt x="9" y="11"/>
                  </a:cubicBezTo>
                  <a:cubicBezTo>
                    <a:pt x="9" y="8"/>
                    <a:pt x="7" y="5"/>
                    <a:pt x="6" y="3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Freeform 192">
              <a:extLst>
                <a:ext uri="{FF2B5EF4-FFF2-40B4-BE49-F238E27FC236}">
                  <a16:creationId xmlns:a16="http://schemas.microsoft.com/office/drawing/2014/main" id="{52AF4710-0EBD-5795-3599-FEA61579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2296"/>
              <a:ext cx="73" cy="128"/>
            </a:xfrm>
            <a:custGeom>
              <a:avLst/>
              <a:gdLst>
                <a:gd name="T0" fmla="*/ 284 w 29"/>
                <a:gd name="T1" fmla="*/ 21 h 48"/>
                <a:gd name="T2" fmla="*/ 176 w 29"/>
                <a:gd name="T3" fmla="*/ 512 h 48"/>
                <a:gd name="T4" fmla="*/ 0 w 29"/>
                <a:gd name="T5" fmla="*/ 909 h 48"/>
                <a:gd name="T6" fmla="*/ 368 w 29"/>
                <a:gd name="T7" fmla="*/ 435 h 48"/>
                <a:gd name="T8" fmla="*/ 317 w 29"/>
                <a:gd name="T9" fmla="*/ 0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48">
                  <a:moveTo>
                    <a:pt x="18" y="1"/>
                  </a:moveTo>
                  <a:cubicBezTo>
                    <a:pt x="24" y="10"/>
                    <a:pt x="15" y="19"/>
                    <a:pt x="11" y="27"/>
                  </a:cubicBezTo>
                  <a:cubicBezTo>
                    <a:pt x="8" y="35"/>
                    <a:pt x="7" y="43"/>
                    <a:pt x="0" y="48"/>
                  </a:cubicBezTo>
                  <a:cubicBezTo>
                    <a:pt x="9" y="42"/>
                    <a:pt x="17" y="32"/>
                    <a:pt x="23" y="23"/>
                  </a:cubicBezTo>
                  <a:cubicBezTo>
                    <a:pt x="29" y="13"/>
                    <a:pt x="27" y="6"/>
                    <a:pt x="20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" name="Freeform 193">
              <a:extLst>
                <a:ext uri="{FF2B5EF4-FFF2-40B4-BE49-F238E27FC236}">
                  <a16:creationId xmlns:a16="http://schemas.microsoft.com/office/drawing/2014/main" id="{2A50B0DB-09D3-2528-8306-0EABED9F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" y="2205"/>
              <a:ext cx="55" cy="112"/>
            </a:xfrm>
            <a:custGeom>
              <a:avLst/>
              <a:gdLst>
                <a:gd name="T0" fmla="*/ 0 w 22"/>
                <a:gd name="T1" fmla="*/ 21 h 42"/>
                <a:gd name="T2" fmla="*/ 175 w 22"/>
                <a:gd name="T3" fmla="*/ 397 h 42"/>
                <a:gd name="T4" fmla="*/ 145 w 22"/>
                <a:gd name="T5" fmla="*/ 797 h 42"/>
                <a:gd name="T6" fmla="*/ 345 w 22"/>
                <a:gd name="T7" fmla="*/ 376 h 42"/>
                <a:gd name="T8" fmla="*/ 220 w 22"/>
                <a:gd name="T9" fmla="*/ 205 h 42"/>
                <a:gd name="T10" fmla="*/ 50 w 22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42">
                  <a:moveTo>
                    <a:pt x="0" y="1"/>
                  </a:moveTo>
                  <a:cubicBezTo>
                    <a:pt x="6" y="5"/>
                    <a:pt x="8" y="13"/>
                    <a:pt x="11" y="21"/>
                  </a:cubicBezTo>
                  <a:cubicBezTo>
                    <a:pt x="14" y="29"/>
                    <a:pt x="8" y="34"/>
                    <a:pt x="9" y="42"/>
                  </a:cubicBezTo>
                  <a:cubicBezTo>
                    <a:pt x="15" y="37"/>
                    <a:pt x="21" y="28"/>
                    <a:pt x="22" y="20"/>
                  </a:cubicBezTo>
                  <a:cubicBezTo>
                    <a:pt x="18" y="23"/>
                    <a:pt x="16" y="14"/>
                    <a:pt x="14" y="11"/>
                  </a:cubicBezTo>
                  <a:cubicBezTo>
                    <a:pt x="12" y="5"/>
                    <a:pt x="5" y="5"/>
                    <a:pt x="3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" name="Freeform 194">
              <a:extLst>
                <a:ext uri="{FF2B5EF4-FFF2-40B4-BE49-F238E27FC236}">
                  <a16:creationId xmlns:a16="http://schemas.microsoft.com/office/drawing/2014/main" id="{F95C94DF-31E5-04D6-53B2-821849851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" y="2269"/>
              <a:ext cx="77" cy="115"/>
            </a:xfrm>
            <a:custGeom>
              <a:avLst/>
              <a:gdLst>
                <a:gd name="T0" fmla="*/ 0 w 31"/>
                <a:gd name="T1" fmla="*/ 824 h 43"/>
                <a:gd name="T2" fmla="*/ 445 w 31"/>
                <a:gd name="T3" fmla="*/ 0 h 43"/>
                <a:gd name="T4" fmla="*/ 246 w 31"/>
                <a:gd name="T5" fmla="*/ 342 h 43"/>
                <a:gd name="T6" fmla="*/ 154 w 31"/>
                <a:gd name="T7" fmla="*/ 286 h 43"/>
                <a:gd name="T8" fmla="*/ 75 w 31"/>
                <a:gd name="T9" fmla="*/ 26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43">
                  <a:moveTo>
                    <a:pt x="0" y="43"/>
                  </a:moveTo>
                  <a:cubicBezTo>
                    <a:pt x="8" y="31"/>
                    <a:pt x="31" y="19"/>
                    <a:pt x="29" y="0"/>
                  </a:cubicBezTo>
                  <a:cubicBezTo>
                    <a:pt x="25" y="5"/>
                    <a:pt x="22" y="16"/>
                    <a:pt x="16" y="18"/>
                  </a:cubicBezTo>
                  <a:cubicBezTo>
                    <a:pt x="12" y="20"/>
                    <a:pt x="14" y="18"/>
                    <a:pt x="10" y="15"/>
                  </a:cubicBezTo>
                  <a:cubicBezTo>
                    <a:pt x="8" y="14"/>
                    <a:pt x="7" y="13"/>
                    <a:pt x="5" y="14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" name="Freeform 195">
              <a:extLst>
                <a:ext uri="{FF2B5EF4-FFF2-40B4-BE49-F238E27FC236}">
                  <a16:creationId xmlns:a16="http://schemas.microsoft.com/office/drawing/2014/main" id="{F9030C00-2171-B684-1AB7-DB1C4F171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" y="2056"/>
              <a:ext cx="112" cy="224"/>
            </a:xfrm>
            <a:custGeom>
              <a:avLst/>
              <a:gdLst>
                <a:gd name="T0" fmla="*/ 137 w 45"/>
                <a:gd name="T1" fmla="*/ 1592 h 84"/>
                <a:gd name="T2" fmla="*/ 478 w 45"/>
                <a:gd name="T3" fmla="*/ 888 h 84"/>
                <a:gd name="T4" fmla="*/ 570 w 45"/>
                <a:gd name="T5" fmla="*/ 605 h 84"/>
                <a:gd name="T6" fmla="*/ 694 w 45"/>
                <a:gd name="T7" fmla="*/ 264 h 84"/>
                <a:gd name="T8" fmla="*/ 309 w 45"/>
                <a:gd name="T9" fmla="*/ 376 h 84"/>
                <a:gd name="T10" fmla="*/ 0 w 45"/>
                <a:gd name="T11" fmla="*/ 0 h 84"/>
                <a:gd name="T12" fmla="*/ 30 w 45"/>
                <a:gd name="T13" fmla="*/ 205 h 84"/>
                <a:gd name="T14" fmla="*/ 217 w 45"/>
                <a:gd name="T15" fmla="*/ 341 h 84"/>
                <a:gd name="T16" fmla="*/ 249 w 45"/>
                <a:gd name="T17" fmla="*/ 477 h 84"/>
                <a:gd name="T18" fmla="*/ 341 w 45"/>
                <a:gd name="T19" fmla="*/ 568 h 84"/>
                <a:gd name="T20" fmla="*/ 371 w 45"/>
                <a:gd name="T21" fmla="*/ 989 h 84"/>
                <a:gd name="T22" fmla="*/ 167 w 45"/>
                <a:gd name="T23" fmla="*/ 1480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84">
                  <a:moveTo>
                    <a:pt x="9" y="84"/>
                  </a:moveTo>
                  <a:cubicBezTo>
                    <a:pt x="19" y="81"/>
                    <a:pt x="27" y="57"/>
                    <a:pt x="31" y="47"/>
                  </a:cubicBezTo>
                  <a:cubicBezTo>
                    <a:pt x="33" y="41"/>
                    <a:pt x="35" y="38"/>
                    <a:pt x="37" y="32"/>
                  </a:cubicBezTo>
                  <a:cubicBezTo>
                    <a:pt x="39" y="26"/>
                    <a:pt x="42" y="19"/>
                    <a:pt x="45" y="14"/>
                  </a:cubicBezTo>
                  <a:cubicBezTo>
                    <a:pt x="36" y="22"/>
                    <a:pt x="30" y="33"/>
                    <a:pt x="20" y="20"/>
                  </a:cubicBezTo>
                  <a:cubicBezTo>
                    <a:pt x="14" y="13"/>
                    <a:pt x="9" y="4"/>
                    <a:pt x="0" y="0"/>
                  </a:cubicBezTo>
                  <a:cubicBezTo>
                    <a:pt x="4" y="3"/>
                    <a:pt x="4" y="7"/>
                    <a:pt x="2" y="11"/>
                  </a:cubicBezTo>
                  <a:cubicBezTo>
                    <a:pt x="6" y="7"/>
                    <a:pt x="12" y="14"/>
                    <a:pt x="14" y="18"/>
                  </a:cubicBezTo>
                  <a:cubicBezTo>
                    <a:pt x="15" y="20"/>
                    <a:pt x="15" y="23"/>
                    <a:pt x="16" y="25"/>
                  </a:cubicBezTo>
                  <a:cubicBezTo>
                    <a:pt x="18" y="28"/>
                    <a:pt x="20" y="28"/>
                    <a:pt x="22" y="30"/>
                  </a:cubicBezTo>
                  <a:cubicBezTo>
                    <a:pt x="28" y="36"/>
                    <a:pt x="26" y="44"/>
                    <a:pt x="24" y="52"/>
                  </a:cubicBezTo>
                  <a:cubicBezTo>
                    <a:pt x="22" y="59"/>
                    <a:pt x="18" y="74"/>
                    <a:pt x="11" y="78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" name="Freeform 196">
              <a:extLst>
                <a:ext uri="{FF2B5EF4-FFF2-40B4-BE49-F238E27FC236}">
                  <a16:creationId xmlns:a16="http://schemas.microsoft.com/office/drawing/2014/main" id="{1A8C3566-E2D7-5085-7AA5-02EA701D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" y="1917"/>
              <a:ext cx="225" cy="230"/>
            </a:xfrm>
            <a:custGeom>
              <a:avLst/>
              <a:gdLst>
                <a:gd name="T0" fmla="*/ 0 w 90"/>
                <a:gd name="T1" fmla="*/ 0 h 86"/>
                <a:gd name="T2" fmla="*/ 20 w 90"/>
                <a:gd name="T3" fmla="*/ 286 h 86"/>
                <a:gd name="T4" fmla="*/ 375 w 90"/>
                <a:gd name="T5" fmla="*/ 824 h 86"/>
                <a:gd name="T6" fmla="*/ 458 w 90"/>
                <a:gd name="T7" fmla="*/ 1244 h 86"/>
                <a:gd name="T8" fmla="*/ 363 w 90"/>
                <a:gd name="T9" fmla="*/ 1645 h 86"/>
                <a:gd name="T10" fmla="*/ 658 w 90"/>
                <a:gd name="T11" fmla="*/ 1110 h 86"/>
                <a:gd name="T12" fmla="*/ 1000 w 90"/>
                <a:gd name="T13" fmla="*/ 824 h 86"/>
                <a:gd name="T14" fmla="*/ 1283 w 90"/>
                <a:gd name="T15" fmla="*/ 594 h 86"/>
                <a:gd name="T16" fmla="*/ 1313 w 90"/>
                <a:gd name="T17" fmla="*/ 265 h 86"/>
                <a:gd name="T18" fmla="*/ 1050 w 90"/>
                <a:gd name="T19" fmla="*/ 628 h 86"/>
                <a:gd name="T20" fmla="*/ 658 w 90"/>
                <a:gd name="T21" fmla="*/ 901 h 86"/>
                <a:gd name="T22" fmla="*/ 300 w 90"/>
                <a:gd name="T23" fmla="*/ 364 h 86"/>
                <a:gd name="T24" fmla="*/ 83 w 90"/>
                <a:gd name="T25" fmla="*/ 56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" h="86">
                  <a:moveTo>
                    <a:pt x="0" y="0"/>
                  </a:moveTo>
                  <a:cubicBezTo>
                    <a:pt x="4" y="5"/>
                    <a:pt x="4" y="10"/>
                    <a:pt x="1" y="15"/>
                  </a:cubicBezTo>
                  <a:cubicBezTo>
                    <a:pt x="15" y="16"/>
                    <a:pt x="18" y="29"/>
                    <a:pt x="24" y="43"/>
                  </a:cubicBezTo>
                  <a:cubicBezTo>
                    <a:pt x="28" y="50"/>
                    <a:pt x="30" y="56"/>
                    <a:pt x="29" y="65"/>
                  </a:cubicBezTo>
                  <a:cubicBezTo>
                    <a:pt x="28" y="71"/>
                    <a:pt x="23" y="79"/>
                    <a:pt x="23" y="86"/>
                  </a:cubicBezTo>
                  <a:cubicBezTo>
                    <a:pt x="28" y="73"/>
                    <a:pt x="32" y="65"/>
                    <a:pt x="42" y="58"/>
                  </a:cubicBezTo>
                  <a:cubicBezTo>
                    <a:pt x="50" y="53"/>
                    <a:pt x="57" y="48"/>
                    <a:pt x="64" y="43"/>
                  </a:cubicBezTo>
                  <a:cubicBezTo>
                    <a:pt x="70" y="39"/>
                    <a:pt x="76" y="35"/>
                    <a:pt x="82" y="31"/>
                  </a:cubicBezTo>
                  <a:cubicBezTo>
                    <a:pt x="89" y="25"/>
                    <a:pt x="90" y="20"/>
                    <a:pt x="84" y="14"/>
                  </a:cubicBezTo>
                  <a:cubicBezTo>
                    <a:pt x="86" y="24"/>
                    <a:pt x="73" y="30"/>
                    <a:pt x="67" y="33"/>
                  </a:cubicBezTo>
                  <a:cubicBezTo>
                    <a:pt x="60" y="37"/>
                    <a:pt x="48" y="53"/>
                    <a:pt x="42" y="47"/>
                  </a:cubicBezTo>
                  <a:cubicBezTo>
                    <a:pt x="33" y="40"/>
                    <a:pt x="29" y="23"/>
                    <a:pt x="19" y="19"/>
                  </a:cubicBezTo>
                  <a:cubicBezTo>
                    <a:pt x="10" y="16"/>
                    <a:pt x="10" y="10"/>
                    <a:pt x="5" y="3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" name="Freeform 197">
              <a:extLst>
                <a:ext uri="{FF2B5EF4-FFF2-40B4-BE49-F238E27FC236}">
                  <a16:creationId xmlns:a16="http://schemas.microsoft.com/office/drawing/2014/main" id="{A9B1C726-22E2-CA70-202C-C9102692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848"/>
              <a:ext cx="490" cy="157"/>
            </a:xfrm>
            <a:custGeom>
              <a:avLst/>
              <a:gdLst>
                <a:gd name="T0" fmla="*/ 500 w 196"/>
                <a:gd name="T1" fmla="*/ 93 h 59"/>
                <a:gd name="T2" fmla="*/ 1375 w 196"/>
                <a:gd name="T3" fmla="*/ 0 h 59"/>
                <a:gd name="T4" fmla="*/ 3063 w 196"/>
                <a:gd name="T5" fmla="*/ 750 h 59"/>
                <a:gd name="T6" fmla="*/ 3050 w 196"/>
                <a:gd name="T7" fmla="*/ 963 h 59"/>
                <a:gd name="T8" fmla="*/ 2833 w 196"/>
                <a:gd name="T9" fmla="*/ 1112 h 59"/>
                <a:gd name="T10" fmla="*/ 2500 w 196"/>
                <a:gd name="T11" fmla="*/ 490 h 59"/>
                <a:gd name="T12" fmla="*/ 1208 w 196"/>
                <a:gd name="T13" fmla="*/ 136 h 59"/>
                <a:gd name="T14" fmla="*/ 0 w 196"/>
                <a:gd name="T15" fmla="*/ 56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6" h="59">
                  <a:moveTo>
                    <a:pt x="32" y="5"/>
                  </a:moveTo>
                  <a:cubicBezTo>
                    <a:pt x="45" y="5"/>
                    <a:pt x="71" y="1"/>
                    <a:pt x="88" y="0"/>
                  </a:cubicBezTo>
                  <a:cubicBezTo>
                    <a:pt x="106" y="0"/>
                    <a:pt x="165" y="1"/>
                    <a:pt x="196" y="40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7" y="49"/>
                    <a:pt x="175" y="36"/>
                    <a:pt x="160" y="26"/>
                  </a:cubicBezTo>
                  <a:cubicBezTo>
                    <a:pt x="145" y="17"/>
                    <a:pt x="97" y="3"/>
                    <a:pt x="77" y="7"/>
                  </a:cubicBezTo>
                  <a:cubicBezTo>
                    <a:pt x="54" y="9"/>
                    <a:pt x="18" y="9"/>
                    <a:pt x="0" y="3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1" name="Freeform 198">
              <a:extLst>
                <a:ext uri="{FF2B5EF4-FFF2-40B4-BE49-F238E27FC236}">
                  <a16:creationId xmlns:a16="http://schemas.microsoft.com/office/drawing/2014/main" id="{2D2AF19E-15DA-8616-0882-8BB696AB4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" y="1800"/>
              <a:ext cx="90" cy="144"/>
            </a:xfrm>
            <a:custGeom>
              <a:avLst/>
              <a:gdLst>
                <a:gd name="T0" fmla="*/ 0 w 36"/>
                <a:gd name="T1" fmla="*/ 533 h 54"/>
                <a:gd name="T2" fmla="*/ 283 w 36"/>
                <a:gd name="T3" fmla="*/ 776 h 54"/>
                <a:gd name="T4" fmla="*/ 488 w 36"/>
                <a:gd name="T5" fmla="*/ 1003 h 54"/>
                <a:gd name="T6" fmla="*/ 550 w 36"/>
                <a:gd name="T7" fmla="*/ 627 h 54"/>
                <a:gd name="T8" fmla="*/ 425 w 36"/>
                <a:gd name="T9" fmla="*/ 0 h 54"/>
                <a:gd name="T10" fmla="*/ 488 w 36"/>
                <a:gd name="T11" fmla="*/ 547 h 54"/>
                <a:gd name="T12" fmla="*/ 188 w 36"/>
                <a:gd name="T13" fmla="*/ 605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" h="54">
                  <a:moveTo>
                    <a:pt x="0" y="28"/>
                  </a:moveTo>
                  <a:cubicBezTo>
                    <a:pt x="5" y="34"/>
                    <a:pt x="13" y="36"/>
                    <a:pt x="18" y="41"/>
                  </a:cubicBezTo>
                  <a:cubicBezTo>
                    <a:pt x="20" y="44"/>
                    <a:pt x="27" y="54"/>
                    <a:pt x="31" y="53"/>
                  </a:cubicBezTo>
                  <a:cubicBezTo>
                    <a:pt x="36" y="51"/>
                    <a:pt x="35" y="37"/>
                    <a:pt x="35" y="33"/>
                  </a:cubicBezTo>
                  <a:cubicBezTo>
                    <a:pt x="34" y="22"/>
                    <a:pt x="28" y="12"/>
                    <a:pt x="27" y="0"/>
                  </a:cubicBezTo>
                  <a:cubicBezTo>
                    <a:pt x="28" y="9"/>
                    <a:pt x="33" y="20"/>
                    <a:pt x="31" y="29"/>
                  </a:cubicBezTo>
                  <a:cubicBezTo>
                    <a:pt x="29" y="37"/>
                    <a:pt x="17" y="34"/>
                    <a:pt x="12" y="32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2" name="Freeform 199">
              <a:extLst>
                <a:ext uri="{FF2B5EF4-FFF2-40B4-BE49-F238E27FC236}">
                  <a16:creationId xmlns:a16="http://schemas.microsoft.com/office/drawing/2014/main" id="{9B21DD7A-44D9-4E98-4456-35234BEF0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" y="2768"/>
              <a:ext cx="460" cy="376"/>
            </a:xfrm>
            <a:custGeom>
              <a:avLst/>
              <a:gdLst>
                <a:gd name="T0" fmla="*/ 250 w 184"/>
                <a:gd name="T1" fmla="*/ 2467 h 141"/>
                <a:gd name="T2" fmla="*/ 1188 w 184"/>
                <a:gd name="T3" fmla="*/ 2539 h 141"/>
                <a:gd name="T4" fmla="*/ 1958 w 184"/>
                <a:gd name="T5" fmla="*/ 2048 h 141"/>
                <a:gd name="T6" fmla="*/ 2613 w 184"/>
                <a:gd name="T7" fmla="*/ 1421 h 141"/>
                <a:gd name="T8" fmla="*/ 2863 w 184"/>
                <a:gd name="T9" fmla="*/ 1045 h 141"/>
                <a:gd name="T10" fmla="*/ 2875 w 184"/>
                <a:gd name="T11" fmla="*/ 456 h 141"/>
                <a:gd name="T12" fmla="*/ 2438 w 184"/>
                <a:gd name="T13" fmla="*/ 341 h 141"/>
                <a:gd name="T14" fmla="*/ 2050 w 184"/>
                <a:gd name="T15" fmla="*/ 77 h 141"/>
                <a:gd name="T16" fmla="*/ 1833 w 184"/>
                <a:gd name="T17" fmla="*/ 605 h 141"/>
                <a:gd name="T18" fmla="*/ 1613 w 184"/>
                <a:gd name="T19" fmla="*/ 1195 h 141"/>
                <a:gd name="T20" fmla="*/ 1738 w 184"/>
                <a:gd name="T21" fmla="*/ 1443 h 141"/>
                <a:gd name="T22" fmla="*/ 1645 w 184"/>
                <a:gd name="T23" fmla="*/ 1800 h 141"/>
                <a:gd name="T24" fmla="*/ 1063 w 184"/>
                <a:gd name="T25" fmla="*/ 2219 h 141"/>
                <a:gd name="T26" fmla="*/ 0 w 184"/>
                <a:gd name="T27" fmla="*/ 2355 h 1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84" h="141">
                  <a:moveTo>
                    <a:pt x="16" y="130"/>
                  </a:moveTo>
                  <a:cubicBezTo>
                    <a:pt x="25" y="141"/>
                    <a:pt x="63" y="135"/>
                    <a:pt x="76" y="134"/>
                  </a:cubicBezTo>
                  <a:cubicBezTo>
                    <a:pt x="97" y="131"/>
                    <a:pt x="111" y="124"/>
                    <a:pt x="125" y="108"/>
                  </a:cubicBezTo>
                  <a:cubicBezTo>
                    <a:pt x="137" y="94"/>
                    <a:pt x="151" y="83"/>
                    <a:pt x="167" y="75"/>
                  </a:cubicBezTo>
                  <a:cubicBezTo>
                    <a:pt x="178" y="69"/>
                    <a:pt x="182" y="70"/>
                    <a:pt x="183" y="55"/>
                  </a:cubicBezTo>
                  <a:cubicBezTo>
                    <a:pt x="184" y="45"/>
                    <a:pt x="183" y="35"/>
                    <a:pt x="184" y="24"/>
                  </a:cubicBezTo>
                  <a:cubicBezTo>
                    <a:pt x="176" y="19"/>
                    <a:pt x="165" y="22"/>
                    <a:pt x="156" y="18"/>
                  </a:cubicBezTo>
                  <a:cubicBezTo>
                    <a:pt x="150" y="15"/>
                    <a:pt x="139" y="0"/>
                    <a:pt x="131" y="4"/>
                  </a:cubicBezTo>
                  <a:cubicBezTo>
                    <a:pt x="127" y="6"/>
                    <a:pt x="120" y="27"/>
                    <a:pt x="117" y="32"/>
                  </a:cubicBezTo>
                  <a:cubicBezTo>
                    <a:pt x="114" y="39"/>
                    <a:pt x="103" y="56"/>
                    <a:pt x="103" y="63"/>
                  </a:cubicBezTo>
                  <a:cubicBezTo>
                    <a:pt x="103" y="68"/>
                    <a:pt x="110" y="71"/>
                    <a:pt x="111" y="76"/>
                  </a:cubicBezTo>
                  <a:cubicBezTo>
                    <a:pt x="112" y="83"/>
                    <a:pt x="108" y="90"/>
                    <a:pt x="105" y="95"/>
                  </a:cubicBezTo>
                  <a:cubicBezTo>
                    <a:pt x="96" y="109"/>
                    <a:pt x="84" y="113"/>
                    <a:pt x="68" y="117"/>
                  </a:cubicBezTo>
                  <a:cubicBezTo>
                    <a:pt x="56" y="119"/>
                    <a:pt x="7" y="140"/>
                    <a:pt x="0" y="12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3" name="Freeform 200">
              <a:extLst>
                <a:ext uri="{FF2B5EF4-FFF2-40B4-BE49-F238E27FC236}">
                  <a16:creationId xmlns:a16="http://schemas.microsoft.com/office/drawing/2014/main" id="{43F8304E-C966-EE18-3685-55BD4488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2" y="2784"/>
              <a:ext cx="205" cy="219"/>
            </a:xfrm>
            <a:custGeom>
              <a:avLst/>
              <a:gdLst>
                <a:gd name="T0" fmla="*/ 895 w 82"/>
                <a:gd name="T1" fmla="*/ 0 h 82"/>
                <a:gd name="T2" fmla="*/ 520 w 82"/>
                <a:gd name="T3" fmla="*/ 363 h 82"/>
                <a:gd name="T4" fmla="*/ 83 w 82"/>
                <a:gd name="T5" fmla="*/ 550 h 82"/>
                <a:gd name="T6" fmla="*/ 63 w 82"/>
                <a:gd name="T7" fmla="*/ 1140 h 82"/>
                <a:gd name="T8" fmla="*/ 583 w 82"/>
                <a:gd name="T9" fmla="*/ 1562 h 82"/>
                <a:gd name="T10" fmla="*/ 533 w 82"/>
                <a:gd name="T11" fmla="*/ 764 h 82"/>
                <a:gd name="T12" fmla="*/ 1283 w 82"/>
                <a:gd name="T13" fmla="*/ 956 h 82"/>
                <a:gd name="T14" fmla="*/ 1063 w 82"/>
                <a:gd name="T15" fmla="*/ 662 h 82"/>
                <a:gd name="T16" fmla="*/ 925 w 82"/>
                <a:gd name="T17" fmla="*/ 77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" h="82">
                  <a:moveTo>
                    <a:pt x="57" y="0"/>
                  </a:moveTo>
                  <a:cubicBezTo>
                    <a:pt x="49" y="6"/>
                    <a:pt x="42" y="16"/>
                    <a:pt x="33" y="19"/>
                  </a:cubicBezTo>
                  <a:cubicBezTo>
                    <a:pt x="20" y="24"/>
                    <a:pt x="12" y="16"/>
                    <a:pt x="5" y="29"/>
                  </a:cubicBezTo>
                  <a:cubicBezTo>
                    <a:pt x="1" y="36"/>
                    <a:pt x="0" y="54"/>
                    <a:pt x="4" y="60"/>
                  </a:cubicBezTo>
                  <a:cubicBezTo>
                    <a:pt x="12" y="69"/>
                    <a:pt x="31" y="68"/>
                    <a:pt x="37" y="82"/>
                  </a:cubicBezTo>
                  <a:cubicBezTo>
                    <a:pt x="28" y="67"/>
                    <a:pt x="10" y="50"/>
                    <a:pt x="34" y="40"/>
                  </a:cubicBezTo>
                  <a:cubicBezTo>
                    <a:pt x="53" y="31"/>
                    <a:pt x="67" y="57"/>
                    <a:pt x="82" y="50"/>
                  </a:cubicBezTo>
                  <a:cubicBezTo>
                    <a:pt x="80" y="43"/>
                    <a:pt x="73" y="41"/>
                    <a:pt x="68" y="35"/>
                  </a:cubicBezTo>
                  <a:cubicBezTo>
                    <a:pt x="62" y="27"/>
                    <a:pt x="58" y="14"/>
                    <a:pt x="59" y="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" name="Freeform 201">
              <a:extLst>
                <a:ext uri="{FF2B5EF4-FFF2-40B4-BE49-F238E27FC236}">
                  <a16:creationId xmlns:a16="http://schemas.microsoft.com/office/drawing/2014/main" id="{0B059511-E77D-A378-F778-CDD11BB3A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" y="2587"/>
              <a:ext cx="235" cy="258"/>
            </a:xfrm>
            <a:custGeom>
              <a:avLst/>
              <a:gdLst>
                <a:gd name="T0" fmla="*/ 300 w 94"/>
                <a:gd name="T1" fmla="*/ 431 h 97"/>
                <a:gd name="T2" fmla="*/ 1470 w 94"/>
                <a:gd name="T3" fmla="*/ 942 h 97"/>
                <a:gd name="T4" fmla="*/ 1363 w 94"/>
                <a:gd name="T5" fmla="*/ 1825 h 97"/>
                <a:gd name="T6" fmla="*/ 1208 w 94"/>
                <a:gd name="T7" fmla="*/ 1189 h 97"/>
                <a:gd name="T8" fmla="*/ 1000 w 94"/>
                <a:gd name="T9" fmla="*/ 1245 h 97"/>
                <a:gd name="T10" fmla="*/ 708 w 94"/>
                <a:gd name="T11" fmla="*/ 1168 h 97"/>
                <a:gd name="T12" fmla="*/ 250 w 94"/>
                <a:gd name="T13" fmla="*/ 601 h 97"/>
                <a:gd name="T14" fmla="*/ 0 w 94"/>
                <a:gd name="T15" fmla="*/ 0 h 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4" h="97">
                  <a:moveTo>
                    <a:pt x="19" y="23"/>
                  </a:moveTo>
                  <a:cubicBezTo>
                    <a:pt x="26" y="47"/>
                    <a:pt x="75" y="53"/>
                    <a:pt x="94" y="50"/>
                  </a:cubicBezTo>
                  <a:cubicBezTo>
                    <a:pt x="88" y="65"/>
                    <a:pt x="90" y="81"/>
                    <a:pt x="87" y="97"/>
                  </a:cubicBezTo>
                  <a:cubicBezTo>
                    <a:pt x="83" y="88"/>
                    <a:pt x="87" y="68"/>
                    <a:pt x="77" y="63"/>
                  </a:cubicBezTo>
                  <a:cubicBezTo>
                    <a:pt x="75" y="62"/>
                    <a:pt x="67" y="66"/>
                    <a:pt x="64" y="66"/>
                  </a:cubicBezTo>
                  <a:cubicBezTo>
                    <a:pt x="58" y="66"/>
                    <a:pt x="51" y="64"/>
                    <a:pt x="45" y="62"/>
                  </a:cubicBezTo>
                  <a:cubicBezTo>
                    <a:pt x="33" y="56"/>
                    <a:pt x="24" y="42"/>
                    <a:pt x="16" y="32"/>
                  </a:cubicBezTo>
                  <a:cubicBezTo>
                    <a:pt x="10" y="22"/>
                    <a:pt x="9" y="7"/>
                    <a:pt x="0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" name="Freeform 202">
              <a:extLst>
                <a:ext uri="{FF2B5EF4-FFF2-40B4-BE49-F238E27FC236}">
                  <a16:creationId xmlns:a16="http://schemas.microsoft.com/office/drawing/2014/main" id="{D96B9A4E-28A2-CB6D-5027-5F8039FB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" y="2848"/>
              <a:ext cx="55" cy="179"/>
            </a:xfrm>
            <a:custGeom>
              <a:avLst/>
              <a:gdLst>
                <a:gd name="T0" fmla="*/ 0 w 22"/>
                <a:gd name="T1" fmla="*/ 0 h 67"/>
                <a:gd name="T2" fmla="*/ 250 w 22"/>
                <a:gd name="T3" fmla="*/ 492 h 67"/>
                <a:gd name="T4" fmla="*/ 345 w 22"/>
                <a:gd name="T5" fmla="*/ 1277 h 67"/>
                <a:gd name="T6" fmla="*/ 83 w 22"/>
                <a:gd name="T7" fmla="*/ 94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67">
                  <a:moveTo>
                    <a:pt x="0" y="0"/>
                  </a:moveTo>
                  <a:cubicBezTo>
                    <a:pt x="15" y="4"/>
                    <a:pt x="17" y="13"/>
                    <a:pt x="16" y="26"/>
                  </a:cubicBezTo>
                  <a:cubicBezTo>
                    <a:pt x="15" y="41"/>
                    <a:pt x="19" y="54"/>
                    <a:pt x="22" y="67"/>
                  </a:cubicBezTo>
                  <a:cubicBezTo>
                    <a:pt x="8" y="50"/>
                    <a:pt x="5" y="27"/>
                    <a:pt x="5" y="5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6" name="Freeform 203">
              <a:extLst>
                <a:ext uri="{FF2B5EF4-FFF2-40B4-BE49-F238E27FC236}">
                  <a16:creationId xmlns:a16="http://schemas.microsoft.com/office/drawing/2014/main" id="{68087B86-BC19-0A7A-B4D9-B75432263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2693"/>
              <a:ext cx="128" cy="152"/>
            </a:xfrm>
            <a:custGeom>
              <a:avLst/>
              <a:gdLst>
                <a:gd name="T0" fmla="*/ 0 w 51"/>
                <a:gd name="T1" fmla="*/ 205 h 57"/>
                <a:gd name="T2" fmla="*/ 238 w 51"/>
                <a:gd name="T3" fmla="*/ 1080 h 57"/>
                <a:gd name="T4" fmla="*/ 366 w 51"/>
                <a:gd name="T5" fmla="*/ 477 h 57"/>
                <a:gd name="T6" fmla="*/ 806 w 51"/>
                <a:gd name="T7" fmla="*/ 0 h 57"/>
                <a:gd name="T8" fmla="*/ 50 w 51"/>
                <a:gd name="T9" fmla="*/ 19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57">
                  <a:moveTo>
                    <a:pt x="0" y="11"/>
                  </a:moveTo>
                  <a:cubicBezTo>
                    <a:pt x="12" y="24"/>
                    <a:pt x="10" y="41"/>
                    <a:pt x="15" y="57"/>
                  </a:cubicBezTo>
                  <a:cubicBezTo>
                    <a:pt x="13" y="44"/>
                    <a:pt x="13" y="34"/>
                    <a:pt x="23" y="25"/>
                  </a:cubicBezTo>
                  <a:cubicBezTo>
                    <a:pt x="31" y="18"/>
                    <a:pt x="49" y="12"/>
                    <a:pt x="51" y="0"/>
                  </a:cubicBezTo>
                  <a:cubicBezTo>
                    <a:pt x="41" y="2"/>
                    <a:pt x="8" y="21"/>
                    <a:pt x="3" y="1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7" name="Freeform 204">
              <a:extLst>
                <a:ext uri="{FF2B5EF4-FFF2-40B4-BE49-F238E27FC236}">
                  <a16:creationId xmlns:a16="http://schemas.microsoft.com/office/drawing/2014/main" id="{415990AF-5B5A-CE7F-C752-527E716B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2384"/>
              <a:ext cx="228" cy="440"/>
            </a:xfrm>
            <a:custGeom>
              <a:avLst/>
              <a:gdLst>
                <a:gd name="T0" fmla="*/ 408 w 91"/>
                <a:gd name="T1" fmla="*/ 2184 h 165"/>
                <a:gd name="T2" fmla="*/ 333 w 91"/>
                <a:gd name="T3" fmla="*/ 2637 h 165"/>
                <a:gd name="T4" fmla="*/ 63 w 91"/>
                <a:gd name="T5" fmla="*/ 3051 h 165"/>
                <a:gd name="T6" fmla="*/ 659 w 91"/>
                <a:gd name="T7" fmla="*/ 1899 h 165"/>
                <a:gd name="T8" fmla="*/ 1318 w 91"/>
                <a:gd name="T9" fmla="*/ 512 h 165"/>
                <a:gd name="T10" fmla="*/ 1163 w 91"/>
                <a:gd name="T11" fmla="*/ 285 h 165"/>
                <a:gd name="T12" fmla="*/ 847 w 91"/>
                <a:gd name="T13" fmla="*/ 1059 h 165"/>
                <a:gd name="T14" fmla="*/ 471 w 91"/>
                <a:gd name="T15" fmla="*/ 1800 h 165"/>
                <a:gd name="T16" fmla="*/ 238 w 91"/>
                <a:gd name="T17" fmla="*/ 2104 h 165"/>
                <a:gd name="T18" fmla="*/ 0 w 91"/>
                <a:gd name="T19" fmla="*/ 2275 h 165"/>
                <a:gd name="T20" fmla="*/ 376 w 91"/>
                <a:gd name="T21" fmla="*/ 2581 h 1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" h="165">
                  <a:moveTo>
                    <a:pt x="26" y="115"/>
                  </a:moveTo>
                  <a:cubicBezTo>
                    <a:pt x="23" y="123"/>
                    <a:pt x="25" y="131"/>
                    <a:pt x="21" y="139"/>
                  </a:cubicBezTo>
                  <a:cubicBezTo>
                    <a:pt x="17" y="148"/>
                    <a:pt x="8" y="153"/>
                    <a:pt x="4" y="161"/>
                  </a:cubicBezTo>
                  <a:cubicBezTo>
                    <a:pt x="38" y="165"/>
                    <a:pt x="32" y="121"/>
                    <a:pt x="42" y="100"/>
                  </a:cubicBezTo>
                  <a:cubicBezTo>
                    <a:pt x="53" y="75"/>
                    <a:pt x="70" y="51"/>
                    <a:pt x="84" y="27"/>
                  </a:cubicBezTo>
                  <a:cubicBezTo>
                    <a:pt x="91" y="14"/>
                    <a:pt x="87" y="0"/>
                    <a:pt x="74" y="15"/>
                  </a:cubicBezTo>
                  <a:cubicBezTo>
                    <a:pt x="65" y="25"/>
                    <a:pt x="60" y="45"/>
                    <a:pt x="54" y="56"/>
                  </a:cubicBezTo>
                  <a:cubicBezTo>
                    <a:pt x="46" y="71"/>
                    <a:pt x="40" y="83"/>
                    <a:pt x="30" y="95"/>
                  </a:cubicBezTo>
                  <a:cubicBezTo>
                    <a:pt x="24" y="101"/>
                    <a:pt x="21" y="107"/>
                    <a:pt x="15" y="111"/>
                  </a:cubicBezTo>
                  <a:cubicBezTo>
                    <a:pt x="9" y="115"/>
                    <a:pt x="4" y="115"/>
                    <a:pt x="0" y="120"/>
                  </a:cubicBezTo>
                  <a:cubicBezTo>
                    <a:pt x="16" y="117"/>
                    <a:pt x="23" y="118"/>
                    <a:pt x="24" y="13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8" name="Freeform 205">
              <a:extLst>
                <a:ext uri="{FF2B5EF4-FFF2-40B4-BE49-F238E27FC236}">
                  <a16:creationId xmlns:a16="http://schemas.microsoft.com/office/drawing/2014/main" id="{5E9FDA30-2C41-BBC9-4ACF-3E14A7C9A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859"/>
              <a:ext cx="417" cy="285"/>
            </a:xfrm>
            <a:custGeom>
              <a:avLst/>
              <a:gdLst>
                <a:gd name="T0" fmla="*/ 2599 w 167"/>
                <a:gd name="T1" fmla="*/ 77 h 107"/>
                <a:gd name="T2" fmla="*/ 2370 w 167"/>
                <a:gd name="T3" fmla="*/ 1191 h 107"/>
                <a:gd name="T4" fmla="*/ 1715 w 167"/>
                <a:gd name="T5" fmla="*/ 1907 h 107"/>
                <a:gd name="T6" fmla="*/ 779 w 167"/>
                <a:gd name="T7" fmla="*/ 1987 h 107"/>
                <a:gd name="T8" fmla="*/ 312 w 167"/>
                <a:gd name="T9" fmla="*/ 1907 h 107"/>
                <a:gd name="T10" fmla="*/ 0 w 167"/>
                <a:gd name="T11" fmla="*/ 1433 h 107"/>
                <a:gd name="T12" fmla="*/ 779 w 167"/>
                <a:gd name="T13" fmla="*/ 1590 h 107"/>
                <a:gd name="T14" fmla="*/ 1478 w 167"/>
                <a:gd name="T15" fmla="*/ 1169 h 107"/>
                <a:gd name="T16" fmla="*/ 1883 w 167"/>
                <a:gd name="T17" fmla="*/ 1057 h 107"/>
                <a:gd name="T18" fmla="*/ 2132 w 167"/>
                <a:gd name="T19" fmla="*/ 703 h 107"/>
                <a:gd name="T20" fmla="*/ 2370 w 167"/>
                <a:gd name="T21" fmla="*/ 306 h 107"/>
                <a:gd name="T22" fmla="*/ 2432 w 167"/>
                <a:gd name="T23" fmla="*/ 115 h 107"/>
                <a:gd name="T24" fmla="*/ 2524 w 167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7" h="107">
                  <a:moveTo>
                    <a:pt x="167" y="4"/>
                  </a:moveTo>
                  <a:cubicBezTo>
                    <a:pt x="161" y="22"/>
                    <a:pt x="161" y="46"/>
                    <a:pt x="152" y="63"/>
                  </a:cubicBezTo>
                  <a:cubicBezTo>
                    <a:pt x="144" y="78"/>
                    <a:pt x="126" y="97"/>
                    <a:pt x="110" y="101"/>
                  </a:cubicBezTo>
                  <a:cubicBezTo>
                    <a:pt x="91" y="106"/>
                    <a:pt x="70" y="105"/>
                    <a:pt x="50" y="105"/>
                  </a:cubicBezTo>
                  <a:cubicBezTo>
                    <a:pt x="39" y="105"/>
                    <a:pt x="29" y="107"/>
                    <a:pt x="20" y="101"/>
                  </a:cubicBezTo>
                  <a:cubicBezTo>
                    <a:pt x="14" y="97"/>
                    <a:pt x="1" y="83"/>
                    <a:pt x="0" y="76"/>
                  </a:cubicBezTo>
                  <a:cubicBezTo>
                    <a:pt x="14" y="82"/>
                    <a:pt x="35" y="86"/>
                    <a:pt x="50" y="84"/>
                  </a:cubicBezTo>
                  <a:cubicBezTo>
                    <a:pt x="66" y="81"/>
                    <a:pt x="79" y="66"/>
                    <a:pt x="95" y="62"/>
                  </a:cubicBezTo>
                  <a:cubicBezTo>
                    <a:pt x="105" y="60"/>
                    <a:pt x="111" y="64"/>
                    <a:pt x="121" y="56"/>
                  </a:cubicBezTo>
                  <a:cubicBezTo>
                    <a:pt x="127" y="50"/>
                    <a:pt x="130" y="42"/>
                    <a:pt x="137" y="37"/>
                  </a:cubicBezTo>
                  <a:cubicBezTo>
                    <a:pt x="148" y="28"/>
                    <a:pt x="147" y="28"/>
                    <a:pt x="152" y="16"/>
                  </a:cubicBezTo>
                  <a:cubicBezTo>
                    <a:pt x="154" y="12"/>
                    <a:pt x="154" y="10"/>
                    <a:pt x="156" y="6"/>
                  </a:cubicBezTo>
                  <a:cubicBezTo>
                    <a:pt x="158" y="4"/>
                    <a:pt x="161" y="5"/>
                    <a:pt x="162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9" name="Freeform 206">
              <a:extLst>
                <a:ext uri="{FF2B5EF4-FFF2-40B4-BE49-F238E27FC236}">
                  <a16:creationId xmlns:a16="http://schemas.microsoft.com/office/drawing/2014/main" id="{8B231182-6B2C-0FCA-9F24-DC35E64A4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" y="2397"/>
              <a:ext cx="100" cy="131"/>
            </a:xfrm>
            <a:custGeom>
              <a:avLst/>
              <a:gdLst>
                <a:gd name="T0" fmla="*/ 0 w 40"/>
                <a:gd name="T1" fmla="*/ 594 h 49"/>
                <a:gd name="T2" fmla="*/ 0 w 40"/>
                <a:gd name="T3" fmla="*/ 936 h 49"/>
                <a:gd name="T4" fmla="*/ 625 w 40"/>
                <a:gd name="T5" fmla="*/ 0 h 49"/>
                <a:gd name="T6" fmla="*/ 20 w 40"/>
                <a:gd name="T7" fmla="*/ 572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" h="49">
                  <a:moveTo>
                    <a:pt x="0" y="31"/>
                  </a:moveTo>
                  <a:cubicBezTo>
                    <a:pt x="0" y="37"/>
                    <a:pt x="0" y="44"/>
                    <a:pt x="0" y="49"/>
                  </a:cubicBezTo>
                  <a:cubicBezTo>
                    <a:pt x="16" y="39"/>
                    <a:pt x="32" y="17"/>
                    <a:pt x="40" y="0"/>
                  </a:cubicBezTo>
                  <a:cubicBezTo>
                    <a:pt x="26" y="7"/>
                    <a:pt x="12" y="18"/>
                    <a:pt x="1" y="3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0" name="Freeform 207">
              <a:extLst>
                <a:ext uri="{FF2B5EF4-FFF2-40B4-BE49-F238E27FC236}">
                  <a16:creationId xmlns:a16="http://schemas.microsoft.com/office/drawing/2014/main" id="{491FF123-C619-AD85-2AFF-10C1B51CF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" y="2405"/>
              <a:ext cx="97" cy="112"/>
            </a:xfrm>
            <a:custGeom>
              <a:avLst/>
              <a:gdLst>
                <a:gd name="T0" fmla="*/ 0 w 39"/>
                <a:gd name="T1" fmla="*/ 0 h 42"/>
                <a:gd name="T2" fmla="*/ 525 w 39"/>
                <a:gd name="T3" fmla="*/ 797 h 42"/>
                <a:gd name="T4" fmla="*/ 75 w 39"/>
                <a:gd name="T5" fmla="*/ 115 h 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" h="42">
                  <a:moveTo>
                    <a:pt x="0" y="0"/>
                  </a:moveTo>
                  <a:cubicBezTo>
                    <a:pt x="3" y="20"/>
                    <a:pt x="21" y="31"/>
                    <a:pt x="34" y="42"/>
                  </a:cubicBezTo>
                  <a:cubicBezTo>
                    <a:pt x="39" y="27"/>
                    <a:pt x="19" y="8"/>
                    <a:pt x="5" y="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1" name="Freeform 208">
              <a:extLst>
                <a:ext uri="{FF2B5EF4-FFF2-40B4-BE49-F238E27FC236}">
                  <a16:creationId xmlns:a16="http://schemas.microsoft.com/office/drawing/2014/main" id="{C5BDFCA9-E119-0915-B67D-5A7455525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2595"/>
              <a:ext cx="607" cy="210"/>
            </a:xfrm>
            <a:custGeom>
              <a:avLst/>
              <a:gdLst>
                <a:gd name="T0" fmla="*/ 30 w 243"/>
                <a:gd name="T1" fmla="*/ 93 h 79"/>
                <a:gd name="T2" fmla="*/ 917 w 243"/>
                <a:gd name="T3" fmla="*/ 678 h 79"/>
                <a:gd name="T4" fmla="*/ 2071 w 243"/>
                <a:gd name="T5" fmla="*/ 678 h 79"/>
                <a:gd name="T6" fmla="*/ 2978 w 243"/>
                <a:gd name="T7" fmla="*/ 1074 h 79"/>
                <a:gd name="T8" fmla="*/ 3475 w 243"/>
                <a:gd name="T9" fmla="*/ 1449 h 79"/>
                <a:gd name="T10" fmla="*/ 3682 w 243"/>
                <a:gd name="T11" fmla="*/ 962 h 79"/>
                <a:gd name="T12" fmla="*/ 2808 w 243"/>
                <a:gd name="T13" fmla="*/ 678 h 79"/>
                <a:gd name="T14" fmla="*/ 2278 w 243"/>
                <a:gd name="T15" fmla="*/ 545 h 79"/>
                <a:gd name="T16" fmla="*/ 1821 w 243"/>
                <a:gd name="T17" fmla="*/ 396 h 79"/>
                <a:gd name="T18" fmla="*/ 999 w 243"/>
                <a:gd name="T19" fmla="*/ 452 h 79"/>
                <a:gd name="T20" fmla="*/ 637 w 243"/>
                <a:gd name="T21" fmla="*/ 282 h 79"/>
                <a:gd name="T22" fmla="*/ 292 w 243"/>
                <a:gd name="T23" fmla="*/ 319 h 79"/>
                <a:gd name="T24" fmla="*/ 0 w 243"/>
                <a:gd name="T25" fmla="*/ 0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3" h="79">
                  <a:moveTo>
                    <a:pt x="2" y="5"/>
                  </a:moveTo>
                  <a:cubicBezTo>
                    <a:pt x="12" y="21"/>
                    <a:pt x="41" y="36"/>
                    <a:pt x="59" y="36"/>
                  </a:cubicBezTo>
                  <a:cubicBezTo>
                    <a:pt x="85" y="37"/>
                    <a:pt x="108" y="31"/>
                    <a:pt x="133" y="36"/>
                  </a:cubicBezTo>
                  <a:cubicBezTo>
                    <a:pt x="153" y="40"/>
                    <a:pt x="174" y="45"/>
                    <a:pt x="191" y="57"/>
                  </a:cubicBezTo>
                  <a:cubicBezTo>
                    <a:pt x="201" y="64"/>
                    <a:pt x="211" y="75"/>
                    <a:pt x="223" y="77"/>
                  </a:cubicBezTo>
                  <a:cubicBezTo>
                    <a:pt x="237" y="79"/>
                    <a:pt x="243" y="64"/>
                    <a:pt x="236" y="51"/>
                  </a:cubicBezTo>
                  <a:cubicBezTo>
                    <a:pt x="217" y="64"/>
                    <a:pt x="200" y="41"/>
                    <a:pt x="180" y="36"/>
                  </a:cubicBezTo>
                  <a:cubicBezTo>
                    <a:pt x="169" y="33"/>
                    <a:pt x="157" y="33"/>
                    <a:pt x="146" y="29"/>
                  </a:cubicBezTo>
                  <a:cubicBezTo>
                    <a:pt x="136" y="26"/>
                    <a:pt x="128" y="22"/>
                    <a:pt x="117" y="21"/>
                  </a:cubicBezTo>
                  <a:cubicBezTo>
                    <a:pt x="93" y="19"/>
                    <a:pt x="87" y="35"/>
                    <a:pt x="64" y="24"/>
                  </a:cubicBezTo>
                  <a:cubicBezTo>
                    <a:pt x="56" y="20"/>
                    <a:pt x="49" y="16"/>
                    <a:pt x="41" y="15"/>
                  </a:cubicBezTo>
                  <a:cubicBezTo>
                    <a:pt x="34" y="14"/>
                    <a:pt x="25" y="18"/>
                    <a:pt x="19" y="17"/>
                  </a:cubicBezTo>
                  <a:cubicBezTo>
                    <a:pt x="12" y="16"/>
                    <a:pt x="5" y="6"/>
                    <a:pt x="0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2" name="Freeform 209">
              <a:extLst>
                <a:ext uri="{FF2B5EF4-FFF2-40B4-BE49-F238E27FC236}">
                  <a16:creationId xmlns:a16="http://schemas.microsoft.com/office/drawing/2014/main" id="{DE37C197-C7B3-03E5-5315-A0CE63F3E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2448"/>
              <a:ext cx="642" cy="360"/>
            </a:xfrm>
            <a:custGeom>
              <a:avLst/>
              <a:gdLst>
                <a:gd name="T0" fmla="*/ 0 w 257"/>
                <a:gd name="T1" fmla="*/ 2411 h 135"/>
                <a:gd name="T2" fmla="*/ 1074 w 257"/>
                <a:gd name="T3" fmla="*/ 1784 h 135"/>
                <a:gd name="T4" fmla="*/ 2246 w 257"/>
                <a:gd name="T5" fmla="*/ 1557 h 135"/>
                <a:gd name="T6" fmla="*/ 3287 w 257"/>
                <a:gd name="T7" fmla="*/ 1288 h 135"/>
                <a:gd name="T8" fmla="*/ 3725 w 257"/>
                <a:gd name="T9" fmla="*/ 819 h 135"/>
                <a:gd name="T10" fmla="*/ 4007 w 257"/>
                <a:gd name="T11" fmla="*/ 0 h 135"/>
                <a:gd name="T12" fmla="*/ 3028 w 257"/>
                <a:gd name="T13" fmla="*/ 968 h 135"/>
                <a:gd name="T14" fmla="*/ 1841 w 257"/>
                <a:gd name="T15" fmla="*/ 1195 h 135"/>
                <a:gd name="T16" fmla="*/ 1416 w 257"/>
                <a:gd name="T17" fmla="*/ 1421 h 135"/>
                <a:gd name="T18" fmla="*/ 967 w 257"/>
                <a:gd name="T19" fmla="*/ 1515 h 135"/>
                <a:gd name="T20" fmla="*/ 262 w 257"/>
                <a:gd name="T21" fmla="*/ 2027 h 1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7" h="135">
                  <a:moveTo>
                    <a:pt x="0" y="127"/>
                  </a:moveTo>
                  <a:cubicBezTo>
                    <a:pt x="10" y="135"/>
                    <a:pt x="57" y="100"/>
                    <a:pt x="69" y="94"/>
                  </a:cubicBezTo>
                  <a:cubicBezTo>
                    <a:pt x="93" y="80"/>
                    <a:pt x="117" y="80"/>
                    <a:pt x="144" y="82"/>
                  </a:cubicBezTo>
                  <a:cubicBezTo>
                    <a:pt x="170" y="83"/>
                    <a:pt x="190" y="85"/>
                    <a:pt x="211" y="68"/>
                  </a:cubicBezTo>
                  <a:cubicBezTo>
                    <a:pt x="221" y="60"/>
                    <a:pt x="231" y="54"/>
                    <a:pt x="239" y="43"/>
                  </a:cubicBezTo>
                  <a:cubicBezTo>
                    <a:pt x="250" y="29"/>
                    <a:pt x="249" y="14"/>
                    <a:pt x="257" y="0"/>
                  </a:cubicBezTo>
                  <a:cubicBezTo>
                    <a:pt x="234" y="17"/>
                    <a:pt x="225" y="45"/>
                    <a:pt x="194" y="51"/>
                  </a:cubicBezTo>
                  <a:cubicBezTo>
                    <a:pt x="170" y="57"/>
                    <a:pt x="142" y="54"/>
                    <a:pt x="118" y="63"/>
                  </a:cubicBezTo>
                  <a:cubicBezTo>
                    <a:pt x="109" y="66"/>
                    <a:pt x="101" y="72"/>
                    <a:pt x="91" y="75"/>
                  </a:cubicBezTo>
                  <a:cubicBezTo>
                    <a:pt x="81" y="78"/>
                    <a:pt x="71" y="77"/>
                    <a:pt x="62" y="80"/>
                  </a:cubicBezTo>
                  <a:cubicBezTo>
                    <a:pt x="47" y="85"/>
                    <a:pt x="30" y="98"/>
                    <a:pt x="17" y="107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3" name="Freeform 210">
              <a:extLst>
                <a:ext uri="{FF2B5EF4-FFF2-40B4-BE49-F238E27FC236}">
                  <a16:creationId xmlns:a16="http://schemas.microsoft.com/office/drawing/2014/main" id="{7E736D2C-4446-9490-C101-9EB0662F3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2093"/>
              <a:ext cx="220" cy="358"/>
            </a:xfrm>
            <a:custGeom>
              <a:avLst/>
              <a:gdLst>
                <a:gd name="T0" fmla="*/ 175 w 88"/>
                <a:gd name="T1" fmla="*/ 150 h 134"/>
                <a:gd name="T2" fmla="*/ 1375 w 88"/>
                <a:gd name="T3" fmla="*/ 2554 h 134"/>
                <a:gd name="T4" fmla="*/ 1063 w 88"/>
                <a:gd name="T5" fmla="*/ 1528 h 134"/>
                <a:gd name="T6" fmla="*/ 863 w 88"/>
                <a:gd name="T7" fmla="*/ 1392 h 134"/>
                <a:gd name="T8" fmla="*/ 938 w 88"/>
                <a:gd name="T9" fmla="*/ 820 h 134"/>
                <a:gd name="T10" fmla="*/ 488 w 88"/>
                <a:gd name="T11" fmla="*/ 900 h 134"/>
                <a:gd name="T12" fmla="*/ 0 w 88"/>
                <a:gd name="T13" fmla="*/ 0 h 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8" h="134">
                  <a:moveTo>
                    <a:pt x="11" y="8"/>
                  </a:moveTo>
                  <a:cubicBezTo>
                    <a:pt x="8" y="58"/>
                    <a:pt x="57" y="104"/>
                    <a:pt x="88" y="134"/>
                  </a:cubicBezTo>
                  <a:cubicBezTo>
                    <a:pt x="74" y="120"/>
                    <a:pt x="67" y="100"/>
                    <a:pt x="68" y="80"/>
                  </a:cubicBezTo>
                  <a:cubicBezTo>
                    <a:pt x="59" y="98"/>
                    <a:pt x="55" y="85"/>
                    <a:pt x="55" y="73"/>
                  </a:cubicBezTo>
                  <a:cubicBezTo>
                    <a:pt x="56" y="63"/>
                    <a:pt x="60" y="53"/>
                    <a:pt x="60" y="43"/>
                  </a:cubicBezTo>
                  <a:cubicBezTo>
                    <a:pt x="48" y="63"/>
                    <a:pt x="37" y="53"/>
                    <a:pt x="31" y="47"/>
                  </a:cubicBezTo>
                  <a:cubicBezTo>
                    <a:pt x="23" y="38"/>
                    <a:pt x="11" y="5"/>
                    <a:pt x="0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" name="Freeform 211">
              <a:extLst>
                <a:ext uri="{FF2B5EF4-FFF2-40B4-BE49-F238E27FC236}">
                  <a16:creationId xmlns:a16="http://schemas.microsoft.com/office/drawing/2014/main" id="{3BEED932-3F2F-0EF1-DCF7-51747BCEC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080"/>
              <a:ext cx="27" cy="37"/>
            </a:xfrm>
            <a:custGeom>
              <a:avLst/>
              <a:gdLst>
                <a:gd name="T0" fmla="*/ 0 w 11"/>
                <a:gd name="T1" fmla="*/ 167 h 14"/>
                <a:gd name="T2" fmla="*/ 120 w 11"/>
                <a:gd name="T3" fmla="*/ 0 h 14"/>
                <a:gd name="T4" fmla="*/ 162 w 11"/>
                <a:gd name="T5" fmla="*/ 259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0" y="9"/>
                  </a:moveTo>
                  <a:cubicBezTo>
                    <a:pt x="1" y="5"/>
                    <a:pt x="4" y="1"/>
                    <a:pt x="8" y="0"/>
                  </a:cubicBezTo>
                  <a:cubicBezTo>
                    <a:pt x="7" y="5"/>
                    <a:pt x="8" y="10"/>
                    <a:pt x="11" y="1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" name="Freeform 212">
              <a:extLst>
                <a:ext uri="{FF2B5EF4-FFF2-40B4-BE49-F238E27FC236}">
                  <a16:creationId xmlns:a16="http://schemas.microsoft.com/office/drawing/2014/main" id="{59C4D85E-5340-BB11-04D6-DADEAAA31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1931"/>
              <a:ext cx="38" cy="42"/>
            </a:xfrm>
            <a:custGeom>
              <a:avLst/>
              <a:gdLst>
                <a:gd name="T0" fmla="*/ 0 w 15"/>
                <a:gd name="T1" fmla="*/ 234 h 16"/>
                <a:gd name="T2" fmla="*/ 180 w 15"/>
                <a:gd name="T3" fmla="*/ 0 h 16"/>
                <a:gd name="T4" fmla="*/ 243 w 15"/>
                <a:gd name="T5" fmla="*/ 289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16">
                  <a:moveTo>
                    <a:pt x="0" y="13"/>
                  </a:moveTo>
                  <a:cubicBezTo>
                    <a:pt x="2" y="7"/>
                    <a:pt x="6" y="3"/>
                    <a:pt x="11" y="0"/>
                  </a:cubicBezTo>
                  <a:cubicBezTo>
                    <a:pt x="8" y="6"/>
                    <a:pt x="10" y="12"/>
                    <a:pt x="15" y="16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" name="Freeform 213">
              <a:extLst>
                <a:ext uri="{FF2B5EF4-FFF2-40B4-BE49-F238E27FC236}">
                  <a16:creationId xmlns:a16="http://schemas.microsoft.com/office/drawing/2014/main" id="{8686C628-FDC0-0FD1-7310-60A7922CB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1317"/>
              <a:ext cx="433" cy="998"/>
            </a:xfrm>
            <a:custGeom>
              <a:avLst/>
              <a:gdLst>
                <a:gd name="T0" fmla="*/ 2713 w 173"/>
                <a:gd name="T1" fmla="*/ 0 h 374"/>
                <a:gd name="T2" fmla="*/ 345 w 173"/>
                <a:gd name="T3" fmla="*/ 2620 h 374"/>
                <a:gd name="T4" fmla="*/ 613 w 173"/>
                <a:gd name="T5" fmla="*/ 4750 h 374"/>
                <a:gd name="T6" fmla="*/ 471 w 173"/>
                <a:gd name="T7" fmla="*/ 5681 h 374"/>
                <a:gd name="T8" fmla="*/ 989 w 173"/>
                <a:gd name="T9" fmla="*/ 5852 h 374"/>
                <a:gd name="T10" fmla="*/ 1442 w 173"/>
                <a:gd name="T11" fmla="*/ 7106 h 374"/>
                <a:gd name="T12" fmla="*/ 1221 w 173"/>
                <a:gd name="T13" fmla="*/ 5740 h 374"/>
                <a:gd name="T14" fmla="*/ 909 w 173"/>
                <a:gd name="T15" fmla="*/ 4408 h 374"/>
                <a:gd name="T16" fmla="*/ 2713 w 173"/>
                <a:gd name="T17" fmla="*/ 0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3" h="374">
                  <a:moveTo>
                    <a:pt x="173" y="0"/>
                  </a:moveTo>
                  <a:cubicBezTo>
                    <a:pt x="106" y="16"/>
                    <a:pt x="45" y="50"/>
                    <a:pt x="22" y="138"/>
                  </a:cubicBezTo>
                  <a:cubicBezTo>
                    <a:pt x="0" y="226"/>
                    <a:pt x="31" y="235"/>
                    <a:pt x="39" y="250"/>
                  </a:cubicBezTo>
                  <a:cubicBezTo>
                    <a:pt x="47" y="264"/>
                    <a:pt x="54" y="296"/>
                    <a:pt x="30" y="299"/>
                  </a:cubicBezTo>
                  <a:cubicBezTo>
                    <a:pt x="44" y="304"/>
                    <a:pt x="54" y="299"/>
                    <a:pt x="63" y="308"/>
                  </a:cubicBezTo>
                  <a:cubicBezTo>
                    <a:pt x="72" y="318"/>
                    <a:pt x="71" y="359"/>
                    <a:pt x="92" y="374"/>
                  </a:cubicBezTo>
                  <a:cubicBezTo>
                    <a:pt x="77" y="362"/>
                    <a:pt x="78" y="322"/>
                    <a:pt x="78" y="302"/>
                  </a:cubicBezTo>
                  <a:cubicBezTo>
                    <a:pt x="78" y="282"/>
                    <a:pt x="69" y="252"/>
                    <a:pt x="58" y="232"/>
                  </a:cubicBezTo>
                  <a:cubicBezTo>
                    <a:pt x="47" y="212"/>
                    <a:pt x="16" y="75"/>
                    <a:pt x="173" y="0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" name="Freeform 214">
              <a:extLst>
                <a:ext uri="{FF2B5EF4-FFF2-40B4-BE49-F238E27FC236}">
                  <a16:creationId xmlns:a16="http://schemas.microsoft.com/office/drawing/2014/main" id="{E9BE9070-D885-9CE7-678E-0A473230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7" y="1344"/>
              <a:ext cx="345" cy="763"/>
            </a:xfrm>
            <a:custGeom>
              <a:avLst/>
              <a:gdLst>
                <a:gd name="T0" fmla="*/ 2158 w 138"/>
                <a:gd name="T1" fmla="*/ 0 h 286"/>
                <a:gd name="T2" fmla="*/ 188 w 138"/>
                <a:gd name="T3" fmla="*/ 2697 h 286"/>
                <a:gd name="T4" fmla="*/ 533 w 138"/>
                <a:gd name="T5" fmla="*/ 4655 h 286"/>
                <a:gd name="T6" fmla="*/ 488 w 138"/>
                <a:gd name="T7" fmla="*/ 5432 h 286"/>
                <a:gd name="T8" fmla="*/ 783 w 138"/>
                <a:gd name="T9" fmla="*/ 4826 h 286"/>
                <a:gd name="T10" fmla="*/ 345 w 138"/>
                <a:gd name="T11" fmla="*/ 3687 h 286"/>
                <a:gd name="T12" fmla="*/ 2158 w 138"/>
                <a:gd name="T13" fmla="*/ 0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286">
                  <a:moveTo>
                    <a:pt x="138" y="0"/>
                  </a:moveTo>
                  <a:cubicBezTo>
                    <a:pt x="105" y="5"/>
                    <a:pt x="29" y="46"/>
                    <a:pt x="12" y="142"/>
                  </a:cubicBezTo>
                  <a:cubicBezTo>
                    <a:pt x="0" y="204"/>
                    <a:pt x="23" y="229"/>
                    <a:pt x="34" y="245"/>
                  </a:cubicBezTo>
                  <a:cubicBezTo>
                    <a:pt x="46" y="261"/>
                    <a:pt x="42" y="278"/>
                    <a:pt x="31" y="286"/>
                  </a:cubicBezTo>
                  <a:cubicBezTo>
                    <a:pt x="48" y="280"/>
                    <a:pt x="52" y="268"/>
                    <a:pt x="50" y="254"/>
                  </a:cubicBezTo>
                  <a:cubicBezTo>
                    <a:pt x="47" y="241"/>
                    <a:pt x="25" y="214"/>
                    <a:pt x="22" y="194"/>
                  </a:cubicBezTo>
                  <a:cubicBezTo>
                    <a:pt x="17" y="164"/>
                    <a:pt x="19" y="52"/>
                    <a:pt x="138" y="0"/>
                  </a:cubicBezTo>
                  <a:close/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8" name="Freeform 215">
              <a:extLst>
                <a:ext uri="{FF2B5EF4-FFF2-40B4-BE49-F238E27FC236}">
                  <a16:creationId xmlns:a16="http://schemas.microsoft.com/office/drawing/2014/main" id="{85BE25CC-B973-4684-6C2D-217FED7BA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2" y="1331"/>
              <a:ext cx="170" cy="392"/>
            </a:xfrm>
            <a:custGeom>
              <a:avLst/>
              <a:gdLst>
                <a:gd name="T0" fmla="*/ 313 w 68"/>
                <a:gd name="T1" fmla="*/ 35 h 147"/>
                <a:gd name="T2" fmla="*/ 895 w 68"/>
                <a:gd name="T3" fmla="*/ 1459 h 147"/>
                <a:gd name="T4" fmla="*/ 458 w 68"/>
                <a:gd name="T5" fmla="*/ 2027 h 147"/>
                <a:gd name="T6" fmla="*/ 0 w 68"/>
                <a:gd name="T7" fmla="*/ 2787 h 147"/>
                <a:gd name="T8" fmla="*/ 125 w 68"/>
                <a:gd name="T9" fmla="*/ 1728 h 147"/>
                <a:gd name="T10" fmla="*/ 550 w 68"/>
                <a:gd name="T11" fmla="*/ 1365 h 147"/>
                <a:gd name="T12" fmla="*/ 425 w 68"/>
                <a:gd name="T13" fmla="*/ 171 h 1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147">
                  <a:moveTo>
                    <a:pt x="20" y="2"/>
                  </a:moveTo>
                  <a:cubicBezTo>
                    <a:pt x="45" y="0"/>
                    <a:pt x="68" y="57"/>
                    <a:pt x="57" y="77"/>
                  </a:cubicBezTo>
                  <a:cubicBezTo>
                    <a:pt x="52" y="87"/>
                    <a:pt x="37" y="98"/>
                    <a:pt x="29" y="107"/>
                  </a:cubicBezTo>
                  <a:cubicBezTo>
                    <a:pt x="18" y="121"/>
                    <a:pt x="1" y="126"/>
                    <a:pt x="0" y="147"/>
                  </a:cubicBezTo>
                  <a:cubicBezTo>
                    <a:pt x="2" y="134"/>
                    <a:pt x="2" y="102"/>
                    <a:pt x="8" y="91"/>
                  </a:cubicBezTo>
                  <a:cubicBezTo>
                    <a:pt x="14" y="79"/>
                    <a:pt x="30" y="86"/>
                    <a:pt x="35" y="72"/>
                  </a:cubicBezTo>
                  <a:cubicBezTo>
                    <a:pt x="40" y="57"/>
                    <a:pt x="40" y="19"/>
                    <a:pt x="27" y="9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9" name="Freeform 216">
              <a:extLst>
                <a:ext uri="{FF2B5EF4-FFF2-40B4-BE49-F238E27FC236}">
                  <a16:creationId xmlns:a16="http://schemas.microsoft.com/office/drawing/2014/main" id="{3944AB7B-0739-2F7C-BCF9-D974BAD76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989"/>
              <a:ext cx="155" cy="102"/>
            </a:xfrm>
            <a:custGeom>
              <a:avLst/>
              <a:gdLst>
                <a:gd name="T0" fmla="*/ 250 w 62"/>
                <a:gd name="T1" fmla="*/ 56 h 38"/>
                <a:gd name="T2" fmla="*/ 0 w 62"/>
                <a:gd name="T3" fmla="*/ 735 h 38"/>
                <a:gd name="T4" fmla="*/ 970 w 62"/>
                <a:gd name="T5" fmla="*/ 655 h 38"/>
                <a:gd name="T6" fmla="*/ 270 w 62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" h="38">
                  <a:moveTo>
                    <a:pt x="16" y="3"/>
                  </a:moveTo>
                  <a:cubicBezTo>
                    <a:pt x="7" y="11"/>
                    <a:pt x="3" y="27"/>
                    <a:pt x="0" y="38"/>
                  </a:cubicBezTo>
                  <a:cubicBezTo>
                    <a:pt x="17" y="27"/>
                    <a:pt x="40" y="25"/>
                    <a:pt x="62" y="34"/>
                  </a:cubicBezTo>
                  <a:cubicBezTo>
                    <a:pt x="53" y="23"/>
                    <a:pt x="30" y="2"/>
                    <a:pt x="17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" name="Freeform 217">
              <a:extLst>
                <a:ext uri="{FF2B5EF4-FFF2-40B4-BE49-F238E27FC236}">
                  <a16:creationId xmlns:a16="http://schemas.microsoft.com/office/drawing/2014/main" id="{5530D205-DC6F-4922-23F4-ABD6835BC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1989"/>
              <a:ext cx="110" cy="112"/>
            </a:xfrm>
            <a:custGeom>
              <a:avLst/>
              <a:gdLst>
                <a:gd name="T0" fmla="*/ 313 w 44"/>
                <a:gd name="T1" fmla="*/ 0 h 42"/>
                <a:gd name="T2" fmla="*/ 20 w 44"/>
                <a:gd name="T3" fmla="*/ 797 h 42"/>
                <a:gd name="T4" fmla="*/ 688 w 44"/>
                <a:gd name="T5" fmla="*/ 285 h 42"/>
                <a:gd name="T6" fmla="*/ 333 w 44"/>
                <a:gd name="T7" fmla="*/ 0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2">
                  <a:moveTo>
                    <a:pt x="20" y="0"/>
                  </a:moveTo>
                  <a:cubicBezTo>
                    <a:pt x="10" y="7"/>
                    <a:pt x="0" y="30"/>
                    <a:pt x="1" y="42"/>
                  </a:cubicBezTo>
                  <a:cubicBezTo>
                    <a:pt x="14" y="25"/>
                    <a:pt x="20" y="13"/>
                    <a:pt x="44" y="15"/>
                  </a:cubicBezTo>
                  <a:cubicBezTo>
                    <a:pt x="37" y="9"/>
                    <a:pt x="29" y="2"/>
                    <a:pt x="21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1" name="Freeform 218">
              <a:extLst>
                <a:ext uri="{FF2B5EF4-FFF2-40B4-BE49-F238E27FC236}">
                  <a16:creationId xmlns:a16="http://schemas.microsoft.com/office/drawing/2014/main" id="{4A40DCFB-B10C-FC0F-94AF-F420F3ED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" y="1965"/>
              <a:ext cx="77" cy="120"/>
            </a:xfrm>
            <a:custGeom>
              <a:avLst/>
              <a:gdLst>
                <a:gd name="T0" fmla="*/ 104 w 31"/>
                <a:gd name="T1" fmla="*/ 853 h 45"/>
                <a:gd name="T2" fmla="*/ 0 w 31"/>
                <a:gd name="T3" fmla="*/ 0 h 45"/>
                <a:gd name="T4" fmla="*/ 75 w 31"/>
                <a:gd name="T5" fmla="*/ 704 h 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45">
                  <a:moveTo>
                    <a:pt x="7" y="45"/>
                  </a:moveTo>
                  <a:cubicBezTo>
                    <a:pt x="31" y="41"/>
                    <a:pt x="9" y="8"/>
                    <a:pt x="0" y="0"/>
                  </a:cubicBezTo>
                  <a:cubicBezTo>
                    <a:pt x="7" y="8"/>
                    <a:pt x="14" y="26"/>
                    <a:pt x="5" y="37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2" name="Freeform 219">
              <a:extLst>
                <a:ext uri="{FF2B5EF4-FFF2-40B4-BE49-F238E27FC236}">
                  <a16:creationId xmlns:a16="http://schemas.microsoft.com/office/drawing/2014/main" id="{3EE81522-801C-D96C-124D-98847853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1467"/>
              <a:ext cx="158" cy="474"/>
            </a:xfrm>
            <a:custGeom>
              <a:avLst/>
              <a:gdLst>
                <a:gd name="T0" fmla="*/ 993 w 63"/>
                <a:gd name="T1" fmla="*/ 0 h 178"/>
                <a:gd name="T2" fmla="*/ 584 w 63"/>
                <a:gd name="T3" fmla="*/ 3361 h 178"/>
                <a:gd name="T4" fmla="*/ 993 w 63"/>
                <a:gd name="T5" fmla="*/ 0 h 17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3" h="178">
                  <a:moveTo>
                    <a:pt x="63" y="0"/>
                  </a:moveTo>
                  <a:cubicBezTo>
                    <a:pt x="48" y="19"/>
                    <a:pt x="0" y="100"/>
                    <a:pt x="37" y="178"/>
                  </a:cubicBezTo>
                  <a:cubicBezTo>
                    <a:pt x="29" y="147"/>
                    <a:pt x="23" y="6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3" name="Freeform 220">
              <a:extLst>
                <a:ext uri="{FF2B5EF4-FFF2-40B4-BE49-F238E27FC236}">
                  <a16:creationId xmlns:a16="http://schemas.microsoft.com/office/drawing/2014/main" id="{B527EF5A-77F3-7A55-6D77-5510A4E88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339"/>
              <a:ext cx="148" cy="234"/>
            </a:xfrm>
            <a:custGeom>
              <a:avLst/>
              <a:gdLst>
                <a:gd name="T0" fmla="*/ 680 w 59"/>
                <a:gd name="T1" fmla="*/ 678 h 88"/>
                <a:gd name="T2" fmla="*/ 931 w 59"/>
                <a:gd name="T3" fmla="*/ 1654 h 88"/>
                <a:gd name="T4" fmla="*/ 647 w 59"/>
                <a:gd name="T5" fmla="*/ 1032 h 88"/>
                <a:gd name="T6" fmla="*/ 0 w 59"/>
                <a:gd name="T7" fmla="*/ 0 h 88"/>
                <a:gd name="T8" fmla="*/ 680 w 59"/>
                <a:gd name="T9" fmla="*/ 678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88">
                  <a:moveTo>
                    <a:pt x="43" y="36"/>
                  </a:moveTo>
                  <a:cubicBezTo>
                    <a:pt x="52" y="48"/>
                    <a:pt x="49" y="71"/>
                    <a:pt x="59" y="88"/>
                  </a:cubicBezTo>
                  <a:cubicBezTo>
                    <a:pt x="59" y="88"/>
                    <a:pt x="53" y="81"/>
                    <a:pt x="41" y="55"/>
                  </a:cubicBezTo>
                  <a:cubicBezTo>
                    <a:pt x="30" y="28"/>
                    <a:pt x="14" y="8"/>
                    <a:pt x="0" y="0"/>
                  </a:cubicBezTo>
                  <a:cubicBezTo>
                    <a:pt x="14" y="1"/>
                    <a:pt x="34" y="24"/>
                    <a:pt x="4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4" name="Freeform 221">
              <a:extLst>
                <a:ext uri="{FF2B5EF4-FFF2-40B4-BE49-F238E27FC236}">
                  <a16:creationId xmlns:a16="http://schemas.microsoft.com/office/drawing/2014/main" id="{CB083120-DC26-7F86-0B0F-C5557FEF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568"/>
              <a:ext cx="190" cy="109"/>
            </a:xfrm>
            <a:custGeom>
              <a:avLst/>
              <a:gdLst>
                <a:gd name="T0" fmla="*/ 0 w 76"/>
                <a:gd name="T1" fmla="*/ 771 h 41"/>
                <a:gd name="T2" fmla="*/ 470 w 76"/>
                <a:gd name="T3" fmla="*/ 170 h 41"/>
                <a:gd name="T4" fmla="*/ 1188 w 76"/>
                <a:gd name="T5" fmla="*/ 409 h 41"/>
                <a:gd name="T6" fmla="*/ 500 w 76"/>
                <a:gd name="T7" fmla="*/ 409 h 41"/>
                <a:gd name="T8" fmla="*/ 0 w 76"/>
                <a:gd name="T9" fmla="*/ 77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41">
                  <a:moveTo>
                    <a:pt x="0" y="41"/>
                  </a:moveTo>
                  <a:cubicBezTo>
                    <a:pt x="14" y="25"/>
                    <a:pt x="20" y="18"/>
                    <a:pt x="30" y="9"/>
                  </a:cubicBezTo>
                  <a:cubicBezTo>
                    <a:pt x="40" y="0"/>
                    <a:pt x="52" y="1"/>
                    <a:pt x="76" y="22"/>
                  </a:cubicBezTo>
                  <a:cubicBezTo>
                    <a:pt x="61" y="18"/>
                    <a:pt x="43" y="13"/>
                    <a:pt x="32" y="22"/>
                  </a:cubicBezTo>
                  <a:cubicBezTo>
                    <a:pt x="20" y="32"/>
                    <a:pt x="0" y="41"/>
                    <a:pt x="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5" name="Freeform 222">
              <a:extLst>
                <a:ext uri="{FF2B5EF4-FFF2-40B4-BE49-F238E27FC236}">
                  <a16:creationId xmlns:a16="http://schemas.microsoft.com/office/drawing/2014/main" id="{B016BF02-1260-F61E-3646-1AF913172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1616"/>
              <a:ext cx="405" cy="245"/>
            </a:xfrm>
            <a:custGeom>
              <a:avLst/>
              <a:gdLst>
                <a:gd name="T0" fmla="*/ 1270 w 162"/>
                <a:gd name="T1" fmla="*/ 1736 h 92"/>
                <a:gd name="T2" fmla="*/ 2488 w 162"/>
                <a:gd name="T3" fmla="*/ 716 h 92"/>
                <a:gd name="T4" fmla="*/ 1750 w 162"/>
                <a:gd name="T5" fmla="*/ 0 h 92"/>
                <a:gd name="T6" fmla="*/ 1270 w 162"/>
                <a:gd name="T7" fmla="*/ 0 h 92"/>
                <a:gd name="T8" fmla="*/ 1270 w 162"/>
                <a:gd name="T9" fmla="*/ 0 h 92"/>
                <a:gd name="T10" fmla="*/ 783 w 162"/>
                <a:gd name="T11" fmla="*/ 0 h 92"/>
                <a:gd name="T12" fmla="*/ 50 w 162"/>
                <a:gd name="T13" fmla="*/ 716 h 92"/>
                <a:gd name="T14" fmla="*/ 1270 w 162"/>
                <a:gd name="T15" fmla="*/ 1736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2" h="92">
                  <a:moveTo>
                    <a:pt x="81" y="92"/>
                  </a:moveTo>
                  <a:cubicBezTo>
                    <a:pt x="144" y="92"/>
                    <a:pt x="162" y="65"/>
                    <a:pt x="159" y="38"/>
                  </a:cubicBezTo>
                  <a:cubicBezTo>
                    <a:pt x="159" y="7"/>
                    <a:pt x="140" y="0"/>
                    <a:pt x="112" y="0"/>
                  </a:cubicBezTo>
                  <a:cubicBezTo>
                    <a:pt x="84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77" y="0"/>
                    <a:pt x="50" y="0"/>
                  </a:cubicBezTo>
                  <a:cubicBezTo>
                    <a:pt x="22" y="0"/>
                    <a:pt x="3" y="7"/>
                    <a:pt x="3" y="38"/>
                  </a:cubicBezTo>
                  <a:cubicBezTo>
                    <a:pt x="0" y="65"/>
                    <a:pt x="18" y="92"/>
                    <a:pt x="81" y="92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6" name="Freeform 223">
              <a:extLst>
                <a:ext uri="{FF2B5EF4-FFF2-40B4-BE49-F238E27FC236}">
                  <a16:creationId xmlns:a16="http://schemas.microsoft.com/office/drawing/2014/main" id="{6A53378E-A3C3-24DE-72E7-255D4D829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643"/>
              <a:ext cx="348" cy="192"/>
            </a:xfrm>
            <a:custGeom>
              <a:avLst/>
              <a:gdLst>
                <a:gd name="T0" fmla="*/ 83 w 139"/>
                <a:gd name="T1" fmla="*/ 888 h 72"/>
                <a:gd name="T2" fmla="*/ 0 w 139"/>
                <a:gd name="T3" fmla="*/ 627 h 72"/>
                <a:gd name="T4" fmla="*/ 0 w 139"/>
                <a:gd name="T5" fmla="*/ 547 h 72"/>
                <a:gd name="T6" fmla="*/ 0 w 139"/>
                <a:gd name="T7" fmla="*/ 533 h 72"/>
                <a:gd name="T8" fmla="*/ 613 w 139"/>
                <a:gd name="T9" fmla="*/ 0 h 72"/>
                <a:gd name="T10" fmla="*/ 1585 w 139"/>
                <a:gd name="T11" fmla="*/ 0 h 72"/>
                <a:gd name="T12" fmla="*/ 2181 w 139"/>
                <a:gd name="T13" fmla="*/ 533 h 72"/>
                <a:gd name="T14" fmla="*/ 2181 w 139"/>
                <a:gd name="T15" fmla="*/ 547 h 72"/>
                <a:gd name="T16" fmla="*/ 2181 w 139"/>
                <a:gd name="T17" fmla="*/ 627 h 72"/>
                <a:gd name="T18" fmla="*/ 2118 w 139"/>
                <a:gd name="T19" fmla="*/ 888 h 72"/>
                <a:gd name="T20" fmla="*/ 1097 w 139"/>
                <a:gd name="T21" fmla="*/ 1365 h 72"/>
                <a:gd name="T22" fmla="*/ 83 w 139"/>
                <a:gd name="T23" fmla="*/ 888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" h="72">
                  <a:moveTo>
                    <a:pt x="5" y="47"/>
                  </a:moveTo>
                  <a:cubicBezTo>
                    <a:pt x="2" y="43"/>
                    <a:pt x="0" y="39"/>
                    <a:pt x="0" y="33"/>
                  </a:cubicBezTo>
                  <a:cubicBezTo>
                    <a:pt x="0" y="32"/>
                    <a:pt x="0" y="30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10"/>
                    <a:pt x="7" y="0"/>
                    <a:pt x="3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3" y="0"/>
                    <a:pt x="139" y="10"/>
                    <a:pt x="139" y="28"/>
                  </a:cubicBezTo>
                  <a:cubicBezTo>
                    <a:pt x="139" y="28"/>
                    <a:pt x="139" y="29"/>
                    <a:pt x="139" y="29"/>
                  </a:cubicBezTo>
                  <a:cubicBezTo>
                    <a:pt x="139" y="30"/>
                    <a:pt x="139" y="32"/>
                    <a:pt x="139" y="33"/>
                  </a:cubicBezTo>
                  <a:cubicBezTo>
                    <a:pt x="139" y="39"/>
                    <a:pt x="138" y="43"/>
                    <a:pt x="135" y="47"/>
                  </a:cubicBezTo>
                  <a:cubicBezTo>
                    <a:pt x="129" y="56"/>
                    <a:pt x="112" y="72"/>
                    <a:pt x="70" y="72"/>
                  </a:cubicBezTo>
                  <a:cubicBezTo>
                    <a:pt x="27" y="72"/>
                    <a:pt x="11" y="56"/>
                    <a:pt x="5" y="47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7" name="Freeform 224">
              <a:extLst>
                <a:ext uri="{FF2B5EF4-FFF2-40B4-BE49-F238E27FC236}">
                  <a16:creationId xmlns:a16="http://schemas.microsoft.com/office/drawing/2014/main" id="{37F418B6-9D2B-25F1-C12D-1160EACB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" y="1632"/>
              <a:ext cx="45" cy="123"/>
            </a:xfrm>
            <a:custGeom>
              <a:avLst/>
              <a:gdLst>
                <a:gd name="T0" fmla="*/ 208 w 18"/>
                <a:gd name="T1" fmla="*/ 0 h 46"/>
                <a:gd name="T2" fmla="*/ 125 w 18"/>
                <a:gd name="T3" fmla="*/ 342 h 46"/>
                <a:gd name="T4" fmla="*/ 145 w 18"/>
                <a:gd name="T5" fmla="*/ 880 h 46"/>
                <a:gd name="T6" fmla="*/ 270 w 18"/>
                <a:gd name="T7" fmla="*/ 422 h 46"/>
                <a:gd name="T8" fmla="*/ 283 w 18"/>
                <a:gd name="T9" fmla="*/ 21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46">
                  <a:moveTo>
                    <a:pt x="13" y="0"/>
                  </a:moveTo>
                  <a:cubicBezTo>
                    <a:pt x="0" y="5"/>
                    <a:pt x="7" y="8"/>
                    <a:pt x="8" y="18"/>
                  </a:cubicBezTo>
                  <a:cubicBezTo>
                    <a:pt x="10" y="28"/>
                    <a:pt x="8" y="36"/>
                    <a:pt x="9" y="46"/>
                  </a:cubicBezTo>
                  <a:cubicBezTo>
                    <a:pt x="15" y="37"/>
                    <a:pt x="18" y="32"/>
                    <a:pt x="17" y="22"/>
                  </a:cubicBezTo>
                  <a:cubicBezTo>
                    <a:pt x="17" y="13"/>
                    <a:pt x="9" y="10"/>
                    <a:pt x="18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8" name="Freeform 225">
              <a:extLst>
                <a:ext uri="{FF2B5EF4-FFF2-40B4-BE49-F238E27FC236}">
                  <a16:creationId xmlns:a16="http://schemas.microsoft.com/office/drawing/2014/main" id="{F25C89BB-ABBA-2AAB-A474-861ABA93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264"/>
              <a:ext cx="267" cy="251"/>
            </a:xfrm>
            <a:custGeom>
              <a:avLst/>
              <a:gdLst>
                <a:gd name="T0" fmla="*/ 0 w 107"/>
                <a:gd name="T1" fmla="*/ 1789 h 94"/>
                <a:gd name="T2" fmla="*/ 354 w 107"/>
                <a:gd name="T3" fmla="*/ 606 h 94"/>
                <a:gd name="T4" fmla="*/ 1662 w 107"/>
                <a:gd name="T5" fmla="*/ 0 h 94"/>
                <a:gd name="T6" fmla="*/ 512 w 107"/>
                <a:gd name="T7" fmla="*/ 684 h 94"/>
                <a:gd name="T8" fmla="*/ 0 w 107"/>
                <a:gd name="T9" fmla="*/ 1789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94">
                  <a:moveTo>
                    <a:pt x="0" y="94"/>
                  </a:moveTo>
                  <a:cubicBezTo>
                    <a:pt x="7" y="78"/>
                    <a:pt x="11" y="50"/>
                    <a:pt x="23" y="32"/>
                  </a:cubicBezTo>
                  <a:cubicBezTo>
                    <a:pt x="36" y="15"/>
                    <a:pt x="80" y="2"/>
                    <a:pt x="107" y="0"/>
                  </a:cubicBezTo>
                  <a:cubicBezTo>
                    <a:pt x="85" y="6"/>
                    <a:pt x="43" y="26"/>
                    <a:pt x="33" y="36"/>
                  </a:cubicBezTo>
                  <a:cubicBezTo>
                    <a:pt x="23" y="47"/>
                    <a:pt x="3" y="80"/>
                    <a:pt x="0" y="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9" name="Freeform 226">
              <a:extLst>
                <a:ext uri="{FF2B5EF4-FFF2-40B4-BE49-F238E27FC236}">
                  <a16:creationId xmlns:a16="http://schemas.microsoft.com/office/drawing/2014/main" id="{8088C935-E88F-F553-070B-0A38EF93E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" y="1261"/>
              <a:ext cx="665" cy="715"/>
            </a:xfrm>
            <a:custGeom>
              <a:avLst/>
              <a:gdLst>
                <a:gd name="T0" fmla="*/ 363 w 266"/>
                <a:gd name="T1" fmla="*/ 5090 h 268"/>
                <a:gd name="T2" fmla="*/ 395 w 266"/>
                <a:gd name="T3" fmla="*/ 3743 h 268"/>
                <a:gd name="T4" fmla="*/ 20 w 266"/>
                <a:gd name="T5" fmla="*/ 2300 h 268"/>
                <a:gd name="T6" fmla="*/ 1720 w 266"/>
                <a:gd name="T7" fmla="*/ 534 h 268"/>
                <a:gd name="T8" fmla="*/ 3800 w 266"/>
                <a:gd name="T9" fmla="*/ 4554 h 268"/>
                <a:gd name="T10" fmla="*/ 2145 w 266"/>
                <a:gd name="T11" fmla="*/ 1446 h 268"/>
                <a:gd name="T12" fmla="*/ 658 w 266"/>
                <a:gd name="T13" fmla="*/ 2484 h 268"/>
                <a:gd name="T14" fmla="*/ 363 w 266"/>
                <a:gd name="T15" fmla="*/ 5090 h 2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6" h="268">
                  <a:moveTo>
                    <a:pt x="23" y="268"/>
                  </a:moveTo>
                  <a:cubicBezTo>
                    <a:pt x="30" y="260"/>
                    <a:pt x="29" y="221"/>
                    <a:pt x="25" y="197"/>
                  </a:cubicBezTo>
                  <a:cubicBezTo>
                    <a:pt x="22" y="173"/>
                    <a:pt x="3" y="147"/>
                    <a:pt x="1" y="121"/>
                  </a:cubicBezTo>
                  <a:cubicBezTo>
                    <a:pt x="0" y="96"/>
                    <a:pt x="15" y="0"/>
                    <a:pt x="110" y="28"/>
                  </a:cubicBezTo>
                  <a:cubicBezTo>
                    <a:pt x="205" y="56"/>
                    <a:pt x="266" y="151"/>
                    <a:pt x="243" y="240"/>
                  </a:cubicBezTo>
                  <a:cubicBezTo>
                    <a:pt x="244" y="199"/>
                    <a:pt x="204" y="87"/>
                    <a:pt x="137" y="76"/>
                  </a:cubicBezTo>
                  <a:cubicBezTo>
                    <a:pt x="70" y="65"/>
                    <a:pt x="43" y="103"/>
                    <a:pt x="42" y="131"/>
                  </a:cubicBezTo>
                  <a:cubicBezTo>
                    <a:pt x="41" y="159"/>
                    <a:pt x="51" y="245"/>
                    <a:pt x="23" y="268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" name="Freeform 227">
              <a:extLst>
                <a:ext uri="{FF2B5EF4-FFF2-40B4-BE49-F238E27FC236}">
                  <a16:creationId xmlns:a16="http://schemas.microsoft.com/office/drawing/2014/main" id="{6A0E3022-225A-84E5-7731-F6C6168C8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1232"/>
              <a:ext cx="340" cy="528"/>
            </a:xfrm>
            <a:custGeom>
              <a:avLst/>
              <a:gdLst>
                <a:gd name="T0" fmla="*/ 333 w 136"/>
                <a:gd name="T1" fmla="*/ 3755 h 198"/>
                <a:gd name="T2" fmla="*/ 20 w 136"/>
                <a:gd name="T3" fmla="*/ 2333 h 198"/>
                <a:gd name="T4" fmla="*/ 2125 w 136"/>
                <a:gd name="T5" fmla="*/ 888 h 198"/>
                <a:gd name="T6" fmla="*/ 488 w 136"/>
                <a:gd name="T7" fmla="*/ 1331 h 198"/>
                <a:gd name="T8" fmla="*/ 158 w 136"/>
                <a:gd name="T9" fmla="*/ 2709 h 198"/>
                <a:gd name="T10" fmla="*/ 333 w 136"/>
                <a:gd name="T11" fmla="*/ 3755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" h="198">
                  <a:moveTo>
                    <a:pt x="21" y="198"/>
                  </a:moveTo>
                  <a:cubicBezTo>
                    <a:pt x="17" y="180"/>
                    <a:pt x="0" y="159"/>
                    <a:pt x="1" y="123"/>
                  </a:cubicBezTo>
                  <a:cubicBezTo>
                    <a:pt x="2" y="87"/>
                    <a:pt x="25" y="0"/>
                    <a:pt x="136" y="47"/>
                  </a:cubicBezTo>
                  <a:cubicBezTo>
                    <a:pt x="96" y="40"/>
                    <a:pt x="50" y="42"/>
                    <a:pt x="31" y="70"/>
                  </a:cubicBezTo>
                  <a:cubicBezTo>
                    <a:pt x="12" y="98"/>
                    <a:pt x="7" y="122"/>
                    <a:pt x="10" y="143"/>
                  </a:cubicBezTo>
                  <a:cubicBezTo>
                    <a:pt x="12" y="164"/>
                    <a:pt x="24" y="184"/>
                    <a:pt x="21" y="198"/>
                  </a:cubicBezTo>
                  <a:close/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1" name="Freeform 228">
              <a:extLst>
                <a:ext uri="{FF2B5EF4-FFF2-40B4-BE49-F238E27FC236}">
                  <a16:creationId xmlns:a16="http://schemas.microsoft.com/office/drawing/2014/main" id="{32EDBA04-5F10-B74D-3785-E3AE284C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1984"/>
              <a:ext cx="392" cy="651"/>
            </a:xfrm>
            <a:custGeom>
              <a:avLst/>
              <a:gdLst>
                <a:gd name="T0" fmla="*/ 0 w 157"/>
                <a:gd name="T1" fmla="*/ 4634 h 244"/>
                <a:gd name="T2" fmla="*/ 886 w 157"/>
                <a:gd name="T3" fmla="*/ 3303 h 244"/>
                <a:gd name="T4" fmla="*/ 1745 w 157"/>
                <a:gd name="T5" fmla="*/ 2220 h 244"/>
                <a:gd name="T6" fmla="*/ 2132 w 157"/>
                <a:gd name="T7" fmla="*/ 1174 h 244"/>
                <a:gd name="T8" fmla="*/ 2307 w 157"/>
                <a:gd name="T9" fmla="*/ 990 h 244"/>
                <a:gd name="T10" fmla="*/ 2350 w 157"/>
                <a:gd name="T11" fmla="*/ 739 h 244"/>
                <a:gd name="T12" fmla="*/ 2444 w 157"/>
                <a:gd name="T13" fmla="*/ 0 h 244"/>
                <a:gd name="T14" fmla="*/ 1995 w 157"/>
                <a:gd name="T15" fmla="*/ 568 h 244"/>
                <a:gd name="T16" fmla="*/ 1915 w 157"/>
                <a:gd name="T17" fmla="*/ 1025 h 244"/>
                <a:gd name="T18" fmla="*/ 1570 w 157"/>
                <a:gd name="T19" fmla="*/ 1481 h 244"/>
                <a:gd name="T20" fmla="*/ 1041 w 157"/>
                <a:gd name="T21" fmla="*/ 2505 h 244"/>
                <a:gd name="T22" fmla="*/ 562 w 157"/>
                <a:gd name="T23" fmla="*/ 3268 h 244"/>
                <a:gd name="T24" fmla="*/ 230 w 157"/>
                <a:gd name="T25" fmla="*/ 4143 h 2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7" h="244">
                  <a:moveTo>
                    <a:pt x="0" y="244"/>
                  </a:moveTo>
                  <a:cubicBezTo>
                    <a:pt x="32" y="229"/>
                    <a:pt x="44" y="206"/>
                    <a:pt x="57" y="174"/>
                  </a:cubicBezTo>
                  <a:cubicBezTo>
                    <a:pt x="67" y="150"/>
                    <a:pt x="94" y="133"/>
                    <a:pt x="112" y="117"/>
                  </a:cubicBezTo>
                  <a:cubicBezTo>
                    <a:pt x="131" y="99"/>
                    <a:pt x="121" y="82"/>
                    <a:pt x="137" y="62"/>
                  </a:cubicBezTo>
                  <a:cubicBezTo>
                    <a:pt x="140" y="59"/>
                    <a:pt x="146" y="55"/>
                    <a:pt x="148" y="52"/>
                  </a:cubicBezTo>
                  <a:cubicBezTo>
                    <a:pt x="155" y="42"/>
                    <a:pt x="152" y="49"/>
                    <a:pt x="151" y="39"/>
                  </a:cubicBezTo>
                  <a:cubicBezTo>
                    <a:pt x="149" y="25"/>
                    <a:pt x="146" y="13"/>
                    <a:pt x="157" y="0"/>
                  </a:cubicBezTo>
                  <a:cubicBezTo>
                    <a:pt x="144" y="10"/>
                    <a:pt x="131" y="13"/>
                    <a:pt x="128" y="30"/>
                  </a:cubicBezTo>
                  <a:cubicBezTo>
                    <a:pt x="126" y="39"/>
                    <a:pt x="128" y="46"/>
                    <a:pt x="123" y="54"/>
                  </a:cubicBezTo>
                  <a:cubicBezTo>
                    <a:pt x="117" y="63"/>
                    <a:pt x="107" y="69"/>
                    <a:pt x="101" y="78"/>
                  </a:cubicBezTo>
                  <a:cubicBezTo>
                    <a:pt x="89" y="97"/>
                    <a:pt x="84" y="117"/>
                    <a:pt x="67" y="132"/>
                  </a:cubicBezTo>
                  <a:cubicBezTo>
                    <a:pt x="53" y="144"/>
                    <a:pt x="46" y="156"/>
                    <a:pt x="36" y="172"/>
                  </a:cubicBezTo>
                  <a:cubicBezTo>
                    <a:pt x="28" y="187"/>
                    <a:pt x="24" y="204"/>
                    <a:pt x="15" y="218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2" name="Freeform 229">
              <a:extLst>
                <a:ext uri="{FF2B5EF4-FFF2-40B4-BE49-F238E27FC236}">
                  <a16:creationId xmlns:a16="http://schemas.microsoft.com/office/drawing/2014/main" id="{648B5680-25C9-C1B0-E6A0-74D7F73CD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" y="2043"/>
              <a:ext cx="140" cy="258"/>
            </a:xfrm>
            <a:custGeom>
              <a:avLst/>
              <a:gdLst>
                <a:gd name="T0" fmla="*/ 750 w 56"/>
                <a:gd name="T1" fmla="*/ 0 h 97"/>
                <a:gd name="T2" fmla="*/ 875 w 56"/>
                <a:gd name="T3" fmla="*/ 511 h 97"/>
                <a:gd name="T4" fmla="*/ 458 w 56"/>
                <a:gd name="T5" fmla="*/ 883 h 97"/>
                <a:gd name="T6" fmla="*/ 0 w 56"/>
                <a:gd name="T7" fmla="*/ 1825 h 97"/>
                <a:gd name="T8" fmla="*/ 333 w 56"/>
                <a:gd name="T9" fmla="*/ 862 h 97"/>
                <a:gd name="T10" fmla="*/ 738 w 56"/>
                <a:gd name="T11" fmla="*/ 136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97">
                  <a:moveTo>
                    <a:pt x="48" y="0"/>
                  </a:moveTo>
                  <a:cubicBezTo>
                    <a:pt x="49" y="10"/>
                    <a:pt x="53" y="18"/>
                    <a:pt x="56" y="27"/>
                  </a:cubicBezTo>
                  <a:cubicBezTo>
                    <a:pt x="40" y="26"/>
                    <a:pt x="32" y="31"/>
                    <a:pt x="29" y="47"/>
                  </a:cubicBezTo>
                  <a:cubicBezTo>
                    <a:pt x="24" y="68"/>
                    <a:pt x="20" y="84"/>
                    <a:pt x="0" y="97"/>
                  </a:cubicBezTo>
                  <a:cubicBezTo>
                    <a:pt x="21" y="83"/>
                    <a:pt x="13" y="65"/>
                    <a:pt x="21" y="46"/>
                  </a:cubicBezTo>
                  <a:cubicBezTo>
                    <a:pt x="28" y="31"/>
                    <a:pt x="41" y="24"/>
                    <a:pt x="47" y="7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3" name="Freeform 230">
              <a:extLst>
                <a:ext uri="{FF2B5EF4-FFF2-40B4-BE49-F238E27FC236}">
                  <a16:creationId xmlns:a16="http://schemas.microsoft.com/office/drawing/2014/main" id="{9A75CD85-A7F1-63C6-ABF9-70AAE5A2F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1939"/>
              <a:ext cx="113" cy="168"/>
            </a:xfrm>
            <a:custGeom>
              <a:avLst/>
              <a:gdLst>
                <a:gd name="T0" fmla="*/ 0 w 45"/>
                <a:gd name="T1" fmla="*/ 875 h 63"/>
                <a:gd name="T2" fmla="*/ 379 w 45"/>
                <a:gd name="T3" fmla="*/ 797 h 63"/>
                <a:gd name="T4" fmla="*/ 713 w 45"/>
                <a:gd name="T5" fmla="*/ 0 h 63"/>
                <a:gd name="T6" fmla="*/ 0 w 45"/>
                <a:gd name="T7" fmla="*/ 888 h 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63">
                  <a:moveTo>
                    <a:pt x="0" y="46"/>
                  </a:moveTo>
                  <a:cubicBezTo>
                    <a:pt x="1" y="63"/>
                    <a:pt x="19" y="48"/>
                    <a:pt x="24" y="42"/>
                  </a:cubicBezTo>
                  <a:cubicBezTo>
                    <a:pt x="35" y="30"/>
                    <a:pt x="37" y="13"/>
                    <a:pt x="45" y="0"/>
                  </a:cubicBezTo>
                  <a:cubicBezTo>
                    <a:pt x="36" y="12"/>
                    <a:pt x="18" y="53"/>
                    <a:pt x="0" y="47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4" name="Freeform 231">
              <a:extLst>
                <a:ext uri="{FF2B5EF4-FFF2-40B4-BE49-F238E27FC236}">
                  <a16:creationId xmlns:a16="http://schemas.microsoft.com/office/drawing/2014/main" id="{A904529B-6778-A287-7D17-27E346AED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579"/>
              <a:ext cx="110" cy="405"/>
            </a:xfrm>
            <a:custGeom>
              <a:avLst/>
              <a:gdLst>
                <a:gd name="T0" fmla="*/ 0 w 44"/>
                <a:gd name="T1" fmla="*/ 0 h 152"/>
                <a:gd name="T2" fmla="*/ 0 w 44"/>
                <a:gd name="T3" fmla="*/ 2875 h 152"/>
                <a:gd name="T4" fmla="*/ 0 w 44"/>
                <a:gd name="T5" fmla="*/ 0 h 1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" h="152">
                  <a:moveTo>
                    <a:pt x="0" y="0"/>
                  </a:moveTo>
                  <a:cubicBezTo>
                    <a:pt x="14" y="25"/>
                    <a:pt x="43" y="92"/>
                    <a:pt x="0" y="152"/>
                  </a:cubicBezTo>
                  <a:cubicBezTo>
                    <a:pt x="30" y="105"/>
                    <a:pt x="44" y="5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5" name="Freeform 232">
              <a:extLst>
                <a:ext uri="{FF2B5EF4-FFF2-40B4-BE49-F238E27FC236}">
                  <a16:creationId xmlns:a16="http://schemas.microsoft.com/office/drawing/2014/main" id="{1E4A01D5-F346-B95F-1802-DF851CB14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" y="2245"/>
              <a:ext cx="225" cy="352"/>
            </a:xfrm>
            <a:custGeom>
              <a:avLst/>
              <a:gdLst>
                <a:gd name="T0" fmla="*/ 0 w 90"/>
                <a:gd name="T1" fmla="*/ 2504 h 132"/>
                <a:gd name="T2" fmla="*/ 1345 w 90"/>
                <a:gd name="T3" fmla="*/ 0 h 132"/>
                <a:gd name="T4" fmla="*/ 0 w 90"/>
                <a:gd name="T5" fmla="*/ 2504 h 1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32">
                  <a:moveTo>
                    <a:pt x="0" y="132"/>
                  </a:moveTo>
                  <a:cubicBezTo>
                    <a:pt x="24" y="118"/>
                    <a:pt x="78" y="98"/>
                    <a:pt x="86" y="0"/>
                  </a:cubicBezTo>
                  <a:cubicBezTo>
                    <a:pt x="90" y="54"/>
                    <a:pt x="72" y="111"/>
                    <a:pt x="0" y="1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6" name="Freeform 233">
              <a:extLst>
                <a:ext uri="{FF2B5EF4-FFF2-40B4-BE49-F238E27FC236}">
                  <a16:creationId xmlns:a16="http://schemas.microsoft.com/office/drawing/2014/main" id="{69481D78-4932-9817-0F2A-940C1897D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859"/>
              <a:ext cx="152" cy="138"/>
            </a:xfrm>
            <a:custGeom>
              <a:avLst/>
              <a:gdLst>
                <a:gd name="T0" fmla="*/ 912 w 61"/>
                <a:gd name="T1" fmla="*/ 0 h 52"/>
                <a:gd name="T2" fmla="*/ 0 w 61"/>
                <a:gd name="T3" fmla="*/ 860 h 52"/>
                <a:gd name="T4" fmla="*/ 912 w 61"/>
                <a:gd name="T5" fmla="*/ 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" h="52">
                  <a:moveTo>
                    <a:pt x="59" y="0"/>
                  </a:moveTo>
                  <a:cubicBezTo>
                    <a:pt x="53" y="40"/>
                    <a:pt x="26" y="48"/>
                    <a:pt x="0" y="46"/>
                  </a:cubicBezTo>
                  <a:cubicBezTo>
                    <a:pt x="35" y="52"/>
                    <a:pt x="61" y="49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7" name="Freeform 234">
              <a:extLst>
                <a:ext uri="{FF2B5EF4-FFF2-40B4-BE49-F238E27FC236}">
                  <a16:creationId xmlns:a16="http://schemas.microsoft.com/office/drawing/2014/main" id="{6BF6EDF2-EF7C-BA5D-6F80-B02650E7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896"/>
              <a:ext cx="153" cy="112"/>
            </a:xfrm>
            <a:custGeom>
              <a:avLst/>
              <a:gdLst>
                <a:gd name="T0" fmla="*/ 0 w 61"/>
                <a:gd name="T1" fmla="*/ 0 h 42"/>
                <a:gd name="T2" fmla="*/ 963 w 61"/>
                <a:gd name="T3" fmla="*/ 568 h 42"/>
                <a:gd name="T4" fmla="*/ 0 w 61"/>
                <a:gd name="T5" fmla="*/ 0 h 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" h="42">
                  <a:moveTo>
                    <a:pt x="0" y="0"/>
                  </a:moveTo>
                  <a:cubicBezTo>
                    <a:pt x="9" y="24"/>
                    <a:pt x="25" y="36"/>
                    <a:pt x="61" y="30"/>
                  </a:cubicBezTo>
                  <a:cubicBezTo>
                    <a:pt x="24" y="42"/>
                    <a:pt x="1" y="3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8" name="Freeform 235">
              <a:extLst>
                <a:ext uri="{FF2B5EF4-FFF2-40B4-BE49-F238E27FC236}">
                  <a16:creationId xmlns:a16="http://schemas.microsoft.com/office/drawing/2014/main" id="{8BE823A4-A11A-4657-230F-62FD2D8E4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" y="2352"/>
              <a:ext cx="153" cy="232"/>
            </a:xfrm>
            <a:custGeom>
              <a:avLst/>
              <a:gdLst>
                <a:gd name="T0" fmla="*/ 50 w 61"/>
                <a:gd name="T1" fmla="*/ 363 h 87"/>
                <a:gd name="T2" fmla="*/ 963 w 61"/>
                <a:gd name="T3" fmla="*/ 1651 h 87"/>
                <a:gd name="T4" fmla="*/ 376 w 61"/>
                <a:gd name="T5" fmla="*/ 888 h 87"/>
                <a:gd name="T6" fmla="*/ 145 w 61"/>
                <a:gd name="T7" fmla="*/ 533 h 87"/>
                <a:gd name="T8" fmla="*/ 0 w 61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87">
                  <a:moveTo>
                    <a:pt x="3" y="19"/>
                  </a:moveTo>
                  <a:cubicBezTo>
                    <a:pt x="13" y="51"/>
                    <a:pt x="37" y="66"/>
                    <a:pt x="61" y="87"/>
                  </a:cubicBezTo>
                  <a:cubicBezTo>
                    <a:pt x="45" y="83"/>
                    <a:pt x="34" y="59"/>
                    <a:pt x="24" y="47"/>
                  </a:cubicBezTo>
                  <a:cubicBezTo>
                    <a:pt x="19" y="40"/>
                    <a:pt x="12" y="35"/>
                    <a:pt x="9" y="28"/>
                  </a:cubicBezTo>
                  <a:cubicBezTo>
                    <a:pt x="5" y="19"/>
                    <a:pt x="5" y="1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9" name="Freeform 236">
              <a:extLst>
                <a:ext uri="{FF2B5EF4-FFF2-40B4-BE49-F238E27FC236}">
                  <a16:creationId xmlns:a16="http://schemas.microsoft.com/office/drawing/2014/main" id="{B6EBD582-C5EF-821C-D7B8-6DCD781ED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2637"/>
              <a:ext cx="132" cy="78"/>
            </a:xfrm>
            <a:custGeom>
              <a:avLst/>
              <a:gdLst>
                <a:gd name="T0" fmla="*/ 0 w 53"/>
                <a:gd name="T1" fmla="*/ 0 h 29"/>
                <a:gd name="T2" fmla="*/ 819 w 53"/>
                <a:gd name="T3" fmla="*/ 565 h 29"/>
                <a:gd name="T4" fmla="*/ 416 w 53"/>
                <a:gd name="T5" fmla="*/ 231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29">
                  <a:moveTo>
                    <a:pt x="0" y="0"/>
                  </a:moveTo>
                  <a:cubicBezTo>
                    <a:pt x="15" y="10"/>
                    <a:pt x="53" y="3"/>
                    <a:pt x="53" y="29"/>
                  </a:cubicBezTo>
                  <a:cubicBezTo>
                    <a:pt x="50" y="20"/>
                    <a:pt x="34" y="15"/>
                    <a:pt x="2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0" name="Freeform 237">
              <a:extLst>
                <a:ext uri="{FF2B5EF4-FFF2-40B4-BE49-F238E27FC236}">
                  <a16:creationId xmlns:a16="http://schemas.microsoft.com/office/drawing/2014/main" id="{B80C99C3-835B-5645-0BAB-EA0BD66E4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5" y="2680"/>
              <a:ext cx="60" cy="221"/>
            </a:xfrm>
            <a:custGeom>
              <a:avLst/>
              <a:gdLst>
                <a:gd name="T0" fmla="*/ 375 w 24"/>
                <a:gd name="T1" fmla="*/ 93 h 83"/>
                <a:gd name="T2" fmla="*/ 145 w 24"/>
                <a:gd name="T3" fmla="*/ 1566 h 83"/>
                <a:gd name="T4" fmla="*/ 345 w 24"/>
                <a:gd name="T5" fmla="*/ 149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83">
                  <a:moveTo>
                    <a:pt x="24" y="5"/>
                  </a:moveTo>
                  <a:cubicBezTo>
                    <a:pt x="0" y="0"/>
                    <a:pt x="6" y="70"/>
                    <a:pt x="9" y="83"/>
                  </a:cubicBezTo>
                  <a:cubicBezTo>
                    <a:pt x="12" y="67"/>
                    <a:pt x="7" y="18"/>
                    <a:pt x="22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1" name="Freeform 238">
              <a:extLst>
                <a:ext uri="{FF2B5EF4-FFF2-40B4-BE49-F238E27FC236}">
                  <a16:creationId xmlns:a16="http://schemas.microsoft.com/office/drawing/2014/main" id="{D7379A1C-6B92-896B-5C3A-EAB782C97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" y="2659"/>
              <a:ext cx="135" cy="98"/>
            </a:xfrm>
            <a:custGeom>
              <a:avLst/>
              <a:gdLst>
                <a:gd name="T0" fmla="*/ 845 w 54"/>
                <a:gd name="T1" fmla="*/ 0 h 37"/>
                <a:gd name="T2" fmla="*/ 300 w 54"/>
                <a:gd name="T3" fmla="*/ 689 h 37"/>
                <a:gd name="T4" fmla="*/ 675 w 54"/>
                <a:gd name="T5" fmla="*/ 17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37">
                  <a:moveTo>
                    <a:pt x="54" y="0"/>
                  </a:moveTo>
                  <a:cubicBezTo>
                    <a:pt x="39" y="3"/>
                    <a:pt x="0" y="13"/>
                    <a:pt x="19" y="37"/>
                  </a:cubicBezTo>
                  <a:cubicBezTo>
                    <a:pt x="22" y="23"/>
                    <a:pt x="26" y="12"/>
                    <a:pt x="43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2" name="Freeform 239">
              <a:extLst>
                <a:ext uri="{FF2B5EF4-FFF2-40B4-BE49-F238E27FC236}">
                  <a16:creationId xmlns:a16="http://schemas.microsoft.com/office/drawing/2014/main" id="{06D18925-5B28-4680-3E52-40C646E8D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5" y="2771"/>
              <a:ext cx="250" cy="357"/>
            </a:xfrm>
            <a:custGeom>
              <a:avLst/>
              <a:gdLst>
                <a:gd name="T0" fmla="*/ 813 w 100"/>
                <a:gd name="T1" fmla="*/ 205 h 134"/>
                <a:gd name="T2" fmla="*/ 845 w 100"/>
                <a:gd name="T3" fmla="*/ 1420 h 134"/>
                <a:gd name="T4" fmla="*/ 0 w 100"/>
                <a:gd name="T5" fmla="*/ 2384 h 134"/>
                <a:gd name="T6" fmla="*/ 595 w 100"/>
                <a:gd name="T7" fmla="*/ 2081 h 134"/>
                <a:gd name="T8" fmla="*/ 988 w 100"/>
                <a:gd name="T9" fmla="*/ 1532 h 134"/>
                <a:gd name="T10" fmla="*/ 1470 w 100"/>
                <a:gd name="T11" fmla="*/ 1135 h 134"/>
                <a:gd name="T12" fmla="*/ 1500 w 100"/>
                <a:gd name="T13" fmla="*/ 477 h 134"/>
                <a:gd name="T14" fmla="*/ 845 w 100"/>
                <a:gd name="T15" fmla="*/ 192 h 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0" h="134">
                  <a:moveTo>
                    <a:pt x="52" y="11"/>
                  </a:moveTo>
                  <a:cubicBezTo>
                    <a:pt x="73" y="34"/>
                    <a:pt x="73" y="52"/>
                    <a:pt x="54" y="75"/>
                  </a:cubicBezTo>
                  <a:cubicBezTo>
                    <a:pt x="42" y="89"/>
                    <a:pt x="23" y="134"/>
                    <a:pt x="0" y="126"/>
                  </a:cubicBezTo>
                  <a:cubicBezTo>
                    <a:pt x="14" y="121"/>
                    <a:pt x="26" y="123"/>
                    <a:pt x="38" y="110"/>
                  </a:cubicBezTo>
                  <a:cubicBezTo>
                    <a:pt x="47" y="100"/>
                    <a:pt x="52" y="89"/>
                    <a:pt x="63" y="81"/>
                  </a:cubicBezTo>
                  <a:cubicBezTo>
                    <a:pt x="73" y="73"/>
                    <a:pt x="87" y="72"/>
                    <a:pt x="94" y="60"/>
                  </a:cubicBezTo>
                  <a:cubicBezTo>
                    <a:pt x="99" y="52"/>
                    <a:pt x="100" y="33"/>
                    <a:pt x="96" y="25"/>
                  </a:cubicBezTo>
                  <a:cubicBezTo>
                    <a:pt x="83" y="29"/>
                    <a:pt x="62" y="0"/>
                    <a:pt x="54" y="1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3" name="Freeform 240">
              <a:extLst>
                <a:ext uri="{FF2B5EF4-FFF2-40B4-BE49-F238E27FC236}">
                  <a16:creationId xmlns:a16="http://schemas.microsoft.com/office/drawing/2014/main" id="{F03A4154-2F6C-681A-5462-6950EB6BE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701"/>
              <a:ext cx="105" cy="123"/>
            </a:xfrm>
            <a:custGeom>
              <a:avLst/>
              <a:gdLst>
                <a:gd name="T0" fmla="*/ 0 w 42"/>
                <a:gd name="T1" fmla="*/ 56 h 46"/>
                <a:gd name="T2" fmla="*/ 658 w 42"/>
                <a:gd name="T3" fmla="*/ 150 h 46"/>
                <a:gd name="T4" fmla="*/ 520 w 42"/>
                <a:gd name="T5" fmla="*/ 880 h 46"/>
                <a:gd name="T6" fmla="*/ 395 w 42"/>
                <a:gd name="T7" fmla="*/ 265 h 46"/>
                <a:gd name="T8" fmla="*/ 238 w 42"/>
                <a:gd name="T9" fmla="*/ 230 h 46"/>
                <a:gd name="T10" fmla="*/ 33 w 42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" h="46">
                  <a:moveTo>
                    <a:pt x="0" y="3"/>
                  </a:moveTo>
                  <a:cubicBezTo>
                    <a:pt x="13" y="4"/>
                    <a:pt x="27" y="12"/>
                    <a:pt x="42" y="8"/>
                  </a:cubicBezTo>
                  <a:cubicBezTo>
                    <a:pt x="35" y="16"/>
                    <a:pt x="33" y="35"/>
                    <a:pt x="33" y="46"/>
                  </a:cubicBezTo>
                  <a:cubicBezTo>
                    <a:pt x="30" y="37"/>
                    <a:pt x="30" y="21"/>
                    <a:pt x="25" y="14"/>
                  </a:cubicBezTo>
                  <a:cubicBezTo>
                    <a:pt x="23" y="12"/>
                    <a:pt x="17" y="14"/>
                    <a:pt x="15" y="12"/>
                  </a:cubicBezTo>
                  <a:cubicBezTo>
                    <a:pt x="10" y="9"/>
                    <a:pt x="6" y="4"/>
                    <a:pt x="2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4" name="Freeform 241">
              <a:extLst>
                <a:ext uri="{FF2B5EF4-FFF2-40B4-BE49-F238E27FC236}">
                  <a16:creationId xmlns:a16="http://schemas.microsoft.com/office/drawing/2014/main" id="{3DA89344-237E-DCA9-C4B6-FFDD1B2B7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" y="2725"/>
              <a:ext cx="160" cy="139"/>
            </a:xfrm>
            <a:custGeom>
              <a:avLst/>
              <a:gdLst>
                <a:gd name="T0" fmla="*/ 0 w 64"/>
                <a:gd name="T1" fmla="*/ 0 h 52"/>
                <a:gd name="T2" fmla="*/ 863 w 64"/>
                <a:gd name="T3" fmla="*/ 94 h 52"/>
                <a:gd name="T4" fmla="*/ 63 w 64"/>
                <a:gd name="T5" fmla="*/ 56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" h="52">
                  <a:moveTo>
                    <a:pt x="0" y="0"/>
                  </a:moveTo>
                  <a:cubicBezTo>
                    <a:pt x="14" y="9"/>
                    <a:pt x="64" y="52"/>
                    <a:pt x="55" y="5"/>
                  </a:cubicBezTo>
                  <a:cubicBezTo>
                    <a:pt x="49" y="30"/>
                    <a:pt x="16" y="12"/>
                    <a:pt x="4" y="3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5" name="Freeform 242">
              <a:extLst>
                <a:ext uri="{FF2B5EF4-FFF2-40B4-BE49-F238E27FC236}">
                  <a16:creationId xmlns:a16="http://schemas.microsoft.com/office/drawing/2014/main" id="{765663EA-11E9-1CD6-2C9B-27CE8A315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" y="2779"/>
              <a:ext cx="140" cy="85"/>
            </a:xfrm>
            <a:custGeom>
              <a:avLst/>
              <a:gdLst>
                <a:gd name="T0" fmla="*/ 50 w 56"/>
                <a:gd name="T1" fmla="*/ 600 h 32"/>
                <a:gd name="T2" fmla="*/ 833 w 56"/>
                <a:gd name="T3" fmla="*/ 353 h 32"/>
                <a:gd name="T4" fmla="*/ 738 w 56"/>
                <a:gd name="T5" fmla="*/ 0 h 32"/>
                <a:gd name="T6" fmla="*/ 300 w 56"/>
                <a:gd name="T7" fmla="*/ 303 h 32"/>
                <a:gd name="T8" fmla="*/ 0 w 56"/>
                <a:gd name="T9" fmla="*/ 48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32">
                  <a:moveTo>
                    <a:pt x="3" y="32"/>
                  </a:moveTo>
                  <a:cubicBezTo>
                    <a:pt x="12" y="13"/>
                    <a:pt x="43" y="30"/>
                    <a:pt x="53" y="19"/>
                  </a:cubicBezTo>
                  <a:cubicBezTo>
                    <a:pt x="56" y="16"/>
                    <a:pt x="47" y="8"/>
                    <a:pt x="47" y="0"/>
                  </a:cubicBezTo>
                  <a:cubicBezTo>
                    <a:pt x="42" y="6"/>
                    <a:pt x="27" y="13"/>
                    <a:pt x="19" y="16"/>
                  </a:cubicBezTo>
                  <a:cubicBezTo>
                    <a:pt x="8" y="21"/>
                    <a:pt x="6" y="11"/>
                    <a:pt x="0" y="26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6" name="Freeform 243">
              <a:extLst>
                <a:ext uri="{FF2B5EF4-FFF2-40B4-BE49-F238E27FC236}">
                  <a16:creationId xmlns:a16="http://schemas.microsoft.com/office/drawing/2014/main" id="{632B5FCA-4387-0520-28F8-2E89BD1D2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" y="2717"/>
              <a:ext cx="35" cy="59"/>
            </a:xfrm>
            <a:custGeom>
              <a:avLst/>
              <a:gdLst>
                <a:gd name="T0" fmla="*/ 125 w 14"/>
                <a:gd name="T1" fmla="*/ 424 h 22"/>
                <a:gd name="T2" fmla="*/ 0 w 14"/>
                <a:gd name="T3" fmla="*/ 0 h 22"/>
                <a:gd name="T4" fmla="*/ 220 w 14"/>
                <a:gd name="T5" fmla="*/ 0 h 22"/>
                <a:gd name="T6" fmla="*/ 145 w 14"/>
                <a:gd name="T7" fmla="*/ 21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2">
                  <a:moveTo>
                    <a:pt x="8" y="22"/>
                  </a:moveTo>
                  <a:cubicBezTo>
                    <a:pt x="9" y="14"/>
                    <a:pt x="6" y="5"/>
                    <a:pt x="0" y="0"/>
                  </a:cubicBezTo>
                  <a:cubicBezTo>
                    <a:pt x="4" y="3"/>
                    <a:pt x="9" y="2"/>
                    <a:pt x="14" y="0"/>
                  </a:cubicBezTo>
                  <a:cubicBezTo>
                    <a:pt x="10" y="3"/>
                    <a:pt x="10" y="7"/>
                    <a:pt x="9" y="11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7" name="Freeform 244">
              <a:extLst>
                <a:ext uri="{FF2B5EF4-FFF2-40B4-BE49-F238E27FC236}">
                  <a16:creationId xmlns:a16="http://schemas.microsoft.com/office/drawing/2014/main" id="{E57E65B0-EE19-1936-D5F9-E33BC4133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" y="2400"/>
              <a:ext cx="95" cy="205"/>
            </a:xfrm>
            <a:custGeom>
              <a:avLst/>
              <a:gdLst>
                <a:gd name="T0" fmla="*/ 595 w 38"/>
                <a:gd name="T1" fmla="*/ 0 h 77"/>
                <a:gd name="T2" fmla="*/ 375 w 38"/>
                <a:gd name="T3" fmla="*/ 751 h 77"/>
                <a:gd name="T4" fmla="*/ 0 w 38"/>
                <a:gd name="T5" fmla="*/ 1454 h 77"/>
                <a:gd name="T6" fmla="*/ 313 w 38"/>
                <a:gd name="T7" fmla="*/ 682 h 77"/>
                <a:gd name="T8" fmla="*/ 533 w 38"/>
                <a:gd name="T9" fmla="*/ 21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77">
                  <a:moveTo>
                    <a:pt x="38" y="0"/>
                  </a:moveTo>
                  <a:cubicBezTo>
                    <a:pt x="38" y="14"/>
                    <a:pt x="33" y="29"/>
                    <a:pt x="24" y="40"/>
                  </a:cubicBezTo>
                  <a:cubicBezTo>
                    <a:pt x="13" y="52"/>
                    <a:pt x="8" y="62"/>
                    <a:pt x="0" y="77"/>
                  </a:cubicBezTo>
                  <a:cubicBezTo>
                    <a:pt x="8" y="66"/>
                    <a:pt x="12" y="48"/>
                    <a:pt x="20" y="36"/>
                  </a:cubicBezTo>
                  <a:cubicBezTo>
                    <a:pt x="26" y="26"/>
                    <a:pt x="24" y="6"/>
                    <a:pt x="34" y="1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8" name="Freeform 245">
              <a:extLst>
                <a:ext uri="{FF2B5EF4-FFF2-40B4-BE49-F238E27FC236}">
                  <a16:creationId xmlns:a16="http://schemas.microsoft.com/office/drawing/2014/main" id="{0B6D9C82-A0DB-CE36-9D49-98EC03DB6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" y="2853"/>
              <a:ext cx="257" cy="280"/>
            </a:xfrm>
            <a:custGeom>
              <a:avLst/>
              <a:gdLst>
                <a:gd name="T0" fmla="*/ 1599 w 103"/>
                <a:gd name="T1" fmla="*/ 77 h 105"/>
                <a:gd name="T2" fmla="*/ 1120 w 103"/>
                <a:gd name="T3" fmla="*/ 1571 h 105"/>
                <a:gd name="T4" fmla="*/ 666 w 103"/>
                <a:gd name="T5" fmla="*/ 1899 h 105"/>
                <a:gd name="T6" fmla="*/ 0 w 103"/>
                <a:gd name="T7" fmla="*/ 1992 h 105"/>
                <a:gd name="T8" fmla="*/ 624 w 103"/>
                <a:gd name="T9" fmla="*/ 1741 h 105"/>
                <a:gd name="T10" fmla="*/ 1008 w 103"/>
                <a:gd name="T11" fmla="*/ 1251 h 105"/>
                <a:gd name="T12" fmla="*/ 1557 w 103"/>
                <a:gd name="T13" fmla="*/ 0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3" h="105">
                  <a:moveTo>
                    <a:pt x="103" y="4"/>
                  </a:moveTo>
                  <a:cubicBezTo>
                    <a:pt x="92" y="33"/>
                    <a:pt x="93" y="60"/>
                    <a:pt x="72" y="83"/>
                  </a:cubicBezTo>
                  <a:cubicBezTo>
                    <a:pt x="61" y="94"/>
                    <a:pt x="58" y="98"/>
                    <a:pt x="43" y="100"/>
                  </a:cubicBezTo>
                  <a:cubicBezTo>
                    <a:pt x="30" y="102"/>
                    <a:pt x="11" y="101"/>
                    <a:pt x="0" y="105"/>
                  </a:cubicBezTo>
                  <a:cubicBezTo>
                    <a:pt x="13" y="100"/>
                    <a:pt x="28" y="98"/>
                    <a:pt x="40" y="92"/>
                  </a:cubicBezTo>
                  <a:cubicBezTo>
                    <a:pt x="51" y="86"/>
                    <a:pt x="57" y="74"/>
                    <a:pt x="65" y="66"/>
                  </a:cubicBezTo>
                  <a:cubicBezTo>
                    <a:pt x="85" y="47"/>
                    <a:pt x="92" y="26"/>
                    <a:pt x="100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9" name="Freeform 246">
              <a:extLst>
                <a:ext uri="{FF2B5EF4-FFF2-40B4-BE49-F238E27FC236}">
                  <a16:creationId xmlns:a16="http://schemas.microsoft.com/office/drawing/2014/main" id="{7D5D7A24-3AD2-8514-88BA-2D2F2FC26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" y="1397"/>
              <a:ext cx="130" cy="240"/>
            </a:xfrm>
            <a:custGeom>
              <a:avLst/>
              <a:gdLst>
                <a:gd name="T0" fmla="*/ 0 w 52"/>
                <a:gd name="T1" fmla="*/ 1059 h 90"/>
                <a:gd name="T2" fmla="*/ 550 w 52"/>
                <a:gd name="T3" fmla="*/ 1160 h 90"/>
                <a:gd name="T4" fmla="*/ 813 w 52"/>
                <a:gd name="T5" fmla="*/ 0 h 90"/>
                <a:gd name="T6" fmla="*/ 408 w 52"/>
                <a:gd name="T7" fmla="*/ 589 h 90"/>
                <a:gd name="T8" fmla="*/ 83 w 52"/>
                <a:gd name="T9" fmla="*/ 1003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90">
                  <a:moveTo>
                    <a:pt x="0" y="56"/>
                  </a:moveTo>
                  <a:cubicBezTo>
                    <a:pt x="14" y="61"/>
                    <a:pt x="31" y="90"/>
                    <a:pt x="35" y="61"/>
                  </a:cubicBezTo>
                  <a:cubicBezTo>
                    <a:pt x="38" y="38"/>
                    <a:pt x="34" y="18"/>
                    <a:pt x="52" y="0"/>
                  </a:cubicBezTo>
                  <a:cubicBezTo>
                    <a:pt x="43" y="8"/>
                    <a:pt x="31" y="20"/>
                    <a:pt x="26" y="31"/>
                  </a:cubicBezTo>
                  <a:cubicBezTo>
                    <a:pt x="20" y="45"/>
                    <a:pt x="24" y="54"/>
                    <a:pt x="5" y="53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0" name="Freeform 247">
              <a:extLst>
                <a:ext uri="{FF2B5EF4-FFF2-40B4-BE49-F238E27FC236}">
                  <a16:creationId xmlns:a16="http://schemas.microsoft.com/office/drawing/2014/main" id="{F1B8F926-24C8-1812-3698-26EB12A66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1541"/>
              <a:ext cx="147" cy="712"/>
            </a:xfrm>
            <a:custGeom>
              <a:avLst/>
              <a:gdLst>
                <a:gd name="T0" fmla="*/ 728 w 59"/>
                <a:gd name="T1" fmla="*/ 797 h 267"/>
                <a:gd name="T2" fmla="*/ 404 w 59"/>
                <a:gd name="T3" fmla="*/ 2765 h 267"/>
                <a:gd name="T4" fmla="*/ 508 w 59"/>
                <a:gd name="T5" fmla="*/ 3107 h 267"/>
                <a:gd name="T6" fmla="*/ 341 w 59"/>
                <a:gd name="T7" fmla="*/ 3563 h 267"/>
                <a:gd name="T8" fmla="*/ 199 w 59"/>
                <a:gd name="T9" fmla="*/ 5064 h 267"/>
                <a:gd name="T10" fmla="*/ 125 w 59"/>
                <a:gd name="T11" fmla="*/ 3661 h 267"/>
                <a:gd name="T12" fmla="*/ 262 w 59"/>
                <a:gd name="T13" fmla="*/ 3107 h 267"/>
                <a:gd name="T14" fmla="*/ 187 w 59"/>
                <a:gd name="T15" fmla="*/ 2560 h 267"/>
                <a:gd name="T16" fmla="*/ 912 w 59"/>
                <a:gd name="T17" fmla="*/ 149 h 2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267">
                  <a:moveTo>
                    <a:pt x="47" y="42"/>
                  </a:moveTo>
                  <a:cubicBezTo>
                    <a:pt x="36" y="70"/>
                    <a:pt x="21" y="114"/>
                    <a:pt x="26" y="146"/>
                  </a:cubicBezTo>
                  <a:cubicBezTo>
                    <a:pt x="27" y="152"/>
                    <a:pt x="34" y="159"/>
                    <a:pt x="33" y="164"/>
                  </a:cubicBezTo>
                  <a:cubicBezTo>
                    <a:pt x="33" y="171"/>
                    <a:pt x="24" y="181"/>
                    <a:pt x="22" y="188"/>
                  </a:cubicBezTo>
                  <a:cubicBezTo>
                    <a:pt x="12" y="216"/>
                    <a:pt x="12" y="238"/>
                    <a:pt x="13" y="267"/>
                  </a:cubicBezTo>
                  <a:cubicBezTo>
                    <a:pt x="9" y="241"/>
                    <a:pt x="0" y="219"/>
                    <a:pt x="8" y="193"/>
                  </a:cubicBezTo>
                  <a:cubicBezTo>
                    <a:pt x="11" y="183"/>
                    <a:pt x="16" y="174"/>
                    <a:pt x="17" y="164"/>
                  </a:cubicBezTo>
                  <a:cubicBezTo>
                    <a:pt x="18" y="154"/>
                    <a:pt x="13" y="145"/>
                    <a:pt x="12" y="135"/>
                  </a:cubicBezTo>
                  <a:cubicBezTo>
                    <a:pt x="7" y="108"/>
                    <a:pt x="13" y="0"/>
                    <a:pt x="59" y="8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" name="Freeform 248">
              <a:extLst>
                <a:ext uri="{FF2B5EF4-FFF2-40B4-BE49-F238E27FC236}">
                  <a16:creationId xmlns:a16="http://schemas.microsoft.com/office/drawing/2014/main" id="{93C63DFD-7F82-C543-ADBE-6B0640540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" y="1824"/>
              <a:ext cx="45" cy="299"/>
            </a:xfrm>
            <a:custGeom>
              <a:avLst/>
              <a:gdLst>
                <a:gd name="T0" fmla="*/ 238 w 18"/>
                <a:gd name="T1" fmla="*/ 0 h 112"/>
                <a:gd name="T2" fmla="*/ 188 w 18"/>
                <a:gd name="T3" fmla="*/ 627 h 112"/>
                <a:gd name="T4" fmla="*/ 283 w 18"/>
                <a:gd name="T5" fmla="*/ 1105 h 112"/>
                <a:gd name="T6" fmla="*/ 125 w 18"/>
                <a:gd name="T7" fmla="*/ 1482 h 112"/>
                <a:gd name="T8" fmla="*/ 0 w 18"/>
                <a:gd name="T9" fmla="*/ 2130 h 112"/>
                <a:gd name="T10" fmla="*/ 125 w 18"/>
                <a:gd name="T11" fmla="*/ 1004 h 112"/>
                <a:gd name="T12" fmla="*/ 220 w 18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" h="112">
                  <a:moveTo>
                    <a:pt x="15" y="0"/>
                  </a:moveTo>
                  <a:cubicBezTo>
                    <a:pt x="12" y="10"/>
                    <a:pt x="11" y="22"/>
                    <a:pt x="12" y="33"/>
                  </a:cubicBezTo>
                  <a:cubicBezTo>
                    <a:pt x="13" y="41"/>
                    <a:pt x="18" y="50"/>
                    <a:pt x="18" y="58"/>
                  </a:cubicBezTo>
                  <a:cubicBezTo>
                    <a:pt x="17" y="66"/>
                    <a:pt x="11" y="71"/>
                    <a:pt x="8" y="78"/>
                  </a:cubicBezTo>
                  <a:cubicBezTo>
                    <a:pt x="2" y="89"/>
                    <a:pt x="2" y="100"/>
                    <a:pt x="0" y="112"/>
                  </a:cubicBezTo>
                  <a:cubicBezTo>
                    <a:pt x="0" y="92"/>
                    <a:pt x="8" y="73"/>
                    <a:pt x="8" y="53"/>
                  </a:cubicBezTo>
                  <a:cubicBezTo>
                    <a:pt x="7" y="34"/>
                    <a:pt x="12" y="18"/>
                    <a:pt x="14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" name="Freeform 249">
              <a:extLst>
                <a:ext uri="{FF2B5EF4-FFF2-40B4-BE49-F238E27FC236}">
                  <a16:creationId xmlns:a16="http://schemas.microsoft.com/office/drawing/2014/main" id="{FD134E9D-5D3F-4B3D-47CC-A8256E04F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" y="1584"/>
              <a:ext cx="50" cy="45"/>
            </a:xfrm>
            <a:custGeom>
              <a:avLst/>
              <a:gdLst>
                <a:gd name="T0" fmla="*/ 0 w 20"/>
                <a:gd name="T1" fmla="*/ 169 h 17"/>
                <a:gd name="T2" fmla="*/ 113 w 20"/>
                <a:gd name="T3" fmla="*/ 0 h 17"/>
                <a:gd name="T4" fmla="*/ 0 w 20"/>
                <a:gd name="T5" fmla="*/ 183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7">
                  <a:moveTo>
                    <a:pt x="0" y="9"/>
                  </a:moveTo>
                  <a:cubicBezTo>
                    <a:pt x="11" y="17"/>
                    <a:pt x="20" y="2"/>
                    <a:pt x="7" y="0"/>
                  </a:cubicBezTo>
                  <a:cubicBezTo>
                    <a:pt x="8" y="5"/>
                    <a:pt x="4" y="7"/>
                    <a:pt x="0" y="1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3" name="Freeform 250">
              <a:extLst>
                <a:ext uri="{FF2B5EF4-FFF2-40B4-BE49-F238E27FC236}">
                  <a16:creationId xmlns:a16="http://schemas.microsoft.com/office/drawing/2014/main" id="{78F8D9D4-3EA8-BC5B-FA27-2F9CF7545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" y="1576"/>
              <a:ext cx="55" cy="40"/>
            </a:xfrm>
            <a:custGeom>
              <a:avLst/>
              <a:gdLst>
                <a:gd name="T0" fmla="*/ 0 w 22"/>
                <a:gd name="T1" fmla="*/ 227 h 15"/>
                <a:gd name="T2" fmla="*/ 345 w 22"/>
                <a:gd name="T3" fmla="*/ 205 h 15"/>
                <a:gd name="T4" fmla="*/ 208 w 22"/>
                <a:gd name="T5" fmla="*/ 0 h 15"/>
                <a:gd name="T6" fmla="*/ 63 w 22"/>
                <a:gd name="T7" fmla="*/ 248 h 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15">
                  <a:moveTo>
                    <a:pt x="0" y="12"/>
                  </a:moveTo>
                  <a:cubicBezTo>
                    <a:pt x="7" y="15"/>
                    <a:pt x="15" y="13"/>
                    <a:pt x="22" y="11"/>
                  </a:cubicBezTo>
                  <a:cubicBezTo>
                    <a:pt x="19" y="7"/>
                    <a:pt x="16" y="2"/>
                    <a:pt x="13" y="0"/>
                  </a:cubicBezTo>
                  <a:cubicBezTo>
                    <a:pt x="15" y="7"/>
                    <a:pt x="11" y="14"/>
                    <a:pt x="4" y="13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4" name="Freeform 251">
              <a:extLst>
                <a:ext uri="{FF2B5EF4-FFF2-40B4-BE49-F238E27FC236}">
                  <a16:creationId xmlns:a16="http://schemas.microsoft.com/office/drawing/2014/main" id="{2861429D-FB82-B988-A966-B13A08CF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1584"/>
              <a:ext cx="15" cy="21"/>
            </a:xfrm>
            <a:custGeom>
              <a:avLst/>
              <a:gdLst>
                <a:gd name="T0" fmla="*/ 0 w 6"/>
                <a:gd name="T1" fmla="*/ 144 h 8"/>
                <a:gd name="T2" fmla="*/ 95 w 6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8">
                  <a:moveTo>
                    <a:pt x="0" y="8"/>
                  </a:moveTo>
                  <a:cubicBezTo>
                    <a:pt x="0" y="3"/>
                    <a:pt x="2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5" name="Freeform 252">
              <a:extLst>
                <a:ext uri="{FF2B5EF4-FFF2-40B4-BE49-F238E27FC236}">
                  <a16:creationId xmlns:a16="http://schemas.microsoft.com/office/drawing/2014/main" id="{2FC67D7E-F324-C930-623C-83A845202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2" y="1581"/>
              <a:ext cx="30" cy="30"/>
            </a:xfrm>
            <a:custGeom>
              <a:avLst/>
              <a:gdLst>
                <a:gd name="T0" fmla="*/ 0 w 12"/>
                <a:gd name="T1" fmla="*/ 224 h 11"/>
                <a:gd name="T2" fmla="*/ 188 w 12"/>
                <a:gd name="T3" fmla="*/ 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11">
                  <a:moveTo>
                    <a:pt x="0" y="11"/>
                  </a:moveTo>
                  <a:cubicBezTo>
                    <a:pt x="3" y="6"/>
                    <a:pt x="7" y="0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6" name="Freeform 253">
              <a:extLst>
                <a:ext uri="{FF2B5EF4-FFF2-40B4-BE49-F238E27FC236}">
                  <a16:creationId xmlns:a16="http://schemas.microsoft.com/office/drawing/2014/main" id="{8618C7A9-2F0D-A7F1-14A8-00881EDB2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1317"/>
              <a:ext cx="475" cy="816"/>
            </a:xfrm>
            <a:custGeom>
              <a:avLst/>
              <a:gdLst>
                <a:gd name="T0" fmla="*/ 375 w 190"/>
                <a:gd name="T1" fmla="*/ 5597 h 306"/>
                <a:gd name="T2" fmla="*/ 750 w 190"/>
                <a:gd name="T3" fmla="*/ 4893 h 306"/>
                <a:gd name="T4" fmla="*/ 520 w 190"/>
                <a:gd name="T5" fmla="*/ 2163 h 306"/>
                <a:gd name="T6" fmla="*/ 2970 w 190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0" h="306">
                  <a:moveTo>
                    <a:pt x="24" y="295"/>
                  </a:moveTo>
                  <a:cubicBezTo>
                    <a:pt x="42" y="306"/>
                    <a:pt x="61" y="283"/>
                    <a:pt x="48" y="258"/>
                  </a:cubicBezTo>
                  <a:cubicBezTo>
                    <a:pt x="36" y="235"/>
                    <a:pt x="0" y="208"/>
                    <a:pt x="33" y="114"/>
                  </a:cubicBezTo>
                  <a:cubicBezTo>
                    <a:pt x="58" y="54"/>
                    <a:pt x="113" y="9"/>
                    <a:pt x="190" y="0"/>
                  </a:cubicBezTo>
                </a:path>
              </a:pathLst>
            </a:custGeom>
            <a:noFill/>
            <a:ln w="7938" cap="rnd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0" name="Freeform 254">
              <a:extLst>
                <a:ext uri="{FF2B5EF4-FFF2-40B4-BE49-F238E27FC236}">
                  <a16:creationId xmlns:a16="http://schemas.microsoft.com/office/drawing/2014/main" id="{066158AB-6DF0-9523-D6CF-E762B3B4A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2312"/>
              <a:ext cx="215" cy="285"/>
            </a:xfrm>
            <a:custGeom>
              <a:avLst/>
              <a:gdLst>
                <a:gd name="T0" fmla="*/ 0 w 86"/>
                <a:gd name="T1" fmla="*/ 0 h 107"/>
                <a:gd name="T2" fmla="*/ 1345 w 86"/>
                <a:gd name="T3" fmla="*/ 2022 h 10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6" h="107">
                  <a:moveTo>
                    <a:pt x="0" y="0"/>
                  </a:moveTo>
                  <a:cubicBezTo>
                    <a:pt x="8" y="46"/>
                    <a:pt x="35" y="77"/>
                    <a:pt x="86" y="10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2" name="Freeform 255">
              <a:extLst>
                <a:ext uri="{FF2B5EF4-FFF2-40B4-BE49-F238E27FC236}">
                  <a16:creationId xmlns:a16="http://schemas.microsoft.com/office/drawing/2014/main" id="{AF5B75E0-1FEB-00F2-3A20-ABE6F84E7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2379"/>
              <a:ext cx="753" cy="448"/>
            </a:xfrm>
            <a:custGeom>
              <a:avLst/>
              <a:gdLst>
                <a:gd name="T0" fmla="*/ 0 w 301"/>
                <a:gd name="T1" fmla="*/ 0 h 168"/>
                <a:gd name="T2" fmla="*/ 613 w 301"/>
                <a:gd name="T3" fmla="*/ 1251 h 168"/>
                <a:gd name="T4" fmla="*/ 2021 w 301"/>
                <a:gd name="T5" fmla="*/ 2355 h 168"/>
                <a:gd name="T6" fmla="*/ 3472 w 301"/>
                <a:gd name="T7" fmla="*/ 2504 h 168"/>
                <a:gd name="T8" fmla="*/ 4193 w 301"/>
                <a:gd name="T9" fmla="*/ 2995 h 168"/>
                <a:gd name="T10" fmla="*/ 4713 w 301"/>
                <a:gd name="T11" fmla="*/ 3128 h 1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1" h="168">
                  <a:moveTo>
                    <a:pt x="0" y="0"/>
                  </a:moveTo>
                  <a:cubicBezTo>
                    <a:pt x="15" y="9"/>
                    <a:pt x="33" y="54"/>
                    <a:pt x="39" y="66"/>
                  </a:cubicBezTo>
                  <a:cubicBezTo>
                    <a:pt x="52" y="95"/>
                    <a:pt x="90" y="124"/>
                    <a:pt x="129" y="124"/>
                  </a:cubicBezTo>
                  <a:cubicBezTo>
                    <a:pt x="155" y="120"/>
                    <a:pt x="192" y="113"/>
                    <a:pt x="222" y="132"/>
                  </a:cubicBezTo>
                  <a:cubicBezTo>
                    <a:pt x="238" y="142"/>
                    <a:pt x="256" y="149"/>
                    <a:pt x="268" y="158"/>
                  </a:cubicBezTo>
                  <a:cubicBezTo>
                    <a:pt x="281" y="167"/>
                    <a:pt x="280" y="168"/>
                    <a:pt x="301" y="165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3" name="Freeform 256">
              <a:extLst>
                <a:ext uri="{FF2B5EF4-FFF2-40B4-BE49-F238E27FC236}">
                  <a16:creationId xmlns:a16="http://schemas.microsoft.com/office/drawing/2014/main" id="{D4E5CC7A-78A8-8FAB-7994-17F2EF2A7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827"/>
              <a:ext cx="48" cy="29"/>
            </a:xfrm>
            <a:custGeom>
              <a:avLst/>
              <a:gdLst>
                <a:gd name="T0" fmla="*/ 0 w 19"/>
                <a:gd name="T1" fmla="*/ 0 h 11"/>
                <a:gd name="T2" fmla="*/ 306 w 19"/>
                <a:gd name="T3" fmla="*/ 20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" h="11">
                  <a:moveTo>
                    <a:pt x="0" y="0"/>
                  </a:moveTo>
                  <a:cubicBezTo>
                    <a:pt x="9" y="1"/>
                    <a:pt x="15" y="4"/>
                    <a:pt x="19" y="1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4" name="Freeform 257">
              <a:extLst>
                <a:ext uri="{FF2B5EF4-FFF2-40B4-BE49-F238E27FC236}">
                  <a16:creationId xmlns:a16="http://schemas.microsoft.com/office/drawing/2014/main" id="{C075237F-7FAF-5CAB-BEC4-3C0F3D172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2691"/>
              <a:ext cx="300" cy="293"/>
            </a:xfrm>
            <a:custGeom>
              <a:avLst/>
              <a:gdLst>
                <a:gd name="T0" fmla="*/ 1783 w 120"/>
                <a:gd name="T1" fmla="*/ 511 h 110"/>
                <a:gd name="T2" fmla="*/ 1095 w 120"/>
                <a:gd name="T3" fmla="*/ 1873 h 110"/>
                <a:gd name="T4" fmla="*/ 158 w 120"/>
                <a:gd name="T5" fmla="*/ 1548 h 110"/>
                <a:gd name="T6" fmla="*/ 250 w 120"/>
                <a:gd name="T7" fmla="*/ 77 h 110"/>
                <a:gd name="T8" fmla="*/ 283 w 120"/>
                <a:gd name="T9" fmla="*/ 77 h 110"/>
                <a:gd name="T10" fmla="*/ 1438 w 120"/>
                <a:gd name="T11" fmla="*/ 285 h 110"/>
                <a:gd name="T12" fmla="*/ 1783 w 120"/>
                <a:gd name="T13" fmla="*/ 511 h 1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10">
                  <a:moveTo>
                    <a:pt x="114" y="27"/>
                  </a:moveTo>
                  <a:cubicBezTo>
                    <a:pt x="120" y="41"/>
                    <a:pt x="87" y="92"/>
                    <a:pt x="70" y="99"/>
                  </a:cubicBezTo>
                  <a:cubicBezTo>
                    <a:pt x="62" y="102"/>
                    <a:pt x="21" y="110"/>
                    <a:pt x="10" y="82"/>
                  </a:cubicBezTo>
                  <a:cubicBezTo>
                    <a:pt x="1" y="60"/>
                    <a:pt x="0" y="26"/>
                    <a:pt x="16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42" y="1"/>
                    <a:pt x="69" y="0"/>
                    <a:pt x="92" y="15"/>
                  </a:cubicBezTo>
                  <a:cubicBezTo>
                    <a:pt x="100" y="20"/>
                    <a:pt x="107" y="23"/>
                    <a:pt x="114" y="2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5" name="Freeform 258">
              <a:extLst>
                <a:ext uri="{FF2B5EF4-FFF2-40B4-BE49-F238E27FC236}">
                  <a16:creationId xmlns:a16="http://schemas.microsoft.com/office/drawing/2014/main" id="{C01889AA-0DB7-0398-A60B-9CD123850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" y="1824"/>
              <a:ext cx="350" cy="136"/>
            </a:xfrm>
            <a:custGeom>
              <a:avLst/>
              <a:gdLst>
                <a:gd name="T0" fmla="*/ 0 w 140"/>
                <a:gd name="T1" fmla="*/ 968 h 51"/>
                <a:gd name="T2" fmla="*/ 2188 w 140"/>
                <a:gd name="T3" fmla="*/ 205 h 5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40" h="51">
                  <a:moveTo>
                    <a:pt x="0" y="51"/>
                  </a:moveTo>
                  <a:cubicBezTo>
                    <a:pt x="14" y="26"/>
                    <a:pt x="62" y="0"/>
                    <a:pt x="140" y="1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6" name="Oval 259">
              <a:extLst>
                <a:ext uri="{FF2B5EF4-FFF2-40B4-BE49-F238E27FC236}">
                  <a16:creationId xmlns:a16="http://schemas.microsoft.com/office/drawing/2014/main" id="{5434B72C-703B-1633-C2B7-D713FDBBF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" y="1907"/>
              <a:ext cx="55" cy="5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7" name="Freeform 260">
              <a:extLst>
                <a:ext uri="{FF2B5EF4-FFF2-40B4-BE49-F238E27FC236}">
                  <a16:creationId xmlns:a16="http://schemas.microsoft.com/office/drawing/2014/main" id="{56172B44-3358-B815-0AD3-5607BF9E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1901"/>
              <a:ext cx="78" cy="48"/>
            </a:xfrm>
            <a:custGeom>
              <a:avLst/>
              <a:gdLst>
                <a:gd name="T0" fmla="*/ 0 w 31"/>
                <a:gd name="T1" fmla="*/ 341 h 18"/>
                <a:gd name="T2" fmla="*/ 493 w 31"/>
                <a:gd name="T3" fmla="*/ 77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1" h="18">
                  <a:moveTo>
                    <a:pt x="0" y="18"/>
                  </a:moveTo>
                  <a:cubicBezTo>
                    <a:pt x="11" y="1"/>
                    <a:pt x="25" y="0"/>
                    <a:pt x="31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8" name="Oval 261">
              <a:extLst>
                <a:ext uri="{FF2B5EF4-FFF2-40B4-BE49-F238E27FC236}">
                  <a16:creationId xmlns:a16="http://schemas.microsoft.com/office/drawing/2014/main" id="{AD285373-607F-4331-DC79-F13A27E96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" y="2053"/>
              <a:ext cx="55" cy="51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9" name="Freeform 262">
              <a:extLst>
                <a:ext uri="{FF2B5EF4-FFF2-40B4-BE49-F238E27FC236}">
                  <a16:creationId xmlns:a16="http://schemas.microsoft.com/office/drawing/2014/main" id="{E4041823-7CB5-9F55-CC06-EF44F401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045"/>
              <a:ext cx="75" cy="48"/>
            </a:xfrm>
            <a:custGeom>
              <a:avLst/>
              <a:gdLst>
                <a:gd name="T0" fmla="*/ 0 w 30"/>
                <a:gd name="T1" fmla="*/ 341 h 18"/>
                <a:gd name="T2" fmla="*/ 470 w 30"/>
                <a:gd name="T3" fmla="*/ 93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cubicBezTo>
                    <a:pt x="10" y="2"/>
                    <a:pt x="24" y="0"/>
                    <a:pt x="30" y="5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0" name="Oval 263">
              <a:extLst>
                <a:ext uri="{FF2B5EF4-FFF2-40B4-BE49-F238E27FC236}">
                  <a16:creationId xmlns:a16="http://schemas.microsoft.com/office/drawing/2014/main" id="{975F9F28-FF4E-05C9-EFDF-34147DD09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" y="2184"/>
              <a:ext cx="48" cy="45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1" name="Freeform 264">
              <a:extLst>
                <a:ext uri="{FF2B5EF4-FFF2-40B4-BE49-F238E27FC236}">
                  <a16:creationId xmlns:a16="http://schemas.microsoft.com/office/drawing/2014/main" id="{0BDC6C62-F06D-73F3-437E-ABCD4B92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7" y="2179"/>
              <a:ext cx="68" cy="42"/>
            </a:xfrm>
            <a:custGeom>
              <a:avLst/>
              <a:gdLst>
                <a:gd name="T0" fmla="*/ 0 w 27"/>
                <a:gd name="T1" fmla="*/ 289 h 16"/>
                <a:gd name="T2" fmla="*/ 431 w 27"/>
                <a:gd name="T3" fmla="*/ 76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" h="16">
                  <a:moveTo>
                    <a:pt x="0" y="16"/>
                  </a:moveTo>
                  <a:cubicBezTo>
                    <a:pt x="9" y="2"/>
                    <a:pt x="21" y="0"/>
                    <a:pt x="27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" name="Oval 265">
              <a:extLst>
                <a:ext uri="{FF2B5EF4-FFF2-40B4-BE49-F238E27FC236}">
                  <a16:creationId xmlns:a16="http://schemas.microsoft.com/office/drawing/2014/main" id="{E8CE994E-7803-9EEB-CD93-33783E50C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" y="2288"/>
              <a:ext cx="45" cy="4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3" name="Freeform 266">
              <a:extLst>
                <a:ext uri="{FF2B5EF4-FFF2-40B4-BE49-F238E27FC236}">
                  <a16:creationId xmlns:a16="http://schemas.microsoft.com/office/drawing/2014/main" id="{B2F3BF97-612B-63BC-C8C9-0382BC9E5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283"/>
              <a:ext cx="65" cy="40"/>
            </a:xfrm>
            <a:custGeom>
              <a:avLst/>
              <a:gdLst>
                <a:gd name="T0" fmla="*/ 0 w 26"/>
                <a:gd name="T1" fmla="*/ 285 h 15"/>
                <a:gd name="T2" fmla="*/ 408 w 26"/>
                <a:gd name="T3" fmla="*/ 77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5">
                  <a:moveTo>
                    <a:pt x="0" y="15"/>
                  </a:moveTo>
                  <a:cubicBezTo>
                    <a:pt x="9" y="1"/>
                    <a:pt x="20" y="0"/>
                    <a:pt x="26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" name="Freeform 267">
              <a:extLst>
                <a:ext uri="{FF2B5EF4-FFF2-40B4-BE49-F238E27FC236}">
                  <a16:creationId xmlns:a16="http://schemas.microsoft.com/office/drawing/2014/main" id="{AF0CA70B-166C-E771-37E3-3D7C309BD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" y="2472"/>
              <a:ext cx="172" cy="21"/>
            </a:xfrm>
            <a:custGeom>
              <a:avLst/>
              <a:gdLst>
                <a:gd name="T0" fmla="*/ 0 w 69"/>
                <a:gd name="T1" fmla="*/ 0 h 8"/>
                <a:gd name="T2" fmla="*/ 1069 w 69"/>
                <a:gd name="T3" fmla="*/ 0 h 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8">
                  <a:moveTo>
                    <a:pt x="0" y="0"/>
                  </a:moveTo>
                  <a:cubicBezTo>
                    <a:pt x="13" y="8"/>
                    <a:pt x="57" y="8"/>
                    <a:pt x="69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" name="Freeform 268">
              <a:extLst>
                <a:ext uri="{FF2B5EF4-FFF2-40B4-BE49-F238E27FC236}">
                  <a16:creationId xmlns:a16="http://schemas.microsoft.com/office/drawing/2014/main" id="{62DF2C2C-E57E-E1B2-5E3A-D7BFCF658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1616"/>
              <a:ext cx="405" cy="245"/>
            </a:xfrm>
            <a:custGeom>
              <a:avLst/>
              <a:gdLst>
                <a:gd name="T0" fmla="*/ 1270 w 162"/>
                <a:gd name="T1" fmla="*/ 1736 h 92"/>
                <a:gd name="T2" fmla="*/ 2488 w 162"/>
                <a:gd name="T3" fmla="*/ 716 h 92"/>
                <a:gd name="T4" fmla="*/ 1750 w 162"/>
                <a:gd name="T5" fmla="*/ 0 h 92"/>
                <a:gd name="T6" fmla="*/ 1270 w 162"/>
                <a:gd name="T7" fmla="*/ 0 h 92"/>
                <a:gd name="T8" fmla="*/ 1270 w 162"/>
                <a:gd name="T9" fmla="*/ 0 h 92"/>
                <a:gd name="T10" fmla="*/ 783 w 162"/>
                <a:gd name="T11" fmla="*/ 0 h 92"/>
                <a:gd name="T12" fmla="*/ 50 w 162"/>
                <a:gd name="T13" fmla="*/ 716 h 92"/>
                <a:gd name="T14" fmla="*/ 1270 w 162"/>
                <a:gd name="T15" fmla="*/ 1736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2" h="92">
                  <a:moveTo>
                    <a:pt x="81" y="92"/>
                  </a:moveTo>
                  <a:cubicBezTo>
                    <a:pt x="144" y="92"/>
                    <a:pt x="162" y="65"/>
                    <a:pt x="159" y="38"/>
                  </a:cubicBezTo>
                  <a:cubicBezTo>
                    <a:pt x="159" y="7"/>
                    <a:pt x="140" y="0"/>
                    <a:pt x="112" y="0"/>
                  </a:cubicBezTo>
                  <a:cubicBezTo>
                    <a:pt x="84" y="0"/>
                    <a:pt x="81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77" y="0"/>
                    <a:pt x="50" y="0"/>
                  </a:cubicBezTo>
                  <a:cubicBezTo>
                    <a:pt x="22" y="0"/>
                    <a:pt x="3" y="7"/>
                    <a:pt x="3" y="38"/>
                  </a:cubicBezTo>
                  <a:cubicBezTo>
                    <a:pt x="0" y="65"/>
                    <a:pt x="18" y="92"/>
                    <a:pt x="81" y="9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" name="Freeform 269">
              <a:extLst>
                <a:ext uri="{FF2B5EF4-FFF2-40B4-BE49-F238E27FC236}">
                  <a16:creationId xmlns:a16="http://schemas.microsoft.com/office/drawing/2014/main" id="{CD74E0A0-64D3-1B11-6F96-625F7D216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643"/>
              <a:ext cx="348" cy="192"/>
            </a:xfrm>
            <a:custGeom>
              <a:avLst/>
              <a:gdLst>
                <a:gd name="T0" fmla="*/ 83 w 139"/>
                <a:gd name="T1" fmla="*/ 888 h 72"/>
                <a:gd name="T2" fmla="*/ 0 w 139"/>
                <a:gd name="T3" fmla="*/ 627 h 72"/>
                <a:gd name="T4" fmla="*/ 0 w 139"/>
                <a:gd name="T5" fmla="*/ 547 h 72"/>
                <a:gd name="T6" fmla="*/ 0 w 139"/>
                <a:gd name="T7" fmla="*/ 533 h 72"/>
                <a:gd name="T8" fmla="*/ 613 w 139"/>
                <a:gd name="T9" fmla="*/ 0 h 72"/>
                <a:gd name="T10" fmla="*/ 1585 w 139"/>
                <a:gd name="T11" fmla="*/ 0 h 72"/>
                <a:gd name="T12" fmla="*/ 2181 w 139"/>
                <a:gd name="T13" fmla="*/ 533 h 72"/>
                <a:gd name="T14" fmla="*/ 2181 w 139"/>
                <a:gd name="T15" fmla="*/ 547 h 72"/>
                <a:gd name="T16" fmla="*/ 2181 w 139"/>
                <a:gd name="T17" fmla="*/ 627 h 72"/>
                <a:gd name="T18" fmla="*/ 2118 w 139"/>
                <a:gd name="T19" fmla="*/ 888 h 72"/>
                <a:gd name="T20" fmla="*/ 1097 w 139"/>
                <a:gd name="T21" fmla="*/ 1365 h 72"/>
                <a:gd name="T22" fmla="*/ 83 w 139"/>
                <a:gd name="T23" fmla="*/ 888 h 7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" h="72">
                  <a:moveTo>
                    <a:pt x="5" y="47"/>
                  </a:moveTo>
                  <a:cubicBezTo>
                    <a:pt x="2" y="43"/>
                    <a:pt x="0" y="39"/>
                    <a:pt x="0" y="33"/>
                  </a:cubicBezTo>
                  <a:cubicBezTo>
                    <a:pt x="0" y="32"/>
                    <a:pt x="0" y="30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10"/>
                    <a:pt x="7" y="0"/>
                    <a:pt x="3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33" y="0"/>
                    <a:pt x="139" y="10"/>
                    <a:pt x="139" y="28"/>
                  </a:cubicBezTo>
                  <a:cubicBezTo>
                    <a:pt x="139" y="28"/>
                    <a:pt x="139" y="29"/>
                    <a:pt x="139" y="29"/>
                  </a:cubicBezTo>
                  <a:cubicBezTo>
                    <a:pt x="139" y="30"/>
                    <a:pt x="139" y="32"/>
                    <a:pt x="139" y="33"/>
                  </a:cubicBezTo>
                  <a:cubicBezTo>
                    <a:pt x="139" y="39"/>
                    <a:pt x="138" y="43"/>
                    <a:pt x="135" y="47"/>
                  </a:cubicBezTo>
                  <a:cubicBezTo>
                    <a:pt x="129" y="56"/>
                    <a:pt x="112" y="72"/>
                    <a:pt x="70" y="72"/>
                  </a:cubicBezTo>
                  <a:cubicBezTo>
                    <a:pt x="27" y="72"/>
                    <a:pt x="11" y="56"/>
                    <a:pt x="5" y="47"/>
                  </a:cubicBezTo>
                  <a:close/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" name="Freeform 270">
              <a:extLst>
                <a:ext uri="{FF2B5EF4-FFF2-40B4-BE49-F238E27FC236}">
                  <a16:creationId xmlns:a16="http://schemas.microsoft.com/office/drawing/2014/main" id="{5D8D7D88-F4FD-3ABD-0020-9B3FAD5D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7" y="1824"/>
              <a:ext cx="348" cy="136"/>
            </a:xfrm>
            <a:custGeom>
              <a:avLst/>
              <a:gdLst>
                <a:gd name="T0" fmla="*/ 2181 w 139"/>
                <a:gd name="T1" fmla="*/ 968 h 51"/>
                <a:gd name="T2" fmla="*/ 0 w 139"/>
                <a:gd name="T3" fmla="*/ 205 h 5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9" h="51">
                  <a:moveTo>
                    <a:pt x="139" y="51"/>
                  </a:moveTo>
                  <a:cubicBezTo>
                    <a:pt x="125" y="26"/>
                    <a:pt x="77" y="0"/>
                    <a:pt x="0" y="1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" name="Freeform 271">
              <a:extLst>
                <a:ext uri="{FF2B5EF4-FFF2-40B4-BE49-F238E27FC236}">
                  <a16:creationId xmlns:a16="http://schemas.microsoft.com/office/drawing/2014/main" id="{EA052FC3-D03C-D19D-6414-AB7680731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2" y="1200"/>
              <a:ext cx="1170" cy="1979"/>
            </a:xfrm>
            <a:custGeom>
              <a:avLst/>
              <a:gdLst>
                <a:gd name="T0" fmla="*/ 6895 w 468"/>
                <a:gd name="T1" fmla="*/ 10343 h 742"/>
                <a:gd name="T2" fmla="*/ 5750 w 468"/>
                <a:gd name="T3" fmla="*/ 9924 h 742"/>
                <a:gd name="T4" fmla="*/ 5458 w 468"/>
                <a:gd name="T5" fmla="*/ 9546 h 742"/>
                <a:gd name="T6" fmla="*/ 5313 w 468"/>
                <a:gd name="T7" fmla="*/ 8935 h 742"/>
                <a:gd name="T8" fmla="*/ 4595 w 468"/>
                <a:gd name="T9" fmla="*/ 8351 h 742"/>
                <a:gd name="T10" fmla="*/ 4408 w 468"/>
                <a:gd name="T11" fmla="*/ 7668 h 742"/>
                <a:gd name="T12" fmla="*/ 4408 w 468"/>
                <a:gd name="T13" fmla="*/ 6793 h 742"/>
                <a:gd name="T14" fmla="*/ 5625 w 468"/>
                <a:gd name="T15" fmla="*/ 6409 h 742"/>
                <a:gd name="T16" fmla="*/ 5175 w 468"/>
                <a:gd name="T17" fmla="*/ 5841 h 742"/>
                <a:gd name="T18" fmla="*/ 4613 w 468"/>
                <a:gd name="T19" fmla="*/ 5142 h 742"/>
                <a:gd name="T20" fmla="*/ 4595 w 468"/>
                <a:gd name="T21" fmla="*/ 4988 h 742"/>
                <a:gd name="T22" fmla="*/ 4595 w 468"/>
                <a:gd name="T23" fmla="*/ 4817 h 742"/>
                <a:gd name="T24" fmla="*/ 5113 w 468"/>
                <a:gd name="T25" fmla="*/ 3153 h 742"/>
                <a:gd name="T26" fmla="*/ 5283 w 468"/>
                <a:gd name="T27" fmla="*/ 2960 h 742"/>
                <a:gd name="T28" fmla="*/ 5770 w 468"/>
                <a:gd name="T29" fmla="*/ 2539 h 742"/>
                <a:gd name="T30" fmla="*/ 5813 w 468"/>
                <a:gd name="T31" fmla="*/ 2539 h 742"/>
                <a:gd name="T32" fmla="*/ 5738 w 468"/>
                <a:gd name="T33" fmla="*/ 2142 h 742"/>
                <a:gd name="T34" fmla="*/ 5175 w 468"/>
                <a:gd name="T35" fmla="*/ 760 h 742"/>
                <a:gd name="T36" fmla="*/ 2875 w 468"/>
                <a:gd name="T37" fmla="*/ 376 h 742"/>
                <a:gd name="T38" fmla="*/ 363 w 468"/>
                <a:gd name="T39" fmla="*/ 3222 h 742"/>
                <a:gd name="T40" fmla="*/ 1095 w 468"/>
                <a:gd name="T41" fmla="*/ 6465 h 742"/>
                <a:gd name="T42" fmla="*/ 1675 w 468"/>
                <a:gd name="T43" fmla="*/ 6772 h 742"/>
                <a:gd name="T44" fmla="*/ 2020 w 468"/>
                <a:gd name="T45" fmla="*/ 7895 h 742"/>
                <a:gd name="T46" fmla="*/ 2500 w 468"/>
                <a:gd name="T47" fmla="*/ 8409 h 742"/>
                <a:gd name="T48" fmla="*/ 2500 w 468"/>
                <a:gd name="T49" fmla="*/ 9127 h 742"/>
                <a:gd name="T50" fmla="*/ 3125 w 468"/>
                <a:gd name="T51" fmla="*/ 10527 h 742"/>
                <a:gd name="T52" fmla="*/ 3595 w 468"/>
                <a:gd name="T53" fmla="*/ 11573 h 742"/>
                <a:gd name="T54" fmla="*/ 3738 w 468"/>
                <a:gd name="T55" fmla="*/ 12655 h 742"/>
                <a:gd name="T56" fmla="*/ 5000 w 468"/>
                <a:gd name="T57" fmla="*/ 13928 h 742"/>
                <a:gd name="T58" fmla="*/ 6425 w 468"/>
                <a:gd name="T59" fmla="*/ 13360 h 742"/>
                <a:gd name="T60" fmla="*/ 7300 w 468"/>
                <a:gd name="T61" fmla="*/ 12485 h 742"/>
                <a:gd name="T62" fmla="*/ 7313 w 468"/>
                <a:gd name="T63" fmla="*/ 10607 h 742"/>
                <a:gd name="T64" fmla="*/ 6895 w 468"/>
                <a:gd name="T65" fmla="*/ 10343 h 7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8" h="742">
                  <a:moveTo>
                    <a:pt x="441" y="545"/>
                  </a:moveTo>
                  <a:cubicBezTo>
                    <a:pt x="423" y="540"/>
                    <a:pt x="403" y="540"/>
                    <a:pt x="368" y="523"/>
                  </a:cubicBezTo>
                  <a:cubicBezTo>
                    <a:pt x="364" y="520"/>
                    <a:pt x="353" y="515"/>
                    <a:pt x="349" y="503"/>
                  </a:cubicBezTo>
                  <a:cubicBezTo>
                    <a:pt x="345" y="494"/>
                    <a:pt x="351" y="478"/>
                    <a:pt x="340" y="471"/>
                  </a:cubicBezTo>
                  <a:cubicBezTo>
                    <a:pt x="335" y="466"/>
                    <a:pt x="298" y="445"/>
                    <a:pt x="294" y="440"/>
                  </a:cubicBezTo>
                  <a:cubicBezTo>
                    <a:pt x="288" y="430"/>
                    <a:pt x="284" y="419"/>
                    <a:pt x="282" y="404"/>
                  </a:cubicBezTo>
                  <a:cubicBezTo>
                    <a:pt x="281" y="394"/>
                    <a:pt x="280" y="372"/>
                    <a:pt x="282" y="358"/>
                  </a:cubicBezTo>
                  <a:cubicBezTo>
                    <a:pt x="284" y="325"/>
                    <a:pt x="323" y="315"/>
                    <a:pt x="360" y="338"/>
                  </a:cubicBezTo>
                  <a:cubicBezTo>
                    <a:pt x="351" y="325"/>
                    <a:pt x="341" y="314"/>
                    <a:pt x="331" y="308"/>
                  </a:cubicBezTo>
                  <a:cubicBezTo>
                    <a:pt x="314" y="296"/>
                    <a:pt x="296" y="291"/>
                    <a:pt x="295" y="271"/>
                  </a:cubicBezTo>
                  <a:cubicBezTo>
                    <a:pt x="295" y="269"/>
                    <a:pt x="294" y="266"/>
                    <a:pt x="294" y="263"/>
                  </a:cubicBezTo>
                  <a:cubicBezTo>
                    <a:pt x="294" y="260"/>
                    <a:pt x="294" y="257"/>
                    <a:pt x="294" y="254"/>
                  </a:cubicBezTo>
                  <a:cubicBezTo>
                    <a:pt x="294" y="216"/>
                    <a:pt x="305" y="189"/>
                    <a:pt x="327" y="166"/>
                  </a:cubicBezTo>
                  <a:cubicBezTo>
                    <a:pt x="330" y="163"/>
                    <a:pt x="334" y="159"/>
                    <a:pt x="338" y="156"/>
                  </a:cubicBezTo>
                  <a:cubicBezTo>
                    <a:pt x="346" y="149"/>
                    <a:pt x="355" y="134"/>
                    <a:pt x="369" y="134"/>
                  </a:cubicBezTo>
                  <a:cubicBezTo>
                    <a:pt x="370" y="134"/>
                    <a:pt x="371" y="134"/>
                    <a:pt x="372" y="134"/>
                  </a:cubicBezTo>
                  <a:cubicBezTo>
                    <a:pt x="371" y="128"/>
                    <a:pt x="369" y="122"/>
                    <a:pt x="367" y="113"/>
                  </a:cubicBezTo>
                  <a:cubicBezTo>
                    <a:pt x="361" y="97"/>
                    <a:pt x="359" y="59"/>
                    <a:pt x="331" y="40"/>
                  </a:cubicBezTo>
                  <a:cubicBezTo>
                    <a:pt x="303" y="21"/>
                    <a:pt x="240" y="0"/>
                    <a:pt x="184" y="20"/>
                  </a:cubicBezTo>
                  <a:cubicBezTo>
                    <a:pt x="139" y="35"/>
                    <a:pt x="46" y="75"/>
                    <a:pt x="23" y="170"/>
                  </a:cubicBezTo>
                  <a:cubicBezTo>
                    <a:pt x="0" y="264"/>
                    <a:pt x="57" y="338"/>
                    <a:pt x="70" y="341"/>
                  </a:cubicBezTo>
                  <a:cubicBezTo>
                    <a:pt x="86" y="351"/>
                    <a:pt x="98" y="347"/>
                    <a:pt x="107" y="357"/>
                  </a:cubicBezTo>
                  <a:cubicBezTo>
                    <a:pt x="116" y="368"/>
                    <a:pt x="107" y="394"/>
                    <a:pt x="129" y="416"/>
                  </a:cubicBezTo>
                  <a:cubicBezTo>
                    <a:pt x="139" y="426"/>
                    <a:pt x="154" y="431"/>
                    <a:pt x="160" y="443"/>
                  </a:cubicBezTo>
                  <a:cubicBezTo>
                    <a:pt x="146" y="435"/>
                    <a:pt x="152" y="466"/>
                    <a:pt x="160" y="481"/>
                  </a:cubicBezTo>
                  <a:cubicBezTo>
                    <a:pt x="168" y="495"/>
                    <a:pt x="196" y="524"/>
                    <a:pt x="200" y="555"/>
                  </a:cubicBezTo>
                  <a:cubicBezTo>
                    <a:pt x="205" y="586"/>
                    <a:pt x="207" y="608"/>
                    <a:pt x="230" y="610"/>
                  </a:cubicBezTo>
                  <a:cubicBezTo>
                    <a:pt x="231" y="615"/>
                    <a:pt x="233" y="642"/>
                    <a:pt x="239" y="667"/>
                  </a:cubicBezTo>
                  <a:cubicBezTo>
                    <a:pt x="247" y="716"/>
                    <a:pt x="285" y="731"/>
                    <a:pt x="320" y="734"/>
                  </a:cubicBezTo>
                  <a:cubicBezTo>
                    <a:pt x="343" y="732"/>
                    <a:pt x="387" y="742"/>
                    <a:pt x="411" y="704"/>
                  </a:cubicBezTo>
                  <a:cubicBezTo>
                    <a:pt x="434" y="667"/>
                    <a:pt x="452" y="669"/>
                    <a:pt x="467" y="658"/>
                  </a:cubicBezTo>
                  <a:cubicBezTo>
                    <a:pt x="464" y="642"/>
                    <a:pt x="464" y="587"/>
                    <a:pt x="468" y="559"/>
                  </a:cubicBezTo>
                  <a:cubicBezTo>
                    <a:pt x="461" y="558"/>
                    <a:pt x="459" y="549"/>
                    <a:pt x="441" y="54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" name="Freeform 272">
              <a:extLst>
                <a:ext uri="{FF2B5EF4-FFF2-40B4-BE49-F238E27FC236}">
                  <a16:creationId xmlns:a16="http://schemas.microsoft.com/office/drawing/2014/main" id="{4AA1C6DA-92B9-0406-3E06-6073CD282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317"/>
              <a:ext cx="477" cy="816"/>
            </a:xfrm>
            <a:custGeom>
              <a:avLst/>
              <a:gdLst>
                <a:gd name="T0" fmla="*/ 2600 w 191"/>
                <a:gd name="T1" fmla="*/ 5597 h 306"/>
                <a:gd name="T2" fmla="*/ 2228 w 191"/>
                <a:gd name="T3" fmla="*/ 4893 h 306"/>
                <a:gd name="T4" fmla="*/ 2462 w 191"/>
                <a:gd name="T5" fmla="*/ 2163 h 306"/>
                <a:gd name="T6" fmla="*/ 0 w 191"/>
                <a:gd name="T7" fmla="*/ 0 h 3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1" h="306">
                  <a:moveTo>
                    <a:pt x="167" y="295"/>
                  </a:moveTo>
                  <a:cubicBezTo>
                    <a:pt x="149" y="306"/>
                    <a:pt x="130" y="283"/>
                    <a:pt x="143" y="258"/>
                  </a:cubicBezTo>
                  <a:cubicBezTo>
                    <a:pt x="155" y="235"/>
                    <a:pt x="191" y="208"/>
                    <a:pt x="158" y="114"/>
                  </a:cubicBezTo>
                  <a:cubicBezTo>
                    <a:pt x="132" y="54"/>
                    <a:pt x="77" y="9"/>
                    <a:pt x="0" y="0"/>
                  </a:cubicBezTo>
                </a:path>
              </a:pathLst>
            </a:custGeom>
            <a:noFill/>
            <a:ln w="7938" cap="rnd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" name="Freeform 273">
              <a:extLst>
                <a:ext uri="{FF2B5EF4-FFF2-40B4-BE49-F238E27FC236}">
                  <a16:creationId xmlns:a16="http://schemas.microsoft.com/office/drawing/2014/main" id="{8B5D2032-01D2-D832-5C0C-11498A89A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" y="2312"/>
              <a:ext cx="215" cy="285"/>
            </a:xfrm>
            <a:custGeom>
              <a:avLst/>
              <a:gdLst>
                <a:gd name="T0" fmla="*/ 1345 w 86"/>
                <a:gd name="T1" fmla="*/ 0 h 107"/>
                <a:gd name="T2" fmla="*/ 0 w 86"/>
                <a:gd name="T3" fmla="*/ 2022 h 10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6" h="107">
                  <a:moveTo>
                    <a:pt x="86" y="0"/>
                  </a:moveTo>
                  <a:cubicBezTo>
                    <a:pt x="78" y="46"/>
                    <a:pt x="50" y="77"/>
                    <a:pt x="0" y="10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" name="Freeform 274">
              <a:extLst>
                <a:ext uri="{FF2B5EF4-FFF2-40B4-BE49-F238E27FC236}">
                  <a16:creationId xmlns:a16="http://schemas.microsoft.com/office/drawing/2014/main" id="{5ABCDE7C-91DA-43F3-689B-D830FEE8B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379"/>
              <a:ext cx="752" cy="448"/>
            </a:xfrm>
            <a:custGeom>
              <a:avLst/>
              <a:gdLst>
                <a:gd name="T0" fmla="*/ 4694 w 301"/>
                <a:gd name="T1" fmla="*/ 0 h 168"/>
                <a:gd name="T2" fmla="*/ 4100 w 301"/>
                <a:gd name="T3" fmla="*/ 1251 h 168"/>
                <a:gd name="T4" fmla="*/ 2696 w 301"/>
                <a:gd name="T5" fmla="*/ 2355 h 168"/>
                <a:gd name="T6" fmla="*/ 1229 w 301"/>
                <a:gd name="T7" fmla="*/ 2504 h 168"/>
                <a:gd name="T8" fmla="*/ 512 w 301"/>
                <a:gd name="T9" fmla="*/ 2995 h 168"/>
                <a:gd name="T10" fmla="*/ 0 w 301"/>
                <a:gd name="T11" fmla="*/ 3128 h 1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1" h="168">
                  <a:moveTo>
                    <a:pt x="301" y="0"/>
                  </a:moveTo>
                  <a:cubicBezTo>
                    <a:pt x="286" y="9"/>
                    <a:pt x="269" y="54"/>
                    <a:pt x="263" y="66"/>
                  </a:cubicBezTo>
                  <a:cubicBezTo>
                    <a:pt x="249" y="95"/>
                    <a:pt x="212" y="124"/>
                    <a:pt x="173" y="124"/>
                  </a:cubicBezTo>
                  <a:cubicBezTo>
                    <a:pt x="146" y="120"/>
                    <a:pt x="109" y="113"/>
                    <a:pt x="79" y="132"/>
                  </a:cubicBezTo>
                  <a:cubicBezTo>
                    <a:pt x="64" y="142"/>
                    <a:pt x="46" y="149"/>
                    <a:pt x="33" y="158"/>
                  </a:cubicBezTo>
                  <a:cubicBezTo>
                    <a:pt x="21" y="167"/>
                    <a:pt x="22" y="168"/>
                    <a:pt x="0" y="165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" name="Freeform 275">
              <a:extLst>
                <a:ext uri="{FF2B5EF4-FFF2-40B4-BE49-F238E27FC236}">
                  <a16:creationId xmlns:a16="http://schemas.microsoft.com/office/drawing/2014/main" id="{DE73F6E1-8125-E206-9EF2-61B19BF0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2827"/>
              <a:ext cx="45" cy="29"/>
            </a:xfrm>
            <a:custGeom>
              <a:avLst/>
              <a:gdLst>
                <a:gd name="T0" fmla="*/ 283 w 18"/>
                <a:gd name="T1" fmla="*/ 0 h 11"/>
                <a:gd name="T2" fmla="*/ 0 w 18"/>
                <a:gd name="T3" fmla="*/ 200 h 1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cubicBezTo>
                    <a:pt x="9" y="1"/>
                    <a:pt x="3" y="4"/>
                    <a:pt x="0" y="1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" name="Freeform 276">
              <a:extLst>
                <a:ext uri="{FF2B5EF4-FFF2-40B4-BE49-F238E27FC236}">
                  <a16:creationId xmlns:a16="http://schemas.microsoft.com/office/drawing/2014/main" id="{2121AE1B-66F5-8FA6-4588-21341DE7A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" y="2691"/>
              <a:ext cx="300" cy="293"/>
            </a:xfrm>
            <a:custGeom>
              <a:avLst/>
              <a:gdLst>
                <a:gd name="T0" fmla="*/ 83 w 120"/>
                <a:gd name="T1" fmla="*/ 511 h 110"/>
                <a:gd name="T2" fmla="*/ 783 w 120"/>
                <a:gd name="T3" fmla="*/ 1873 h 110"/>
                <a:gd name="T4" fmla="*/ 1720 w 120"/>
                <a:gd name="T5" fmla="*/ 1548 h 110"/>
                <a:gd name="T6" fmla="*/ 1625 w 120"/>
                <a:gd name="T7" fmla="*/ 77 h 110"/>
                <a:gd name="T8" fmla="*/ 1583 w 120"/>
                <a:gd name="T9" fmla="*/ 77 h 110"/>
                <a:gd name="T10" fmla="*/ 425 w 120"/>
                <a:gd name="T11" fmla="*/ 285 h 110"/>
                <a:gd name="T12" fmla="*/ 95 w 120"/>
                <a:gd name="T13" fmla="*/ 511 h 1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110">
                  <a:moveTo>
                    <a:pt x="5" y="27"/>
                  </a:moveTo>
                  <a:cubicBezTo>
                    <a:pt x="0" y="41"/>
                    <a:pt x="33" y="92"/>
                    <a:pt x="50" y="99"/>
                  </a:cubicBezTo>
                  <a:cubicBezTo>
                    <a:pt x="57" y="102"/>
                    <a:pt x="99" y="110"/>
                    <a:pt x="110" y="82"/>
                  </a:cubicBezTo>
                  <a:cubicBezTo>
                    <a:pt x="118" y="60"/>
                    <a:pt x="120" y="26"/>
                    <a:pt x="104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78" y="1"/>
                    <a:pt x="50" y="0"/>
                    <a:pt x="27" y="15"/>
                  </a:cubicBezTo>
                  <a:cubicBezTo>
                    <a:pt x="20" y="20"/>
                    <a:pt x="12" y="23"/>
                    <a:pt x="6" y="27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" name="Freeform 277">
              <a:extLst>
                <a:ext uri="{FF2B5EF4-FFF2-40B4-BE49-F238E27FC236}">
                  <a16:creationId xmlns:a16="http://schemas.microsoft.com/office/drawing/2014/main" id="{11737B1D-DB5C-2463-F1E3-2C5AC15AD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" y="1200"/>
              <a:ext cx="1168" cy="1979"/>
            </a:xfrm>
            <a:custGeom>
              <a:avLst/>
              <a:gdLst>
                <a:gd name="T0" fmla="*/ 425 w 467"/>
                <a:gd name="T1" fmla="*/ 10343 h 742"/>
                <a:gd name="T2" fmla="*/ 1563 w 467"/>
                <a:gd name="T3" fmla="*/ 9924 h 742"/>
                <a:gd name="T4" fmla="*/ 1863 w 467"/>
                <a:gd name="T5" fmla="*/ 9546 h 742"/>
                <a:gd name="T6" fmla="*/ 2001 w 467"/>
                <a:gd name="T7" fmla="*/ 8935 h 742"/>
                <a:gd name="T8" fmla="*/ 2709 w 467"/>
                <a:gd name="T9" fmla="*/ 8351 h 742"/>
                <a:gd name="T10" fmla="*/ 2896 w 467"/>
                <a:gd name="T11" fmla="*/ 7668 h 742"/>
                <a:gd name="T12" fmla="*/ 2909 w 467"/>
                <a:gd name="T13" fmla="*/ 6793 h 742"/>
                <a:gd name="T14" fmla="*/ 1688 w 467"/>
                <a:gd name="T15" fmla="*/ 6409 h 742"/>
                <a:gd name="T16" fmla="*/ 2126 w 467"/>
                <a:gd name="T17" fmla="*/ 5841 h 742"/>
                <a:gd name="T18" fmla="*/ 2709 w 467"/>
                <a:gd name="T19" fmla="*/ 5142 h 742"/>
                <a:gd name="T20" fmla="*/ 2709 w 467"/>
                <a:gd name="T21" fmla="*/ 4988 h 742"/>
                <a:gd name="T22" fmla="*/ 2709 w 467"/>
                <a:gd name="T23" fmla="*/ 4817 h 742"/>
                <a:gd name="T24" fmla="*/ 2188 w 467"/>
                <a:gd name="T25" fmla="*/ 3153 h 742"/>
                <a:gd name="T26" fmla="*/ 2033 w 467"/>
                <a:gd name="T27" fmla="*/ 2960 h 742"/>
                <a:gd name="T28" fmla="*/ 1551 w 467"/>
                <a:gd name="T29" fmla="*/ 2539 h 742"/>
                <a:gd name="T30" fmla="*/ 1488 w 467"/>
                <a:gd name="T31" fmla="*/ 2539 h 742"/>
                <a:gd name="T32" fmla="*/ 1583 w 467"/>
                <a:gd name="T33" fmla="*/ 2142 h 742"/>
                <a:gd name="T34" fmla="*/ 2126 w 467"/>
                <a:gd name="T35" fmla="*/ 760 h 742"/>
                <a:gd name="T36" fmla="*/ 4442 w 467"/>
                <a:gd name="T37" fmla="*/ 376 h 742"/>
                <a:gd name="T38" fmla="*/ 6943 w 467"/>
                <a:gd name="T39" fmla="*/ 3222 h 742"/>
                <a:gd name="T40" fmla="*/ 6225 w 467"/>
                <a:gd name="T41" fmla="*/ 6465 h 742"/>
                <a:gd name="T42" fmla="*/ 5630 w 467"/>
                <a:gd name="T43" fmla="*/ 6772 h 742"/>
                <a:gd name="T44" fmla="*/ 5305 w 467"/>
                <a:gd name="T45" fmla="*/ 7895 h 742"/>
                <a:gd name="T46" fmla="*/ 4817 w 467"/>
                <a:gd name="T47" fmla="*/ 8409 h 742"/>
                <a:gd name="T48" fmla="*/ 4817 w 467"/>
                <a:gd name="T49" fmla="*/ 9127 h 742"/>
                <a:gd name="T50" fmla="*/ 4179 w 467"/>
                <a:gd name="T51" fmla="*/ 10527 h 742"/>
                <a:gd name="T52" fmla="*/ 3709 w 467"/>
                <a:gd name="T53" fmla="*/ 11573 h 742"/>
                <a:gd name="T54" fmla="*/ 3584 w 467"/>
                <a:gd name="T55" fmla="*/ 12655 h 742"/>
                <a:gd name="T56" fmla="*/ 2313 w 467"/>
                <a:gd name="T57" fmla="*/ 13928 h 742"/>
                <a:gd name="T58" fmla="*/ 895 w 467"/>
                <a:gd name="T59" fmla="*/ 13360 h 742"/>
                <a:gd name="T60" fmla="*/ 0 w 467"/>
                <a:gd name="T61" fmla="*/ 12485 h 742"/>
                <a:gd name="T62" fmla="*/ 0 w 467"/>
                <a:gd name="T63" fmla="*/ 10607 h 742"/>
                <a:gd name="T64" fmla="*/ 425 w 467"/>
                <a:gd name="T65" fmla="*/ 10343 h 7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67" h="742">
                  <a:moveTo>
                    <a:pt x="27" y="545"/>
                  </a:moveTo>
                  <a:cubicBezTo>
                    <a:pt x="44" y="540"/>
                    <a:pt x="64" y="540"/>
                    <a:pt x="100" y="523"/>
                  </a:cubicBezTo>
                  <a:cubicBezTo>
                    <a:pt x="103" y="520"/>
                    <a:pt x="115" y="515"/>
                    <a:pt x="119" y="503"/>
                  </a:cubicBezTo>
                  <a:cubicBezTo>
                    <a:pt x="122" y="494"/>
                    <a:pt x="116" y="478"/>
                    <a:pt x="128" y="471"/>
                  </a:cubicBezTo>
                  <a:cubicBezTo>
                    <a:pt x="133" y="466"/>
                    <a:pt x="170" y="445"/>
                    <a:pt x="173" y="440"/>
                  </a:cubicBezTo>
                  <a:cubicBezTo>
                    <a:pt x="179" y="430"/>
                    <a:pt x="183" y="419"/>
                    <a:pt x="185" y="404"/>
                  </a:cubicBezTo>
                  <a:cubicBezTo>
                    <a:pt x="187" y="394"/>
                    <a:pt x="187" y="372"/>
                    <a:pt x="186" y="358"/>
                  </a:cubicBezTo>
                  <a:cubicBezTo>
                    <a:pt x="184" y="325"/>
                    <a:pt x="144" y="315"/>
                    <a:pt x="108" y="338"/>
                  </a:cubicBezTo>
                  <a:cubicBezTo>
                    <a:pt x="116" y="325"/>
                    <a:pt x="126" y="314"/>
                    <a:pt x="136" y="308"/>
                  </a:cubicBezTo>
                  <a:cubicBezTo>
                    <a:pt x="154" y="296"/>
                    <a:pt x="171" y="291"/>
                    <a:pt x="173" y="271"/>
                  </a:cubicBezTo>
                  <a:cubicBezTo>
                    <a:pt x="173" y="269"/>
                    <a:pt x="173" y="266"/>
                    <a:pt x="173" y="263"/>
                  </a:cubicBezTo>
                  <a:cubicBezTo>
                    <a:pt x="173" y="260"/>
                    <a:pt x="173" y="257"/>
                    <a:pt x="173" y="254"/>
                  </a:cubicBezTo>
                  <a:cubicBezTo>
                    <a:pt x="173" y="216"/>
                    <a:pt x="162" y="189"/>
                    <a:pt x="140" y="166"/>
                  </a:cubicBezTo>
                  <a:cubicBezTo>
                    <a:pt x="137" y="163"/>
                    <a:pt x="133" y="159"/>
                    <a:pt x="130" y="156"/>
                  </a:cubicBezTo>
                  <a:cubicBezTo>
                    <a:pt x="121" y="149"/>
                    <a:pt x="112" y="134"/>
                    <a:pt x="99" y="134"/>
                  </a:cubicBezTo>
                  <a:cubicBezTo>
                    <a:pt x="98" y="134"/>
                    <a:pt x="97" y="134"/>
                    <a:pt x="95" y="134"/>
                  </a:cubicBezTo>
                  <a:cubicBezTo>
                    <a:pt x="96" y="128"/>
                    <a:pt x="98" y="122"/>
                    <a:pt x="101" y="113"/>
                  </a:cubicBezTo>
                  <a:cubicBezTo>
                    <a:pt x="106" y="97"/>
                    <a:pt x="109" y="59"/>
                    <a:pt x="136" y="40"/>
                  </a:cubicBezTo>
                  <a:cubicBezTo>
                    <a:pt x="164" y="21"/>
                    <a:pt x="228" y="0"/>
                    <a:pt x="284" y="20"/>
                  </a:cubicBezTo>
                  <a:cubicBezTo>
                    <a:pt x="328" y="35"/>
                    <a:pt x="421" y="75"/>
                    <a:pt x="444" y="170"/>
                  </a:cubicBezTo>
                  <a:cubicBezTo>
                    <a:pt x="467" y="264"/>
                    <a:pt x="411" y="338"/>
                    <a:pt x="398" y="341"/>
                  </a:cubicBezTo>
                  <a:cubicBezTo>
                    <a:pt x="382" y="351"/>
                    <a:pt x="369" y="347"/>
                    <a:pt x="360" y="357"/>
                  </a:cubicBezTo>
                  <a:cubicBezTo>
                    <a:pt x="351" y="368"/>
                    <a:pt x="360" y="394"/>
                    <a:pt x="339" y="416"/>
                  </a:cubicBezTo>
                  <a:cubicBezTo>
                    <a:pt x="329" y="426"/>
                    <a:pt x="313" y="431"/>
                    <a:pt x="308" y="443"/>
                  </a:cubicBezTo>
                  <a:cubicBezTo>
                    <a:pt x="321" y="435"/>
                    <a:pt x="316" y="466"/>
                    <a:pt x="308" y="481"/>
                  </a:cubicBezTo>
                  <a:cubicBezTo>
                    <a:pt x="300" y="495"/>
                    <a:pt x="272" y="524"/>
                    <a:pt x="267" y="555"/>
                  </a:cubicBezTo>
                  <a:cubicBezTo>
                    <a:pt x="263" y="586"/>
                    <a:pt x="260" y="608"/>
                    <a:pt x="237" y="610"/>
                  </a:cubicBezTo>
                  <a:cubicBezTo>
                    <a:pt x="236" y="615"/>
                    <a:pt x="234" y="642"/>
                    <a:pt x="229" y="667"/>
                  </a:cubicBezTo>
                  <a:cubicBezTo>
                    <a:pt x="221" y="716"/>
                    <a:pt x="182" y="731"/>
                    <a:pt x="148" y="734"/>
                  </a:cubicBezTo>
                  <a:cubicBezTo>
                    <a:pt x="124" y="732"/>
                    <a:pt x="80" y="742"/>
                    <a:pt x="57" y="704"/>
                  </a:cubicBezTo>
                  <a:cubicBezTo>
                    <a:pt x="33" y="667"/>
                    <a:pt x="15" y="669"/>
                    <a:pt x="0" y="658"/>
                  </a:cubicBezTo>
                  <a:cubicBezTo>
                    <a:pt x="4" y="642"/>
                    <a:pt x="4" y="587"/>
                    <a:pt x="0" y="559"/>
                  </a:cubicBezTo>
                  <a:cubicBezTo>
                    <a:pt x="6" y="558"/>
                    <a:pt x="9" y="549"/>
                    <a:pt x="27" y="54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" name="Freeform 278">
              <a:extLst>
                <a:ext uri="{FF2B5EF4-FFF2-40B4-BE49-F238E27FC236}">
                  <a16:creationId xmlns:a16="http://schemas.microsoft.com/office/drawing/2014/main" id="{6C02349A-72A4-8A55-BE7F-79506E36A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" y="1555"/>
              <a:ext cx="958" cy="1072"/>
            </a:xfrm>
            <a:custGeom>
              <a:avLst/>
              <a:gdLst>
                <a:gd name="T0" fmla="*/ 3472 w 383"/>
                <a:gd name="T1" fmla="*/ 6749 h 402"/>
                <a:gd name="T2" fmla="*/ 3647 w 383"/>
                <a:gd name="T3" fmla="*/ 6429 h 402"/>
                <a:gd name="T4" fmla="*/ 4160 w 383"/>
                <a:gd name="T5" fmla="*/ 5747 h 402"/>
                <a:gd name="T6" fmla="*/ 4692 w 383"/>
                <a:gd name="T7" fmla="*/ 4629 h 402"/>
                <a:gd name="T8" fmla="*/ 4722 w 383"/>
                <a:gd name="T9" fmla="*/ 4472 h 402"/>
                <a:gd name="T10" fmla="*/ 4975 w 383"/>
                <a:gd name="T11" fmla="*/ 3891 h 402"/>
                <a:gd name="T12" fmla="*/ 5413 w 383"/>
                <a:gd name="T13" fmla="*/ 3320 h 402"/>
                <a:gd name="T14" fmla="*/ 5993 w 383"/>
                <a:gd name="T15" fmla="*/ 2637 h 402"/>
                <a:gd name="T16" fmla="*/ 5993 w 383"/>
                <a:gd name="T17" fmla="*/ 2616 h 402"/>
                <a:gd name="T18" fmla="*/ 5993 w 383"/>
                <a:gd name="T19" fmla="*/ 2467 h 402"/>
                <a:gd name="T20" fmla="*/ 5993 w 383"/>
                <a:gd name="T21" fmla="*/ 2296 h 402"/>
                <a:gd name="T22" fmla="*/ 5475 w 383"/>
                <a:gd name="T23" fmla="*/ 627 h 402"/>
                <a:gd name="T24" fmla="*/ 5305 w 383"/>
                <a:gd name="T25" fmla="*/ 435 h 402"/>
                <a:gd name="T26" fmla="*/ 4838 w 383"/>
                <a:gd name="T27" fmla="*/ 21 h 402"/>
                <a:gd name="T28" fmla="*/ 4772 w 383"/>
                <a:gd name="T29" fmla="*/ 21 h 402"/>
                <a:gd name="T30" fmla="*/ 4772 w 383"/>
                <a:gd name="T31" fmla="*/ 21 h 402"/>
                <a:gd name="T32" fmla="*/ 4430 w 383"/>
                <a:gd name="T33" fmla="*/ 192 h 402"/>
                <a:gd name="T34" fmla="*/ 3960 w 383"/>
                <a:gd name="T35" fmla="*/ 533 h 402"/>
                <a:gd name="T36" fmla="*/ 4222 w 383"/>
                <a:gd name="T37" fmla="*/ 1160 h 402"/>
                <a:gd name="T38" fmla="*/ 3004 w 383"/>
                <a:gd name="T39" fmla="*/ 2184 h 402"/>
                <a:gd name="T40" fmla="*/ 1783 w 383"/>
                <a:gd name="T41" fmla="*/ 1160 h 402"/>
                <a:gd name="T42" fmla="*/ 2084 w 383"/>
                <a:gd name="T43" fmla="*/ 512 h 402"/>
                <a:gd name="T44" fmla="*/ 1563 w 383"/>
                <a:gd name="T45" fmla="*/ 192 h 402"/>
                <a:gd name="T46" fmla="*/ 1176 w 383"/>
                <a:gd name="T47" fmla="*/ 21 h 402"/>
                <a:gd name="T48" fmla="*/ 688 w 383"/>
                <a:gd name="T49" fmla="*/ 435 h 402"/>
                <a:gd name="T50" fmla="*/ 520 w 383"/>
                <a:gd name="T51" fmla="*/ 627 h 402"/>
                <a:gd name="T52" fmla="*/ 0 w 383"/>
                <a:gd name="T53" fmla="*/ 2296 h 402"/>
                <a:gd name="T54" fmla="*/ 0 w 383"/>
                <a:gd name="T55" fmla="*/ 2467 h 402"/>
                <a:gd name="T56" fmla="*/ 20 w 383"/>
                <a:gd name="T57" fmla="*/ 2616 h 402"/>
                <a:gd name="T58" fmla="*/ 583 w 383"/>
                <a:gd name="T59" fmla="*/ 3320 h 402"/>
                <a:gd name="T60" fmla="*/ 1271 w 383"/>
                <a:gd name="T61" fmla="*/ 4472 h 402"/>
                <a:gd name="T62" fmla="*/ 1313 w 383"/>
                <a:gd name="T63" fmla="*/ 4629 h 402"/>
                <a:gd name="T64" fmla="*/ 1846 w 383"/>
                <a:gd name="T65" fmla="*/ 5747 h 402"/>
                <a:gd name="T66" fmla="*/ 2364 w 383"/>
                <a:gd name="T67" fmla="*/ 6429 h 402"/>
                <a:gd name="T68" fmla="*/ 2534 w 383"/>
                <a:gd name="T69" fmla="*/ 6749 h 402"/>
                <a:gd name="T70" fmla="*/ 2659 w 383"/>
                <a:gd name="T71" fmla="*/ 6883 h 402"/>
                <a:gd name="T72" fmla="*/ 2721 w 383"/>
                <a:gd name="T73" fmla="*/ 7112 h 402"/>
                <a:gd name="T74" fmla="*/ 2834 w 383"/>
                <a:gd name="T75" fmla="*/ 7304 h 402"/>
                <a:gd name="T76" fmla="*/ 2897 w 383"/>
                <a:gd name="T77" fmla="*/ 7432 h 402"/>
                <a:gd name="T78" fmla="*/ 3004 w 383"/>
                <a:gd name="T79" fmla="*/ 7624 h 402"/>
                <a:gd name="T80" fmla="*/ 3097 w 383"/>
                <a:gd name="T81" fmla="*/ 7475 h 402"/>
                <a:gd name="T82" fmla="*/ 3159 w 383"/>
                <a:gd name="T83" fmla="*/ 7304 h 402"/>
                <a:gd name="T84" fmla="*/ 3284 w 383"/>
                <a:gd name="T85" fmla="*/ 7112 h 402"/>
                <a:gd name="T86" fmla="*/ 3347 w 383"/>
                <a:gd name="T87" fmla="*/ 6883 h 402"/>
                <a:gd name="T88" fmla="*/ 3472 w 383"/>
                <a:gd name="T89" fmla="*/ 6749 h 4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3" h="402">
                  <a:moveTo>
                    <a:pt x="222" y="356"/>
                  </a:moveTo>
                  <a:cubicBezTo>
                    <a:pt x="230" y="344"/>
                    <a:pt x="218" y="351"/>
                    <a:pt x="233" y="339"/>
                  </a:cubicBezTo>
                  <a:cubicBezTo>
                    <a:pt x="247" y="327"/>
                    <a:pt x="254" y="314"/>
                    <a:pt x="266" y="303"/>
                  </a:cubicBezTo>
                  <a:cubicBezTo>
                    <a:pt x="279" y="290"/>
                    <a:pt x="287" y="274"/>
                    <a:pt x="300" y="244"/>
                  </a:cubicBezTo>
                  <a:cubicBezTo>
                    <a:pt x="300" y="242"/>
                    <a:pt x="301" y="239"/>
                    <a:pt x="302" y="236"/>
                  </a:cubicBezTo>
                  <a:cubicBezTo>
                    <a:pt x="307" y="223"/>
                    <a:pt x="318" y="205"/>
                    <a:pt x="318" y="205"/>
                  </a:cubicBezTo>
                  <a:cubicBezTo>
                    <a:pt x="326" y="192"/>
                    <a:pt x="336" y="181"/>
                    <a:pt x="346" y="175"/>
                  </a:cubicBezTo>
                  <a:cubicBezTo>
                    <a:pt x="364" y="163"/>
                    <a:pt x="381" y="158"/>
                    <a:pt x="383" y="139"/>
                  </a:cubicBezTo>
                  <a:cubicBezTo>
                    <a:pt x="383" y="139"/>
                    <a:pt x="383" y="139"/>
                    <a:pt x="383" y="138"/>
                  </a:cubicBezTo>
                  <a:cubicBezTo>
                    <a:pt x="383" y="136"/>
                    <a:pt x="383" y="133"/>
                    <a:pt x="383" y="130"/>
                  </a:cubicBezTo>
                  <a:cubicBezTo>
                    <a:pt x="383" y="127"/>
                    <a:pt x="383" y="124"/>
                    <a:pt x="383" y="121"/>
                  </a:cubicBezTo>
                  <a:cubicBezTo>
                    <a:pt x="383" y="83"/>
                    <a:pt x="372" y="56"/>
                    <a:pt x="350" y="33"/>
                  </a:cubicBezTo>
                  <a:cubicBezTo>
                    <a:pt x="347" y="30"/>
                    <a:pt x="343" y="26"/>
                    <a:pt x="339" y="23"/>
                  </a:cubicBezTo>
                  <a:cubicBezTo>
                    <a:pt x="331" y="16"/>
                    <a:pt x="322" y="1"/>
                    <a:pt x="309" y="1"/>
                  </a:cubicBezTo>
                  <a:cubicBezTo>
                    <a:pt x="308" y="1"/>
                    <a:pt x="307" y="1"/>
                    <a:pt x="305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299" y="1"/>
                    <a:pt x="290" y="4"/>
                    <a:pt x="283" y="10"/>
                  </a:cubicBezTo>
                  <a:cubicBezTo>
                    <a:pt x="273" y="19"/>
                    <a:pt x="264" y="24"/>
                    <a:pt x="253" y="28"/>
                  </a:cubicBezTo>
                  <a:cubicBezTo>
                    <a:pt x="263" y="33"/>
                    <a:pt x="270" y="43"/>
                    <a:pt x="270" y="61"/>
                  </a:cubicBezTo>
                  <a:cubicBezTo>
                    <a:pt x="273" y="88"/>
                    <a:pt x="255" y="115"/>
                    <a:pt x="192" y="115"/>
                  </a:cubicBezTo>
                  <a:cubicBezTo>
                    <a:pt x="129" y="115"/>
                    <a:pt x="111" y="88"/>
                    <a:pt x="114" y="61"/>
                  </a:cubicBezTo>
                  <a:cubicBezTo>
                    <a:pt x="114" y="42"/>
                    <a:pt x="121" y="32"/>
                    <a:pt x="133" y="27"/>
                  </a:cubicBezTo>
                  <a:cubicBezTo>
                    <a:pt x="121" y="23"/>
                    <a:pt x="110" y="18"/>
                    <a:pt x="100" y="10"/>
                  </a:cubicBezTo>
                  <a:cubicBezTo>
                    <a:pt x="92" y="3"/>
                    <a:pt x="82" y="0"/>
                    <a:pt x="75" y="1"/>
                  </a:cubicBezTo>
                  <a:cubicBezTo>
                    <a:pt x="61" y="1"/>
                    <a:pt x="52" y="16"/>
                    <a:pt x="44" y="23"/>
                  </a:cubicBezTo>
                  <a:cubicBezTo>
                    <a:pt x="40" y="26"/>
                    <a:pt x="36" y="30"/>
                    <a:pt x="33" y="33"/>
                  </a:cubicBezTo>
                  <a:cubicBezTo>
                    <a:pt x="11" y="56"/>
                    <a:pt x="0" y="83"/>
                    <a:pt x="0" y="121"/>
                  </a:cubicBezTo>
                  <a:cubicBezTo>
                    <a:pt x="0" y="124"/>
                    <a:pt x="0" y="127"/>
                    <a:pt x="0" y="130"/>
                  </a:cubicBezTo>
                  <a:cubicBezTo>
                    <a:pt x="0" y="133"/>
                    <a:pt x="1" y="136"/>
                    <a:pt x="1" y="138"/>
                  </a:cubicBezTo>
                  <a:cubicBezTo>
                    <a:pt x="2" y="158"/>
                    <a:pt x="20" y="163"/>
                    <a:pt x="37" y="175"/>
                  </a:cubicBezTo>
                  <a:cubicBezTo>
                    <a:pt x="55" y="186"/>
                    <a:pt x="72" y="210"/>
                    <a:pt x="81" y="236"/>
                  </a:cubicBezTo>
                  <a:cubicBezTo>
                    <a:pt x="82" y="239"/>
                    <a:pt x="83" y="242"/>
                    <a:pt x="84" y="244"/>
                  </a:cubicBezTo>
                  <a:cubicBezTo>
                    <a:pt x="97" y="274"/>
                    <a:pt x="104" y="290"/>
                    <a:pt x="118" y="303"/>
                  </a:cubicBezTo>
                  <a:cubicBezTo>
                    <a:pt x="129" y="314"/>
                    <a:pt x="136" y="327"/>
                    <a:pt x="151" y="339"/>
                  </a:cubicBezTo>
                  <a:cubicBezTo>
                    <a:pt x="165" y="351"/>
                    <a:pt x="154" y="344"/>
                    <a:pt x="162" y="356"/>
                  </a:cubicBezTo>
                  <a:cubicBezTo>
                    <a:pt x="164" y="359"/>
                    <a:pt x="168" y="360"/>
                    <a:pt x="170" y="363"/>
                  </a:cubicBezTo>
                  <a:cubicBezTo>
                    <a:pt x="171" y="366"/>
                    <a:pt x="171" y="371"/>
                    <a:pt x="174" y="375"/>
                  </a:cubicBezTo>
                  <a:cubicBezTo>
                    <a:pt x="176" y="378"/>
                    <a:pt x="180" y="381"/>
                    <a:pt x="181" y="385"/>
                  </a:cubicBezTo>
                  <a:cubicBezTo>
                    <a:pt x="183" y="387"/>
                    <a:pt x="185" y="390"/>
                    <a:pt x="185" y="392"/>
                  </a:cubicBezTo>
                  <a:cubicBezTo>
                    <a:pt x="187" y="398"/>
                    <a:pt x="189" y="402"/>
                    <a:pt x="192" y="402"/>
                  </a:cubicBezTo>
                  <a:cubicBezTo>
                    <a:pt x="194" y="402"/>
                    <a:pt x="197" y="399"/>
                    <a:pt x="198" y="394"/>
                  </a:cubicBezTo>
                  <a:cubicBezTo>
                    <a:pt x="199" y="391"/>
                    <a:pt x="201" y="387"/>
                    <a:pt x="202" y="385"/>
                  </a:cubicBezTo>
                  <a:cubicBezTo>
                    <a:pt x="203" y="381"/>
                    <a:pt x="208" y="378"/>
                    <a:pt x="210" y="375"/>
                  </a:cubicBezTo>
                  <a:cubicBezTo>
                    <a:pt x="213" y="371"/>
                    <a:pt x="212" y="366"/>
                    <a:pt x="214" y="363"/>
                  </a:cubicBezTo>
                  <a:cubicBezTo>
                    <a:pt x="215" y="360"/>
                    <a:pt x="220" y="359"/>
                    <a:pt x="222" y="3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" name="Oval 279">
              <a:extLst>
                <a:ext uri="{FF2B5EF4-FFF2-40B4-BE49-F238E27FC236}">
                  <a16:creationId xmlns:a16="http://schemas.microsoft.com/office/drawing/2014/main" id="{CF3B4D77-5F67-3F0D-A6C0-5856D091F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" y="1907"/>
              <a:ext cx="53" cy="5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7" name="Freeform 280">
              <a:extLst>
                <a:ext uri="{FF2B5EF4-FFF2-40B4-BE49-F238E27FC236}">
                  <a16:creationId xmlns:a16="http://schemas.microsoft.com/office/drawing/2014/main" id="{9F30ABCE-E327-7257-DCF4-C4A14298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1901"/>
              <a:ext cx="75" cy="48"/>
            </a:xfrm>
            <a:custGeom>
              <a:avLst/>
              <a:gdLst>
                <a:gd name="T0" fmla="*/ 470 w 30"/>
                <a:gd name="T1" fmla="*/ 341 h 18"/>
                <a:gd name="T2" fmla="*/ 0 w 30"/>
                <a:gd name="T3" fmla="*/ 77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18">
                  <a:moveTo>
                    <a:pt x="30" y="18"/>
                  </a:moveTo>
                  <a:cubicBezTo>
                    <a:pt x="20" y="1"/>
                    <a:pt x="6" y="0"/>
                    <a:pt x="0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" name="Oval 281">
              <a:extLst>
                <a:ext uri="{FF2B5EF4-FFF2-40B4-BE49-F238E27FC236}">
                  <a16:creationId xmlns:a16="http://schemas.microsoft.com/office/drawing/2014/main" id="{6D042F02-1028-1BFF-D4B1-11EFC4C15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2053"/>
              <a:ext cx="53" cy="51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9" name="Freeform 282">
              <a:extLst>
                <a:ext uri="{FF2B5EF4-FFF2-40B4-BE49-F238E27FC236}">
                  <a16:creationId xmlns:a16="http://schemas.microsoft.com/office/drawing/2014/main" id="{D6BBC148-7261-7B36-0FD9-74F19750E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" y="2045"/>
              <a:ext cx="75" cy="48"/>
            </a:xfrm>
            <a:custGeom>
              <a:avLst/>
              <a:gdLst>
                <a:gd name="T0" fmla="*/ 470 w 30"/>
                <a:gd name="T1" fmla="*/ 341 h 18"/>
                <a:gd name="T2" fmla="*/ 0 w 30"/>
                <a:gd name="T3" fmla="*/ 93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18">
                  <a:moveTo>
                    <a:pt x="30" y="18"/>
                  </a:moveTo>
                  <a:cubicBezTo>
                    <a:pt x="20" y="2"/>
                    <a:pt x="6" y="0"/>
                    <a:pt x="0" y="5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" name="Oval 283">
              <a:extLst>
                <a:ext uri="{FF2B5EF4-FFF2-40B4-BE49-F238E27FC236}">
                  <a16:creationId xmlns:a16="http://schemas.microsoft.com/office/drawing/2014/main" id="{303E5843-8553-D808-BBA9-CB74ABA07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184"/>
              <a:ext cx="48" cy="45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1" name="Freeform 284">
              <a:extLst>
                <a:ext uri="{FF2B5EF4-FFF2-40B4-BE49-F238E27FC236}">
                  <a16:creationId xmlns:a16="http://schemas.microsoft.com/office/drawing/2014/main" id="{AD43C849-772C-4639-8E34-3FF8F72E0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" y="2179"/>
              <a:ext cx="65" cy="42"/>
            </a:xfrm>
            <a:custGeom>
              <a:avLst/>
              <a:gdLst>
                <a:gd name="T0" fmla="*/ 408 w 26"/>
                <a:gd name="T1" fmla="*/ 289 h 16"/>
                <a:gd name="T2" fmla="*/ 0 w 26"/>
                <a:gd name="T3" fmla="*/ 76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6" h="16">
                  <a:moveTo>
                    <a:pt x="26" y="16"/>
                  </a:moveTo>
                  <a:cubicBezTo>
                    <a:pt x="17" y="2"/>
                    <a:pt x="5" y="0"/>
                    <a:pt x="0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2" name="Oval 285">
              <a:extLst>
                <a:ext uri="{FF2B5EF4-FFF2-40B4-BE49-F238E27FC236}">
                  <a16:creationId xmlns:a16="http://schemas.microsoft.com/office/drawing/2014/main" id="{66CC28CC-213E-C285-1C22-EECD6D5BB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2288"/>
              <a:ext cx="45" cy="43"/>
            </a:xfrm>
            <a:prstGeom prst="ellips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defRPr sz="2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bg2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fr-FR" alt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3" name="Freeform 286">
              <a:extLst>
                <a:ext uri="{FF2B5EF4-FFF2-40B4-BE49-F238E27FC236}">
                  <a16:creationId xmlns:a16="http://schemas.microsoft.com/office/drawing/2014/main" id="{9F51AC3A-C902-A792-988D-0BED9CB71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2283"/>
              <a:ext cx="62" cy="40"/>
            </a:xfrm>
            <a:custGeom>
              <a:avLst/>
              <a:gdLst>
                <a:gd name="T0" fmla="*/ 382 w 25"/>
                <a:gd name="T1" fmla="*/ 285 h 15"/>
                <a:gd name="T2" fmla="*/ 0 w 25"/>
                <a:gd name="T3" fmla="*/ 77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" h="15">
                  <a:moveTo>
                    <a:pt x="25" y="15"/>
                  </a:moveTo>
                  <a:cubicBezTo>
                    <a:pt x="17" y="1"/>
                    <a:pt x="5" y="0"/>
                    <a:pt x="0" y="4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4" name="Freeform 287">
              <a:extLst>
                <a:ext uri="{FF2B5EF4-FFF2-40B4-BE49-F238E27FC236}">
                  <a16:creationId xmlns:a16="http://schemas.microsoft.com/office/drawing/2014/main" id="{56CF42E1-2163-71F3-8418-5715EFEDE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2667"/>
              <a:ext cx="110" cy="322"/>
            </a:xfrm>
            <a:custGeom>
              <a:avLst/>
              <a:gdLst>
                <a:gd name="T0" fmla="*/ 625 w 44"/>
                <a:gd name="T1" fmla="*/ 192 h 121"/>
                <a:gd name="T2" fmla="*/ 63 w 44"/>
                <a:gd name="T3" fmla="*/ 170 h 121"/>
                <a:gd name="T4" fmla="*/ 50 w 44"/>
                <a:gd name="T5" fmla="*/ 2033 h 121"/>
                <a:gd name="T6" fmla="*/ 625 w 44"/>
                <a:gd name="T7" fmla="*/ 2033 h 121"/>
                <a:gd name="T8" fmla="*/ 625 w 44"/>
                <a:gd name="T9" fmla="*/ 192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121">
                  <a:moveTo>
                    <a:pt x="40" y="10"/>
                  </a:moveTo>
                  <a:cubicBezTo>
                    <a:pt x="33" y="0"/>
                    <a:pt x="11" y="1"/>
                    <a:pt x="4" y="9"/>
                  </a:cubicBezTo>
                  <a:cubicBezTo>
                    <a:pt x="0" y="37"/>
                    <a:pt x="0" y="92"/>
                    <a:pt x="3" y="108"/>
                  </a:cubicBezTo>
                  <a:cubicBezTo>
                    <a:pt x="13" y="121"/>
                    <a:pt x="35" y="113"/>
                    <a:pt x="40" y="108"/>
                  </a:cubicBezTo>
                  <a:cubicBezTo>
                    <a:pt x="44" y="92"/>
                    <a:pt x="44" y="37"/>
                    <a:pt x="40" y="1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" name="Freeform 288">
              <a:extLst>
                <a:ext uri="{FF2B5EF4-FFF2-40B4-BE49-F238E27FC236}">
                  <a16:creationId xmlns:a16="http://schemas.microsoft.com/office/drawing/2014/main" id="{BDCEEF6C-606C-1874-6623-2217BE0B3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560"/>
              <a:ext cx="97" cy="67"/>
            </a:xfrm>
            <a:custGeom>
              <a:avLst/>
              <a:gdLst>
                <a:gd name="T0" fmla="*/ 279 w 39"/>
                <a:gd name="T1" fmla="*/ 482 h 25"/>
                <a:gd name="T2" fmla="*/ 599 w 39"/>
                <a:gd name="T3" fmla="*/ 402 h 25"/>
                <a:gd name="T4" fmla="*/ 371 w 39"/>
                <a:gd name="T5" fmla="*/ 94 h 25"/>
                <a:gd name="T6" fmla="*/ 0 w 39"/>
                <a:gd name="T7" fmla="*/ 346 h 25"/>
                <a:gd name="T8" fmla="*/ 279 w 39"/>
                <a:gd name="T9" fmla="*/ 48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">
                  <a:moveTo>
                    <a:pt x="18" y="25"/>
                  </a:moveTo>
                  <a:cubicBezTo>
                    <a:pt x="24" y="23"/>
                    <a:pt x="31" y="22"/>
                    <a:pt x="39" y="21"/>
                  </a:cubicBezTo>
                  <a:cubicBezTo>
                    <a:pt x="34" y="15"/>
                    <a:pt x="28" y="8"/>
                    <a:pt x="24" y="5"/>
                  </a:cubicBezTo>
                  <a:cubicBezTo>
                    <a:pt x="19" y="0"/>
                    <a:pt x="9" y="2"/>
                    <a:pt x="0" y="18"/>
                  </a:cubicBezTo>
                  <a:cubicBezTo>
                    <a:pt x="6" y="21"/>
                    <a:pt x="12" y="23"/>
                    <a:pt x="18" y="25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" name="Freeform 289">
              <a:extLst>
                <a:ext uri="{FF2B5EF4-FFF2-40B4-BE49-F238E27FC236}">
                  <a16:creationId xmlns:a16="http://schemas.microsoft.com/office/drawing/2014/main" id="{451B89EC-7FCF-E5C4-F409-192053266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1587"/>
              <a:ext cx="48" cy="29"/>
            </a:xfrm>
            <a:custGeom>
              <a:avLst/>
              <a:gdLst>
                <a:gd name="T0" fmla="*/ 96 w 19"/>
                <a:gd name="T1" fmla="*/ 200 h 11"/>
                <a:gd name="T2" fmla="*/ 96 w 19"/>
                <a:gd name="T3" fmla="*/ 200 h 11"/>
                <a:gd name="T4" fmla="*/ 306 w 19"/>
                <a:gd name="T5" fmla="*/ 200 h 11"/>
                <a:gd name="T6" fmla="*/ 147 w 19"/>
                <a:gd name="T7" fmla="*/ 0 h 11"/>
                <a:gd name="T8" fmla="*/ 0 w 19"/>
                <a:gd name="T9" fmla="*/ 200 h 11"/>
                <a:gd name="T10" fmla="*/ 96 w 19"/>
                <a:gd name="T11" fmla="*/ 20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1">
                  <a:moveTo>
                    <a:pt x="6" y="11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4" y="4"/>
                    <a:pt x="14" y="0"/>
                    <a:pt x="9" y="0"/>
                  </a:cubicBezTo>
                  <a:cubicBezTo>
                    <a:pt x="5" y="0"/>
                    <a:pt x="4" y="5"/>
                    <a:pt x="0" y="11"/>
                  </a:cubicBezTo>
                  <a:lnTo>
                    <a:pt x="6" y="11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" name="Freeform 290">
              <a:extLst>
                <a:ext uri="{FF2B5EF4-FFF2-40B4-BE49-F238E27FC236}">
                  <a16:creationId xmlns:a16="http://schemas.microsoft.com/office/drawing/2014/main" id="{ACF042DC-FE14-00A0-7DA5-BD840D6EF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1560"/>
              <a:ext cx="97" cy="69"/>
            </a:xfrm>
            <a:custGeom>
              <a:avLst/>
              <a:gdLst>
                <a:gd name="T0" fmla="*/ 599 w 39"/>
                <a:gd name="T1" fmla="*/ 353 h 26"/>
                <a:gd name="T2" fmla="*/ 229 w 39"/>
                <a:gd name="T3" fmla="*/ 93 h 26"/>
                <a:gd name="T4" fmla="*/ 0 w 39"/>
                <a:gd name="T5" fmla="*/ 395 h 26"/>
                <a:gd name="T6" fmla="*/ 371 w 39"/>
                <a:gd name="T7" fmla="*/ 486 h 26"/>
                <a:gd name="T8" fmla="*/ 599 w 39"/>
                <a:gd name="T9" fmla="*/ 35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6">
                  <a:moveTo>
                    <a:pt x="39" y="19"/>
                  </a:moveTo>
                  <a:cubicBezTo>
                    <a:pt x="31" y="4"/>
                    <a:pt x="20" y="0"/>
                    <a:pt x="15" y="5"/>
                  </a:cubicBezTo>
                  <a:cubicBezTo>
                    <a:pt x="12" y="8"/>
                    <a:pt x="6" y="15"/>
                    <a:pt x="0" y="21"/>
                  </a:cubicBezTo>
                  <a:cubicBezTo>
                    <a:pt x="9" y="22"/>
                    <a:pt x="17" y="23"/>
                    <a:pt x="24" y="26"/>
                  </a:cubicBezTo>
                  <a:cubicBezTo>
                    <a:pt x="29" y="24"/>
                    <a:pt x="34" y="22"/>
                    <a:pt x="39" y="1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" name="Freeform 291">
              <a:extLst>
                <a:ext uri="{FF2B5EF4-FFF2-40B4-BE49-F238E27FC236}">
                  <a16:creationId xmlns:a16="http://schemas.microsoft.com/office/drawing/2014/main" id="{75DE2BD6-6854-3BBB-8C9E-52992975A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" y="1984"/>
              <a:ext cx="62" cy="157"/>
            </a:xfrm>
            <a:custGeom>
              <a:avLst/>
              <a:gdLst>
                <a:gd name="T0" fmla="*/ 0 w 25"/>
                <a:gd name="T1" fmla="*/ 0 h 59"/>
                <a:gd name="T2" fmla="*/ 382 w 25"/>
                <a:gd name="T3" fmla="*/ 1112 h 5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" h="59">
                  <a:moveTo>
                    <a:pt x="0" y="0"/>
                  </a:moveTo>
                  <a:cubicBezTo>
                    <a:pt x="9" y="0"/>
                    <a:pt x="24" y="43"/>
                    <a:pt x="25" y="59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9" name="Freeform 292">
              <a:extLst>
                <a:ext uri="{FF2B5EF4-FFF2-40B4-BE49-F238E27FC236}">
                  <a16:creationId xmlns:a16="http://schemas.microsoft.com/office/drawing/2014/main" id="{347333AB-8408-CF73-9269-256DA6FB1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" y="1984"/>
              <a:ext cx="63" cy="157"/>
            </a:xfrm>
            <a:custGeom>
              <a:avLst/>
              <a:gdLst>
                <a:gd name="T0" fmla="*/ 401 w 25"/>
                <a:gd name="T1" fmla="*/ 0 h 59"/>
                <a:gd name="T2" fmla="*/ 0 w 25"/>
                <a:gd name="T3" fmla="*/ 1112 h 5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" h="59">
                  <a:moveTo>
                    <a:pt x="25" y="0"/>
                  </a:moveTo>
                  <a:cubicBezTo>
                    <a:pt x="16" y="0"/>
                    <a:pt x="1" y="43"/>
                    <a:pt x="0" y="59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0" name="Freeform 293">
              <a:extLst>
                <a:ext uri="{FF2B5EF4-FFF2-40B4-BE49-F238E27FC236}">
                  <a16:creationId xmlns:a16="http://schemas.microsoft.com/office/drawing/2014/main" id="{517E75EC-23AF-9CD4-91C9-137FFE69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1299"/>
              <a:ext cx="100" cy="77"/>
            </a:xfrm>
            <a:custGeom>
              <a:avLst/>
              <a:gdLst>
                <a:gd name="T0" fmla="*/ 595 w 40"/>
                <a:gd name="T1" fmla="*/ 281 h 29"/>
                <a:gd name="T2" fmla="*/ 550 w 40"/>
                <a:gd name="T3" fmla="*/ 21 h 29"/>
                <a:gd name="T4" fmla="*/ 458 w 40"/>
                <a:gd name="T5" fmla="*/ 281 h 29"/>
                <a:gd name="T6" fmla="*/ 283 w 40"/>
                <a:gd name="T7" fmla="*/ 316 h 29"/>
                <a:gd name="T8" fmla="*/ 83 w 40"/>
                <a:gd name="T9" fmla="*/ 35 h 29"/>
                <a:gd name="T10" fmla="*/ 50 w 40"/>
                <a:gd name="T11" fmla="*/ 542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29">
                  <a:moveTo>
                    <a:pt x="38" y="15"/>
                  </a:moveTo>
                  <a:cubicBezTo>
                    <a:pt x="40" y="10"/>
                    <a:pt x="39" y="5"/>
                    <a:pt x="35" y="1"/>
                  </a:cubicBezTo>
                  <a:cubicBezTo>
                    <a:pt x="31" y="4"/>
                    <a:pt x="29" y="9"/>
                    <a:pt x="29" y="15"/>
                  </a:cubicBezTo>
                  <a:cubicBezTo>
                    <a:pt x="31" y="0"/>
                    <a:pt x="13" y="1"/>
                    <a:pt x="18" y="17"/>
                  </a:cubicBezTo>
                  <a:cubicBezTo>
                    <a:pt x="17" y="11"/>
                    <a:pt x="12" y="5"/>
                    <a:pt x="5" y="2"/>
                  </a:cubicBezTo>
                  <a:cubicBezTo>
                    <a:pt x="1" y="10"/>
                    <a:pt x="0" y="20"/>
                    <a:pt x="3" y="29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1" name="Freeform 294">
              <a:extLst>
                <a:ext uri="{FF2B5EF4-FFF2-40B4-BE49-F238E27FC236}">
                  <a16:creationId xmlns:a16="http://schemas.microsoft.com/office/drawing/2014/main" id="{5760D8CF-633C-C6B3-48BA-9BE086C55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1915"/>
              <a:ext cx="42" cy="53"/>
            </a:xfrm>
            <a:custGeom>
              <a:avLst/>
              <a:gdLst>
                <a:gd name="T0" fmla="*/ 0 w 17"/>
                <a:gd name="T1" fmla="*/ 281 h 20"/>
                <a:gd name="T2" fmla="*/ 195 w 17"/>
                <a:gd name="T3" fmla="*/ 315 h 20"/>
                <a:gd name="T4" fmla="*/ 121 w 17"/>
                <a:gd name="T5" fmla="*/ 34 h 20"/>
                <a:gd name="T6" fmla="*/ 257 w 17"/>
                <a:gd name="T7" fmla="*/ 133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20">
                  <a:moveTo>
                    <a:pt x="0" y="15"/>
                  </a:moveTo>
                  <a:cubicBezTo>
                    <a:pt x="4" y="19"/>
                    <a:pt x="8" y="20"/>
                    <a:pt x="13" y="17"/>
                  </a:cubicBezTo>
                  <a:cubicBezTo>
                    <a:pt x="10" y="13"/>
                    <a:pt x="6" y="8"/>
                    <a:pt x="8" y="2"/>
                  </a:cubicBezTo>
                  <a:cubicBezTo>
                    <a:pt x="13" y="0"/>
                    <a:pt x="16" y="2"/>
                    <a:pt x="17" y="7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" name="Freeform 295">
              <a:extLst>
                <a:ext uri="{FF2B5EF4-FFF2-40B4-BE49-F238E27FC236}">
                  <a16:creationId xmlns:a16="http://schemas.microsoft.com/office/drawing/2014/main" id="{FDA64943-D596-A7CE-39EA-34A91D9C3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931"/>
              <a:ext cx="10" cy="13"/>
            </a:xfrm>
            <a:custGeom>
              <a:avLst/>
              <a:gdLst>
                <a:gd name="T0" fmla="*/ 63 w 4"/>
                <a:gd name="T1" fmla="*/ 88 h 5"/>
                <a:gd name="T2" fmla="*/ 0 w 4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2" y="4"/>
                    <a:pt x="0" y="2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3" name="Freeform 296">
              <a:extLst>
                <a:ext uri="{FF2B5EF4-FFF2-40B4-BE49-F238E27FC236}">
                  <a16:creationId xmlns:a16="http://schemas.microsoft.com/office/drawing/2014/main" id="{51361C00-8919-428F-EEFD-024E0806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7" y="1931"/>
              <a:ext cx="20" cy="34"/>
            </a:xfrm>
            <a:custGeom>
              <a:avLst/>
              <a:gdLst>
                <a:gd name="T0" fmla="*/ 125 w 8"/>
                <a:gd name="T1" fmla="*/ 110 h 13"/>
                <a:gd name="T2" fmla="*/ 33 w 8"/>
                <a:gd name="T3" fmla="*/ 233 h 13"/>
                <a:gd name="T4" fmla="*/ 50 w 8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13">
                  <a:moveTo>
                    <a:pt x="8" y="6"/>
                  </a:moveTo>
                  <a:cubicBezTo>
                    <a:pt x="7" y="9"/>
                    <a:pt x="5" y="11"/>
                    <a:pt x="2" y="13"/>
                  </a:cubicBezTo>
                  <a:cubicBezTo>
                    <a:pt x="0" y="8"/>
                    <a:pt x="0" y="3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4" name="Freeform 297">
              <a:extLst>
                <a:ext uri="{FF2B5EF4-FFF2-40B4-BE49-F238E27FC236}">
                  <a16:creationId xmlns:a16="http://schemas.microsoft.com/office/drawing/2014/main" id="{BD608F9E-C115-91A0-B088-0F4457D18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" y="1291"/>
              <a:ext cx="73" cy="45"/>
            </a:xfrm>
            <a:custGeom>
              <a:avLst/>
              <a:gdLst>
                <a:gd name="T0" fmla="*/ 0 w 29"/>
                <a:gd name="T1" fmla="*/ 238 h 17"/>
                <a:gd name="T2" fmla="*/ 222 w 29"/>
                <a:gd name="T3" fmla="*/ 281 h 17"/>
                <a:gd name="T4" fmla="*/ 443 w 29"/>
                <a:gd name="T5" fmla="*/ 315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" h="17">
                  <a:moveTo>
                    <a:pt x="0" y="13"/>
                  </a:moveTo>
                  <a:cubicBezTo>
                    <a:pt x="3" y="0"/>
                    <a:pt x="15" y="4"/>
                    <a:pt x="14" y="15"/>
                  </a:cubicBezTo>
                  <a:cubicBezTo>
                    <a:pt x="16" y="2"/>
                    <a:pt x="29" y="6"/>
                    <a:pt x="28" y="17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" name="Freeform 298">
              <a:extLst>
                <a:ext uri="{FF2B5EF4-FFF2-40B4-BE49-F238E27FC236}">
                  <a16:creationId xmlns:a16="http://schemas.microsoft.com/office/drawing/2014/main" id="{D75A4A83-BCEC-C6B2-D147-4BE0203C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" y="2835"/>
              <a:ext cx="18" cy="21"/>
            </a:xfrm>
            <a:custGeom>
              <a:avLst/>
              <a:gdLst>
                <a:gd name="T0" fmla="*/ 85 w 7"/>
                <a:gd name="T1" fmla="*/ 144 h 8"/>
                <a:gd name="T2" fmla="*/ 118 w 7"/>
                <a:gd name="T3" fmla="*/ 0 h 8"/>
                <a:gd name="T4" fmla="*/ 0 w 7"/>
                <a:gd name="T5" fmla="*/ 123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cubicBezTo>
                    <a:pt x="7" y="5"/>
                    <a:pt x="7" y="3"/>
                    <a:pt x="7" y="0"/>
                  </a:cubicBezTo>
                  <a:cubicBezTo>
                    <a:pt x="4" y="1"/>
                    <a:pt x="2" y="4"/>
                    <a:pt x="0" y="7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6" name="Freeform 299">
              <a:extLst>
                <a:ext uri="{FF2B5EF4-FFF2-40B4-BE49-F238E27FC236}">
                  <a16:creationId xmlns:a16="http://schemas.microsoft.com/office/drawing/2014/main" id="{F751803F-04F3-8763-A52A-0669E3124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5" y="2811"/>
              <a:ext cx="2" cy="16"/>
            </a:xfrm>
            <a:custGeom>
              <a:avLst/>
              <a:gdLst>
                <a:gd name="T0" fmla="*/ 0 w 1"/>
                <a:gd name="T1" fmla="*/ 0 h 6"/>
                <a:gd name="T2" fmla="*/ 8 w 1"/>
                <a:gd name="T3" fmla="*/ 115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1" y="4"/>
                    <a:pt x="1" y="6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7" name="Freeform 300">
              <a:extLst>
                <a:ext uri="{FF2B5EF4-FFF2-40B4-BE49-F238E27FC236}">
                  <a16:creationId xmlns:a16="http://schemas.microsoft.com/office/drawing/2014/main" id="{AC5A4D25-B7C7-1114-C435-B6CA47D5B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" y="2805"/>
              <a:ext cx="7" cy="27"/>
            </a:xfrm>
            <a:custGeom>
              <a:avLst/>
              <a:gdLst>
                <a:gd name="T0" fmla="*/ 0 w 3"/>
                <a:gd name="T1" fmla="*/ 197 h 10"/>
                <a:gd name="T2" fmla="*/ 37 w 3"/>
                <a:gd name="T3" fmla="*/ 0 h 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0">
                  <a:moveTo>
                    <a:pt x="0" y="10"/>
                  </a:moveTo>
                  <a:cubicBezTo>
                    <a:pt x="2" y="7"/>
                    <a:pt x="3" y="4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8" name="Freeform 301">
              <a:extLst>
                <a:ext uri="{FF2B5EF4-FFF2-40B4-BE49-F238E27FC236}">
                  <a16:creationId xmlns:a16="http://schemas.microsoft.com/office/drawing/2014/main" id="{97B7B1FC-DD7C-FD35-A211-41ABB5B7D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2827"/>
              <a:ext cx="32" cy="29"/>
            </a:xfrm>
            <a:custGeom>
              <a:avLst/>
              <a:gdLst>
                <a:gd name="T0" fmla="*/ 103 w 13"/>
                <a:gd name="T1" fmla="*/ 200 h 11"/>
                <a:gd name="T2" fmla="*/ 42 w 13"/>
                <a:gd name="T3" fmla="*/ 0 h 11"/>
                <a:gd name="T4" fmla="*/ 194 w 13"/>
                <a:gd name="T5" fmla="*/ 111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11">
                  <a:moveTo>
                    <a:pt x="7" y="11"/>
                  </a:moveTo>
                  <a:cubicBezTo>
                    <a:pt x="4" y="9"/>
                    <a:pt x="0" y="4"/>
                    <a:pt x="3" y="0"/>
                  </a:cubicBezTo>
                  <a:cubicBezTo>
                    <a:pt x="7" y="1"/>
                    <a:pt x="10" y="3"/>
                    <a:pt x="13" y="6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9" name="Freeform 302">
              <a:extLst>
                <a:ext uri="{FF2B5EF4-FFF2-40B4-BE49-F238E27FC236}">
                  <a16:creationId xmlns:a16="http://schemas.microsoft.com/office/drawing/2014/main" id="{EF6CF5C1-1EC5-DC5E-62F2-FFC71DFA1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077"/>
              <a:ext cx="5" cy="11"/>
            </a:xfrm>
            <a:custGeom>
              <a:avLst/>
              <a:gdLst>
                <a:gd name="T0" fmla="*/ 33 w 2"/>
                <a:gd name="T1" fmla="*/ 83 h 4"/>
                <a:gd name="T2" fmla="*/ 0 w 2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0" name="Freeform 303">
              <a:extLst>
                <a:ext uri="{FF2B5EF4-FFF2-40B4-BE49-F238E27FC236}">
                  <a16:creationId xmlns:a16="http://schemas.microsoft.com/office/drawing/2014/main" id="{449A0688-6681-F218-2BC0-9A19231E5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2165"/>
              <a:ext cx="45" cy="48"/>
            </a:xfrm>
            <a:custGeom>
              <a:avLst/>
              <a:gdLst>
                <a:gd name="T0" fmla="*/ 220 w 18"/>
                <a:gd name="T1" fmla="*/ 341 h 18"/>
                <a:gd name="T2" fmla="*/ 283 w 18"/>
                <a:gd name="T3" fmla="*/ 285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18">
                  <a:moveTo>
                    <a:pt x="14" y="18"/>
                  </a:moveTo>
                  <a:cubicBezTo>
                    <a:pt x="0" y="12"/>
                    <a:pt x="16" y="0"/>
                    <a:pt x="18" y="15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" name="Freeform 304">
              <a:extLst>
                <a:ext uri="{FF2B5EF4-FFF2-40B4-BE49-F238E27FC236}">
                  <a16:creationId xmlns:a16="http://schemas.microsoft.com/office/drawing/2014/main" id="{44EDB3C3-5479-AC39-0E28-2856FB8E4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" y="2301"/>
              <a:ext cx="10" cy="16"/>
            </a:xfrm>
            <a:custGeom>
              <a:avLst/>
              <a:gdLst>
                <a:gd name="T0" fmla="*/ 63 w 4"/>
                <a:gd name="T1" fmla="*/ 115 h 6"/>
                <a:gd name="T2" fmla="*/ 0 w 4"/>
                <a:gd name="T3" fmla="*/ 0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cubicBezTo>
                    <a:pt x="1" y="5"/>
                    <a:pt x="0" y="3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" name="Freeform 305">
              <a:extLst>
                <a:ext uri="{FF2B5EF4-FFF2-40B4-BE49-F238E27FC236}">
                  <a16:creationId xmlns:a16="http://schemas.microsoft.com/office/drawing/2014/main" id="{40A21897-3364-08E7-D59B-AF44C7336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7" y="2197"/>
              <a:ext cx="5" cy="19"/>
            </a:xfrm>
            <a:custGeom>
              <a:avLst/>
              <a:gdLst>
                <a:gd name="T0" fmla="*/ 0 w 2"/>
                <a:gd name="T1" fmla="*/ 141 h 7"/>
                <a:gd name="T2" fmla="*/ 33 w 2"/>
                <a:gd name="T3" fmla="*/ 0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cubicBezTo>
                    <a:pt x="1" y="5"/>
                    <a:pt x="1" y="2"/>
                    <a:pt x="2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3" name="Freeform 306">
              <a:extLst>
                <a:ext uri="{FF2B5EF4-FFF2-40B4-BE49-F238E27FC236}">
                  <a16:creationId xmlns:a16="http://schemas.microsoft.com/office/drawing/2014/main" id="{88721398-BDC1-4A0E-3586-732A349A9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" y="2075"/>
              <a:ext cx="7" cy="10"/>
            </a:xfrm>
            <a:custGeom>
              <a:avLst/>
              <a:gdLst>
                <a:gd name="T0" fmla="*/ 0 w 3"/>
                <a:gd name="T1" fmla="*/ 63 h 4"/>
                <a:gd name="T2" fmla="*/ 37 w 3"/>
                <a:gd name="T3" fmla="*/ 0 h 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1" y="3"/>
                    <a:pt x="3" y="1"/>
                    <a:pt x="3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4" name="Freeform 307">
              <a:extLst>
                <a:ext uri="{FF2B5EF4-FFF2-40B4-BE49-F238E27FC236}">
                  <a16:creationId xmlns:a16="http://schemas.microsoft.com/office/drawing/2014/main" id="{47D49210-AFFC-0DB8-16B9-72D155940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1923"/>
              <a:ext cx="20" cy="18"/>
            </a:xfrm>
            <a:custGeom>
              <a:avLst/>
              <a:gdLst>
                <a:gd name="T0" fmla="*/ 33 w 8"/>
                <a:gd name="T1" fmla="*/ 118 h 7"/>
                <a:gd name="T2" fmla="*/ 113 w 8"/>
                <a:gd name="T3" fmla="*/ 21 h 7"/>
                <a:gd name="T4" fmla="*/ 0 w 8"/>
                <a:gd name="T5" fmla="*/ 6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6" y="7"/>
                    <a:pt x="8" y="4"/>
                    <a:pt x="7" y="1"/>
                  </a:cubicBezTo>
                  <a:cubicBezTo>
                    <a:pt x="4" y="0"/>
                    <a:pt x="1" y="2"/>
                    <a:pt x="0" y="4"/>
                  </a:cubicBezTo>
                </a:path>
              </a:pathLst>
            </a:custGeom>
            <a:noFill/>
            <a:ln w="15875" cap="flat">
              <a:solidFill>
                <a:srgbClr val="FADC8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24" name="Group 56">
            <a:extLst>
              <a:ext uri="{FF2B5EF4-FFF2-40B4-BE49-F238E27FC236}">
                <a16:creationId xmlns:a16="http://schemas.microsoft.com/office/drawing/2014/main" id="{FB19A340-A25C-8381-556F-E0FBF2DF19BB}"/>
              </a:ext>
            </a:extLst>
          </p:cNvPr>
          <p:cNvGrpSpPr>
            <a:grpSpLocks/>
          </p:cNvGrpSpPr>
          <p:nvPr/>
        </p:nvGrpSpPr>
        <p:grpSpPr bwMode="auto">
          <a:xfrm>
            <a:off x="4886692" y="2101534"/>
            <a:ext cx="1213854" cy="751631"/>
            <a:chOff x="4009" y="2595"/>
            <a:chExt cx="1468" cy="909"/>
          </a:xfrm>
        </p:grpSpPr>
        <p:sp>
          <p:nvSpPr>
            <p:cNvPr id="3725" name="Freeform 10">
              <a:extLst>
                <a:ext uri="{FF2B5EF4-FFF2-40B4-BE49-F238E27FC236}">
                  <a16:creationId xmlns:a16="http://schemas.microsoft.com/office/drawing/2014/main" id="{FC6AA5B9-4E70-811D-84D0-4F9B83FC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2595"/>
              <a:ext cx="1468" cy="909"/>
            </a:xfrm>
            <a:custGeom>
              <a:avLst/>
              <a:gdLst>
                <a:gd name="T0" fmla="*/ 4334 w 587"/>
                <a:gd name="T1" fmla="*/ 4185 h 341"/>
                <a:gd name="T2" fmla="*/ 1846 w 587"/>
                <a:gd name="T3" fmla="*/ 4220 h 341"/>
                <a:gd name="T4" fmla="*/ 175 w 587"/>
                <a:gd name="T5" fmla="*/ 4108 h 341"/>
                <a:gd name="T6" fmla="*/ 363 w 587"/>
                <a:gd name="T7" fmla="*/ 2181 h 341"/>
                <a:gd name="T8" fmla="*/ 313 w 587"/>
                <a:gd name="T9" fmla="*/ 760 h 341"/>
                <a:gd name="T10" fmla="*/ 3284 w 587"/>
                <a:gd name="T11" fmla="*/ 589 h 341"/>
                <a:gd name="T12" fmla="*/ 4159 w 587"/>
                <a:gd name="T13" fmla="*/ 435 h 341"/>
                <a:gd name="T14" fmla="*/ 4429 w 587"/>
                <a:gd name="T15" fmla="*/ 1498 h 341"/>
                <a:gd name="T16" fmla="*/ 4959 w 587"/>
                <a:gd name="T17" fmla="*/ 1194 h 341"/>
                <a:gd name="T18" fmla="*/ 5472 w 587"/>
                <a:gd name="T19" fmla="*/ 341 h 341"/>
                <a:gd name="T20" fmla="*/ 6442 w 587"/>
                <a:gd name="T21" fmla="*/ 0 h 341"/>
                <a:gd name="T22" fmla="*/ 7180 w 587"/>
                <a:gd name="T23" fmla="*/ 946 h 341"/>
                <a:gd name="T24" fmla="*/ 6847 w 587"/>
                <a:gd name="T25" fmla="*/ 1741 h 341"/>
                <a:gd name="T26" fmla="*/ 7788 w 587"/>
                <a:gd name="T27" fmla="*/ 2444 h 341"/>
                <a:gd name="T28" fmla="*/ 8881 w 587"/>
                <a:gd name="T29" fmla="*/ 2636 h 341"/>
                <a:gd name="T30" fmla="*/ 9118 w 587"/>
                <a:gd name="T31" fmla="*/ 4548 h 341"/>
                <a:gd name="T32" fmla="*/ 9068 w 587"/>
                <a:gd name="T33" fmla="*/ 5435 h 341"/>
                <a:gd name="T34" fmla="*/ 8851 w 587"/>
                <a:gd name="T35" fmla="*/ 5606 h 341"/>
                <a:gd name="T36" fmla="*/ 8475 w 587"/>
                <a:gd name="T37" fmla="*/ 5529 h 341"/>
                <a:gd name="T38" fmla="*/ 8055 w 587"/>
                <a:gd name="T39" fmla="*/ 5059 h 341"/>
                <a:gd name="T40" fmla="*/ 7255 w 587"/>
                <a:gd name="T41" fmla="*/ 4697 h 341"/>
                <a:gd name="T42" fmla="*/ 6805 w 587"/>
                <a:gd name="T43" fmla="*/ 5742 h 341"/>
                <a:gd name="T44" fmla="*/ 5754 w 587"/>
                <a:gd name="T45" fmla="*/ 5814 h 341"/>
                <a:gd name="T46" fmla="*/ 5242 w 587"/>
                <a:gd name="T47" fmla="*/ 3332 h 341"/>
                <a:gd name="T48" fmla="*/ 5242 w 587"/>
                <a:gd name="T49" fmla="*/ 3332 h 341"/>
                <a:gd name="T50" fmla="*/ 4472 w 587"/>
                <a:gd name="T51" fmla="*/ 3106 h 341"/>
                <a:gd name="T52" fmla="*/ 4334 w 587"/>
                <a:gd name="T53" fmla="*/ 4185 h 3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87" h="341">
                  <a:moveTo>
                    <a:pt x="277" y="221"/>
                  </a:moveTo>
                  <a:cubicBezTo>
                    <a:pt x="262" y="233"/>
                    <a:pt x="197" y="218"/>
                    <a:pt x="118" y="223"/>
                  </a:cubicBezTo>
                  <a:cubicBezTo>
                    <a:pt x="69" y="226"/>
                    <a:pt x="21" y="230"/>
                    <a:pt x="11" y="217"/>
                  </a:cubicBezTo>
                  <a:cubicBezTo>
                    <a:pt x="0" y="205"/>
                    <a:pt x="25" y="189"/>
                    <a:pt x="23" y="115"/>
                  </a:cubicBezTo>
                  <a:cubicBezTo>
                    <a:pt x="23" y="84"/>
                    <a:pt x="16" y="60"/>
                    <a:pt x="20" y="40"/>
                  </a:cubicBezTo>
                  <a:cubicBezTo>
                    <a:pt x="23" y="19"/>
                    <a:pt x="149" y="37"/>
                    <a:pt x="210" y="31"/>
                  </a:cubicBezTo>
                  <a:cubicBezTo>
                    <a:pt x="231" y="29"/>
                    <a:pt x="249" y="21"/>
                    <a:pt x="266" y="23"/>
                  </a:cubicBezTo>
                  <a:cubicBezTo>
                    <a:pt x="284" y="25"/>
                    <a:pt x="268" y="71"/>
                    <a:pt x="283" y="79"/>
                  </a:cubicBezTo>
                  <a:cubicBezTo>
                    <a:pt x="301" y="87"/>
                    <a:pt x="316" y="80"/>
                    <a:pt x="317" y="63"/>
                  </a:cubicBezTo>
                  <a:cubicBezTo>
                    <a:pt x="317" y="53"/>
                    <a:pt x="326" y="23"/>
                    <a:pt x="350" y="18"/>
                  </a:cubicBezTo>
                  <a:cubicBezTo>
                    <a:pt x="375" y="14"/>
                    <a:pt x="396" y="0"/>
                    <a:pt x="412" y="0"/>
                  </a:cubicBezTo>
                  <a:cubicBezTo>
                    <a:pt x="428" y="0"/>
                    <a:pt x="457" y="34"/>
                    <a:pt x="459" y="50"/>
                  </a:cubicBezTo>
                  <a:cubicBezTo>
                    <a:pt x="460" y="66"/>
                    <a:pt x="450" y="78"/>
                    <a:pt x="438" y="92"/>
                  </a:cubicBezTo>
                  <a:cubicBezTo>
                    <a:pt x="423" y="111"/>
                    <a:pt x="455" y="114"/>
                    <a:pt x="498" y="129"/>
                  </a:cubicBezTo>
                  <a:cubicBezTo>
                    <a:pt x="518" y="137"/>
                    <a:pt x="551" y="118"/>
                    <a:pt x="568" y="139"/>
                  </a:cubicBezTo>
                  <a:cubicBezTo>
                    <a:pt x="585" y="159"/>
                    <a:pt x="577" y="207"/>
                    <a:pt x="583" y="240"/>
                  </a:cubicBezTo>
                  <a:cubicBezTo>
                    <a:pt x="585" y="256"/>
                    <a:pt x="587" y="276"/>
                    <a:pt x="580" y="287"/>
                  </a:cubicBezTo>
                  <a:cubicBezTo>
                    <a:pt x="577" y="293"/>
                    <a:pt x="572" y="295"/>
                    <a:pt x="566" y="296"/>
                  </a:cubicBezTo>
                  <a:cubicBezTo>
                    <a:pt x="560" y="297"/>
                    <a:pt x="548" y="300"/>
                    <a:pt x="542" y="292"/>
                  </a:cubicBezTo>
                  <a:cubicBezTo>
                    <a:pt x="530" y="282"/>
                    <a:pt x="526" y="273"/>
                    <a:pt x="515" y="267"/>
                  </a:cubicBezTo>
                  <a:cubicBezTo>
                    <a:pt x="491" y="252"/>
                    <a:pt x="481" y="252"/>
                    <a:pt x="464" y="248"/>
                  </a:cubicBezTo>
                  <a:cubicBezTo>
                    <a:pt x="441" y="244"/>
                    <a:pt x="446" y="270"/>
                    <a:pt x="435" y="303"/>
                  </a:cubicBezTo>
                  <a:cubicBezTo>
                    <a:pt x="419" y="341"/>
                    <a:pt x="385" y="336"/>
                    <a:pt x="368" y="307"/>
                  </a:cubicBezTo>
                  <a:cubicBezTo>
                    <a:pt x="350" y="275"/>
                    <a:pt x="382" y="222"/>
                    <a:pt x="335" y="176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13" y="166"/>
                    <a:pt x="302" y="161"/>
                    <a:pt x="286" y="164"/>
                  </a:cubicBezTo>
                  <a:cubicBezTo>
                    <a:pt x="275" y="167"/>
                    <a:pt x="292" y="209"/>
                    <a:pt x="277" y="22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6" name="Freeform 11">
              <a:extLst>
                <a:ext uri="{FF2B5EF4-FFF2-40B4-BE49-F238E27FC236}">
                  <a16:creationId xmlns:a16="http://schemas.microsoft.com/office/drawing/2014/main" id="{8AE949CE-E060-F207-B9F8-F0F1F1789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" y="3235"/>
              <a:ext cx="177" cy="229"/>
            </a:xfrm>
            <a:custGeom>
              <a:avLst/>
              <a:gdLst>
                <a:gd name="T0" fmla="*/ 342 w 71"/>
                <a:gd name="T1" fmla="*/ 248 h 86"/>
                <a:gd name="T2" fmla="*/ 105 w 71"/>
                <a:gd name="T3" fmla="*/ 1036 h 86"/>
                <a:gd name="T4" fmla="*/ 683 w 71"/>
                <a:gd name="T5" fmla="*/ 1510 h 86"/>
                <a:gd name="T6" fmla="*/ 342 w 71"/>
                <a:gd name="T7" fmla="*/ 248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86">
                  <a:moveTo>
                    <a:pt x="22" y="13"/>
                  </a:moveTo>
                  <a:cubicBezTo>
                    <a:pt x="5" y="17"/>
                    <a:pt x="0" y="38"/>
                    <a:pt x="7" y="55"/>
                  </a:cubicBezTo>
                  <a:cubicBezTo>
                    <a:pt x="13" y="73"/>
                    <a:pt x="26" y="86"/>
                    <a:pt x="44" y="80"/>
                  </a:cubicBezTo>
                  <a:cubicBezTo>
                    <a:pt x="71" y="72"/>
                    <a:pt x="55" y="0"/>
                    <a:pt x="22" y="13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7" name="Freeform 12">
              <a:extLst>
                <a:ext uri="{FF2B5EF4-FFF2-40B4-BE49-F238E27FC236}">
                  <a16:creationId xmlns:a16="http://schemas.microsoft.com/office/drawing/2014/main" id="{79EAB947-44A6-68D0-7273-F05EB372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643"/>
              <a:ext cx="610" cy="48"/>
            </a:xfrm>
            <a:custGeom>
              <a:avLst/>
              <a:gdLst>
                <a:gd name="T0" fmla="*/ 2908 w 244"/>
                <a:gd name="T1" fmla="*/ 248 h 18"/>
                <a:gd name="T2" fmla="*/ 3783 w 244"/>
                <a:gd name="T3" fmla="*/ 93 h 18"/>
                <a:gd name="T4" fmla="*/ 3813 w 244"/>
                <a:gd name="T5" fmla="*/ 93 h 18"/>
                <a:gd name="T6" fmla="*/ 3145 w 244"/>
                <a:gd name="T7" fmla="*/ 35 h 18"/>
                <a:gd name="T8" fmla="*/ 1833 w 244"/>
                <a:gd name="T9" fmla="*/ 136 h 18"/>
                <a:gd name="T10" fmla="*/ 438 w 244"/>
                <a:gd name="T11" fmla="*/ 136 h 18"/>
                <a:gd name="T12" fmla="*/ 0 w 244"/>
                <a:gd name="T13" fmla="*/ 320 h 18"/>
                <a:gd name="T14" fmla="*/ 2908 w 244"/>
                <a:gd name="T15" fmla="*/ 24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4" h="18">
                  <a:moveTo>
                    <a:pt x="186" y="13"/>
                  </a:moveTo>
                  <a:cubicBezTo>
                    <a:pt x="207" y="11"/>
                    <a:pt x="225" y="3"/>
                    <a:pt x="242" y="5"/>
                  </a:cubicBezTo>
                  <a:cubicBezTo>
                    <a:pt x="243" y="5"/>
                    <a:pt x="243" y="5"/>
                    <a:pt x="244" y="5"/>
                  </a:cubicBezTo>
                  <a:cubicBezTo>
                    <a:pt x="237" y="2"/>
                    <a:pt x="224" y="0"/>
                    <a:pt x="201" y="2"/>
                  </a:cubicBezTo>
                  <a:cubicBezTo>
                    <a:pt x="173" y="5"/>
                    <a:pt x="144" y="8"/>
                    <a:pt x="117" y="7"/>
                  </a:cubicBezTo>
                  <a:cubicBezTo>
                    <a:pt x="91" y="6"/>
                    <a:pt x="47" y="5"/>
                    <a:pt x="28" y="7"/>
                  </a:cubicBezTo>
                  <a:cubicBezTo>
                    <a:pt x="14" y="9"/>
                    <a:pt x="4" y="13"/>
                    <a:pt x="0" y="17"/>
                  </a:cubicBezTo>
                  <a:cubicBezTo>
                    <a:pt x="22" y="4"/>
                    <a:pt x="130" y="18"/>
                    <a:pt x="186" y="13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8" name="Freeform 13">
              <a:extLst>
                <a:ext uri="{FF2B5EF4-FFF2-40B4-BE49-F238E27FC236}">
                  <a16:creationId xmlns:a16="http://schemas.microsoft.com/office/drawing/2014/main" id="{32ADA06D-1AF5-1C5F-B13A-6B0ACE99B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6" y="2667"/>
              <a:ext cx="531" cy="144"/>
            </a:xfrm>
            <a:custGeom>
              <a:avLst/>
              <a:gdLst>
                <a:gd name="T0" fmla="*/ 0 w 212"/>
                <a:gd name="T1" fmla="*/ 227 h 54"/>
                <a:gd name="T2" fmla="*/ 691 w 212"/>
                <a:gd name="T3" fmla="*/ 264 h 54"/>
                <a:gd name="T4" fmla="*/ 2264 w 212"/>
                <a:gd name="T5" fmla="*/ 264 h 54"/>
                <a:gd name="T6" fmla="*/ 3156 w 212"/>
                <a:gd name="T7" fmla="*/ 149 h 54"/>
                <a:gd name="T8" fmla="*/ 3331 w 212"/>
                <a:gd name="T9" fmla="*/ 875 h 54"/>
                <a:gd name="T10" fmla="*/ 2860 w 212"/>
                <a:gd name="T11" fmla="*/ 456 h 54"/>
                <a:gd name="T12" fmla="*/ 1004 w 212"/>
                <a:gd name="T13" fmla="*/ 477 h 54"/>
                <a:gd name="T14" fmla="*/ 0 w 212"/>
                <a:gd name="T15" fmla="*/ 227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2" h="54">
                  <a:moveTo>
                    <a:pt x="0" y="12"/>
                  </a:moveTo>
                  <a:cubicBezTo>
                    <a:pt x="18" y="10"/>
                    <a:pt x="12" y="11"/>
                    <a:pt x="44" y="14"/>
                  </a:cubicBezTo>
                  <a:cubicBezTo>
                    <a:pt x="76" y="16"/>
                    <a:pt x="116" y="16"/>
                    <a:pt x="144" y="14"/>
                  </a:cubicBezTo>
                  <a:cubicBezTo>
                    <a:pt x="172" y="11"/>
                    <a:pt x="193" y="0"/>
                    <a:pt x="201" y="8"/>
                  </a:cubicBezTo>
                  <a:cubicBezTo>
                    <a:pt x="209" y="16"/>
                    <a:pt x="212" y="38"/>
                    <a:pt x="212" y="46"/>
                  </a:cubicBezTo>
                  <a:cubicBezTo>
                    <a:pt x="212" y="54"/>
                    <a:pt x="209" y="24"/>
                    <a:pt x="182" y="24"/>
                  </a:cubicBezTo>
                  <a:cubicBezTo>
                    <a:pt x="156" y="24"/>
                    <a:pt x="96" y="30"/>
                    <a:pt x="64" y="25"/>
                  </a:cubicBezTo>
                  <a:cubicBezTo>
                    <a:pt x="32" y="20"/>
                    <a:pt x="14" y="7"/>
                    <a:pt x="0" y="12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9" name="Freeform 14">
              <a:extLst>
                <a:ext uri="{FF2B5EF4-FFF2-40B4-BE49-F238E27FC236}">
                  <a16:creationId xmlns:a16="http://schemas.microsoft.com/office/drawing/2014/main" id="{57F05061-D0EC-F3DA-7700-844248A9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" y="2888"/>
              <a:ext cx="1003" cy="301"/>
            </a:xfrm>
            <a:custGeom>
              <a:avLst/>
              <a:gdLst>
                <a:gd name="T0" fmla="*/ 345 w 401"/>
                <a:gd name="T1" fmla="*/ 376 h 113"/>
                <a:gd name="T2" fmla="*/ 208 w 401"/>
                <a:gd name="T3" fmla="*/ 1532 h 113"/>
                <a:gd name="T4" fmla="*/ 645 w 401"/>
                <a:gd name="T5" fmla="*/ 2099 h 113"/>
                <a:gd name="T6" fmla="*/ 3097 w 401"/>
                <a:gd name="T7" fmla="*/ 2022 h 113"/>
                <a:gd name="T8" fmla="*/ 4160 w 401"/>
                <a:gd name="T9" fmla="*/ 1795 h 113"/>
                <a:gd name="T10" fmla="*/ 4335 w 401"/>
                <a:gd name="T11" fmla="*/ 831 h 113"/>
                <a:gd name="T12" fmla="*/ 5318 w 401"/>
                <a:gd name="T13" fmla="*/ 1193 h 113"/>
                <a:gd name="T14" fmla="*/ 6276 w 401"/>
                <a:gd name="T15" fmla="*/ 589 h 113"/>
                <a:gd name="T16" fmla="*/ 5600 w 401"/>
                <a:gd name="T17" fmla="*/ 986 h 113"/>
                <a:gd name="T18" fmla="*/ 4597 w 401"/>
                <a:gd name="T19" fmla="*/ 306 h 113"/>
                <a:gd name="T20" fmla="*/ 3817 w 401"/>
                <a:gd name="T21" fmla="*/ 815 h 113"/>
                <a:gd name="T22" fmla="*/ 3317 w 401"/>
                <a:gd name="T23" fmla="*/ 1659 h 113"/>
                <a:gd name="T24" fmla="*/ 1458 w 401"/>
                <a:gd name="T25" fmla="*/ 1590 h 113"/>
                <a:gd name="T26" fmla="*/ 345 w 401"/>
                <a:gd name="T27" fmla="*/ 376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1" h="113">
                  <a:moveTo>
                    <a:pt x="22" y="20"/>
                  </a:moveTo>
                  <a:cubicBezTo>
                    <a:pt x="24" y="36"/>
                    <a:pt x="20" y="67"/>
                    <a:pt x="13" y="81"/>
                  </a:cubicBezTo>
                  <a:cubicBezTo>
                    <a:pt x="6" y="96"/>
                    <a:pt x="0" y="112"/>
                    <a:pt x="41" y="111"/>
                  </a:cubicBezTo>
                  <a:cubicBezTo>
                    <a:pt x="82" y="109"/>
                    <a:pt x="153" y="101"/>
                    <a:pt x="198" y="107"/>
                  </a:cubicBezTo>
                  <a:cubicBezTo>
                    <a:pt x="244" y="112"/>
                    <a:pt x="261" y="113"/>
                    <a:pt x="266" y="95"/>
                  </a:cubicBezTo>
                  <a:cubicBezTo>
                    <a:pt x="272" y="76"/>
                    <a:pt x="256" y="47"/>
                    <a:pt x="277" y="44"/>
                  </a:cubicBezTo>
                  <a:cubicBezTo>
                    <a:pt x="298" y="41"/>
                    <a:pt x="324" y="55"/>
                    <a:pt x="340" y="63"/>
                  </a:cubicBezTo>
                  <a:cubicBezTo>
                    <a:pt x="356" y="71"/>
                    <a:pt x="400" y="83"/>
                    <a:pt x="401" y="31"/>
                  </a:cubicBezTo>
                  <a:cubicBezTo>
                    <a:pt x="397" y="48"/>
                    <a:pt x="380" y="72"/>
                    <a:pt x="358" y="52"/>
                  </a:cubicBezTo>
                  <a:cubicBezTo>
                    <a:pt x="337" y="32"/>
                    <a:pt x="321" y="32"/>
                    <a:pt x="294" y="16"/>
                  </a:cubicBezTo>
                  <a:cubicBezTo>
                    <a:pt x="268" y="0"/>
                    <a:pt x="242" y="15"/>
                    <a:pt x="244" y="43"/>
                  </a:cubicBezTo>
                  <a:cubicBezTo>
                    <a:pt x="245" y="71"/>
                    <a:pt x="229" y="87"/>
                    <a:pt x="212" y="88"/>
                  </a:cubicBezTo>
                  <a:cubicBezTo>
                    <a:pt x="194" y="89"/>
                    <a:pt x="134" y="85"/>
                    <a:pt x="93" y="84"/>
                  </a:cubicBezTo>
                  <a:cubicBezTo>
                    <a:pt x="52" y="83"/>
                    <a:pt x="30" y="65"/>
                    <a:pt x="22" y="20"/>
                  </a:cubicBezTo>
                  <a:close/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0" name="Freeform 15">
              <a:extLst>
                <a:ext uri="{FF2B5EF4-FFF2-40B4-BE49-F238E27FC236}">
                  <a16:creationId xmlns:a16="http://schemas.microsoft.com/office/drawing/2014/main" id="{2A3BBB4B-2932-7AD3-94F6-226F57262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2891"/>
              <a:ext cx="100" cy="186"/>
            </a:xfrm>
            <a:custGeom>
              <a:avLst/>
              <a:gdLst>
                <a:gd name="T0" fmla="*/ 188 w 40"/>
                <a:gd name="T1" fmla="*/ 205 h 70"/>
                <a:gd name="T2" fmla="*/ 0 w 40"/>
                <a:gd name="T3" fmla="*/ 1236 h 70"/>
                <a:gd name="T4" fmla="*/ 563 w 40"/>
                <a:gd name="T5" fmla="*/ 792 h 70"/>
                <a:gd name="T6" fmla="*/ 158 w 40"/>
                <a:gd name="T7" fmla="*/ 149 h 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" h="70">
                  <a:moveTo>
                    <a:pt x="12" y="11"/>
                  </a:moveTo>
                  <a:cubicBezTo>
                    <a:pt x="23" y="27"/>
                    <a:pt x="16" y="55"/>
                    <a:pt x="0" y="66"/>
                  </a:cubicBezTo>
                  <a:cubicBezTo>
                    <a:pt x="18" y="70"/>
                    <a:pt x="31" y="59"/>
                    <a:pt x="36" y="42"/>
                  </a:cubicBezTo>
                  <a:cubicBezTo>
                    <a:pt x="40" y="27"/>
                    <a:pt x="28" y="0"/>
                    <a:pt x="10" y="8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1" name="Freeform 16">
              <a:extLst>
                <a:ext uri="{FF2B5EF4-FFF2-40B4-BE49-F238E27FC236}">
                  <a16:creationId xmlns:a16="http://schemas.microsoft.com/office/drawing/2014/main" id="{70FA73D3-28B0-7225-B7D1-460C9E705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2605"/>
              <a:ext cx="252" cy="328"/>
            </a:xfrm>
            <a:custGeom>
              <a:avLst/>
              <a:gdLst>
                <a:gd name="T0" fmla="*/ 467 w 101"/>
                <a:gd name="T1" fmla="*/ 205 h 123"/>
                <a:gd name="T2" fmla="*/ 1103 w 101"/>
                <a:gd name="T3" fmla="*/ 192 h 123"/>
                <a:gd name="T4" fmla="*/ 1495 w 101"/>
                <a:gd name="T5" fmla="*/ 739 h 123"/>
                <a:gd name="T6" fmla="*/ 1307 w 101"/>
                <a:gd name="T7" fmla="*/ 1387 h 123"/>
                <a:gd name="T8" fmla="*/ 1040 w 101"/>
                <a:gd name="T9" fmla="*/ 2333 h 123"/>
                <a:gd name="T10" fmla="*/ 654 w 101"/>
                <a:gd name="T11" fmla="*/ 1800 h 123"/>
                <a:gd name="T12" fmla="*/ 0 w 101"/>
                <a:gd name="T13" fmla="*/ 1707 h 123"/>
                <a:gd name="T14" fmla="*/ 624 w 101"/>
                <a:gd name="T15" fmla="*/ 1459 h 123"/>
                <a:gd name="T16" fmla="*/ 1215 w 101"/>
                <a:gd name="T17" fmla="*/ 1045 h 123"/>
                <a:gd name="T18" fmla="*/ 916 w 101"/>
                <a:gd name="T19" fmla="*/ 627 h 123"/>
                <a:gd name="T20" fmla="*/ 574 w 101"/>
                <a:gd name="T21" fmla="*/ 285 h 1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1" h="123">
                  <a:moveTo>
                    <a:pt x="30" y="11"/>
                  </a:moveTo>
                  <a:cubicBezTo>
                    <a:pt x="47" y="9"/>
                    <a:pt x="56" y="0"/>
                    <a:pt x="71" y="10"/>
                  </a:cubicBezTo>
                  <a:cubicBezTo>
                    <a:pt x="82" y="17"/>
                    <a:pt x="91" y="26"/>
                    <a:pt x="96" y="39"/>
                  </a:cubicBezTo>
                  <a:cubicBezTo>
                    <a:pt x="101" y="55"/>
                    <a:pt x="92" y="60"/>
                    <a:pt x="84" y="73"/>
                  </a:cubicBezTo>
                  <a:cubicBezTo>
                    <a:pt x="75" y="86"/>
                    <a:pt x="67" y="107"/>
                    <a:pt x="67" y="123"/>
                  </a:cubicBezTo>
                  <a:cubicBezTo>
                    <a:pt x="63" y="107"/>
                    <a:pt x="58" y="101"/>
                    <a:pt x="42" y="95"/>
                  </a:cubicBezTo>
                  <a:cubicBezTo>
                    <a:pt x="31" y="92"/>
                    <a:pt x="11" y="83"/>
                    <a:pt x="0" y="90"/>
                  </a:cubicBezTo>
                  <a:cubicBezTo>
                    <a:pt x="14" y="87"/>
                    <a:pt x="26" y="79"/>
                    <a:pt x="40" y="77"/>
                  </a:cubicBezTo>
                  <a:cubicBezTo>
                    <a:pt x="54" y="75"/>
                    <a:pt x="74" y="72"/>
                    <a:pt x="78" y="55"/>
                  </a:cubicBezTo>
                  <a:cubicBezTo>
                    <a:pt x="83" y="39"/>
                    <a:pt x="69" y="39"/>
                    <a:pt x="59" y="33"/>
                  </a:cubicBezTo>
                  <a:cubicBezTo>
                    <a:pt x="51" y="28"/>
                    <a:pt x="46" y="11"/>
                    <a:pt x="37" y="15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2" name="Freeform 17">
              <a:extLst>
                <a:ext uri="{FF2B5EF4-FFF2-40B4-BE49-F238E27FC236}">
                  <a16:creationId xmlns:a16="http://schemas.microsoft.com/office/drawing/2014/main" id="{32314A8B-F8CD-C746-9697-7F4FE1A05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3024"/>
              <a:ext cx="283" cy="368"/>
            </a:xfrm>
            <a:custGeom>
              <a:avLst/>
              <a:gdLst>
                <a:gd name="T0" fmla="*/ 0 w 113"/>
                <a:gd name="T1" fmla="*/ 1557 h 138"/>
                <a:gd name="T2" fmla="*/ 1054 w 113"/>
                <a:gd name="T3" fmla="*/ 2125 h 138"/>
                <a:gd name="T4" fmla="*/ 1776 w 113"/>
                <a:gd name="T5" fmla="*/ 1971 h 138"/>
                <a:gd name="T6" fmla="*/ 1505 w 113"/>
                <a:gd name="T7" fmla="*/ 1707 h 138"/>
                <a:gd name="T8" fmla="*/ 1397 w 113"/>
                <a:gd name="T9" fmla="*/ 1160 h 138"/>
                <a:gd name="T10" fmla="*/ 1367 w 113"/>
                <a:gd name="T11" fmla="*/ 627 h 138"/>
                <a:gd name="T12" fmla="*/ 1317 w 113"/>
                <a:gd name="T13" fmla="*/ 0 h 138"/>
                <a:gd name="T14" fmla="*/ 1022 w 113"/>
                <a:gd name="T15" fmla="*/ 853 h 138"/>
                <a:gd name="T16" fmla="*/ 1192 w 113"/>
                <a:gd name="T17" fmla="*/ 1536 h 138"/>
                <a:gd name="T18" fmla="*/ 188 w 113"/>
                <a:gd name="T19" fmla="*/ 148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" h="138">
                  <a:moveTo>
                    <a:pt x="0" y="82"/>
                  </a:moveTo>
                  <a:cubicBezTo>
                    <a:pt x="25" y="81"/>
                    <a:pt x="50" y="95"/>
                    <a:pt x="67" y="112"/>
                  </a:cubicBezTo>
                  <a:cubicBezTo>
                    <a:pt x="84" y="129"/>
                    <a:pt x="109" y="138"/>
                    <a:pt x="113" y="104"/>
                  </a:cubicBezTo>
                  <a:cubicBezTo>
                    <a:pt x="100" y="101"/>
                    <a:pt x="100" y="105"/>
                    <a:pt x="96" y="90"/>
                  </a:cubicBezTo>
                  <a:cubicBezTo>
                    <a:pt x="93" y="80"/>
                    <a:pt x="91" y="71"/>
                    <a:pt x="89" y="61"/>
                  </a:cubicBezTo>
                  <a:cubicBezTo>
                    <a:pt x="87" y="52"/>
                    <a:pt x="88" y="41"/>
                    <a:pt x="87" y="33"/>
                  </a:cubicBezTo>
                  <a:cubicBezTo>
                    <a:pt x="85" y="23"/>
                    <a:pt x="91" y="9"/>
                    <a:pt x="84" y="0"/>
                  </a:cubicBezTo>
                  <a:cubicBezTo>
                    <a:pt x="82" y="14"/>
                    <a:pt x="67" y="32"/>
                    <a:pt x="65" y="45"/>
                  </a:cubicBezTo>
                  <a:cubicBezTo>
                    <a:pt x="63" y="57"/>
                    <a:pt x="81" y="69"/>
                    <a:pt x="76" y="81"/>
                  </a:cubicBezTo>
                  <a:cubicBezTo>
                    <a:pt x="66" y="102"/>
                    <a:pt x="28" y="70"/>
                    <a:pt x="12" y="78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3" name="Freeform 18">
              <a:extLst>
                <a:ext uri="{FF2B5EF4-FFF2-40B4-BE49-F238E27FC236}">
                  <a16:creationId xmlns:a16="http://schemas.microsoft.com/office/drawing/2014/main" id="{7EFDF1D1-5C69-4514-E732-F2F3AFB7B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3187"/>
              <a:ext cx="238" cy="197"/>
            </a:xfrm>
            <a:custGeom>
              <a:avLst/>
              <a:gdLst>
                <a:gd name="T0" fmla="*/ 175 w 95"/>
                <a:gd name="T1" fmla="*/ 453 h 74"/>
                <a:gd name="T2" fmla="*/ 471 w 95"/>
                <a:gd name="T3" fmla="*/ 1395 h 74"/>
                <a:gd name="T4" fmla="*/ 772 w 95"/>
                <a:gd name="T5" fmla="*/ 431 h 74"/>
                <a:gd name="T6" fmla="*/ 1493 w 95"/>
                <a:gd name="T7" fmla="*/ 136 h 74"/>
                <a:gd name="T8" fmla="*/ 1117 w 95"/>
                <a:gd name="T9" fmla="*/ 21 h 74"/>
                <a:gd name="T10" fmla="*/ 691 w 95"/>
                <a:gd name="T11" fmla="*/ 93 h 74"/>
                <a:gd name="T12" fmla="*/ 0 w 95"/>
                <a:gd name="T13" fmla="*/ 453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" h="74">
                  <a:moveTo>
                    <a:pt x="11" y="24"/>
                  </a:moveTo>
                  <a:cubicBezTo>
                    <a:pt x="32" y="35"/>
                    <a:pt x="29" y="53"/>
                    <a:pt x="30" y="74"/>
                  </a:cubicBezTo>
                  <a:cubicBezTo>
                    <a:pt x="35" y="57"/>
                    <a:pt x="38" y="36"/>
                    <a:pt x="49" y="23"/>
                  </a:cubicBezTo>
                  <a:cubicBezTo>
                    <a:pt x="62" y="8"/>
                    <a:pt x="76" y="8"/>
                    <a:pt x="95" y="7"/>
                  </a:cubicBezTo>
                  <a:cubicBezTo>
                    <a:pt x="86" y="8"/>
                    <a:pt x="79" y="2"/>
                    <a:pt x="71" y="1"/>
                  </a:cubicBezTo>
                  <a:cubicBezTo>
                    <a:pt x="62" y="0"/>
                    <a:pt x="52" y="2"/>
                    <a:pt x="44" y="5"/>
                  </a:cubicBezTo>
                  <a:cubicBezTo>
                    <a:pt x="33" y="9"/>
                    <a:pt x="5" y="14"/>
                    <a:pt x="0" y="24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4" name="Freeform 19">
              <a:extLst>
                <a:ext uri="{FF2B5EF4-FFF2-40B4-BE49-F238E27FC236}">
                  <a16:creationId xmlns:a16="http://schemas.microsoft.com/office/drawing/2014/main" id="{6D341017-6DBD-FF35-BF5C-CCBA2918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19"/>
              <a:ext cx="197" cy="218"/>
            </a:xfrm>
            <a:custGeom>
              <a:avLst/>
              <a:gdLst>
                <a:gd name="T0" fmla="*/ 0 w 79"/>
                <a:gd name="T1" fmla="*/ 635 h 82"/>
                <a:gd name="T2" fmla="*/ 155 w 79"/>
                <a:gd name="T3" fmla="*/ 1542 h 82"/>
                <a:gd name="T4" fmla="*/ 965 w 79"/>
                <a:gd name="T5" fmla="*/ 0 h 82"/>
                <a:gd name="T6" fmla="*/ 633 w 79"/>
                <a:gd name="T7" fmla="*/ 657 h 82"/>
                <a:gd name="T8" fmla="*/ 125 w 79"/>
                <a:gd name="T9" fmla="*/ 657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82">
                  <a:moveTo>
                    <a:pt x="0" y="34"/>
                  </a:moveTo>
                  <a:cubicBezTo>
                    <a:pt x="13" y="41"/>
                    <a:pt x="13" y="70"/>
                    <a:pt x="10" y="82"/>
                  </a:cubicBezTo>
                  <a:cubicBezTo>
                    <a:pt x="13" y="48"/>
                    <a:pt x="79" y="42"/>
                    <a:pt x="62" y="0"/>
                  </a:cubicBezTo>
                  <a:cubicBezTo>
                    <a:pt x="55" y="14"/>
                    <a:pt x="56" y="25"/>
                    <a:pt x="41" y="35"/>
                  </a:cubicBezTo>
                  <a:cubicBezTo>
                    <a:pt x="31" y="41"/>
                    <a:pt x="16" y="46"/>
                    <a:pt x="8" y="35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5" name="Freeform 20">
              <a:extLst>
                <a:ext uri="{FF2B5EF4-FFF2-40B4-BE49-F238E27FC236}">
                  <a16:creationId xmlns:a16="http://schemas.microsoft.com/office/drawing/2014/main" id="{483A2EC8-DC29-8457-8991-04B8A7FDD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2885"/>
              <a:ext cx="140" cy="123"/>
            </a:xfrm>
            <a:custGeom>
              <a:avLst/>
              <a:gdLst>
                <a:gd name="T0" fmla="*/ 50 w 56"/>
                <a:gd name="T1" fmla="*/ 0 h 46"/>
                <a:gd name="T2" fmla="*/ 145 w 56"/>
                <a:gd name="T3" fmla="*/ 880 h 46"/>
                <a:gd name="T4" fmla="*/ 875 w 56"/>
                <a:gd name="T5" fmla="*/ 457 h 46"/>
                <a:gd name="T6" fmla="*/ 470 w 56"/>
                <a:gd name="T7" fmla="*/ 321 h 46"/>
                <a:gd name="T8" fmla="*/ 95 w 56"/>
                <a:gd name="T9" fmla="*/ 35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46">
                  <a:moveTo>
                    <a:pt x="3" y="0"/>
                  </a:moveTo>
                  <a:cubicBezTo>
                    <a:pt x="4" y="17"/>
                    <a:pt x="0" y="30"/>
                    <a:pt x="9" y="46"/>
                  </a:cubicBezTo>
                  <a:cubicBezTo>
                    <a:pt x="1" y="21"/>
                    <a:pt x="41" y="23"/>
                    <a:pt x="56" y="24"/>
                  </a:cubicBezTo>
                  <a:cubicBezTo>
                    <a:pt x="48" y="20"/>
                    <a:pt x="38" y="18"/>
                    <a:pt x="30" y="17"/>
                  </a:cubicBezTo>
                  <a:cubicBezTo>
                    <a:pt x="17" y="14"/>
                    <a:pt x="15" y="11"/>
                    <a:pt x="6" y="2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6" name="Freeform 21">
              <a:extLst>
                <a:ext uri="{FF2B5EF4-FFF2-40B4-BE49-F238E27FC236}">
                  <a16:creationId xmlns:a16="http://schemas.microsoft.com/office/drawing/2014/main" id="{D200BFE1-0745-61B9-AE23-EA89DCCC3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2915"/>
              <a:ext cx="480" cy="272"/>
            </a:xfrm>
            <a:custGeom>
              <a:avLst/>
              <a:gdLst>
                <a:gd name="T0" fmla="*/ 0 w 192"/>
                <a:gd name="T1" fmla="*/ 1763 h 102"/>
                <a:gd name="T2" fmla="*/ 1063 w 192"/>
                <a:gd name="T3" fmla="*/ 1784 h 102"/>
                <a:gd name="T4" fmla="*/ 1895 w 192"/>
                <a:gd name="T5" fmla="*/ 1707 h 102"/>
                <a:gd name="T6" fmla="*/ 2033 w 192"/>
                <a:gd name="T7" fmla="*/ 739 h 102"/>
                <a:gd name="T8" fmla="*/ 3000 w 192"/>
                <a:gd name="T9" fmla="*/ 888 h 102"/>
                <a:gd name="T10" fmla="*/ 1783 w 192"/>
                <a:gd name="T11" fmla="*/ 797 h 102"/>
                <a:gd name="T12" fmla="*/ 1675 w 192"/>
                <a:gd name="T13" fmla="*/ 1629 h 102"/>
                <a:gd name="T14" fmla="*/ 1020 w 192"/>
                <a:gd name="T15" fmla="*/ 1784 h 1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2" h="102">
                  <a:moveTo>
                    <a:pt x="0" y="93"/>
                  </a:moveTo>
                  <a:cubicBezTo>
                    <a:pt x="22" y="93"/>
                    <a:pt x="45" y="93"/>
                    <a:pt x="68" y="94"/>
                  </a:cubicBezTo>
                  <a:cubicBezTo>
                    <a:pt x="82" y="95"/>
                    <a:pt x="113" y="102"/>
                    <a:pt x="121" y="90"/>
                  </a:cubicBezTo>
                  <a:cubicBezTo>
                    <a:pt x="131" y="76"/>
                    <a:pt x="116" y="52"/>
                    <a:pt x="130" y="39"/>
                  </a:cubicBezTo>
                  <a:cubicBezTo>
                    <a:pt x="148" y="24"/>
                    <a:pt x="175" y="45"/>
                    <a:pt x="192" y="47"/>
                  </a:cubicBezTo>
                  <a:cubicBezTo>
                    <a:pt x="172" y="41"/>
                    <a:pt x="128" y="0"/>
                    <a:pt x="114" y="42"/>
                  </a:cubicBezTo>
                  <a:cubicBezTo>
                    <a:pt x="109" y="57"/>
                    <a:pt x="122" y="73"/>
                    <a:pt x="107" y="86"/>
                  </a:cubicBezTo>
                  <a:cubicBezTo>
                    <a:pt x="99" y="94"/>
                    <a:pt x="76" y="94"/>
                    <a:pt x="65" y="94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7" name="Freeform 22">
              <a:extLst>
                <a:ext uri="{FF2B5EF4-FFF2-40B4-BE49-F238E27FC236}">
                  <a16:creationId xmlns:a16="http://schemas.microsoft.com/office/drawing/2014/main" id="{FBAF4AAD-518D-8071-A0F9-567ED02A8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4" y="3213"/>
              <a:ext cx="290" cy="160"/>
            </a:xfrm>
            <a:custGeom>
              <a:avLst/>
              <a:gdLst>
                <a:gd name="T0" fmla="*/ 833 w 116"/>
                <a:gd name="T1" fmla="*/ 341 h 60"/>
                <a:gd name="T2" fmla="*/ 0 w 116"/>
                <a:gd name="T3" fmla="*/ 205 h 60"/>
                <a:gd name="T4" fmla="*/ 1050 w 116"/>
                <a:gd name="T5" fmla="*/ 776 h 60"/>
                <a:gd name="T6" fmla="*/ 1470 w 116"/>
                <a:gd name="T7" fmla="*/ 1117 h 60"/>
                <a:gd name="T8" fmla="*/ 1708 w 116"/>
                <a:gd name="T9" fmla="*/ 627 h 60"/>
                <a:gd name="T10" fmla="*/ 1563 w 116"/>
                <a:gd name="T11" fmla="*/ 947 h 60"/>
                <a:gd name="T12" fmla="*/ 1250 w 116"/>
                <a:gd name="T13" fmla="*/ 760 h 60"/>
                <a:gd name="T14" fmla="*/ 783 w 116"/>
                <a:gd name="T15" fmla="*/ 32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60">
                  <a:moveTo>
                    <a:pt x="53" y="18"/>
                  </a:moveTo>
                  <a:cubicBezTo>
                    <a:pt x="41" y="12"/>
                    <a:pt x="9" y="0"/>
                    <a:pt x="0" y="11"/>
                  </a:cubicBezTo>
                  <a:cubicBezTo>
                    <a:pt x="22" y="10"/>
                    <a:pt x="52" y="24"/>
                    <a:pt x="67" y="41"/>
                  </a:cubicBezTo>
                  <a:cubicBezTo>
                    <a:pt x="76" y="51"/>
                    <a:pt x="79" y="60"/>
                    <a:pt x="94" y="59"/>
                  </a:cubicBezTo>
                  <a:cubicBezTo>
                    <a:pt x="108" y="59"/>
                    <a:pt x="116" y="46"/>
                    <a:pt x="109" y="33"/>
                  </a:cubicBezTo>
                  <a:cubicBezTo>
                    <a:pt x="106" y="39"/>
                    <a:pt x="108" y="47"/>
                    <a:pt x="100" y="50"/>
                  </a:cubicBezTo>
                  <a:cubicBezTo>
                    <a:pt x="88" y="55"/>
                    <a:pt x="86" y="45"/>
                    <a:pt x="80" y="40"/>
                  </a:cubicBezTo>
                  <a:cubicBezTo>
                    <a:pt x="69" y="26"/>
                    <a:pt x="61" y="29"/>
                    <a:pt x="50" y="17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8" name="Freeform 23">
              <a:extLst>
                <a:ext uri="{FF2B5EF4-FFF2-40B4-BE49-F238E27FC236}">
                  <a16:creationId xmlns:a16="http://schemas.microsoft.com/office/drawing/2014/main" id="{1EFC84DE-0AF0-23EF-332E-0FB4F4A75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" y="2659"/>
              <a:ext cx="117" cy="285"/>
            </a:xfrm>
            <a:custGeom>
              <a:avLst/>
              <a:gdLst>
                <a:gd name="T0" fmla="*/ 416 w 47"/>
                <a:gd name="T1" fmla="*/ 21 h 107"/>
                <a:gd name="T2" fmla="*/ 508 w 47"/>
                <a:gd name="T3" fmla="*/ 1001 h 107"/>
                <a:gd name="T4" fmla="*/ 137 w 47"/>
                <a:gd name="T5" fmla="*/ 2022 h 107"/>
                <a:gd name="T6" fmla="*/ 0 w 47"/>
                <a:gd name="T7" fmla="*/ 1569 h 107"/>
                <a:gd name="T8" fmla="*/ 217 w 47"/>
                <a:gd name="T9" fmla="*/ 1191 h 107"/>
                <a:gd name="T10" fmla="*/ 466 w 47"/>
                <a:gd name="T11" fmla="*/ 874 h 107"/>
                <a:gd name="T12" fmla="*/ 466 w 47"/>
                <a:gd name="T13" fmla="*/ 418 h 107"/>
                <a:gd name="T14" fmla="*/ 353 w 47"/>
                <a:gd name="T15" fmla="*/ 0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" h="107">
                  <a:moveTo>
                    <a:pt x="27" y="1"/>
                  </a:moveTo>
                  <a:cubicBezTo>
                    <a:pt x="39" y="20"/>
                    <a:pt x="47" y="34"/>
                    <a:pt x="33" y="53"/>
                  </a:cubicBezTo>
                  <a:cubicBezTo>
                    <a:pt x="19" y="72"/>
                    <a:pt x="14" y="84"/>
                    <a:pt x="9" y="107"/>
                  </a:cubicBezTo>
                  <a:cubicBezTo>
                    <a:pt x="10" y="95"/>
                    <a:pt x="3" y="92"/>
                    <a:pt x="0" y="83"/>
                  </a:cubicBezTo>
                  <a:cubicBezTo>
                    <a:pt x="13" y="79"/>
                    <a:pt x="11" y="73"/>
                    <a:pt x="14" y="63"/>
                  </a:cubicBezTo>
                  <a:cubicBezTo>
                    <a:pt x="17" y="54"/>
                    <a:pt x="25" y="53"/>
                    <a:pt x="30" y="46"/>
                  </a:cubicBezTo>
                  <a:cubicBezTo>
                    <a:pt x="37" y="37"/>
                    <a:pt x="31" y="31"/>
                    <a:pt x="30" y="22"/>
                  </a:cubicBezTo>
                  <a:cubicBezTo>
                    <a:pt x="28" y="14"/>
                    <a:pt x="30" y="7"/>
                    <a:pt x="23" y="0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9" name="Freeform 24">
              <a:extLst>
                <a:ext uri="{FF2B5EF4-FFF2-40B4-BE49-F238E27FC236}">
                  <a16:creationId xmlns:a16="http://schemas.microsoft.com/office/drawing/2014/main" id="{3AF4A694-6135-A95C-68C3-C33C98A75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" y="2893"/>
              <a:ext cx="85" cy="102"/>
            </a:xfrm>
            <a:custGeom>
              <a:avLst/>
              <a:gdLst>
                <a:gd name="T0" fmla="*/ 533 w 34"/>
                <a:gd name="T1" fmla="*/ 231 h 38"/>
                <a:gd name="T2" fmla="*/ 50 w 34"/>
                <a:gd name="T3" fmla="*/ 0 h 38"/>
                <a:gd name="T4" fmla="*/ 188 w 34"/>
                <a:gd name="T5" fmla="*/ 735 h 38"/>
                <a:gd name="T6" fmla="*/ 145 w 34"/>
                <a:gd name="T7" fmla="*/ 231 h 38"/>
                <a:gd name="T8" fmla="*/ 488 w 34"/>
                <a:gd name="T9" fmla="*/ 21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38">
                  <a:moveTo>
                    <a:pt x="34" y="12"/>
                  </a:moveTo>
                  <a:cubicBezTo>
                    <a:pt x="24" y="12"/>
                    <a:pt x="11" y="5"/>
                    <a:pt x="3" y="0"/>
                  </a:cubicBezTo>
                  <a:cubicBezTo>
                    <a:pt x="0" y="17"/>
                    <a:pt x="6" y="24"/>
                    <a:pt x="12" y="38"/>
                  </a:cubicBezTo>
                  <a:cubicBezTo>
                    <a:pt x="9" y="34"/>
                    <a:pt x="5" y="17"/>
                    <a:pt x="9" y="12"/>
                  </a:cubicBezTo>
                  <a:cubicBezTo>
                    <a:pt x="12" y="9"/>
                    <a:pt x="26" y="12"/>
                    <a:pt x="31" y="11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0" name="Freeform 25">
              <a:extLst>
                <a:ext uri="{FF2B5EF4-FFF2-40B4-BE49-F238E27FC236}">
                  <a16:creationId xmlns:a16="http://schemas.microsoft.com/office/drawing/2014/main" id="{9F711C45-E63B-5FEA-296F-2C838A367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3040"/>
              <a:ext cx="48" cy="293"/>
            </a:xfrm>
            <a:custGeom>
              <a:avLst/>
              <a:gdLst>
                <a:gd name="T0" fmla="*/ 179 w 19"/>
                <a:gd name="T1" fmla="*/ 306 h 110"/>
                <a:gd name="T2" fmla="*/ 243 w 19"/>
                <a:gd name="T3" fmla="*/ 1340 h 110"/>
                <a:gd name="T4" fmla="*/ 275 w 19"/>
                <a:gd name="T5" fmla="*/ 1817 h 110"/>
                <a:gd name="T6" fmla="*/ 0 w 19"/>
                <a:gd name="T7" fmla="*/ 1873 h 110"/>
                <a:gd name="T8" fmla="*/ 83 w 19"/>
                <a:gd name="T9" fmla="*/ 1079 h 110"/>
                <a:gd name="T10" fmla="*/ 147 w 19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10">
                  <a:moveTo>
                    <a:pt x="11" y="16"/>
                  </a:moveTo>
                  <a:cubicBezTo>
                    <a:pt x="16" y="33"/>
                    <a:pt x="13" y="54"/>
                    <a:pt x="15" y="71"/>
                  </a:cubicBezTo>
                  <a:cubicBezTo>
                    <a:pt x="16" y="80"/>
                    <a:pt x="19" y="88"/>
                    <a:pt x="17" y="96"/>
                  </a:cubicBezTo>
                  <a:cubicBezTo>
                    <a:pt x="13" y="110"/>
                    <a:pt x="9" y="102"/>
                    <a:pt x="0" y="99"/>
                  </a:cubicBezTo>
                  <a:cubicBezTo>
                    <a:pt x="16" y="90"/>
                    <a:pt x="4" y="72"/>
                    <a:pt x="5" y="57"/>
                  </a:cubicBezTo>
                  <a:cubicBezTo>
                    <a:pt x="6" y="39"/>
                    <a:pt x="16" y="18"/>
                    <a:pt x="9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1" name="Freeform 26">
              <a:extLst>
                <a:ext uri="{FF2B5EF4-FFF2-40B4-BE49-F238E27FC236}">
                  <a16:creationId xmlns:a16="http://schemas.microsoft.com/office/drawing/2014/main" id="{8C2E5DC7-78BC-CA7A-B2C0-6322DF57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" y="3235"/>
              <a:ext cx="67" cy="170"/>
            </a:xfrm>
            <a:custGeom>
              <a:avLst/>
              <a:gdLst>
                <a:gd name="T0" fmla="*/ 42 w 27"/>
                <a:gd name="T1" fmla="*/ 1142 h 64"/>
                <a:gd name="T2" fmla="*/ 412 w 27"/>
                <a:gd name="T3" fmla="*/ 0 h 64"/>
                <a:gd name="T4" fmla="*/ 104 w 27"/>
                <a:gd name="T5" fmla="*/ 430 h 64"/>
                <a:gd name="T6" fmla="*/ 0 w 27"/>
                <a:gd name="T7" fmla="*/ 1201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64">
                  <a:moveTo>
                    <a:pt x="3" y="61"/>
                  </a:moveTo>
                  <a:cubicBezTo>
                    <a:pt x="2" y="42"/>
                    <a:pt x="13" y="14"/>
                    <a:pt x="27" y="0"/>
                  </a:cubicBezTo>
                  <a:cubicBezTo>
                    <a:pt x="19" y="7"/>
                    <a:pt x="11" y="13"/>
                    <a:pt x="7" y="23"/>
                  </a:cubicBezTo>
                  <a:cubicBezTo>
                    <a:pt x="2" y="36"/>
                    <a:pt x="2" y="51"/>
                    <a:pt x="0" y="64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2" name="Freeform 27">
              <a:extLst>
                <a:ext uri="{FF2B5EF4-FFF2-40B4-BE49-F238E27FC236}">
                  <a16:creationId xmlns:a16="http://schemas.microsoft.com/office/drawing/2014/main" id="{B22382F2-E5C6-B253-B18B-060B81F20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" y="3077"/>
              <a:ext cx="238" cy="110"/>
            </a:xfrm>
            <a:custGeom>
              <a:avLst/>
              <a:gdLst>
                <a:gd name="T0" fmla="*/ 271 w 95"/>
                <a:gd name="T1" fmla="*/ 0 h 41"/>
                <a:gd name="T2" fmla="*/ 271 w 95"/>
                <a:gd name="T3" fmla="*/ 714 h 41"/>
                <a:gd name="T4" fmla="*/ 1493 w 95"/>
                <a:gd name="T5" fmla="*/ 698 h 41"/>
                <a:gd name="T6" fmla="*/ 346 w 95"/>
                <a:gd name="T7" fmla="*/ 620 h 41"/>
                <a:gd name="T8" fmla="*/ 271 w 9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" h="41">
                  <a:moveTo>
                    <a:pt x="17" y="0"/>
                  </a:moveTo>
                  <a:cubicBezTo>
                    <a:pt x="12" y="15"/>
                    <a:pt x="0" y="33"/>
                    <a:pt x="17" y="37"/>
                  </a:cubicBezTo>
                  <a:cubicBezTo>
                    <a:pt x="34" y="41"/>
                    <a:pt x="66" y="38"/>
                    <a:pt x="95" y="36"/>
                  </a:cubicBezTo>
                  <a:cubicBezTo>
                    <a:pt x="71" y="39"/>
                    <a:pt x="35" y="36"/>
                    <a:pt x="22" y="32"/>
                  </a:cubicBezTo>
                  <a:cubicBezTo>
                    <a:pt x="9" y="28"/>
                    <a:pt x="13" y="20"/>
                    <a:pt x="17" y="0"/>
                  </a:cubicBezTo>
                  <a:close/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3" name="Freeform 28">
              <a:extLst>
                <a:ext uri="{FF2B5EF4-FFF2-40B4-BE49-F238E27FC236}">
                  <a16:creationId xmlns:a16="http://schemas.microsoft.com/office/drawing/2014/main" id="{EFA8938C-8EE2-2FC1-832D-D61D146ED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" y="2749"/>
              <a:ext cx="27" cy="32"/>
            </a:xfrm>
            <a:custGeom>
              <a:avLst/>
              <a:gdLst>
                <a:gd name="T0" fmla="*/ 162 w 11"/>
                <a:gd name="T1" fmla="*/ 205 h 12"/>
                <a:gd name="T2" fmla="*/ 61 w 11"/>
                <a:gd name="T3" fmla="*/ 227 h 12"/>
                <a:gd name="T4" fmla="*/ 150 w 11"/>
                <a:gd name="T5" fmla="*/ 171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2">
                  <a:moveTo>
                    <a:pt x="11" y="11"/>
                  </a:moveTo>
                  <a:cubicBezTo>
                    <a:pt x="9" y="0"/>
                    <a:pt x="0" y="0"/>
                    <a:pt x="4" y="12"/>
                  </a:cubicBezTo>
                  <a:cubicBezTo>
                    <a:pt x="4" y="8"/>
                    <a:pt x="7" y="6"/>
                    <a:pt x="10" y="9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4" name="Freeform 29">
              <a:extLst>
                <a:ext uri="{FF2B5EF4-FFF2-40B4-BE49-F238E27FC236}">
                  <a16:creationId xmlns:a16="http://schemas.microsoft.com/office/drawing/2014/main" id="{7C6A15FA-7448-0E86-2665-923C39CD7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" y="3083"/>
              <a:ext cx="20" cy="26"/>
            </a:xfrm>
            <a:custGeom>
              <a:avLst/>
              <a:gdLst>
                <a:gd name="T0" fmla="*/ 0 w 8"/>
                <a:gd name="T1" fmla="*/ 109 h 10"/>
                <a:gd name="T2" fmla="*/ 63 w 8"/>
                <a:gd name="T3" fmla="*/ 177 h 10"/>
                <a:gd name="T4" fmla="*/ 113 w 8"/>
                <a:gd name="T5" fmla="*/ 0 h 10"/>
                <a:gd name="T6" fmla="*/ 95 w 8"/>
                <a:gd name="T7" fmla="*/ 68 h 10"/>
                <a:gd name="T8" fmla="*/ 20 w 8"/>
                <a:gd name="T9" fmla="*/ 6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cubicBezTo>
                    <a:pt x="0" y="8"/>
                    <a:pt x="2" y="9"/>
                    <a:pt x="4" y="10"/>
                  </a:cubicBezTo>
                  <a:cubicBezTo>
                    <a:pt x="7" y="8"/>
                    <a:pt x="8" y="4"/>
                    <a:pt x="7" y="0"/>
                  </a:cubicBezTo>
                  <a:cubicBezTo>
                    <a:pt x="7" y="1"/>
                    <a:pt x="6" y="3"/>
                    <a:pt x="6" y="4"/>
                  </a:cubicBezTo>
                  <a:cubicBezTo>
                    <a:pt x="4" y="5"/>
                    <a:pt x="3" y="4"/>
                    <a:pt x="1" y="4"/>
                  </a:cubicBezTo>
                </a:path>
              </a:pathLst>
            </a:custGeom>
            <a:solidFill>
              <a:srgbClr val="DD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5" name="Freeform 30">
              <a:extLst>
                <a:ext uri="{FF2B5EF4-FFF2-40B4-BE49-F238E27FC236}">
                  <a16:creationId xmlns:a16="http://schemas.microsoft.com/office/drawing/2014/main" id="{9F9D41FC-447C-E987-4388-EC0BDC74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" y="2741"/>
              <a:ext cx="23" cy="51"/>
            </a:xfrm>
            <a:custGeom>
              <a:avLst/>
              <a:gdLst>
                <a:gd name="T0" fmla="*/ 130 w 9"/>
                <a:gd name="T1" fmla="*/ 35 h 19"/>
                <a:gd name="T2" fmla="*/ 84 w 9"/>
                <a:gd name="T3" fmla="*/ 368 h 19"/>
                <a:gd name="T4" fmla="*/ 151 w 9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19">
                  <a:moveTo>
                    <a:pt x="8" y="2"/>
                  </a:moveTo>
                  <a:cubicBezTo>
                    <a:pt x="4" y="5"/>
                    <a:pt x="4" y="14"/>
                    <a:pt x="5" y="19"/>
                  </a:cubicBezTo>
                  <a:cubicBezTo>
                    <a:pt x="3" y="14"/>
                    <a:pt x="0" y="2"/>
                    <a:pt x="9" y="0"/>
                  </a:cubicBezTo>
                </a:path>
              </a:pathLst>
            </a:custGeom>
            <a:solidFill>
              <a:srgbClr val="FAD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6" name="Freeform 31">
              <a:extLst>
                <a:ext uri="{FF2B5EF4-FFF2-40B4-BE49-F238E27FC236}">
                  <a16:creationId xmlns:a16="http://schemas.microsoft.com/office/drawing/2014/main" id="{64696492-64FF-5EF5-1138-776F8C4E5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3288"/>
              <a:ext cx="63" cy="152"/>
            </a:xfrm>
            <a:custGeom>
              <a:avLst/>
              <a:gdLst>
                <a:gd name="T0" fmla="*/ 0 w 25"/>
                <a:gd name="T1" fmla="*/ 1080 h 57"/>
                <a:gd name="T2" fmla="*/ 20 w 25"/>
                <a:gd name="T3" fmla="*/ 0 h 57"/>
                <a:gd name="T4" fmla="*/ 0 w 25"/>
                <a:gd name="T5" fmla="*/ 1080 h 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57">
                  <a:moveTo>
                    <a:pt x="0" y="57"/>
                  </a:moveTo>
                  <a:cubicBezTo>
                    <a:pt x="25" y="53"/>
                    <a:pt x="16" y="9"/>
                    <a:pt x="1" y="0"/>
                  </a:cubicBezTo>
                  <a:cubicBezTo>
                    <a:pt x="9" y="11"/>
                    <a:pt x="18" y="43"/>
                    <a:pt x="0" y="57"/>
                  </a:cubicBezTo>
                  <a:close/>
                </a:path>
              </a:pathLst>
            </a:custGeom>
            <a:solidFill>
              <a:srgbClr val="5D9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7" name="Freeform 32">
              <a:extLst>
                <a:ext uri="{FF2B5EF4-FFF2-40B4-BE49-F238E27FC236}">
                  <a16:creationId xmlns:a16="http://schemas.microsoft.com/office/drawing/2014/main" id="{E30CEFBB-F3F9-015C-FEC1-AF40A0B40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" y="3280"/>
              <a:ext cx="65" cy="139"/>
            </a:xfrm>
            <a:custGeom>
              <a:avLst/>
              <a:gdLst>
                <a:gd name="T0" fmla="*/ 408 w 26"/>
                <a:gd name="T1" fmla="*/ 0 h 52"/>
                <a:gd name="T2" fmla="*/ 313 w 26"/>
                <a:gd name="T3" fmla="*/ 994 h 52"/>
                <a:gd name="T4" fmla="*/ 408 w 26"/>
                <a:gd name="T5" fmla="*/ 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2">
                  <a:moveTo>
                    <a:pt x="26" y="0"/>
                  </a:moveTo>
                  <a:cubicBezTo>
                    <a:pt x="14" y="2"/>
                    <a:pt x="0" y="24"/>
                    <a:pt x="20" y="52"/>
                  </a:cubicBezTo>
                  <a:cubicBezTo>
                    <a:pt x="15" y="41"/>
                    <a:pt x="10" y="14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8" name="Freeform 33">
              <a:extLst>
                <a:ext uri="{FF2B5EF4-FFF2-40B4-BE49-F238E27FC236}">
                  <a16:creationId xmlns:a16="http://schemas.microsoft.com/office/drawing/2014/main" id="{12D409DE-23B6-E2D1-7B0A-91116587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" y="2867"/>
              <a:ext cx="152" cy="93"/>
            </a:xfrm>
            <a:custGeom>
              <a:avLst/>
              <a:gdLst>
                <a:gd name="T0" fmla="*/ 0 w 61"/>
                <a:gd name="T1" fmla="*/ 0 h 35"/>
                <a:gd name="T2" fmla="*/ 620 w 61"/>
                <a:gd name="T3" fmla="*/ 191 h 35"/>
                <a:gd name="T4" fmla="*/ 932 w 61"/>
                <a:gd name="T5" fmla="*/ 656 h 35"/>
                <a:gd name="T6" fmla="*/ 837 w 61"/>
                <a:gd name="T7" fmla="*/ 340 h 35"/>
                <a:gd name="T8" fmla="*/ 571 w 61"/>
                <a:gd name="T9" fmla="*/ 282 h 35"/>
                <a:gd name="T10" fmla="*/ 324 w 61"/>
                <a:gd name="T11" fmla="*/ 247 h 35"/>
                <a:gd name="T12" fmla="*/ 105 w 61"/>
                <a:gd name="T13" fmla="*/ 114 h 3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" h="35">
                  <a:moveTo>
                    <a:pt x="0" y="0"/>
                  </a:moveTo>
                  <a:cubicBezTo>
                    <a:pt x="14" y="7"/>
                    <a:pt x="24" y="9"/>
                    <a:pt x="40" y="10"/>
                  </a:cubicBezTo>
                  <a:cubicBezTo>
                    <a:pt x="56" y="10"/>
                    <a:pt x="61" y="20"/>
                    <a:pt x="60" y="35"/>
                  </a:cubicBezTo>
                  <a:cubicBezTo>
                    <a:pt x="59" y="29"/>
                    <a:pt x="59" y="21"/>
                    <a:pt x="54" y="18"/>
                  </a:cubicBezTo>
                  <a:cubicBezTo>
                    <a:pt x="50" y="16"/>
                    <a:pt x="41" y="15"/>
                    <a:pt x="37" y="15"/>
                  </a:cubicBezTo>
                  <a:cubicBezTo>
                    <a:pt x="31" y="14"/>
                    <a:pt x="27" y="16"/>
                    <a:pt x="21" y="13"/>
                  </a:cubicBezTo>
                  <a:cubicBezTo>
                    <a:pt x="16" y="11"/>
                    <a:pt x="13" y="6"/>
                    <a:pt x="7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9" name="Freeform 34">
              <a:extLst>
                <a:ext uri="{FF2B5EF4-FFF2-40B4-BE49-F238E27FC236}">
                  <a16:creationId xmlns:a16="http://schemas.microsoft.com/office/drawing/2014/main" id="{FB1D583F-190F-C22F-093C-696213F87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2637"/>
              <a:ext cx="145" cy="144"/>
            </a:xfrm>
            <a:custGeom>
              <a:avLst/>
              <a:gdLst>
                <a:gd name="T0" fmla="*/ 20 w 58"/>
                <a:gd name="T1" fmla="*/ 1024 h 54"/>
                <a:gd name="T2" fmla="*/ 250 w 58"/>
                <a:gd name="T3" fmla="*/ 285 h 54"/>
                <a:gd name="T4" fmla="*/ 908 w 58"/>
                <a:gd name="T5" fmla="*/ 0 h 54"/>
                <a:gd name="T6" fmla="*/ 645 w 58"/>
                <a:gd name="T7" fmla="*/ 227 h 54"/>
                <a:gd name="T8" fmla="*/ 300 w 58"/>
                <a:gd name="T9" fmla="*/ 397 h 54"/>
                <a:gd name="T10" fmla="*/ 125 w 58"/>
                <a:gd name="T11" fmla="*/ 661 h 54"/>
                <a:gd name="T12" fmla="*/ 83 w 58"/>
                <a:gd name="T13" fmla="*/ 853 h 54"/>
                <a:gd name="T14" fmla="*/ 20 w 58"/>
                <a:gd name="T15" fmla="*/ 1003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54">
                  <a:moveTo>
                    <a:pt x="1" y="54"/>
                  </a:moveTo>
                  <a:cubicBezTo>
                    <a:pt x="1" y="41"/>
                    <a:pt x="5" y="24"/>
                    <a:pt x="16" y="15"/>
                  </a:cubicBezTo>
                  <a:cubicBezTo>
                    <a:pt x="28" y="6"/>
                    <a:pt x="45" y="8"/>
                    <a:pt x="58" y="0"/>
                  </a:cubicBezTo>
                  <a:cubicBezTo>
                    <a:pt x="51" y="5"/>
                    <a:pt x="49" y="9"/>
                    <a:pt x="41" y="12"/>
                  </a:cubicBezTo>
                  <a:cubicBezTo>
                    <a:pt x="34" y="14"/>
                    <a:pt x="26" y="18"/>
                    <a:pt x="19" y="21"/>
                  </a:cubicBezTo>
                  <a:cubicBezTo>
                    <a:pt x="13" y="24"/>
                    <a:pt x="10" y="27"/>
                    <a:pt x="8" y="35"/>
                  </a:cubicBezTo>
                  <a:cubicBezTo>
                    <a:pt x="7" y="38"/>
                    <a:pt x="6" y="41"/>
                    <a:pt x="5" y="45"/>
                  </a:cubicBezTo>
                  <a:cubicBezTo>
                    <a:pt x="3" y="48"/>
                    <a:pt x="0" y="49"/>
                    <a:pt x="1" y="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0" name="Freeform 35">
              <a:extLst>
                <a:ext uri="{FF2B5EF4-FFF2-40B4-BE49-F238E27FC236}">
                  <a16:creationId xmlns:a16="http://schemas.microsoft.com/office/drawing/2014/main" id="{62C0B3F5-FC14-500A-BD3F-0AE4CC849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" y="2952"/>
              <a:ext cx="170" cy="80"/>
            </a:xfrm>
            <a:custGeom>
              <a:avLst/>
              <a:gdLst>
                <a:gd name="T0" fmla="*/ 0 w 68"/>
                <a:gd name="T1" fmla="*/ 35 h 30"/>
                <a:gd name="T2" fmla="*/ 345 w 68"/>
                <a:gd name="T3" fmla="*/ 77 h 30"/>
                <a:gd name="T4" fmla="*/ 675 w 68"/>
                <a:gd name="T5" fmla="*/ 0 h 30"/>
                <a:gd name="T6" fmla="*/ 958 w 68"/>
                <a:gd name="T7" fmla="*/ 149 h 30"/>
                <a:gd name="T8" fmla="*/ 1020 w 68"/>
                <a:gd name="T9" fmla="*/ 568 h 30"/>
                <a:gd name="T10" fmla="*/ 688 w 68"/>
                <a:gd name="T11" fmla="*/ 136 h 30"/>
                <a:gd name="T12" fmla="*/ 583 w 68"/>
                <a:gd name="T13" fmla="*/ 171 h 30"/>
                <a:gd name="T14" fmla="*/ 458 w 68"/>
                <a:gd name="T15" fmla="*/ 115 h 30"/>
                <a:gd name="T16" fmla="*/ 238 w 68"/>
                <a:gd name="T17" fmla="*/ 77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8" h="30">
                  <a:moveTo>
                    <a:pt x="0" y="2"/>
                  </a:moveTo>
                  <a:cubicBezTo>
                    <a:pt x="8" y="3"/>
                    <a:pt x="14" y="5"/>
                    <a:pt x="22" y="4"/>
                  </a:cubicBezTo>
                  <a:cubicBezTo>
                    <a:pt x="29" y="3"/>
                    <a:pt x="36" y="0"/>
                    <a:pt x="43" y="0"/>
                  </a:cubicBezTo>
                  <a:cubicBezTo>
                    <a:pt x="50" y="0"/>
                    <a:pt x="57" y="2"/>
                    <a:pt x="61" y="8"/>
                  </a:cubicBezTo>
                  <a:cubicBezTo>
                    <a:pt x="65" y="13"/>
                    <a:pt x="68" y="25"/>
                    <a:pt x="65" y="30"/>
                  </a:cubicBezTo>
                  <a:cubicBezTo>
                    <a:pt x="65" y="18"/>
                    <a:pt x="58" y="5"/>
                    <a:pt x="44" y="7"/>
                  </a:cubicBezTo>
                  <a:cubicBezTo>
                    <a:pt x="41" y="7"/>
                    <a:pt x="39" y="9"/>
                    <a:pt x="37" y="9"/>
                  </a:cubicBezTo>
                  <a:cubicBezTo>
                    <a:pt x="34" y="8"/>
                    <a:pt x="32" y="6"/>
                    <a:pt x="29" y="6"/>
                  </a:cubicBezTo>
                  <a:cubicBezTo>
                    <a:pt x="23" y="5"/>
                    <a:pt x="21" y="8"/>
                    <a:pt x="1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1" name="Freeform 36">
              <a:extLst>
                <a:ext uri="{FF2B5EF4-FFF2-40B4-BE49-F238E27FC236}">
                  <a16:creationId xmlns:a16="http://schemas.microsoft.com/office/drawing/2014/main" id="{23636775-3CCD-8480-F009-036528200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3099"/>
              <a:ext cx="12" cy="69"/>
            </a:xfrm>
            <a:custGeom>
              <a:avLst/>
              <a:gdLst>
                <a:gd name="T0" fmla="*/ 70 w 5"/>
                <a:gd name="T1" fmla="*/ 0 h 26"/>
                <a:gd name="T2" fmla="*/ 70 w 5"/>
                <a:gd name="T3" fmla="*/ 486 h 2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26">
                  <a:moveTo>
                    <a:pt x="5" y="0"/>
                  </a:moveTo>
                  <a:cubicBezTo>
                    <a:pt x="0" y="8"/>
                    <a:pt x="5" y="18"/>
                    <a:pt x="5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2" name="Freeform 37">
              <a:extLst>
                <a:ext uri="{FF2B5EF4-FFF2-40B4-BE49-F238E27FC236}">
                  <a16:creationId xmlns:a16="http://schemas.microsoft.com/office/drawing/2014/main" id="{2E0AEE5D-B891-13E6-4FB6-AD41CD8A2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" y="2685"/>
              <a:ext cx="87" cy="118"/>
            </a:xfrm>
            <a:custGeom>
              <a:avLst/>
              <a:gdLst>
                <a:gd name="T0" fmla="*/ 537 w 35"/>
                <a:gd name="T1" fmla="*/ 56 h 44"/>
                <a:gd name="T2" fmla="*/ 75 w 35"/>
                <a:gd name="T3" fmla="*/ 172 h 44"/>
                <a:gd name="T4" fmla="*/ 104 w 35"/>
                <a:gd name="T5" fmla="*/ 847 h 44"/>
                <a:gd name="T6" fmla="*/ 167 w 35"/>
                <a:gd name="T7" fmla="*/ 274 h 44"/>
                <a:gd name="T8" fmla="*/ 475 w 35"/>
                <a:gd name="T9" fmla="*/ 56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44">
                  <a:moveTo>
                    <a:pt x="35" y="3"/>
                  </a:moveTo>
                  <a:cubicBezTo>
                    <a:pt x="26" y="4"/>
                    <a:pt x="12" y="0"/>
                    <a:pt x="5" y="9"/>
                  </a:cubicBezTo>
                  <a:cubicBezTo>
                    <a:pt x="0" y="15"/>
                    <a:pt x="4" y="38"/>
                    <a:pt x="7" y="44"/>
                  </a:cubicBezTo>
                  <a:cubicBezTo>
                    <a:pt x="6" y="34"/>
                    <a:pt x="4" y="23"/>
                    <a:pt x="11" y="14"/>
                  </a:cubicBezTo>
                  <a:cubicBezTo>
                    <a:pt x="16" y="6"/>
                    <a:pt x="24" y="7"/>
                    <a:pt x="31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3" name="Freeform 38">
              <a:extLst>
                <a:ext uri="{FF2B5EF4-FFF2-40B4-BE49-F238E27FC236}">
                  <a16:creationId xmlns:a16="http://schemas.microsoft.com/office/drawing/2014/main" id="{F4B68377-368E-C39C-DB9A-68466E701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" y="3235"/>
              <a:ext cx="177" cy="229"/>
            </a:xfrm>
            <a:custGeom>
              <a:avLst/>
              <a:gdLst>
                <a:gd name="T0" fmla="*/ 342 w 71"/>
                <a:gd name="T1" fmla="*/ 248 h 86"/>
                <a:gd name="T2" fmla="*/ 105 w 71"/>
                <a:gd name="T3" fmla="*/ 1036 h 86"/>
                <a:gd name="T4" fmla="*/ 683 w 71"/>
                <a:gd name="T5" fmla="*/ 1510 h 86"/>
                <a:gd name="T6" fmla="*/ 342 w 71"/>
                <a:gd name="T7" fmla="*/ 248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86">
                  <a:moveTo>
                    <a:pt x="22" y="13"/>
                  </a:moveTo>
                  <a:cubicBezTo>
                    <a:pt x="5" y="17"/>
                    <a:pt x="0" y="38"/>
                    <a:pt x="7" y="55"/>
                  </a:cubicBezTo>
                  <a:cubicBezTo>
                    <a:pt x="13" y="73"/>
                    <a:pt x="26" y="86"/>
                    <a:pt x="44" y="80"/>
                  </a:cubicBezTo>
                  <a:cubicBezTo>
                    <a:pt x="71" y="72"/>
                    <a:pt x="55" y="0"/>
                    <a:pt x="22" y="13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4" name="Freeform 39">
              <a:extLst>
                <a:ext uri="{FF2B5EF4-FFF2-40B4-BE49-F238E27FC236}">
                  <a16:creationId xmlns:a16="http://schemas.microsoft.com/office/drawing/2014/main" id="{C3B127F7-2577-28DC-5496-468ECC434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208"/>
              <a:ext cx="150" cy="56"/>
            </a:xfrm>
            <a:custGeom>
              <a:avLst/>
              <a:gdLst>
                <a:gd name="T0" fmla="*/ 0 w 60"/>
                <a:gd name="T1" fmla="*/ 397 h 21"/>
                <a:gd name="T2" fmla="*/ 938 w 60"/>
                <a:gd name="T3" fmla="*/ 227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0" h="21">
                  <a:moveTo>
                    <a:pt x="0" y="21"/>
                  </a:moveTo>
                  <a:cubicBezTo>
                    <a:pt x="15" y="3"/>
                    <a:pt x="29" y="0"/>
                    <a:pt x="60" y="12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5" name="Freeform 40">
              <a:extLst>
                <a:ext uri="{FF2B5EF4-FFF2-40B4-BE49-F238E27FC236}">
                  <a16:creationId xmlns:a16="http://schemas.microsoft.com/office/drawing/2014/main" id="{20DB395D-5D6B-67FF-A1B5-06D7C7C1A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" y="2595"/>
              <a:ext cx="1468" cy="909"/>
            </a:xfrm>
            <a:custGeom>
              <a:avLst/>
              <a:gdLst>
                <a:gd name="T0" fmla="*/ 4334 w 587"/>
                <a:gd name="T1" fmla="*/ 4185 h 341"/>
                <a:gd name="T2" fmla="*/ 1846 w 587"/>
                <a:gd name="T3" fmla="*/ 4220 h 341"/>
                <a:gd name="T4" fmla="*/ 175 w 587"/>
                <a:gd name="T5" fmla="*/ 4108 h 341"/>
                <a:gd name="T6" fmla="*/ 363 w 587"/>
                <a:gd name="T7" fmla="*/ 2181 h 341"/>
                <a:gd name="T8" fmla="*/ 313 w 587"/>
                <a:gd name="T9" fmla="*/ 760 h 341"/>
                <a:gd name="T10" fmla="*/ 3284 w 587"/>
                <a:gd name="T11" fmla="*/ 589 h 341"/>
                <a:gd name="T12" fmla="*/ 4159 w 587"/>
                <a:gd name="T13" fmla="*/ 435 h 341"/>
                <a:gd name="T14" fmla="*/ 4429 w 587"/>
                <a:gd name="T15" fmla="*/ 1498 h 341"/>
                <a:gd name="T16" fmla="*/ 4959 w 587"/>
                <a:gd name="T17" fmla="*/ 1194 h 341"/>
                <a:gd name="T18" fmla="*/ 5472 w 587"/>
                <a:gd name="T19" fmla="*/ 341 h 341"/>
                <a:gd name="T20" fmla="*/ 6442 w 587"/>
                <a:gd name="T21" fmla="*/ 0 h 341"/>
                <a:gd name="T22" fmla="*/ 7180 w 587"/>
                <a:gd name="T23" fmla="*/ 946 h 341"/>
                <a:gd name="T24" fmla="*/ 6847 w 587"/>
                <a:gd name="T25" fmla="*/ 1741 h 341"/>
                <a:gd name="T26" fmla="*/ 7788 w 587"/>
                <a:gd name="T27" fmla="*/ 2444 h 341"/>
                <a:gd name="T28" fmla="*/ 8881 w 587"/>
                <a:gd name="T29" fmla="*/ 2636 h 341"/>
                <a:gd name="T30" fmla="*/ 9118 w 587"/>
                <a:gd name="T31" fmla="*/ 4548 h 341"/>
                <a:gd name="T32" fmla="*/ 9068 w 587"/>
                <a:gd name="T33" fmla="*/ 5435 h 341"/>
                <a:gd name="T34" fmla="*/ 8851 w 587"/>
                <a:gd name="T35" fmla="*/ 5606 h 341"/>
                <a:gd name="T36" fmla="*/ 8475 w 587"/>
                <a:gd name="T37" fmla="*/ 5529 h 341"/>
                <a:gd name="T38" fmla="*/ 8055 w 587"/>
                <a:gd name="T39" fmla="*/ 5059 h 341"/>
                <a:gd name="T40" fmla="*/ 7255 w 587"/>
                <a:gd name="T41" fmla="*/ 4697 h 341"/>
                <a:gd name="T42" fmla="*/ 6805 w 587"/>
                <a:gd name="T43" fmla="*/ 5742 h 341"/>
                <a:gd name="T44" fmla="*/ 5754 w 587"/>
                <a:gd name="T45" fmla="*/ 5814 h 341"/>
                <a:gd name="T46" fmla="*/ 5242 w 587"/>
                <a:gd name="T47" fmla="*/ 3332 h 341"/>
                <a:gd name="T48" fmla="*/ 5242 w 587"/>
                <a:gd name="T49" fmla="*/ 3332 h 341"/>
                <a:gd name="T50" fmla="*/ 4472 w 587"/>
                <a:gd name="T51" fmla="*/ 3106 h 341"/>
                <a:gd name="T52" fmla="*/ 4334 w 587"/>
                <a:gd name="T53" fmla="*/ 4185 h 3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87" h="341">
                  <a:moveTo>
                    <a:pt x="277" y="221"/>
                  </a:moveTo>
                  <a:cubicBezTo>
                    <a:pt x="262" y="233"/>
                    <a:pt x="197" y="218"/>
                    <a:pt x="118" y="223"/>
                  </a:cubicBezTo>
                  <a:cubicBezTo>
                    <a:pt x="69" y="226"/>
                    <a:pt x="21" y="230"/>
                    <a:pt x="11" y="217"/>
                  </a:cubicBezTo>
                  <a:cubicBezTo>
                    <a:pt x="0" y="205"/>
                    <a:pt x="25" y="189"/>
                    <a:pt x="23" y="115"/>
                  </a:cubicBezTo>
                  <a:cubicBezTo>
                    <a:pt x="23" y="84"/>
                    <a:pt x="16" y="60"/>
                    <a:pt x="20" y="40"/>
                  </a:cubicBezTo>
                  <a:cubicBezTo>
                    <a:pt x="23" y="19"/>
                    <a:pt x="149" y="37"/>
                    <a:pt x="210" y="31"/>
                  </a:cubicBezTo>
                  <a:cubicBezTo>
                    <a:pt x="231" y="29"/>
                    <a:pt x="249" y="21"/>
                    <a:pt x="266" y="23"/>
                  </a:cubicBezTo>
                  <a:cubicBezTo>
                    <a:pt x="284" y="25"/>
                    <a:pt x="268" y="71"/>
                    <a:pt x="283" y="79"/>
                  </a:cubicBezTo>
                  <a:cubicBezTo>
                    <a:pt x="301" y="87"/>
                    <a:pt x="316" y="80"/>
                    <a:pt x="317" y="63"/>
                  </a:cubicBezTo>
                  <a:cubicBezTo>
                    <a:pt x="317" y="53"/>
                    <a:pt x="326" y="23"/>
                    <a:pt x="350" y="18"/>
                  </a:cubicBezTo>
                  <a:cubicBezTo>
                    <a:pt x="375" y="14"/>
                    <a:pt x="396" y="0"/>
                    <a:pt x="412" y="0"/>
                  </a:cubicBezTo>
                  <a:cubicBezTo>
                    <a:pt x="428" y="0"/>
                    <a:pt x="457" y="34"/>
                    <a:pt x="459" y="50"/>
                  </a:cubicBezTo>
                  <a:cubicBezTo>
                    <a:pt x="460" y="66"/>
                    <a:pt x="450" y="78"/>
                    <a:pt x="438" y="92"/>
                  </a:cubicBezTo>
                  <a:cubicBezTo>
                    <a:pt x="423" y="111"/>
                    <a:pt x="455" y="114"/>
                    <a:pt x="498" y="129"/>
                  </a:cubicBezTo>
                  <a:cubicBezTo>
                    <a:pt x="518" y="137"/>
                    <a:pt x="551" y="118"/>
                    <a:pt x="568" y="139"/>
                  </a:cubicBezTo>
                  <a:cubicBezTo>
                    <a:pt x="585" y="159"/>
                    <a:pt x="577" y="207"/>
                    <a:pt x="583" y="240"/>
                  </a:cubicBezTo>
                  <a:cubicBezTo>
                    <a:pt x="585" y="256"/>
                    <a:pt x="587" y="276"/>
                    <a:pt x="580" y="287"/>
                  </a:cubicBezTo>
                  <a:cubicBezTo>
                    <a:pt x="577" y="293"/>
                    <a:pt x="572" y="295"/>
                    <a:pt x="566" y="296"/>
                  </a:cubicBezTo>
                  <a:cubicBezTo>
                    <a:pt x="560" y="297"/>
                    <a:pt x="548" y="300"/>
                    <a:pt x="542" y="292"/>
                  </a:cubicBezTo>
                  <a:cubicBezTo>
                    <a:pt x="530" y="282"/>
                    <a:pt x="526" y="273"/>
                    <a:pt x="515" y="267"/>
                  </a:cubicBezTo>
                  <a:cubicBezTo>
                    <a:pt x="491" y="252"/>
                    <a:pt x="481" y="252"/>
                    <a:pt x="464" y="248"/>
                  </a:cubicBezTo>
                  <a:cubicBezTo>
                    <a:pt x="441" y="244"/>
                    <a:pt x="446" y="270"/>
                    <a:pt x="435" y="303"/>
                  </a:cubicBezTo>
                  <a:cubicBezTo>
                    <a:pt x="419" y="341"/>
                    <a:pt x="385" y="336"/>
                    <a:pt x="368" y="307"/>
                  </a:cubicBezTo>
                  <a:cubicBezTo>
                    <a:pt x="350" y="275"/>
                    <a:pt x="382" y="222"/>
                    <a:pt x="335" y="176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13" y="166"/>
                    <a:pt x="302" y="161"/>
                    <a:pt x="286" y="164"/>
                  </a:cubicBezTo>
                  <a:cubicBezTo>
                    <a:pt x="275" y="167"/>
                    <a:pt x="292" y="209"/>
                    <a:pt x="277" y="221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6" name="Freeform 41">
              <a:extLst>
                <a:ext uri="{FF2B5EF4-FFF2-40B4-BE49-F238E27FC236}">
                  <a16:creationId xmlns:a16="http://schemas.microsoft.com/office/drawing/2014/main" id="{4EC03BE4-0E17-81FD-4674-6B9E28CF1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" y="2853"/>
              <a:ext cx="245" cy="267"/>
            </a:xfrm>
            <a:custGeom>
              <a:avLst/>
              <a:gdLst>
                <a:gd name="T0" fmla="*/ 0 w 98"/>
                <a:gd name="T1" fmla="*/ 0 h 100"/>
                <a:gd name="T2" fmla="*/ 845 w 98"/>
                <a:gd name="T3" fmla="*/ 150 h 100"/>
                <a:gd name="T4" fmla="*/ 1533 w 98"/>
                <a:gd name="T5" fmla="*/ 969 h 100"/>
                <a:gd name="T6" fmla="*/ 708 w 98"/>
                <a:gd name="T7" fmla="*/ 1733 h 100"/>
                <a:gd name="T8" fmla="*/ 300 w 98"/>
                <a:gd name="T9" fmla="*/ 1503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100">
                  <a:moveTo>
                    <a:pt x="0" y="0"/>
                  </a:moveTo>
                  <a:cubicBezTo>
                    <a:pt x="18" y="10"/>
                    <a:pt x="37" y="5"/>
                    <a:pt x="54" y="8"/>
                  </a:cubicBezTo>
                  <a:cubicBezTo>
                    <a:pt x="71" y="10"/>
                    <a:pt x="98" y="11"/>
                    <a:pt x="98" y="51"/>
                  </a:cubicBezTo>
                  <a:cubicBezTo>
                    <a:pt x="98" y="90"/>
                    <a:pt x="64" y="100"/>
                    <a:pt x="45" y="91"/>
                  </a:cubicBezTo>
                  <a:cubicBezTo>
                    <a:pt x="39" y="89"/>
                    <a:pt x="31" y="85"/>
                    <a:pt x="19" y="79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7" name="Freeform 42">
              <a:extLst>
                <a:ext uri="{FF2B5EF4-FFF2-40B4-BE49-F238E27FC236}">
                  <a16:creationId xmlns:a16="http://schemas.microsoft.com/office/drawing/2014/main" id="{8423EBFA-9E28-48C9-ECE5-99C084F5E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" y="2848"/>
              <a:ext cx="50" cy="192"/>
            </a:xfrm>
            <a:custGeom>
              <a:avLst/>
              <a:gdLst>
                <a:gd name="T0" fmla="*/ 175 w 20"/>
                <a:gd name="T1" fmla="*/ 0 h 72"/>
                <a:gd name="T2" fmla="*/ 313 w 20"/>
                <a:gd name="T3" fmla="*/ 1365 h 7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0" h="72">
                  <a:moveTo>
                    <a:pt x="11" y="0"/>
                  </a:moveTo>
                  <a:cubicBezTo>
                    <a:pt x="1" y="18"/>
                    <a:pt x="0" y="52"/>
                    <a:pt x="20" y="72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8" name="Freeform 43">
              <a:extLst>
                <a:ext uri="{FF2B5EF4-FFF2-40B4-BE49-F238E27FC236}">
                  <a16:creationId xmlns:a16="http://schemas.microsoft.com/office/drawing/2014/main" id="{4DD12931-69C2-62D4-93D8-A943C3690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" y="3008"/>
              <a:ext cx="60" cy="272"/>
            </a:xfrm>
            <a:custGeom>
              <a:avLst/>
              <a:gdLst>
                <a:gd name="T0" fmla="*/ 0 w 24"/>
                <a:gd name="T1" fmla="*/ 0 h 102"/>
                <a:gd name="T2" fmla="*/ 158 w 24"/>
                <a:gd name="T3" fmla="*/ 797 h 102"/>
                <a:gd name="T4" fmla="*/ 270 w 24"/>
                <a:gd name="T5" fmla="*/ 1421 h 102"/>
                <a:gd name="T6" fmla="*/ 283 w 24"/>
                <a:gd name="T7" fmla="*/ 1933 h 10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102">
                  <a:moveTo>
                    <a:pt x="0" y="0"/>
                  </a:moveTo>
                  <a:cubicBezTo>
                    <a:pt x="15" y="7"/>
                    <a:pt x="11" y="29"/>
                    <a:pt x="10" y="42"/>
                  </a:cubicBezTo>
                  <a:cubicBezTo>
                    <a:pt x="10" y="54"/>
                    <a:pt x="13" y="64"/>
                    <a:pt x="17" y="75"/>
                  </a:cubicBezTo>
                  <a:cubicBezTo>
                    <a:pt x="20" y="84"/>
                    <a:pt x="24" y="94"/>
                    <a:pt x="18" y="102"/>
                  </a:cubicBezTo>
                </a:path>
              </a:pathLst>
            </a:custGeom>
            <a:noFill/>
            <a:ln w="7938" cap="rnd">
              <a:solidFill>
                <a:srgbClr val="9C7A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9" name="Freeform 44">
              <a:extLst>
                <a:ext uri="{FF2B5EF4-FFF2-40B4-BE49-F238E27FC236}">
                  <a16:creationId xmlns:a16="http://schemas.microsoft.com/office/drawing/2014/main" id="{93CF4731-D415-E4AF-E052-241C877D5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9" y="2923"/>
              <a:ext cx="50" cy="117"/>
            </a:xfrm>
            <a:custGeom>
              <a:avLst/>
              <a:gdLst>
                <a:gd name="T0" fmla="*/ 125 w 20"/>
                <a:gd name="T1" fmla="*/ 0 h 44"/>
                <a:gd name="T2" fmla="*/ 0 w 20"/>
                <a:gd name="T3" fmla="*/ 827 h 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0" h="44">
                  <a:moveTo>
                    <a:pt x="8" y="0"/>
                  </a:moveTo>
                  <a:cubicBezTo>
                    <a:pt x="12" y="10"/>
                    <a:pt x="20" y="44"/>
                    <a:pt x="0" y="44"/>
                  </a:cubicBezTo>
                </a:path>
              </a:pathLst>
            </a:custGeom>
            <a:noFill/>
            <a:ln w="7938" cap="rnd">
              <a:solidFill>
                <a:srgbClr val="9C7A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0" name="Freeform 45">
              <a:extLst>
                <a:ext uri="{FF2B5EF4-FFF2-40B4-BE49-F238E27FC236}">
                  <a16:creationId xmlns:a16="http://schemas.microsoft.com/office/drawing/2014/main" id="{124AEDCD-012A-6A50-4F58-EA868E9ED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643"/>
              <a:ext cx="610" cy="48"/>
            </a:xfrm>
            <a:custGeom>
              <a:avLst/>
              <a:gdLst>
                <a:gd name="T0" fmla="*/ 2908 w 244"/>
                <a:gd name="T1" fmla="*/ 248 h 18"/>
                <a:gd name="T2" fmla="*/ 3783 w 244"/>
                <a:gd name="T3" fmla="*/ 93 h 18"/>
                <a:gd name="T4" fmla="*/ 3813 w 244"/>
                <a:gd name="T5" fmla="*/ 93 h 18"/>
                <a:gd name="T6" fmla="*/ 3145 w 244"/>
                <a:gd name="T7" fmla="*/ 35 h 18"/>
                <a:gd name="T8" fmla="*/ 1833 w 244"/>
                <a:gd name="T9" fmla="*/ 136 h 18"/>
                <a:gd name="T10" fmla="*/ 438 w 244"/>
                <a:gd name="T11" fmla="*/ 136 h 18"/>
                <a:gd name="T12" fmla="*/ 0 w 244"/>
                <a:gd name="T13" fmla="*/ 320 h 18"/>
                <a:gd name="T14" fmla="*/ 2908 w 244"/>
                <a:gd name="T15" fmla="*/ 248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4" h="18">
                  <a:moveTo>
                    <a:pt x="186" y="13"/>
                  </a:moveTo>
                  <a:cubicBezTo>
                    <a:pt x="207" y="11"/>
                    <a:pt x="225" y="3"/>
                    <a:pt x="242" y="5"/>
                  </a:cubicBezTo>
                  <a:cubicBezTo>
                    <a:pt x="243" y="5"/>
                    <a:pt x="243" y="5"/>
                    <a:pt x="244" y="5"/>
                  </a:cubicBezTo>
                  <a:cubicBezTo>
                    <a:pt x="237" y="2"/>
                    <a:pt x="224" y="0"/>
                    <a:pt x="201" y="2"/>
                  </a:cubicBezTo>
                  <a:cubicBezTo>
                    <a:pt x="173" y="5"/>
                    <a:pt x="144" y="8"/>
                    <a:pt x="117" y="7"/>
                  </a:cubicBezTo>
                  <a:cubicBezTo>
                    <a:pt x="91" y="6"/>
                    <a:pt x="47" y="5"/>
                    <a:pt x="28" y="7"/>
                  </a:cubicBezTo>
                  <a:cubicBezTo>
                    <a:pt x="14" y="9"/>
                    <a:pt x="4" y="13"/>
                    <a:pt x="0" y="17"/>
                  </a:cubicBezTo>
                  <a:cubicBezTo>
                    <a:pt x="22" y="4"/>
                    <a:pt x="130" y="18"/>
                    <a:pt x="186" y="13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1" name="Freeform 46">
              <a:extLst>
                <a:ext uri="{FF2B5EF4-FFF2-40B4-BE49-F238E27FC236}">
                  <a16:creationId xmlns:a16="http://schemas.microsoft.com/office/drawing/2014/main" id="{75DA8231-86CC-5336-F96B-7586C306F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1" y="2752"/>
              <a:ext cx="23" cy="24"/>
            </a:xfrm>
            <a:custGeom>
              <a:avLst/>
              <a:gdLst>
                <a:gd name="T0" fmla="*/ 20 w 9"/>
                <a:gd name="T1" fmla="*/ 171 h 9"/>
                <a:gd name="T2" fmla="*/ 84 w 9"/>
                <a:gd name="T3" fmla="*/ 0 h 9"/>
                <a:gd name="T4" fmla="*/ 151 w 9"/>
                <a:gd name="T5" fmla="*/ 171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cubicBezTo>
                    <a:pt x="1" y="5"/>
                    <a:pt x="0" y="2"/>
                    <a:pt x="5" y="0"/>
                  </a:cubicBezTo>
                  <a:cubicBezTo>
                    <a:pt x="7" y="2"/>
                    <a:pt x="8" y="5"/>
                    <a:pt x="9" y="9"/>
                  </a:cubicBezTo>
                </a:path>
              </a:pathLst>
            </a:custGeom>
            <a:noFill/>
            <a:ln w="7938" cap="rnd">
              <a:solidFill>
                <a:srgbClr val="9C7A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2" name="Freeform 47">
              <a:extLst>
                <a:ext uri="{FF2B5EF4-FFF2-40B4-BE49-F238E27FC236}">
                  <a16:creationId xmlns:a16="http://schemas.microsoft.com/office/drawing/2014/main" id="{02415F90-905A-F565-CB77-DEE50281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3093"/>
              <a:ext cx="20" cy="16"/>
            </a:xfrm>
            <a:custGeom>
              <a:avLst/>
              <a:gdLst>
                <a:gd name="T0" fmla="*/ 0 w 8"/>
                <a:gd name="T1" fmla="*/ 56 h 6"/>
                <a:gd name="T2" fmla="*/ 63 w 8"/>
                <a:gd name="T3" fmla="*/ 115 h 6"/>
                <a:gd name="T4" fmla="*/ 125 w 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6">
                  <a:moveTo>
                    <a:pt x="0" y="3"/>
                  </a:moveTo>
                  <a:cubicBezTo>
                    <a:pt x="1" y="5"/>
                    <a:pt x="2" y="6"/>
                    <a:pt x="4" y="6"/>
                  </a:cubicBezTo>
                  <a:cubicBezTo>
                    <a:pt x="8" y="5"/>
                    <a:pt x="8" y="3"/>
                    <a:pt x="8" y="0"/>
                  </a:cubicBezTo>
                </a:path>
              </a:pathLst>
            </a:custGeom>
            <a:noFill/>
            <a:ln w="7938" cap="rnd">
              <a:solidFill>
                <a:srgbClr val="9C7A2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3" name="Freeform 48">
              <a:extLst>
                <a:ext uri="{FF2B5EF4-FFF2-40B4-BE49-F238E27FC236}">
                  <a16:creationId xmlns:a16="http://schemas.microsoft.com/office/drawing/2014/main" id="{9E55ECB1-35E9-BC9F-FC51-FE51314F5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" y="2840"/>
              <a:ext cx="60" cy="45"/>
            </a:xfrm>
            <a:custGeom>
              <a:avLst/>
              <a:gdLst>
                <a:gd name="T0" fmla="*/ 0 w 24"/>
                <a:gd name="T1" fmla="*/ 183 h 17"/>
                <a:gd name="T2" fmla="*/ 125 w 24"/>
                <a:gd name="T3" fmla="*/ 238 h 17"/>
                <a:gd name="T4" fmla="*/ 270 w 24"/>
                <a:gd name="T5" fmla="*/ 77 h 17"/>
                <a:gd name="T6" fmla="*/ 363 w 24"/>
                <a:gd name="T7" fmla="*/ 294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17">
                  <a:moveTo>
                    <a:pt x="0" y="10"/>
                  </a:moveTo>
                  <a:cubicBezTo>
                    <a:pt x="1" y="2"/>
                    <a:pt x="13" y="0"/>
                    <a:pt x="8" y="13"/>
                  </a:cubicBezTo>
                  <a:cubicBezTo>
                    <a:pt x="16" y="17"/>
                    <a:pt x="13" y="7"/>
                    <a:pt x="17" y="4"/>
                  </a:cubicBezTo>
                  <a:cubicBezTo>
                    <a:pt x="24" y="1"/>
                    <a:pt x="24" y="11"/>
                    <a:pt x="23" y="16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4" name="Freeform 49">
              <a:extLst>
                <a:ext uri="{FF2B5EF4-FFF2-40B4-BE49-F238E27FC236}">
                  <a16:creationId xmlns:a16="http://schemas.microsoft.com/office/drawing/2014/main" id="{A2549910-8ACC-7DF5-036D-0261597E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2992"/>
              <a:ext cx="47" cy="48"/>
            </a:xfrm>
            <a:custGeom>
              <a:avLst/>
              <a:gdLst>
                <a:gd name="T0" fmla="*/ 166 w 19"/>
                <a:gd name="T1" fmla="*/ 341 h 18"/>
                <a:gd name="T2" fmla="*/ 287 w 19"/>
                <a:gd name="T3" fmla="*/ 205 h 18"/>
                <a:gd name="T4" fmla="*/ 121 w 19"/>
                <a:gd name="T5" fmla="*/ 227 h 18"/>
                <a:gd name="T6" fmla="*/ 228 w 19"/>
                <a:gd name="T7" fmla="*/ 35 h 18"/>
                <a:gd name="T8" fmla="*/ 0 w 19"/>
                <a:gd name="T9" fmla="*/ 56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8">
                  <a:moveTo>
                    <a:pt x="11" y="18"/>
                  </a:moveTo>
                  <a:cubicBezTo>
                    <a:pt x="15" y="18"/>
                    <a:pt x="19" y="15"/>
                    <a:pt x="19" y="11"/>
                  </a:cubicBezTo>
                  <a:cubicBezTo>
                    <a:pt x="15" y="10"/>
                    <a:pt x="12" y="11"/>
                    <a:pt x="8" y="12"/>
                  </a:cubicBezTo>
                  <a:cubicBezTo>
                    <a:pt x="11" y="9"/>
                    <a:pt x="15" y="6"/>
                    <a:pt x="15" y="2"/>
                  </a:cubicBezTo>
                  <a:cubicBezTo>
                    <a:pt x="11" y="0"/>
                    <a:pt x="5" y="1"/>
                    <a:pt x="0" y="3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5" name="Freeform 50">
              <a:extLst>
                <a:ext uri="{FF2B5EF4-FFF2-40B4-BE49-F238E27FC236}">
                  <a16:creationId xmlns:a16="http://schemas.microsoft.com/office/drawing/2014/main" id="{C9E5EFCA-DF14-558B-19EC-0AB41396E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" y="3008"/>
              <a:ext cx="40" cy="24"/>
            </a:xfrm>
            <a:custGeom>
              <a:avLst/>
              <a:gdLst>
                <a:gd name="T0" fmla="*/ 125 w 16"/>
                <a:gd name="T1" fmla="*/ 0 h 9"/>
                <a:gd name="T2" fmla="*/ 83 w 16"/>
                <a:gd name="T3" fmla="*/ 149 h 9"/>
                <a:gd name="T4" fmla="*/ 250 w 16"/>
                <a:gd name="T5" fmla="*/ 77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9">
                  <a:moveTo>
                    <a:pt x="8" y="0"/>
                  </a:moveTo>
                  <a:cubicBezTo>
                    <a:pt x="4" y="1"/>
                    <a:pt x="0" y="5"/>
                    <a:pt x="5" y="8"/>
                  </a:cubicBezTo>
                  <a:cubicBezTo>
                    <a:pt x="8" y="9"/>
                    <a:pt x="13" y="5"/>
                    <a:pt x="16" y="4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6" name="Freeform 51">
              <a:extLst>
                <a:ext uri="{FF2B5EF4-FFF2-40B4-BE49-F238E27FC236}">
                  <a16:creationId xmlns:a16="http://schemas.microsoft.com/office/drawing/2014/main" id="{3BCA88CD-5E12-BA4E-9923-3D49FD326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" y="3200"/>
              <a:ext cx="45" cy="43"/>
            </a:xfrm>
            <a:custGeom>
              <a:avLst/>
              <a:gdLst>
                <a:gd name="T0" fmla="*/ 250 w 18"/>
                <a:gd name="T1" fmla="*/ 312 h 16"/>
                <a:gd name="T2" fmla="*/ 158 w 18"/>
                <a:gd name="T3" fmla="*/ 218 h 16"/>
                <a:gd name="T4" fmla="*/ 0 w 18"/>
                <a:gd name="T5" fmla="*/ 274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6">
                  <a:moveTo>
                    <a:pt x="16" y="16"/>
                  </a:moveTo>
                  <a:cubicBezTo>
                    <a:pt x="18" y="11"/>
                    <a:pt x="15" y="10"/>
                    <a:pt x="10" y="11"/>
                  </a:cubicBezTo>
                  <a:cubicBezTo>
                    <a:pt x="12" y="0"/>
                    <a:pt x="2" y="8"/>
                    <a:pt x="0" y="14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7" name="Freeform 52">
              <a:extLst>
                <a:ext uri="{FF2B5EF4-FFF2-40B4-BE49-F238E27FC236}">
                  <a16:creationId xmlns:a16="http://schemas.microsoft.com/office/drawing/2014/main" id="{DF7EA697-988B-C612-176C-D2FD1ABFD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" y="3264"/>
              <a:ext cx="22" cy="13"/>
            </a:xfrm>
            <a:custGeom>
              <a:avLst/>
              <a:gdLst>
                <a:gd name="T0" fmla="*/ 132 w 9"/>
                <a:gd name="T1" fmla="*/ 88 h 5"/>
                <a:gd name="T2" fmla="*/ 0 w 9"/>
                <a:gd name="T3" fmla="*/ 0 h 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cubicBezTo>
                    <a:pt x="6" y="3"/>
                    <a:pt x="4" y="1"/>
                    <a:pt x="0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8" name="Freeform 53">
              <a:extLst>
                <a:ext uri="{FF2B5EF4-FFF2-40B4-BE49-F238E27FC236}">
                  <a16:creationId xmlns:a16="http://schemas.microsoft.com/office/drawing/2014/main" id="{D80658D5-3506-90BB-1D42-AA0E07A14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" y="2765"/>
              <a:ext cx="12" cy="3"/>
            </a:xfrm>
            <a:custGeom>
              <a:avLst/>
              <a:gdLst>
                <a:gd name="T0" fmla="*/ 0 w 5"/>
                <a:gd name="T1" fmla="*/ 27 h 1"/>
                <a:gd name="T2" fmla="*/ 70 w 5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2" y="1"/>
                    <a:pt x="4" y="1"/>
                    <a:pt x="5" y="0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9" name="Freeform 54">
              <a:extLst>
                <a:ext uri="{FF2B5EF4-FFF2-40B4-BE49-F238E27FC236}">
                  <a16:creationId xmlns:a16="http://schemas.microsoft.com/office/drawing/2014/main" id="{1674BA4D-5A47-BD31-0F9E-ED29D7429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2" y="2928"/>
              <a:ext cx="30" cy="40"/>
            </a:xfrm>
            <a:custGeom>
              <a:avLst/>
              <a:gdLst>
                <a:gd name="T0" fmla="*/ 175 w 12"/>
                <a:gd name="T1" fmla="*/ 0 h 15"/>
                <a:gd name="T2" fmla="*/ 188 w 12"/>
                <a:gd name="T3" fmla="*/ 149 h 1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" h="15">
                  <a:moveTo>
                    <a:pt x="11" y="0"/>
                  </a:moveTo>
                  <a:cubicBezTo>
                    <a:pt x="0" y="1"/>
                    <a:pt x="2" y="15"/>
                    <a:pt x="12" y="8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0" name="Freeform 55">
              <a:extLst>
                <a:ext uri="{FF2B5EF4-FFF2-40B4-BE49-F238E27FC236}">
                  <a16:creationId xmlns:a16="http://schemas.microsoft.com/office/drawing/2014/main" id="{A8C6344F-09CC-BCB0-E249-5B4A64954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3005"/>
              <a:ext cx="32" cy="38"/>
            </a:xfrm>
            <a:custGeom>
              <a:avLst/>
              <a:gdLst>
                <a:gd name="T0" fmla="*/ 74 w 13"/>
                <a:gd name="T1" fmla="*/ 280 h 14"/>
                <a:gd name="T2" fmla="*/ 194 w 13"/>
                <a:gd name="T3" fmla="*/ 141 h 1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" h="14">
                  <a:moveTo>
                    <a:pt x="5" y="14"/>
                  </a:moveTo>
                  <a:cubicBezTo>
                    <a:pt x="0" y="7"/>
                    <a:pt x="7" y="0"/>
                    <a:pt x="13" y="7"/>
                  </a:cubicBezTo>
                </a:path>
              </a:pathLst>
            </a:custGeom>
            <a:noFill/>
            <a:ln w="15875" cap="flat">
              <a:solidFill>
                <a:srgbClr val="FEEA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29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2" grpId="0" animBg="1"/>
      <p:bldP spid="563" grpId="0" animBg="1"/>
      <p:bldP spid="559" grpId="0"/>
      <p:bldP spid="599" grpId="0" animBg="1"/>
      <p:bldP spid="1317" grpId="0"/>
      <p:bldP spid="1318" grpId="0"/>
      <p:bldP spid="557" grpId="0"/>
      <p:bldP spid="2979" grpId="0"/>
      <p:bldP spid="2981" grpId="0"/>
      <p:bldP spid="2983" grpId="0" animBg="1"/>
      <p:bldP spid="2985" grpId="0"/>
      <p:bldP spid="2987" grpId="0" animBg="1"/>
      <p:bldP spid="33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B8CF7-939D-3A05-5AB7-26323B9A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1BDF8-BD37-E7F1-6615-F6763FD4D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A959F6-2662-E73F-AD28-B1E79C7CD42F}"/>
              </a:ext>
            </a:extLst>
          </p:cNvPr>
          <p:cNvSpPr/>
          <p:nvPr/>
        </p:nvSpPr>
        <p:spPr>
          <a:xfrm>
            <a:off x="0" y="619931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1B84D83-DF7F-2F53-592C-197CDEAD6085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6DA616-886B-CF94-878F-27BC138AD07A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7B03A381-2DF5-7365-E49A-24E54A967871}"/>
              </a:ext>
            </a:extLst>
          </p:cNvPr>
          <p:cNvSpPr txBox="1"/>
          <p:nvPr/>
        </p:nvSpPr>
        <p:spPr>
          <a:xfrm>
            <a:off x="20784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6A9AAB-614A-CA0A-A1EE-2283473AC350}"/>
              </a:ext>
            </a:extLst>
          </p:cNvPr>
          <p:cNvSpPr/>
          <p:nvPr/>
        </p:nvSpPr>
        <p:spPr>
          <a:xfrm>
            <a:off x="106873" y="53506"/>
            <a:ext cx="3573648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DDCAF392-5D18-91AE-9959-69AAA1812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D8D85E-997C-A72C-C01B-234B1A49E8DE}"/>
              </a:ext>
            </a:extLst>
          </p:cNvPr>
          <p:cNvSpPr/>
          <p:nvPr/>
        </p:nvSpPr>
        <p:spPr>
          <a:xfrm>
            <a:off x="6930189" y="32434"/>
            <a:ext cx="5026225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15D8B-4121-DB21-6F1C-73D0F17700F8}"/>
              </a:ext>
            </a:extLst>
          </p:cNvPr>
          <p:cNvGrpSpPr/>
          <p:nvPr/>
        </p:nvGrpSpPr>
        <p:grpSpPr>
          <a:xfrm>
            <a:off x="39206" y="894715"/>
            <a:ext cx="2485007" cy="996517"/>
            <a:chOff x="1529" y="1115728"/>
            <a:chExt cx="1863755" cy="747388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D1EF895A-C7E5-A689-688C-30300EB400B3}"/>
                </a:ext>
              </a:extLst>
            </p:cNvPr>
            <p:cNvSpPr/>
            <p:nvPr/>
          </p:nvSpPr>
          <p:spPr>
            <a:xfrm>
              <a:off x="1529" y="1117614"/>
              <a:ext cx="1863755" cy="745502"/>
            </a:xfrm>
            <a:prstGeom prst="chevron">
              <a:avLst/>
            </a:prstGeom>
            <a:solidFill>
              <a:srgbClr val="B84946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21" name="Arrow: Chevron 4">
              <a:extLst>
                <a:ext uri="{FF2B5EF4-FFF2-40B4-BE49-F238E27FC236}">
                  <a16:creationId xmlns:a16="http://schemas.microsoft.com/office/drawing/2014/main" id="{4DACEBAE-EE04-F11C-D5C8-0B8BD3187BC2}"/>
                </a:ext>
              </a:extLst>
            </p:cNvPr>
            <p:cNvSpPr txBox="1"/>
            <p:nvPr/>
          </p:nvSpPr>
          <p:spPr>
            <a:xfrm>
              <a:off x="105807" y="1115728"/>
              <a:ext cx="1534145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</a:pPr>
              <a:r>
                <a:rPr lang="fr-BE" sz="2400" b="1" dirty="0">
                  <a:solidFill>
                    <a:schemeClr val="bg1"/>
                  </a:solidFill>
                  <a:latin typeface="Nunito" pitchFamily="2" charset="0"/>
                </a:rPr>
                <a:t>µ-</a:t>
              </a:r>
              <a:r>
                <a:rPr lang="en-GB" sz="2400" b="1" dirty="0">
                  <a:solidFill>
                    <a:schemeClr val="bg1"/>
                  </a:solidFill>
                  <a:latin typeface="Nunito" pitchFamily="2" charset="0"/>
                </a:rPr>
                <a:t>CT </a:t>
              </a:r>
            </a:p>
            <a:p>
              <a:pPr algn="ctr" defTabSz="1837221">
                <a:lnSpc>
                  <a:spcPct val="90000"/>
                </a:lnSpc>
                <a:spcBef>
                  <a:spcPct val="0"/>
                </a:spcBef>
              </a:pPr>
              <a:r>
                <a:rPr lang="en-GB" sz="2400" b="1" dirty="0">
                  <a:solidFill>
                    <a:schemeClr val="bg1"/>
                  </a:solidFill>
                  <a:latin typeface="Nunito" pitchFamily="2" charset="0"/>
                </a:rPr>
                <a:t>Images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196F5C-34D9-8AF8-3952-584B059724B3}"/>
              </a:ext>
            </a:extLst>
          </p:cNvPr>
          <p:cNvGrpSpPr/>
          <p:nvPr/>
        </p:nvGrpSpPr>
        <p:grpSpPr>
          <a:xfrm>
            <a:off x="2809587" y="917271"/>
            <a:ext cx="2485007" cy="994003"/>
            <a:chOff x="1529" y="1117614"/>
            <a:chExt cx="1863755" cy="745502"/>
          </a:xfrm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481A5B5E-8A55-38C1-A2BA-1FF2F4F85CCD}"/>
                </a:ext>
              </a:extLst>
            </p:cNvPr>
            <p:cNvSpPr/>
            <p:nvPr/>
          </p:nvSpPr>
          <p:spPr>
            <a:xfrm>
              <a:off x="1529" y="1117614"/>
              <a:ext cx="1863755" cy="745502"/>
            </a:xfrm>
            <a:prstGeom prst="chevron">
              <a:avLst/>
            </a:prstGeom>
            <a:solidFill>
              <a:srgbClr val="B849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26" name="Arrow: Chevron 4">
              <a:extLst>
                <a:ext uri="{FF2B5EF4-FFF2-40B4-BE49-F238E27FC236}">
                  <a16:creationId xmlns:a16="http://schemas.microsoft.com/office/drawing/2014/main" id="{5F61A71D-9863-CE1F-773A-F423F4F3C60C}"/>
                </a:ext>
              </a:extLst>
            </p:cNvPr>
            <p:cNvSpPr txBox="1"/>
            <p:nvPr/>
          </p:nvSpPr>
          <p:spPr>
            <a:xfrm>
              <a:off x="374280" y="1117614"/>
              <a:ext cx="1118253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>
                  <a:latin typeface="Nunito" pitchFamily="2" charset="0"/>
                </a:rPr>
                <a:t>Radius Model</a:t>
              </a:r>
              <a:endParaRPr lang="fr-BE" sz="2400" b="1" dirty="0">
                <a:latin typeface="Nunito" pitchFamily="2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C71FBEC-561B-A238-F71D-02607AB14D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9234A0E-C72B-0A6E-8993-8F1CAE48B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853" y="5459619"/>
            <a:ext cx="1245601" cy="59040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DA067F0-8D3A-8DB2-5FF5-A421CDE3365C}"/>
              </a:ext>
            </a:extLst>
          </p:cNvPr>
          <p:cNvSpPr txBox="1"/>
          <p:nvPr/>
        </p:nvSpPr>
        <p:spPr>
          <a:xfrm>
            <a:off x="503509" y="5046340"/>
            <a:ext cx="289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Nunito" pitchFamily="2" charset="0"/>
              </a:rPr>
              <a:t>Voxel size: 24 </a:t>
            </a:r>
            <a:r>
              <a:rPr lang="fr-BE" sz="1600" b="1" dirty="0">
                <a:latin typeface="Nunito" pitchFamily="2" charset="0"/>
              </a:rPr>
              <a:t>µ</a:t>
            </a:r>
            <a:r>
              <a:rPr lang="en-GB" sz="1600" b="1" dirty="0">
                <a:latin typeface="Nunito" pitchFamily="2" charset="0"/>
              </a:rPr>
              <a:t>m</a:t>
            </a:r>
            <a:endParaRPr lang="fr-BE" sz="1600" b="1" dirty="0">
              <a:latin typeface="Nunito" pitchFamily="2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DA94C31-D68F-46FA-0F7C-11D75C6205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1666" y="5673493"/>
            <a:ext cx="1030425" cy="452057"/>
          </a:xfrm>
          <a:prstGeom prst="rect">
            <a:avLst/>
          </a:prstGeom>
        </p:spPr>
      </p:pic>
      <p:pic>
        <p:nvPicPr>
          <p:cNvPr id="71" name="Image 6619" descr="Une image contenant Caractère coloré&#10;&#10;Description générée automatiquement">
            <a:extLst>
              <a:ext uri="{FF2B5EF4-FFF2-40B4-BE49-F238E27FC236}">
                <a16:creationId xmlns:a16="http://schemas.microsoft.com/office/drawing/2014/main" id="{98E0C629-7CCA-DD10-D4DB-98FA854A9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8157" y="5663124"/>
            <a:ext cx="806620" cy="521416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650E8EBB-C174-98C9-2F81-D304380FA29E}"/>
              </a:ext>
            </a:extLst>
          </p:cNvPr>
          <p:cNvGrpSpPr/>
          <p:nvPr/>
        </p:nvGrpSpPr>
        <p:grpSpPr>
          <a:xfrm>
            <a:off x="5577774" y="910815"/>
            <a:ext cx="2485007" cy="994003"/>
            <a:chOff x="1529" y="1117614"/>
            <a:chExt cx="1863755" cy="745502"/>
          </a:xfrm>
        </p:grpSpPr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8F971498-7C27-88CA-6AE5-E9B34ED16374}"/>
                </a:ext>
              </a:extLst>
            </p:cNvPr>
            <p:cNvSpPr/>
            <p:nvPr/>
          </p:nvSpPr>
          <p:spPr>
            <a:xfrm>
              <a:off x="1529" y="1117614"/>
              <a:ext cx="1863755" cy="745502"/>
            </a:xfrm>
            <a:prstGeom prst="chevron">
              <a:avLst/>
            </a:prstGeom>
            <a:solidFill>
              <a:srgbClr val="B849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88" name="Arrow: Chevron 4">
              <a:extLst>
                <a:ext uri="{FF2B5EF4-FFF2-40B4-BE49-F238E27FC236}">
                  <a16:creationId xmlns:a16="http://schemas.microsoft.com/office/drawing/2014/main" id="{9B50EA18-2087-23CA-3E05-9599B6B7751A}"/>
                </a:ext>
              </a:extLst>
            </p:cNvPr>
            <p:cNvSpPr txBox="1"/>
            <p:nvPr/>
          </p:nvSpPr>
          <p:spPr>
            <a:xfrm>
              <a:off x="374280" y="1117614"/>
              <a:ext cx="1118253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>
                  <a:latin typeface="Nunito" pitchFamily="2" charset="0"/>
                </a:rPr>
                <a:t>Defect Model</a:t>
              </a:r>
              <a:endParaRPr lang="fr-BE" sz="2400" b="1" dirty="0">
                <a:latin typeface="Nunito" pitchFamily="2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896A350-28F9-72F7-101D-675EDD1A4B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5194" y="5776272"/>
            <a:ext cx="1030425" cy="295121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FA59061-D909-65C8-CAC9-6A1DE3F300AE}"/>
              </a:ext>
            </a:extLst>
          </p:cNvPr>
          <p:cNvGrpSpPr/>
          <p:nvPr/>
        </p:nvGrpSpPr>
        <p:grpSpPr>
          <a:xfrm>
            <a:off x="151110" y="1971417"/>
            <a:ext cx="1364193" cy="1719460"/>
            <a:chOff x="1433469" y="1016111"/>
            <a:chExt cx="2458928" cy="3099288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3FE8FEDE-3C08-1FCE-AB30-A3856090E115}"/>
                </a:ext>
              </a:extLst>
            </p:cNvPr>
            <p:cNvGrpSpPr/>
            <p:nvPr/>
          </p:nvGrpSpPr>
          <p:grpSpPr>
            <a:xfrm>
              <a:off x="1433469" y="1016111"/>
              <a:ext cx="2458928" cy="3099288"/>
              <a:chOff x="1433469" y="1016111"/>
              <a:chExt cx="2458928" cy="3099288"/>
            </a:xfrm>
          </p:grpSpPr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C64EB9F3-2312-F1D4-16FF-DC0AFB5AD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 flipH="1">
                <a:off x="1443179" y="1024051"/>
                <a:ext cx="1887595" cy="2676052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B995551-A3DD-3003-F2B2-FF3ED8E940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0800000" flipH="1">
                <a:off x="1682582" y="1135496"/>
                <a:ext cx="1785603" cy="2708558"/>
              </a:xfrm>
              <a:prstGeom prst="rect">
                <a:avLst/>
              </a:prstGeom>
            </p:spPr>
          </p:pic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EC01B979-CCE3-7337-C30D-15E9786CFD7E}"/>
                  </a:ext>
                </a:extLst>
              </p:cNvPr>
              <p:cNvGrpSpPr/>
              <p:nvPr/>
            </p:nvGrpSpPr>
            <p:grpSpPr>
              <a:xfrm>
                <a:off x="1433469" y="1016111"/>
                <a:ext cx="2458928" cy="3099288"/>
                <a:chOff x="3378579" y="2097563"/>
                <a:chExt cx="2828778" cy="3621507"/>
              </a:xfrm>
            </p:grpSpPr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5B1C24BB-BC66-5AF0-4C3C-67DCF580C9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10800000" flipH="1">
                  <a:off x="3877960" y="2400684"/>
                  <a:ext cx="2054177" cy="3164940"/>
                </a:xfrm>
                <a:prstGeom prst="rect">
                  <a:avLst/>
                </a:prstGeom>
              </p:spPr>
            </p:pic>
            <p:pic>
              <p:nvPicPr>
                <p:cNvPr id="161" name="Picture 160">
                  <a:extLst>
                    <a:ext uri="{FF2B5EF4-FFF2-40B4-BE49-F238E27FC236}">
                      <a16:creationId xmlns:a16="http://schemas.microsoft.com/office/drawing/2014/main" id="{46CF6205-F1AE-2F13-9E2F-344C30ABDC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 rot="10800000" flipH="1">
                  <a:off x="4047357" y="2571750"/>
                  <a:ext cx="2160000" cy="3131700"/>
                </a:xfrm>
                <a:prstGeom prst="rect">
                  <a:avLst/>
                </a:prstGeom>
              </p:spPr>
            </p:pic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75336FCF-850E-8863-78E1-CE4343ED5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41923" y="2099266"/>
                  <a:ext cx="665434" cy="481762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6A77EBA-7AA8-85E0-DC29-A5B86E8708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8579" y="5212005"/>
                  <a:ext cx="668776" cy="491654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3BD17A9-8785-2076-DDD6-ED3CDC4DF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89748" y="2097563"/>
                  <a:ext cx="2160005" cy="1702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185EC587-FC42-4C9D-91F5-5D7911367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6770" y="5703451"/>
                  <a:ext cx="2170587" cy="15619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CCA4D136-E736-437D-732C-2EC18147A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7357" y="2575115"/>
                  <a:ext cx="0" cy="3143955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E90FD61D-76A1-7BB6-FF30-D65545C7A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9751" y="2099266"/>
                  <a:ext cx="668777" cy="491654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202C5031-01EA-2A62-7AFD-D5CEB62261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58528" y="2581028"/>
                  <a:ext cx="2138243" cy="9892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4A915495-CA12-3862-9752-2F887B875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47355" y="2581028"/>
                  <a:ext cx="11173" cy="3122423"/>
                </a:xfrm>
                <a:prstGeom prst="line">
                  <a:avLst/>
                </a:prstGeom>
                <a:ln w="28575">
                  <a:solidFill>
                    <a:srgbClr val="B849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922218B-E4D9-AA39-E3F3-6B6C9C03CB84}"/>
                </a:ext>
              </a:extLst>
            </p:cNvPr>
            <p:cNvCxnSpPr>
              <a:cxnSpLocks/>
            </p:cNvCxnSpPr>
            <p:nvPr/>
          </p:nvCxnSpPr>
          <p:spPr>
            <a:xfrm>
              <a:off x="1436376" y="1016111"/>
              <a:ext cx="0" cy="2684170"/>
            </a:xfrm>
            <a:prstGeom prst="line">
              <a:avLst/>
            </a:prstGeom>
            <a:ln w="28575">
              <a:solidFill>
                <a:srgbClr val="B849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1B0A668-63A4-EF9D-32AA-BC6525C9B9F9}"/>
              </a:ext>
            </a:extLst>
          </p:cNvPr>
          <p:cNvGrpSpPr/>
          <p:nvPr/>
        </p:nvGrpSpPr>
        <p:grpSpPr>
          <a:xfrm>
            <a:off x="729743" y="3180445"/>
            <a:ext cx="1387372" cy="1755607"/>
            <a:chOff x="4471432" y="902922"/>
            <a:chExt cx="2449217" cy="3099288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6A92F463-5E1C-870C-9865-19C3AC6DF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91606" y="910863"/>
              <a:ext cx="1833444" cy="2641052"/>
            </a:xfrm>
            <a:prstGeom prst="rect">
              <a:avLst/>
            </a:prstGeom>
          </p:spPr>
        </p:pic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12F2DDF3-598B-8CC4-F9C7-DC02FFB2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43068" y="1042281"/>
              <a:ext cx="1833444" cy="2641052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1DCBC63D-DC02-3F22-1DB5-06CD00AD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47969" y="1177312"/>
              <a:ext cx="1833444" cy="2641052"/>
            </a:xfrm>
            <a:prstGeom prst="rect">
              <a:avLst/>
            </a:prstGeom>
          </p:spPr>
        </p:pic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4742D00-70D8-B239-6D97-BFAF517C483F}"/>
                </a:ext>
              </a:extLst>
            </p:cNvPr>
            <p:cNvGrpSpPr/>
            <p:nvPr/>
          </p:nvGrpSpPr>
          <p:grpSpPr>
            <a:xfrm>
              <a:off x="4471432" y="902922"/>
              <a:ext cx="2449217" cy="3099288"/>
              <a:chOff x="3389751" y="2097563"/>
              <a:chExt cx="2817606" cy="3621507"/>
            </a:xfrm>
          </p:grpSpPr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21FA178A-6E7A-4585-249A-AC8D46F78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0800000" flipH="1">
                <a:off x="4047357" y="2571750"/>
                <a:ext cx="2160000" cy="3131700"/>
              </a:xfrm>
              <a:prstGeom prst="rect">
                <a:avLst/>
              </a:prstGeom>
            </p:spPr>
          </p:pic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3DCFC5F-7A88-EF7C-1D53-918B4BC53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41923" y="2099266"/>
                <a:ext cx="665434" cy="481762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50ADFAC-99F4-8194-59D7-401BA8017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9752" y="5234006"/>
                <a:ext cx="657604" cy="469652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C08A508-F188-5131-6E5A-DC2280C739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2959" y="2097563"/>
                <a:ext cx="2136794" cy="9279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4577ADC5-3D5D-FB26-DA76-69D7B3D5FE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6770" y="5703451"/>
                <a:ext cx="2170587" cy="15619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ED1D760-E7DF-8655-AD4D-1486A4366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7357" y="2575115"/>
                <a:ext cx="0" cy="3143955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B03EB2E-7F0B-EA25-B5B5-A4BD5F32D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9751" y="2099266"/>
                <a:ext cx="668777" cy="491654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AF4B84C-CA58-896B-A7F2-B341ADAE19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8528" y="2581028"/>
                <a:ext cx="2138243" cy="9892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10D4CE00-91FE-ED7D-B9F5-0733CB523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7355" y="2581028"/>
                <a:ext cx="11173" cy="3122423"/>
              </a:xfrm>
              <a:prstGeom prst="line">
                <a:avLst/>
              </a:prstGeom>
              <a:ln w="28575">
                <a:solidFill>
                  <a:srgbClr val="B849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C58D1D19-4B29-34F7-AB15-CBF250AA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89410" y="1333078"/>
              <a:ext cx="1796904" cy="2641052"/>
            </a:xfrm>
            <a:prstGeom prst="rect">
              <a:avLst/>
            </a:prstGeom>
          </p:spPr>
        </p:pic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81C2074-25C2-46B3-B6FC-D3228EC280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439" y="908314"/>
              <a:ext cx="6705" cy="2690599"/>
            </a:xfrm>
            <a:prstGeom prst="line">
              <a:avLst/>
            </a:prstGeom>
            <a:ln w="28575">
              <a:solidFill>
                <a:srgbClr val="B849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1" name="radius">
            <a:hlinkClick r:id="" action="ppaction://media"/>
            <a:extLst>
              <a:ext uri="{FF2B5EF4-FFF2-40B4-BE49-F238E27FC236}">
                <a16:creationId xmlns:a16="http://schemas.microsoft.com/office/drawing/2014/main" id="{E44B9EF2-0A69-D3B2-2C07-87C8AFA40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31328" t="12422" r="33682" b="15781"/>
          <a:stretch>
            <a:fillRect/>
          </a:stretch>
        </p:blipFill>
        <p:spPr>
          <a:xfrm>
            <a:off x="2359147" y="2251206"/>
            <a:ext cx="2724896" cy="3145137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1F16D1D-DDAE-1C5F-7530-0CE78CC45DE1}"/>
              </a:ext>
            </a:extLst>
          </p:cNvPr>
          <p:cNvGrpSpPr/>
          <p:nvPr/>
        </p:nvGrpSpPr>
        <p:grpSpPr>
          <a:xfrm>
            <a:off x="8842962" y="875295"/>
            <a:ext cx="2996505" cy="996517"/>
            <a:chOff x="1595305" y="1416249"/>
            <a:chExt cx="1863755" cy="747388"/>
          </a:xfrm>
        </p:grpSpPr>
        <p:sp>
          <p:nvSpPr>
            <p:cNvPr id="173" name="Arrow: Chevron 172">
              <a:extLst>
                <a:ext uri="{FF2B5EF4-FFF2-40B4-BE49-F238E27FC236}">
                  <a16:creationId xmlns:a16="http://schemas.microsoft.com/office/drawing/2014/main" id="{4AEB9F7A-EE86-2007-E1AB-67756BCDB989}"/>
                </a:ext>
              </a:extLst>
            </p:cNvPr>
            <p:cNvSpPr/>
            <p:nvPr/>
          </p:nvSpPr>
          <p:spPr>
            <a:xfrm>
              <a:off x="1595305" y="1418135"/>
              <a:ext cx="1863755" cy="745502"/>
            </a:xfrm>
            <a:prstGeom prst="chevron">
              <a:avLst/>
            </a:prstGeom>
            <a:solidFill>
              <a:srgbClr val="B84946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174" name="Arrow: Chevron 4">
              <a:extLst>
                <a:ext uri="{FF2B5EF4-FFF2-40B4-BE49-F238E27FC236}">
                  <a16:creationId xmlns:a16="http://schemas.microsoft.com/office/drawing/2014/main" id="{555D7C6F-33A6-CE9A-1E01-3E73A3B7C24A}"/>
                </a:ext>
              </a:extLst>
            </p:cNvPr>
            <p:cNvSpPr txBox="1"/>
            <p:nvPr/>
          </p:nvSpPr>
          <p:spPr>
            <a:xfrm>
              <a:off x="1699583" y="1416249"/>
              <a:ext cx="1649851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133" b="1" dirty="0">
                  <a:solidFill>
                    <a:schemeClr val="bg1"/>
                  </a:solidFill>
                  <a:latin typeface="Nunito" pitchFamily="2" charset="0"/>
                  <a:ea typeface="Calibri"/>
                </a:rPr>
                <a:t>Computational Cases</a:t>
              </a:r>
              <a:endParaRPr lang="fr-BE" sz="2133" b="1" dirty="0">
                <a:latin typeface="Nunito" pitchFamily="2" charset="0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D7C04704-C15B-7A1C-8F60-AADC806E861B}"/>
              </a:ext>
            </a:extLst>
          </p:cNvPr>
          <p:cNvSpPr txBox="1"/>
          <p:nvPr/>
        </p:nvSpPr>
        <p:spPr>
          <a:xfrm rot="5400000">
            <a:off x="911934" y="2709199"/>
            <a:ext cx="144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unito" pitchFamily="2" charset="0"/>
              </a:rPr>
              <a:t>Radius</a:t>
            </a:r>
            <a:endParaRPr lang="fr-BE" b="1" dirty="0">
              <a:latin typeface="Nunito" pitchFamily="2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D0E741B1-2063-F371-D4A8-7A2EDD632877}"/>
              </a:ext>
            </a:extLst>
          </p:cNvPr>
          <p:cNvSpPr txBox="1"/>
          <p:nvPr/>
        </p:nvSpPr>
        <p:spPr>
          <a:xfrm rot="5400000">
            <a:off x="1525682" y="4001933"/>
            <a:ext cx="144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Nunito" pitchFamily="2" charset="0"/>
              </a:rPr>
              <a:t>Iliac Crest</a:t>
            </a:r>
            <a:endParaRPr lang="fr-BE" b="1" dirty="0">
              <a:latin typeface="Nunito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7985C9-247F-C21E-6812-DBDBC81B18C7}"/>
              </a:ext>
            </a:extLst>
          </p:cNvPr>
          <p:cNvGrpSpPr/>
          <p:nvPr/>
        </p:nvGrpSpPr>
        <p:grpSpPr>
          <a:xfrm rot="16200000">
            <a:off x="7732029" y="2710812"/>
            <a:ext cx="3793252" cy="2232010"/>
            <a:chOff x="1992477" y="2174879"/>
            <a:chExt cx="7447873" cy="45510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E7F0C3-34E0-6175-7B23-9A689D4C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47" b="89876" l="6188" r="93149">
                          <a14:foregroundMark x1="9724" y1="63233" x2="30718" y2="34103"/>
                          <a14:foregroundMark x1="33702" y1="29130" x2="41657" y2="26465"/>
                          <a14:foregroundMark x1="41657" y1="26465" x2="72707" y2="46359"/>
                          <a14:foregroundMark x1="54807" y1="53464" x2="30276" y2="58259"/>
                          <a14:foregroundMark x1="7845" y1="71936" x2="6188" y2="83659"/>
                          <a14:foregroundMark x1="6188" y1="83659" x2="6298" y2="83837"/>
                          <a14:foregroundMark x1="47956" y1="75311" x2="71271" y2="72647"/>
                          <a14:foregroundMark x1="89503" y1="67673" x2="87293" y2="55062"/>
                          <a14:foregroundMark x1="94254" y1="67496" x2="93149" y2="31616"/>
                          <a14:foregroundMark x1="93149" y1="31616" x2="92928" y2="310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4649" y="2174879"/>
              <a:ext cx="7315701" cy="455109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7820E-1E81-B146-8B2D-4A05FFD7F79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7440803" y="5198066"/>
              <a:ext cx="760938" cy="2223718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7AF3D25-9DF3-F4DB-C4F6-D57BECB851B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348299" y="4609993"/>
              <a:ext cx="724578" cy="3436221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22C627-0B0D-2139-307E-D20A432ABD0B}"/>
                </a:ext>
              </a:extLst>
            </p:cNvPr>
            <p:cNvSpPr/>
            <p:nvPr/>
          </p:nvSpPr>
          <p:spPr>
            <a:xfrm>
              <a:off x="5375817" y="4691047"/>
              <a:ext cx="1354326" cy="1282483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F595B5-920A-1A7A-87E7-396992B5A7BA}"/>
              </a:ext>
            </a:extLst>
          </p:cNvPr>
          <p:cNvSpPr/>
          <p:nvPr/>
        </p:nvSpPr>
        <p:spPr>
          <a:xfrm>
            <a:off x="10771104" y="1967807"/>
            <a:ext cx="1233700" cy="3956026"/>
          </a:xfrm>
          <a:prstGeom prst="roundRect">
            <a:avLst/>
          </a:prstGeom>
          <a:noFill/>
          <a:ln w="19050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B767EF-6292-0286-B8FC-6ACBA3914B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10887701" y="2279112"/>
            <a:ext cx="940965" cy="9412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F3CD71-F571-810B-2783-C184436133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10885786" y="3531978"/>
            <a:ext cx="973275" cy="95085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6D3637-A00D-C5C1-5962-2A2587A113B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6200000">
            <a:off x="10899533" y="4874917"/>
            <a:ext cx="991699" cy="95832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CF83CFE-3C8F-EB88-D7F1-69158CCC0183}"/>
              </a:ext>
            </a:extLst>
          </p:cNvPr>
          <p:cNvSpPr txBox="1"/>
          <p:nvPr/>
        </p:nvSpPr>
        <p:spPr>
          <a:xfrm>
            <a:off x="10896998" y="2005101"/>
            <a:ext cx="87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Nunito" pitchFamily="2" charset="0"/>
              </a:rPr>
              <a:t>INTACT</a:t>
            </a:r>
            <a:endParaRPr lang="fr-BE" sz="1400" b="1" dirty="0">
              <a:latin typeface="Nunit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FBB935-07F5-6A63-A106-B9DDB5D41BFC}"/>
              </a:ext>
            </a:extLst>
          </p:cNvPr>
          <p:cNvSpPr txBox="1"/>
          <p:nvPr/>
        </p:nvSpPr>
        <p:spPr>
          <a:xfrm>
            <a:off x="10756967" y="3259386"/>
            <a:ext cx="157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Nunito" pitchFamily="2" charset="0"/>
              </a:rPr>
              <a:t>ILIAC CREST</a:t>
            </a:r>
            <a:endParaRPr lang="fr-BE" sz="1400" b="1" dirty="0">
              <a:latin typeface="Nunit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9536B-E5BD-CDBE-621B-961D4460D851}"/>
              </a:ext>
            </a:extLst>
          </p:cNvPr>
          <p:cNvSpPr txBox="1"/>
          <p:nvPr/>
        </p:nvSpPr>
        <p:spPr>
          <a:xfrm>
            <a:off x="10837753" y="4607586"/>
            <a:ext cx="1245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Nunito" pitchFamily="2" charset="0"/>
              </a:rPr>
              <a:t>SCAFFOLD</a:t>
            </a:r>
            <a:endParaRPr lang="fr-BE" sz="1400" b="1" dirty="0">
              <a:latin typeface="Nunito" pitchFamily="2" charset="0"/>
            </a:endParaRPr>
          </a:p>
        </p:txBody>
      </p:sp>
      <p:pic>
        <p:nvPicPr>
          <p:cNvPr id="46" name="RADIUS">
            <a:hlinkClick r:id="" action="ppaction://media"/>
            <a:extLst>
              <a:ext uri="{FF2B5EF4-FFF2-40B4-BE49-F238E27FC236}">
                <a16:creationId xmlns:a16="http://schemas.microsoft.com/office/drawing/2014/main" id="{15C329A6-882B-88EF-7DF9-5193BD6C09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rcRect l="13820" t="2404" r="20484" b="14699"/>
          <a:stretch>
            <a:fillRect/>
          </a:stretch>
        </p:blipFill>
        <p:spPr>
          <a:xfrm>
            <a:off x="4923996" y="2185119"/>
            <a:ext cx="3309262" cy="234883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79F5B8-E08E-2F55-D6AC-36F0657E9F7A}"/>
              </a:ext>
            </a:extLst>
          </p:cNvPr>
          <p:cNvCxnSpPr>
            <a:cxnSpLocks/>
          </p:cNvCxnSpPr>
          <p:nvPr/>
        </p:nvCxnSpPr>
        <p:spPr>
          <a:xfrm>
            <a:off x="5715338" y="4559590"/>
            <a:ext cx="53013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808A03B-5D44-73CA-3A7E-89626902CEA4}"/>
              </a:ext>
            </a:extLst>
          </p:cNvPr>
          <p:cNvSpPr txBox="1"/>
          <p:nvPr/>
        </p:nvSpPr>
        <p:spPr>
          <a:xfrm>
            <a:off x="5734855" y="4330706"/>
            <a:ext cx="5890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latin typeface="Nunito" pitchFamily="2" charset="0"/>
              </a:rPr>
              <a:t>6mm</a:t>
            </a:r>
            <a:endParaRPr lang="fr-BE" sz="12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4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41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41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68" grpId="0"/>
      <p:bldP spid="29" grpId="0" animBg="1"/>
      <p:bldP spid="38" grpId="0"/>
      <p:bldP spid="4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E5ADE-AF14-5FCC-1F82-15CD60101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161">
            <a:extLst>
              <a:ext uri="{FF2B5EF4-FFF2-40B4-BE49-F238E27FC236}">
                <a16:creationId xmlns:a16="http://schemas.microsoft.com/office/drawing/2014/main" id="{0B97FB1F-55C4-0B1B-BF50-661751A377C4}"/>
              </a:ext>
            </a:extLst>
          </p:cNvPr>
          <p:cNvSpPr txBox="1"/>
          <p:nvPr/>
        </p:nvSpPr>
        <p:spPr>
          <a:xfrm>
            <a:off x="8762166" y="3380400"/>
            <a:ext cx="3634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Nunito" pitchFamily="2" charset="0"/>
              </a:rPr>
              <a:t>E </a:t>
            </a:r>
            <a:r>
              <a:rPr lang="en-GB" sz="2000" b="1" baseline="-25000" dirty="0">
                <a:latin typeface="Nunito" pitchFamily="2" charset="0"/>
              </a:rPr>
              <a:t>autograft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,</a:t>
            </a:r>
            <a:r>
              <a:rPr lang="en-GB" sz="1600" b="1" dirty="0">
                <a:latin typeface="Nunito" pitchFamily="2" charset="0"/>
              </a:rPr>
              <a:t> E </a:t>
            </a:r>
            <a:r>
              <a:rPr lang="en-GB" sz="2000" b="1" baseline="-25000" dirty="0">
                <a:latin typeface="Nunito" pitchFamily="2" charset="0"/>
              </a:rPr>
              <a:t>scaffold </a:t>
            </a:r>
            <a:r>
              <a:rPr lang="en-GB" sz="1600" b="1" dirty="0">
                <a:latin typeface="Nunito" pitchFamily="2" charset="0"/>
              </a:rPr>
              <a:t>= 16 </a:t>
            </a:r>
            <a:r>
              <a:rPr lang="en-GB" sz="1600" b="1" dirty="0" err="1">
                <a:latin typeface="Nunito" pitchFamily="2" charset="0"/>
              </a:rPr>
              <a:t>GPa</a:t>
            </a:r>
            <a:endParaRPr lang="en-GB" sz="1600" b="1" dirty="0">
              <a:latin typeface="Nunit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A76B2-7547-8A5A-7C16-1E18099B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AE781-F6F0-3820-8661-2910B59DAB04}"/>
              </a:ext>
            </a:extLst>
          </p:cNvPr>
          <p:cNvSpPr/>
          <p:nvPr/>
        </p:nvSpPr>
        <p:spPr>
          <a:xfrm>
            <a:off x="0" y="619931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58DE06E-2661-C6E9-4D01-C44A898B95E6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0ACA8-77E9-DFC0-A244-D4D309A1381A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B32E842A-83F2-48DE-439A-96D6411BA24A}"/>
              </a:ext>
            </a:extLst>
          </p:cNvPr>
          <p:cNvSpPr txBox="1"/>
          <p:nvPr/>
        </p:nvSpPr>
        <p:spPr>
          <a:xfrm>
            <a:off x="20784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4E118-6556-3FB0-382B-E3F2AF67CAF5}"/>
              </a:ext>
            </a:extLst>
          </p:cNvPr>
          <p:cNvSpPr/>
          <p:nvPr/>
        </p:nvSpPr>
        <p:spPr>
          <a:xfrm>
            <a:off x="106873" y="53506"/>
            <a:ext cx="3573648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1DC3E706-2E12-91BB-4A2D-86711C6E8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D1CE7E9-7206-5EA4-B3F3-1D3B89D4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64B1FC96-9CCD-91E1-5AE4-450F11F52BE0}"/>
              </a:ext>
            </a:extLst>
          </p:cNvPr>
          <p:cNvSpPr/>
          <p:nvPr/>
        </p:nvSpPr>
        <p:spPr>
          <a:xfrm>
            <a:off x="664164" y="2053177"/>
            <a:ext cx="7529400" cy="3984809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EE6EA6B-4FEB-C93C-A71B-1C6967C09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60" b="95133" l="8636" r="90000">
                        <a14:foregroundMark x1="35455" y1="9292" x2="27273" y2="8260"/>
                        <a14:foregroundMark x1="57955" y1="93215" x2="42500" y2="90708"/>
                        <a14:foregroundMark x1="42500" y1="90708" x2="30909" y2="85251"/>
                        <a14:foregroundMark x1="30909" y1="85251" x2="30455" y2="84513"/>
                        <a14:foregroundMark x1="26818" y1="84808" x2="55682" y2="95133"/>
                        <a14:foregroundMark x1="55682" y1="95133" x2="62955" y2="92478"/>
                        <a14:foregroundMark x1="9091" y1="38791" x2="8636" y2="41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8609" y="2304314"/>
            <a:ext cx="2318349" cy="35723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59D158-C88C-85BA-583B-11AB450EB4B2}"/>
              </a:ext>
            </a:extLst>
          </p:cNvPr>
          <p:cNvGrpSpPr/>
          <p:nvPr/>
        </p:nvGrpSpPr>
        <p:grpSpPr>
          <a:xfrm>
            <a:off x="571572" y="2557174"/>
            <a:ext cx="3018992" cy="2136165"/>
            <a:chOff x="94971" y="2068642"/>
            <a:chExt cx="2855431" cy="2386379"/>
          </a:xfrm>
        </p:grpSpPr>
        <p:pic>
          <p:nvPicPr>
            <p:cNvPr id="6" name="Picture 5" descr="A close-up of a skeleton&#10;&#10;AI-generated content may be incorrect.">
              <a:extLst>
                <a:ext uri="{FF2B5EF4-FFF2-40B4-BE49-F238E27FC236}">
                  <a16:creationId xmlns:a16="http://schemas.microsoft.com/office/drawing/2014/main" id="{41373929-AE2A-01DA-66CD-A6469571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8425" y="2068642"/>
              <a:ext cx="1914036" cy="210402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ABA1ACE-1CB6-F6F4-DD0F-E98829D33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518" y="3005154"/>
              <a:ext cx="481230" cy="356594"/>
            </a:xfrm>
            <a:prstGeom prst="line">
              <a:avLst/>
            </a:prstGeom>
            <a:ln>
              <a:solidFill>
                <a:srgbClr val="71ADEB"/>
              </a:solidFill>
              <a:tailEnd type="oval" w="med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CFCBCE-E4D9-784A-BD68-9F753F4FB0B9}"/>
                </a:ext>
              </a:extLst>
            </p:cNvPr>
            <p:cNvSpPr txBox="1"/>
            <p:nvPr/>
          </p:nvSpPr>
          <p:spPr>
            <a:xfrm>
              <a:off x="94971" y="3351421"/>
              <a:ext cx="1105786" cy="37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71ADEB"/>
                  </a:solidFill>
                  <a:latin typeface="Nunito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Scaphoid</a:t>
              </a:r>
              <a:endParaRPr lang="fr-BE" sz="1600" b="1" dirty="0">
                <a:solidFill>
                  <a:srgbClr val="71ADEB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C587F33-CD95-04B8-EAC6-3EAA1B85E8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0538" y="3032156"/>
              <a:ext cx="684533" cy="175739"/>
            </a:xfrm>
            <a:prstGeom prst="line">
              <a:avLst/>
            </a:prstGeom>
            <a:ln>
              <a:solidFill>
                <a:srgbClr val="FFAD5C"/>
              </a:solidFill>
              <a:tailEnd type="oval" w="med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58E6FB-125F-12D5-022D-ACE4C7FE2014}"/>
                </a:ext>
              </a:extLst>
            </p:cNvPr>
            <p:cNvSpPr txBox="1"/>
            <p:nvPr/>
          </p:nvSpPr>
          <p:spPr>
            <a:xfrm>
              <a:off x="2047782" y="3158009"/>
              <a:ext cx="902620" cy="37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AD5C"/>
                  </a:solidFill>
                  <a:latin typeface="Nunito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Lunate</a:t>
              </a:r>
              <a:endParaRPr lang="fr-BE" sz="1600" b="1" dirty="0">
                <a:solidFill>
                  <a:srgbClr val="FFAD5C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FD6111-35A2-7283-ACAA-93D5538E70CD}"/>
                </a:ext>
              </a:extLst>
            </p:cNvPr>
            <p:cNvSpPr txBox="1"/>
            <p:nvPr/>
          </p:nvSpPr>
          <p:spPr>
            <a:xfrm>
              <a:off x="837018" y="4076811"/>
              <a:ext cx="1105786" cy="37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353F47"/>
                  </a:solidFill>
                  <a:latin typeface="Nunito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Radius</a:t>
              </a:r>
              <a:endParaRPr lang="fr-BE" sz="1600" b="1" dirty="0">
                <a:solidFill>
                  <a:srgbClr val="353F47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655D9A6B-09A8-539C-14D7-C2FE03C31042}"/>
              </a:ext>
            </a:extLst>
          </p:cNvPr>
          <p:cNvSpPr/>
          <p:nvPr/>
        </p:nvSpPr>
        <p:spPr>
          <a:xfrm>
            <a:off x="3782667" y="3257880"/>
            <a:ext cx="481833" cy="566545"/>
          </a:xfrm>
          <a:prstGeom prst="chevron">
            <a:avLst>
              <a:gd name="adj" fmla="val 51569"/>
            </a:avLst>
          </a:prstGeom>
          <a:solidFill>
            <a:srgbClr val="B84946"/>
          </a:solidFill>
          <a:ln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BA1287D-527D-0641-7C23-A1F07DC15A1E}"/>
              </a:ext>
            </a:extLst>
          </p:cNvPr>
          <p:cNvSpPr txBox="1"/>
          <p:nvPr/>
        </p:nvSpPr>
        <p:spPr>
          <a:xfrm>
            <a:off x="5508145" y="2561513"/>
            <a:ext cx="208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1ADEB"/>
                </a:solidFill>
                <a:latin typeface="Nunito" pitchFamily="2" charset="0"/>
              </a:rPr>
              <a:t>F</a:t>
            </a:r>
            <a:r>
              <a:rPr lang="en-GB" sz="2000" b="1" baseline="-25000" dirty="0">
                <a:solidFill>
                  <a:srgbClr val="71ADEB"/>
                </a:solidFill>
                <a:latin typeface="Nunito" pitchFamily="2" charset="0"/>
              </a:rPr>
              <a:t>z, scaphoid </a:t>
            </a:r>
            <a:r>
              <a:rPr lang="en-GB" sz="2000" b="1" dirty="0">
                <a:solidFill>
                  <a:srgbClr val="71ADEB"/>
                </a:solidFill>
                <a:latin typeface="Nunito" pitchFamily="2" charset="0"/>
              </a:rPr>
              <a:t>= 60%</a:t>
            </a:r>
            <a:endParaRPr lang="fr-BE" sz="2000" b="1" dirty="0">
              <a:solidFill>
                <a:srgbClr val="71ADEB"/>
              </a:solidFill>
              <a:latin typeface="Nunito" pitchFamily="2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A5D49C1-70C1-1129-78A3-01AB75BD3F7A}"/>
              </a:ext>
            </a:extLst>
          </p:cNvPr>
          <p:cNvGrpSpPr/>
          <p:nvPr/>
        </p:nvGrpSpPr>
        <p:grpSpPr>
          <a:xfrm>
            <a:off x="5080538" y="2554387"/>
            <a:ext cx="767773" cy="1230489"/>
            <a:chOff x="7641733" y="1706654"/>
            <a:chExt cx="575830" cy="922867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4E2D303-979A-EF64-6665-2D3921B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7736983" y="1706654"/>
              <a:ext cx="0" cy="442109"/>
            </a:xfrm>
            <a:prstGeom prst="straightConnector1">
              <a:avLst/>
            </a:prstGeom>
            <a:ln w="57150">
              <a:solidFill>
                <a:srgbClr val="55AAFF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D3350AE-9042-A515-2747-769865CD8314}"/>
                </a:ext>
              </a:extLst>
            </p:cNvPr>
            <p:cNvCxnSpPr>
              <a:cxnSpLocks/>
            </p:cNvCxnSpPr>
            <p:nvPr/>
          </p:nvCxnSpPr>
          <p:spPr>
            <a:xfrm>
              <a:off x="7641733" y="1770505"/>
              <a:ext cx="0" cy="442109"/>
            </a:xfrm>
            <a:prstGeom prst="straightConnector1">
              <a:avLst/>
            </a:prstGeom>
            <a:ln w="57150">
              <a:solidFill>
                <a:srgbClr val="55AAFF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EAD354C-B997-F1F6-5191-E021F836F7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7525" y="1770505"/>
              <a:ext cx="0" cy="442109"/>
            </a:xfrm>
            <a:prstGeom prst="straightConnector1">
              <a:avLst/>
            </a:prstGeom>
            <a:ln w="57150">
              <a:solidFill>
                <a:srgbClr val="55AAFF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CFA49-540E-A7A4-AAF6-3E1AE63290FE}"/>
                </a:ext>
              </a:extLst>
            </p:cNvPr>
            <p:cNvCxnSpPr>
              <a:cxnSpLocks/>
            </p:cNvCxnSpPr>
            <p:nvPr/>
          </p:nvCxnSpPr>
          <p:spPr>
            <a:xfrm>
              <a:off x="7824958" y="1846894"/>
              <a:ext cx="0" cy="442109"/>
            </a:xfrm>
            <a:prstGeom prst="straightConnector1">
              <a:avLst/>
            </a:prstGeom>
            <a:ln w="57150">
              <a:solidFill>
                <a:srgbClr val="55AAFF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752BDCA-8850-01A0-A63D-6E08BC91A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37021" y="2047172"/>
              <a:ext cx="0" cy="442109"/>
            </a:xfrm>
            <a:prstGeom prst="straightConnector1">
              <a:avLst/>
            </a:prstGeom>
            <a:ln w="57150">
              <a:solidFill>
                <a:srgbClr val="FFAA0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6D641BF-8A5D-0BCE-4015-D50988439922}"/>
                </a:ext>
              </a:extLst>
            </p:cNvPr>
            <p:cNvCxnSpPr>
              <a:cxnSpLocks/>
            </p:cNvCxnSpPr>
            <p:nvPr/>
          </p:nvCxnSpPr>
          <p:spPr>
            <a:xfrm>
              <a:off x="7941771" y="2111023"/>
              <a:ext cx="0" cy="442109"/>
            </a:xfrm>
            <a:prstGeom prst="straightConnector1">
              <a:avLst/>
            </a:prstGeom>
            <a:ln w="57150">
              <a:solidFill>
                <a:srgbClr val="FFAA0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CA4754E-97DB-6818-8452-33CF1A8D8C25}"/>
                </a:ext>
              </a:extLst>
            </p:cNvPr>
            <p:cNvCxnSpPr>
              <a:cxnSpLocks/>
            </p:cNvCxnSpPr>
            <p:nvPr/>
          </p:nvCxnSpPr>
          <p:spPr>
            <a:xfrm>
              <a:off x="8217563" y="2111023"/>
              <a:ext cx="0" cy="442109"/>
            </a:xfrm>
            <a:prstGeom prst="straightConnector1">
              <a:avLst/>
            </a:prstGeom>
            <a:ln w="57150">
              <a:solidFill>
                <a:srgbClr val="FFAA0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BDAC964-161A-742A-C9FD-D363B127FA43}"/>
                </a:ext>
              </a:extLst>
            </p:cNvPr>
            <p:cNvCxnSpPr>
              <a:cxnSpLocks/>
            </p:cNvCxnSpPr>
            <p:nvPr/>
          </p:nvCxnSpPr>
          <p:spPr>
            <a:xfrm>
              <a:off x="8124996" y="2187412"/>
              <a:ext cx="0" cy="442109"/>
            </a:xfrm>
            <a:prstGeom prst="straightConnector1">
              <a:avLst/>
            </a:prstGeom>
            <a:ln w="57150">
              <a:solidFill>
                <a:srgbClr val="FFAA00"/>
              </a:solidFill>
              <a:tailEnd type="triangle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6B133A6-18D1-9F36-02BF-192F9C25E30D}"/>
              </a:ext>
            </a:extLst>
          </p:cNvPr>
          <p:cNvSpPr txBox="1"/>
          <p:nvPr/>
        </p:nvSpPr>
        <p:spPr>
          <a:xfrm>
            <a:off x="6239100" y="3269388"/>
            <a:ext cx="195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AD5C"/>
                </a:solidFill>
                <a:latin typeface="Nunito" pitchFamily="2" charset="0"/>
              </a:rPr>
              <a:t>F</a:t>
            </a:r>
            <a:r>
              <a:rPr lang="en-GB" sz="2000" b="1" baseline="-25000" dirty="0">
                <a:solidFill>
                  <a:srgbClr val="FFAD5C"/>
                </a:solidFill>
                <a:latin typeface="Nunito" pitchFamily="2" charset="0"/>
              </a:rPr>
              <a:t>z, lunate </a:t>
            </a:r>
            <a:r>
              <a:rPr lang="en-GB" sz="2000" b="1" dirty="0">
                <a:solidFill>
                  <a:srgbClr val="FFAD5C"/>
                </a:solidFill>
                <a:latin typeface="Nunito" pitchFamily="2" charset="0"/>
              </a:rPr>
              <a:t>= 40%</a:t>
            </a:r>
            <a:endParaRPr lang="fr-BE" sz="2000" b="1" dirty="0">
              <a:solidFill>
                <a:srgbClr val="FFAD5C"/>
              </a:solidFill>
              <a:latin typeface="Nunito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A3BB7C-14B7-0984-F774-73736A50F579}"/>
              </a:ext>
            </a:extLst>
          </p:cNvPr>
          <p:cNvSpPr txBox="1"/>
          <p:nvPr/>
        </p:nvSpPr>
        <p:spPr>
          <a:xfrm>
            <a:off x="5747247" y="5413453"/>
            <a:ext cx="1715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CC3333"/>
                </a:solidFill>
                <a:latin typeface="Nunito" pitchFamily="2" charset="0"/>
              </a:rPr>
              <a:t>U </a:t>
            </a:r>
            <a:r>
              <a:rPr lang="en-GB" sz="2000" b="1" baseline="-25000" dirty="0">
                <a:solidFill>
                  <a:srgbClr val="CC3333"/>
                </a:solidFill>
                <a:latin typeface="Nunito" pitchFamily="2" charset="0"/>
              </a:rPr>
              <a:t>x, y ,z </a:t>
            </a:r>
            <a:r>
              <a:rPr lang="en-GB" sz="2000" b="1" dirty="0">
                <a:solidFill>
                  <a:srgbClr val="CC3333"/>
                </a:solidFill>
                <a:latin typeface="Nunito" pitchFamily="2" charset="0"/>
              </a:rPr>
              <a:t>= 0</a:t>
            </a:r>
            <a:endParaRPr lang="fr-BE" sz="2000" dirty="0">
              <a:solidFill>
                <a:srgbClr val="CC3333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814D66E-C26C-C783-74A6-1831D313A1F9}"/>
              </a:ext>
            </a:extLst>
          </p:cNvPr>
          <p:cNvSpPr txBox="1"/>
          <p:nvPr/>
        </p:nvSpPr>
        <p:spPr>
          <a:xfrm>
            <a:off x="638200" y="4915793"/>
            <a:ext cx="2934576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Nunito" pitchFamily="2" charset="0"/>
              </a:rPr>
              <a:t>62 cores on NIC5 </a:t>
            </a:r>
            <a:r>
              <a:rPr lang="en-GB" sz="1600" b="1" dirty="0" err="1">
                <a:latin typeface="Nunito" pitchFamily="2" charset="0"/>
              </a:rPr>
              <a:t>SuperComputer</a:t>
            </a:r>
            <a:r>
              <a:rPr lang="en-GB" sz="1600" b="1" dirty="0">
                <a:latin typeface="Nunito" pitchFamily="2" charset="0"/>
              </a:rPr>
              <a:t> ~ 24h</a:t>
            </a:r>
            <a:endParaRPr lang="fr-BE" sz="1600" b="1" dirty="0">
              <a:latin typeface="Nunito" pitchFamily="2" charset="0"/>
            </a:endParaRPr>
          </a:p>
        </p:txBody>
      </p:sp>
      <p:pic>
        <p:nvPicPr>
          <p:cNvPr id="120" name="Image 6620" descr="Une image contenant Caractère coloré, Graphique, capture d’écran, carré&#10;&#10;Description générée automatiquement">
            <a:extLst>
              <a:ext uri="{FF2B5EF4-FFF2-40B4-BE49-F238E27FC236}">
                <a16:creationId xmlns:a16="http://schemas.microsoft.com/office/drawing/2014/main" id="{C89FC73A-417D-D306-A04E-614756923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289" y="5543325"/>
            <a:ext cx="984092" cy="538531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EA4A5CF-4A7B-AD95-5086-ADD6CC0DEBBC}"/>
              </a:ext>
            </a:extLst>
          </p:cNvPr>
          <p:cNvGrpSpPr/>
          <p:nvPr/>
        </p:nvGrpSpPr>
        <p:grpSpPr>
          <a:xfrm>
            <a:off x="4153252" y="4984213"/>
            <a:ext cx="833801" cy="853891"/>
            <a:chOff x="2548532" y="3778437"/>
            <a:chExt cx="875110" cy="896196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ADD5C1B8-AC25-2340-AB5C-0744F79A04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2260" y="3848100"/>
              <a:ext cx="0" cy="441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BA6D935-C850-6D3D-6EF7-162E7EBF003A}"/>
                </a:ext>
              </a:extLst>
            </p:cNvPr>
            <p:cNvSpPr txBox="1"/>
            <p:nvPr/>
          </p:nvSpPr>
          <p:spPr>
            <a:xfrm>
              <a:off x="2548532" y="3778437"/>
              <a:ext cx="283369" cy="29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Z</a:t>
              </a:r>
              <a:endParaRPr lang="fr-BE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03BAB685-60D6-DE02-1431-2D567CCEB1D2}"/>
                </a:ext>
              </a:extLst>
            </p:cNvPr>
            <p:cNvCxnSpPr>
              <a:cxnSpLocks/>
            </p:cNvCxnSpPr>
            <p:nvPr/>
          </p:nvCxnSpPr>
          <p:spPr>
            <a:xfrm>
              <a:off x="2842260" y="4289443"/>
              <a:ext cx="428236" cy="19098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9ED28AA-D42B-B2A0-8F88-33DC8DFC7F25}"/>
                </a:ext>
              </a:extLst>
            </p:cNvPr>
            <p:cNvSpPr txBox="1"/>
            <p:nvPr/>
          </p:nvSpPr>
          <p:spPr>
            <a:xfrm>
              <a:off x="2905441" y="4383911"/>
              <a:ext cx="283369" cy="29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00FF"/>
                  </a:solidFill>
                </a:rPr>
                <a:t>X</a:t>
              </a:r>
              <a:endParaRPr lang="fr-BE" sz="12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5EC951AB-B180-69B2-FBD2-2B8922937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2259" y="4101175"/>
              <a:ext cx="376519" cy="18801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9B28029C-4401-0A6B-84FD-970B0CC4A631}"/>
                </a:ext>
              </a:extLst>
            </p:cNvPr>
            <p:cNvSpPr txBox="1"/>
            <p:nvPr/>
          </p:nvSpPr>
          <p:spPr>
            <a:xfrm>
              <a:off x="2995406" y="3848654"/>
              <a:ext cx="428236" cy="290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Y</a:t>
              </a:r>
              <a:endParaRPr lang="fr-BE" sz="1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92ED79-218C-A906-5A55-E46C2C8EE94A}"/>
              </a:ext>
            </a:extLst>
          </p:cNvPr>
          <p:cNvSpPr/>
          <p:nvPr/>
        </p:nvSpPr>
        <p:spPr>
          <a:xfrm>
            <a:off x="2763000" y="1673916"/>
            <a:ext cx="3164876" cy="697627"/>
          </a:xfrm>
          <a:prstGeom prst="roundRect">
            <a:avLst/>
          </a:prstGeom>
          <a:solidFill>
            <a:srgbClr val="B84946">
              <a:tint val="66000"/>
              <a:satMod val="160000"/>
            </a:srgbClr>
          </a:solidFill>
          <a:ln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4F77D8-291F-6D28-446D-AFB3A7260C52}"/>
              </a:ext>
            </a:extLst>
          </p:cNvPr>
          <p:cNvSpPr txBox="1"/>
          <p:nvPr/>
        </p:nvSpPr>
        <p:spPr>
          <a:xfrm>
            <a:off x="2796942" y="1725719"/>
            <a:ext cx="3164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16EEB"/>
              </a:buClr>
            </a:pPr>
            <a:r>
              <a:rPr lang="en-GB" sz="2000" b="1" dirty="0" err="1">
                <a:latin typeface="Nunito" pitchFamily="2" charset="0"/>
              </a:rPr>
              <a:t>ParOSol</a:t>
            </a:r>
            <a:r>
              <a:rPr lang="en-GB" sz="2000" dirty="0">
                <a:latin typeface="Nunito" pitchFamily="2" charset="0"/>
              </a:rPr>
              <a:t>: Voxel-based parallel micro-FE solver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A238FBF-1178-9B4A-EB16-31300784F20A}"/>
              </a:ext>
            </a:extLst>
          </p:cNvPr>
          <p:cNvGrpSpPr/>
          <p:nvPr/>
        </p:nvGrpSpPr>
        <p:grpSpPr>
          <a:xfrm>
            <a:off x="208374" y="929259"/>
            <a:ext cx="2485007" cy="994003"/>
            <a:chOff x="1529" y="1117614"/>
            <a:chExt cx="1863755" cy="745502"/>
          </a:xfrm>
        </p:grpSpPr>
        <p:sp>
          <p:nvSpPr>
            <p:cNvPr id="105" name="Arrow: Chevron 104">
              <a:extLst>
                <a:ext uri="{FF2B5EF4-FFF2-40B4-BE49-F238E27FC236}">
                  <a16:creationId xmlns:a16="http://schemas.microsoft.com/office/drawing/2014/main" id="{1A174A79-95B7-22B8-C9E5-DB7E6452F6FA}"/>
                </a:ext>
              </a:extLst>
            </p:cNvPr>
            <p:cNvSpPr/>
            <p:nvPr/>
          </p:nvSpPr>
          <p:spPr>
            <a:xfrm>
              <a:off x="1529" y="1117614"/>
              <a:ext cx="1863755" cy="745502"/>
            </a:xfrm>
            <a:prstGeom prst="chevron">
              <a:avLst/>
            </a:prstGeom>
            <a:solidFill>
              <a:srgbClr val="B849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106" name="Arrow: Chevron 4">
              <a:extLst>
                <a:ext uri="{FF2B5EF4-FFF2-40B4-BE49-F238E27FC236}">
                  <a16:creationId xmlns:a16="http://schemas.microsoft.com/office/drawing/2014/main" id="{94A75797-5B8E-6267-6FF0-E81751359C02}"/>
                </a:ext>
              </a:extLst>
            </p:cNvPr>
            <p:cNvSpPr txBox="1"/>
            <p:nvPr/>
          </p:nvSpPr>
          <p:spPr>
            <a:xfrm>
              <a:off x="269146" y="1117614"/>
              <a:ext cx="1491358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>
                  <a:solidFill>
                    <a:schemeClr val="bg1"/>
                  </a:solidFill>
                  <a:latin typeface="Nunito" pitchFamily="2" charset="0"/>
                  <a:ea typeface="Calibri"/>
                </a:rPr>
                <a:t>Simulations</a:t>
              </a:r>
              <a:endParaRPr lang="fr-BE" sz="2400" b="1" dirty="0">
                <a:latin typeface="Nunito" pitchFamily="2" charset="0"/>
              </a:endParaRPr>
            </a:p>
          </p:txBody>
        </p:sp>
      </p:grp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8D89133F-0CCE-503D-3435-F8A700446E5C}"/>
              </a:ext>
            </a:extLst>
          </p:cNvPr>
          <p:cNvSpPr/>
          <p:nvPr/>
        </p:nvSpPr>
        <p:spPr>
          <a:xfrm>
            <a:off x="8490317" y="2053178"/>
            <a:ext cx="3538657" cy="3857202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3E1B5916-325B-0DDB-2A87-81DF82F9E6AE}"/>
              </a:ext>
            </a:extLst>
          </p:cNvPr>
          <p:cNvSpPr/>
          <p:nvPr/>
        </p:nvSpPr>
        <p:spPr>
          <a:xfrm>
            <a:off x="9258450" y="1784510"/>
            <a:ext cx="1869799" cy="564857"/>
          </a:xfrm>
          <a:prstGeom prst="roundRect">
            <a:avLst/>
          </a:prstGeom>
          <a:solidFill>
            <a:srgbClr val="B84946">
              <a:tint val="66000"/>
              <a:satMod val="160000"/>
            </a:srgbClr>
          </a:solidFill>
          <a:ln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Nunito" pitchFamily="2" charset="0"/>
              </a:rPr>
              <a:t>Parameters</a:t>
            </a:r>
            <a:endParaRPr lang="fr-BE" b="1" dirty="0">
              <a:solidFill>
                <a:schemeClr val="tx1"/>
              </a:solidFill>
              <a:latin typeface="Nunito" pitchFamily="2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5C7D88F-A00B-E30C-E150-6CA3CC2C4FA7}"/>
              </a:ext>
            </a:extLst>
          </p:cNvPr>
          <p:cNvSpPr txBox="1"/>
          <p:nvPr/>
        </p:nvSpPr>
        <p:spPr>
          <a:xfrm>
            <a:off x="7989179" y="2657132"/>
            <a:ext cx="3538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  <a:latin typeface="Nunito" pitchFamily="2" charset="0"/>
              </a:rPr>
              <a:t>1. MICROSTRUCTURE </a:t>
            </a:r>
          </a:p>
          <a:p>
            <a:pPr algn="ctr"/>
            <a:r>
              <a:rPr lang="en-GB" sz="1600" b="1" dirty="0">
                <a:solidFill>
                  <a:srgbClr val="C00000"/>
                </a:solidFill>
                <a:latin typeface="Nunito" pitchFamily="2" charset="0"/>
              </a:rPr>
              <a:t>EFFECT  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9839D48D-CCEE-547E-9DA5-227C780CF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8" b="91453" l="3226" r="97984">
                        <a14:foregroundMark x1="85484" y1="26496" x2="88710" y2="80342"/>
                        <a14:foregroundMark x1="90323" y1="17094" x2="97984" y2="38034"/>
                        <a14:foregroundMark x1="17339" y1="18803" x2="3629" y2="58974"/>
                        <a14:foregroundMark x1="3629" y1="58974" x2="3226" y2="59829"/>
                        <a14:foregroundMark x1="11290" y1="91453" x2="69355" y2="88034"/>
                        <a14:foregroundMark x1="81048" y1="7265" x2="35081" y2="5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3355" y="2429842"/>
            <a:ext cx="877483" cy="827946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8B92F50-5179-73D0-138B-3E9EE08B40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23" b="93985" l="4167" r="95076">
                        <a14:foregroundMark x1="50000" y1="46992" x2="35227" y2="51880"/>
                        <a14:foregroundMark x1="82955" y1="39098" x2="80682" y2="60150"/>
                        <a14:foregroundMark x1="92045" y1="19925" x2="92045" y2="19925"/>
                        <a14:foregroundMark x1="93561" y1="13910" x2="95076" y2="37594"/>
                        <a14:foregroundMark x1="18182" y1="36466" x2="23864" y2="63910"/>
                        <a14:foregroundMark x1="9091" y1="31579" x2="13258" y2="87594"/>
                        <a14:foregroundMark x1="17803" y1="87594" x2="54167" y2="84586"/>
                        <a14:foregroundMark x1="10985" y1="90977" x2="70076" y2="93985"/>
                        <a14:foregroundMark x1="4167" y1="31579" x2="7197" y2="87594"/>
                        <a14:foregroundMark x1="43939" y1="12406" x2="93561" y2="10526"/>
                        <a14:foregroundMark x1="30682" y1="10526" x2="4924" y2="300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6990" y="4182183"/>
            <a:ext cx="839417" cy="845776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FF169BAD-850F-39B0-E7B9-91826FED8B09}"/>
              </a:ext>
            </a:extLst>
          </p:cNvPr>
          <p:cNvSpPr txBox="1"/>
          <p:nvPr/>
        </p:nvSpPr>
        <p:spPr>
          <a:xfrm>
            <a:off x="8649888" y="4451574"/>
            <a:ext cx="3634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Nunito" pitchFamily="2" charset="0"/>
              </a:rPr>
              <a:t>2. MATERIAL EFFECT 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6DDAAC2-5E52-8A64-D6F3-139B3DA2DF10}"/>
              </a:ext>
            </a:extLst>
          </p:cNvPr>
          <p:cNvSpPr txBox="1"/>
          <p:nvPr/>
        </p:nvSpPr>
        <p:spPr>
          <a:xfrm>
            <a:off x="8649888" y="5134527"/>
            <a:ext cx="3139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Nunito" pitchFamily="2" charset="0"/>
              </a:rPr>
              <a:t>E </a:t>
            </a:r>
            <a:r>
              <a:rPr lang="en-GB" sz="2000" b="1" baseline="-25000" dirty="0">
                <a:latin typeface="Nunito" pitchFamily="2" charset="0"/>
              </a:rPr>
              <a:t>scaffold</a:t>
            </a:r>
            <a:r>
              <a:rPr lang="en-GB" sz="1600" b="1" baseline="-25000" dirty="0">
                <a:latin typeface="Nunito" pitchFamily="2" charset="0"/>
              </a:rPr>
              <a:t> </a:t>
            </a:r>
            <a:r>
              <a:rPr lang="en-GB" sz="1600" b="1" dirty="0">
                <a:latin typeface="Nunito" pitchFamily="2" charset="0"/>
              </a:rPr>
              <a:t>= 16 </a:t>
            </a:r>
            <a:r>
              <a:rPr lang="en-GB" sz="1600" b="1" dirty="0" err="1">
                <a:latin typeface="Nunito" pitchFamily="2" charset="0"/>
              </a:rPr>
              <a:t>GPa</a:t>
            </a:r>
            <a:r>
              <a:rPr lang="en-GB" sz="1600" b="1" dirty="0">
                <a:latin typeface="Nunito" pitchFamily="2" charset="0"/>
              </a:rPr>
              <a:t> VS 100 </a:t>
            </a:r>
            <a:r>
              <a:rPr lang="en-GB" sz="1600" b="1" dirty="0" err="1">
                <a:latin typeface="Nunito" pitchFamily="2" charset="0"/>
              </a:rPr>
              <a:t>GPa</a:t>
            </a:r>
            <a:endParaRPr lang="en-GB" sz="1600" b="1" dirty="0">
              <a:latin typeface="Nunito" pitchFamily="2" charset="0"/>
            </a:endParaRPr>
          </a:p>
        </p:txBody>
      </p:sp>
      <p:sp>
        <p:nvSpPr>
          <p:cNvPr id="168" name="ZoneTexte 5">
            <a:extLst>
              <a:ext uri="{FF2B5EF4-FFF2-40B4-BE49-F238E27FC236}">
                <a16:creationId xmlns:a16="http://schemas.microsoft.com/office/drawing/2014/main" id="{0B81B390-F606-FA43-5D3B-D79137606E80}"/>
              </a:ext>
            </a:extLst>
          </p:cNvPr>
          <p:cNvSpPr txBox="1"/>
          <p:nvPr/>
        </p:nvSpPr>
        <p:spPr>
          <a:xfrm>
            <a:off x="207840" y="92475"/>
            <a:ext cx="1450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3AF7501-E8BE-3C1F-86CD-BE2F0D53CB1E}"/>
              </a:ext>
            </a:extLst>
          </p:cNvPr>
          <p:cNvSpPr/>
          <p:nvPr/>
        </p:nvSpPr>
        <p:spPr>
          <a:xfrm>
            <a:off x="6980233" y="45593"/>
            <a:ext cx="510489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BE5009D-1F55-0FEC-A007-7E3E97AB8582}"/>
              </a:ext>
            </a:extLst>
          </p:cNvPr>
          <p:cNvSpPr txBox="1"/>
          <p:nvPr/>
        </p:nvSpPr>
        <p:spPr>
          <a:xfrm>
            <a:off x="2096188" y="6254642"/>
            <a:ext cx="3111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latin typeface="Nunito" pitchFamily="2" charset="0"/>
              </a:rPr>
              <a:t> Flaig C. et al., </a:t>
            </a:r>
            <a:r>
              <a:rPr lang="fr-BE" sz="1000" dirty="0" err="1">
                <a:latin typeface="Nunito" pitchFamily="2" charset="0"/>
              </a:rPr>
              <a:t>Parallel</a:t>
            </a:r>
            <a:r>
              <a:rPr lang="fr-BE" sz="1000" dirty="0">
                <a:latin typeface="Nunito" pitchFamily="2" charset="0"/>
              </a:rPr>
              <a:t> Comput, 37: 846-854; 2011 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BAABBD6-8D1E-34F3-7A54-155788C38D2E}"/>
              </a:ext>
            </a:extLst>
          </p:cNvPr>
          <p:cNvSpPr txBox="1"/>
          <p:nvPr/>
        </p:nvSpPr>
        <p:spPr>
          <a:xfrm>
            <a:off x="2553675" y="6485466"/>
            <a:ext cx="3111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>
                <a:latin typeface="Nunito" pitchFamily="2" charset="0"/>
              </a:rPr>
              <a:t>Pistoia et al., 2002, J Biomech</a:t>
            </a:r>
            <a:endParaRPr lang="fr-BE" sz="10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8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48" grpId="0" animBg="1"/>
      <p:bldP spid="38" grpId="0" animBg="1"/>
      <p:bldP spid="65" grpId="0"/>
      <p:bldP spid="75" grpId="0"/>
      <p:bldP spid="77" grpId="0"/>
      <p:bldP spid="118" grpId="0"/>
      <p:bldP spid="33" grpId="0" animBg="1"/>
      <p:bldP spid="32" grpId="0"/>
      <p:bldP spid="151" grpId="0" animBg="1"/>
      <p:bldP spid="152" grpId="0" animBg="1"/>
      <p:bldP spid="156" grpId="0"/>
      <p:bldP spid="163" grpId="0"/>
      <p:bldP spid="165" grpId="0"/>
      <p:bldP spid="170" grpId="0"/>
      <p:bldP spid="1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7558-9227-5174-E989-FB890D59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778584-E0F7-B940-851B-83AABD6C9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8E5B19-ACCE-F545-471F-59D7F3D1022E}"/>
              </a:ext>
            </a:extLst>
          </p:cNvPr>
          <p:cNvSpPr/>
          <p:nvPr/>
        </p:nvSpPr>
        <p:spPr>
          <a:xfrm>
            <a:off x="0" y="619931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510E3BD-B0D4-69DC-FEEC-04BA2B8A059B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AC5221-7B02-ABDB-93B8-67F5D9F66BBC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13A7A983-823B-B3DA-554A-F09902C7C9FE}"/>
              </a:ext>
            </a:extLst>
          </p:cNvPr>
          <p:cNvSpPr txBox="1"/>
          <p:nvPr/>
        </p:nvSpPr>
        <p:spPr>
          <a:xfrm>
            <a:off x="20784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C58A29-50C3-BF67-C17B-4F03676956F8}"/>
              </a:ext>
            </a:extLst>
          </p:cNvPr>
          <p:cNvSpPr/>
          <p:nvPr/>
        </p:nvSpPr>
        <p:spPr>
          <a:xfrm>
            <a:off x="106873" y="53506"/>
            <a:ext cx="3573648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3C37356A-66D7-375D-F5A0-E8E7D7FE71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AE2A312-BD20-F976-99A6-DADD6C74B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DC7D9CB0-49D3-905C-100F-078F32CB33FB}"/>
              </a:ext>
            </a:extLst>
          </p:cNvPr>
          <p:cNvGrpSpPr/>
          <p:nvPr/>
        </p:nvGrpSpPr>
        <p:grpSpPr>
          <a:xfrm>
            <a:off x="1201603" y="863754"/>
            <a:ext cx="2996505" cy="1003175"/>
            <a:chOff x="1529" y="1110735"/>
            <a:chExt cx="1863755" cy="752381"/>
          </a:xfrm>
        </p:grpSpPr>
        <p:sp>
          <p:nvSpPr>
            <p:cNvPr id="76" name="Arrow: Chevron 75">
              <a:extLst>
                <a:ext uri="{FF2B5EF4-FFF2-40B4-BE49-F238E27FC236}">
                  <a16:creationId xmlns:a16="http://schemas.microsoft.com/office/drawing/2014/main" id="{6FC03F37-5433-7462-E5E3-5D64B51E2E5F}"/>
                </a:ext>
              </a:extLst>
            </p:cNvPr>
            <p:cNvSpPr/>
            <p:nvPr/>
          </p:nvSpPr>
          <p:spPr>
            <a:xfrm>
              <a:off x="1529" y="1117614"/>
              <a:ext cx="1863755" cy="745502"/>
            </a:xfrm>
            <a:prstGeom prst="chevron">
              <a:avLst/>
            </a:prstGeom>
            <a:solidFill>
              <a:srgbClr val="B84946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BE" sz="2400"/>
            </a:p>
          </p:txBody>
        </p:sp>
        <p:sp>
          <p:nvSpPr>
            <p:cNvPr id="78" name="Arrow: Chevron 4">
              <a:extLst>
                <a:ext uri="{FF2B5EF4-FFF2-40B4-BE49-F238E27FC236}">
                  <a16:creationId xmlns:a16="http://schemas.microsoft.com/office/drawing/2014/main" id="{B0E7BE6F-4C19-F5C0-98E1-30E12002405E}"/>
                </a:ext>
              </a:extLst>
            </p:cNvPr>
            <p:cNvSpPr txBox="1"/>
            <p:nvPr/>
          </p:nvSpPr>
          <p:spPr>
            <a:xfrm>
              <a:off x="166472" y="1110735"/>
              <a:ext cx="1649851" cy="7455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355" tIns="55119" rIns="55119" bIns="55119" numCol="1" spcCol="1270" anchor="ctr" anchorCtr="0">
              <a:noAutofit/>
            </a:bodyPr>
            <a:lstStyle/>
            <a:p>
              <a:pPr algn="ctr" defTabSz="183722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133" b="1" dirty="0">
                  <a:solidFill>
                    <a:schemeClr val="bg1"/>
                  </a:solidFill>
                  <a:latin typeface="Nunito" pitchFamily="2" charset="0"/>
                  <a:ea typeface="Calibri"/>
                </a:rPr>
                <a:t>Post-Processing</a:t>
              </a:r>
              <a:endParaRPr lang="fr-BE" sz="2133" b="1" dirty="0">
                <a:latin typeface="Nunito" pitchFamily="2" charset="0"/>
              </a:endParaRPr>
            </a:p>
          </p:txBody>
        </p:sp>
      </p:grpSp>
      <p:pic>
        <p:nvPicPr>
          <p:cNvPr id="7" name="perimplantbone">
            <a:hlinkClick r:id="" action="ppaction://media"/>
            <a:extLst>
              <a:ext uri="{FF2B5EF4-FFF2-40B4-BE49-F238E27FC236}">
                <a16:creationId xmlns:a16="http://schemas.microsoft.com/office/drawing/2014/main" id="{A9049997-C7C9-413F-0534-035A0DD2F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22222" t="18037" r="21026" b="22833"/>
          <a:stretch>
            <a:fillRect/>
          </a:stretch>
        </p:blipFill>
        <p:spPr>
          <a:xfrm>
            <a:off x="3932731" y="2965193"/>
            <a:ext cx="4290331" cy="2514446"/>
          </a:xfrm>
          <a:prstGeom prst="rect">
            <a:avLst/>
          </a:prstGeom>
        </p:spPr>
      </p:pic>
      <p:pic>
        <p:nvPicPr>
          <p:cNvPr id="8" name="shell">
            <a:hlinkClick r:id="" action="ppaction://media"/>
            <a:extLst>
              <a:ext uri="{FF2B5EF4-FFF2-40B4-BE49-F238E27FC236}">
                <a16:creationId xmlns:a16="http://schemas.microsoft.com/office/drawing/2014/main" id="{D755581D-B969-F063-2B08-A17BA408B8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5734" t="7826" r="16498" b="5423"/>
          <a:stretch>
            <a:fillRect/>
          </a:stretch>
        </p:blipFill>
        <p:spPr>
          <a:xfrm>
            <a:off x="4026602" y="2057919"/>
            <a:ext cx="1642264" cy="11825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4722F3-DFDA-7898-F5C3-8E150E6FB3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729" y="2376819"/>
            <a:ext cx="2780536" cy="3442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346B41-1717-25F8-194E-444A7BAAA043}"/>
              </a:ext>
            </a:extLst>
          </p:cNvPr>
          <p:cNvSpPr txBox="1"/>
          <p:nvPr/>
        </p:nvSpPr>
        <p:spPr>
          <a:xfrm>
            <a:off x="5472746" y="2299790"/>
            <a:ext cx="2991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  <a:latin typeface="Nunito" pitchFamily="2" charset="0"/>
              </a:rPr>
              <a:t>Peri-Implant Bone</a:t>
            </a:r>
            <a:endParaRPr lang="fr-BE" sz="2000" b="1" dirty="0">
              <a:solidFill>
                <a:srgbClr val="0000FF"/>
              </a:solidFill>
              <a:latin typeface="Nunito" pitchFamily="2" charset="0"/>
            </a:endParaRPr>
          </a:p>
        </p:txBody>
      </p:sp>
      <p:pic>
        <p:nvPicPr>
          <p:cNvPr id="11" name="Image 6619" descr="Une image contenant Caractère coloré&#10;&#10;Description générée automatiquement">
            <a:extLst>
              <a:ext uri="{FF2B5EF4-FFF2-40B4-BE49-F238E27FC236}">
                <a16:creationId xmlns:a16="http://schemas.microsoft.com/office/drawing/2014/main" id="{B237FCE6-F952-E8DE-3469-B6B62ED4E1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7311" y="5449994"/>
            <a:ext cx="913339" cy="590401"/>
          </a:xfrm>
          <a:prstGeom prst="rect">
            <a:avLst/>
          </a:prstGeom>
        </p:spPr>
      </p:pic>
      <p:pic>
        <p:nvPicPr>
          <p:cNvPr id="23" name="Image 6621">
            <a:extLst>
              <a:ext uri="{FF2B5EF4-FFF2-40B4-BE49-F238E27FC236}">
                <a16:creationId xmlns:a16="http://schemas.microsoft.com/office/drawing/2014/main" id="{2626773A-E805-C4B3-F8D0-E2EC23AFEF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8856" y="5557171"/>
            <a:ext cx="1154675" cy="302867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73C03E-44E8-F9E1-BF11-AE861A9236C9}"/>
              </a:ext>
            </a:extLst>
          </p:cNvPr>
          <p:cNvCxnSpPr>
            <a:cxnSpLocks/>
          </p:cNvCxnSpPr>
          <p:nvPr/>
        </p:nvCxnSpPr>
        <p:spPr>
          <a:xfrm flipV="1">
            <a:off x="2444385" y="3192488"/>
            <a:ext cx="1769960" cy="786368"/>
          </a:xfrm>
          <a:prstGeom prst="line">
            <a:avLst/>
          </a:prstGeom>
          <a:ln w="12700">
            <a:solidFill>
              <a:srgbClr val="CC33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36B7C2-CFC6-AB40-1B70-832AEC0F3A95}"/>
              </a:ext>
            </a:extLst>
          </p:cNvPr>
          <p:cNvCxnSpPr>
            <a:cxnSpLocks/>
          </p:cNvCxnSpPr>
          <p:nvPr/>
        </p:nvCxnSpPr>
        <p:spPr>
          <a:xfrm>
            <a:off x="2405371" y="4404448"/>
            <a:ext cx="1921940" cy="914692"/>
          </a:xfrm>
          <a:prstGeom prst="line">
            <a:avLst/>
          </a:prstGeom>
          <a:ln w="12700">
            <a:solidFill>
              <a:srgbClr val="CC33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02E56A-3619-264C-29CE-801EED74F8B4}"/>
              </a:ext>
            </a:extLst>
          </p:cNvPr>
          <p:cNvGrpSpPr/>
          <p:nvPr/>
        </p:nvGrpSpPr>
        <p:grpSpPr>
          <a:xfrm>
            <a:off x="293860" y="4965071"/>
            <a:ext cx="833801" cy="853891"/>
            <a:chOff x="2548532" y="3778437"/>
            <a:chExt cx="875110" cy="896196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6A65415-FCD1-C502-9317-53C2EA9C94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2260" y="3848100"/>
              <a:ext cx="0" cy="441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C97034D-8B57-C0B8-7A86-AA232ADEB320}"/>
                </a:ext>
              </a:extLst>
            </p:cNvPr>
            <p:cNvSpPr txBox="1"/>
            <p:nvPr/>
          </p:nvSpPr>
          <p:spPr>
            <a:xfrm>
              <a:off x="2548532" y="3778437"/>
              <a:ext cx="283369" cy="29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Z</a:t>
              </a:r>
              <a:endParaRPr lang="fr-BE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ED3413D-478A-FF8C-0AA2-E481758C7BE6}"/>
                </a:ext>
              </a:extLst>
            </p:cNvPr>
            <p:cNvCxnSpPr>
              <a:cxnSpLocks/>
            </p:cNvCxnSpPr>
            <p:nvPr/>
          </p:nvCxnSpPr>
          <p:spPr>
            <a:xfrm>
              <a:off x="2842260" y="4289443"/>
              <a:ext cx="428236" cy="19098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9666A2D-5DC0-3AA4-A0D1-9062EB1ECB1C}"/>
                </a:ext>
              </a:extLst>
            </p:cNvPr>
            <p:cNvSpPr txBox="1"/>
            <p:nvPr/>
          </p:nvSpPr>
          <p:spPr>
            <a:xfrm>
              <a:off x="2905441" y="4383911"/>
              <a:ext cx="283369" cy="29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00FF"/>
                  </a:solidFill>
                </a:rPr>
                <a:t>X</a:t>
              </a:r>
              <a:endParaRPr lang="fr-BE" sz="12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3E0A398-4F60-5E6E-B616-B92655293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2259" y="4101175"/>
              <a:ext cx="376519" cy="18801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E06C9F-754F-C830-7723-CEC87FC5F6CB}"/>
                </a:ext>
              </a:extLst>
            </p:cNvPr>
            <p:cNvSpPr txBox="1"/>
            <p:nvPr/>
          </p:nvSpPr>
          <p:spPr>
            <a:xfrm>
              <a:off x="2995406" y="3848654"/>
              <a:ext cx="428236" cy="290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Y</a:t>
              </a:r>
              <a:endParaRPr lang="fr-BE" sz="1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534195-77F5-4D03-4BCB-20DC80B7BD63}"/>
              </a:ext>
            </a:extLst>
          </p:cNvPr>
          <p:cNvSpPr/>
          <p:nvPr/>
        </p:nvSpPr>
        <p:spPr>
          <a:xfrm>
            <a:off x="207841" y="2043141"/>
            <a:ext cx="7942816" cy="3888081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  <p:sp>
        <p:nvSpPr>
          <p:cNvPr id="20" name="ZoneTexte 5">
            <a:extLst>
              <a:ext uri="{FF2B5EF4-FFF2-40B4-BE49-F238E27FC236}">
                <a16:creationId xmlns:a16="http://schemas.microsoft.com/office/drawing/2014/main" id="{DB2A602B-41DF-5593-B1B9-B70E846C0491}"/>
              </a:ext>
            </a:extLst>
          </p:cNvPr>
          <p:cNvSpPr txBox="1"/>
          <p:nvPr/>
        </p:nvSpPr>
        <p:spPr>
          <a:xfrm>
            <a:off x="207840" y="92475"/>
            <a:ext cx="1450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71DF80-ACB4-8884-A299-7E95928F01AF}"/>
              </a:ext>
            </a:extLst>
          </p:cNvPr>
          <p:cNvSpPr/>
          <p:nvPr/>
        </p:nvSpPr>
        <p:spPr>
          <a:xfrm>
            <a:off x="6925625" y="-2541"/>
            <a:ext cx="5058535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DBD27-611F-F27E-BE9F-7782862B2939}"/>
              </a:ext>
            </a:extLst>
          </p:cNvPr>
          <p:cNvSpPr txBox="1"/>
          <p:nvPr/>
        </p:nvSpPr>
        <p:spPr>
          <a:xfrm>
            <a:off x="2584384" y="6316028"/>
            <a:ext cx="3360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50" dirty="0">
                <a:latin typeface="Nunito" pitchFamily="2" charset="0"/>
              </a:rPr>
              <a:t>Mancuso et al., 2020, JBMR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F98CE3-2B81-F41F-ED63-0D6F29D18DC4}"/>
              </a:ext>
            </a:extLst>
          </p:cNvPr>
          <p:cNvGrpSpPr/>
          <p:nvPr/>
        </p:nvGrpSpPr>
        <p:grpSpPr>
          <a:xfrm>
            <a:off x="4598257" y="817605"/>
            <a:ext cx="6891088" cy="981587"/>
            <a:chOff x="4197893" y="1004301"/>
            <a:chExt cx="7131450" cy="63512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D0CB1EC-FEBC-D251-89A1-04153E7BE7AC}"/>
                </a:ext>
              </a:extLst>
            </p:cNvPr>
            <p:cNvSpPr/>
            <p:nvPr/>
          </p:nvSpPr>
          <p:spPr>
            <a:xfrm>
              <a:off x="4401690" y="1004301"/>
              <a:ext cx="6634180" cy="635123"/>
            </a:xfrm>
            <a:prstGeom prst="roundRect">
              <a:avLst/>
            </a:prstGeom>
            <a:solidFill>
              <a:srgbClr val="DEB3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5A9B0C-9003-B1DD-5FBE-37EEE098275C}"/>
                    </a:ext>
                  </a:extLst>
                </p:cNvPr>
                <p:cNvSpPr txBox="1"/>
                <p:nvPr/>
              </p:nvSpPr>
              <p:spPr>
                <a:xfrm>
                  <a:off x="4197893" y="1053462"/>
                  <a:ext cx="7131450" cy="4933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𝑺𝒕𝒓𝒂𝒊𝒏</m:t>
                        </m:r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𝑫𝒊𝒔𝒕𝒓𝒊𝒃𝒖𝒕𝒊𝒐𝒏</m:t>
                        </m:r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𝑹𝒂𝒕𝒊𝒐</m:t>
                        </m:r>
                        <m:r>
                          <a:rPr lang="en-GB" sz="2133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sz="2133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𝑬𝑭𝑭</m:t>
                                </m:r>
                              </m:e>
                              <m:sub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𝑬𝑭𝑭</m:t>
                                </m:r>
                              </m:e>
                              <m:sub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𝑷𝑬𝑹𝑰</m:t>
                                </m:r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GB" sz="2133" b="1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𝑩𝑶𝑵𝑬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133" b="1" dirty="0">
                    <a:solidFill>
                      <a:srgbClr val="C00000"/>
                    </a:solidFill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15A9B0C-9003-B1DD-5FBE-37EEE09827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893" y="1053462"/>
                  <a:ext cx="7131450" cy="49337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7316E5E-EF4B-BF4F-AF89-E200D28D438E}"/>
              </a:ext>
            </a:extLst>
          </p:cNvPr>
          <p:cNvGrpSpPr/>
          <p:nvPr/>
        </p:nvGrpSpPr>
        <p:grpSpPr>
          <a:xfrm>
            <a:off x="8136508" y="2100936"/>
            <a:ext cx="4045500" cy="3858240"/>
            <a:chOff x="220963" y="2220180"/>
            <a:chExt cx="4337656" cy="41368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D2FEF6-D8DB-E81E-BAEB-CF1FA8D5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59" b="89773" l="6250" r="94097">
                          <a14:foregroundMark x1="7292" y1="31818" x2="6597" y2="40625"/>
                          <a14:foregroundMark x1="94097" y1="53977" x2="93056" y2="613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408" y="5013677"/>
              <a:ext cx="1090230" cy="13433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F47CE9-3037-B65C-0C0D-8C23EBB00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013" b="80449" l="26881" r="44665">
                          <a14:foregroundMark x1="32763" y1="75962" x2="40766" y2="79487"/>
                          <a14:foregroundMark x1="37620" y1="77564" x2="33584" y2="80449"/>
                          <a14:foregroundMark x1="36731" y1="80128" x2="31874" y2="78526"/>
                        </a14:backgroundRemoval>
                      </a14:imgEffect>
                    </a14:imgLayer>
                  </a14:imgProps>
                </a:ext>
              </a:extLst>
            </a:blip>
            <a:srcRect l="24669" r="53046" b="17208"/>
            <a:stretch>
              <a:fillRect/>
            </a:stretch>
          </p:blipFill>
          <p:spPr>
            <a:xfrm>
              <a:off x="697969" y="3589016"/>
              <a:ext cx="1267392" cy="10130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FD8B73-ACD1-DE3C-7E37-A68C16D56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43" b="98819" l="4693" r="92780">
                          <a14:foregroundMark x1="12274" y1="25591" x2="9025" y2="44488"/>
                          <a14:foregroundMark x1="41877" y1="92913" x2="53791" y2="91732"/>
                          <a14:foregroundMark x1="91697" y1="52362" x2="92780" y2="67323"/>
                          <a14:foregroundMark x1="46209" y1="97638" x2="37184" y2="98819"/>
                          <a14:foregroundMark x1="7220" y1="27559" x2="4693" y2="409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9987" y="2374299"/>
              <a:ext cx="1075156" cy="99392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0754595-AAB9-BEAE-384D-F221FE13F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825" b="89825" l="746" r="92164">
                          <a14:foregroundMark x1="8582" y1="20000" x2="5597" y2="53333"/>
                          <a14:foregroundMark x1="92537" y1="49474" x2="91791" y2="66316"/>
                          <a14:foregroundMark x1="1493" y1="28772" x2="746" y2="375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91142" y="3520129"/>
              <a:ext cx="1103155" cy="11827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A7C9C6-A6D5-C514-6B02-27CA3F809837}"/>
                </a:ext>
              </a:extLst>
            </p:cNvPr>
            <p:cNvSpPr txBox="1"/>
            <p:nvPr/>
          </p:nvSpPr>
          <p:spPr>
            <a:xfrm>
              <a:off x="290538" y="4707965"/>
              <a:ext cx="19753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rtl="0" eaLnBrk="1" fontAlgn="auto" latinLnBrk="0" hangingPunct="1">
                <a:buNone/>
              </a:pPr>
              <a:r>
                <a:rPr lang="en-GB" sz="1600" b="1" i="0" u="none" strike="noStrike" kern="1200" dirty="0">
                  <a:solidFill>
                    <a:srgbClr val="D587C6"/>
                  </a:solidFill>
                  <a:effectLst/>
                  <a:latin typeface="Nunito" pitchFamily="2" charset="0"/>
                </a:rPr>
                <a:t>PERI-</a:t>
              </a:r>
            </a:p>
            <a:p>
              <a:pPr marL="0" marR="0" indent="0" algn="ctr" rtl="0" eaLnBrk="1" fontAlgn="auto" latinLnBrk="0" hangingPunct="1">
                <a:buNone/>
              </a:pPr>
              <a:r>
                <a:rPr lang="en-GB" sz="1600" b="1" i="0" u="none" strike="noStrike" kern="1200" dirty="0">
                  <a:solidFill>
                    <a:srgbClr val="D587C6"/>
                  </a:solidFill>
                  <a:effectLst/>
                  <a:latin typeface="Nunito" pitchFamily="2" charset="0"/>
                </a:rPr>
                <a:t>SCAFFOLD16</a:t>
              </a:r>
              <a:endParaRPr lang="fr-BE" sz="1600" b="0" i="0" u="none" strike="noStrike" dirty="0">
                <a:effectLst/>
                <a:latin typeface="Nunito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104821-4C09-A3CA-409C-AA3619F8E42B}"/>
                </a:ext>
              </a:extLst>
            </p:cNvPr>
            <p:cNvSpPr txBox="1"/>
            <p:nvPr/>
          </p:nvSpPr>
          <p:spPr>
            <a:xfrm>
              <a:off x="1526937" y="2220180"/>
              <a:ext cx="152539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 kern="1200" dirty="0">
                  <a:solidFill>
                    <a:srgbClr val="71ADEB"/>
                  </a:solidFill>
                  <a:effectLst/>
                  <a:latin typeface="Nunito" pitchFamily="2" charset="0"/>
                </a:rPr>
                <a:t>PERI</a:t>
              </a:r>
              <a:r>
                <a:rPr lang="en-GB" sz="1600" b="1" dirty="0">
                  <a:solidFill>
                    <a:srgbClr val="71ADEB"/>
                  </a:solidFill>
                  <a:latin typeface="Nunito" pitchFamily="2" charset="0"/>
                </a:rPr>
                <a:t>-</a:t>
              </a:r>
              <a:r>
                <a:rPr lang="en-GB" sz="1600" b="1" i="0" u="none" strike="noStrike" kern="1200" dirty="0">
                  <a:solidFill>
                    <a:srgbClr val="71ADEB"/>
                  </a:solidFill>
                  <a:effectLst/>
                  <a:latin typeface="Nunito" pitchFamily="2" charset="0"/>
                </a:rPr>
                <a:t>BONE</a:t>
              </a:r>
              <a:r>
                <a:rPr lang="fr-BE" sz="1600" dirty="0">
                  <a:latin typeface="Nunito" pitchFamily="2" charset="0"/>
                </a:rPr>
                <a:t> </a:t>
              </a:r>
              <a:endParaRPr lang="fr-BE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D57539-C361-1586-3166-B7EBBCC01A2A}"/>
                </a:ext>
              </a:extLst>
            </p:cNvPr>
            <p:cNvSpPr txBox="1"/>
            <p:nvPr/>
          </p:nvSpPr>
          <p:spPr>
            <a:xfrm>
              <a:off x="220963" y="3258921"/>
              <a:ext cx="1975337" cy="3630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 kern="1200" dirty="0">
                  <a:solidFill>
                    <a:srgbClr val="CC3333"/>
                  </a:solidFill>
                  <a:effectLst/>
                  <a:latin typeface="Nunito" pitchFamily="2" charset="0"/>
                </a:rPr>
                <a:t>PERI-DEFECT</a:t>
              </a:r>
              <a:endParaRPr lang="fr-BE" sz="1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E6DF43-54C1-D197-0823-A3976D7A9AB8}"/>
                </a:ext>
              </a:extLst>
            </p:cNvPr>
            <p:cNvSpPr txBox="1"/>
            <p:nvPr/>
          </p:nvSpPr>
          <p:spPr>
            <a:xfrm>
              <a:off x="2197441" y="3077659"/>
              <a:ext cx="2361178" cy="627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 kern="1200" dirty="0">
                  <a:solidFill>
                    <a:srgbClr val="FFAD5C"/>
                  </a:solidFill>
                  <a:effectLst/>
                  <a:latin typeface="Nunito" pitchFamily="2" charset="0"/>
                </a:rPr>
                <a:t>PERI-</a:t>
              </a:r>
            </a:p>
            <a:p>
              <a:pPr algn="ctr"/>
              <a:r>
                <a:rPr lang="en-GB" sz="1600" b="1" i="0" u="none" strike="noStrike" kern="1200" dirty="0">
                  <a:solidFill>
                    <a:srgbClr val="FFAD5C"/>
                  </a:solidFill>
                  <a:effectLst/>
                  <a:latin typeface="Nunito" pitchFamily="2" charset="0"/>
                </a:rPr>
                <a:t>AUTOGRAFT</a:t>
              </a:r>
              <a:endParaRPr lang="fr-BE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B2B9C3-B046-E520-A6D6-DE099456933B}"/>
                </a:ext>
              </a:extLst>
            </p:cNvPr>
            <p:cNvSpPr txBox="1"/>
            <p:nvPr/>
          </p:nvSpPr>
          <p:spPr>
            <a:xfrm>
              <a:off x="2345512" y="4680243"/>
              <a:ext cx="1975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i="0" u="none" strike="noStrike" kern="1200" dirty="0">
                  <a:solidFill>
                    <a:srgbClr val="00B050"/>
                  </a:solidFill>
                  <a:effectLst/>
                  <a:latin typeface="Nunito" pitchFamily="2" charset="0"/>
                </a:rPr>
                <a:t>PERI-</a:t>
              </a:r>
            </a:p>
            <a:p>
              <a:pPr algn="ctr"/>
              <a:r>
                <a:rPr lang="en-GB" sz="1600" b="1" i="0" u="none" strike="noStrike" kern="1200" dirty="0">
                  <a:solidFill>
                    <a:srgbClr val="00B050"/>
                  </a:solidFill>
                  <a:effectLst/>
                  <a:latin typeface="Nunito" pitchFamily="2" charset="0"/>
                </a:rPr>
                <a:t>SCAFFOLD100</a:t>
              </a:r>
              <a:endParaRPr lang="fr-BE" sz="1600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FA9C223-815C-DC35-8001-594E39144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6338" b="89965" l="2712" r="96102">
                          <a14:foregroundMark x1="7797" y1="15317" x2="6610" y2="30106"/>
                          <a14:foregroundMark x1="9492" y1="6690" x2="30339" y2="8627"/>
                          <a14:foregroundMark x1="4237" y1="11620" x2="2881" y2="19190"/>
                          <a14:foregroundMark x1="91186" y1="45246" x2="96102" y2="50880"/>
                          <a14:foregroundMark x1="91695" y1="55458" x2="91356" y2="623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7313" y="5242425"/>
              <a:ext cx="1053389" cy="1022384"/>
            </a:xfrm>
            <a:prstGeom prst="rect">
              <a:avLst/>
            </a:prstGeom>
          </p:spPr>
        </p:pic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0576202-0338-56C2-1FF2-9AA673361CE5}"/>
              </a:ext>
            </a:extLst>
          </p:cNvPr>
          <p:cNvSpPr/>
          <p:nvPr/>
        </p:nvSpPr>
        <p:spPr>
          <a:xfrm>
            <a:off x="8224930" y="2055215"/>
            <a:ext cx="3759229" cy="3876008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/>
          </a:p>
        </p:txBody>
      </p:sp>
    </p:spTree>
    <p:extLst>
      <p:ext uri="{BB962C8B-B14F-4D97-AF65-F5344CB8AC3E}">
        <p14:creationId xmlns:p14="http://schemas.microsoft.com/office/powerpoint/2010/main" val="8197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7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AC3F7-77BE-E415-EC0E-B873009ED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6C076-9A40-3A56-209D-56A85BED1F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723F29-C2F2-5688-7615-84A4C7863BDF}"/>
              </a:ext>
            </a:extLst>
          </p:cNvPr>
          <p:cNvSpPr/>
          <p:nvPr/>
        </p:nvSpPr>
        <p:spPr>
          <a:xfrm>
            <a:off x="-9995" y="617715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461B03D-49A6-C8FA-7EA7-66A3C0814844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2FC1D5-A0C8-5B57-4FB8-15FEF2EE1F7A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0511DF64-7847-BF90-3A5D-956688AA752F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5392C-C472-46AB-D771-D65659CE29B0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B88B39F2-00E7-4868-25AB-A6560BE98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DC004B-C6D8-B0C9-E515-67C1B14D46F9}"/>
              </a:ext>
            </a:extLst>
          </p:cNvPr>
          <p:cNvSpPr/>
          <p:nvPr/>
        </p:nvSpPr>
        <p:spPr>
          <a:xfrm>
            <a:off x="8632620" y="71016"/>
            <a:ext cx="337901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7294314-E402-45E5-E5CC-F844F343E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C294D-5EB7-C7FF-320B-2AB6B168E29C}"/>
              </a:ext>
            </a:extLst>
          </p:cNvPr>
          <p:cNvGrpSpPr/>
          <p:nvPr/>
        </p:nvGrpSpPr>
        <p:grpSpPr>
          <a:xfrm>
            <a:off x="9121394" y="915198"/>
            <a:ext cx="3046444" cy="4182761"/>
            <a:chOff x="9121394" y="915198"/>
            <a:chExt cx="3046444" cy="4182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1BC188E-1F69-38F6-01D7-8FE0B848E931}"/>
                    </a:ext>
                  </a:extLst>
                </p:cNvPr>
                <p:cNvSpPr txBox="1"/>
                <p:nvPr/>
              </p:nvSpPr>
              <p:spPr>
                <a:xfrm>
                  <a:off x="9559955" y="1672901"/>
                  <a:ext cx="2261932" cy="684726"/>
                </a:xfrm>
                <a:prstGeom prst="roundRect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𝐬𝐜𝐚𝐟𝐟𝐨𝐥𝐝𝟏</m:t>
                            </m:r>
                            <m:r>
                              <a:rPr lang="en-GB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𝟎𝟎</m:t>
                            </m:r>
                          </m:num>
                          <m:den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𝐛𝐨𝐧𝐞</m:t>
                            </m:r>
                          </m:den>
                        </m:f>
                      </m:oMath>
                    </m:oMathPara>
                  </a14:m>
                  <a:endParaRPr lang="fr-BE" sz="2000" dirty="0"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1BC188E-1F69-38F6-01D7-8FE0B848E9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9955" y="1672901"/>
                  <a:ext cx="2261932" cy="684726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FF16111-3CF3-4687-0EAD-F31F7F8E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38" b="89965" l="2712" r="96102">
                          <a14:foregroundMark x1="7797" y1="15317" x2="6610" y2="30106"/>
                          <a14:foregroundMark x1="9492" y1="6690" x2="30339" y2="8627"/>
                          <a14:foregroundMark x1="4237" y1="11620" x2="2881" y2="19190"/>
                          <a14:foregroundMark x1="91186" y1="45246" x2="96102" y2="50880"/>
                          <a14:foregroundMark x1="91695" y1="55458" x2="91356" y2="623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65891" y="915198"/>
              <a:ext cx="938867" cy="911233"/>
            </a:xfrm>
            <a:prstGeom prst="rect">
              <a:avLst/>
            </a:prstGeom>
          </p:spPr>
        </p:pic>
        <p:pic>
          <p:nvPicPr>
            <p:cNvPr id="33" name="Picture 32" descr="A graph of a strain&#10;&#10;AI-generated content may be incorrect.">
              <a:extLst>
                <a:ext uri="{FF2B5EF4-FFF2-40B4-BE49-F238E27FC236}">
                  <a16:creationId xmlns:a16="http://schemas.microsoft.com/office/drawing/2014/main" id="{66C3AEF2-65DB-492C-54F0-1B924AF5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" t="3588" r="8233"/>
            <a:stretch>
              <a:fillRect/>
            </a:stretch>
          </p:blipFill>
          <p:spPr>
            <a:xfrm>
              <a:off x="9121394" y="2555139"/>
              <a:ext cx="3046444" cy="254282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8F7CCF-7AAF-87BD-E821-47D765783EAF}"/>
              </a:ext>
            </a:extLst>
          </p:cNvPr>
          <p:cNvGrpSpPr/>
          <p:nvPr/>
        </p:nvGrpSpPr>
        <p:grpSpPr>
          <a:xfrm>
            <a:off x="24162" y="929786"/>
            <a:ext cx="3042297" cy="4111734"/>
            <a:chOff x="24162" y="929786"/>
            <a:chExt cx="3042297" cy="4111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9EEB6D6-B811-7257-1223-B8F0746AD1A5}"/>
                    </a:ext>
                  </a:extLst>
                </p:cNvPr>
                <p:cNvSpPr txBox="1"/>
                <p:nvPr/>
              </p:nvSpPr>
              <p:spPr>
                <a:xfrm>
                  <a:off x="704535" y="1672901"/>
                  <a:ext cx="1653704" cy="684726"/>
                </a:xfrm>
                <a:prstGeom prst="roundRect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𝐝𝐞𝐟𝐞𝐜𝐭</m:t>
                            </m:r>
                          </m:num>
                          <m:den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𝐛𝐨𝐧𝐞</m:t>
                            </m:r>
                          </m:den>
                        </m:f>
                      </m:oMath>
                    </m:oMathPara>
                  </a14:m>
                  <a:endParaRPr lang="fr-BE" dirty="0"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9EEB6D6-B811-7257-1223-B8F0746AD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535" y="1672901"/>
                  <a:ext cx="1653704" cy="684726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572150E-EFDD-8498-1E2F-D4E5D7C81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13" b="80449" l="26881" r="44665">
                          <a14:foregroundMark x1="32763" y1="75962" x2="40766" y2="79487"/>
                          <a14:foregroundMark x1="37620" y1="77564" x2="33584" y2="80449"/>
                          <a14:foregroundMark x1="36731" y1="80128" x2="31874" y2="78526"/>
                        </a14:backgroundRemoval>
                      </a14:imgEffect>
                    </a14:imgLayer>
                  </a14:imgProps>
                </a:ext>
              </a:extLst>
            </a:blip>
            <a:srcRect l="24669" r="53046" b="17208"/>
            <a:stretch>
              <a:fillRect/>
            </a:stretch>
          </p:blipFill>
          <p:spPr>
            <a:xfrm>
              <a:off x="106873" y="929786"/>
              <a:ext cx="1058036" cy="845700"/>
            </a:xfrm>
            <a:prstGeom prst="rect">
              <a:avLst/>
            </a:prstGeom>
          </p:spPr>
        </p:pic>
        <p:pic>
          <p:nvPicPr>
            <p:cNvPr id="35" name="Picture 34" descr="A graph of a strain&#10;&#10;AI-generated content may be incorrect.">
              <a:extLst>
                <a:ext uri="{FF2B5EF4-FFF2-40B4-BE49-F238E27FC236}">
                  <a16:creationId xmlns:a16="http://schemas.microsoft.com/office/drawing/2014/main" id="{455A9761-9A31-F30A-0BD8-B4B685EEA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4" r="6682"/>
            <a:stretch>
              <a:fillRect/>
            </a:stretch>
          </p:blipFill>
          <p:spPr>
            <a:xfrm>
              <a:off x="24162" y="2439501"/>
              <a:ext cx="3042297" cy="2602019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342F77-FDB6-E797-0647-E9D3DA770141}"/>
              </a:ext>
            </a:extLst>
          </p:cNvPr>
          <p:cNvGrpSpPr/>
          <p:nvPr/>
        </p:nvGrpSpPr>
        <p:grpSpPr>
          <a:xfrm>
            <a:off x="3032302" y="959352"/>
            <a:ext cx="3061994" cy="4135665"/>
            <a:chOff x="3032302" y="959352"/>
            <a:chExt cx="3061994" cy="4135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FD6180F-4956-91CB-CD99-505CD6A5DDB6}"/>
                    </a:ext>
                  </a:extLst>
                </p:cNvPr>
                <p:cNvSpPr txBox="1"/>
                <p:nvPr/>
              </p:nvSpPr>
              <p:spPr>
                <a:xfrm>
                  <a:off x="3500437" y="1684150"/>
                  <a:ext cx="1988334" cy="684726"/>
                </a:xfrm>
                <a:prstGeom prst="round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𝐚𝐮𝐭𝐨𝐠𝐫𝐚𝐟𝐭</m:t>
                            </m:r>
                          </m:num>
                          <m:den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𝐛𝐨𝐧𝐞</m:t>
                            </m:r>
                          </m:den>
                        </m:f>
                      </m:oMath>
                    </m:oMathPara>
                  </a14:m>
                  <a:endParaRPr lang="fr-BE" dirty="0"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FD6180F-4956-91CB-CD99-505CD6A5D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0437" y="1684150"/>
                  <a:ext cx="1988334" cy="684726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905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EB4A2F-B665-2611-CA8B-F25176B21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25" b="89825" l="746" r="92164">
                          <a14:foregroundMark x1="8582" y1="20000" x2="5597" y2="53333"/>
                          <a14:foregroundMark x1="92537" y1="49474" x2="91791" y2="66316"/>
                          <a14:foregroundMark x1="1493" y1="28772" x2="746" y2="375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2302" y="959352"/>
              <a:ext cx="875188" cy="938299"/>
            </a:xfrm>
            <a:prstGeom prst="rect">
              <a:avLst/>
            </a:prstGeom>
          </p:spPr>
        </p:pic>
        <p:pic>
          <p:nvPicPr>
            <p:cNvPr id="37" name="Picture 36" descr="A graph of a strain&#10;&#10;AI-generated content may be incorrect.">
              <a:extLst>
                <a:ext uri="{FF2B5EF4-FFF2-40B4-BE49-F238E27FC236}">
                  <a16:creationId xmlns:a16="http://schemas.microsoft.com/office/drawing/2014/main" id="{1D42BCDC-054B-5BDA-6856-3425E3486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" r="7046"/>
            <a:stretch>
              <a:fillRect/>
            </a:stretch>
          </p:blipFill>
          <p:spPr>
            <a:xfrm>
              <a:off x="3036744" y="2463903"/>
              <a:ext cx="3057552" cy="263111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B746BB-7660-11F1-14DF-2F91F478E098}"/>
              </a:ext>
            </a:extLst>
          </p:cNvPr>
          <p:cNvGrpSpPr/>
          <p:nvPr/>
        </p:nvGrpSpPr>
        <p:grpSpPr>
          <a:xfrm>
            <a:off x="6135359" y="812685"/>
            <a:ext cx="3036355" cy="4282332"/>
            <a:chOff x="6135359" y="812685"/>
            <a:chExt cx="3036355" cy="428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88CD3C-771C-C79B-05A1-12AF7A936B04}"/>
                    </a:ext>
                  </a:extLst>
                </p:cNvPr>
                <p:cNvSpPr txBox="1"/>
                <p:nvPr/>
              </p:nvSpPr>
              <p:spPr>
                <a:xfrm>
                  <a:off x="6535681" y="1691547"/>
                  <a:ext cx="2121631" cy="684726"/>
                </a:xfrm>
                <a:prstGeom prst="roundRect">
                  <a:avLst/>
                </a:prstGeom>
                <a:noFill/>
                <a:ln w="19050">
                  <a:solidFill>
                    <a:srgbClr val="D587C6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0" smtClean="0">
                                <a:solidFill>
                                  <a:srgbClr val="D587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D587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D587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𝐬𝐜𝐚𝐟𝐟𝐨𝐥𝐝𝟏𝟔</m:t>
                            </m:r>
                          </m:num>
                          <m:den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𝐏𝐞𝐫𝐢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𝐛𝐨𝐧𝐞</m:t>
                            </m:r>
                          </m:den>
                        </m:f>
                      </m:oMath>
                    </m:oMathPara>
                  </a14:m>
                  <a:endParaRPr lang="fr-BE" sz="2000" dirty="0">
                    <a:latin typeface="Nunito" pitchFamily="2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88CD3C-771C-C79B-05A1-12AF7A936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681" y="1691547"/>
                  <a:ext cx="2121631" cy="684726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9050">
                  <a:solidFill>
                    <a:srgbClr val="D587C6"/>
                  </a:solidFill>
                </a:ln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533874-CE32-C892-080B-7D67391D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659" b="89773" l="6250" r="94097">
                          <a14:foregroundMark x1="7292" y1="31818" x2="6597" y2="40625"/>
                          <a14:foregroundMark x1="94097" y1="53977" x2="93056" y2="613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359" y="812685"/>
              <a:ext cx="938866" cy="1156866"/>
            </a:xfrm>
            <a:prstGeom prst="rect">
              <a:avLst/>
            </a:prstGeom>
          </p:spPr>
        </p:pic>
        <p:pic>
          <p:nvPicPr>
            <p:cNvPr id="40" name="Picture 39" descr="A graph of a strain&#10;&#10;AI-generated content may be incorrect.">
              <a:extLst>
                <a:ext uri="{FF2B5EF4-FFF2-40B4-BE49-F238E27FC236}">
                  <a16:creationId xmlns:a16="http://schemas.microsoft.com/office/drawing/2014/main" id="{FBE26D83-1687-B918-3BD9-25C286F9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r="7505"/>
            <a:stretch>
              <a:fillRect/>
            </a:stretch>
          </p:blipFill>
          <p:spPr>
            <a:xfrm>
              <a:off x="6161174" y="2479649"/>
              <a:ext cx="3010540" cy="2615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6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B0F99-8F04-7482-A376-F66010DC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49192-B42E-CC8E-B27E-F2996F8435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2D7DB-7256-B887-638B-6509CB205820}"/>
              </a:ext>
            </a:extLst>
          </p:cNvPr>
          <p:cNvSpPr/>
          <p:nvPr/>
        </p:nvSpPr>
        <p:spPr>
          <a:xfrm>
            <a:off x="-9995" y="617715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538B03C7-CDA5-8362-B359-D67681370D12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7918CF-C975-27D7-A69B-ABB0F47CDAF8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93478D04-70F8-D903-1C08-B82F251470F5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FCCFC8-849C-E037-0799-842256D289B8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7560998D-4395-497A-1FFE-22C752690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97075E-6D9C-B342-A154-9B3117E615A0}"/>
              </a:ext>
            </a:extLst>
          </p:cNvPr>
          <p:cNvSpPr/>
          <p:nvPr/>
        </p:nvSpPr>
        <p:spPr>
          <a:xfrm>
            <a:off x="8632620" y="71016"/>
            <a:ext cx="337901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3C2521C-4882-ABCA-ABEF-34BC6EA97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B6AD95-C107-ECBE-445D-010B6ABBAF35}"/>
                  </a:ext>
                </a:extLst>
              </p:cNvPr>
              <p:cNvSpPr txBox="1"/>
              <p:nvPr/>
            </p:nvSpPr>
            <p:spPr>
              <a:xfrm>
                <a:off x="704535" y="1672901"/>
                <a:ext cx="1653704" cy="684726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𝐝𝐞𝐟𝐞𝐜𝐭</m:t>
                          </m:r>
                        </m:num>
                        <m:den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𝐛𝐨𝐧𝐞</m:t>
                          </m:r>
                        </m:den>
                      </m:f>
                    </m:oMath>
                  </m:oMathPara>
                </a14:m>
                <a:endParaRPr lang="fr-BE" dirty="0">
                  <a:latin typeface="Nunito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B6AD95-C107-ECBE-445D-010B6ABBA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5" y="1672901"/>
                <a:ext cx="1653704" cy="68472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3C0F3-901B-CCBB-9ECA-CE9CF511A7A8}"/>
                  </a:ext>
                </a:extLst>
              </p:cNvPr>
              <p:cNvSpPr txBox="1"/>
              <p:nvPr/>
            </p:nvSpPr>
            <p:spPr>
              <a:xfrm>
                <a:off x="3500437" y="1684150"/>
                <a:ext cx="1988334" cy="684726"/>
              </a:xfrm>
              <a:prstGeom prst="round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𝐚𝐮𝐭𝐨𝐠𝐫𝐚𝐟𝐭</m:t>
                          </m:r>
                        </m:num>
                        <m:den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𝐛𝐨𝐧𝐞</m:t>
                          </m:r>
                        </m:den>
                      </m:f>
                    </m:oMath>
                  </m:oMathPara>
                </a14:m>
                <a:endParaRPr lang="fr-BE" dirty="0">
                  <a:latin typeface="Nunito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3C0F3-901B-CCBB-9ECA-CE9CF511A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437" y="1684150"/>
                <a:ext cx="1988334" cy="6847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3E088A-104B-298B-09E5-685B48F98FD5}"/>
                  </a:ext>
                </a:extLst>
              </p:cNvPr>
              <p:cNvSpPr txBox="1"/>
              <p:nvPr/>
            </p:nvSpPr>
            <p:spPr>
              <a:xfrm>
                <a:off x="6535681" y="1691547"/>
                <a:ext cx="2121631" cy="684726"/>
              </a:xfrm>
              <a:prstGeom prst="roundRect">
                <a:avLst/>
              </a:prstGeom>
              <a:noFill/>
              <a:ln w="19050">
                <a:solidFill>
                  <a:srgbClr val="D587C6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0" smtClean="0">
                              <a:solidFill>
                                <a:srgbClr val="D587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D587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D587C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𝐬𝐜𝐚𝐟𝐟𝐨𝐥𝐝𝟏𝟔</m:t>
                          </m:r>
                        </m:num>
                        <m:den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𝐛𝐨𝐧𝐞</m:t>
                          </m:r>
                        </m:den>
                      </m:f>
                    </m:oMath>
                  </m:oMathPara>
                </a14:m>
                <a:endParaRPr lang="fr-BE" sz="2000" dirty="0">
                  <a:latin typeface="Nunito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3E088A-104B-298B-09E5-685B48F98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681" y="1691547"/>
                <a:ext cx="2121631" cy="6847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rgbClr val="D587C6"/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055DD85-E176-4103-3541-2876968A4395}"/>
                  </a:ext>
                </a:extLst>
              </p:cNvPr>
              <p:cNvSpPr txBox="1"/>
              <p:nvPr/>
            </p:nvSpPr>
            <p:spPr>
              <a:xfrm>
                <a:off x="9559955" y="1672901"/>
                <a:ext cx="2261932" cy="684726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𝐬𝐜𝐚𝐟𝐟𝐨𝐥𝐝𝟏</m:t>
                          </m:r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𝟎𝟎</m:t>
                          </m:r>
                        </m:num>
                        <m:den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𝐏𝐞𝐫𝐢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𝐛𝐨𝐧𝐞</m:t>
                          </m:r>
                        </m:den>
                      </m:f>
                    </m:oMath>
                  </m:oMathPara>
                </a14:m>
                <a:endParaRPr lang="fr-BE" sz="2000" dirty="0">
                  <a:latin typeface="Nunito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055DD85-E176-4103-3541-2876968A4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955" y="1672901"/>
                <a:ext cx="2261932" cy="6847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C2BD232B-002C-2712-C06E-F36E65A45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9" b="89773" l="6250" r="94097">
                        <a14:foregroundMark x1="7292" y1="31818" x2="6597" y2="40625"/>
                        <a14:foregroundMark x1="94097" y1="53977" x2="93056" y2="61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5359" y="812685"/>
            <a:ext cx="938866" cy="11568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40AB4F7-DDA3-29E7-0085-B92F424BF8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13" b="80449" l="26881" r="44665">
                        <a14:foregroundMark x1="32763" y1="75962" x2="40766" y2="79487"/>
                        <a14:foregroundMark x1="37620" y1="77564" x2="33584" y2="80449"/>
                        <a14:foregroundMark x1="36731" y1="80128" x2="31874" y2="78526"/>
                      </a14:backgroundRemoval>
                    </a14:imgEffect>
                  </a14:imgLayer>
                </a14:imgProps>
              </a:ext>
            </a:extLst>
          </a:blip>
          <a:srcRect l="24669" r="53046" b="17208"/>
          <a:stretch>
            <a:fillRect/>
          </a:stretch>
        </p:blipFill>
        <p:spPr>
          <a:xfrm>
            <a:off x="106873" y="929786"/>
            <a:ext cx="1058036" cy="8457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2D476-48F0-1BD8-BD92-AED051E604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338" b="89965" l="2712" r="96102">
                        <a14:foregroundMark x1="7797" y1="15317" x2="6610" y2="30106"/>
                        <a14:foregroundMark x1="9492" y1="6690" x2="30339" y2="8627"/>
                        <a14:foregroundMark x1="4237" y1="11620" x2="2881" y2="19190"/>
                        <a14:foregroundMark x1="91186" y1="45246" x2="96102" y2="50880"/>
                        <a14:foregroundMark x1="91695" y1="55458" x2="91356" y2="62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5891" y="915198"/>
            <a:ext cx="938867" cy="9112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3C8644-7B52-64A2-A9AD-3763098293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25" b="89825" l="746" r="92164">
                        <a14:foregroundMark x1="8582" y1="20000" x2="5597" y2="53333"/>
                        <a14:foregroundMark x1="92537" y1="49474" x2="91791" y2="66316"/>
                        <a14:foregroundMark x1="1493" y1="28772" x2="746" y2="3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302" y="959352"/>
            <a:ext cx="875188" cy="938299"/>
          </a:xfrm>
          <a:prstGeom prst="rect">
            <a:avLst/>
          </a:prstGeom>
        </p:spPr>
      </p:pic>
      <p:pic>
        <p:nvPicPr>
          <p:cNvPr id="20" name="Picture 19" descr="A graph of a strain&#10;&#10;AI-generated content may be incorrect.">
            <a:extLst>
              <a:ext uri="{FF2B5EF4-FFF2-40B4-BE49-F238E27FC236}">
                <a16:creationId xmlns:a16="http://schemas.microsoft.com/office/drawing/2014/main" id="{5E69E799-89C4-1498-04E1-E4AFA5C628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r="6762"/>
          <a:stretch>
            <a:fillRect/>
          </a:stretch>
        </p:blipFill>
        <p:spPr>
          <a:xfrm>
            <a:off x="3128928" y="2468604"/>
            <a:ext cx="2939022" cy="2556070"/>
          </a:xfrm>
          <a:prstGeom prst="rect">
            <a:avLst/>
          </a:prstGeom>
        </p:spPr>
      </p:pic>
      <p:pic>
        <p:nvPicPr>
          <p:cNvPr id="24" name="Picture 23" descr="A graph of a strain&#10;&#10;AI-generated content may be incorrect.">
            <a:extLst>
              <a:ext uri="{FF2B5EF4-FFF2-40B4-BE49-F238E27FC236}">
                <a16:creationId xmlns:a16="http://schemas.microsoft.com/office/drawing/2014/main" id="{370A550A-AECD-31BE-8E89-ED95C4A019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r="5428"/>
          <a:stretch>
            <a:fillRect/>
          </a:stretch>
        </p:blipFill>
        <p:spPr>
          <a:xfrm>
            <a:off x="9456" y="2468604"/>
            <a:ext cx="3043862" cy="2572916"/>
          </a:xfrm>
          <a:prstGeom prst="rect">
            <a:avLst/>
          </a:prstGeom>
        </p:spPr>
      </p:pic>
      <p:pic>
        <p:nvPicPr>
          <p:cNvPr id="28" name="Picture 27" descr="A graph of a strain&#10;&#10;AI-generated content may be incorrect.">
            <a:extLst>
              <a:ext uri="{FF2B5EF4-FFF2-40B4-BE49-F238E27FC236}">
                <a16:creationId xmlns:a16="http://schemas.microsoft.com/office/drawing/2014/main" id="{1D5E94E3-92D1-E6A9-56DB-08C977BB67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5964"/>
          <a:stretch>
            <a:fillRect/>
          </a:stretch>
        </p:blipFill>
        <p:spPr>
          <a:xfrm>
            <a:off x="6174379" y="2492998"/>
            <a:ext cx="2985082" cy="2572924"/>
          </a:xfrm>
          <a:prstGeom prst="rect">
            <a:avLst/>
          </a:prstGeom>
        </p:spPr>
      </p:pic>
      <p:pic>
        <p:nvPicPr>
          <p:cNvPr id="30" name="Picture 29" descr="A graph of a strain&#10;&#10;AI-generated content may be incorrect.">
            <a:extLst>
              <a:ext uri="{FF2B5EF4-FFF2-40B4-BE49-F238E27FC236}">
                <a16:creationId xmlns:a16="http://schemas.microsoft.com/office/drawing/2014/main" id="{EF70D045-F84E-E920-872C-942A70F820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r="5726"/>
          <a:stretch>
            <a:fillRect/>
          </a:stretch>
        </p:blipFill>
        <p:spPr>
          <a:xfrm>
            <a:off x="9210264" y="2492998"/>
            <a:ext cx="2961314" cy="25252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7371427-12C4-1608-FBB9-569A65759EEF}"/>
              </a:ext>
            </a:extLst>
          </p:cNvPr>
          <p:cNvGrpSpPr/>
          <p:nvPr/>
        </p:nvGrpSpPr>
        <p:grpSpPr>
          <a:xfrm>
            <a:off x="5402050" y="5325502"/>
            <a:ext cx="2617785" cy="592075"/>
            <a:chOff x="4832350" y="5274293"/>
            <a:chExt cx="2617785" cy="5920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6D09AC-330E-813D-151B-62C7FC6ED17A}"/>
                </a:ext>
              </a:extLst>
            </p:cNvPr>
            <p:cNvSpPr/>
            <p:nvPr/>
          </p:nvSpPr>
          <p:spPr>
            <a:xfrm>
              <a:off x="4968455" y="5346064"/>
              <a:ext cx="318582" cy="21262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7E5053-3EB6-1E82-0B90-A7A8901BD39C}"/>
                </a:ext>
              </a:extLst>
            </p:cNvPr>
            <p:cNvSpPr txBox="1"/>
            <p:nvPr/>
          </p:nvSpPr>
          <p:spPr>
            <a:xfrm>
              <a:off x="5287038" y="5314936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  <a:latin typeface="Nunito" pitchFamily="2" charset="0"/>
                </a:rPr>
                <a:t>HIGH STRAIN</a:t>
              </a:r>
              <a:endParaRPr lang="fr-BE" sz="1200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1D178A-1576-A8BC-1C20-32CC39FEB466}"/>
                </a:ext>
              </a:extLst>
            </p:cNvPr>
            <p:cNvSpPr/>
            <p:nvPr/>
          </p:nvSpPr>
          <p:spPr>
            <a:xfrm>
              <a:off x="4968455" y="5628761"/>
              <a:ext cx="318582" cy="193180"/>
            </a:xfrm>
            <a:prstGeom prst="rect">
              <a:avLst/>
            </a:prstGeom>
            <a:solidFill>
              <a:srgbClr val="1919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D2E2B0-B45A-31AE-4076-D9DE40FABA07}"/>
                </a:ext>
              </a:extLst>
            </p:cNvPr>
            <p:cNvSpPr txBox="1"/>
            <p:nvPr/>
          </p:nvSpPr>
          <p:spPr>
            <a:xfrm>
              <a:off x="5287037" y="5589369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19198C"/>
                  </a:solidFill>
                  <a:latin typeface="Nunito" pitchFamily="2" charset="0"/>
                </a:rPr>
                <a:t>LOW STRAIN</a:t>
              </a:r>
              <a:endParaRPr lang="fr-BE" sz="1200" b="1" dirty="0">
                <a:solidFill>
                  <a:srgbClr val="19198C"/>
                </a:solidFill>
                <a:latin typeface="Nunito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B7C5B1-F5B4-F72F-B329-A11AB8E443F7}"/>
                </a:ext>
              </a:extLst>
            </p:cNvPr>
            <p:cNvSpPr/>
            <p:nvPr/>
          </p:nvSpPr>
          <p:spPr>
            <a:xfrm>
              <a:off x="4832350" y="5274293"/>
              <a:ext cx="1676400" cy="59207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81047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3A562-4EDE-F51B-44D6-436688420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A5943-56DF-4A21-8168-7551867107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AC86B-FE56-066F-E5F7-9236214AC51F}"/>
              </a:ext>
            </a:extLst>
          </p:cNvPr>
          <p:cNvSpPr/>
          <p:nvPr/>
        </p:nvSpPr>
        <p:spPr>
          <a:xfrm>
            <a:off x="-9995" y="617715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90A0E10F-8A13-BCD0-E82C-CF8CC5E520FA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67837A-896E-7C78-5144-10DFB4ACF924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0AC87AB6-9389-465A-CB1B-E275F032BEFB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29B82B-2AA5-60D9-722F-C32BF2181BE3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7A7D914F-A89D-F13A-EE84-DA9A46FC7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17B1ED-8A67-413D-0E42-A848980BDF1B}"/>
              </a:ext>
            </a:extLst>
          </p:cNvPr>
          <p:cNvSpPr/>
          <p:nvPr/>
        </p:nvSpPr>
        <p:spPr>
          <a:xfrm>
            <a:off x="8632620" y="71016"/>
            <a:ext cx="337901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73D7A19-9829-5123-7AC4-2B119D9F1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CAFE96A4-86CE-39BC-EDE9-01EC89B2A002}"/>
              </a:ext>
            </a:extLst>
          </p:cNvPr>
          <p:cNvGrpSpPr/>
          <p:nvPr/>
        </p:nvGrpSpPr>
        <p:grpSpPr>
          <a:xfrm rot="16200000">
            <a:off x="10420641" y="3129627"/>
            <a:ext cx="1813842" cy="1083887"/>
            <a:chOff x="5314261" y="5205424"/>
            <a:chExt cx="2001681" cy="119536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26ED8C0-7602-0E89-5125-708D57AF12C3}"/>
                </a:ext>
              </a:extLst>
            </p:cNvPr>
            <p:cNvSpPr txBox="1"/>
            <p:nvPr/>
          </p:nvSpPr>
          <p:spPr>
            <a:xfrm rot="10800000">
              <a:off x="5850341" y="5969103"/>
              <a:ext cx="1181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Nunito" pitchFamily="2" charset="0"/>
                </a:rPr>
                <a:t>EFF </a:t>
              </a:r>
              <a:endParaRPr lang="fr-BE" b="1" dirty="0">
                <a:latin typeface="Nunito" pitchFamily="2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C770B42-2F10-A3EC-F242-F06EE9D6A2C6}"/>
                </a:ext>
              </a:extLst>
            </p:cNvPr>
            <p:cNvSpPr/>
            <p:nvPr/>
          </p:nvSpPr>
          <p:spPr>
            <a:xfrm rot="16200000">
              <a:off x="6265845" y="5061106"/>
              <a:ext cx="153966" cy="153407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5773E3"/>
                </a:gs>
                <a:gs pos="100000">
                  <a:srgbClr val="D0403A"/>
                </a:gs>
              </a:gsLst>
              <a:lin ang="5400000" scaled="0"/>
              <a:tileRect/>
            </a:gra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DBE513D-E01B-7F1E-9BE6-FCAAD683B0AD}"/>
                </a:ext>
              </a:extLst>
            </p:cNvPr>
            <p:cNvSpPr txBox="1"/>
            <p:nvPr/>
          </p:nvSpPr>
          <p:spPr>
            <a:xfrm rot="5400000">
              <a:off x="6594199" y="5679045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HIGH</a:t>
              </a:r>
              <a:endParaRPr lang="fr-BE" sz="1050" b="1" dirty="0">
                <a:latin typeface="Nunito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2731095-AD16-B4E3-3CBA-85A0C867A1E9}"/>
                </a:ext>
              </a:extLst>
            </p:cNvPr>
            <p:cNvSpPr txBox="1"/>
            <p:nvPr/>
          </p:nvSpPr>
          <p:spPr>
            <a:xfrm rot="5400000">
              <a:off x="4854128" y="5665557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LOW</a:t>
              </a:r>
              <a:endParaRPr lang="fr-BE" sz="1050" b="1" dirty="0">
                <a:latin typeface="Nunito" pitchFamily="2" charset="0"/>
              </a:endParaRP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E9F36FF-E173-608F-E583-9B22694FBEF2}"/>
              </a:ext>
            </a:extLst>
          </p:cNvPr>
          <p:cNvSpPr/>
          <p:nvPr/>
        </p:nvSpPr>
        <p:spPr>
          <a:xfrm>
            <a:off x="7546462" y="1366355"/>
            <a:ext cx="4293248" cy="4324994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3FB211-E26B-78A7-8AFB-5E156D9BCB34}"/>
              </a:ext>
            </a:extLst>
          </p:cNvPr>
          <p:cNvGrpSpPr/>
          <p:nvPr/>
        </p:nvGrpSpPr>
        <p:grpSpPr>
          <a:xfrm>
            <a:off x="105600" y="1205414"/>
            <a:ext cx="7299780" cy="4600384"/>
            <a:chOff x="93045" y="1020967"/>
            <a:chExt cx="7299780" cy="4600384"/>
          </a:xfrm>
        </p:grpSpPr>
        <p:pic>
          <p:nvPicPr>
            <p:cNvPr id="20" name="Picture 19" descr="A graph of blue and red bars&#10;&#10;AI-generated content may be incorrect.">
              <a:extLst>
                <a:ext uri="{FF2B5EF4-FFF2-40B4-BE49-F238E27FC236}">
                  <a16:creationId xmlns:a16="http://schemas.microsoft.com/office/drawing/2014/main" id="{78125970-5E56-FFF0-CE14-8380954F1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" b="20293"/>
            <a:stretch>
              <a:fillRect/>
            </a:stretch>
          </p:blipFill>
          <p:spPr>
            <a:xfrm>
              <a:off x="93045" y="1236650"/>
              <a:ext cx="7299780" cy="342921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24E21D6-E6DC-DDC5-ABA2-C5B036907707}"/>
                </a:ext>
              </a:extLst>
            </p:cNvPr>
            <p:cNvSpPr/>
            <p:nvPr/>
          </p:nvSpPr>
          <p:spPr>
            <a:xfrm>
              <a:off x="93045" y="1020967"/>
              <a:ext cx="7171924" cy="4600384"/>
            </a:xfrm>
            <a:prstGeom prst="roundRect">
              <a:avLst/>
            </a:prstGeom>
            <a:noFill/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5B3FED-9BA5-747E-A7F7-C4267E6D127D}"/>
              </a:ext>
            </a:extLst>
          </p:cNvPr>
          <p:cNvGrpSpPr/>
          <p:nvPr/>
        </p:nvGrpSpPr>
        <p:grpSpPr>
          <a:xfrm>
            <a:off x="7674319" y="1450866"/>
            <a:ext cx="3427621" cy="2464025"/>
            <a:chOff x="5962029" y="585527"/>
            <a:chExt cx="2892490" cy="199721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D03D9-829D-A5A4-5DD9-331F52C0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2029" y="990650"/>
              <a:ext cx="1004873" cy="118295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1554AFC-78D9-75AB-1CA9-4AB51814D7E6}"/>
                </a:ext>
              </a:extLst>
            </p:cNvPr>
            <p:cNvGrpSpPr/>
            <p:nvPr/>
          </p:nvGrpSpPr>
          <p:grpSpPr>
            <a:xfrm>
              <a:off x="5979380" y="585527"/>
              <a:ext cx="2875139" cy="1997218"/>
              <a:chOff x="5493803" y="375236"/>
              <a:chExt cx="4953442" cy="333800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8D51F36-C361-FE10-590A-A0FCB6802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524" b="89524" l="1736" r="19960">
                            <a14:foregroundMark x1="2069" y1="33968" x2="1736" y2="58413"/>
                            <a14:foregroundMark x1="19693" y1="13016" x2="19960" y2="70794"/>
                          </a14:backgroundRemoval>
                        </a14:imgEffect>
                      </a14:imgLayer>
                    </a14:imgProps>
                  </a:ext>
                </a:extLst>
              </a:blip>
              <a:srcRect r="77987"/>
              <a:stretch>
                <a:fillRect/>
              </a:stretch>
            </p:blipFill>
            <p:spPr>
              <a:xfrm>
                <a:off x="7225367" y="564389"/>
                <a:ext cx="3221878" cy="314885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8DC7FEA-0B89-2BD2-6E2B-CE32D0CE8602}"/>
                  </a:ext>
                </a:extLst>
              </p:cNvPr>
              <p:cNvSpPr txBox="1"/>
              <p:nvPr/>
            </p:nvSpPr>
            <p:spPr>
              <a:xfrm>
                <a:off x="7299740" y="375236"/>
                <a:ext cx="2836605" cy="594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dirty="0">
                    <a:solidFill>
                      <a:srgbClr val="71ADEB"/>
                    </a:solidFill>
                    <a:latin typeface="Nunito" pitchFamily="2" charset="0"/>
                  </a:rPr>
                  <a:t>PERI-BONE</a:t>
                </a:r>
                <a:endParaRPr lang="fr-BE" b="1" dirty="0">
                  <a:solidFill>
                    <a:srgbClr val="71ADEB"/>
                  </a:solidFill>
                  <a:latin typeface="Nunito" pitchFamily="2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60A58C6-D0F7-A241-B6E9-06A01EF1E46E}"/>
                  </a:ext>
                </a:extLst>
              </p:cNvPr>
              <p:cNvSpPr/>
              <p:nvPr/>
            </p:nvSpPr>
            <p:spPr>
              <a:xfrm>
                <a:off x="8215268" y="1613821"/>
                <a:ext cx="1242072" cy="125430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B15B63B-FEF1-02BA-2633-9959D47CBB1C}"/>
                  </a:ext>
                </a:extLst>
              </p:cNvPr>
              <p:cNvSpPr/>
              <p:nvPr/>
            </p:nvSpPr>
            <p:spPr>
              <a:xfrm>
                <a:off x="5493803" y="1095785"/>
                <a:ext cx="1618519" cy="19540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6110732-812B-1BAD-6E23-687EFE6EC3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2349" y="1107521"/>
                <a:ext cx="1053475" cy="547985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1781A21-F6D2-9C0A-0887-3FD4C2296C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30958" y="2868126"/>
                <a:ext cx="1023893" cy="181719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E662EF-7380-4AF2-22FA-A64B155AAE4A}"/>
              </a:ext>
            </a:extLst>
          </p:cNvPr>
          <p:cNvGrpSpPr/>
          <p:nvPr/>
        </p:nvGrpSpPr>
        <p:grpSpPr>
          <a:xfrm>
            <a:off x="8635409" y="3601942"/>
            <a:ext cx="2607613" cy="2203856"/>
            <a:chOff x="6110822" y="287798"/>
            <a:chExt cx="3726657" cy="305247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8E4C149-D177-8CDE-EA08-9C876F8A1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07" b="89789" l="7077" r="95077">
                          <a14:foregroundMark x1="7385" y1="35915" x2="7077" y2="72183"/>
                          <a14:foregroundMark x1="95077" y1="77465" x2="86154" y2="16197"/>
                          <a14:foregroundMark x1="86154" y1="16197" x2="86154" y2="144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1399" y="462274"/>
              <a:ext cx="3293484" cy="287799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559D32-6544-4AFF-28D6-1124049FCA5C}"/>
                </a:ext>
              </a:extLst>
            </p:cNvPr>
            <p:cNvSpPr txBox="1"/>
            <p:nvPr/>
          </p:nvSpPr>
          <p:spPr>
            <a:xfrm>
              <a:off x="6110822" y="287798"/>
              <a:ext cx="3726657" cy="577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dirty="0">
                  <a:solidFill>
                    <a:srgbClr val="CC3333"/>
                  </a:solidFill>
                  <a:latin typeface="Nunito" pitchFamily="2" charset="0"/>
                </a:rPr>
                <a:t>PERI-DEFECT</a:t>
              </a:r>
              <a:endParaRPr lang="fr-BE" b="1" dirty="0">
                <a:solidFill>
                  <a:srgbClr val="CC3333"/>
                </a:solidFill>
                <a:latin typeface="Nunito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5415370-928D-BC4F-6FEE-DC89680DEA39}"/>
              </a:ext>
            </a:extLst>
          </p:cNvPr>
          <p:cNvSpPr txBox="1"/>
          <p:nvPr/>
        </p:nvSpPr>
        <p:spPr>
          <a:xfrm>
            <a:off x="633002" y="4787702"/>
            <a:ext cx="1429061" cy="584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PERI-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DEFECT</a:t>
            </a:r>
            <a:endParaRPr lang="fr-BE" sz="1600" b="1" dirty="0">
              <a:solidFill>
                <a:srgbClr val="CC3333"/>
              </a:solidFill>
              <a:latin typeface="Nunit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E1DC4A-9B34-3593-0B02-882179107BDA}"/>
              </a:ext>
            </a:extLst>
          </p:cNvPr>
          <p:cNvSpPr txBox="1"/>
          <p:nvPr/>
        </p:nvSpPr>
        <p:spPr>
          <a:xfrm>
            <a:off x="2101787" y="4812018"/>
            <a:ext cx="1637093" cy="584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AUTOGRAFT</a:t>
            </a:r>
            <a:endParaRPr lang="fr-BE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B5BE78E-6171-C447-F731-514F2AB4041D}"/>
              </a:ext>
            </a:extLst>
          </p:cNvPr>
          <p:cNvSpPr txBox="1"/>
          <p:nvPr/>
        </p:nvSpPr>
        <p:spPr>
          <a:xfrm>
            <a:off x="3341379" y="4819007"/>
            <a:ext cx="216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D587C6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16</a:t>
            </a:r>
            <a:endParaRPr lang="fr-BE" sz="1600" dirty="0">
              <a:solidFill>
                <a:srgbClr val="D587C6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A937B0-A920-7CA2-2BC3-5CDDAEF5D320}"/>
              </a:ext>
            </a:extLst>
          </p:cNvPr>
          <p:cNvSpPr txBox="1"/>
          <p:nvPr/>
        </p:nvSpPr>
        <p:spPr>
          <a:xfrm>
            <a:off x="5082878" y="4823391"/>
            <a:ext cx="1849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00B050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100</a:t>
            </a:r>
            <a:endParaRPr lang="fr-BE" sz="1600" dirty="0">
              <a:solidFill>
                <a:srgbClr val="00B05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3B866D-592C-8340-477E-A40ED94D4FF2}"/>
              </a:ext>
            </a:extLst>
          </p:cNvPr>
          <p:cNvSpPr/>
          <p:nvPr/>
        </p:nvSpPr>
        <p:spPr>
          <a:xfrm>
            <a:off x="814293" y="4649294"/>
            <a:ext cx="1102903" cy="8309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F06555-B5C1-F874-55D1-7AE8BD417293}"/>
              </a:ext>
            </a:extLst>
          </p:cNvPr>
          <p:cNvSpPr/>
          <p:nvPr/>
        </p:nvSpPr>
        <p:spPr>
          <a:xfrm>
            <a:off x="8828195" y="5003544"/>
            <a:ext cx="749127" cy="6464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C0FA12-52BC-248F-93AC-1FEF377A183C}"/>
              </a:ext>
            </a:extLst>
          </p:cNvPr>
          <p:cNvSpPr/>
          <p:nvPr/>
        </p:nvSpPr>
        <p:spPr>
          <a:xfrm>
            <a:off x="10308389" y="4944277"/>
            <a:ext cx="765063" cy="6464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A23A2E-47AD-E32C-738B-CC2CD79C52A6}"/>
              </a:ext>
            </a:extLst>
          </p:cNvPr>
          <p:cNvSpPr txBox="1"/>
          <p:nvPr/>
        </p:nvSpPr>
        <p:spPr>
          <a:xfrm>
            <a:off x="2319962" y="838701"/>
            <a:ext cx="2743200" cy="715089"/>
          </a:xfrm>
          <a:prstGeom prst="roundRect">
            <a:avLst/>
          </a:prstGeom>
          <a:solidFill>
            <a:srgbClr val="DEB3B3"/>
          </a:solidFill>
          <a:ln w="19050">
            <a:solidFill>
              <a:srgbClr val="8C191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Nunito" pitchFamily="2" charset="0"/>
              </a:rPr>
              <a:t>DEFECT</a:t>
            </a:r>
          </a:p>
          <a:p>
            <a:pPr algn="ctr"/>
            <a:r>
              <a:rPr lang="en-GB" b="1" dirty="0">
                <a:latin typeface="Nunito" pitchFamily="2" charset="0"/>
              </a:rPr>
              <a:t> EFFECT</a:t>
            </a:r>
            <a:endParaRPr lang="fr-BE" b="1" dirty="0">
              <a:latin typeface="Nunito" pitchFamily="2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11C4A8-7B26-78AC-78CE-6AAE8990466D}"/>
              </a:ext>
            </a:extLst>
          </p:cNvPr>
          <p:cNvGrpSpPr/>
          <p:nvPr/>
        </p:nvGrpSpPr>
        <p:grpSpPr>
          <a:xfrm>
            <a:off x="2813993" y="1801527"/>
            <a:ext cx="2617785" cy="592075"/>
            <a:chOff x="4832350" y="5274293"/>
            <a:chExt cx="2617785" cy="59207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D8F647B-D7D0-1267-A45C-9F85CDE47FFC}"/>
                </a:ext>
              </a:extLst>
            </p:cNvPr>
            <p:cNvSpPr/>
            <p:nvPr/>
          </p:nvSpPr>
          <p:spPr>
            <a:xfrm>
              <a:off x="4968455" y="5346064"/>
              <a:ext cx="318582" cy="21262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835A5C9-8085-CB48-D6D1-3C90455C922E}"/>
                </a:ext>
              </a:extLst>
            </p:cNvPr>
            <p:cNvSpPr txBox="1"/>
            <p:nvPr/>
          </p:nvSpPr>
          <p:spPr>
            <a:xfrm>
              <a:off x="5287038" y="5314936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  <a:latin typeface="Nunito" pitchFamily="2" charset="0"/>
                </a:rPr>
                <a:t>HIGH STRAIN</a:t>
              </a:r>
              <a:endParaRPr lang="fr-BE" sz="1200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5BC81FB-9CD8-9210-6A16-B89097C96440}"/>
                </a:ext>
              </a:extLst>
            </p:cNvPr>
            <p:cNvSpPr/>
            <p:nvPr/>
          </p:nvSpPr>
          <p:spPr>
            <a:xfrm>
              <a:off x="4968455" y="5628761"/>
              <a:ext cx="318582" cy="193180"/>
            </a:xfrm>
            <a:prstGeom prst="rect">
              <a:avLst/>
            </a:prstGeom>
            <a:solidFill>
              <a:srgbClr val="1919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6AC3769-0BA8-9F4D-E77F-E522D088976B}"/>
                </a:ext>
              </a:extLst>
            </p:cNvPr>
            <p:cNvSpPr txBox="1"/>
            <p:nvPr/>
          </p:nvSpPr>
          <p:spPr>
            <a:xfrm>
              <a:off x="5287037" y="5589369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19198C"/>
                  </a:solidFill>
                  <a:latin typeface="Nunito" pitchFamily="2" charset="0"/>
                </a:rPr>
                <a:t>LOW STRAIN</a:t>
              </a:r>
              <a:endParaRPr lang="fr-BE" sz="1200" b="1" dirty="0">
                <a:solidFill>
                  <a:srgbClr val="19198C"/>
                </a:solidFill>
                <a:latin typeface="Nunito" pitchFamily="2" charset="0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86C37DE3-9392-D5E7-040D-2F7D28C1C163}"/>
                </a:ext>
              </a:extLst>
            </p:cNvPr>
            <p:cNvSpPr/>
            <p:nvPr/>
          </p:nvSpPr>
          <p:spPr>
            <a:xfrm>
              <a:off x="4832350" y="5274293"/>
              <a:ext cx="1676400" cy="59207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0841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2" grpId="0" animBg="1"/>
      <p:bldP spid="44" grpId="0" animBg="1"/>
      <p:bldP spid="45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B2BC-94EA-759F-8F84-4A9C67C9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ACABA-F3FA-1241-325E-5A9A26FA1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921" y="1"/>
            <a:ext cx="1501081" cy="6586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CC105A-5F00-A8E9-B821-834424D0FEE4}"/>
              </a:ext>
            </a:extLst>
          </p:cNvPr>
          <p:cNvSpPr/>
          <p:nvPr/>
        </p:nvSpPr>
        <p:spPr>
          <a:xfrm>
            <a:off x="-9995" y="6177157"/>
            <a:ext cx="12192000" cy="590400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05C56E3-B228-330D-C3FC-82FD66CE86DF}"/>
              </a:ext>
            </a:extLst>
          </p:cNvPr>
          <p:cNvSpPr txBox="1"/>
          <p:nvPr/>
        </p:nvSpPr>
        <p:spPr>
          <a:xfrm>
            <a:off x="11128249" y="6297826"/>
            <a:ext cx="106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D6F7CF-9C65-DC4D-744B-908B05D88A01}"/>
              </a:ext>
            </a:extLst>
          </p:cNvPr>
          <p:cNvSpPr/>
          <p:nvPr/>
        </p:nvSpPr>
        <p:spPr>
          <a:xfrm>
            <a:off x="-9994" y="-1111"/>
            <a:ext cx="12192001" cy="592075"/>
          </a:xfrm>
          <a:prstGeom prst="rect">
            <a:avLst/>
          </a:prstGeom>
          <a:solidFill>
            <a:srgbClr val="B84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5B9835D6-D93B-F360-ED2C-D6470A061975}"/>
              </a:ext>
            </a:extLst>
          </p:cNvPr>
          <p:cNvSpPr txBox="1"/>
          <p:nvPr/>
        </p:nvSpPr>
        <p:spPr>
          <a:xfrm>
            <a:off x="-290000" y="92475"/>
            <a:ext cx="1331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Nunito" pitchFamily="2" charset="0"/>
              </a:rPr>
              <a:t>     INTRODUCTION               METHODS               RESULTS               CONCLUSIONS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92C669-AA20-9825-FE31-F38C9E216AF0}"/>
              </a:ext>
            </a:extLst>
          </p:cNvPr>
          <p:cNvSpPr/>
          <p:nvPr/>
        </p:nvSpPr>
        <p:spPr>
          <a:xfrm>
            <a:off x="106873" y="53506"/>
            <a:ext cx="5919172" cy="531412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22" name="Picture 21" descr="A white bone with black text">
            <a:extLst>
              <a:ext uri="{FF2B5EF4-FFF2-40B4-BE49-F238E27FC236}">
                <a16:creationId xmlns:a16="http://schemas.microsoft.com/office/drawing/2014/main" id="{4AF7BBA5-AEBA-9639-9F3E-28A7C582D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6" b="32861"/>
          <a:stretch/>
        </p:blipFill>
        <p:spPr>
          <a:xfrm>
            <a:off x="5884429" y="6199316"/>
            <a:ext cx="1330835" cy="6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3E0363-F413-DBAF-987F-546B216AE45E}"/>
              </a:ext>
            </a:extLst>
          </p:cNvPr>
          <p:cNvSpPr/>
          <p:nvPr/>
        </p:nvSpPr>
        <p:spPr>
          <a:xfrm>
            <a:off x="8632620" y="71016"/>
            <a:ext cx="3379013" cy="492443"/>
          </a:xfrm>
          <a:prstGeom prst="rect">
            <a:avLst/>
          </a:prstGeom>
          <a:solidFill>
            <a:srgbClr val="B84946">
              <a:alpha val="7391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105CD81-49FE-C87B-FCFC-B1878B8DC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95" y="6220218"/>
            <a:ext cx="1429061" cy="58427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4E26AE5-DE6B-3B71-3E5D-2514DBCC051B}"/>
              </a:ext>
            </a:extLst>
          </p:cNvPr>
          <p:cNvGrpSpPr/>
          <p:nvPr/>
        </p:nvGrpSpPr>
        <p:grpSpPr>
          <a:xfrm>
            <a:off x="7838265" y="1487840"/>
            <a:ext cx="3232971" cy="2086732"/>
            <a:chOff x="6325474" y="2826638"/>
            <a:chExt cx="2952224" cy="17484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D7E6EC4-2F57-D758-1872-F09511C08727}"/>
                </a:ext>
              </a:extLst>
            </p:cNvPr>
            <p:cNvGrpSpPr/>
            <p:nvPr/>
          </p:nvGrpSpPr>
          <p:grpSpPr>
            <a:xfrm>
              <a:off x="6325474" y="2826638"/>
              <a:ext cx="2952224" cy="1748431"/>
              <a:chOff x="5944203" y="2556284"/>
              <a:chExt cx="2952224" cy="1748431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A6A46C4-D044-364A-674D-C6BF69937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4203" y="2834883"/>
                <a:ext cx="1053937" cy="1066635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D090457-F005-504F-FBE3-1A97E98A450C}"/>
                  </a:ext>
                </a:extLst>
              </p:cNvPr>
              <p:cNvGrpSpPr/>
              <p:nvPr/>
            </p:nvGrpSpPr>
            <p:grpSpPr>
              <a:xfrm>
                <a:off x="6922377" y="2556285"/>
                <a:ext cx="1974047" cy="1748431"/>
                <a:chOff x="2268253" y="3599357"/>
                <a:chExt cx="3430249" cy="273474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A2D3295A-9919-634F-D555-72E71E386A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6854" r="96885">
                              <a14:foregroundMark x1="6854" y1="42308" x2="9034" y2="79615"/>
                              <a14:foregroundMark x1="91277" y1="15000" x2="96885" y2="88462"/>
                              <a14:foregroundMark x1="96885" y1="88462" x2="91277" y2="79231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1105" y="3692392"/>
                  <a:ext cx="3114636" cy="2641705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D50AC26-ECC2-0E67-0C36-0047BE8D6C76}"/>
                    </a:ext>
                  </a:extLst>
                </p:cNvPr>
                <p:cNvSpPr txBox="1"/>
                <p:nvPr/>
              </p:nvSpPr>
              <p:spPr>
                <a:xfrm>
                  <a:off x="2342787" y="3599357"/>
                  <a:ext cx="3355715" cy="4436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600" b="1" dirty="0">
                      <a:solidFill>
                        <a:srgbClr val="FFAD5C"/>
                      </a:solidFill>
                      <a:latin typeface="Nunito" pitchFamily="2" charset="0"/>
                    </a:rPr>
                    <a:t>PERI-AUTOGRAFT</a:t>
                  </a:r>
                  <a:endParaRPr lang="fr-BE" b="1" dirty="0">
                    <a:solidFill>
                      <a:srgbClr val="FFAD5C"/>
                    </a:solidFill>
                    <a:latin typeface="Nunito" pitchFamily="2" charset="0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8A5B988-44A3-DAB9-7285-D19B4F7A7C6B}"/>
                    </a:ext>
                  </a:extLst>
                </p:cNvPr>
                <p:cNvSpPr/>
                <p:nvPr/>
              </p:nvSpPr>
              <p:spPr>
                <a:xfrm>
                  <a:off x="3365516" y="4682433"/>
                  <a:ext cx="1226040" cy="135652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5895352A-9295-C8B4-F971-F8F8FC6A18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9226" y="4106170"/>
                  <a:ext cx="1047681" cy="576263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F5D2390-81CB-82DF-0991-659177C80D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68253" y="5804448"/>
                  <a:ext cx="1088654" cy="234510"/>
                </a:xfrm>
                <a:prstGeom prst="line">
                  <a:avLst/>
                </a:prstGeom>
                <a:ln w="19050">
                  <a:prstDash val="sysDash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9DFE46-5B05-9FF7-172E-6E71307D1BB0}"/>
                </a:ext>
              </a:extLst>
            </p:cNvPr>
            <p:cNvSpPr/>
            <p:nvPr/>
          </p:nvSpPr>
          <p:spPr>
            <a:xfrm>
              <a:off x="6397533" y="3122715"/>
              <a:ext cx="939441" cy="11080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C829C8F3-89C1-0F49-F3DD-D1D509C33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298" y="4029938"/>
            <a:ext cx="1417785" cy="136714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EAD1440-522C-DCE8-971A-5AE67F38F587}"/>
              </a:ext>
            </a:extLst>
          </p:cNvPr>
          <p:cNvGrpSpPr/>
          <p:nvPr/>
        </p:nvGrpSpPr>
        <p:grpSpPr>
          <a:xfrm>
            <a:off x="8906794" y="3549275"/>
            <a:ext cx="2258349" cy="1993955"/>
            <a:chOff x="6040309" y="3223860"/>
            <a:chExt cx="3759846" cy="331966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78B7F00-8EC1-6E36-5AAE-9472E608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34" b="89434" l="3067" r="89877">
                          <a14:foregroundMark x1="7362" y1="30566" x2="9816" y2="81132"/>
                          <a14:foregroundMark x1="5215" y1="72075" x2="3374" y2="78868"/>
                          <a14:foregroundMark x1="88344" y1="37736" x2="89877" y2="622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4413" y="3438403"/>
              <a:ext cx="3575742" cy="310512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68341B3-64C5-5061-81D7-2B10D312BC5F}"/>
                </a:ext>
              </a:extLst>
            </p:cNvPr>
            <p:cNvSpPr txBox="1"/>
            <p:nvPr/>
          </p:nvSpPr>
          <p:spPr>
            <a:xfrm>
              <a:off x="6148980" y="3223860"/>
              <a:ext cx="3432762" cy="56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D587C6"/>
                  </a:solidFill>
                  <a:latin typeface="Nunito" pitchFamily="2" charset="0"/>
                </a:rPr>
                <a:t>PERI-SCAFFOLD16</a:t>
              </a:r>
              <a:endParaRPr lang="fr-BE" sz="1600" b="1" dirty="0">
                <a:solidFill>
                  <a:srgbClr val="D587C6"/>
                </a:solidFill>
                <a:latin typeface="Nunito" pitchFamily="2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679B050-B57D-B222-87B8-5DEDA5A5A3B9}"/>
                </a:ext>
              </a:extLst>
            </p:cNvPr>
            <p:cNvSpPr/>
            <p:nvPr/>
          </p:nvSpPr>
          <p:spPr>
            <a:xfrm>
              <a:off x="7357315" y="4826692"/>
              <a:ext cx="1237135" cy="13017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2C40BD1-A6D9-EC65-8720-BA85522CB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0309" y="6101553"/>
              <a:ext cx="1317007" cy="121727"/>
            </a:xfrm>
            <a:prstGeom prst="line">
              <a:avLst/>
            </a:prstGeom>
            <a:ln w="19050"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262097-D862-A7E4-D763-4DD1C53E972E}"/>
                </a:ext>
              </a:extLst>
            </p:cNvPr>
            <p:cNvCxnSpPr>
              <a:cxnSpLocks/>
            </p:cNvCxnSpPr>
            <p:nvPr/>
          </p:nvCxnSpPr>
          <p:spPr>
            <a:xfrm>
              <a:off x="6083799" y="4061583"/>
              <a:ext cx="1281730" cy="705155"/>
            </a:xfrm>
            <a:prstGeom prst="line">
              <a:avLst/>
            </a:prstGeom>
            <a:ln w="19050"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BBE51C4-96DC-88DA-9DD7-472F0DA78138}"/>
              </a:ext>
            </a:extLst>
          </p:cNvPr>
          <p:cNvSpPr txBox="1"/>
          <p:nvPr/>
        </p:nvSpPr>
        <p:spPr>
          <a:xfrm>
            <a:off x="6629269" y="5357606"/>
            <a:ext cx="38562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D587C6"/>
                </a:solidFill>
                <a:latin typeface="Nunito" pitchFamily="2" charset="0"/>
              </a:rPr>
              <a:t>SCAFFOLD 16GPa</a:t>
            </a:r>
            <a:endParaRPr lang="fr-BE" sz="1400" b="1" dirty="0">
              <a:solidFill>
                <a:srgbClr val="D587C6"/>
              </a:solidFill>
              <a:latin typeface="Nunito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49C161-E722-9708-AA8E-4C90001E2F4D}"/>
              </a:ext>
            </a:extLst>
          </p:cNvPr>
          <p:cNvSpPr/>
          <p:nvPr/>
        </p:nvSpPr>
        <p:spPr>
          <a:xfrm>
            <a:off x="7904135" y="4035183"/>
            <a:ext cx="1028779" cy="132242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9663D0-25E8-C16C-8330-A82EE8559822}"/>
              </a:ext>
            </a:extLst>
          </p:cNvPr>
          <p:cNvSpPr txBox="1"/>
          <p:nvPr/>
        </p:nvSpPr>
        <p:spPr>
          <a:xfrm>
            <a:off x="7772865" y="1606067"/>
            <a:ext cx="1306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FFAD5C"/>
                </a:solidFill>
                <a:latin typeface="Nunito" pitchFamily="2" charset="0"/>
              </a:rPr>
              <a:t>AUTOGRAFT</a:t>
            </a:r>
            <a:endParaRPr lang="fr-BE" sz="1400" b="1" dirty="0">
              <a:solidFill>
                <a:srgbClr val="FFAD5C"/>
              </a:solidFill>
              <a:latin typeface="Nunito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56AFFF5-7C22-7B2C-EC56-6DA1A4A952C2}"/>
              </a:ext>
            </a:extLst>
          </p:cNvPr>
          <p:cNvGrpSpPr/>
          <p:nvPr/>
        </p:nvGrpSpPr>
        <p:grpSpPr>
          <a:xfrm rot="16200000">
            <a:off x="10420641" y="3129627"/>
            <a:ext cx="1813842" cy="1083887"/>
            <a:chOff x="5314261" y="5205424"/>
            <a:chExt cx="2001681" cy="119536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010715-0FBB-8A3B-041E-E9B7CA0C14DC}"/>
                </a:ext>
              </a:extLst>
            </p:cNvPr>
            <p:cNvSpPr txBox="1"/>
            <p:nvPr/>
          </p:nvSpPr>
          <p:spPr>
            <a:xfrm rot="10800000">
              <a:off x="5850341" y="5969103"/>
              <a:ext cx="1181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Nunito" pitchFamily="2" charset="0"/>
                </a:rPr>
                <a:t>EFF </a:t>
              </a:r>
              <a:endParaRPr lang="fr-BE" b="1" dirty="0">
                <a:latin typeface="Nunito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7B9EB20-715F-BF86-B72F-1DE59EB5AD06}"/>
                </a:ext>
              </a:extLst>
            </p:cNvPr>
            <p:cNvSpPr/>
            <p:nvPr/>
          </p:nvSpPr>
          <p:spPr>
            <a:xfrm rot="16200000">
              <a:off x="6265845" y="5061106"/>
              <a:ext cx="153966" cy="1534072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0">
                  <a:srgbClr val="5773E3"/>
                </a:gs>
                <a:gs pos="100000">
                  <a:srgbClr val="D0403A"/>
                </a:gs>
              </a:gsLst>
              <a:lin ang="5400000" scaled="0"/>
              <a:tileRect/>
            </a:gra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B034231-94D8-4604-8F30-AABFE2699460}"/>
                </a:ext>
              </a:extLst>
            </p:cNvPr>
            <p:cNvSpPr txBox="1"/>
            <p:nvPr/>
          </p:nvSpPr>
          <p:spPr>
            <a:xfrm rot="5400000">
              <a:off x="6594199" y="5679045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HIGH</a:t>
              </a:r>
              <a:endParaRPr lang="fr-BE" sz="1050" b="1" dirty="0">
                <a:latin typeface="Nunito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F557703-2734-AB06-3002-98161902AA53}"/>
                </a:ext>
              </a:extLst>
            </p:cNvPr>
            <p:cNvSpPr txBox="1"/>
            <p:nvPr/>
          </p:nvSpPr>
          <p:spPr>
            <a:xfrm rot="5400000">
              <a:off x="4854128" y="5665557"/>
              <a:ext cx="11818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b="1" dirty="0">
                  <a:latin typeface="Nunito" pitchFamily="2" charset="0"/>
                </a:rPr>
                <a:t>LOW</a:t>
              </a:r>
              <a:endParaRPr lang="fr-BE" sz="1050" b="1" dirty="0">
                <a:latin typeface="Nunito" pitchFamily="2" charset="0"/>
              </a:endParaRP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1D9DD9A-A151-6721-9FE5-61244504F6CA}"/>
              </a:ext>
            </a:extLst>
          </p:cNvPr>
          <p:cNvSpPr/>
          <p:nvPr/>
        </p:nvSpPr>
        <p:spPr>
          <a:xfrm>
            <a:off x="7546462" y="1366355"/>
            <a:ext cx="4293248" cy="4324994"/>
          </a:xfrm>
          <a:prstGeom prst="roundRect">
            <a:avLst/>
          </a:prstGeom>
          <a:noFill/>
          <a:ln w="28575">
            <a:solidFill>
              <a:srgbClr val="B849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0E0F404-7C9B-C8A8-96DD-2D244346BCE5}"/>
              </a:ext>
            </a:extLst>
          </p:cNvPr>
          <p:cNvGrpSpPr/>
          <p:nvPr/>
        </p:nvGrpSpPr>
        <p:grpSpPr>
          <a:xfrm>
            <a:off x="105600" y="1205414"/>
            <a:ext cx="7299780" cy="4600384"/>
            <a:chOff x="93045" y="1020967"/>
            <a:chExt cx="7299780" cy="4600384"/>
          </a:xfrm>
        </p:grpSpPr>
        <p:pic>
          <p:nvPicPr>
            <p:cNvPr id="77" name="Picture 76" descr="A graph of blue and red bars&#10;&#10;AI-generated content may be incorrect.">
              <a:extLst>
                <a:ext uri="{FF2B5EF4-FFF2-40B4-BE49-F238E27FC236}">
                  <a16:creationId xmlns:a16="http://schemas.microsoft.com/office/drawing/2014/main" id="{CF900E4E-8E66-4BE9-7784-63421AF32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3" b="20293"/>
            <a:stretch>
              <a:fillRect/>
            </a:stretch>
          </p:blipFill>
          <p:spPr>
            <a:xfrm>
              <a:off x="93045" y="1236650"/>
              <a:ext cx="7299780" cy="3429215"/>
            </a:xfrm>
            <a:prstGeom prst="rect">
              <a:avLst/>
            </a:prstGeom>
          </p:spPr>
        </p:pic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995C18FC-7510-425E-7F07-338DC977E761}"/>
                </a:ext>
              </a:extLst>
            </p:cNvPr>
            <p:cNvSpPr/>
            <p:nvPr/>
          </p:nvSpPr>
          <p:spPr>
            <a:xfrm>
              <a:off x="93045" y="1020967"/>
              <a:ext cx="7171924" cy="4600384"/>
            </a:xfrm>
            <a:prstGeom prst="roundRect">
              <a:avLst/>
            </a:prstGeom>
            <a:noFill/>
            <a:ln w="28575">
              <a:solidFill>
                <a:srgbClr val="B849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B94FFB3-DFBD-3501-F245-68942F4901F5}"/>
              </a:ext>
            </a:extLst>
          </p:cNvPr>
          <p:cNvSpPr txBox="1"/>
          <p:nvPr/>
        </p:nvSpPr>
        <p:spPr>
          <a:xfrm>
            <a:off x="633002" y="4787702"/>
            <a:ext cx="1429061" cy="584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PERI-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CC3333"/>
                </a:solidFill>
                <a:latin typeface="Nunito" pitchFamily="2" charset="0"/>
              </a:rPr>
              <a:t>DEFECT</a:t>
            </a:r>
            <a:endParaRPr lang="fr-BE" sz="1600" b="1" dirty="0">
              <a:solidFill>
                <a:srgbClr val="CC3333"/>
              </a:solidFill>
              <a:latin typeface="Nunito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330021F-8A8F-41E6-C30D-ED565D21CDFB}"/>
              </a:ext>
            </a:extLst>
          </p:cNvPr>
          <p:cNvSpPr txBox="1"/>
          <p:nvPr/>
        </p:nvSpPr>
        <p:spPr>
          <a:xfrm>
            <a:off x="2101787" y="4812018"/>
            <a:ext cx="1637093" cy="584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i="0" u="none" strike="noStrike" kern="1200" dirty="0">
                <a:solidFill>
                  <a:srgbClr val="FFAD5C"/>
                </a:solidFill>
                <a:effectLst/>
                <a:latin typeface="Nunito" pitchFamily="2" charset="0"/>
              </a:rPr>
              <a:t>AUTOGRAFT</a:t>
            </a:r>
            <a:endParaRPr lang="fr-BE" sz="16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481141F-EB2B-0EB9-E474-8E81A70C46C5}"/>
              </a:ext>
            </a:extLst>
          </p:cNvPr>
          <p:cNvSpPr txBox="1"/>
          <p:nvPr/>
        </p:nvSpPr>
        <p:spPr>
          <a:xfrm>
            <a:off x="3341379" y="4819007"/>
            <a:ext cx="2166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D587C6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D587C6"/>
                </a:solidFill>
                <a:latin typeface="Nunito" pitchFamily="2" charset="0"/>
              </a:rPr>
              <a:t>16</a:t>
            </a:r>
            <a:endParaRPr lang="fr-BE" sz="1600" dirty="0">
              <a:solidFill>
                <a:srgbClr val="D587C6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FC34AF-1878-6D24-5466-88FCA385641C}"/>
              </a:ext>
            </a:extLst>
          </p:cNvPr>
          <p:cNvSpPr txBox="1"/>
          <p:nvPr/>
        </p:nvSpPr>
        <p:spPr>
          <a:xfrm>
            <a:off x="5082878" y="4823391"/>
            <a:ext cx="18495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0" u="none" strike="noStrike" kern="1200" dirty="0">
                <a:solidFill>
                  <a:srgbClr val="00B050"/>
                </a:solidFill>
                <a:effectLst/>
                <a:latin typeface="Nunito" pitchFamily="2" charset="0"/>
              </a:rPr>
              <a:t>PERI-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SCAFFOLD</a:t>
            </a:r>
          </a:p>
          <a:p>
            <a:pPr algn="ctr"/>
            <a:r>
              <a:rPr lang="en-GB" sz="1600" b="1" dirty="0">
                <a:solidFill>
                  <a:srgbClr val="00B050"/>
                </a:solidFill>
                <a:latin typeface="Nunito" pitchFamily="2" charset="0"/>
              </a:rPr>
              <a:t>100</a:t>
            </a:r>
            <a:endParaRPr lang="fr-BE" sz="1600" dirty="0">
              <a:solidFill>
                <a:srgbClr val="00B05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AD190E-C16E-7084-1908-BED8A60BB76E}"/>
              </a:ext>
            </a:extLst>
          </p:cNvPr>
          <p:cNvSpPr txBox="1"/>
          <p:nvPr/>
        </p:nvSpPr>
        <p:spPr>
          <a:xfrm>
            <a:off x="2319962" y="838701"/>
            <a:ext cx="2743200" cy="715089"/>
          </a:xfrm>
          <a:prstGeom prst="roundRect">
            <a:avLst/>
          </a:prstGeom>
          <a:solidFill>
            <a:srgbClr val="DEB3B3"/>
          </a:solidFill>
          <a:ln w="19050">
            <a:solidFill>
              <a:srgbClr val="8C191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Nunito" pitchFamily="2" charset="0"/>
              </a:rPr>
              <a:t>MICROSTRUCTURE EFFECT</a:t>
            </a:r>
            <a:endParaRPr lang="fr-BE" b="1" dirty="0">
              <a:latin typeface="Nunito" pitchFamily="2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D7F0B93-E13E-F6D5-1C11-2B0AB5EC5CA3}"/>
              </a:ext>
            </a:extLst>
          </p:cNvPr>
          <p:cNvSpPr/>
          <p:nvPr/>
        </p:nvSpPr>
        <p:spPr>
          <a:xfrm>
            <a:off x="2184774" y="4740442"/>
            <a:ext cx="1429061" cy="8309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542803C-64CA-97A7-7AEC-8567EF049C21}"/>
              </a:ext>
            </a:extLst>
          </p:cNvPr>
          <p:cNvSpPr/>
          <p:nvPr/>
        </p:nvSpPr>
        <p:spPr>
          <a:xfrm>
            <a:off x="3738880" y="4782069"/>
            <a:ext cx="1429061" cy="83099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3940E7-97CF-9F0C-008C-DEC47055B100}"/>
              </a:ext>
            </a:extLst>
          </p:cNvPr>
          <p:cNvSpPr txBox="1"/>
          <p:nvPr/>
        </p:nvSpPr>
        <p:spPr>
          <a:xfrm>
            <a:off x="2579569" y="3155635"/>
            <a:ext cx="2145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Nunito" pitchFamily="2" charset="0"/>
              </a:rPr>
              <a:t>SAME ELASTIC MODULUS!</a:t>
            </a:r>
            <a:endParaRPr lang="fr-BE" sz="2000" b="1" dirty="0">
              <a:latin typeface="Nunito" pitchFamily="2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976DB41-4FC0-8ED9-9DB6-EB8DDC0876F0}"/>
              </a:ext>
            </a:extLst>
          </p:cNvPr>
          <p:cNvGrpSpPr/>
          <p:nvPr/>
        </p:nvGrpSpPr>
        <p:grpSpPr>
          <a:xfrm>
            <a:off x="2813993" y="1801527"/>
            <a:ext cx="2617785" cy="592075"/>
            <a:chOff x="4832350" y="5274293"/>
            <a:chExt cx="2617785" cy="59207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9DE03-D570-F5CF-1D43-28869610FE16}"/>
                </a:ext>
              </a:extLst>
            </p:cNvPr>
            <p:cNvSpPr/>
            <p:nvPr/>
          </p:nvSpPr>
          <p:spPr>
            <a:xfrm>
              <a:off x="4968455" y="5346064"/>
              <a:ext cx="318582" cy="21262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46BD740-FAF6-DCDA-9795-8A1A7E8DBB4F}"/>
                </a:ext>
              </a:extLst>
            </p:cNvPr>
            <p:cNvSpPr txBox="1"/>
            <p:nvPr/>
          </p:nvSpPr>
          <p:spPr>
            <a:xfrm>
              <a:off x="5287038" y="5314936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C00000"/>
                  </a:solidFill>
                  <a:latin typeface="Nunito" pitchFamily="2" charset="0"/>
                </a:rPr>
                <a:t>HIGH STRAIN</a:t>
              </a:r>
              <a:endParaRPr lang="fr-BE" sz="1200" b="1" dirty="0">
                <a:solidFill>
                  <a:srgbClr val="C00000"/>
                </a:solidFill>
                <a:latin typeface="Nunito" pitchFamily="2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0C0A53F-6DD9-2053-23E1-D609747885E7}"/>
                </a:ext>
              </a:extLst>
            </p:cNvPr>
            <p:cNvSpPr/>
            <p:nvPr/>
          </p:nvSpPr>
          <p:spPr>
            <a:xfrm>
              <a:off x="4968455" y="5628761"/>
              <a:ext cx="318582" cy="193180"/>
            </a:xfrm>
            <a:prstGeom prst="rect">
              <a:avLst/>
            </a:prstGeom>
            <a:solidFill>
              <a:srgbClr val="19198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584C29F-FC21-85A1-E083-E8DFDB86AF20}"/>
                </a:ext>
              </a:extLst>
            </p:cNvPr>
            <p:cNvSpPr txBox="1"/>
            <p:nvPr/>
          </p:nvSpPr>
          <p:spPr>
            <a:xfrm>
              <a:off x="5287037" y="5589369"/>
              <a:ext cx="2163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19198C"/>
                  </a:solidFill>
                  <a:latin typeface="Nunito" pitchFamily="2" charset="0"/>
                </a:rPr>
                <a:t>LOW STRAIN</a:t>
              </a:r>
              <a:endParaRPr lang="fr-BE" sz="1200" b="1" dirty="0">
                <a:solidFill>
                  <a:srgbClr val="19198C"/>
                </a:solidFill>
                <a:latin typeface="Nunito" pitchFamily="2" charset="0"/>
              </a:endParaRP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5501037E-BEE8-59FD-8D00-6EF88FC28A22}"/>
                </a:ext>
              </a:extLst>
            </p:cNvPr>
            <p:cNvSpPr/>
            <p:nvPr/>
          </p:nvSpPr>
          <p:spPr>
            <a:xfrm>
              <a:off x="4832350" y="5274293"/>
              <a:ext cx="1676400" cy="59207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40481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2" grpId="0"/>
      <p:bldP spid="73" grpId="0" animBg="1"/>
      <p:bldP spid="85" grpId="0" animBg="1"/>
      <p:bldP spid="86" grpId="0" animBg="1"/>
      <p:bldP spid="87" grpId="0"/>
    </p:bldLst>
  </p:timing>
</p:sld>
</file>

<file path=ppt/theme/theme1.xml><?xml version="1.0" encoding="utf-8"?>
<a:theme xmlns:a="http://schemas.openxmlformats.org/drawingml/2006/main" name="Metropolitan">
  <a:themeElements>
    <a:clrScheme name="Custom 12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66B1BD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17347</TotalTime>
  <Words>547</Words>
  <Application>Microsoft Office PowerPoint</Application>
  <PresentationFormat>Widescreen</PresentationFormat>
  <Paragraphs>204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Nunito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INVESTIGATION OF THE TENDON-TO-BONE INSERTION:  THE ROLE OF TISSUE ANISOTROPY</dc:title>
  <dc:creator>Malerba Albano</dc:creator>
  <cp:lastModifiedBy>Souhail Hajar</cp:lastModifiedBy>
  <cp:revision>7</cp:revision>
  <dcterms:created xsi:type="dcterms:W3CDTF">2023-06-01T12:23:13Z</dcterms:created>
  <dcterms:modified xsi:type="dcterms:W3CDTF">2025-07-11T09:13:38Z</dcterms:modified>
</cp:coreProperties>
</file>