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2899350" cy="43562588"/>
  <p:notesSz cx="6867525" cy="99933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20">
          <p15:clr>
            <a:srgbClr val="A4A3A4"/>
          </p15:clr>
        </p15:guide>
        <p15:guide id="2" pos="1036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5E8E8F-BC36-48CD-DA63-0CF24A84248E}" name="Brusselman Axelle" initials="" userId="S::Axelle.Brusselman@uliege.be::c0768b6d-98c5-4575-bfa3-4e22e74b7736" providerId="AD"/>
  <p188:author id="{4ECCB0D2-54AB-0AA1-E1EF-ACC743547C77}" name="Delille Bruno" initials="DB" userId="S::Bruno.Delille@uliege.be::f702bbb8-eee1-4a17-85e2-2d8e6febf1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B89"/>
    <a:srgbClr val="333333"/>
    <a:srgbClr val="4E81BD"/>
    <a:srgbClr val="385C8A"/>
    <a:srgbClr val="B8CBDA"/>
    <a:srgbClr val="84A5BF"/>
    <a:srgbClr val="FFFFFF"/>
    <a:srgbClr val="9AB4CA"/>
    <a:srgbClr val="B3C7D7"/>
    <a:srgbClr val="5883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471E27-2AA8-47D9-9E49-8119770838DA}" v="2014" dt="2025-03-04T15:18:10.378"/>
    <p1510:client id="{F836A952-B904-474F-853E-CB389C67ADFA}" v="84" dt="2025-03-04T15:09:34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3720"/>
        <p:guide pos="10362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microsoft.com/office/2018/10/relationships/authors" Target="author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sselman Axelle" userId="c0768b6d-98c5-4575-bfa3-4e22e74b7736" providerId="ADAL" clId="{51471E27-2AA8-47D9-9E49-8119770838DA}"/>
    <pc:docChg chg="undo redo custSel addSld delSld modSld">
      <pc:chgData name="Brusselman Axelle" userId="c0768b6d-98c5-4575-bfa3-4e22e74b7736" providerId="ADAL" clId="{51471E27-2AA8-47D9-9E49-8119770838DA}" dt="2025-03-04T15:18:10.378" v="8407" actId="1076"/>
      <pc:docMkLst>
        <pc:docMk/>
      </pc:docMkLst>
      <pc:sldChg chg="addSp delSp modSp del mod">
        <pc:chgData name="Brusselman Axelle" userId="c0768b6d-98c5-4575-bfa3-4e22e74b7736" providerId="ADAL" clId="{51471E27-2AA8-47D9-9E49-8119770838DA}" dt="2025-03-03T09:51:05.412" v="4649" actId="2696"/>
        <pc:sldMkLst>
          <pc:docMk/>
          <pc:sldMk cId="2154087851" sldId="257"/>
        </pc:sldMkLst>
        <pc:spChg chg="add del">
          <ac:chgData name="Brusselman Axelle" userId="c0768b6d-98c5-4575-bfa3-4e22e74b7736" providerId="ADAL" clId="{51471E27-2AA8-47D9-9E49-8119770838DA}" dt="2025-02-26T15:07:39.110" v="1" actId="478"/>
          <ac:spMkLst>
            <pc:docMk/>
            <pc:sldMk cId="2154087851" sldId="257"/>
            <ac:spMk id="2" creationId="{D510B6F1-CBF5-26DC-6A0F-843B0DCB84E3}"/>
          </ac:spMkLst>
        </pc:spChg>
        <pc:spChg chg="add mod">
          <ac:chgData name="Brusselman Axelle" userId="c0768b6d-98c5-4575-bfa3-4e22e74b7736" providerId="ADAL" clId="{51471E27-2AA8-47D9-9E49-8119770838DA}" dt="2025-02-28T19:31:27.636" v="3969" actId="403"/>
          <ac:spMkLst>
            <pc:docMk/>
            <pc:sldMk cId="2154087851" sldId="257"/>
            <ac:spMk id="3" creationId="{B8246A54-5C73-1D70-20FA-4DE4D905A707}"/>
          </ac:spMkLst>
        </pc:spChg>
        <pc:spChg chg="add del mod">
          <ac:chgData name="Brusselman Axelle" userId="c0768b6d-98c5-4575-bfa3-4e22e74b7736" providerId="ADAL" clId="{51471E27-2AA8-47D9-9E49-8119770838DA}" dt="2025-02-26T15:11:19.453" v="18" actId="478"/>
          <ac:spMkLst>
            <pc:docMk/>
            <pc:sldMk cId="2154087851" sldId="257"/>
            <ac:spMk id="3" creationId="{ED3BD272-5142-1681-66B6-3C6FEEDABC54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4" creationId="{37AF1B73-522C-D092-5FB7-B8CFC128775C}"/>
          </ac:spMkLst>
        </pc:spChg>
        <pc:spChg chg="add mod">
          <ac:chgData name="Brusselman Axelle" userId="c0768b6d-98c5-4575-bfa3-4e22e74b7736" providerId="ADAL" clId="{51471E27-2AA8-47D9-9E49-8119770838DA}" dt="2025-02-28T19:31:32.172" v="3971" actId="403"/>
          <ac:spMkLst>
            <pc:docMk/>
            <pc:sldMk cId="2154087851" sldId="257"/>
            <ac:spMk id="4" creationId="{D2AEB356-BECF-5ABB-6798-925966B5B7C6}"/>
          </ac:spMkLst>
        </pc:spChg>
        <pc:spChg chg="add del mod">
          <ac:chgData name="Brusselman Axelle" userId="c0768b6d-98c5-4575-bfa3-4e22e74b7736" providerId="ADAL" clId="{51471E27-2AA8-47D9-9E49-8119770838DA}" dt="2025-02-27T15:45:52.278" v="2291" actId="478"/>
          <ac:spMkLst>
            <pc:docMk/>
            <pc:sldMk cId="2154087851" sldId="257"/>
            <ac:spMk id="4" creationId="{E7B73AF1-79CA-04C8-B90A-60A676E8BDE6}"/>
          </ac:spMkLst>
        </pc:spChg>
        <pc:spChg chg="add mod">
          <ac:chgData name="Brusselman Axelle" userId="c0768b6d-98c5-4575-bfa3-4e22e74b7736" providerId="ADAL" clId="{51471E27-2AA8-47D9-9E49-8119770838DA}" dt="2025-02-28T19:31:37.313" v="3973" actId="403"/>
          <ac:spMkLst>
            <pc:docMk/>
            <pc:sldMk cId="2154087851" sldId="257"/>
            <ac:spMk id="5" creationId="{567F192B-E840-82B1-CF0A-E0D98E18ABDB}"/>
          </ac:spMkLst>
        </pc:spChg>
        <pc:spChg chg="add del mod">
          <ac:chgData name="Brusselman Axelle" userId="c0768b6d-98c5-4575-bfa3-4e22e74b7736" providerId="ADAL" clId="{51471E27-2AA8-47D9-9E49-8119770838DA}" dt="2025-02-27T15:36:10.659" v="2137" actId="478"/>
          <ac:spMkLst>
            <pc:docMk/>
            <pc:sldMk cId="2154087851" sldId="257"/>
            <ac:spMk id="5" creationId="{E16626EC-0500-7B77-AAE4-648ECB362900}"/>
          </ac:spMkLst>
        </pc:spChg>
        <pc:spChg chg="add mod">
          <ac:chgData name="Brusselman Axelle" userId="c0768b6d-98c5-4575-bfa3-4e22e74b7736" providerId="ADAL" clId="{51471E27-2AA8-47D9-9E49-8119770838DA}" dt="2025-02-28T19:31:42.682" v="3975" actId="403"/>
          <ac:spMkLst>
            <pc:docMk/>
            <pc:sldMk cId="2154087851" sldId="257"/>
            <ac:spMk id="6" creationId="{5EB7B187-50C1-F6DB-3E71-FFE03ECEE92F}"/>
          </ac:spMkLst>
        </pc:spChg>
        <pc:spChg chg="mod ord">
          <ac:chgData name="Brusselman Axelle" userId="c0768b6d-98c5-4575-bfa3-4e22e74b7736" providerId="ADAL" clId="{51471E27-2AA8-47D9-9E49-8119770838DA}" dt="2025-02-27T16:14:32.432" v="2518" actId="20577"/>
          <ac:spMkLst>
            <pc:docMk/>
            <pc:sldMk cId="2154087851" sldId="257"/>
            <ac:spMk id="7" creationId="{DAC3A18E-00E0-87FA-8A23-B77F3F575CA3}"/>
          </ac:spMkLst>
        </pc:spChg>
        <pc:spChg chg="mod ord">
          <ac:chgData name="Brusselman Axelle" userId="c0768b6d-98c5-4575-bfa3-4e22e74b7736" providerId="ADAL" clId="{51471E27-2AA8-47D9-9E49-8119770838DA}" dt="2025-02-27T15:35:37.412" v="2131" actId="207"/>
          <ac:spMkLst>
            <pc:docMk/>
            <pc:sldMk cId="2154087851" sldId="257"/>
            <ac:spMk id="8" creationId="{53BEA43F-AA5A-10B3-1850-C41474FF96BC}"/>
          </ac:spMkLst>
        </pc:spChg>
        <pc:spChg chg="mod ord">
          <ac:chgData name="Brusselman Axelle" userId="c0768b6d-98c5-4575-bfa3-4e22e74b7736" providerId="ADAL" clId="{51471E27-2AA8-47D9-9E49-8119770838DA}" dt="2025-02-27T15:50:32.248" v="2356" actId="113"/>
          <ac:spMkLst>
            <pc:docMk/>
            <pc:sldMk cId="2154087851" sldId="257"/>
            <ac:spMk id="9" creationId="{9CE9947B-2774-C91E-F018-C568F380BF07}"/>
          </ac:spMkLst>
        </pc:spChg>
        <pc:spChg chg="mod ord">
          <ac:chgData name="Brusselman Axelle" userId="c0768b6d-98c5-4575-bfa3-4e22e74b7736" providerId="ADAL" clId="{51471E27-2AA8-47D9-9E49-8119770838DA}" dt="2025-02-27T15:50:26.468" v="2355" actId="404"/>
          <ac:spMkLst>
            <pc:docMk/>
            <pc:sldMk cId="2154087851" sldId="257"/>
            <ac:spMk id="10" creationId="{0A224F4D-581F-3D05-C9A9-C1657712C794}"/>
          </ac:spMkLst>
        </pc:spChg>
        <pc:spChg chg="del">
          <ac:chgData name="Brusselman Axelle" userId="c0768b6d-98c5-4575-bfa3-4e22e74b7736" providerId="ADAL" clId="{51471E27-2AA8-47D9-9E49-8119770838DA}" dt="2025-02-26T15:09:09.545" v="3" actId="478"/>
          <ac:spMkLst>
            <pc:docMk/>
            <pc:sldMk cId="2154087851" sldId="257"/>
            <ac:spMk id="11" creationId="{2D7FA4B3-1081-741C-B1EE-C415833AEAE3}"/>
          </ac:spMkLst>
        </pc:spChg>
        <pc:spChg chg="add mod">
          <ac:chgData name="Brusselman Axelle" userId="c0768b6d-98c5-4575-bfa3-4e22e74b7736" providerId="ADAL" clId="{51471E27-2AA8-47D9-9E49-8119770838DA}" dt="2025-02-28T19:31:51.885" v="3977" actId="403"/>
          <ac:spMkLst>
            <pc:docMk/>
            <pc:sldMk cId="2154087851" sldId="257"/>
            <ac:spMk id="11" creationId="{EBFD42C2-7DF0-CEEA-AEFC-4B830269E39F}"/>
          </ac:spMkLst>
        </pc:spChg>
        <pc:spChg chg="add del mod">
          <ac:chgData name="Brusselman Axelle" userId="c0768b6d-98c5-4575-bfa3-4e22e74b7736" providerId="ADAL" clId="{51471E27-2AA8-47D9-9E49-8119770838DA}" dt="2025-02-27T15:42:34.285" v="2260" actId="478"/>
          <ac:spMkLst>
            <pc:docMk/>
            <pc:sldMk cId="2154087851" sldId="257"/>
            <ac:spMk id="12" creationId="{201BC03C-2DA6-31FE-5F93-C524C7A7A5EA}"/>
          </ac:spMkLst>
        </pc:spChg>
        <pc:spChg chg="add mod">
          <ac:chgData name="Brusselman Axelle" userId="c0768b6d-98c5-4575-bfa3-4e22e74b7736" providerId="ADAL" clId="{51471E27-2AA8-47D9-9E49-8119770838DA}" dt="2025-02-28T10:57:55.324" v="3439" actId="1076"/>
          <ac:spMkLst>
            <pc:docMk/>
            <pc:sldMk cId="2154087851" sldId="257"/>
            <ac:spMk id="12" creationId="{BBB2D276-647D-AB69-C195-7C37F9F9BD3A}"/>
          </ac:spMkLst>
        </pc:spChg>
        <pc:spChg chg="add mod">
          <ac:chgData name="Brusselman Axelle" userId="c0768b6d-98c5-4575-bfa3-4e22e74b7736" providerId="ADAL" clId="{51471E27-2AA8-47D9-9E49-8119770838DA}" dt="2025-02-28T10:57:50.453" v="3437" actId="1076"/>
          <ac:spMkLst>
            <pc:docMk/>
            <pc:sldMk cId="2154087851" sldId="257"/>
            <ac:spMk id="13" creationId="{72791986-58B2-1E5E-F535-DF1A26B85B6F}"/>
          </ac:spMkLst>
        </pc:spChg>
        <pc:spChg chg="add del mod">
          <ac:chgData name="Brusselman Axelle" userId="c0768b6d-98c5-4575-bfa3-4e22e74b7736" providerId="ADAL" clId="{51471E27-2AA8-47D9-9E49-8119770838DA}" dt="2025-02-27T14:10:35.213" v="1560" actId="478"/>
          <ac:spMkLst>
            <pc:docMk/>
            <pc:sldMk cId="2154087851" sldId="257"/>
            <ac:spMk id="13" creationId="{CC1E5C67-FAA2-4011-4691-8605C09135F4}"/>
          </ac:spMkLst>
        </pc:spChg>
        <pc:spChg chg="add del mod">
          <ac:chgData name="Brusselman Axelle" userId="c0768b6d-98c5-4575-bfa3-4e22e74b7736" providerId="ADAL" clId="{51471E27-2AA8-47D9-9E49-8119770838DA}" dt="2025-02-27T15:49:05.658" v="2335" actId="478"/>
          <ac:spMkLst>
            <pc:docMk/>
            <pc:sldMk cId="2154087851" sldId="257"/>
            <ac:spMk id="15" creationId="{1F616EDC-5C51-4C02-FB8D-7FCB1704EE7E}"/>
          </ac:spMkLst>
        </pc:spChg>
        <pc:spChg chg="add mod">
          <ac:chgData name="Brusselman Axelle" userId="c0768b6d-98c5-4575-bfa3-4e22e74b7736" providerId="ADAL" clId="{51471E27-2AA8-47D9-9E49-8119770838DA}" dt="2025-02-28T10:57:31.622" v="3433" actId="1076"/>
          <ac:spMkLst>
            <pc:docMk/>
            <pc:sldMk cId="2154087851" sldId="257"/>
            <ac:spMk id="15" creationId="{8DA88014-C33B-B75C-C037-ADE030128382}"/>
          </ac:spMkLst>
        </pc:spChg>
        <pc:spChg chg="add del mod">
          <ac:chgData name="Brusselman Axelle" userId="c0768b6d-98c5-4575-bfa3-4e22e74b7736" providerId="ADAL" clId="{51471E27-2AA8-47D9-9E49-8119770838DA}" dt="2025-02-26T15:14:15.844" v="35" actId="478"/>
          <ac:spMkLst>
            <pc:docMk/>
            <pc:sldMk cId="2154087851" sldId="257"/>
            <ac:spMk id="15" creationId="{EDAF5D03-37AD-0625-7333-C889ABEBAC1A}"/>
          </ac:spMkLst>
        </pc:spChg>
        <pc:spChg chg="mod">
          <ac:chgData name="Brusselman Axelle" userId="c0768b6d-98c5-4575-bfa3-4e22e74b7736" providerId="ADAL" clId="{51471E27-2AA8-47D9-9E49-8119770838DA}" dt="2025-02-27T20:02:38.723" v="3050"/>
          <ac:spMkLst>
            <pc:docMk/>
            <pc:sldMk cId="2154087851" sldId="257"/>
            <ac:spMk id="16" creationId="{AF424142-FD74-084D-A2F7-7772EFEBC3A6}"/>
          </ac:spMkLst>
        </pc:spChg>
        <pc:spChg chg="add del mod">
          <ac:chgData name="Brusselman Axelle" userId="c0768b6d-98c5-4575-bfa3-4e22e74b7736" providerId="ADAL" clId="{51471E27-2AA8-47D9-9E49-8119770838DA}" dt="2025-02-27T15:36:31.288" v="2142" actId="478"/>
          <ac:spMkLst>
            <pc:docMk/>
            <pc:sldMk cId="2154087851" sldId="257"/>
            <ac:spMk id="16" creationId="{D1A81134-47D5-4062-E471-E03EED5A5013}"/>
          </ac:spMkLst>
        </pc:spChg>
        <pc:spChg chg="mod">
          <ac:chgData name="Brusselman Axelle" userId="c0768b6d-98c5-4575-bfa3-4e22e74b7736" providerId="ADAL" clId="{51471E27-2AA8-47D9-9E49-8119770838DA}" dt="2025-02-27T20:02:38.723" v="3050"/>
          <ac:spMkLst>
            <pc:docMk/>
            <pc:sldMk cId="2154087851" sldId="257"/>
            <ac:spMk id="17" creationId="{590539F9-AAFC-0DB8-BCC6-808B4C93A880}"/>
          </ac:spMkLst>
        </pc:spChg>
        <pc:spChg chg="add del mod topLvl">
          <ac:chgData name="Brusselman Axelle" userId="c0768b6d-98c5-4575-bfa3-4e22e74b7736" providerId="ADAL" clId="{51471E27-2AA8-47D9-9E49-8119770838DA}" dt="2025-02-27T14:30:42.966" v="1828" actId="478"/>
          <ac:spMkLst>
            <pc:docMk/>
            <pc:sldMk cId="2154087851" sldId="257"/>
            <ac:spMk id="17" creationId="{913E5AD1-3FD3-4D02-583A-7B5E03C18AEE}"/>
          </ac:spMkLst>
        </pc:spChg>
        <pc:spChg chg="add mod">
          <ac:chgData name="Brusselman Axelle" userId="c0768b6d-98c5-4575-bfa3-4e22e74b7736" providerId="ADAL" clId="{51471E27-2AA8-47D9-9E49-8119770838DA}" dt="2025-02-28T19:28:13.660" v="3957" actId="1076"/>
          <ac:spMkLst>
            <pc:docMk/>
            <pc:sldMk cId="2154087851" sldId="257"/>
            <ac:spMk id="17" creationId="{EDA0FE09-53C5-9F77-8269-5959A105E675}"/>
          </ac:spMkLst>
        </pc:spChg>
        <pc:spChg chg="add del mod">
          <ac:chgData name="Brusselman Axelle" userId="c0768b6d-98c5-4575-bfa3-4e22e74b7736" providerId="ADAL" clId="{51471E27-2AA8-47D9-9E49-8119770838DA}" dt="2025-02-26T16:35:45.931" v="843" actId="478"/>
          <ac:spMkLst>
            <pc:docMk/>
            <pc:sldMk cId="2154087851" sldId="257"/>
            <ac:spMk id="18" creationId="{D670402E-89AA-F307-879D-F0175BB244B2}"/>
          </ac:spMkLst>
        </pc:spChg>
        <pc:spChg chg="add mod">
          <ac:chgData name="Brusselman Axelle" userId="c0768b6d-98c5-4575-bfa3-4e22e74b7736" providerId="ADAL" clId="{51471E27-2AA8-47D9-9E49-8119770838DA}" dt="2025-02-28T19:28:59.537" v="3965" actId="1076"/>
          <ac:spMkLst>
            <pc:docMk/>
            <pc:sldMk cId="2154087851" sldId="257"/>
            <ac:spMk id="18" creationId="{F65B0AE6-F36F-4F22-AED8-06DA27098496}"/>
          </ac:spMkLst>
        </pc:spChg>
        <pc:spChg chg="del">
          <ac:chgData name="Brusselman Axelle" userId="c0768b6d-98c5-4575-bfa3-4e22e74b7736" providerId="ADAL" clId="{51471E27-2AA8-47D9-9E49-8119770838DA}" dt="2025-02-26T15:09:09.545" v="3" actId="478"/>
          <ac:spMkLst>
            <pc:docMk/>
            <pc:sldMk cId="2154087851" sldId="257"/>
            <ac:spMk id="19" creationId="{749738D7-D61D-9D8B-0323-F4F34A0427B9}"/>
          </ac:spMkLst>
        </pc:spChg>
        <pc:spChg chg="add del mod">
          <ac:chgData name="Brusselman Axelle" userId="c0768b6d-98c5-4575-bfa3-4e22e74b7736" providerId="ADAL" clId="{51471E27-2AA8-47D9-9E49-8119770838DA}" dt="2025-02-26T16:35:28.166" v="837" actId="478"/>
          <ac:spMkLst>
            <pc:docMk/>
            <pc:sldMk cId="2154087851" sldId="257"/>
            <ac:spMk id="21" creationId="{231C537E-B6AD-AB0C-5BA3-E7CE42943F20}"/>
          </ac:spMkLst>
        </pc:spChg>
        <pc:spChg chg="add del mod">
          <ac:chgData name="Brusselman Axelle" userId="c0768b6d-98c5-4575-bfa3-4e22e74b7736" providerId="ADAL" clId="{51471E27-2AA8-47D9-9E49-8119770838DA}" dt="2025-02-27T09:58:02.212" v="849" actId="478"/>
          <ac:spMkLst>
            <pc:docMk/>
            <pc:sldMk cId="2154087851" sldId="257"/>
            <ac:spMk id="23" creationId="{B26C9F5E-507F-CD06-3681-EB5162FAAD27}"/>
          </ac:spMkLst>
        </pc:spChg>
        <pc:spChg chg="mod">
          <ac:chgData name="Brusselman Axelle" userId="c0768b6d-98c5-4575-bfa3-4e22e74b7736" providerId="ADAL" clId="{51471E27-2AA8-47D9-9E49-8119770838DA}" dt="2025-02-27T15:48:05.151" v="2326" actId="1076"/>
          <ac:spMkLst>
            <pc:docMk/>
            <pc:sldMk cId="2154087851" sldId="257"/>
            <ac:spMk id="24" creationId="{F5E272E3-4CD8-3E23-06AA-BFF4C1F5FCDF}"/>
          </ac:spMkLst>
        </pc:spChg>
        <pc:spChg chg="mod topLvl">
          <ac:chgData name="Brusselman Axelle" userId="c0768b6d-98c5-4575-bfa3-4e22e74b7736" providerId="ADAL" clId="{51471E27-2AA8-47D9-9E49-8119770838DA}" dt="2025-02-27T14:55:10.910" v="1984" actId="20577"/>
          <ac:spMkLst>
            <pc:docMk/>
            <pc:sldMk cId="2154087851" sldId="257"/>
            <ac:spMk id="26" creationId="{AE251100-E732-F1D9-22E9-BC1FBAA1AC1E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26" creationId="{E6F5D49C-E1CD-3F0C-4920-AD9154F6702A}"/>
          </ac:spMkLst>
        </pc:spChg>
        <pc:spChg chg="mod">
          <ac:chgData name="Brusselman Axelle" userId="c0768b6d-98c5-4575-bfa3-4e22e74b7736" providerId="ADAL" clId="{51471E27-2AA8-47D9-9E49-8119770838DA}" dt="2025-02-27T20:03:05.611" v="3056"/>
          <ac:spMkLst>
            <pc:docMk/>
            <pc:sldMk cId="2154087851" sldId="257"/>
            <ac:spMk id="26" creationId="{F2B9E1CE-43AD-2FA2-FDD1-C66954AE2264}"/>
          </ac:spMkLst>
        </pc:spChg>
        <pc:spChg chg="mod">
          <ac:chgData name="Brusselman Axelle" userId="c0768b6d-98c5-4575-bfa3-4e22e74b7736" providerId="ADAL" clId="{51471E27-2AA8-47D9-9E49-8119770838DA}" dt="2025-02-27T20:03:05.611" v="3056"/>
          <ac:spMkLst>
            <pc:docMk/>
            <pc:sldMk cId="2154087851" sldId="257"/>
            <ac:spMk id="28" creationId="{A69FA60E-CE54-B447-9DB2-420D4BEEFA69}"/>
          </ac:spMkLst>
        </pc:spChg>
        <pc:spChg chg="add del mod">
          <ac:chgData name="Brusselman Axelle" userId="c0768b6d-98c5-4575-bfa3-4e22e74b7736" providerId="ADAL" clId="{51471E27-2AA8-47D9-9E49-8119770838DA}" dt="2025-02-27T15:48:25.668" v="2331" actId="478"/>
          <ac:spMkLst>
            <pc:docMk/>
            <pc:sldMk cId="2154087851" sldId="257"/>
            <ac:spMk id="28" creationId="{B16B21DF-6520-3466-B318-36867D1349C6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30" creationId="{28B917F1-4CB3-1005-792D-2A0E03F306A1}"/>
          </ac:spMkLst>
        </pc:spChg>
        <pc:spChg chg="del mod topLvl">
          <ac:chgData name="Brusselman Axelle" userId="c0768b6d-98c5-4575-bfa3-4e22e74b7736" providerId="ADAL" clId="{51471E27-2AA8-47D9-9E49-8119770838DA}" dt="2025-02-27T14:54:44.708" v="1979" actId="478"/>
          <ac:spMkLst>
            <pc:docMk/>
            <pc:sldMk cId="2154087851" sldId="257"/>
            <ac:spMk id="30" creationId="{2C12862E-425D-7F12-E35E-BDD66A73FA34}"/>
          </ac:spMkLst>
        </pc:spChg>
        <pc:spChg chg="add del mod">
          <ac:chgData name="Brusselman Axelle" userId="c0768b6d-98c5-4575-bfa3-4e22e74b7736" providerId="ADAL" clId="{51471E27-2AA8-47D9-9E49-8119770838DA}" dt="2025-02-26T16:35:42.963" v="841" actId="478"/>
          <ac:spMkLst>
            <pc:docMk/>
            <pc:sldMk cId="2154087851" sldId="257"/>
            <ac:spMk id="31" creationId="{ED2A5EFA-EDC8-EAFC-7F7D-85850D7A42BD}"/>
          </ac:spMkLst>
        </pc:spChg>
        <pc:spChg chg="add mod topLvl">
          <ac:chgData name="Brusselman Axelle" userId="c0768b6d-98c5-4575-bfa3-4e22e74b7736" providerId="ADAL" clId="{51471E27-2AA8-47D9-9E49-8119770838DA}" dt="2025-02-27T14:54:50.124" v="1980" actId="164"/>
          <ac:spMkLst>
            <pc:docMk/>
            <pc:sldMk cId="2154087851" sldId="257"/>
            <ac:spMk id="31" creationId="{F49ED7B8-09D7-5D97-C412-22259519A68A}"/>
          </ac:spMkLst>
        </pc:spChg>
        <pc:spChg chg="add mod">
          <ac:chgData name="Brusselman Axelle" userId="c0768b6d-98c5-4575-bfa3-4e22e74b7736" providerId="ADAL" clId="{51471E27-2AA8-47D9-9E49-8119770838DA}" dt="2025-02-28T19:42:26.707" v="4105" actId="20577"/>
          <ac:spMkLst>
            <pc:docMk/>
            <pc:sldMk cId="2154087851" sldId="257"/>
            <ac:spMk id="32" creationId="{45DAB9BF-FAAB-0D8B-57A3-C3B349D8BCAE}"/>
          </ac:spMkLst>
        </pc:spChg>
        <pc:spChg chg="add mod">
          <ac:chgData name="Brusselman Axelle" userId="c0768b6d-98c5-4575-bfa3-4e22e74b7736" providerId="ADAL" clId="{51471E27-2AA8-47D9-9E49-8119770838DA}" dt="2025-02-28T19:42:36.456" v="4107" actId="1076"/>
          <ac:spMkLst>
            <pc:docMk/>
            <pc:sldMk cId="2154087851" sldId="257"/>
            <ac:spMk id="33" creationId="{543EF090-6E4C-5C31-3715-36564E44DEB1}"/>
          </ac:spMkLst>
        </pc:spChg>
        <pc:spChg chg="mod">
          <ac:chgData name="Brusselman Axelle" userId="c0768b6d-98c5-4575-bfa3-4e22e74b7736" providerId="ADAL" clId="{51471E27-2AA8-47D9-9E49-8119770838DA}" dt="2025-02-27T15:30:56.395" v="2111" actId="1076"/>
          <ac:spMkLst>
            <pc:docMk/>
            <pc:sldMk cId="2154087851" sldId="257"/>
            <ac:spMk id="34" creationId="{9FAB23D7-D5C6-CC97-8937-560ACB69F032}"/>
          </ac:spMkLst>
        </pc:spChg>
        <pc:spChg chg="add mod">
          <ac:chgData name="Brusselman Axelle" userId="c0768b6d-98c5-4575-bfa3-4e22e74b7736" providerId="ADAL" clId="{51471E27-2AA8-47D9-9E49-8119770838DA}" dt="2025-02-27T14:49:04.236" v="1934" actId="20577"/>
          <ac:spMkLst>
            <pc:docMk/>
            <pc:sldMk cId="2154087851" sldId="257"/>
            <ac:spMk id="35" creationId="{3DDD086B-9F25-0A6F-B4C6-DC5E77572BA6}"/>
          </ac:spMkLst>
        </pc:spChg>
        <pc:spChg chg="add mod ord">
          <ac:chgData name="Brusselman Axelle" userId="c0768b6d-98c5-4575-bfa3-4e22e74b7736" providerId="ADAL" clId="{51471E27-2AA8-47D9-9E49-8119770838DA}" dt="2025-02-26T15:58:32.285" v="634" actId="207"/>
          <ac:spMkLst>
            <pc:docMk/>
            <pc:sldMk cId="2154087851" sldId="257"/>
            <ac:spMk id="36" creationId="{589BE0FF-381C-C12D-970C-A58650994A73}"/>
          </ac:spMkLst>
        </pc:spChg>
        <pc:spChg chg="del mod topLvl">
          <ac:chgData name="Brusselman Axelle" userId="c0768b6d-98c5-4575-bfa3-4e22e74b7736" providerId="ADAL" clId="{51471E27-2AA8-47D9-9E49-8119770838DA}" dt="2025-02-27T15:38:29.278" v="2158" actId="478"/>
          <ac:spMkLst>
            <pc:docMk/>
            <pc:sldMk cId="2154087851" sldId="257"/>
            <ac:spMk id="36" creationId="{6CD8D4D7-21D4-603C-A901-7BF746BB237B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37" creationId="{71C83F74-50DE-6410-7714-A7E57E93C52B}"/>
          </ac:spMkLst>
        </pc:spChg>
        <pc:spChg chg="del mod topLvl">
          <ac:chgData name="Brusselman Axelle" userId="c0768b6d-98c5-4575-bfa3-4e22e74b7736" providerId="ADAL" clId="{51471E27-2AA8-47D9-9E49-8119770838DA}" dt="2025-02-27T14:54:29.709" v="1975" actId="478"/>
          <ac:spMkLst>
            <pc:docMk/>
            <pc:sldMk cId="2154087851" sldId="257"/>
            <ac:spMk id="37" creationId="{D16F7F18-E0EB-E7CE-460D-03A3F258C570}"/>
          </ac:spMkLst>
        </pc:spChg>
        <pc:spChg chg="add mod">
          <ac:chgData name="Brusselman Axelle" userId="c0768b6d-98c5-4575-bfa3-4e22e74b7736" providerId="ADAL" clId="{51471E27-2AA8-47D9-9E49-8119770838DA}" dt="2025-02-27T15:44:38.684" v="2281" actId="208"/>
          <ac:spMkLst>
            <pc:docMk/>
            <pc:sldMk cId="2154087851" sldId="257"/>
            <ac:spMk id="38" creationId="{52952B66-349D-9320-61C7-973F2308BC9A}"/>
          </ac:spMkLst>
        </pc:spChg>
        <pc:spChg chg="del">
          <ac:chgData name="Brusselman Axelle" userId="c0768b6d-98c5-4575-bfa3-4e22e74b7736" providerId="ADAL" clId="{51471E27-2AA8-47D9-9E49-8119770838DA}" dt="2025-02-26T15:09:09.545" v="3" actId="478"/>
          <ac:spMkLst>
            <pc:docMk/>
            <pc:sldMk cId="2154087851" sldId="257"/>
            <ac:spMk id="38" creationId="{F542A79A-05A5-FF9F-8D63-78E72119451A}"/>
          </ac:spMkLst>
        </pc:spChg>
        <pc:spChg chg="del">
          <ac:chgData name="Brusselman Axelle" userId="c0768b6d-98c5-4575-bfa3-4e22e74b7736" providerId="ADAL" clId="{51471E27-2AA8-47D9-9E49-8119770838DA}" dt="2025-02-26T15:09:09.545" v="3" actId="478"/>
          <ac:spMkLst>
            <pc:docMk/>
            <pc:sldMk cId="2154087851" sldId="257"/>
            <ac:spMk id="39" creationId="{A4D3E053-F038-6A1A-B776-437D4777FF19}"/>
          </ac:spMkLst>
        </pc:spChg>
        <pc:spChg chg="add mod">
          <ac:chgData name="Brusselman Axelle" userId="c0768b6d-98c5-4575-bfa3-4e22e74b7736" providerId="ADAL" clId="{51471E27-2AA8-47D9-9E49-8119770838DA}" dt="2025-02-27T15:50:50.595" v="2359" actId="14100"/>
          <ac:spMkLst>
            <pc:docMk/>
            <pc:sldMk cId="2154087851" sldId="257"/>
            <ac:spMk id="40" creationId="{ABE7DEF7-7AC6-29F5-31E7-BAA612A7E314}"/>
          </ac:spMkLst>
        </pc:spChg>
        <pc:spChg chg="add del mod topLvl">
          <ac:chgData name="Brusselman Axelle" userId="c0768b6d-98c5-4575-bfa3-4e22e74b7736" providerId="ADAL" clId="{51471E27-2AA8-47D9-9E49-8119770838DA}" dt="2025-02-26T16:12:08.457" v="681" actId="478"/>
          <ac:spMkLst>
            <pc:docMk/>
            <pc:sldMk cId="2154087851" sldId="257"/>
            <ac:spMk id="41" creationId="{43084710-0216-BC22-1036-0635061B3B90}"/>
          </ac:spMkLst>
        </pc:spChg>
        <pc:spChg chg="add mod">
          <ac:chgData name="Brusselman Axelle" userId="c0768b6d-98c5-4575-bfa3-4e22e74b7736" providerId="ADAL" clId="{51471E27-2AA8-47D9-9E49-8119770838DA}" dt="2025-02-26T15:58:42.776" v="637" actId="207"/>
          <ac:spMkLst>
            <pc:docMk/>
            <pc:sldMk cId="2154087851" sldId="257"/>
            <ac:spMk id="43" creationId="{04151239-DA1D-3607-5F71-8429B1105B44}"/>
          </ac:spMkLst>
        </pc:spChg>
        <pc:spChg chg="add mod">
          <ac:chgData name="Brusselman Axelle" userId="c0768b6d-98c5-4575-bfa3-4e22e74b7736" providerId="ADAL" clId="{51471E27-2AA8-47D9-9E49-8119770838DA}" dt="2025-02-26T15:58:32.285" v="634" actId="207"/>
          <ac:spMkLst>
            <pc:docMk/>
            <pc:sldMk cId="2154087851" sldId="257"/>
            <ac:spMk id="44" creationId="{AE14AC28-11C0-AFF1-7C03-7502B8E8BC73}"/>
          </ac:spMkLst>
        </pc:spChg>
        <pc:spChg chg="add mod">
          <ac:chgData name="Brusselman Axelle" userId="c0768b6d-98c5-4575-bfa3-4e22e74b7736" providerId="ADAL" clId="{51471E27-2AA8-47D9-9E49-8119770838DA}" dt="2025-02-28T19:31:06.812" v="3967" actId="207"/>
          <ac:spMkLst>
            <pc:docMk/>
            <pc:sldMk cId="2154087851" sldId="257"/>
            <ac:spMk id="47" creationId="{888F9D7B-8855-A164-C495-F082F7D27A16}"/>
          </ac:spMkLst>
        </pc:spChg>
        <pc:spChg chg="mod">
          <ac:chgData name="Brusselman Axelle" userId="c0768b6d-98c5-4575-bfa3-4e22e74b7736" providerId="ADAL" clId="{51471E27-2AA8-47D9-9E49-8119770838DA}" dt="2025-02-26T15:58:34.238" v="635" actId="207"/>
          <ac:spMkLst>
            <pc:docMk/>
            <pc:sldMk cId="2154087851" sldId="257"/>
            <ac:spMk id="48" creationId="{7AEF89A3-DD72-E2E9-7757-93785B668E6F}"/>
          </ac:spMkLst>
        </pc:spChg>
        <pc:spChg chg="mod">
          <ac:chgData name="Brusselman Axelle" userId="c0768b6d-98c5-4575-bfa3-4e22e74b7736" providerId="ADAL" clId="{51471E27-2AA8-47D9-9E49-8119770838DA}" dt="2025-02-26T15:58:34.238" v="635" actId="207"/>
          <ac:spMkLst>
            <pc:docMk/>
            <pc:sldMk cId="2154087851" sldId="257"/>
            <ac:spMk id="49" creationId="{646F1FCF-9961-1A53-AFB6-036E1A2F0820}"/>
          </ac:spMkLst>
        </pc:spChg>
        <pc:spChg chg="add mod">
          <ac:chgData name="Brusselman Axelle" userId="c0768b6d-98c5-4575-bfa3-4e22e74b7736" providerId="ADAL" clId="{51471E27-2AA8-47D9-9E49-8119770838DA}" dt="2025-02-27T19:40:23.296" v="2919" actId="1076"/>
          <ac:spMkLst>
            <pc:docMk/>
            <pc:sldMk cId="2154087851" sldId="257"/>
            <ac:spMk id="50" creationId="{9AE1EFD0-0E02-B90C-F2EE-089F7B3A45EB}"/>
          </ac:spMkLst>
        </pc:spChg>
        <pc:spChg chg="add mod">
          <ac:chgData name="Brusselman Axelle" userId="c0768b6d-98c5-4575-bfa3-4e22e74b7736" providerId="ADAL" clId="{51471E27-2AA8-47D9-9E49-8119770838DA}" dt="2025-02-27T19:41:49.701" v="2928" actId="1076"/>
          <ac:spMkLst>
            <pc:docMk/>
            <pc:sldMk cId="2154087851" sldId="257"/>
            <ac:spMk id="51" creationId="{D7DA2CDB-5729-F8C1-8FBE-A4CFB3D7F2B7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52" creationId="{49FEB3ED-BDE4-FECD-E643-568489F3BBE1}"/>
          </ac:spMkLst>
        </pc:spChg>
        <pc:spChg chg="add mod">
          <ac:chgData name="Brusselman Axelle" userId="c0768b6d-98c5-4575-bfa3-4e22e74b7736" providerId="ADAL" clId="{51471E27-2AA8-47D9-9E49-8119770838DA}" dt="2025-02-27T20:00:56.735" v="3049" actId="1076"/>
          <ac:spMkLst>
            <pc:docMk/>
            <pc:sldMk cId="2154087851" sldId="257"/>
            <ac:spMk id="52" creationId="{64A2340B-B518-AC15-7E60-F22F7260D054}"/>
          </ac:spMkLst>
        </pc:spChg>
        <pc:spChg chg="add mod">
          <ac:chgData name="Brusselman Axelle" userId="c0768b6d-98c5-4575-bfa3-4e22e74b7736" providerId="ADAL" clId="{51471E27-2AA8-47D9-9E49-8119770838DA}" dt="2025-02-28T20:09:14.142" v="4364" actId="164"/>
          <ac:spMkLst>
            <pc:docMk/>
            <pc:sldMk cId="2154087851" sldId="257"/>
            <ac:spMk id="53" creationId="{3F90E297-B623-D4A8-11A0-8326ADF85359}"/>
          </ac:spMkLst>
        </pc:spChg>
        <pc:spChg chg="add del mod">
          <ac:chgData name="Brusselman Axelle" userId="c0768b6d-98c5-4575-bfa3-4e22e74b7736" providerId="ADAL" clId="{51471E27-2AA8-47D9-9E49-8119770838DA}" dt="2025-02-27T15:41:23.998" v="2240" actId="478"/>
          <ac:spMkLst>
            <pc:docMk/>
            <pc:sldMk cId="2154087851" sldId="257"/>
            <ac:spMk id="53" creationId="{485A27C8-5462-699D-1CDE-D1AB0BF0F92F}"/>
          </ac:spMkLst>
        </pc:spChg>
        <pc:spChg chg="mod">
          <ac:chgData name="Brusselman Axelle" userId="c0768b6d-98c5-4575-bfa3-4e22e74b7736" providerId="ADAL" clId="{51471E27-2AA8-47D9-9E49-8119770838DA}" dt="2025-02-26T15:57:11.849" v="620" actId="208"/>
          <ac:spMkLst>
            <pc:docMk/>
            <pc:sldMk cId="2154087851" sldId="257"/>
            <ac:spMk id="54" creationId="{A4F9454A-F5F8-75DC-A805-0F539143A049}"/>
          </ac:spMkLst>
        </pc:spChg>
        <pc:spChg chg="add mod ord">
          <ac:chgData name="Brusselman Axelle" userId="c0768b6d-98c5-4575-bfa3-4e22e74b7736" providerId="ADAL" clId="{51471E27-2AA8-47D9-9E49-8119770838DA}" dt="2025-02-27T19:42:53.416" v="2933" actId="1076"/>
          <ac:spMkLst>
            <pc:docMk/>
            <pc:sldMk cId="2154087851" sldId="257"/>
            <ac:spMk id="54" creationId="{D29B8EC3-D7CC-2FD7-F111-3CEB25B2C44E}"/>
          </ac:spMkLst>
        </pc:spChg>
        <pc:spChg chg="add mod ord topLvl">
          <ac:chgData name="Brusselman Axelle" userId="c0768b6d-98c5-4575-bfa3-4e22e74b7736" providerId="ADAL" clId="{51471E27-2AA8-47D9-9E49-8119770838DA}" dt="2025-02-28T20:31:19.013" v="4421" actId="165"/>
          <ac:spMkLst>
            <pc:docMk/>
            <pc:sldMk cId="2154087851" sldId="257"/>
            <ac:spMk id="55" creationId="{24FBA932-1487-F3B4-0037-DF7798AC203D}"/>
          </ac:spMkLst>
        </pc:spChg>
        <pc:spChg chg="mod">
          <ac:chgData name="Brusselman Axelle" userId="c0768b6d-98c5-4575-bfa3-4e22e74b7736" providerId="ADAL" clId="{51471E27-2AA8-47D9-9E49-8119770838DA}" dt="2025-02-26T15:57:11.849" v="620" actId="208"/>
          <ac:spMkLst>
            <pc:docMk/>
            <pc:sldMk cId="2154087851" sldId="257"/>
            <ac:spMk id="55" creationId="{343B5DCF-27AE-90D3-664C-1567281AC462}"/>
          </ac:spMkLst>
        </pc:spChg>
        <pc:spChg chg="add del">
          <ac:chgData name="Brusselman Axelle" userId="c0768b6d-98c5-4575-bfa3-4e22e74b7736" providerId="ADAL" clId="{51471E27-2AA8-47D9-9E49-8119770838DA}" dt="2025-02-27T15:45:07.834" v="2284" actId="478"/>
          <ac:spMkLst>
            <pc:docMk/>
            <pc:sldMk cId="2154087851" sldId="257"/>
            <ac:spMk id="57" creationId="{2D8F7548-39FE-00C1-F996-978283D361BD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57" creationId="{CC224972-E1CF-B81F-B577-F197B81CC169}"/>
          </ac:spMkLst>
        </pc:spChg>
        <pc:spChg chg="add mod topLvl">
          <ac:chgData name="Brusselman Axelle" userId="c0768b6d-98c5-4575-bfa3-4e22e74b7736" providerId="ADAL" clId="{51471E27-2AA8-47D9-9E49-8119770838DA}" dt="2025-02-28T20:31:19.013" v="4421" actId="165"/>
          <ac:spMkLst>
            <pc:docMk/>
            <pc:sldMk cId="2154087851" sldId="257"/>
            <ac:spMk id="58" creationId="{4F27B298-3B57-C936-C3FB-7F9788A28415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58" creationId="{509796AF-80A7-2789-66D5-4C33C74413C7}"/>
          </ac:spMkLst>
        </pc:spChg>
        <pc:spChg chg="del mod topLvl">
          <ac:chgData name="Brusselman Axelle" userId="c0768b6d-98c5-4575-bfa3-4e22e74b7736" providerId="ADAL" clId="{51471E27-2AA8-47D9-9E49-8119770838DA}" dt="2025-02-27T09:58:01.510" v="848" actId="478"/>
          <ac:spMkLst>
            <pc:docMk/>
            <pc:sldMk cId="2154087851" sldId="257"/>
            <ac:spMk id="59" creationId="{2DA4DE8B-F6D3-BAB5-FC08-F482E5973ABD}"/>
          </ac:spMkLst>
        </pc:spChg>
        <pc:spChg chg="del mod topLvl">
          <ac:chgData name="Brusselman Axelle" userId="c0768b6d-98c5-4575-bfa3-4e22e74b7736" providerId="ADAL" clId="{51471E27-2AA8-47D9-9E49-8119770838DA}" dt="2025-02-27T09:58:00.066" v="847" actId="478"/>
          <ac:spMkLst>
            <pc:docMk/>
            <pc:sldMk cId="2154087851" sldId="257"/>
            <ac:spMk id="60" creationId="{1E784FCE-C760-54F4-4D22-5A18DDCEBECD}"/>
          </ac:spMkLst>
        </pc:spChg>
        <pc:spChg chg="add mod ord">
          <ac:chgData name="Brusselman Axelle" userId="c0768b6d-98c5-4575-bfa3-4e22e74b7736" providerId="ADAL" clId="{51471E27-2AA8-47D9-9E49-8119770838DA}" dt="2025-02-28T10:07:20.098" v="3119" actId="207"/>
          <ac:spMkLst>
            <pc:docMk/>
            <pc:sldMk cId="2154087851" sldId="257"/>
            <ac:spMk id="61" creationId="{37AEB945-9A55-961C-F485-085B123AFA48}"/>
          </ac:spMkLst>
        </pc:spChg>
        <pc:spChg chg="add mod">
          <ac:chgData name="Brusselman Axelle" userId="c0768b6d-98c5-4575-bfa3-4e22e74b7736" providerId="ADAL" clId="{51471E27-2AA8-47D9-9E49-8119770838DA}" dt="2025-02-27T15:47:54.250" v="2322" actId="164"/>
          <ac:spMkLst>
            <pc:docMk/>
            <pc:sldMk cId="2154087851" sldId="257"/>
            <ac:spMk id="62" creationId="{C0341ED8-1E9B-4FA9-E6AB-AF39F362C570}"/>
          </ac:spMkLst>
        </pc:spChg>
        <pc:spChg chg="mod">
          <ac:chgData name="Brusselman Axelle" userId="c0768b6d-98c5-4575-bfa3-4e22e74b7736" providerId="ADAL" clId="{51471E27-2AA8-47D9-9E49-8119770838DA}" dt="2025-02-26T15:57:14.360" v="622" actId="208"/>
          <ac:spMkLst>
            <pc:docMk/>
            <pc:sldMk cId="2154087851" sldId="257"/>
            <ac:spMk id="1024" creationId="{F5F7C946-1B21-63B1-5011-BF3A20F2229D}"/>
          </ac:spMkLst>
        </pc:spChg>
        <pc:spChg chg="mod">
          <ac:chgData name="Brusselman Axelle" userId="c0768b6d-98c5-4575-bfa3-4e22e74b7736" providerId="ADAL" clId="{51471E27-2AA8-47D9-9E49-8119770838DA}" dt="2025-02-26T15:57:14.360" v="622" actId="208"/>
          <ac:spMkLst>
            <pc:docMk/>
            <pc:sldMk cId="2154087851" sldId="257"/>
            <ac:spMk id="1025" creationId="{E0230AC2-3F02-9A7B-03EC-0EE466F22CE3}"/>
          </ac:spMkLst>
        </pc:spChg>
        <pc:spChg chg="mod topLvl">
          <ac:chgData name="Brusselman Axelle" userId="c0768b6d-98c5-4575-bfa3-4e22e74b7736" providerId="ADAL" clId="{51471E27-2AA8-47D9-9E49-8119770838DA}" dt="2025-02-27T20:18:51.731" v="3069" actId="164"/>
          <ac:spMkLst>
            <pc:docMk/>
            <pc:sldMk cId="2154087851" sldId="257"/>
            <ac:spMk id="1026" creationId="{D86D20EE-E98E-DD97-E10B-9EA6B4E9D941}"/>
          </ac:spMkLst>
        </pc:spChg>
        <pc:spChg chg="mod topLvl">
          <ac:chgData name="Brusselman Axelle" userId="c0768b6d-98c5-4575-bfa3-4e22e74b7736" providerId="ADAL" clId="{51471E27-2AA8-47D9-9E49-8119770838DA}" dt="2025-02-28T10:07:28.072" v="3121" actId="207"/>
          <ac:spMkLst>
            <pc:docMk/>
            <pc:sldMk cId="2154087851" sldId="257"/>
            <ac:spMk id="1027" creationId="{BB0A93D0-8C9B-5FD6-BB3F-40C52015B7DE}"/>
          </ac:spMkLst>
        </pc:spChg>
        <pc:spChg chg="mod topLvl">
          <ac:chgData name="Brusselman Axelle" userId="c0768b6d-98c5-4575-bfa3-4e22e74b7736" providerId="ADAL" clId="{51471E27-2AA8-47D9-9E49-8119770838DA}" dt="2025-02-27T17:51:17.147" v="2917" actId="1076"/>
          <ac:spMkLst>
            <pc:docMk/>
            <pc:sldMk cId="2154087851" sldId="257"/>
            <ac:spMk id="1029" creationId="{D4A567A6-10AC-21E9-296C-F4364CA87986}"/>
          </ac:spMkLst>
        </pc:spChg>
        <pc:spChg chg="del mod topLvl">
          <ac:chgData name="Brusselman Axelle" userId="c0768b6d-98c5-4575-bfa3-4e22e74b7736" providerId="ADAL" clId="{51471E27-2AA8-47D9-9E49-8119770838DA}" dt="2025-02-27T15:49:15.698" v="2339" actId="478"/>
          <ac:spMkLst>
            <pc:docMk/>
            <pc:sldMk cId="2154087851" sldId="257"/>
            <ac:spMk id="1030" creationId="{ADF6DB58-CDEB-E201-AFFD-70D9B39C9795}"/>
          </ac:spMkLst>
        </pc:spChg>
        <pc:spChg chg="add mod">
          <ac:chgData name="Brusselman Axelle" userId="c0768b6d-98c5-4575-bfa3-4e22e74b7736" providerId="ADAL" clId="{51471E27-2AA8-47D9-9E49-8119770838DA}" dt="2025-02-28T20:09:14.142" v="4364" actId="164"/>
          <ac:spMkLst>
            <pc:docMk/>
            <pc:sldMk cId="2154087851" sldId="257"/>
            <ac:spMk id="1030" creationId="{D5B2FF28-0ECC-9C2E-93AB-C91CA5F2F40D}"/>
          </ac:spMkLst>
        </pc:spChg>
        <pc:spChg chg="add mod">
          <ac:chgData name="Brusselman Axelle" userId="c0768b6d-98c5-4575-bfa3-4e22e74b7736" providerId="ADAL" clId="{51471E27-2AA8-47D9-9E49-8119770838DA}" dt="2025-02-27T16:14:38.893" v="2519" actId="14100"/>
          <ac:spMkLst>
            <pc:docMk/>
            <pc:sldMk cId="2154087851" sldId="257"/>
            <ac:spMk id="1031" creationId="{1C60DC4E-2A79-7371-A14E-458510CF75B7}"/>
          </ac:spMkLst>
        </pc:spChg>
        <pc:spChg chg="add mod">
          <ac:chgData name="Brusselman Axelle" userId="c0768b6d-98c5-4575-bfa3-4e22e74b7736" providerId="ADAL" clId="{51471E27-2AA8-47D9-9E49-8119770838DA}" dt="2025-02-26T16:33:03.732" v="829" actId="1076"/>
          <ac:spMkLst>
            <pc:docMk/>
            <pc:sldMk cId="2154087851" sldId="257"/>
            <ac:spMk id="1037" creationId="{DC4E3E27-3B43-758A-B50F-90943FC8F1C8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38" creationId="{C02FF3D9-EE63-7AD2-502D-158C8B98DC98}"/>
          </ac:spMkLst>
        </pc:spChg>
        <pc:spChg chg="add mod topLvl">
          <ac:chgData name="Brusselman Axelle" userId="c0768b6d-98c5-4575-bfa3-4e22e74b7736" providerId="ADAL" clId="{51471E27-2AA8-47D9-9E49-8119770838DA}" dt="2025-02-28T20:28:54.253" v="4397" actId="207"/>
          <ac:spMkLst>
            <pc:docMk/>
            <pc:sldMk cId="2154087851" sldId="257"/>
            <ac:spMk id="1039" creationId="{3E7C5DD5-5C80-E83A-409C-4827DEB3261F}"/>
          </ac:spMkLst>
        </pc:spChg>
        <pc:spChg chg="add mod or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41" creationId="{F6C46C14-7ECC-911F-A5B1-0153C92EA49A}"/>
          </ac:spMkLst>
        </pc:spChg>
        <pc:spChg chg="add del mod">
          <ac:chgData name="Brusselman Axelle" userId="c0768b6d-98c5-4575-bfa3-4e22e74b7736" providerId="ADAL" clId="{51471E27-2AA8-47D9-9E49-8119770838DA}" dt="2025-02-26T16:17:13.511" v="715" actId="478"/>
          <ac:spMkLst>
            <pc:docMk/>
            <pc:sldMk cId="2154087851" sldId="257"/>
            <ac:spMk id="1042" creationId="{0C7FD78F-7688-2D55-1910-C4D5DEF6D7BA}"/>
          </ac:spMkLst>
        </pc:spChg>
        <pc:spChg chg="add del mod">
          <ac:chgData name="Brusselman Axelle" userId="c0768b6d-98c5-4575-bfa3-4e22e74b7736" providerId="ADAL" clId="{51471E27-2AA8-47D9-9E49-8119770838DA}" dt="2025-02-27T16:51:10.571" v="2646" actId="478"/>
          <ac:spMkLst>
            <pc:docMk/>
            <pc:sldMk cId="2154087851" sldId="257"/>
            <ac:spMk id="1042" creationId="{F2CFC3C0-E629-4AD2-094C-941294647075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43" creationId="{2FA13D12-C8A1-A1F7-4331-31BCD097FC2B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44" creationId="{D28EE1F0-D743-9451-190F-87273E01CB6F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45" creationId="{E341527C-BA5A-9E9C-3420-FD4666A23B24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46" creationId="{984219E3-2A7B-2D86-7B65-0A4AAB402A88}"/>
          </ac:spMkLst>
        </pc:spChg>
        <pc:spChg chg="add del mod">
          <ac:chgData name="Brusselman Axelle" userId="c0768b6d-98c5-4575-bfa3-4e22e74b7736" providerId="ADAL" clId="{51471E27-2AA8-47D9-9E49-8119770838DA}" dt="2025-02-27T16:51:11.554" v="2647" actId="478"/>
          <ac:spMkLst>
            <pc:docMk/>
            <pc:sldMk cId="2154087851" sldId="257"/>
            <ac:spMk id="1047" creationId="{230EEFA5-B889-9008-7972-DD82FB213293}"/>
          </ac:spMkLst>
        </pc:spChg>
        <pc:spChg chg="add del">
          <ac:chgData name="Brusselman Axelle" userId="c0768b6d-98c5-4575-bfa3-4e22e74b7736" providerId="ADAL" clId="{51471E27-2AA8-47D9-9E49-8119770838DA}" dt="2025-02-26T16:19:17.800" v="726" actId="11529"/>
          <ac:spMkLst>
            <pc:docMk/>
            <pc:sldMk cId="2154087851" sldId="257"/>
            <ac:spMk id="1047" creationId="{6436B76B-9AC6-F525-FC3F-0EB00CCD1FC2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48" creationId="{F44E5AF6-6E35-FD13-AC58-D9A605493BAF}"/>
          </ac:spMkLst>
        </pc:spChg>
        <pc:spChg chg="add del mod">
          <ac:chgData name="Brusselman Axelle" userId="c0768b6d-98c5-4575-bfa3-4e22e74b7736" providerId="ADAL" clId="{51471E27-2AA8-47D9-9E49-8119770838DA}" dt="2025-02-27T16:51:09.818" v="2645" actId="478"/>
          <ac:spMkLst>
            <pc:docMk/>
            <pc:sldMk cId="2154087851" sldId="257"/>
            <ac:spMk id="1049" creationId="{C849892D-E3BD-63D0-D4C2-DFE550AB29DC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50" creationId="{58B1F749-5D40-9D3F-346C-0D6D09ABD053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51" creationId="{0760C46D-F5C4-5C1B-C7F7-159AB351BA7D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52" creationId="{C704D426-8228-8955-555D-E0175F62840D}"/>
          </ac:spMkLst>
        </pc:spChg>
        <pc:spChg chg="add del mod">
          <ac:chgData name="Brusselman Axelle" userId="c0768b6d-98c5-4575-bfa3-4e22e74b7736" providerId="ADAL" clId="{51471E27-2AA8-47D9-9E49-8119770838DA}" dt="2025-02-26T16:28:18.647" v="786" actId="478"/>
          <ac:spMkLst>
            <pc:docMk/>
            <pc:sldMk cId="2154087851" sldId="257"/>
            <ac:spMk id="1053" creationId="{2FC1B849-3B1F-76EB-E583-AF44C4A25CEC}"/>
          </ac:spMkLst>
        </pc:spChg>
        <pc:spChg chg="add del mod">
          <ac:chgData name="Brusselman Axelle" userId="c0768b6d-98c5-4575-bfa3-4e22e74b7736" providerId="ADAL" clId="{51471E27-2AA8-47D9-9E49-8119770838DA}" dt="2025-02-27T16:51:07.895" v="2643" actId="478"/>
          <ac:spMkLst>
            <pc:docMk/>
            <pc:sldMk cId="2154087851" sldId="257"/>
            <ac:spMk id="1053" creationId="{706BD5C2-0AB0-C674-F152-DC6C474E3D62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54" creationId="{CD4ECA8F-176A-1F4F-CCFA-B901211013EC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1055" creationId="{271580DF-ACF2-E719-D3CF-5E635D0E26B5}"/>
          </ac:spMkLst>
        </pc:spChg>
        <pc:spChg chg="add del mod">
          <ac:chgData name="Brusselman Axelle" userId="c0768b6d-98c5-4575-bfa3-4e22e74b7736" providerId="ADAL" clId="{51471E27-2AA8-47D9-9E49-8119770838DA}" dt="2025-02-27T16:51:09.087" v="2644" actId="478"/>
          <ac:spMkLst>
            <pc:docMk/>
            <pc:sldMk cId="2154087851" sldId="257"/>
            <ac:spMk id="1055" creationId="{81092C64-616D-E371-D817-04B39A34B0EC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1056" creationId="{CEA021CA-6CCE-55E1-EDF4-9E5F9E008B97}"/>
          </ac:spMkLst>
        </pc:spChg>
        <pc:spChg chg="del">
          <ac:chgData name="Brusselman Axelle" userId="c0768b6d-98c5-4575-bfa3-4e22e74b7736" providerId="ADAL" clId="{51471E27-2AA8-47D9-9E49-8119770838DA}" dt="2025-02-26T15:09:09.545" v="3" actId="478"/>
          <ac:spMkLst>
            <pc:docMk/>
            <pc:sldMk cId="2154087851" sldId="257"/>
            <ac:spMk id="1057" creationId="{E6412F03-BF86-061C-9C66-5355E7652156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58" creationId="{1CCC07C0-445C-F8F8-68C8-A73CC2E91960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59" creationId="{B05295A7-C01E-C416-690C-D305AB775DEE}"/>
          </ac:spMkLst>
        </pc:spChg>
        <pc:spChg chg="add mod">
          <ac:chgData name="Brusselman Axelle" userId="c0768b6d-98c5-4575-bfa3-4e22e74b7736" providerId="ADAL" clId="{51471E27-2AA8-47D9-9E49-8119770838DA}" dt="2025-02-28T20:28:50.167" v="4396" actId="207"/>
          <ac:spMkLst>
            <pc:docMk/>
            <pc:sldMk cId="2154087851" sldId="257"/>
            <ac:spMk id="1061" creationId="{2D6233C6-CDCB-1043-B975-2CE919A27D61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1062" creationId="{7DFC3B3E-477B-359C-222B-1C2980DB1B4C}"/>
          </ac:spMkLst>
        </pc:spChg>
        <pc:spChg chg="add mod">
          <ac:chgData name="Brusselman Axelle" userId="c0768b6d-98c5-4575-bfa3-4e22e74b7736" providerId="ADAL" clId="{51471E27-2AA8-47D9-9E49-8119770838DA}" dt="2025-02-28T20:28:50.167" v="4396" actId="207"/>
          <ac:spMkLst>
            <pc:docMk/>
            <pc:sldMk cId="2154087851" sldId="257"/>
            <ac:spMk id="1062" creationId="{8CAFB79B-8FCB-70C4-EE67-E1190BC2DFD1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1063" creationId="{E52DE020-BF0C-0C7A-C684-23915718F252}"/>
          </ac:spMkLst>
        </pc:spChg>
        <pc:spChg chg="add mod">
          <ac:chgData name="Brusselman Axelle" userId="c0768b6d-98c5-4575-bfa3-4e22e74b7736" providerId="ADAL" clId="{51471E27-2AA8-47D9-9E49-8119770838DA}" dt="2025-02-28T20:28:50.167" v="4396" actId="207"/>
          <ac:spMkLst>
            <pc:docMk/>
            <pc:sldMk cId="2154087851" sldId="257"/>
            <ac:spMk id="1063" creationId="{F149FD43-EFF8-F74C-68F0-2FFEFFFCE155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64" creationId="{67D9DDCC-908D-0FD9-B476-EE7F5F698FD7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1065" creationId="{497DCECD-C6FB-FBED-C718-88CD5AC2FFC2}"/>
          </ac:spMkLst>
        </pc:spChg>
        <pc:spChg chg="add mod">
          <ac:chgData name="Brusselman Axelle" userId="c0768b6d-98c5-4575-bfa3-4e22e74b7736" providerId="ADAL" clId="{51471E27-2AA8-47D9-9E49-8119770838DA}" dt="2025-02-28T20:28:50.167" v="4396" actId="207"/>
          <ac:spMkLst>
            <pc:docMk/>
            <pc:sldMk cId="2154087851" sldId="257"/>
            <ac:spMk id="1065" creationId="{9156ED8F-7EEC-DD50-038E-A90446C48396}"/>
          </ac:spMkLst>
        </pc:spChg>
        <pc:spChg chg="add mod">
          <ac:chgData name="Brusselman Axelle" userId="c0768b6d-98c5-4575-bfa3-4e22e74b7736" providerId="ADAL" clId="{51471E27-2AA8-47D9-9E49-8119770838DA}" dt="2025-02-28T20:28:50.167" v="4396" actId="207"/>
          <ac:spMkLst>
            <pc:docMk/>
            <pc:sldMk cId="2154087851" sldId="257"/>
            <ac:spMk id="1066" creationId="{38059402-4069-913D-0A5F-2A1D465FB4FC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1066" creationId="{5EA112CA-FC2A-12BB-C96E-97CCB7699783}"/>
          </ac:spMkLst>
        </pc:spChg>
        <pc:spChg chg="add mod">
          <ac:chgData name="Brusselman Axelle" userId="c0768b6d-98c5-4575-bfa3-4e22e74b7736" providerId="ADAL" clId="{51471E27-2AA8-47D9-9E49-8119770838DA}" dt="2025-02-28T20:28:50.167" v="4396" actId="207"/>
          <ac:spMkLst>
            <pc:docMk/>
            <pc:sldMk cId="2154087851" sldId="257"/>
            <ac:spMk id="1067" creationId="{0BA626AC-EE84-6ADB-1001-C65186F65748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1067" creationId="{7EE0074F-B1DA-3E0D-A4CE-39111598F2B0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1068" creationId="{15EB1E23-E5C4-3BD6-7216-D1DA39FD0D65}"/>
          </ac:spMkLst>
        </pc:spChg>
        <pc:spChg chg="del">
          <ac:chgData name="Brusselman Axelle" userId="c0768b6d-98c5-4575-bfa3-4e22e74b7736" providerId="ADAL" clId="{51471E27-2AA8-47D9-9E49-8119770838DA}" dt="2025-02-26T15:09:09.545" v="3" actId="478"/>
          <ac:spMkLst>
            <pc:docMk/>
            <pc:sldMk cId="2154087851" sldId="257"/>
            <ac:spMk id="1069" creationId="{2BAADB80-250C-4BB4-3DB8-D0E8435132BE}"/>
          </ac:spMkLst>
        </pc:spChg>
        <pc:spChg chg="add mod">
          <ac:chgData name="Brusselman Axelle" userId="c0768b6d-98c5-4575-bfa3-4e22e74b7736" providerId="ADAL" clId="{51471E27-2AA8-47D9-9E49-8119770838DA}" dt="2025-02-28T10:51:53.460" v="3122" actId="1076"/>
          <ac:spMkLst>
            <pc:docMk/>
            <pc:sldMk cId="2154087851" sldId="257"/>
            <ac:spMk id="1069" creationId="{D6CEDEC8-C012-7D47-8455-008EC2B28254}"/>
          </ac:spMkLst>
        </pc:spChg>
        <pc:spChg chg="del">
          <ac:chgData name="Brusselman Axelle" userId="c0768b6d-98c5-4575-bfa3-4e22e74b7736" providerId="ADAL" clId="{51471E27-2AA8-47D9-9E49-8119770838DA}" dt="2025-02-26T15:09:09.545" v="3" actId="478"/>
          <ac:spMkLst>
            <pc:docMk/>
            <pc:sldMk cId="2154087851" sldId="257"/>
            <ac:spMk id="1070" creationId="{207C460A-AC71-0CC9-F41D-6B3FF5E44BF2}"/>
          </ac:spMkLst>
        </pc:spChg>
        <pc:spChg chg="del">
          <ac:chgData name="Brusselman Axelle" userId="c0768b6d-98c5-4575-bfa3-4e22e74b7736" providerId="ADAL" clId="{51471E27-2AA8-47D9-9E49-8119770838DA}" dt="2025-02-26T15:09:09.545" v="3" actId="478"/>
          <ac:spMkLst>
            <pc:docMk/>
            <pc:sldMk cId="2154087851" sldId="257"/>
            <ac:spMk id="1071" creationId="{6BFB5AB6-1C39-D6EF-C159-64C2769E16C7}"/>
          </ac:spMkLst>
        </pc:spChg>
        <pc:spChg chg="del">
          <ac:chgData name="Brusselman Axelle" userId="c0768b6d-98c5-4575-bfa3-4e22e74b7736" providerId="ADAL" clId="{51471E27-2AA8-47D9-9E49-8119770838DA}" dt="2025-02-26T15:09:09.545" v="3" actId="478"/>
          <ac:spMkLst>
            <pc:docMk/>
            <pc:sldMk cId="2154087851" sldId="257"/>
            <ac:spMk id="1072" creationId="{6AE5D62F-649D-2FDF-A442-7499B0509B86}"/>
          </ac:spMkLst>
        </pc:spChg>
        <pc:spChg chg="add mod">
          <ac:chgData name="Brusselman Axelle" userId="c0768b6d-98c5-4575-bfa3-4e22e74b7736" providerId="ADAL" clId="{51471E27-2AA8-47D9-9E49-8119770838DA}" dt="2025-02-28T20:28:50.167" v="4396" actId="207"/>
          <ac:spMkLst>
            <pc:docMk/>
            <pc:sldMk cId="2154087851" sldId="257"/>
            <ac:spMk id="1072" creationId="{F126CD41-D9CE-803B-2895-9C8C8351E2AE}"/>
          </ac:spMkLst>
        </pc:spChg>
        <pc:spChg chg="del">
          <ac:chgData name="Brusselman Axelle" userId="c0768b6d-98c5-4575-bfa3-4e22e74b7736" providerId="ADAL" clId="{51471E27-2AA8-47D9-9E49-8119770838DA}" dt="2025-02-26T15:09:09.545" v="3" actId="478"/>
          <ac:spMkLst>
            <pc:docMk/>
            <pc:sldMk cId="2154087851" sldId="257"/>
            <ac:spMk id="1073" creationId="{AD3A782B-8FA8-1170-6839-2DF32F869EBB}"/>
          </ac:spMkLst>
        </pc:spChg>
        <pc:spChg chg="add mod">
          <ac:chgData name="Brusselman Axelle" userId="c0768b6d-98c5-4575-bfa3-4e22e74b7736" providerId="ADAL" clId="{51471E27-2AA8-47D9-9E49-8119770838DA}" dt="2025-02-28T20:28:50.167" v="4396" actId="207"/>
          <ac:spMkLst>
            <pc:docMk/>
            <pc:sldMk cId="2154087851" sldId="257"/>
            <ac:spMk id="1073" creationId="{F82A2625-3EE0-6444-C5E1-0690EC8B0E06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74" creationId="{78140ED1-3C9F-44BC-C5F2-1078ABE3BA95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75" creationId="{E1743435-7D8D-8A90-10BE-7A6E7FA770AE}"/>
          </ac:spMkLst>
        </pc:spChg>
        <pc:spChg chg="add mod">
          <ac:chgData name="Brusselman Axelle" userId="c0768b6d-98c5-4575-bfa3-4e22e74b7736" providerId="ADAL" clId="{51471E27-2AA8-47D9-9E49-8119770838DA}" dt="2025-02-28T20:28:50.167" v="4396" actId="207"/>
          <ac:spMkLst>
            <pc:docMk/>
            <pc:sldMk cId="2154087851" sldId="257"/>
            <ac:spMk id="1076" creationId="{275E0504-BC7E-AC77-4F31-58C8DF06DC50}"/>
          </ac:spMkLst>
        </pc:spChg>
        <pc:spChg chg="add del mod">
          <ac:chgData name="Brusselman Axelle" userId="c0768b6d-98c5-4575-bfa3-4e22e74b7736" providerId="ADAL" clId="{51471E27-2AA8-47D9-9E49-8119770838DA}" dt="2025-02-26T16:29:43.346" v="808" actId="478"/>
          <ac:spMkLst>
            <pc:docMk/>
            <pc:sldMk cId="2154087851" sldId="257"/>
            <ac:spMk id="1076" creationId="{862124A6-6FC6-D4EF-7377-E47AA2912414}"/>
          </ac:spMkLst>
        </pc:spChg>
        <pc:spChg chg="add mod">
          <ac:chgData name="Brusselman Axelle" userId="c0768b6d-98c5-4575-bfa3-4e22e74b7736" providerId="ADAL" clId="{51471E27-2AA8-47D9-9E49-8119770838DA}" dt="2025-02-26T16:32:05.159" v="826" actId="164"/>
          <ac:spMkLst>
            <pc:docMk/>
            <pc:sldMk cId="2154087851" sldId="257"/>
            <ac:spMk id="1077" creationId="{84CFFA17-B85D-6377-2713-F5B62C943743}"/>
          </ac:spMkLst>
        </pc:spChg>
        <pc:spChg chg="add mod">
          <ac:chgData name="Brusselman Axelle" userId="c0768b6d-98c5-4575-bfa3-4e22e74b7736" providerId="ADAL" clId="{51471E27-2AA8-47D9-9E49-8119770838DA}" dt="2025-02-26T16:31:03.401" v="821" actId="1076"/>
          <ac:spMkLst>
            <pc:docMk/>
            <pc:sldMk cId="2154087851" sldId="257"/>
            <ac:spMk id="1078" creationId="{220E2AC2-271F-D725-7AE1-25313BAA4CAD}"/>
          </ac:spMkLst>
        </pc:spChg>
        <pc:spChg chg="add mod">
          <ac:chgData name="Brusselman Axelle" userId="c0768b6d-98c5-4575-bfa3-4e22e74b7736" providerId="ADAL" clId="{51471E27-2AA8-47D9-9E49-8119770838DA}" dt="2025-02-26T16:31:03.401" v="821" actId="1076"/>
          <ac:spMkLst>
            <pc:docMk/>
            <pc:sldMk cId="2154087851" sldId="257"/>
            <ac:spMk id="1079" creationId="{E9EDEA64-3C23-CFD7-7408-17C1E185DB07}"/>
          </ac:spMkLst>
        </pc:spChg>
        <pc:spChg chg="mod">
          <ac:chgData name="Brusselman Axelle" userId="c0768b6d-98c5-4575-bfa3-4e22e74b7736" providerId="ADAL" clId="{51471E27-2AA8-47D9-9E49-8119770838DA}" dt="2025-02-26T16:31:07.808" v="823" actId="1076"/>
          <ac:spMkLst>
            <pc:docMk/>
            <pc:sldMk cId="2154087851" sldId="257"/>
            <ac:spMk id="1082" creationId="{4CDE4C89-472C-2C3A-E631-63DF5F91FC47}"/>
          </ac:spMkLst>
        </pc:spChg>
        <pc:spChg chg="mod">
          <ac:chgData name="Brusselman Axelle" userId="c0768b6d-98c5-4575-bfa3-4e22e74b7736" providerId="ADAL" clId="{51471E27-2AA8-47D9-9E49-8119770838DA}" dt="2025-02-26T16:31:07.808" v="823" actId="1076"/>
          <ac:spMkLst>
            <pc:docMk/>
            <pc:sldMk cId="2154087851" sldId="257"/>
            <ac:spMk id="1083" creationId="{CF2C1291-2477-40CF-CC28-EE60804A1F6F}"/>
          </ac:spMkLst>
        </pc:spChg>
        <pc:spChg chg="mod">
          <ac:chgData name="Brusselman Axelle" userId="c0768b6d-98c5-4575-bfa3-4e22e74b7736" providerId="ADAL" clId="{51471E27-2AA8-47D9-9E49-8119770838DA}" dt="2025-02-26T16:31:15.955" v="825" actId="1076"/>
          <ac:spMkLst>
            <pc:docMk/>
            <pc:sldMk cId="2154087851" sldId="257"/>
            <ac:spMk id="1085" creationId="{8CE6F98F-4A0C-272B-4621-004765815A04}"/>
          </ac:spMkLst>
        </pc:spChg>
        <pc:spChg chg="mod">
          <ac:chgData name="Brusselman Axelle" userId="c0768b6d-98c5-4575-bfa3-4e22e74b7736" providerId="ADAL" clId="{51471E27-2AA8-47D9-9E49-8119770838DA}" dt="2025-02-26T16:31:15.955" v="825" actId="1076"/>
          <ac:spMkLst>
            <pc:docMk/>
            <pc:sldMk cId="2154087851" sldId="257"/>
            <ac:spMk id="1086" creationId="{9846EB1C-0467-0BDB-C4D4-5831EDE37755}"/>
          </ac:spMkLst>
        </pc:spChg>
        <pc:spChg chg="add mod">
          <ac:chgData name="Brusselman Axelle" userId="c0768b6d-98c5-4575-bfa3-4e22e74b7736" providerId="ADAL" clId="{51471E27-2AA8-47D9-9E49-8119770838DA}" dt="2025-02-28T20:28:50.167" v="4396" actId="207"/>
          <ac:spMkLst>
            <pc:docMk/>
            <pc:sldMk cId="2154087851" sldId="257"/>
            <ac:spMk id="1088" creationId="{6FFDB8E1-9513-F454-0201-31F9A10AEFB7}"/>
          </ac:spMkLst>
        </pc:spChg>
        <pc:spChg chg="add mod">
          <ac:chgData name="Brusselman Axelle" userId="c0768b6d-98c5-4575-bfa3-4e22e74b7736" providerId="ADAL" clId="{51471E27-2AA8-47D9-9E49-8119770838DA}" dt="2025-02-28T20:28:50.167" v="4396" actId="207"/>
          <ac:spMkLst>
            <pc:docMk/>
            <pc:sldMk cId="2154087851" sldId="257"/>
            <ac:spMk id="1089" creationId="{B1BDF6F0-81E3-0C64-0BDE-5B053FC0DEBB}"/>
          </ac:spMkLst>
        </pc:spChg>
        <pc:spChg chg="del">
          <ac:chgData name="Brusselman Axelle" userId="c0768b6d-98c5-4575-bfa3-4e22e74b7736" providerId="ADAL" clId="{51471E27-2AA8-47D9-9E49-8119770838DA}" dt="2025-02-26T15:09:09.545" v="3" actId="478"/>
          <ac:spMkLst>
            <pc:docMk/>
            <pc:sldMk cId="2154087851" sldId="257"/>
            <ac:spMk id="1092" creationId="{B08D3BD6-3D6B-43C5-868F-C25224D4A586}"/>
          </ac:spMkLst>
        </pc:spChg>
        <pc:spChg chg="del">
          <ac:chgData name="Brusselman Axelle" userId="c0768b6d-98c5-4575-bfa3-4e22e74b7736" providerId="ADAL" clId="{51471E27-2AA8-47D9-9E49-8119770838DA}" dt="2025-02-26T15:09:09.545" v="3" actId="478"/>
          <ac:spMkLst>
            <pc:docMk/>
            <pc:sldMk cId="2154087851" sldId="257"/>
            <ac:spMk id="1095" creationId="{6F2CDA07-0667-D249-2B46-4A2967D80741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1096" creationId="{2BF43B9D-0C52-C234-8F44-855018280ED9}"/>
          </ac:spMkLst>
        </pc:spChg>
        <pc:spChg chg="add mod">
          <ac:chgData name="Brusselman Axelle" userId="c0768b6d-98c5-4575-bfa3-4e22e74b7736" providerId="ADAL" clId="{51471E27-2AA8-47D9-9E49-8119770838DA}" dt="2025-02-27T17:41:08.666" v="2911" actId="164"/>
          <ac:spMkLst>
            <pc:docMk/>
            <pc:sldMk cId="2154087851" sldId="257"/>
            <ac:spMk id="1096" creationId="{EA213848-3EF2-2DD2-EAA5-08C5E008DDFC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1097" creationId="{B2576ED8-1403-5A96-FDAA-F92D8002ABC2}"/>
          </ac:spMkLst>
        </pc:spChg>
        <pc:spChg chg="add mod">
          <ac:chgData name="Brusselman Axelle" userId="c0768b6d-98c5-4575-bfa3-4e22e74b7736" providerId="ADAL" clId="{51471E27-2AA8-47D9-9E49-8119770838DA}" dt="2025-02-27T17:41:08.666" v="2911" actId="164"/>
          <ac:spMkLst>
            <pc:docMk/>
            <pc:sldMk cId="2154087851" sldId="257"/>
            <ac:spMk id="1097" creationId="{C58B0FD6-4FF1-7146-0A9B-F2CC372C8AEF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1100" creationId="{7F8CF063-4E67-0251-41B2-6D16570033D5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1101" creationId="{617457CE-3418-7B11-62C9-A252043052FE}"/>
          </ac:spMkLst>
        </pc:spChg>
        <pc:spChg chg="add mod">
          <ac:chgData name="Brusselman Axelle" userId="c0768b6d-98c5-4575-bfa3-4e22e74b7736" providerId="ADAL" clId="{51471E27-2AA8-47D9-9E49-8119770838DA}" dt="2025-02-27T17:41:08.666" v="2911" actId="164"/>
          <ac:spMkLst>
            <pc:docMk/>
            <pc:sldMk cId="2154087851" sldId="257"/>
            <ac:spMk id="1101" creationId="{D997897D-D201-4C84-1D1D-C38D19B1EC15}"/>
          </ac:spMkLst>
        </pc:spChg>
        <pc:spChg chg="del">
          <ac:chgData name="Brusselman Axelle" userId="c0768b6d-98c5-4575-bfa3-4e22e74b7736" providerId="ADAL" clId="{51471E27-2AA8-47D9-9E49-8119770838DA}" dt="2025-02-26T15:09:06.112" v="2" actId="478"/>
          <ac:spMkLst>
            <pc:docMk/>
            <pc:sldMk cId="2154087851" sldId="257"/>
            <ac:spMk id="1102" creationId="{B14B1D5B-600B-4534-6E6A-6DE066B18676}"/>
          </ac:spMkLst>
        </pc:spChg>
        <pc:spChg chg="add mod">
          <ac:chgData name="Brusselman Axelle" userId="c0768b6d-98c5-4575-bfa3-4e22e74b7736" providerId="ADAL" clId="{51471E27-2AA8-47D9-9E49-8119770838DA}" dt="2025-02-27T17:41:08.666" v="2911" actId="164"/>
          <ac:spMkLst>
            <pc:docMk/>
            <pc:sldMk cId="2154087851" sldId="257"/>
            <ac:spMk id="1102" creationId="{E1CAD1DB-2E09-4DFB-BAF0-5BCA4C96CBAC}"/>
          </ac:spMkLst>
        </pc:spChg>
        <pc:spChg chg="del">
          <ac:chgData name="Brusselman Axelle" userId="c0768b6d-98c5-4575-bfa3-4e22e74b7736" providerId="ADAL" clId="{51471E27-2AA8-47D9-9E49-8119770838DA}" dt="2025-02-26T15:09:09.545" v="3" actId="478"/>
          <ac:spMkLst>
            <pc:docMk/>
            <pc:sldMk cId="2154087851" sldId="257"/>
            <ac:spMk id="1104" creationId="{05E6DAF2-4A74-5FE5-7DC1-E010F52DFF2C}"/>
          </ac:spMkLst>
        </pc:spChg>
        <pc:grpChg chg="add del mod">
          <ac:chgData name="Brusselman Axelle" userId="c0768b6d-98c5-4575-bfa3-4e22e74b7736" providerId="ADAL" clId="{51471E27-2AA8-47D9-9E49-8119770838DA}" dt="2025-02-27T20:20:23.920" v="3078" actId="478"/>
          <ac:grpSpMkLst>
            <pc:docMk/>
            <pc:sldMk cId="2154087851" sldId="257"/>
            <ac:grpSpMk id="12" creationId="{48B22C44-5823-0CB6-9666-EA70CBC14AC7}"/>
          </ac:grpSpMkLst>
        </pc:grpChg>
        <pc:grpChg chg="mod">
          <ac:chgData name="Brusselman Axelle" userId="c0768b6d-98c5-4575-bfa3-4e22e74b7736" providerId="ADAL" clId="{51471E27-2AA8-47D9-9E49-8119770838DA}" dt="2025-02-27T20:02:38.723" v="3050"/>
          <ac:grpSpMkLst>
            <pc:docMk/>
            <pc:sldMk cId="2154087851" sldId="257"/>
            <ac:grpSpMk id="13" creationId="{A9613AC4-1EAE-8263-4DF5-5118B60AADAE}"/>
          </ac:grpSpMkLst>
        </pc:grpChg>
        <pc:grpChg chg="add del mod">
          <ac:chgData name="Brusselman Axelle" userId="c0768b6d-98c5-4575-bfa3-4e22e74b7736" providerId="ADAL" clId="{51471E27-2AA8-47D9-9E49-8119770838DA}" dt="2025-02-27T14:30:38.421" v="1826" actId="165"/>
          <ac:grpSpMkLst>
            <pc:docMk/>
            <pc:sldMk cId="2154087851" sldId="257"/>
            <ac:grpSpMk id="19" creationId="{BFC75074-DE26-2BE0-89D6-134B898F6007}"/>
          </ac:grpSpMkLst>
        </pc:grpChg>
        <pc:grpChg chg="add del mod">
          <ac:chgData name="Brusselman Axelle" userId="c0768b6d-98c5-4575-bfa3-4e22e74b7736" providerId="ADAL" clId="{51471E27-2AA8-47D9-9E49-8119770838DA}" dt="2025-02-28T10:58:01.087" v="3441" actId="478"/>
          <ac:grpSpMkLst>
            <pc:docMk/>
            <pc:sldMk cId="2154087851" sldId="257"/>
            <ac:grpSpMk id="21" creationId="{14B494CA-C009-DEAE-7182-88C89044D6BB}"/>
          </ac:grpSpMkLst>
        </pc:grpChg>
        <pc:grpChg chg="add del mod ord topLvl">
          <ac:chgData name="Brusselman Axelle" userId="c0768b6d-98c5-4575-bfa3-4e22e74b7736" providerId="ADAL" clId="{51471E27-2AA8-47D9-9E49-8119770838DA}" dt="2025-02-27T14:54:41.724" v="1978" actId="165"/>
          <ac:grpSpMkLst>
            <pc:docMk/>
            <pc:sldMk cId="2154087851" sldId="257"/>
            <ac:grpSpMk id="21" creationId="{F8652356-A297-E1D5-B7CB-6B1D73C72ED4}"/>
          </ac:grpSpMkLst>
        </pc:grpChg>
        <pc:grpChg chg="mod">
          <ac:chgData name="Brusselman Axelle" userId="c0768b6d-98c5-4575-bfa3-4e22e74b7736" providerId="ADAL" clId="{51471E27-2AA8-47D9-9E49-8119770838DA}" dt="2025-02-27T20:03:05.611" v="3056"/>
          <ac:grpSpMkLst>
            <pc:docMk/>
            <pc:sldMk cId="2154087851" sldId="257"/>
            <ac:grpSpMk id="23" creationId="{BADCDDA4-6942-E732-9FEE-8766CECDB94A}"/>
          </ac:grpSpMkLst>
        </pc:grpChg>
        <pc:grpChg chg="add del mod">
          <ac:chgData name="Brusselman Axelle" userId="c0768b6d-98c5-4575-bfa3-4e22e74b7736" providerId="ADAL" clId="{51471E27-2AA8-47D9-9E49-8119770838DA}" dt="2025-02-27T14:54:38.676" v="1977" actId="165"/>
          <ac:grpSpMkLst>
            <pc:docMk/>
            <pc:sldMk cId="2154087851" sldId="257"/>
            <ac:grpSpMk id="32" creationId="{366FDB4D-CF9B-AECB-761D-39D4AF03A3D7}"/>
          </ac:grpSpMkLst>
        </pc:grpChg>
        <pc:grpChg chg="add del mod">
          <ac:chgData name="Brusselman Axelle" userId="c0768b6d-98c5-4575-bfa3-4e22e74b7736" providerId="ADAL" clId="{51471E27-2AA8-47D9-9E49-8119770838DA}" dt="2025-02-27T14:54:27.879" v="1974" actId="165"/>
          <ac:grpSpMkLst>
            <pc:docMk/>
            <pc:sldMk cId="2154087851" sldId="257"/>
            <ac:grpSpMk id="33" creationId="{21FEC1CF-68CC-14F9-5CE6-7437AC143828}"/>
          </ac:grpSpMkLst>
        </pc:grpChg>
        <pc:grpChg chg="add mod">
          <ac:chgData name="Brusselman Axelle" userId="c0768b6d-98c5-4575-bfa3-4e22e74b7736" providerId="ADAL" clId="{51471E27-2AA8-47D9-9E49-8119770838DA}" dt="2025-02-27T20:18:55.953" v="3071" actId="1076"/>
          <ac:grpSpMkLst>
            <pc:docMk/>
            <pc:sldMk cId="2154087851" sldId="257"/>
            <ac:grpSpMk id="36" creationId="{A829E48C-A70A-A3C0-817D-55E92B1D1B8F}"/>
          </ac:grpSpMkLst>
        </pc:grpChg>
        <pc:grpChg chg="add mod">
          <ac:chgData name="Brusselman Axelle" userId="c0768b6d-98c5-4575-bfa3-4e22e74b7736" providerId="ADAL" clId="{51471E27-2AA8-47D9-9E49-8119770838DA}" dt="2025-02-28T20:28:50.167" v="4396" actId="207"/>
          <ac:grpSpMkLst>
            <pc:docMk/>
            <pc:sldMk cId="2154087851" sldId="257"/>
            <ac:grpSpMk id="38" creationId="{C6AEB105-3BD9-7DD6-FAA9-C841CFFBCC50}"/>
          </ac:grpSpMkLst>
        </pc:grpChg>
        <pc:grpChg chg="add del mod ord">
          <ac:chgData name="Brusselman Axelle" userId="c0768b6d-98c5-4575-bfa3-4e22e74b7736" providerId="ADAL" clId="{51471E27-2AA8-47D9-9E49-8119770838DA}" dt="2025-02-27T16:46:28.707" v="2580" actId="478"/>
          <ac:grpSpMkLst>
            <pc:docMk/>
            <pc:sldMk cId="2154087851" sldId="257"/>
            <ac:grpSpMk id="39" creationId="{F45AC542-76D4-3E56-0C4F-D4A728C2233A}"/>
          </ac:grpSpMkLst>
        </pc:grpChg>
        <pc:grpChg chg="add del mod">
          <ac:chgData name="Brusselman Axelle" userId="c0768b6d-98c5-4575-bfa3-4e22e74b7736" providerId="ADAL" clId="{51471E27-2AA8-47D9-9E49-8119770838DA}" dt="2025-02-27T15:36:07.253" v="2135" actId="478"/>
          <ac:grpSpMkLst>
            <pc:docMk/>
            <pc:sldMk cId="2154087851" sldId="257"/>
            <ac:grpSpMk id="41" creationId="{36DBB6D6-63EC-AA5A-6CA2-8D5CA6253CBD}"/>
          </ac:grpSpMkLst>
        </pc:grpChg>
        <pc:grpChg chg="add del mod ord">
          <ac:chgData name="Brusselman Axelle" userId="c0768b6d-98c5-4575-bfa3-4e22e74b7736" providerId="ADAL" clId="{51471E27-2AA8-47D9-9E49-8119770838DA}" dt="2025-02-26T16:06:05.535" v="666" actId="478"/>
          <ac:grpSpMkLst>
            <pc:docMk/>
            <pc:sldMk cId="2154087851" sldId="257"/>
            <ac:grpSpMk id="42" creationId="{3730460F-33BC-7B5F-504D-5C11B4F7DB20}"/>
          </ac:grpSpMkLst>
        </pc:grpChg>
        <pc:grpChg chg="add del mod ord">
          <ac:chgData name="Brusselman Axelle" userId="c0768b6d-98c5-4575-bfa3-4e22e74b7736" providerId="ADAL" clId="{51471E27-2AA8-47D9-9E49-8119770838DA}" dt="2025-02-27T15:36:08.082" v="2136" actId="478"/>
          <ac:grpSpMkLst>
            <pc:docMk/>
            <pc:sldMk cId="2154087851" sldId="257"/>
            <ac:grpSpMk id="45" creationId="{A6D29849-E237-9DA3-3C8F-CB420A7B8EB7}"/>
          </ac:grpSpMkLst>
        </pc:grpChg>
        <pc:grpChg chg="add del mod">
          <ac:chgData name="Brusselman Axelle" userId="c0768b6d-98c5-4575-bfa3-4e22e74b7736" providerId="ADAL" clId="{51471E27-2AA8-47D9-9E49-8119770838DA}" dt="2025-02-26T16:35:48.010" v="844" actId="478"/>
          <ac:grpSpMkLst>
            <pc:docMk/>
            <pc:sldMk cId="2154087851" sldId="257"/>
            <ac:grpSpMk id="46" creationId="{E9B376C5-14A4-F7D0-E5F3-97D2A4BDC662}"/>
          </ac:grpSpMkLst>
        </pc:grpChg>
        <pc:grpChg chg="add del mod">
          <ac:chgData name="Brusselman Axelle" userId="c0768b6d-98c5-4575-bfa3-4e22e74b7736" providerId="ADAL" clId="{51471E27-2AA8-47D9-9E49-8119770838DA}" dt="2025-02-26T16:35:27.266" v="836" actId="478"/>
          <ac:grpSpMkLst>
            <pc:docMk/>
            <pc:sldMk cId="2154087851" sldId="257"/>
            <ac:grpSpMk id="47" creationId="{288F43BA-1A2F-7256-DA47-D67A2D2E6CA8}"/>
          </ac:grpSpMkLst>
        </pc:grpChg>
        <pc:grpChg chg="add mod">
          <ac:chgData name="Brusselman Axelle" userId="c0768b6d-98c5-4575-bfa3-4e22e74b7736" providerId="ADAL" clId="{51471E27-2AA8-47D9-9E49-8119770838DA}" dt="2025-02-28T20:09:14.142" v="4364" actId="164"/>
          <ac:grpSpMkLst>
            <pc:docMk/>
            <pc:sldMk cId="2154087851" sldId="257"/>
            <ac:grpSpMk id="49" creationId="{9EBDBEB4-08BF-C6A2-86CC-4F8D78405FFB}"/>
          </ac:grpSpMkLst>
        </pc:grpChg>
        <pc:grpChg chg="add del mod">
          <ac:chgData name="Brusselman Axelle" userId="c0768b6d-98c5-4575-bfa3-4e22e74b7736" providerId="ADAL" clId="{51471E27-2AA8-47D9-9E49-8119770838DA}" dt="2025-02-26T16:35:41.679" v="840" actId="478"/>
          <ac:grpSpMkLst>
            <pc:docMk/>
            <pc:sldMk cId="2154087851" sldId="257"/>
            <ac:grpSpMk id="53" creationId="{B2ED2B49-35FC-D9A0-1962-4C8FE272BD71}"/>
          </ac:grpSpMkLst>
        </pc:grpChg>
        <pc:grpChg chg="add del mod">
          <ac:chgData name="Brusselman Axelle" userId="c0768b6d-98c5-4575-bfa3-4e22e74b7736" providerId="ADAL" clId="{51471E27-2AA8-47D9-9E49-8119770838DA}" dt="2025-02-27T09:58:00.066" v="847" actId="478"/>
          <ac:grpSpMkLst>
            <pc:docMk/>
            <pc:sldMk cId="2154087851" sldId="257"/>
            <ac:grpSpMk id="56" creationId="{6B48FA5D-BD9F-388B-03CA-D6BDECAB03EB}"/>
          </ac:grpSpMkLst>
        </pc:grpChg>
        <pc:grpChg chg="add del mod">
          <ac:chgData name="Brusselman Axelle" userId="c0768b6d-98c5-4575-bfa3-4e22e74b7736" providerId="ADAL" clId="{51471E27-2AA8-47D9-9E49-8119770838DA}" dt="2025-02-26T16:35:43.947" v="842" actId="478"/>
          <ac:grpSpMkLst>
            <pc:docMk/>
            <pc:sldMk cId="2154087851" sldId="257"/>
            <ac:grpSpMk id="62" creationId="{0CD3DF8D-42E8-2FCC-6C21-8A0F54D1F4B1}"/>
          </ac:grpSpMkLst>
        </pc:grpChg>
        <pc:grpChg chg="add mod">
          <ac:chgData name="Brusselman Axelle" userId="c0768b6d-98c5-4575-bfa3-4e22e74b7736" providerId="ADAL" clId="{51471E27-2AA8-47D9-9E49-8119770838DA}" dt="2025-02-27T19:54:14.667" v="2938" actId="1076"/>
          <ac:grpSpMkLst>
            <pc:docMk/>
            <pc:sldMk cId="2154087851" sldId="257"/>
            <ac:grpSpMk id="63" creationId="{8CE352BF-2FAA-F1AF-D588-B0F2CF3851DF}"/>
          </ac:grpSpMkLst>
        </pc:grpChg>
        <pc:grpChg chg="add del mod">
          <ac:chgData name="Brusselman Axelle" userId="c0768b6d-98c5-4575-bfa3-4e22e74b7736" providerId="ADAL" clId="{51471E27-2AA8-47D9-9E49-8119770838DA}" dt="2025-02-28T20:31:19.013" v="4421" actId="165"/>
          <ac:grpSpMkLst>
            <pc:docMk/>
            <pc:sldMk cId="2154087851" sldId="257"/>
            <ac:grpSpMk id="1024" creationId="{04888C6A-9ED0-F1F5-443F-CB433964FFF9}"/>
          </ac:grpSpMkLst>
        </pc:grpChg>
        <pc:grpChg chg="add del mod">
          <ac:chgData name="Brusselman Axelle" userId="c0768b6d-98c5-4575-bfa3-4e22e74b7736" providerId="ADAL" clId="{51471E27-2AA8-47D9-9E49-8119770838DA}" dt="2025-02-27T20:18:08.661" v="3066" actId="165"/>
          <ac:grpSpMkLst>
            <pc:docMk/>
            <pc:sldMk cId="2154087851" sldId="257"/>
            <ac:grpSpMk id="1025" creationId="{21687FD4-37D5-5D58-3390-5BBE172771F2}"/>
          </ac:grpSpMkLst>
        </pc:grpChg>
        <pc:grpChg chg="add del mod">
          <ac:chgData name="Brusselman Axelle" userId="c0768b6d-98c5-4575-bfa3-4e22e74b7736" providerId="ADAL" clId="{51471E27-2AA8-47D9-9E49-8119770838DA}" dt="2025-02-27T15:49:13.256" v="2338" actId="165"/>
          <ac:grpSpMkLst>
            <pc:docMk/>
            <pc:sldMk cId="2154087851" sldId="257"/>
            <ac:grpSpMk id="1028" creationId="{CDCE6D0F-4F53-B0F2-9C22-48DCADCD6167}"/>
          </ac:grpSpMkLst>
        </pc:grpChg>
        <pc:grpChg chg="add mod">
          <ac:chgData name="Brusselman Axelle" userId="c0768b6d-98c5-4575-bfa3-4e22e74b7736" providerId="ADAL" clId="{51471E27-2AA8-47D9-9E49-8119770838DA}" dt="2025-02-28T20:09:15.628" v="4365" actId="1076"/>
          <ac:grpSpMkLst>
            <pc:docMk/>
            <pc:sldMk cId="2154087851" sldId="257"/>
            <ac:grpSpMk id="1036" creationId="{C7094AB5-D0A0-656E-9B6A-FA5B710C60BE}"/>
          </ac:grpSpMkLst>
        </pc:grpChg>
        <pc:grpChg chg="add del mod">
          <ac:chgData name="Brusselman Axelle" userId="c0768b6d-98c5-4575-bfa3-4e22e74b7736" providerId="ADAL" clId="{51471E27-2AA8-47D9-9E49-8119770838DA}" dt="2025-02-27T16:50:58.965" v="2641" actId="478"/>
          <ac:grpSpMkLst>
            <pc:docMk/>
            <pc:sldMk cId="2154087851" sldId="257"/>
            <ac:grpSpMk id="1040" creationId="{B3189A95-2F97-96F3-7AB1-DC34BA98160C}"/>
          </ac:grpSpMkLst>
        </pc:grpChg>
        <pc:grpChg chg="add mod">
          <ac:chgData name="Brusselman Axelle" userId="c0768b6d-98c5-4575-bfa3-4e22e74b7736" providerId="ADAL" clId="{51471E27-2AA8-47D9-9E49-8119770838DA}" dt="2025-02-28T20:28:50.167" v="4396" actId="207"/>
          <ac:grpSpMkLst>
            <pc:docMk/>
            <pc:sldMk cId="2154087851" sldId="257"/>
            <ac:grpSpMk id="1060" creationId="{D484096A-7218-C55E-9C43-8190AA2375D4}"/>
          </ac:grpSpMkLst>
        </pc:grpChg>
        <pc:grpChg chg="add mod">
          <ac:chgData name="Brusselman Axelle" userId="c0768b6d-98c5-4575-bfa3-4e22e74b7736" providerId="ADAL" clId="{51471E27-2AA8-47D9-9E49-8119770838DA}" dt="2025-02-28T20:28:50.167" v="4396" actId="207"/>
          <ac:grpSpMkLst>
            <pc:docMk/>
            <pc:sldMk cId="2154087851" sldId="257"/>
            <ac:grpSpMk id="1068" creationId="{2800A260-88C0-E99E-E696-000B3D1EA006}"/>
          </ac:grpSpMkLst>
        </pc:grpChg>
        <pc:grpChg chg="add mod">
          <ac:chgData name="Brusselman Axelle" userId="c0768b6d-98c5-4575-bfa3-4e22e74b7736" providerId="ADAL" clId="{51471E27-2AA8-47D9-9E49-8119770838DA}" dt="2025-02-26T16:32:05.159" v="826" actId="164"/>
          <ac:grpSpMkLst>
            <pc:docMk/>
            <pc:sldMk cId="2154087851" sldId="257"/>
            <ac:grpSpMk id="1080" creationId="{FA568374-1CCA-03A2-C1C4-EF7A29D6D73F}"/>
          </ac:grpSpMkLst>
        </pc:grpChg>
        <pc:grpChg chg="add mod">
          <ac:chgData name="Brusselman Axelle" userId="c0768b6d-98c5-4575-bfa3-4e22e74b7736" providerId="ADAL" clId="{51471E27-2AA8-47D9-9E49-8119770838DA}" dt="2025-02-26T16:32:05.159" v="826" actId="164"/>
          <ac:grpSpMkLst>
            <pc:docMk/>
            <pc:sldMk cId="2154087851" sldId="257"/>
            <ac:grpSpMk id="1081" creationId="{BDD5B2E8-A7E2-2DE0-5DE8-1C19EE789C5E}"/>
          </ac:grpSpMkLst>
        </pc:grpChg>
        <pc:grpChg chg="add mod">
          <ac:chgData name="Brusselman Axelle" userId="c0768b6d-98c5-4575-bfa3-4e22e74b7736" providerId="ADAL" clId="{51471E27-2AA8-47D9-9E49-8119770838DA}" dt="2025-02-26T16:32:05.159" v="826" actId="164"/>
          <ac:grpSpMkLst>
            <pc:docMk/>
            <pc:sldMk cId="2154087851" sldId="257"/>
            <ac:grpSpMk id="1084" creationId="{56AC38DE-21D2-6D50-5897-CFED9F9771A4}"/>
          </ac:grpSpMkLst>
        </pc:grpChg>
        <pc:grpChg chg="add del mod ord">
          <ac:chgData name="Brusselman Axelle" userId="c0768b6d-98c5-4575-bfa3-4e22e74b7736" providerId="ADAL" clId="{51471E27-2AA8-47D9-9E49-8119770838DA}" dt="2025-02-27T14:24:29.118" v="1772" actId="478"/>
          <ac:grpSpMkLst>
            <pc:docMk/>
            <pc:sldMk cId="2154087851" sldId="257"/>
            <ac:grpSpMk id="1087" creationId="{981A4B3E-1FED-2F21-8232-4DBA60433464}"/>
          </ac:grpSpMkLst>
        </pc:grpChg>
        <pc:grpChg chg="add mod">
          <ac:chgData name="Brusselman Axelle" userId="c0768b6d-98c5-4575-bfa3-4e22e74b7736" providerId="ADAL" clId="{51471E27-2AA8-47D9-9E49-8119770838DA}" dt="2025-02-27T17:41:08.666" v="2911" actId="164"/>
          <ac:grpSpMkLst>
            <pc:docMk/>
            <pc:sldMk cId="2154087851" sldId="257"/>
            <ac:grpSpMk id="1095" creationId="{1288DBB5-53E2-79A7-251C-F832958C415B}"/>
          </ac:grpSpMkLst>
        </pc:grpChg>
        <pc:grpChg chg="add del mod">
          <ac:chgData name="Brusselman Axelle" userId="c0768b6d-98c5-4575-bfa3-4e22e74b7736" providerId="ADAL" clId="{51471E27-2AA8-47D9-9E49-8119770838DA}" dt="2025-02-28T19:59:54.903" v="4295" actId="478"/>
          <ac:grpSpMkLst>
            <pc:docMk/>
            <pc:sldMk cId="2154087851" sldId="257"/>
            <ac:grpSpMk id="1103" creationId="{A18127AD-C752-64C1-670E-B278C28F15C4}"/>
          </ac:grpSpMkLst>
        </pc:grpChg>
        <pc:graphicFrameChg chg="add mod">
          <ac:chgData name="Brusselman Axelle" userId="c0768b6d-98c5-4575-bfa3-4e22e74b7736" providerId="ADAL" clId="{51471E27-2AA8-47D9-9E49-8119770838DA}" dt="2025-02-28T19:40:48.364" v="3978" actId="1076"/>
          <ac:graphicFrameMkLst>
            <pc:docMk/>
            <pc:sldMk cId="2154087851" sldId="257"/>
            <ac:graphicFrameMk id="2" creationId="{43D25C2C-806A-44D3-F182-B456B2CE0904}"/>
          </ac:graphicFrameMkLst>
        </pc:graphicFrameChg>
        <pc:graphicFrameChg chg="add del mod">
          <ac:chgData name="Brusselman Axelle" userId="c0768b6d-98c5-4575-bfa3-4e22e74b7736" providerId="ADAL" clId="{51471E27-2AA8-47D9-9E49-8119770838DA}" dt="2025-02-27T17:41:18.321" v="2913" actId="478"/>
          <ac:graphicFrameMkLst>
            <pc:docMk/>
            <pc:sldMk cId="2154087851" sldId="257"/>
            <ac:graphicFrameMk id="3" creationId="{F1193C3C-3040-B268-1D7D-3CE5849FDFAF}"/>
          </ac:graphicFrameMkLst>
        </pc:graphicFrameChg>
        <pc:graphicFrameChg chg="add mod">
          <ac:chgData name="Brusselman Axelle" userId="c0768b6d-98c5-4575-bfa3-4e22e74b7736" providerId="ADAL" clId="{51471E27-2AA8-47D9-9E49-8119770838DA}" dt="2025-02-28T19:40:48.364" v="3978" actId="1076"/>
          <ac:graphicFrameMkLst>
            <pc:docMk/>
            <pc:sldMk cId="2154087851" sldId="257"/>
            <ac:graphicFrameMk id="19" creationId="{E28F40A3-C38B-41CF-ACE1-F52C69BEFB0F}"/>
          </ac:graphicFrameMkLst>
        </pc:graphicFrameChg>
        <pc:graphicFrameChg chg="add del mod">
          <ac:chgData name="Brusselman Axelle" userId="c0768b6d-98c5-4575-bfa3-4e22e74b7736" providerId="ADAL" clId="{51471E27-2AA8-47D9-9E49-8119770838DA}" dt="2025-02-28T20:09:27.826" v="4367" actId="478"/>
          <ac:graphicFrameMkLst>
            <pc:docMk/>
            <pc:sldMk cId="2154087851" sldId="257"/>
            <ac:graphicFrameMk id="39" creationId="{7FBB61F0-6B1B-ECE5-0D2D-48DAFCF6BA7D}"/>
          </ac:graphicFrameMkLst>
        </pc:graphicFrameChg>
        <pc:graphicFrameChg chg="add del mod">
          <ac:chgData name="Brusselman Axelle" userId="c0768b6d-98c5-4575-bfa3-4e22e74b7736" providerId="ADAL" clId="{51471E27-2AA8-47D9-9E49-8119770838DA}" dt="2025-02-28T20:09:23.894" v="4366" actId="478"/>
          <ac:graphicFrameMkLst>
            <pc:docMk/>
            <pc:sldMk cId="2154087851" sldId="257"/>
            <ac:graphicFrameMk id="42" creationId="{7FBB61F0-6B1B-ECE5-0D2D-48DAFCF6BA7D}"/>
          </ac:graphicFrameMkLst>
        </pc:graphicFrameChg>
        <pc:graphicFrameChg chg="add del mod">
          <ac:chgData name="Brusselman Axelle" userId="c0768b6d-98c5-4575-bfa3-4e22e74b7736" providerId="ADAL" clId="{51471E27-2AA8-47D9-9E49-8119770838DA}" dt="2025-02-28T20:04:38.061" v="4326" actId="478"/>
          <ac:graphicFrameMkLst>
            <pc:docMk/>
            <pc:sldMk cId="2154087851" sldId="257"/>
            <ac:graphicFrameMk id="46" creationId="{DD9FC655-1C27-E8F4-A784-FC26A217A9C5}"/>
          </ac:graphicFrameMkLst>
        </pc:graphicFrameChg>
        <pc:graphicFrameChg chg="del">
          <ac:chgData name="Brusselman Axelle" userId="c0768b6d-98c5-4575-bfa3-4e22e74b7736" providerId="ADAL" clId="{51471E27-2AA8-47D9-9E49-8119770838DA}" dt="2025-02-26T15:09:09.545" v="3" actId="478"/>
          <ac:graphicFrameMkLst>
            <pc:docMk/>
            <pc:sldMk cId="2154087851" sldId="257"/>
            <ac:graphicFrameMk id="1026" creationId="{D28FFF86-09A6-CBD4-58C0-0CCB12330B05}"/>
          </ac:graphicFrameMkLst>
        </pc:graphicFrameChg>
        <pc:graphicFrameChg chg="add mod">
          <ac:chgData name="Brusselman Axelle" userId="c0768b6d-98c5-4575-bfa3-4e22e74b7736" providerId="ADAL" clId="{51471E27-2AA8-47D9-9E49-8119770838DA}" dt="2025-02-26T16:05:29.629" v="656"/>
          <ac:graphicFrameMkLst>
            <pc:docMk/>
            <pc:sldMk cId="2154087851" sldId="257"/>
            <ac:graphicFrameMk id="1031" creationId="{43D25C2C-806A-44D3-F182-B456B2CE0904}"/>
          </ac:graphicFrameMkLst>
        </pc:graphicFrameChg>
        <pc:graphicFrameChg chg="add del mod">
          <ac:chgData name="Brusselman Axelle" userId="c0768b6d-98c5-4575-bfa3-4e22e74b7736" providerId="ADAL" clId="{51471E27-2AA8-47D9-9E49-8119770838DA}" dt="2025-02-27T11:43:12.015" v="1422" actId="478"/>
          <ac:graphicFrameMkLst>
            <pc:docMk/>
            <pc:sldMk cId="2154087851" sldId="257"/>
            <ac:graphicFrameMk id="1033" creationId="{43D25C2C-806A-44D3-F182-B456B2CE0904}"/>
          </ac:graphicFrameMkLst>
        </pc:graphicFrameChg>
        <pc:graphicFrameChg chg="add del mod">
          <ac:chgData name="Brusselman Axelle" userId="c0768b6d-98c5-4575-bfa3-4e22e74b7736" providerId="ADAL" clId="{51471E27-2AA8-47D9-9E49-8119770838DA}" dt="2025-02-26T16:35:26.277" v="835" actId="478"/>
          <ac:graphicFrameMkLst>
            <pc:docMk/>
            <pc:sldMk cId="2154087851" sldId="257"/>
            <ac:graphicFrameMk id="1035" creationId="{07F5433A-C14C-D4C6-3550-C01B1C01AA4F}"/>
          </ac:graphicFrameMkLst>
        </pc:graphicFrameChg>
        <pc:graphicFrameChg chg="add del mod">
          <ac:chgData name="Brusselman Axelle" userId="c0768b6d-98c5-4575-bfa3-4e22e74b7736" providerId="ADAL" clId="{51471E27-2AA8-47D9-9E49-8119770838DA}" dt="2025-02-27T09:57:58.101" v="846" actId="478"/>
          <ac:graphicFrameMkLst>
            <pc:docMk/>
            <pc:sldMk cId="2154087851" sldId="257"/>
            <ac:graphicFrameMk id="1036" creationId="{3F7E504A-E482-8F98-9BDE-170ACFDD29C1}"/>
          </ac:graphicFrameMkLst>
        </pc:graphicFrameChg>
        <pc:graphicFrameChg chg="del">
          <ac:chgData name="Brusselman Axelle" userId="c0768b6d-98c5-4575-bfa3-4e22e74b7736" providerId="ADAL" clId="{51471E27-2AA8-47D9-9E49-8119770838DA}" dt="2025-02-26T15:09:06.112" v="2" actId="478"/>
          <ac:graphicFrameMkLst>
            <pc:docMk/>
            <pc:sldMk cId="2154087851" sldId="257"/>
            <ac:graphicFrameMk id="1060" creationId="{8BA3A3D7-CF92-7028-ED0F-E9763957BB5F}"/>
          </ac:graphicFrameMkLst>
        </pc:graphicFrameChg>
        <pc:graphicFrameChg chg="del">
          <ac:chgData name="Brusselman Axelle" userId="c0768b6d-98c5-4575-bfa3-4e22e74b7736" providerId="ADAL" clId="{51471E27-2AA8-47D9-9E49-8119770838DA}" dt="2025-02-26T15:09:06.112" v="2" actId="478"/>
          <ac:graphicFrameMkLst>
            <pc:docMk/>
            <pc:sldMk cId="2154087851" sldId="257"/>
            <ac:graphicFrameMk id="1061" creationId="{C4EEE90C-5D9F-DD5B-8E40-CD3881D33042}"/>
          </ac:graphicFrameMkLst>
        </pc:graphicFrameChg>
        <pc:graphicFrameChg chg="add del mod">
          <ac:chgData name="Brusselman Axelle" userId="c0768b6d-98c5-4575-bfa3-4e22e74b7736" providerId="ADAL" clId="{51471E27-2AA8-47D9-9E49-8119770838DA}" dt="2025-02-27T17:32:34.255" v="2833" actId="478"/>
          <ac:graphicFrameMkLst>
            <pc:docMk/>
            <pc:sldMk cId="2154087851" sldId="257"/>
            <ac:graphicFrameMk id="1090" creationId="{F1193C3C-3040-B268-1D7D-3CE5849FDFAF}"/>
          </ac:graphicFrameMkLst>
        </pc:graphicFrameChg>
        <pc:graphicFrameChg chg="add del mod">
          <ac:chgData name="Brusselman Axelle" userId="c0768b6d-98c5-4575-bfa3-4e22e74b7736" providerId="ADAL" clId="{51471E27-2AA8-47D9-9E49-8119770838DA}" dt="2025-02-27T17:33:37.071" v="2848" actId="478"/>
          <ac:graphicFrameMkLst>
            <pc:docMk/>
            <pc:sldMk cId="2154087851" sldId="257"/>
            <ac:graphicFrameMk id="1091" creationId="{D9AEF167-BBB4-BEA7-63C7-18B44B9D3044}"/>
          </ac:graphicFrameMkLst>
        </pc:graphicFrameChg>
        <pc:picChg chg="add del mod ord topLvl modCrop">
          <ac:chgData name="Brusselman Axelle" userId="c0768b6d-98c5-4575-bfa3-4e22e74b7736" providerId="ADAL" clId="{51471E27-2AA8-47D9-9E49-8119770838DA}" dt="2025-02-26T16:06:05.535" v="666" actId="478"/>
          <ac:picMkLst>
            <pc:docMk/>
            <pc:sldMk cId="2154087851" sldId="257"/>
            <ac:picMk id="6" creationId="{B4B25BE7-B349-866A-A15C-9C49FA5A5239}"/>
          </ac:picMkLst>
        </pc:picChg>
        <pc:picChg chg="add del mod">
          <ac:chgData name="Brusselman Axelle" userId="c0768b6d-98c5-4575-bfa3-4e22e74b7736" providerId="ADAL" clId="{51471E27-2AA8-47D9-9E49-8119770838DA}" dt="2025-02-27T14:15:16.006" v="1685" actId="478"/>
          <ac:picMkLst>
            <pc:docMk/>
            <pc:sldMk cId="2154087851" sldId="257"/>
            <ac:picMk id="11" creationId="{28F82238-BE36-01B7-A27D-CF9DA126419D}"/>
          </ac:picMkLst>
        </pc:picChg>
        <pc:picChg chg="add del mod">
          <ac:chgData name="Brusselman Axelle" userId="c0768b6d-98c5-4575-bfa3-4e22e74b7736" providerId="ADAL" clId="{51471E27-2AA8-47D9-9E49-8119770838DA}" dt="2025-02-26T15:15:38.589" v="51" actId="478"/>
          <ac:picMkLst>
            <pc:docMk/>
            <pc:sldMk cId="2154087851" sldId="257"/>
            <ac:picMk id="12" creationId="{A2F4989F-DC41-CE2A-EF5C-D26E0E20DE01}"/>
          </ac:picMkLst>
        </pc:picChg>
        <pc:picChg chg="add mod ord">
          <ac:chgData name="Brusselman Axelle" userId="c0768b6d-98c5-4575-bfa3-4e22e74b7736" providerId="ADAL" clId="{51471E27-2AA8-47D9-9E49-8119770838DA}" dt="2025-02-28T10:57:47.593" v="3436" actId="1076"/>
          <ac:picMkLst>
            <pc:docMk/>
            <pc:sldMk cId="2154087851" sldId="257"/>
            <ac:picMk id="14" creationId="{8ED01D38-3D1D-CFFA-C40A-DA2CB98E4C8B}"/>
          </ac:picMkLst>
        </pc:picChg>
        <pc:picChg chg="add mod">
          <ac:chgData name="Brusselman Axelle" userId="c0768b6d-98c5-4575-bfa3-4e22e74b7736" providerId="ADAL" clId="{51471E27-2AA8-47D9-9E49-8119770838DA}" dt="2025-02-28T19:28:13.660" v="3957" actId="1076"/>
          <ac:picMkLst>
            <pc:docMk/>
            <pc:sldMk cId="2154087851" sldId="257"/>
            <ac:picMk id="16" creationId="{6527042F-49FF-70BD-CCE8-39226CDE09E3}"/>
          </ac:picMkLst>
        </pc:picChg>
        <pc:picChg chg="del">
          <ac:chgData name="Brusselman Axelle" userId="c0768b6d-98c5-4575-bfa3-4e22e74b7736" providerId="ADAL" clId="{51471E27-2AA8-47D9-9E49-8119770838DA}" dt="2025-02-26T15:09:06.112" v="2" actId="478"/>
          <ac:picMkLst>
            <pc:docMk/>
            <pc:sldMk cId="2154087851" sldId="257"/>
            <ac:picMk id="16" creationId="{A03E7EBE-98BD-698B-FDD7-FA7CE70D98DF}"/>
          </ac:picMkLst>
        </pc:picChg>
        <pc:picChg chg="del">
          <ac:chgData name="Brusselman Axelle" userId="c0768b6d-98c5-4575-bfa3-4e22e74b7736" providerId="ADAL" clId="{51471E27-2AA8-47D9-9E49-8119770838DA}" dt="2025-02-26T15:09:06.112" v="2" actId="478"/>
          <ac:picMkLst>
            <pc:docMk/>
            <pc:sldMk cId="2154087851" sldId="257"/>
            <ac:picMk id="17" creationId="{D4139DB0-C410-E531-29D4-16C4B7225251}"/>
          </ac:picMkLst>
        </pc:picChg>
        <pc:picChg chg="mod">
          <ac:chgData name="Brusselman Axelle" userId="c0768b6d-98c5-4575-bfa3-4e22e74b7736" providerId="ADAL" clId="{51471E27-2AA8-47D9-9E49-8119770838DA}" dt="2025-02-27T20:02:38.723" v="3050"/>
          <ac:picMkLst>
            <pc:docMk/>
            <pc:sldMk cId="2154087851" sldId="257"/>
            <ac:picMk id="18" creationId="{7CF85E08-4FAC-CB4B-61DA-05C44994F8A4}"/>
          </ac:picMkLst>
        </pc:picChg>
        <pc:picChg chg="add del mod ord topLvl modCrop">
          <ac:chgData name="Brusselman Axelle" userId="c0768b6d-98c5-4575-bfa3-4e22e74b7736" providerId="ADAL" clId="{51471E27-2AA8-47D9-9E49-8119770838DA}" dt="2025-02-27T14:53:18.199" v="1972" actId="196"/>
          <ac:picMkLst>
            <pc:docMk/>
            <pc:sldMk cId="2154087851" sldId="257"/>
            <ac:picMk id="18" creationId="{91EF619F-80D9-FEB1-54E9-8059635EE7F4}"/>
          </ac:picMkLst>
        </pc:picChg>
        <pc:picChg chg="mod">
          <ac:chgData name="Brusselman Axelle" userId="c0768b6d-98c5-4575-bfa3-4e22e74b7736" providerId="ADAL" clId="{51471E27-2AA8-47D9-9E49-8119770838DA}" dt="2025-02-27T20:02:38.723" v="3050"/>
          <ac:picMkLst>
            <pc:docMk/>
            <pc:sldMk cId="2154087851" sldId="257"/>
            <ac:picMk id="19" creationId="{69886DCF-2D0A-BA57-A4D2-0E329D0672EC}"/>
          </ac:picMkLst>
        </pc:picChg>
        <pc:picChg chg="mod ord">
          <ac:chgData name="Brusselman Axelle" userId="c0768b6d-98c5-4575-bfa3-4e22e74b7736" providerId="ADAL" clId="{51471E27-2AA8-47D9-9E49-8119770838DA}" dt="2025-02-27T16:13:21.553" v="2503" actId="1076"/>
          <ac:picMkLst>
            <pc:docMk/>
            <pc:sldMk cId="2154087851" sldId="257"/>
            <ac:picMk id="20" creationId="{71D67D6C-1D40-0FC5-F5BF-598E5FC46B12}"/>
          </ac:picMkLst>
        </pc:picChg>
        <pc:picChg chg="mod ord">
          <ac:chgData name="Brusselman Axelle" userId="c0768b6d-98c5-4575-bfa3-4e22e74b7736" providerId="ADAL" clId="{51471E27-2AA8-47D9-9E49-8119770838DA}" dt="2025-02-27T16:12:53.940" v="2496" actId="1076"/>
          <ac:picMkLst>
            <pc:docMk/>
            <pc:sldMk cId="2154087851" sldId="257"/>
            <ac:picMk id="22" creationId="{8F9F2FD0-3CEB-670C-E6A5-E9BDA43C5468}"/>
          </ac:picMkLst>
        </pc:picChg>
        <pc:picChg chg="mod ord">
          <ac:chgData name="Brusselman Axelle" userId="c0768b6d-98c5-4575-bfa3-4e22e74b7736" providerId="ADAL" clId="{51471E27-2AA8-47D9-9E49-8119770838DA}" dt="2025-02-27T16:13:16.490" v="2502" actId="1076"/>
          <ac:picMkLst>
            <pc:docMk/>
            <pc:sldMk cId="2154087851" sldId="257"/>
            <ac:picMk id="25" creationId="{BD6E3F0D-E3D6-2E41-C484-748665CD0796}"/>
          </ac:picMkLst>
        </pc:picChg>
        <pc:picChg chg="mod ord">
          <ac:chgData name="Brusselman Axelle" userId="c0768b6d-98c5-4575-bfa3-4e22e74b7736" providerId="ADAL" clId="{51471E27-2AA8-47D9-9E49-8119770838DA}" dt="2025-02-27T16:14:24.780" v="2516" actId="1076"/>
          <ac:picMkLst>
            <pc:docMk/>
            <pc:sldMk cId="2154087851" sldId="257"/>
            <ac:picMk id="27" creationId="{CBE10056-3089-D4F0-E8BD-B06E483AC115}"/>
          </ac:picMkLst>
        </pc:picChg>
        <pc:picChg chg="mod ord modCrop">
          <ac:chgData name="Brusselman Axelle" userId="c0768b6d-98c5-4575-bfa3-4e22e74b7736" providerId="ADAL" clId="{51471E27-2AA8-47D9-9E49-8119770838DA}" dt="2025-02-27T16:14:17.043" v="2513" actId="14100"/>
          <ac:picMkLst>
            <pc:docMk/>
            <pc:sldMk cId="2154087851" sldId="257"/>
            <ac:picMk id="29" creationId="{E51AFA3D-7B6B-EB6E-6341-61F677330F0A}"/>
          </ac:picMkLst>
        </pc:picChg>
        <pc:picChg chg="mod">
          <ac:chgData name="Brusselman Axelle" userId="c0768b6d-98c5-4575-bfa3-4e22e74b7736" providerId="ADAL" clId="{51471E27-2AA8-47D9-9E49-8119770838DA}" dt="2025-02-27T20:03:05.611" v="3056"/>
          <ac:picMkLst>
            <pc:docMk/>
            <pc:sldMk cId="2154087851" sldId="257"/>
            <ac:picMk id="30" creationId="{D75A9DD7-F38A-B448-318F-225F3D221D56}"/>
          </ac:picMkLst>
        </pc:picChg>
        <pc:picChg chg="mod">
          <ac:chgData name="Brusselman Axelle" userId="c0768b6d-98c5-4575-bfa3-4e22e74b7736" providerId="ADAL" clId="{51471E27-2AA8-47D9-9E49-8119770838DA}" dt="2025-02-27T20:03:05.611" v="3056"/>
          <ac:picMkLst>
            <pc:docMk/>
            <pc:sldMk cId="2154087851" sldId="257"/>
            <ac:picMk id="31" creationId="{7CFAA94E-1667-43A9-E458-E3D9E35C3D4F}"/>
          </ac:picMkLst>
        </pc:picChg>
        <pc:picChg chg="add del mod">
          <ac:chgData name="Brusselman Axelle" userId="c0768b6d-98c5-4575-bfa3-4e22e74b7736" providerId="ADAL" clId="{51471E27-2AA8-47D9-9E49-8119770838DA}" dt="2025-02-26T15:29:06.571" v="230" actId="478"/>
          <ac:picMkLst>
            <pc:docMk/>
            <pc:sldMk cId="2154087851" sldId="257"/>
            <ac:picMk id="33" creationId="{3D8F6F77-8F06-BB2F-9692-C3A6B93B92CF}"/>
          </ac:picMkLst>
        </pc:picChg>
        <pc:picChg chg="add del mod">
          <ac:chgData name="Brusselman Axelle" userId="c0768b6d-98c5-4575-bfa3-4e22e74b7736" providerId="ADAL" clId="{51471E27-2AA8-47D9-9E49-8119770838DA}" dt="2025-02-27T20:16:17.405" v="3062" actId="478"/>
          <ac:picMkLst>
            <pc:docMk/>
            <pc:sldMk cId="2154087851" sldId="257"/>
            <ac:picMk id="33" creationId="{57001B3D-A38B-64B5-74C9-3971E82BD9FC}"/>
          </ac:picMkLst>
        </pc:picChg>
        <pc:picChg chg="add mod">
          <ac:chgData name="Brusselman Axelle" userId="c0768b6d-98c5-4575-bfa3-4e22e74b7736" providerId="ADAL" clId="{51471E27-2AA8-47D9-9E49-8119770838DA}" dt="2025-02-27T20:17:35.686" v="3065" actId="1076"/>
          <ac:picMkLst>
            <pc:docMk/>
            <pc:sldMk cId="2154087851" sldId="257"/>
            <ac:picMk id="35" creationId="{C153C346-5F83-AAF6-6F6B-14B75907ADD6}"/>
          </ac:picMkLst>
        </pc:picChg>
        <pc:picChg chg="add mod modCrop">
          <ac:chgData name="Brusselman Axelle" userId="c0768b6d-98c5-4575-bfa3-4e22e74b7736" providerId="ADAL" clId="{51471E27-2AA8-47D9-9E49-8119770838DA}" dt="2025-02-28T10:57:57.317" v="3440" actId="1076"/>
          <ac:picMkLst>
            <pc:docMk/>
            <pc:sldMk cId="2154087851" sldId="257"/>
            <ac:picMk id="37" creationId="{D57F730D-7AE0-C8F9-0113-F916CACEECFF}"/>
          </ac:picMkLst>
        </pc:picChg>
        <pc:picChg chg="add del mod modCrop">
          <ac:chgData name="Brusselman Axelle" userId="c0768b6d-98c5-4575-bfa3-4e22e74b7736" providerId="ADAL" clId="{51471E27-2AA8-47D9-9E49-8119770838DA}" dt="2025-02-28T20:02:02.846" v="4307" actId="478"/>
          <ac:picMkLst>
            <pc:docMk/>
            <pc:sldMk cId="2154087851" sldId="257"/>
            <ac:picMk id="41" creationId="{0BBD2AD4-1091-F1FC-148E-84AD66019EB5}"/>
          </ac:picMkLst>
        </pc:picChg>
        <pc:picChg chg="add del mod modCrop">
          <ac:chgData name="Brusselman Axelle" userId="c0768b6d-98c5-4575-bfa3-4e22e74b7736" providerId="ADAL" clId="{51471E27-2AA8-47D9-9E49-8119770838DA}" dt="2025-02-28T20:02:01.697" v="4306" actId="478"/>
          <ac:picMkLst>
            <pc:docMk/>
            <pc:sldMk cId="2154087851" sldId="257"/>
            <ac:picMk id="43" creationId="{09CD81E7-BEBC-3E58-9138-3866F96F8D31}"/>
          </ac:picMkLst>
        </pc:picChg>
        <pc:picChg chg="add del mod">
          <ac:chgData name="Brusselman Axelle" userId="c0768b6d-98c5-4575-bfa3-4e22e74b7736" providerId="ADAL" clId="{51471E27-2AA8-47D9-9E49-8119770838DA}" dt="2025-02-27T15:08:26.165" v="1994" actId="478"/>
          <ac:picMkLst>
            <pc:docMk/>
            <pc:sldMk cId="2154087851" sldId="257"/>
            <ac:picMk id="44" creationId="{7A7C61F8-1E3F-52A6-145F-DEE9B1F10898}"/>
          </ac:picMkLst>
        </pc:picChg>
        <pc:picChg chg="add mod modCrop">
          <ac:chgData name="Brusselman Axelle" userId="c0768b6d-98c5-4575-bfa3-4e22e74b7736" providerId="ADAL" clId="{51471E27-2AA8-47D9-9E49-8119770838DA}" dt="2025-02-28T20:05:31.365" v="4336" actId="164"/>
          <ac:picMkLst>
            <pc:docMk/>
            <pc:sldMk cId="2154087851" sldId="257"/>
            <ac:picMk id="44" creationId="{FD18883F-BA41-32EF-8E57-3896B687BD2F}"/>
          </ac:picMkLst>
        </pc:picChg>
        <pc:picChg chg="add del mod modCrop">
          <ac:chgData name="Brusselman Axelle" userId="c0768b6d-98c5-4575-bfa3-4e22e74b7736" providerId="ADAL" clId="{51471E27-2AA8-47D9-9E49-8119770838DA}" dt="2025-02-28T20:04:23.486" v="4323" actId="478"/>
          <ac:picMkLst>
            <pc:docMk/>
            <pc:sldMk cId="2154087851" sldId="257"/>
            <ac:picMk id="45" creationId="{11106A0F-448D-189A-B21C-395F12CB67ED}"/>
          </ac:picMkLst>
        </pc:picChg>
        <pc:picChg chg="add">
          <ac:chgData name="Brusselman Axelle" userId="c0768b6d-98c5-4575-bfa3-4e22e74b7736" providerId="ADAL" clId="{51471E27-2AA8-47D9-9E49-8119770838DA}" dt="2025-02-27T15:08:30.064" v="1995"/>
          <ac:picMkLst>
            <pc:docMk/>
            <pc:sldMk cId="2154087851" sldId="257"/>
            <ac:picMk id="46" creationId="{3550E056-F035-C445-DB10-7C90AF97B9D0}"/>
          </ac:picMkLst>
        </pc:picChg>
        <pc:picChg chg="add mod modCrop">
          <ac:chgData name="Brusselman Axelle" userId="c0768b6d-98c5-4575-bfa3-4e22e74b7736" providerId="ADAL" clId="{51471E27-2AA8-47D9-9E49-8119770838DA}" dt="2025-02-28T20:06:11.650" v="4341" actId="14100"/>
          <ac:picMkLst>
            <pc:docMk/>
            <pc:sldMk cId="2154087851" sldId="257"/>
            <ac:picMk id="48" creationId="{76DE700E-E823-D844-5451-217DB7BD90B6}"/>
          </ac:picMkLst>
        </pc:picChg>
        <pc:picChg chg="add del mod">
          <ac:chgData name="Brusselman Axelle" userId="c0768b6d-98c5-4575-bfa3-4e22e74b7736" providerId="ADAL" clId="{51471E27-2AA8-47D9-9E49-8119770838DA}" dt="2025-02-27T15:53:05.078" v="2452" actId="478"/>
          <ac:picMkLst>
            <pc:docMk/>
            <pc:sldMk cId="2154087851" sldId="257"/>
            <ac:picMk id="49" creationId="{B07CEFF9-26A9-FCDD-0ADE-64F6E26FCD92}"/>
          </ac:picMkLst>
        </pc:picChg>
        <pc:picChg chg="del">
          <ac:chgData name="Brusselman Axelle" userId="c0768b6d-98c5-4575-bfa3-4e22e74b7736" providerId="ADAL" clId="{51471E27-2AA8-47D9-9E49-8119770838DA}" dt="2025-02-26T15:09:09.545" v="3" actId="478"/>
          <ac:picMkLst>
            <pc:docMk/>
            <pc:sldMk cId="2154087851" sldId="257"/>
            <ac:picMk id="50" creationId="{B8C3DEA8-2D45-B686-DF04-6C36D78FCFD9}"/>
          </ac:picMkLst>
        </pc:picChg>
        <pc:picChg chg="del">
          <ac:chgData name="Brusselman Axelle" userId="c0768b6d-98c5-4575-bfa3-4e22e74b7736" providerId="ADAL" clId="{51471E27-2AA8-47D9-9E49-8119770838DA}" dt="2025-02-26T15:09:09.545" v="3" actId="478"/>
          <ac:picMkLst>
            <pc:docMk/>
            <pc:sldMk cId="2154087851" sldId="257"/>
            <ac:picMk id="51" creationId="{1F686B5D-CC6C-C624-D8DB-1D9386BABF7A}"/>
          </ac:picMkLst>
        </pc:picChg>
        <pc:picChg chg="add del mod">
          <ac:chgData name="Brusselman Axelle" userId="c0768b6d-98c5-4575-bfa3-4e22e74b7736" providerId="ADAL" clId="{51471E27-2AA8-47D9-9E49-8119770838DA}" dt="2025-02-26T16:06:37.428" v="667" actId="478"/>
          <ac:picMkLst>
            <pc:docMk/>
            <pc:sldMk cId="2154087851" sldId="257"/>
            <ac:picMk id="1028" creationId="{48C21DE8-AF9B-CA55-612D-1FCC67B652D0}"/>
          </ac:picMkLst>
        </pc:picChg>
        <pc:picChg chg="add del mod">
          <ac:chgData name="Brusselman Axelle" userId="c0768b6d-98c5-4575-bfa3-4e22e74b7736" providerId="ADAL" clId="{51471E27-2AA8-47D9-9E49-8119770838DA}" dt="2025-02-26T15:59:13.408" v="638" actId="478"/>
          <ac:picMkLst>
            <pc:docMk/>
            <pc:sldMk cId="2154087851" sldId="257"/>
            <ac:picMk id="1030" creationId="{937DEDB0-1E86-507C-5B02-664378190B33}"/>
          </ac:picMkLst>
        </pc:picChg>
        <pc:picChg chg="add del mod">
          <ac:chgData name="Brusselman Axelle" userId="c0768b6d-98c5-4575-bfa3-4e22e74b7736" providerId="ADAL" clId="{51471E27-2AA8-47D9-9E49-8119770838DA}" dt="2025-02-26T16:05:42.035" v="660" actId="478"/>
          <ac:picMkLst>
            <pc:docMk/>
            <pc:sldMk cId="2154087851" sldId="257"/>
            <ac:picMk id="1032" creationId="{8789EFC4-F965-7131-3F2B-B1F927A6A49D}"/>
          </ac:picMkLst>
        </pc:picChg>
        <pc:picChg chg="add del mod ord">
          <ac:chgData name="Brusselman Axelle" userId="c0768b6d-98c5-4575-bfa3-4e22e74b7736" providerId="ADAL" clId="{51471E27-2AA8-47D9-9E49-8119770838DA}" dt="2025-02-27T14:08:46.464" v="1555" actId="478"/>
          <ac:picMkLst>
            <pc:docMk/>
            <pc:sldMk cId="2154087851" sldId="257"/>
            <ac:picMk id="1034" creationId="{92E1D93C-FDE4-91F5-7B23-7E78DCFA489D}"/>
          </ac:picMkLst>
        </pc:picChg>
        <pc:picChg chg="add del mod ord topLvl modCrop">
          <ac:chgData name="Brusselman Axelle" userId="c0768b6d-98c5-4575-bfa3-4e22e74b7736" providerId="ADAL" clId="{51471E27-2AA8-47D9-9E49-8119770838DA}" dt="2025-02-27T16:50:58.965" v="2641" actId="478"/>
          <ac:picMkLst>
            <pc:docMk/>
            <pc:sldMk cId="2154087851" sldId="257"/>
            <ac:picMk id="1035" creationId="{6263C139-129A-0D01-C65B-473F9415F8EC}"/>
          </ac:picMkLst>
        </pc:picChg>
        <pc:picChg chg="add del mod">
          <ac:chgData name="Brusselman Axelle" userId="c0768b6d-98c5-4575-bfa3-4e22e74b7736" providerId="ADAL" clId="{51471E27-2AA8-47D9-9E49-8119770838DA}" dt="2025-02-26T16:34:33.910" v="830" actId="478"/>
          <ac:picMkLst>
            <pc:docMk/>
            <pc:sldMk cId="2154087851" sldId="257"/>
            <ac:picMk id="1040" creationId="{4E3D42BC-4361-1873-73B5-64708BBC6760}"/>
          </ac:picMkLst>
        </pc:picChg>
        <pc:picChg chg="del">
          <ac:chgData name="Brusselman Axelle" userId="c0768b6d-98c5-4575-bfa3-4e22e74b7736" providerId="ADAL" clId="{51471E27-2AA8-47D9-9E49-8119770838DA}" dt="2025-02-26T15:09:06.112" v="2" actId="478"/>
          <ac:picMkLst>
            <pc:docMk/>
            <pc:sldMk cId="2154087851" sldId="257"/>
            <ac:picMk id="1049" creationId="{63E97348-4899-4D65-831B-CBB2E6B22E49}"/>
          </ac:picMkLst>
        </pc:picChg>
        <pc:picChg chg="add mod modCrop">
          <ac:chgData name="Brusselman Axelle" userId="c0768b6d-98c5-4575-bfa3-4e22e74b7736" providerId="ADAL" clId="{51471E27-2AA8-47D9-9E49-8119770838DA}" dt="2025-02-28T20:28:50.167" v="4396" actId="207"/>
          <ac:picMkLst>
            <pc:docMk/>
            <pc:sldMk cId="2154087851" sldId="257"/>
            <ac:picMk id="1057" creationId="{9522488F-BFE4-09F1-6AC6-E714452A84CB}"/>
          </ac:picMkLst>
        </pc:picChg>
        <pc:picChg chg="add mod">
          <ac:chgData name="Brusselman Axelle" userId="c0768b6d-98c5-4575-bfa3-4e22e74b7736" providerId="ADAL" clId="{51471E27-2AA8-47D9-9E49-8119770838DA}" dt="2025-02-28T10:57:25.055" v="3432" actId="1076"/>
          <ac:picMkLst>
            <pc:docMk/>
            <pc:sldMk cId="2154087851" sldId="257"/>
            <ac:picMk id="1071" creationId="{6FF674F5-0931-A0B8-BCEF-3F9CB543FDE6}"/>
          </ac:picMkLst>
        </pc:picChg>
        <pc:picChg chg="add del mod">
          <ac:chgData name="Brusselman Axelle" userId="c0768b6d-98c5-4575-bfa3-4e22e74b7736" providerId="ADAL" clId="{51471E27-2AA8-47D9-9E49-8119770838DA}" dt="2025-02-27T17:34:25.573" v="2853" actId="478"/>
          <ac:picMkLst>
            <pc:docMk/>
            <pc:sldMk cId="2154087851" sldId="257"/>
            <ac:picMk id="1092" creationId="{A34F3AFE-EDC8-9540-E767-9AE1160FB883}"/>
          </ac:picMkLst>
        </pc:picChg>
        <pc:picChg chg="add mod modCrop">
          <ac:chgData name="Brusselman Axelle" userId="c0768b6d-98c5-4575-bfa3-4e22e74b7736" providerId="ADAL" clId="{51471E27-2AA8-47D9-9E49-8119770838DA}" dt="2025-02-27T17:36:38.260" v="2876" actId="164"/>
          <ac:picMkLst>
            <pc:docMk/>
            <pc:sldMk cId="2154087851" sldId="257"/>
            <ac:picMk id="1093" creationId="{CC5BEB05-B980-76AA-D779-6886B415FA8A}"/>
          </ac:picMkLst>
        </pc:picChg>
        <pc:picChg chg="add mod ord modCrop">
          <ac:chgData name="Brusselman Axelle" userId="c0768b6d-98c5-4575-bfa3-4e22e74b7736" providerId="ADAL" clId="{51471E27-2AA8-47D9-9E49-8119770838DA}" dt="2025-02-27T17:36:38.260" v="2876" actId="164"/>
          <ac:picMkLst>
            <pc:docMk/>
            <pc:sldMk cId="2154087851" sldId="257"/>
            <ac:picMk id="1094" creationId="{A6CC4792-6834-D26D-027F-B56A4D422279}"/>
          </ac:picMkLst>
        </pc:picChg>
        <pc:picChg chg="del">
          <ac:chgData name="Brusselman Axelle" userId="c0768b6d-98c5-4575-bfa3-4e22e74b7736" providerId="ADAL" clId="{51471E27-2AA8-47D9-9E49-8119770838DA}" dt="2025-02-26T15:09:06.112" v="2" actId="478"/>
          <ac:picMkLst>
            <pc:docMk/>
            <pc:sldMk cId="2154087851" sldId="257"/>
            <ac:picMk id="1105" creationId="{71A00CC3-0A4A-81C4-26E9-1CA4D29FB8D1}"/>
          </ac:picMkLst>
        </pc:picChg>
        <pc:cxnChg chg="del">
          <ac:chgData name="Brusselman Axelle" userId="c0768b6d-98c5-4575-bfa3-4e22e74b7736" providerId="ADAL" clId="{51471E27-2AA8-47D9-9E49-8119770838DA}" dt="2025-02-26T15:09:09.545" v="3" actId="478"/>
          <ac:cxnSpMkLst>
            <pc:docMk/>
            <pc:sldMk cId="2154087851" sldId="257"/>
            <ac:cxnSpMk id="14" creationId="{55988BFC-63BD-3270-5A33-B8BD3413333B}"/>
          </ac:cxnSpMkLst>
        </pc:cxnChg>
        <pc:cxnChg chg="del mod">
          <ac:chgData name="Brusselman Axelle" userId="c0768b6d-98c5-4575-bfa3-4e22e74b7736" providerId="ADAL" clId="{51471E27-2AA8-47D9-9E49-8119770838DA}" dt="2025-02-27T20:02:52.131" v="3053" actId="478"/>
          <ac:cxnSpMkLst>
            <pc:docMk/>
            <pc:sldMk cId="2154087851" sldId="257"/>
            <ac:cxnSpMk id="15" creationId="{2D821D4F-0DAB-E5FC-FCE7-7913C11DBDEF}"/>
          </ac:cxnSpMkLst>
        </pc:cxnChg>
        <pc:cxnChg chg="add del mod">
          <ac:chgData name="Brusselman Axelle" userId="c0768b6d-98c5-4575-bfa3-4e22e74b7736" providerId="ADAL" clId="{51471E27-2AA8-47D9-9E49-8119770838DA}" dt="2025-02-28T20:07:37.529" v="4357" actId="478"/>
          <ac:cxnSpMkLst>
            <pc:docMk/>
            <pc:sldMk cId="2154087851" sldId="257"/>
            <ac:cxnSpMk id="57" creationId="{D84C3085-DF5E-083D-FF47-7D1E088AAE6F}"/>
          </ac:cxnSpMkLst>
        </pc:cxnChg>
        <pc:cxnChg chg="add mod">
          <ac:chgData name="Brusselman Axelle" userId="c0768b6d-98c5-4575-bfa3-4e22e74b7736" providerId="ADAL" clId="{51471E27-2AA8-47D9-9E49-8119770838DA}" dt="2025-02-28T20:09:14.142" v="4364" actId="164"/>
          <ac:cxnSpMkLst>
            <pc:docMk/>
            <pc:sldMk cId="2154087851" sldId="257"/>
            <ac:cxnSpMk id="60" creationId="{76632296-FA7A-7A6A-F87E-CE4A9011AC29}"/>
          </ac:cxnSpMkLst>
        </pc:cxnChg>
        <pc:cxnChg chg="del">
          <ac:chgData name="Brusselman Axelle" userId="c0768b6d-98c5-4575-bfa3-4e22e74b7736" providerId="ADAL" clId="{51471E27-2AA8-47D9-9E49-8119770838DA}" dt="2025-02-26T15:09:06.112" v="2" actId="478"/>
          <ac:cxnSpMkLst>
            <pc:docMk/>
            <pc:sldMk cId="2154087851" sldId="257"/>
            <ac:cxnSpMk id="61" creationId="{2D074BC8-5104-0D83-2CF2-CD04B4B784FC}"/>
          </ac:cxnSpMkLst>
        </pc:cxnChg>
        <pc:cxnChg chg="del">
          <ac:chgData name="Brusselman Axelle" userId="c0768b6d-98c5-4575-bfa3-4e22e74b7736" providerId="ADAL" clId="{51471E27-2AA8-47D9-9E49-8119770838DA}" dt="2025-02-26T15:09:06.112" v="2" actId="478"/>
          <ac:cxnSpMkLst>
            <pc:docMk/>
            <pc:sldMk cId="2154087851" sldId="257"/>
            <ac:cxnSpMk id="63" creationId="{A5BF9E04-0489-07A7-7DA6-4C48CE91A2DD}"/>
          </ac:cxnSpMkLst>
        </pc:cxnChg>
        <pc:cxnChg chg="add mod">
          <ac:chgData name="Brusselman Axelle" userId="c0768b6d-98c5-4575-bfa3-4e22e74b7736" providerId="ADAL" clId="{51471E27-2AA8-47D9-9E49-8119770838DA}" dt="2025-02-28T20:09:14.142" v="4364" actId="164"/>
          <ac:cxnSpMkLst>
            <pc:docMk/>
            <pc:sldMk cId="2154087851" sldId="257"/>
            <ac:cxnSpMk id="1028" creationId="{D7B81FA4-4005-0E45-DCA2-968EF8F49B11}"/>
          </ac:cxnSpMkLst>
        </pc:cxnChg>
        <pc:cxnChg chg="add mod">
          <ac:chgData name="Brusselman Axelle" userId="c0768b6d-98c5-4575-bfa3-4e22e74b7736" providerId="ADAL" clId="{51471E27-2AA8-47D9-9E49-8119770838DA}" dt="2025-02-28T20:09:14.142" v="4364" actId="164"/>
          <ac:cxnSpMkLst>
            <pc:docMk/>
            <pc:sldMk cId="2154087851" sldId="257"/>
            <ac:cxnSpMk id="1032" creationId="{CAC3E4E0-578A-C00B-AD42-523E9D29CB2E}"/>
          </ac:cxnSpMkLst>
        </pc:cxnChg>
        <pc:cxnChg chg="add mod">
          <ac:chgData name="Brusselman Axelle" userId="c0768b6d-98c5-4575-bfa3-4e22e74b7736" providerId="ADAL" clId="{51471E27-2AA8-47D9-9E49-8119770838DA}" dt="2025-02-28T20:09:14.142" v="4364" actId="164"/>
          <ac:cxnSpMkLst>
            <pc:docMk/>
            <pc:sldMk cId="2154087851" sldId="257"/>
            <ac:cxnSpMk id="1033" creationId="{3475E511-F8BA-033D-FBEC-0EFF6465D1D9}"/>
          </ac:cxnSpMkLst>
        </pc:cxnChg>
        <pc:cxnChg chg="add del mod">
          <ac:chgData name="Brusselman Axelle" userId="c0768b6d-98c5-4575-bfa3-4e22e74b7736" providerId="ADAL" clId="{51471E27-2AA8-47D9-9E49-8119770838DA}" dt="2025-02-27T17:38:44.577" v="2895" actId="478"/>
          <ac:cxnSpMkLst>
            <pc:docMk/>
            <pc:sldMk cId="2154087851" sldId="257"/>
            <ac:cxnSpMk id="1099" creationId="{B48B9844-D375-9DCD-E24D-E090459F382C}"/>
          </ac:cxnSpMkLst>
        </pc:cxnChg>
      </pc:sldChg>
      <pc:sldChg chg="addSp delSp modSp add mod delCm modCm">
        <pc:chgData name="Brusselman Axelle" userId="c0768b6d-98c5-4575-bfa3-4e22e74b7736" providerId="ADAL" clId="{51471E27-2AA8-47D9-9E49-8119770838DA}" dt="2025-03-04T15:18:10.378" v="8407" actId="1076"/>
        <pc:sldMkLst>
          <pc:docMk/>
          <pc:sldMk cId="1453375148" sldId="258"/>
        </pc:sldMkLst>
        <pc:spChg chg="mod">
          <ac:chgData name="Brusselman Axelle" userId="c0768b6d-98c5-4575-bfa3-4e22e74b7736" providerId="ADAL" clId="{51471E27-2AA8-47D9-9E49-8119770838DA}" dt="2025-03-04T15:01:53.705" v="8181" actId="20577"/>
          <ac:spMkLst>
            <pc:docMk/>
            <pc:sldMk cId="1453375148" sldId="258"/>
            <ac:spMk id="3" creationId="{B8246A54-5C73-1D70-20FA-4DE4D905A707}"/>
          </ac:spMkLst>
        </pc:spChg>
        <pc:spChg chg="mod">
          <ac:chgData name="Brusselman Axelle" userId="c0768b6d-98c5-4575-bfa3-4e22e74b7736" providerId="ADAL" clId="{51471E27-2AA8-47D9-9E49-8119770838DA}" dt="2025-03-04T09:03:49.365" v="6054" actId="20577"/>
          <ac:spMkLst>
            <pc:docMk/>
            <pc:sldMk cId="1453375148" sldId="258"/>
            <ac:spMk id="4" creationId="{D2AEB356-BECF-5ABB-6798-925966B5B7C6}"/>
          </ac:spMkLst>
        </pc:spChg>
        <pc:spChg chg="mod">
          <ac:chgData name="Brusselman Axelle" userId="c0768b6d-98c5-4575-bfa3-4e22e74b7736" providerId="ADAL" clId="{51471E27-2AA8-47D9-9E49-8119770838DA}" dt="2025-03-01T17:02:09.533" v="4492" actId="207"/>
          <ac:spMkLst>
            <pc:docMk/>
            <pc:sldMk cId="1453375148" sldId="258"/>
            <ac:spMk id="5" creationId="{567F192B-E840-82B1-CF0A-E0D98E18ABDB}"/>
          </ac:spMkLst>
        </pc:spChg>
        <pc:spChg chg="mod">
          <ac:chgData name="Brusselman Axelle" userId="c0768b6d-98c5-4575-bfa3-4e22e74b7736" providerId="ADAL" clId="{51471E27-2AA8-47D9-9E49-8119770838DA}" dt="2025-03-01T17:02:35.682" v="4498" actId="207"/>
          <ac:spMkLst>
            <pc:docMk/>
            <pc:sldMk cId="1453375148" sldId="258"/>
            <ac:spMk id="6" creationId="{5EB7B187-50C1-F6DB-3E71-FFE03ECEE92F}"/>
          </ac:spMkLst>
        </pc:spChg>
        <pc:spChg chg="mod">
          <ac:chgData name="Brusselman Axelle" userId="c0768b6d-98c5-4575-bfa3-4e22e74b7736" providerId="ADAL" clId="{51471E27-2AA8-47D9-9E49-8119770838DA}" dt="2025-03-04T15:17:53.902" v="8402" actId="1076"/>
          <ac:spMkLst>
            <pc:docMk/>
            <pc:sldMk cId="1453375148" sldId="258"/>
            <ac:spMk id="7" creationId="{DAC3A18E-00E0-87FA-8A23-B77F3F575CA3}"/>
          </ac:spMkLst>
        </pc:spChg>
        <pc:spChg chg="mod">
          <ac:chgData name="Brusselman Axelle" userId="c0768b6d-98c5-4575-bfa3-4e22e74b7736" providerId="ADAL" clId="{51471E27-2AA8-47D9-9E49-8119770838DA}" dt="2025-03-04T14:52:51.415" v="8090" actId="20577"/>
          <ac:spMkLst>
            <pc:docMk/>
            <pc:sldMk cId="1453375148" sldId="258"/>
            <ac:spMk id="8" creationId="{53BEA43F-AA5A-10B3-1850-C41474FF96BC}"/>
          </ac:spMkLst>
        </pc:spChg>
        <pc:spChg chg="mod">
          <ac:chgData name="Brusselman Axelle" userId="c0768b6d-98c5-4575-bfa3-4e22e74b7736" providerId="ADAL" clId="{51471E27-2AA8-47D9-9E49-8119770838DA}" dt="2025-03-03T15:34:07" v="6003" actId="1076"/>
          <ac:spMkLst>
            <pc:docMk/>
            <pc:sldMk cId="1453375148" sldId="258"/>
            <ac:spMk id="11" creationId="{EBFD42C2-7DF0-CEEA-AEFC-4B830269E39F}"/>
          </ac:spMkLst>
        </pc:spChg>
        <pc:spChg chg="del mod">
          <ac:chgData name="Brusselman Axelle" userId="c0768b6d-98c5-4575-bfa3-4e22e74b7736" providerId="ADAL" clId="{51471E27-2AA8-47D9-9E49-8119770838DA}" dt="2025-03-03T14:14:31.615" v="5392" actId="478"/>
          <ac:spMkLst>
            <pc:docMk/>
            <pc:sldMk cId="1453375148" sldId="258"/>
            <ac:spMk id="12" creationId="{BBB2D276-647D-AB69-C195-7C37F9F9BD3A}"/>
          </ac:spMkLst>
        </pc:spChg>
        <pc:spChg chg="mod">
          <ac:chgData name="Brusselman Axelle" userId="c0768b6d-98c5-4575-bfa3-4e22e74b7736" providerId="ADAL" clId="{51471E27-2AA8-47D9-9E49-8119770838DA}" dt="2025-03-04T15:04:04.598" v="8248" actId="6549"/>
          <ac:spMkLst>
            <pc:docMk/>
            <pc:sldMk cId="1453375148" sldId="258"/>
            <ac:spMk id="13" creationId="{72791986-58B2-1E5E-F535-DF1A26B85B6F}"/>
          </ac:spMkLst>
        </pc:spChg>
        <pc:spChg chg="mod">
          <ac:chgData name="Brusselman Axelle" userId="c0768b6d-98c5-4575-bfa3-4e22e74b7736" providerId="ADAL" clId="{51471E27-2AA8-47D9-9E49-8119770838DA}" dt="2025-03-04T14:59:27.042" v="8167" actId="115"/>
          <ac:spMkLst>
            <pc:docMk/>
            <pc:sldMk cId="1453375148" sldId="258"/>
            <ac:spMk id="15" creationId="{8DA88014-C33B-B75C-C037-ADE030128382}"/>
          </ac:spMkLst>
        </pc:spChg>
        <pc:spChg chg="del mod">
          <ac:chgData name="Brusselman Axelle" userId="c0768b6d-98c5-4575-bfa3-4e22e74b7736" providerId="ADAL" clId="{51471E27-2AA8-47D9-9E49-8119770838DA}" dt="2025-03-03T15:17:27.480" v="5798" actId="478"/>
          <ac:spMkLst>
            <pc:docMk/>
            <pc:sldMk cId="1453375148" sldId="258"/>
            <ac:spMk id="17" creationId="{EDA0FE09-53C5-9F77-8269-5959A105E675}"/>
          </ac:spMkLst>
        </pc:spChg>
        <pc:spChg chg="mod">
          <ac:chgData name="Brusselman Axelle" userId="c0768b6d-98c5-4575-bfa3-4e22e74b7736" providerId="ADAL" clId="{51471E27-2AA8-47D9-9E49-8119770838DA}" dt="2025-03-04T15:04:44.565" v="8271" actId="20577"/>
          <ac:spMkLst>
            <pc:docMk/>
            <pc:sldMk cId="1453375148" sldId="258"/>
            <ac:spMk id="18" creationId="{F65B0AE6-F36F-4F22-AED8-06DA27098496}"/>
          </ac:spMkLst>
        </pc:spChg>
        <pc:spChg chg="add mod">
          <ac:chgData name="Brusselman Axelle" userId="c0768b6d-98c5-4575-bfa3-4e22e74b7736" providerId="ADAL" clId="{51471E27-2AA8-47D9-9E49-8119770838DA}" dt="2025-03-04T15:14:10.479" v="8352" actId="20577"/>
          <ac:spMkLst>
            <pc:docMk/>
            <pc:sldMk cId="1453375148" sldId="258"/>
            <ac:spMk id="21" creationId="{3AE6AFC6-55CE-8D7A-7970-0AC2D755EE62}"/>
          </ac:spMkLst>
        </pc:spChg>
        <pc:spChg chg="add mod">
          <ac:chgData name="Brusselman Axelle" userId="c0768b6d-98c5-4575-bfa3-4e22e74b7736" providerId="ADAL" clId="{51471E27-2AA8-47D9-9E49-8119770838DA}" dt="2025-03-04T14:55:05.985" v="8135" actId="6549"/>
          <ac:spMkLst>
            <pc:docMk/>
            <pc:sldMk cId="1453375148" sldId="258"/>
            <ac:spMk id="23" creationId="{FDE4E86C-E7C6-0241-F4F0-87FD8C3450B4}"/>
          </ac:spMkLst>
        </pc:spChg>
        <pc:spChg chg="add mod">
          <ac:chgData name="Brusselman Axelle" userId="c0768b6d-98c5-4575-bfa3-4e22e74b7736" providerId="ADAL" clId="{51471E27-2AA8-47D9-9E49-8119770838DA}" dt="2025-03-04T14:55:44.579" v="8162" actId="20577"/>
          <ac:spMkLst>
            <pc:docMk/>
            <pc:sldMk cId="1453375148" sldId="258"/>
            <ac:spMk id="26" creationId="{B6B54C61-DFAE-D294-BF16-A48768BE6A58}"/>
          </ac:spMkLst>
        </pc:spChg>
        <pc:spChg chg="add mod">
          <ac:chgData name="Brusselman Axelle" userId="c0768b6d-98c5-4575-bfa3-4e22e74b7736" providerId="ADAL" clId="{51471E27-2AA8-47D9-9E49-8119770838DA}" dt="2025-03-04T15:12:46.759" v="8350" actId="947"/>
          <ac:spMkLst>
            <pc:docMk/>
            <pc:sldMk cId="1453375148" sldId="258"/>
            <ac:spMk id="28" creationId="{E8D0E7A1-FF3D-817B-1AC4-F3C68D9A4C44}"/>
          </ac:spMkLst>
        </pc:spChg>
        <pc:spChg chg="del mod">
          <ac:chgData name="Brusselman Axelle" userId="c0768b6d-98c5-4575-bfa3-4e22e74b7736" providerId="ADAL" clId="{51471E27-2AA8-47D9-9E49-8119770838DA}" dt="2025-03-03T15:17:45.443" v="5800" actId="478"/>
          <ac:spMkLst>
            <pc:docMk/>
            <pc:sldMk cId="1453375148" sldId="258"/>
            <ac:spMk id="32" creationId="{45DAB9BF-FAAB-0D8B-57A3-C3B349D8BCAE}"/>
          </ac:spMkLst>
        </pc:spChg>
        <pc:spChg chg="mod">
          <ac:chgData name="Brusselman Axelle" userId="c0768b6d-98c5-4575-bfa3-4e22e74b7736" providerId="ADAL" clId="{51471E27-2AA8-47D9-9E49-8119770838DA}" dt="2025-03-04T15:00:06.709" v="8174" actId="115"/>
          <ac:spMkLst>
            <pc:docMk/>
            <pc:sldMk cId="1453375148" sldId="258"/>
            <ac:spMk id="33" creationId="{543EF090-6E4C-5C31-3715-36564E44DEB1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36" creationId="{47018D9C-55B7-DC3C-D70E-F45A82B08965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39" creationId="{51A243D7-60D9-B831-2E8E-9043FC56F82C}"/>
          </ac:spMkLst>
        </pc:spChg>
        <pc:spChg chg="mod">
          <ac:chgData name="Brusselman Axelle" userId="c0768b6d-98c5-4575-bfa3-4e22e74b7736" providerId="ADAL" clId="{51471E27-2AA8-47D9-9E49-8119770838DA}" dt="2025-03-01T18:05:15.165" v="4580" actId="14100"/>
          <ac:spMkLst>
            <pc:docMk/>
            <pc:sldMk cId="1453375148" sldId="258"/>
            <ac:spMk id="40" creationId="{ABE7DEF7-7AC6-29F5-31E7-BAA612A7E314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41" creationId="{851345A8-6357-3A7C-5EC2-3B660EFB122A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42" creationId="{58F8B22E-6E8A-65FE-6A0F-D9835905D6BB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43" creationId="{00CD03CC-B657-5483-1E4F-5CEF3BBD34ED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45" creationId="{B04A1F9C-9A03-3031-0393-BF91E494413A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46" creationId="{150779CC-EB74-A06F-5260-DC49F32E7AD6}"/>
          </ac:spMkLst>
        </pc:spChg>
        <pc:spChg chg="mod">
          <ac:chgData name="Brusselman Axelle" userId="c0768b6d-98c5-4575-bfa3-4e22e74b7736" providerId="ADAL" clId="{51471E27-2AA8-47D9-9E49-8119770838DA}" dt="2025-03-01T18:04:55.368" v="4578" actId="14100"/>
          <ac:spMkLst>
            <pc:docMk/>
            <pc:sldMk cId="1453375148" sldId="258"/>
            <ac:spMk id="47" creationId="{888F9D7B-8855-A164-C495-F082F7D27A16}"/>
          </ac:spMkLst>
        </pc:spChg>
        <pc:spChg chg="mod">
          <ac:chgData name="Brusselman Axelle" userId="c0768b6d-98c5-4575-bfa3-4e22e74b7736" providerId="ADAL" clId="{51471E27-2AA8-47D9-9E49-8119770838DA}" dt="2025-03-04T09:03:55.536" v="6060" actId="20577"/>
          <ac:spMkLst>
            <pc:docMk/>
            <pc:sldMk cId="1453375148" sldId="258"/>
            <ac:spMk id="50" creationId="{9AE1EFD0-0E02-B90C-F2EE-089F7B3A45EB}"/>
          </ac:spMkLst>
        </pc:spChg>
        <pc:spChg chg="mod">
          <ac:chgData name="Brusselman Axelle" userId="c0768b6d-98c5-4575-bfa3-4e22e74b7736" providerId="ADAL" clId="{51471E27-2AA8-47D9-9E49-8119770838DA}" dt="2025-03-04T14:54:59.026" v="8133" actId="20577"/>
          <ac:spMkLst>
            <pc:docMk/>
            <pc:sldMk cId="1453375148" sldId="258"/>
            <ac:spMk id="51" creationId="{D7DA2CDB-5729-F8C1-8FBE-A4CFB3D7F2B7}"/>
          </ac:spMkLst>
        </pc:spChg>
        <pc:spChg chg="mod">
          <ac:chgData name="Brusselman Axelle" userId="c0768b6d-98c5-4575-bfa3-4e22e74b7736" providerId="ADAL" clId="{51471E27-2AA8-47D9-9E49-8119770838DA}" dt="2025-03-04T09:04:04.820" v="6078" actId="20577"/>
          <ac:spMkLst>
            <pc:docMk/>
            <pc:sldMk cId="1453375148" sldId="258"/>
            <ac:spMk id="52" creationId="{64A2340B-B518-AC15-7E60-F22F7260D054}"/>
          </ac:spMkLst>
        </pc:spChg>
        <pc:spChg chg="mod">
          <ac:chgData name="Brusselman Axelle" userId="c0768b6d-98c5-4575-bfa3-4e22e74b7736" providerId="ADAL" clId="{51471E27-2AA8-47D9-9E49-8119770838DA}" dt="2025-03-04T09:23:49.561" v="6930" actId="1076"/>
          <ac:spMkLst>
            <pc:docMk/>
            <pc:sldMk cId="1453375148" sldId="258"/>
            <ac:spMk id="54" creationId="{D29B8EC3-D7CC-2FD7-F111-3CEB25B2C44E}"/>
          </ac:spMkLst>
        </pc:spChg>
        <pc:spChg chg="mod topLvl">
          <ac:chgData name="Brusselman Axelle" userId="c0768b6d-98c5-4575-bfa3-4e22e74b7736" providerId="ADAL" clId="{51471E27-2AA8-47D9-9E49-8119770838DA}" dt="2025-03-04T09:23:53.137" v="6931" actId="14100"/>
          <ac:spMkLst>
            <pc:docMk/>
            <pc:sldMk cId="1453375148" sldId="258"/>
            <ac:spMk id="55" creationId="{24FBA932-1487-F3B4-0037-DF7798AC203D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57" creationId="{DADC1F0B-C98C-F92F-4BC1-EFB3416C486B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58" creationId="{46065998-5D40-3933-0786-E9974E891F30}"/>
          </ac:spMkLst>
        </pc:spChg>
        <pc:spChg chg="del mod topLvl">
          <ac:chgData name="Brusselman Axelle" userId="c0768b6d-98c5-4575-bfa3-4e22e74b7736" providerId="ADAL" clId="{51471E27-2AA8-47D9-9E49-8119770838DA}" dt="2025-03-01T17:21:29.605" v="4560" actId="478"/>
          <ac:spMkLst>
            <pc:docMk/>
            <pc:sldMk cId="1453375148" sldId="258"/>
            <ac:spMk id="58" creationId="{4F27B298-3B57-C936-C3FB-7F9788A28415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59" creationId="{0FE1F366-54A7-40D9-D5A2-D8EEB9650D09}"/>
          </ac:spMkLst>
        </pc:spChg>
        <pc:spChg chg="mod topLvl">
          <ac:chgData name="Brusselman Axelle" userId="c0768b6d-98c5-4575-bfa3-4e22e74b7736" providerId="ADAL" clId="{51471E27-2AA8-47D9-9E49-8119770838DA}" dt="2025-03-01T17:27:29.197" v="4570" actId="207"/>
          <ac:spMkLst>
            <pc:docMk/>
            <pc:sldMk cId="1453375148" sldId="258"/>
            <ac:spMk id="61" creationId="{37AEB945-9A55-961C-F485-085B123AFA48}"/>
          </ac:spMkLst>
        </pc:spChg>
        <pc:spChg chg="mod topLvl">
          <ac:chgData name="Brusselman Axelle" userId="c0768b6d-98c5-4575-bfa3-4e22e74b7736" providerId="ADAL" clId="{51471E27-2AA8-47D9-9E49-8119770838DA}" dt="2025-02-28T20:51:45.227" v="4461" actId="208"/>
          <ac:spMkLst>
            <pc:docMk/>
            <pc:sldMk cId="1453375148" sldId="258"/>
            <ac:spMk id="62" creationId="{C0341ED8-1E9B-4FA9-E6AB-AF39F362C570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63" creationId="{46261FB5-0476-319E-CC89-AC1B7EF96647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1024" creationId="{33E85E08-DBA9-FF43-C9AC-D966EC5FC037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1025" creationId="{9B066986-1BA4-98D4-73EB-2A8ACC310803}"/>
          </ac:spMkLst>
        </pc:spChg>
        <pc:spChg chg="mod topLvl">
          <ac:chgData name="Brusselman Axelle" userId="c0768b6d-98c5-4575-bfa3-4e22e74b7736" providerId="ADAL" clId="{51471E27-2AA8-47D9-9E49-8119770838DA}" dt="2025-03-03T14:57:50.327" v="5725" actId="14100"/>
          <ac:spMkLst>
            <pc:docMk/>
            <pc:sldMk cId="1453375148" sldId="258"/>
            <ac:spMk id="1026" creationId="{D86D20EE-E98E-DD97-E10B-9EA6B4E9D941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1027" creationId="{AE7F0309-191E-1A6C-A403-B9DD025947C3}"/>
          </ac:spMkLst>
        </pc:spChg>
        <pc:spChg chg="del mod topLvl">
          <ac:chgData name="Brusselman Axelle" userId="c0768b6d-98c5-4575-bfa3-4e22e74b7736" providerId="ADAL" clId="{51471E27-2AA8-47D9-9E49-8119770838DA}" dt="2025-03-01T17:21:30.946" v="4561" actId="478"/>
          <ac:spMkLst>
            <pc:docMk/>
            <pc:sldMk cId="1453375148" sldId="258"/>
            <ac:spMk id="1027" creationId="{BB0A93D0-8C9B-5FD6-BB3F-40C52015B7DE}"/>
          </ac:spMkLst>
        </pc:spChg>
        <pc:spChg chg="mod">
          <ac:chgData name="Brusselman Axelle" userId="c0768b6d-98c5-4575-bfa3-4e22e74b7736" providerId="ADAL" clId="{51471E27-2AA8-47D9-9E49-8119770838DA}" dt="2025-03-01T17:27:38.943" v="4571" actId="207"/>
          <ac:spMkLst>
            <pc:docMk/>
            <pc:sldMk cId="1453375148" sldId="258"/>
            <ac:spMk id="1029" creationId="{D4A567A6-10AC-21E9-296C-F4364CA87986}"/>
          </ac:spMkLst>
        </pc:spChg>
        <pc:spChg chg="mod">
          <ac:chgData name="Brusselman Axelle" userId="c0768b6d-98c5-4575-bfa3-4e22e74b7736" providerId="ADAL" clId="{51471E27-2AA8-47D9-9E49-8119770838DA}" dt="2025-03-01T17:18:42.097" v="4532" actId="207"/>
          <ac:spMkLst>
            <pc:docMk/>
            <pc:sldMk cId="1453375148" sldId="258"/>
            <ac:spMk id="1031" creationId="{1C60DC4E-2A79-7371-A14E-458510CF75B7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1034" creationId="{8114D4B5-7323-D0BD-00B9-B5D18B6C59B4}"/>
          </ac:spMkLst>
        </pc:spChg>
        <pc:spChg chg="mod topLvl">
          <ac:chgData name="Brusselman Axelle" userId="c0768b6d-98c5-4575-bfa3-4e22e74b7736" providerId="ADAL" clId="{51471E27-2AA8-47D9-9E49-8119770838DA}" dt="2025-03-03T14:19:45.029" v="5404" actId="165"/>
          <ac:spMkLst>
            <pc:docMk/>
            <pc:sldMk cId="1453375148" sldId="258"/>
            <ac:spMk id="1035" creationId="{757D14E4-9653-DDE2-6A9F-24A70919F86E}"/>
          </ac:spMkLst>
        </pc:spChg>
        <pc:spChg chg="mod">
          <ac:chgData name="Brusselman Axelle" userId="c0768b6d-98c5-4575-bfa3-4e22e74b7736" providerId="ADAL" clId="{51471E27-2AA8-47D9-9E49-8119770838DA}" dt="2025-03-01T17:19:58.920" v="4551" actId="208"/>
          <ac:spMkLst>
            <pc:docMk/>
            <pc:sldMk cId="1453375148" sldId="258"/>
            <ac:spMk id="1039" creationId="{3E7C5DD5-5C80-E83A-409C-4827DEB3261F}"/>
          </ac:spMkLst>
        </pc:spChg>
        <pc:spChg chg="add del mod">
          <ac:chgData name="Brusselman Axelle" userId="c0768b6d-98c5-4575-bfa3-4e22e74b7736" providerId="ADAL" clId="{51471E27-2AA8-47D9-9E49-8119770838DA}" dt="2025-03-03T14:38:24.607" v="5705" actId="478"/>
          <ac:spMkLst>
            <pc:docMk/>
            <pc:sldMk cId="1453375148" sldId="258"/>
            <ac:spMk id="1043" creationId="{BB6F4234-3D63-490D-9A4B-E6260C63BDCF}"/>
          </ac:spMkLst>
        </pc:spChg>
        <pc:spChg chg="add del mod">
          <ac:chgData name="Brusselman Axelle" userId="c0768b6d-98c5-4575-bfa3-4e22e74b7736" providerId="ADAL" clId="{51471E27-2AA8-47D9-9E49-8119770838DA}" dt="2025-03-03T14:36:39.406" v="5648" actId="478"/>
          <ac:spMkLst>
            <pc:docMk/>
            <pc:sldMk cId="1453375148" sldId="258"/>
            <ac:spMk id="1044" creationId="{EA7AB615-899E-9B9D-33F9-52BFFE2E72EC}"/>
          </ac:spMkLst>
        </pc:spChg>
        <pc:spChg chg="add mod">
          <ac:chgData name="Brusselman Axelle" userId="c0768b6d-98c5-4575-bfa3-4e22e74b7736" providerId="ADAL" clId="{51471E27-2AA8-47D9-9E49-8119770838DA}" dt="2025-03-03T14:27:06.096" v="5566" actId="164"/>
          <ac:spMkLst>
            <pc:docMk/>
            <pc:sldMk cId="1453375148" sldId="258"/>
            <ac:spMk id="1045" creationId="{3511A2E7-9AAD-F71A-7830-A3E44CF78F46}"/>
          </ac:spMkLst>
        </pc:spChg>
        <pc:spChg chg="add mod">
          <ac:chgData name="Brusselman Axelle" userId="c0768b6d-98c5-4575-bfa3-4e22e74b7736" providerId="ADAL" clId="{51471E27-2AA8-47D9-9E49-8119770838DA}" dt="2025-03-03T14:27:06.096" v="5566" actId="164"/>
          <ac:spMkLst>
            <pc:docMk/>
            <pc:sldMk cId="1453375148" sldId="258"/>
            <ac:spMk id="1046" creationId="{5CDC59D1-0983-5E28-DD63-6E393B7F89EB}"/>
          </ac:spMkLst>
        </pc:spChg>
        <pc:spChg chg="add mod">
          <ac:chgData name="Brusselman Axelle" userId="c0768b6d-98c5-4575-bfa3-4e22e74b7736" providerId="ADAL" clId="{51471E27-2AA8-47D9-9E49-8119770838DA}" dt="2025-03-03T14:27:06.096" v="5566" actId="164"/>
          <ac:spMkLst>
            <pc:docMk/>
            <pc:sldMk cId="1453375148" sldId="258"/>
            <ac:spMk id="1047" creationId="{B2CD86E1-6D0E-485D-0866-17CBC86543D1}"/>
          </ac:spMkLst>
        </pc:spChg>
        <pc:spChg chg="add mod">
          <ac:chgData name="Brusselman Axelle" userId="c0768b6d-98c5-4575-bfa3-4e22e74b7736" providerId="ADAL" clId="{51471E27-2AA8-47D9-9E49-8119770838DA}" dt="2025-03-03T14:27:06.096" v="5566" actId="164"/>
          <ac:spMkLst>
            <pc:docMk/>
            <pc:sldMk cId="1453375148" sldId="258"/>
            <ac:spMk id="1048" creationId="{FD9DEFC0-8DD1-BAED-4B4D-C08858DF8015}"/>
          </ac:spMkLst>
        </pc:spChg>
        <pc:spChg chg="add mod">
          <ac:chgData name="Brusselman Axelle" userId="c0768b6d-98c5-4575-bfa3-4e22e74b7736" providerId="ADAL" clId="{51471E27-2AA8-47D9-9E49-8119770838DA}" dt="2025-03-03T14:27:06.096" v="5566" actId="164"/>
          <ac:spMkLst>
            <pc:docMk/>
            <pc:sldMk cId="1453375148" sldId="258"/>
            <ac:spMk id="1049" creationId="{1FFBDAD5-ECFE-AC26-D6F4-3E2E822FB17D}"/>
          </ac:spMkLst>
        </pc:spChg>
        <pc:spChg chg="add mod">
          <ac:chgData name="Brusselman Axelle" userId="c0768b6d-98c5-4575-bfa3-4e22e74b7736" providerId="ADAL" clId="{51471E27-2AA8-47D9-9E49-8119770838DA}" dt="2025-03-03T14:27:06.096" v="5566" actId="164"/>
          <ac:spMkLst>
            <pc:docMk/>
            <pc:sldMk cId="1453375148" sldId="258"/>
            <ac:spMk id="1050" creationId="{173E8EF7-E121-419B-B26E-AC8AE0CCAC31}"/>
          </ac:spMkLst>
        </pc:spChg>
        <pc:spChg chg="mod">
          <ac:chgData name="Brusselman Axelle" userId="c0768b6d-98c5-4575-bfa3-4e22e74b7736" providerId="ADAL" clId="{51471E27-2AA8-47D9-9E49-8119770838DA}" dt="2025-03-03T14:30:31.988" v="5572"/>
          <ac:spMkLst>
            <pc:docMk/>
            <pc:sldMk cId="1453375148" sldId="258"/>
            <ac:spMk id="1055" creationId="{4C2DDC41-5855-4783-B926-2F20B4D15EFD}"/>
          </ac:spMkLst>
        </pc:spChg>
        <pc:spChg chg="mod">
          <ac:chgData name="Brusselman Axelle" userId="c0768b6d-98c5-4575-bfa3-4e22e74b7736" providerId="ADAL" clId="{51471E27-2AA8-47D9-9E49-8119770838DA}" dt="2025-03-03T14:30:31.988" v="5572"/>
          <ac:spMkLst>
            <pc:docMk/>
            <pc:sldMk cId="1453375148" sldId="258"/>
            <ac:spMk id="1056" creationId="{4C16480C-31B6-9AF9-D628-B032F15FB09D}"/>
          </ac:spMkLst>
        </pc:spChg>
        <pc:spChg chg="add mod">
          <ac:chgData name="Brusselman Axelle" userId="c0768b6d-98c5-4575-bfa3-4e22e74b7736" providerId="ADAL" clId="{51471E27-2AA8-47D9-9E49-8119770838DA}" dt="2025-03-03T14:57:02.601" v="5719" actId="1076"/>
          <ac:spMkLst>
            <pc:docMk/>
            <pc:sldMk cId="1453375148" sldId="258"/>
            <ac:spMk id="1064" creationId="{62B68B6F-7EDF-0B94-CC4E-62B7E1713972}"/>
          </ac:spMkLst>
        </pc:spChg>
        <pc:spChg chg="mod">
          <ac:chgData name="Brusselman Axelle" userId="c0768b6d-98c5-4575-bfa3-4e22e74b7736" providerId="ADAL" clId="{51471E27-2AA8-47D9-9E49-8119770838DA}" dt="2025-03-03T15:34:03.093" v="6002" actId="14100"/>
          <ac:spMkLst>
            <pc:docMk/>
            <pc:sldMk cId="1453375148" sldId="258"/>
            <ac:spMk id="1069" creationId="{D6CEDEC8-C012-7D47-8455-008EC2B28254}"/>
          </ac:spMkLst>
        </pc:spChg>
        <pc:spChg chg="mod">
          <ac:chgData name="Brusselman Axelle" userId="c0768b6d-98c5-4575-bfa3-4e22e74b7736" providerId="ADAL" clId="{51471E27-2AA8-47D9-9E49-8119770838DA}" dt="2025-03-04T14:46:30.612" v="8048" actId="2085"/>
          <ac:spMkLst>
            <pc:docMk/>
            <pc:sldMk cId="1453375148" sldId="258"/>
            <ac:spMk id="1072" creationId="{F126CD41-D9CE-803B-2895-9C8C8351E2AE}"/>
          </ac:spMkLst>
        </pc:spChg>
        <pc:spChg chg="mod">
          <ac:chgData name="Brusselman Axelle" userId="c0768b6d-98c5-4575-bfa3-4e22e74b7736" providerId="ADAL" clId="{51471E27-2AA8-47D9-9E49-8119770838DA}" dt="2025-03-04T14:46:52.173" v="8052" actId="2085"/>
          <ac:spMkLst>
            <pc:docMk/>
            <pc:sldMk cId="1453375148" sldId="258"/>
            <ac:spMk id="1073" creationId="{F82A2625-3EE0-6444-C5E1-0690EC8B0E06}"/>
          </ac:spMkLst>
        </pc:spChg>
        <pc:spChg chg="mod">
          <ac:chgData name="Brusselman Axelle" userId="c0768b6d-98c5-4575-bfa3-4e22e74b7736" providerId="ADAL" clId="{51471E27-2AA8-47D9-9E49-8119770838DA}" dt="2025-03-04T14:46:34.576" v="8049" actId="2085"/>
          <ac:spMkLst>
            <pc:docMk/>
            <pc:sldMk cId="1453375148" sldId="258"/>
            <ac:spMk id="1076" creationId="{275E0504-BC7E-AC77-4F31-58C8DF06DC50}"/>
          </ac:spMkLst>
        </pc:spChg>
        <pc:spChg chg="del mod topLvl">
          <ac:chgData name="Brusselman Axelle" userId="c0768b6d-98c5-4575-bfa3-4e22e74b7736" providerId="ADAL" clId="{51471E27-2AA8-47D9-9E49-8119770838DA}" dt="2025-03-03T14:33:39.569" v="5613" actId="478"/>
          <ac:spMkLst>
            <pc:docMk/>
            <pc:sldMk cId="1453375148" sldId="258"/>
            <ac:spMk id="1080" creationId="{BB768900-B471-33D1-1E3F-DD0440963461}"/>
          </ac:spMkLst>
        </pc:spChg>
        <pc:spChg chg="del mod topLvl">
          <ac:chgData name="Brusselman Axelle" userId="c0768b6d-98c5-4575-bfa3-4e22e74b7736" providerId="ADAL" clId="{51471E27-2AA8-47D9-9E49-8119770838DA}" dt="2025-03-03T14:33:38.311" v="5612" actId="478"/>
          <ac:spMkLst>
            <pc:docMk/>
            <pc:sldMk cId="1453375148" sldId="258"/>
            <ac:spMk id="1081" creationId="{B22E5114-58A1-B79E-C8FE-72EFE6837068}"/>
          </ac:spMkLst>
        </pc:spChg>
        <pc:spChg chg="del mod topLvl">
          <ac:chgData name="Brusselman Axelle" userId="c0768b6d-98c5-4575-bfa3-4e22e74b7736" providerId="ADAL" clId="{51471E27-2AA8-47D9-9E49-8119770838DA}" dt="2025-03-03T14:33:36.958" v="5611" actId="478"/>
          <ac:spMkLst>
            <pc:docMk/>
            <pc:sldMk cId="1453375148" sldId="258"/>
            <ac:spMk id="1082" creationId="{EEA74F3A-DBCE-223B-E24B-4333A273D361}"/>
          </ac:spMkLst>
        </pc:spChg>
        <pc:spChg chg="del mod topLvl">
          <ac:chgData name="Brusselman Axelle" userId="c0768b6d-98c5-4575-bfa3-4e22e74b7736" providerId="ADAL" clId="{51471E27-2AA8-47D9-9E49-8119770838DA}" dt="2025-03-03T14:33:41.080" v="5614" actId="478"/>
          <ac:spMkLst>
            <pc:docMk/>
            <pc:sldMk cId="1453375148" sldId="258"/>
            <ac:spMk id="1083" creationId="{D60417F3-D962-EEFB-11D6-472DCE03E532}"/>
          </ac:spMkLst>
        </pc:spChg>
        <pc:spChg chg="add del mod topLvl">
          <ac:chgData name="Brusselman Axelle" userId="c0768b6d-98c5-4575-bfa3-4e22e74b7736" providerId="ADAL" clId="{51471E27-2AA8-47D9-9E49-8119770838DA}" dt="2025-03-03T14:33:35.684" v="5610" actId="478"/>
          <ac:spMkLst>
            <pc:docMk/>
            <pc:sldMk cId="1453375148" sldId="258"/>
            <ac:spMk id="1084" creationId="{AE23247A-8397-FFA6-A6F8-F0056487F078}"/>
          </ac:spMkLst>
        </pc:spChg>
        <pc:spChg chg="add del mod topLvl">
          <ac:chgData name="Brusselman Axelle" userId="c0768b6d-98c5-4575-bfa3-4e22e74b7736" providerId="ADAL" clId="{51471E27-2AA8-47D9-9E49-8119770838DA}" dt="2025-03-03T14:33:33.282" v="5608" actId="478"/>
          <ac:spMkLst>
            <pc:docMk/>
            <pc:sldMk cId="1453375148" sldId="258"/>
            <ac:spMk id="1085" creationId="{6609CA65-2933-3414-4FA4-35A9A7A5E01A}"/>
          </ac:spMkLst>
        </pc:spChg>
        <pc:spChg chg="add del mod topLvl">
          <ac:chgData name="Brusselman Axelle" userId="c0768b6d-98c5-4575-bfa3-4e22e74b7736" providerId="ADAL" clId="{51471E27-2AA8-47D9-9E49-8119770838DA}" dt="2025-03-03T14:33:34.450" v="5609" actId="478"/>
          <ac:spMkLst>
            <pc:docMk/>
            <pc:sldMk cId="1453375148" sldId="258"/>
            <ac:spMk id="1086" creationId="{38B6DD68-BAD3-91BE-E072-5EC86BA54076}"/>
          </ac:spMkLst>
        </pc:spChg>
        <pc:spChg chg="add mod">
          <ac:chgData name="Brusselman Axelle" userId="c0768b6d-98c5-4575-bfa3-4e22e74b7736" providerId="ADAL" clId="{51471E27-2AA8-47D9-9E49-8119770838DA}" dt="2025-03-03T14:57:29.680" v="5724" actId="1076"/>
          <ac:spMkLst>
            <pc:docMk/>
            <pc:sldMk cId="1453375148" sldId="258"/>
            <ac:spMk id="1087" creationId="{876917A3-CE36-D703-FDEE-65E5508FAC67}"/>
          </ac:spMkLst>
        </pc:spChg>
        <pc:spChg chg="mod">
          <ac:chgData name="Brusselman Axelle" userId="c0768b6d-98c5-4575-bfa3-4e22e74b7736" providerId="ADAL" clId="{51471E27-2AA8-47D9-9E49-8119770838DA}" dt="2025-03-04T14:46:37.435" v="8050" actId="2085"/>
          <ac:spMkLst>
            <pc:docMk/>
            <pc:sldMk cId="1453375148" sldId="258"/>
            <ac:spMk id="1088" creationId="{6FFDB8E1-9513-F454-0201-31F9A10AEFB7}"/>
          </ac:spMkLst>
        </pc:spChg>
        <pc:spChg chg="mod">
          <ac:chgData name="Brusselman Axelle" userId="c0768b6d-98c5-4575-bfa3-4e22e74b7736" providerId="ADAL" clId="{51471E27-2AA8-47D9-9E49-8119770838DA}" dt="2025-03-04T14:46:47.474" v="8051" actId="2085"/>
          <ac:spMkLst>
            <pc:docMk/>
            <pc:sldMk cId="1453375148" sldId="258"/>
            <ac:spMk id="1089" creationId="{B1BDF6F0-81E3-0C64-0BDE-5B053FC0DEBB}"/>
          </ac:spMkLst>
        </pc:spChg>
        <pc:spChg chg="add mod">
          <ac:chgData name="Brusselman Axelle" userId="c0768b6d-98c5-4575-bfa3-4e22e74b7736" providerId="ADAL" clId="{51471E27-2AA8-47D9-9E49-8119770838DA}" dt="2025-03-03T14:56:30.824" v="5713" actId="1076"/>
          <ac:spMkLst>
            <pc:docMk/>
            <pc:sldMk cId="1453375148" sldId="258"/>
            <ac:spMk id="1090" creationId="{9AD4D8BA-65AD-367D-C9A5-B50988CFBBC5}"/>
          </ac:spMkLst>
        </pc:spChg>
        <pc:spChg chg="add mod">
          <ac:chgData name="Brusselman Axelle" userId="c0768b6d-98c5-4575-bfa3-4e22e74b7736" providerId="ADAL" clId="{51471E27-2AA8-47D9-9E49-8119770838DA}" dt="2025-03-03T14:56:58.456" v="5718" actId="1076"/>
          <ac:spMkLst>
            <pc:docMk/>
            <pc:sldMk cId="1453375148" sldId="258"/>
            <ac:spMk id="1091" creationId="{CD7FCA76-DAC3-1D49-061E-0923CB416AAE}"/>
          </ac:spMkLst>
        </pc:spChg>
        <pc:spChg chg="add mod">
          <ac:chgData name="Brusselman Axelle" userId="c0768b6d-98c5-4575-bfa3-4e22e74b7736" providerId="ADAL" clId="{51471E27-2AA8-47D9-9E49-8119770838DA}" dt="2025-03-03T14:56:12.947" v="5707" actId="164"/>
          <ac:spMkLst>
            <pc:docMk/>
            <pc:sldMk cId="1453375148" sldId="258"/>
            <ac:spMk id="1092" creationId="{1A498052-A733-21A8-92C0-ECB53F562200}"/>
          </ac:spMkLst>
        </pc:spChg>
        <pc:spChg chg="add mod">
          <ac:chgData name="Brusselman Axelle" userId="c0768b6d-98c5-4575-bfa3-4e22e74b7736" providerId="ADAL" clId="{51471E27-2AA8-47D9-9E49-8119770838DA}" dt="2025-03-03T15:16:49.742" v="5791" actId="14100"/>
          <ac:spMkLst>
            <pc:docMk/>
            <pc:sldMk cId="1453375148" sldId="258"/>
            <ac:spMk id="1093" creationId="{49FD7DB8-CB77-0D34-330A-9340FBEB5949}"/>
          </ac:spMkLst>
        </pc:spChg>
        <pc:spChg chg="add mod">
          <ac:chgData name="Brusselman Axelle" userId="c0768b6d-98c5-4575-bfa3-4e22e74b7736" providerId="ADAL" clId="{51471E27-2AA8-47D9-9E49-8119770838DA}" dt="2025-03-03T15:16:44.624" v="5789" actId="403"/>
          <ac:spMkLst>
            <pc:docMk/>
            <pc:sldMk cId="1453375148" sldId="258"/>
            <ac:spMk id="1094" creationId="{5F659938-D83E-4AF9-ABAA-D1AFFBE95A10}"/>
          </ac:spMkLst>
        </pc:spChg>
        <pc:spChg chg="add mod">
          <ac:chgData name="Brusselman Axelle" userId="c0768b6d-98c5-4575-bfa3-4e22e74b7736" providerId="ADAL" clId="{51471E27-2AA8-47D9-9E49-8119770838DA}" dt="2025-03-03T15:17:09.930" v="5797" actId="1076"/>
          <ac:spMkLst>
            <pc:docMk/>
            <pc:sldMk cId="1453375148" sldId="258"/>
            <ac:spMk id="1095" creationId="{FB4DF014-D686-1490-AC5E-E559E6360579}"/>
          </ac:spMkLst>
        </pc:spChg>
        <pc:spChg chg="add mod">
          <ac:chgData name="Brusselman Axelle" userId="c0768b6d-98c5-4575-bfa3-4e22e74b7736" providerId="ADAL" clId="{51471E27-2AA8-47D9-9E49-8119770838DA}" dt="2025-03-04T15:14:27.832" v="8359" actId="20577"/>
          <ac:spMkLst>
            <pc:docMk/>
            <pc:sldMk cId="1453375148" sldId="258"/>
            <ac:spMk id="1097" creationId="{08F27267-B36D-37F7-619A-7BECEBB7DB7A}"/>
          </ac:spMkLst>
        </pc:spChg>
        <pc:spChg chg="add mod">
          <ac:chgData name="Brusselman Axelle" userId="c0768b6d-98c5-4575-bfa3-4e22e74b7736" providerId="ADAL" clId="{51471E27-2AA8-47D9-9E49-8119770838DA}" dt="2025-03-04T14:59:33.114" v="8168" actId="115"/>
          <ac:spMkLst>
            <pc:docMk/>
            <pc:sldMk cId="1453375148" sldId="258"/>
            <ac:spMk id="1102" creationId="{56203A13-14F2-5C7F-BDA4-DAA283AA426A}"/>
          </ac:spMkLst>
        </pc:spChg>
        <pc:spChg chg="add mod">
          <ac:chgData name="Brusselman Axelle" userId="c0768b6d-98c5-4575-bfa3-4e22e74b7736" providerId="ADAL" clId="{51471E27-2AA8-47D9-9E49-8119770838DA}" dt="2025-03-04T15:08:20.128" v="8296" actId="20577"/>
          <ac:spMkLst>
            <pc:docMk/>
            <pc:sldMk cId="1453375148" sldId="258"/>
            <ac:spMk id="1103" creationId="{01EB3FB6-DFDA-B1F6-66C0-06A30F916BB3}"/>
          </ac:spMkLst>
        </pc:spChg>
        <pc:spChg chg="add mod">
          <ac:chgData name="Brusselman Axelle" userId="c0768b6d-98c5-4575-bfa3-4e22e74b7736" providerId="ADAL" clId="{51471E27-2AA8-47D9-9E49-8119770838DA}" dt="2025-03-04T15:12:36.835" v="8349" actId="947"/>
          <ac:spMkLst>
            <pc:docMk/>
            <pc:sldMk cId="1453375148" sldId="258"/>
            <ac:spMk id="1104" creationId="{6B6AFAA7-2286-ED4E-3E50-08A051C95253}"/>
          </ac:spMkLst>
        </pc:spChg>
        <pc:spChg chg="add mod">
          <ac:chgData name="Brusselman Axelle" userId="c0768b6d-98c5-4575-bfa3-4e22e74b7736" providerId="ADAL" clId="{51471E27-2AA8-47D9-9E49-8119770838DA}" dt="2025-03-04T15:00:09.607" v="8175" actId="115"/>
          <ac:spMkLst>
            <pc:docMk/>
            <pc:sldMk cId="1453375148" sldId="258"/>
            <ac:spMk id="1105" creationId="{769D5D52-7377-831D-F56A-A506FE02A2DB}"/>
          </ac:spMkLst>
        </pc:spChg>
        <pc:spChg chg="add mod">
          <ac:chgData name="Brusselman Axelle" userId="c0768b6d-98c5-4575-bfa3-4e22e74b7736" providerId="ADAL" clId="{51471E27-2AA8-47D9-9E49-8119770838DA}" dt="2025-03-04T15:00:01.177" v="8172" actId="115"/>
          <ac:spMkLst>
            <pc:docMk/>
            <pc:sldMk cId="1453375148" sldId="258"/>
            <ac:spMk id="1106" creationId="{27C693B7-104D-9362-7D90-AE1ED736B6A5}"/>
          </ac:spMkLst>
        </pc:spChg>
        <pc:spChg chg="add mod">
          <ac:chgData name="Brusselman Axelle" userId="c0768b6d-98c5-4575-bfa3-4e22e74b7736" providerId="ADAL" clId="{51471E27-2AA8-47D9-9E49-8119770838DA}" dt="2025-03-04T14:59:57.450" v="8171" actId="115"/>
          <ac:spMkLst>
            <pc:docMk/>
            <pc:sldMk cId="1453375148" sldId="258"/>
            <ac:spMk id="1107" creationId="{8F031901-E19A-9192-9098-4476D127BB76}"/>
          </ac:spMkLst>
        </pc:spChg>
        <pc:spChg chg="add mod">
          <ac:chgData name="Brusselman Axelle" userId="c0768b6d-98c5-4575-bfa3-4e22e74b7736" providerId="ADAL" clId="{51471E27-2AA8-47D9-9E49-8119770838DA}" dt="2025-03-04T15:00:04.021" v="8173" actId="115"/>
          <ac:spMkLst>
            <pc:docMk/>
            <pc:sldMk cId="1453375148" sldId="258"/>
            <ac:spMk id="1108" creationId="{10789D5D-E5EA-A4FF-C103-107DFD6B5BB8}"/>
          </ac:spMkLst>
        </pc:spChg>
        <pc:grpChg chg="add del mod">
          <ac:chgData name="Brusselman Axelle" userId="c0768b6d-98c5-4575-bfa3-4e22e74b7736" providerId="ADAL" clId="{51471E27-2AA8-47D9-9E49-8119770838DA}" dt="2025-03-03T14:19:45.748" v="5405" actId="14100"/>
          <ac:grpSpMkLst>
            <pc:docMk/>
            <pc:sldMk cId="1453375148" sldId="258"/>
            <ac:grpSpMk id="30" creationId="{D221B953-5351-3FB6-74AF-901424BD9CF4}"/>
          </ac:grpSpMkLst>
        </pc:grpChg>
        <pc:grpChg chg="del">
          <ac:chgData name="Brusselman Axelle" userId="c0768b6d-98c5-4575-bfa3-4e22e74b7736" providerId="ADAL" clId="{51471E27-2AA8-47D9-9E49-8119770838DA}" dt="2025-03-01T16:57:41.247" v="4464" actId="165"/>
          <ac:grpSpMkLst>
            <pc:docMk/>
            <pc:sldMk cId="1453375148" sldId="258"/>
            <ac:grpSpMk id="36" creationId="{A829E48C-A70A-A3C0-817D-55E92B1D1B8F}"/>
          </ac:grpSpMkLst>
        </pc:grpChg>
        <pc:grpChg chg="del">
          <ac:chgData name="Brusselman Axelle" userId="c0768b6d-98c5-4575-bfa3-4e22e74b7736" providerId="ADAL" clId="{51471E27-2AA8-47D9-9E49-8119770838DA}" dt="2025-02-28T20:51:20.186" v="4457" actId="165"/>
          <ac:grpSpMkLst>
            <pc:docMk/>
            <pc:sldMk cId="1453375148" sldId="258"/>
            <ac:grpSpMk id="63" creationId="{8CE352BF-2FAA-F1AF-D588-B0F2CF3851DF}"/>
          </ac:grpSpMkLst>
        </pc:grpChg>
        <pc:grpChg chg="del mod">
          <ac:chgData name="Brusselman Axelle" userId="c0768b6d-98c5-4575-bfa3-4e22e74b7736" providerId="ADAL" clId="{51471E27-2AA8-47D9-9E49-8119770838DA}" dt="2025-02-28T20:31:32.413" v="4425" actId="165"/>
          <ac:grpSpMkLst>
            <pc:docMk/>
            <pc:sldMk cId="1453375148" sldId="258"/>
            <ac:grpSpMk id="1024" creationId="{04888C6A-9ED0-F1F5-443F-CB433964FFF9}"/>
          </ac:grpSpMkLst>
        </pc:grpChg>
        <pc:grpChg chg="mod">
          <ac:chgData name="Brusselman Axelle" userId="c0768b6d-98c5-4575-bfa3-4e22e74b7736" providerId="ADAL" clId="{51471E27-2AA8-47D9-9E49-8119770838DA}" dt="2025-03-04T09:47:16.439" v="7814" actId="1076"/>
          <ac:grpSpMkLst>
            <pc:docMk/>
            <pc:sldMk cId="1453375148" sldId="258"/>
            <ac:grpSpMk id="1036" creationId="{C7094AB5-D0A0-656E-9B6A-FA5B710C60BE}"/>
          </ac:grpSpMkLst>
        </pc:grpChg>
        <pc:grpChg chg="add mod">
          <ac:chgData name="Brusselman Axelle" userId="c0768b6d-98c5-4575-bfa3-4e22e74b7736" providerId="ADAL" clId="{51471E27-2AA8-47D9-9E49-8119770838DA}" dt="2025-03-03T14:56:04.753" v="5706" actId="1076"/>
          <ac:grpSpMkLst>
            <pc:docMk/>
            <pc:sldMk cId="1453375148" sldId="258"/>
            <ac:grpSpMk id="1051" creationId="{E45A5155-57F3-C342-6CFA-3C8A5D5EC301}"/>
          </ac:grpSpMkLst>
        </pc:grpChg>
        <pc:grpChg chg="add mod">
          <ac:chgData name="Brusselman Axelle" userId="c0768b6d-98c5-4575-bfa3-4e22e74b7736" providerId="ADAL" clId="{51471E27-2AA8-47D9-9E49-8119770838DA}" dt="2025-03-03T14:56:35.448" v="5714" actId="1076"/>
          <ac:grpSpMkLst>
            <pc:docMk/>
            <pc:sldMk cId="1453375148" sldId="258"/>
            <ac:grpSpMk id="1052" creationId="{1A5F00C2-7A21-5ADC-E534-2D3B9823BE3A}"/>
          </ac:grpSpMkLst>
        </pc:grpChg>
        <pc:grpChg chg="mod">
          <ac:chgData name="Brusselman Axelle" userId="c0768b6d-98c5-4575-bfa3-4e22e74b7736" providerId="ADAL" clId="{51471E27-2AA8-47D9-9E49-8119770838DA}" dt="2025-03-03T14:30:31.988" v="5572"/>
          <ac:grpSpMkLst>
            <pc:docMk/>
            <pc:sldMk cId="1453375148" sldId="258"/>
            <ac:grpSpMk id="1053" creationId="{64443780-E1A5-2F8E-4195-C3AFFA6281E9}"/>
          </ac:grpSpMkLst>
        </pc:grpChg>
        <pc:grpChg chg="add del mod">
          <ac:chgData name="Brusselman Axelle" userId="c0768b6d-98c5-4575-bfa3-4e22e74b7736" providerId="ADAL" clId="{51471E27-2AA8-47D9-9E49-8119770838DA}" dt="2025-03-03T14:33:30.352" v="5607" actId="165"/>
          <ac:grpSpMkLst>
            <pc:docMk/>
            <pc:sldMk cId="1453375148" sldId="258"/>
            <ac:grpSpMk id="1078" creationId="{5D275116-CDF6-BB27-DAF2-4B3DB200B330}"/>
          </ac:grpSpMkLst>
        </pc:grpChg>
        <pc:grpChg chg="add mod">
          <ac:chgData name="Brusselman Axelle" userId="c0768b6d-98c5-4575-bfa3-4e22e74b7736" providerId="ADAL" clId="{51471E27-2AA8-47D9-9E49-8119770838DA}" dt="2025-03-03T14:56:24.345" v="5710" actId="1076"/>
          <ac:grpSpMkLst>
            <pc:docMk/>
            <pc:sldMk cId="1453375148" sldId="258"/>
            <ac:grpSpMk id="1096" creationId="{66E37274-9372-FE78-F3D1-26BF1E991300}"/>
          </ac:grpSpMkLst>
        </pc:grpChg>
        <pc:graphicFrameChg chg="mod">
          <ac:chgData name="Brusselman Axelle" userId="c0768b6d-98c5-4575-bfa3-4e22e74b7736" providerId="ADAL" clId="{51471E27-2AA8-47D9-9E49-8119770838DA}" dt="2025-03-04T09:18:17.002" v="6783" actId="14100"/>
          <ac:graphicFrameMkLst>
            <pc:docMk/>
            <pc:sldMk cId="1453375148" sldId="258"/>
            <ac:graphicFrameMk id="2" creationId="{43D25C2C-806A-44D3-F182-B456B2CE0904}"/>
          </ac:graphicFrameMkLst>
        </pc:graphicFrameChg>
        <pc:graphicFrameChg chg="mod">
          <ac:chgData name="Brusselman Axelle" userId="c0768b6d-98c5-4575-bfa3-4e22e74b7736" providerId="ADAL" clId="{51471E27-2AA8-47D9-9E49-8119770838DA}" dt="2025-03-04T09:18:20.395" v="6784" actId="14100"/>
          <ac:graphicFrameMkLst>
            <pc:docMk/>
            <pc:sldMk cId="1453375148" sldId="258"/>
            <ac:graphicFrameMk id="19" creationId="{E28F40A3-C38B-41CF-ACE1-F52C69BEFB0F}"/>
          </ac:graphicFrameMkLst>
        </pc:graphicFrameChg>
        <pc:picChg chg="mod">
          <ac:chgData name="Brusselman Axelle" userId="c0768b6d-98c5-4575-bfa3-4e22e74b7736" providerId="ADAL" clId="{51471E27-2AA8-47D9-9E49-8119770838DA}" dt="2025-03-03T15:13:36.812" v="5775" actId="1076"/>
          <ac:picMkLst>
            <pc:docMk/>
            <pc:sldMk cId="1453375148" sldId="258"/>
            <ac:picMk id="14" creationId="{8ED01D38-3D1D-CFFA-C40A-DA2CB98E4C8B}"/>
          </ac:picMkLst>
        </pc:picChg>
        <pc:picChg chg="del">
          <ac:chgData name="Brusselman Axelle" userId="c0768b6d-98c5-4575-bfa3-4e22e74b7736" providerId="ADAL" clId="{51471E27-2AA8-47D9-9E49-8119770838DA}" dt="2025-03-03T14:14:33.744" v="5393" actId="478"/>
          <ac:picMkLst>
            <pc:docMk/>
            <pc:sldMk cId="1453375148" sldId="258"/>
            <ac:picMk id="16" creationId="{6527042F-49FF-70BD-CCE8-39226CDE09E3}"/>
          </ac:picMkLst>
        </pc:picChg>
        <pc:picChg chg="add mod">
          <ac:chgData name="Brusselman Axelle" userId="c0768b6d-98c5-4575-bfa3-4e22e74b7736" providerId="ADAL" clId="{51471E27-2AA8-47D9-9E49-8119770838DA}" dt="2025-03-04T15:17:40.172" v="8398" actId="1076"/>
          <ac:picMkLst>
            <pc:docMk/>
            <pc:sldMk cId="1453375148" sldId="258"/>
            <ac:picMk id="16" creationId="{A357ED77-D2E3-E83C-604B-B01A7A140D86}"/>
          </ac:picMkLst>
        </pc:picChg>
        <pc:picChg chg="add mod">
          <ac:chgData name="Brusselman Axelle" userId="c0768b6d-98c5-4575-bfa3-4e22e74b7736" providerId="ADAL" clId="{51471E27-2AA8-47D9-9E49-8119770838DA}" dt="2025-03-04T15:18:10.378" v="8407" actId="1076"/>
          <ac:picMkLst>
            <pc:docMk/>
            <pc:sldMk cId="1453375148" sldId="258"/>
            <ac:picMk id="17" creationId="{ADA507DC-F977-6844-5B86-1851D31C02B2}"/>
          </ac:picMkLst>
        </pc:picChg>
        <pc:picChg chg="mod">
          <ac:chgData name="Brusselman Axelle" userId="c0768b6d-98c5-4575-bfa3-4e22e74b7736" providerId="ADAL" clId="{51471E27-2AA8-47D9-9E49-8119770838DA}" dt="2025-03-04T15:17:08.810" v="8389" actId="1076"/>
          <ac:picMkLst>
            <pc:docMk/>
            <pc:sldMk cId="1453375148" sldId="258"/>
            <ac:picMk id="20" creationId="{71D67D6C-1D40-0FC5-F5BF-598E5FC46B12}"/>
          </ac:picMkLst>
        </pc:picChg>
        <pc:picChg chg="mod">
          <ac:chgData name="Brusselman Axelle" userId="c0768b6d-98c5-4575-bfa3-4e22e74b7736" providerId="ADAL" clId="{51471E27-2AA8-47D9-9E49-8119770838DA}" dt="2025-03-04T15:16:52.849" v="8383" actId="1076"/>
          <ac:picMkLst>
            <pc:docMk/>
            <pc:sldMk cId="1453375148" sldId="258"/>
            <ac:picMk id="22" creationId="{8F9F2FD0-3CEB-670C-E6A5-E9BDA43C5468}"/>
          </ac:picMkLst>
        </pc:picChg>
        <pc:picChg chg="mod">
          <ac:chgData name="Brusselman Axelle" userId="c0768b6d-98c5-4575-bfa3-4e22e74b7736" providerId="ADAL" clId="{51471E27-2AA8-47D9-9E49-8119770838DA}" dt="2025-03-04T15:16:58.562" v="8386" actId="1076"/>
          <ac:picMkLst>
            <pc:docMk/>
            <pc:sldMk cId="1453375148" sldId="258"/>
            <ac:picMk id="25" creationId="{BD6E3F0D-E3D6-2E41-C484-748665CD0796}"/>
          </ac:picMkLst>
        </pc:picChg>
        <pc:picChg chg="mod">
          <ac:chgData name="Brusselman Axelle" userId="c0768b6d-98c5-4575-bfa3-4e22e74b7736" providerId="ADAL" clId="{51471E27-2AA8-47D9-9E49-8119770838DA}" dt="2025-03-04T15:17:29.142" v="8395" actId="1076"/>
          <ac:picMkLst>
            <pc:docMk/>
            <pc:sldMk cId="1453375148" sldId="258"/>
            <ac:picMk id="27" creationId="{CBE10056-3089-D4F0-E8BD-B06E483AC115}"/>
          </ac:picMkLst>
        </pc:picChg>
        <pc:picChg chg="mod">
          <ac:chgData name="Brusselman Axelle" userId="c0768b6d-98c5-4575-bfa3-4e22e74b7736" providerId="ADAL" clId="{51471E27-2AA8-47D9-9E49-8119770838DA}" dt="2025-03-04T15:17:20.310" v="8392" actId="1076"/>
          <ac:picMkLst>
            <pc:docMk/>
            <pc:sldMk cId="1453375148" sldId="258"/>
            <ac:picMk id="29" creationId="{E51AFA3D-7B6B-EB6E-6341-61F677330F0A}"/>
          </ac:picMkLst>
        </pc:picChg>
        <pc:picChg chg="add del mod">
          <ac:chgData name="Brusselman Axelle" userId="c0768b6d-98c5-4575-bfa3-4e22e74b7736" providerId="ADAL" clId="{51471E27-2AA8-47D9-9E49-8119770838DA}" dt="2025-03-04T15:07:00.472" v="8278" actId="27803"/>
          <ac:picMkLst>
            <pc:docMk/>
            <pc:sldMk cId="1453375148" sldId="258"/>
            <ac:picMk id="30" creationId="{45BFC29E-5CCE-9E5C-066C-CFFB62979397}"/>
          </ac:picMkLst>
        </pc:picChg>
        <pc:picChg chg="mod">
          <ac:chgData name="Brusselman Axelle" userId="c0768b6d-98c5-4575-bfa3-4e22e74b7736" providerId="ADAL" clId="{51471E27-2AA8-47D9-9E49-8119770838DA}" dt="2025-03-04T15:17:45.742" v="8399" actId="1076"/>
          <ac:picMkLst>
            <pc:docMk/>
            <pc:sldMk cId="1453375148" sldId="258"/>
            <ac:picMk id="31" creationId="{45BFC29E-5CCE-9E5C-066C-CFFB62979397}"/>
          </ac:picMkLst>
        </pc:picChg>
        <pc:picChg chg="add del mod topLvl">
          <ac:chgData name="Brusselman Axelle" userId="c0768b6d-98c5-4575-bfa3-4e22e74b7736" providerId="ADAL" clId="{51471E27-2AA8-47D9-9E49-8119770838DA}" dt="2025-03-03T14:19:45.029" v="5404" actId="165"/>
          <ac:picMkLst>
            <pc:docMk/>
            <pc:sldMk cId="1453375148" sldId="258"/>
            <ac:picMk id="31" creationId="{92DAC7FB-9A84-CC17-7C0C-3389BD7A1623}"/>
          </ac:picMkLst>
        </pc:picChg>
        <pc:picChg chg="del">
          <ac:chgData name="Brusselman Axelle" userId="c0768b6d-98c5-4575-bfa3-4e22e74b7736" providerId="ADAL" clId="{51471E27-2AA8-47D9-9E49-8119770838DA}" dt="2025-03-03T15:17:46.668" v="5801" actId="478"/>
          <ac:picMkLst>
            <pc:docMk/>
            <pc:sldMk cId="1453375148" sldId="258"/>
            <ac:picMk id="35" creationId="{C153C346-5F83-AAF6-6F6B-14B75907ADD6}"/>
          </ac:picMkLst>
        </pc:picChg>
        <pc:picChg chg="del">
          <ac:chgData name="Brusselman Axelle" userId="c0768b6d-98c5-4575-bfa3-4e22e74b7736" providerId="ADAL" clId="{51471E27-2AA8-47D9-9E49-8119770838DA}" dt="2025-03-03T14:14:29.824" v="5391" actId="478"/>
          <ac:picMkLst>
            <pc:docMk/>
            <pc:sldMk cId="1453375148" sldId="258"/>
            <ac:picMk id="37" creationId="{D57F730D-7AE0-C8F9-0113-F916CACEECFF}"/>
          </ac:picMkLst>
        </pc:picChg>
        <pc:picChg chg="add mod modCrop">
          <ac:chgData name="Brusselman Axelle" userId="c0768b6d-98c5-4575-bfa3-4e22e74b7736" providerId="ADAL" clId="{51471E27-2AA8-47D9-9E49-8119770838DA}" dt="2025-03-03T14:27:06.096" v="5566" actId="164"/>
          <ac:picMkLst>
            <pc:docMk/>
            <pc:sldMk cId="1453375148" sldId="258"/>
            <ac:picMk id="1037" creationId="{90EF0FE7-2A11-232F-18DD-A1C2A8C26F6C}"/>
          </ac:picMkLst>
        </pc:picChg>
        <pc:picChg chg="add del mod">
          <ac:chgData name="Brusselman Axelle" userId="c0768b6d-98c5-4575-bfa3-4e22e74b7736" providerId="ADAL" clId="{51471E27-2AA8-47D9-9E49-8119770838DA}" dt="2025-03-03T14:27:18.921" v="5570" actId="478"/>
          <ac:picMkLst>
            <pc:docMk/>
            <pc:sldMk cId="1453375148" sldId="258"/>
            <ac:picMk id="1038" creationId="{CA43DA39-F7F6-E207-652D-D62A3FEDC11F}"/>
          </ac:picMkLst>
        </pc:picChg>
        <pc:picChg chg="add del mod">
          <ac:chgData name="Brusselman Axelle" userId="c0768b6d-98c5-4575-bfa3-4e22e74b7736" providerId="ADAL" clId="{51471E27-2AA8-47D9-9E49-8119770838DA}" dt="2025-03-03T14:27:18.087" v="5569" actId="478"/>
          <ac:picMkLst>
            <pc:docMk/>
            <pc:sldMk cId="1453375148" sldId="258"/>
            <ac:picMk id="1040" creationId="{10735F0D-D95B-DCEE-222F-105F76407F1A}"/>
          </ac:picMkLst>
        </pc:picChg>
        <pc:picChg chg="add del mod">
          <ac:chgData name="Brusselman Axelle" userId="c0768b6d-98c5-4575-bfa3-4e22e74b7736" providerId="ADAL" clId="{51471E27-2AA8-47D9-9E49-8119770838DA}" dt="2025-03-03T14:27:17.470" v="5568" actId="478"/>
          <ac:picMkLst>
            <pc:docMk/>
            <pc:sldMk cId="1453375148" sldId="258"/>
            <ac:picMk id="1041" creationId="{EB0106BF-B66B-5F45-027E-E3F86986ACDD}"/>
          </ac:picMkLst>
        </pc:picChg>
        <pc:picChg chg="add del mod">
          <ac:chgData name="Brusselman Axelle" userId="c0768b6d-98c5-4575-bfa3-4e22e74b7736" providerId="ADAL" clId="{51471E27-2AA8-47D9-9E49-8119770838DA}" dt="2025-03-03T14:27:16.689" v="5567" actId="478"/>
          <ac:picMkLst>
            <pc:docMk/>
            <pc:sldMk cId="1453375148" sldId="258"/>
            <ac:picMk id="1042" creationId="{CBBADC60-C2B4-C9FD-BD2C-B4D374D8FF0B}"/>
          </ac:picMkLst>
        </pc:picChg>
        <pc:picChg chg="mod">
          <ac:chgData name="Brusselman Axelle" userId="c0768b6d-98c5-4575-bfa3-4e22e74b7736" providerId="ADAL" clId="{51471E27-2AA8-47D9-9E49-8119770838DA}" dt="2025-03-03T14:30:31.988" v="5572"/>
          <ac:picMkLst>
            <pc:docMk/>
            <pc:sldMk cId="1453375148" sldId="258"/>
            <ac:picMk id="1058" creationId="{3D64D81C-A9F3-7783-1D54-1CAB6CAD491E}"/>
          </ac:picMkLst>
        </pc:picChg>
        <pc:picChg chg="mod">
          <ac:chgData name="Brusselman Axelle" userId="c0768b6d-98c5-4575-bfa3-4e22e74b7736" providerId="ADAL" clId="{51471E27-2AA8-47D9-9E49-8119770838DA}" dt="2025-03-03T14:30:31.988" v="5572"/>
          <ac:picMkLst>
            <pc:docMk/>
            <pc:sldMk cId="1453375148" sldId="258"/>
            <ac:picMk id="1059" creationId="{CEEC234B-AE7E-FEC1-AB60-07CC0D5DE218}"/>
          </ac:picMkLst>
        </pc:picChg>
        <pc:picChg chg="mod">
          <ac:chgData name="Brusselman Axelle" userId="c0768b6d-98c5-4575-bfa3-4e22e74b7736" providerId="ADAL" clId="{51471E27-2AA8-47D9-9E49-8119770838DA}" dt="2025-03-03T15:13:36.812" v="5775" actId="1076"/>
          <ac:picMkLst>
            <pc:docMk/>
            <pc:sldMk cId="1453375148" sldId="258"/>
            <ac:picMk id="1071" creationId="{6FF674F5-0931-A0B8-BCEF-3F9CB543FDE6}"/>
          </ac:picMkLst>
        </pc:picChg>
        <pc:picChg chg="add mod">
          <ac:chgData name="Brusselman Axelle" userId="c0768b6d-98c5-4575-bfa3-4e22e74b7736" providerId="ADAL" clId="{51471E27-2AA8-47D9-9E49-8119770838DA}" dt="2025-03-03T14:57:02.601" v="5719" actId="1076"/>
          <ac:picMkLst>
            <pc:docMk/>
            <pc:sldMk cId="1453375148" sldId="258"/>
            <ac:picMk id="1074" creationId="{808A3970-40AE-73D3-0EED-84C2FBE9BA1A}"/>
          </ac:picMkLst>
        </pc:picChg>
        <pc:picChg chg="add mod">
          <ac:chgData name="Brusselman Axelle" userId="c0768b6d-98c5-4575-bfa3-4e22e74b7736" providerId="ADAL" clId="{51471E27-2AA8-47D9-9E49-8119770838DA}" dt="2025-03-03T14:56:49.753" v="5717" actId="1076"/>
          <ac:picMkLst>
            <pc:docMk/>
            <pc:sldMk cId="1453375148" sldId="258"/>
            <ac:picMk id="1077" creationId="{538DBA03-1D56-5E3E-B45D-DF1B6B0F8626}"/>
          </ac:picMkLst>
        </pc:picChg>
        <pc:picChg chg="mod topLvl modCrop">
          <ac:chgData name="Brusselman Axelle" userId="c0768b6d-98c5-4575-bfa3-4e22e74b7736" providerId="ADAL" clId="{51471E27-2AA8-47D9-9E49-8119770838DA}" dt="2025-03-03T14:56:12.947" v="5707" actId="164"/>
          <ac:picMkLst>
            <pc:docMk/>
            <pc:sldMk cId="1453375148" sldId="258"/>
            <ac:picMk id="1079" creationId="{B285A70B-AAF0-70BB-1A07-19603C5C87DC}"/>
          </ac:picMkLst>
        </pc:picChg>
        <pc:picChg chg="add del">
          <ac:chgData name="Brusselman Axelle" userId="c0768b6d-98c5-4575-bfa3-4e22e74b7736" providerId="ADAL" clId="{51471E27-2AA8-47D9-9E49-8119770838DA}" dt="2025-03-03T15:29:31.988" v="5986" actId="22"/>
          <ac:picMkLst>
            <pc:docMk/>
            <pc:sldMk cId="1453375148" sldId="258"/>
            <ac:picMk id="1099" creationId="{67E63F2D-613D-09D2-E161-AF0C99D64DB4}"/>
          </ac:picMkLst>
        </pc:picChg>
        <pc:picChg chg="add mod">
          <ac:chgData name="Brusselman Axelle" userId="c0768b6d-98c5-4575-bfa3-4e22e74b7736" providerId="ADAL" clId="{51471E27-2AA8-47D9-9E49-8119770838DA}" dt="2025-03-04T09:19:15.235" v="6797" actId="1076"/>
          <ac:picMkLst>
            <pc:docMk/>
            <pc:sldMk cId="1453375148" sldId="258"/>
            <ac:picMk id="1101" creationId="{1EE7AE58-30BF-6D8E-7D0A-016629ED2B37}"/>
          </ac:picMkLst>
        </pc:picChg>
        <pc:cxnChg chg="mod topLvl">
          <ac:chgData name="Brusselman Axelle" userId="c0768b6d-98c5-4575-bfa3-4e22e74b7736" providerId="ADAL" clId="{51471E27-2AA8-47D9-9E49-8119770838DA}" dt="2025-03-03T14:19:45.029" v="5404" actId="165"/>
          <ac:cxnSpMkLst>
            <pc:docMk/>
            <pc:sldMk cId="1453375148" sldId="258"/>
            <ac:cxnSpMk id="56" creationId="{BE6226E3-80FF-1EC2-6E1D-3F204153E93B}"/>
          </ac:cxnSpMkLst>
        </pc:cxnChg>
        <pc:cxnChg chg="del mod">
          <ac:chgData name="Brusselman Axelle" userId="c0768b6d-98c5-4575-bfa3-4e22e74b7736" providerId="ADAL" clId="{51471E27-2AA8-47D9-9E49-8119770838DA}" dt="2025-03-03T14:30:39.383" v="5574" actId="478"/>
          <ac:cxnSpMkLst>
            <pc:docMk/>
            <pc:sldMk cId="1453375148" sldId="258"/>
            <ac:cxnSpMk id="1054" creationId="{C49A69DB-ABA9-DCFF-3DC7-4E8A90A3755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43.677" v="8378"/>
              <pc2:cmMkLst xmlns:pc2="http://schemas.microsoft.com/office/powerpoint/2019/9/main/command">
                <pc:docMk/>
                <pc:sldMk cId="1453375148" sldId="258"/>
                <pc2:cmMk id="{0660A927-4ED4-4185-BD13-FDDB9F03080C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44.190" v="8379"/>
              <pc2:cmMkLst xmlns:pc2="http://schemas.microsoft.com/office/powerpoint/2019/9/main/command">
                <pc:docMk/>
                <pc:sldMk cId="1453375148" sldId="258"/>
                <pc2:cmMk id="{9DC6C230-B085-4BA0-A57B-DAD83B7343C4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43.107" v="8377"/>
              <pc2:cmMkLst xmlns:pc2="http://schemas.microsoft.com/office/powerpoint/2019/9/main/command">
                <pc:docMk/>
                <pc:sldMk cId="1453375148" sldId="258"/>
                <pc2:cmMk id="{E0F85939-0F6A-4D68-828C-4840EFED216E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45.269" v="8381"/>
              <pc2:cmMkLst xmlns:pc2="http://schemas.microsoft.com/office/powerpoint/2019/9/main/command">
                <pc:docMk/>
                <pc:sldMk cId="1453375148" sldId="258"/>
                <pc2:cmMk id="{FA453551-C9B4-45FE-AA40-8B08D32CA590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38.626" v="8372"/>
              <pc2:cmMkLst xmlns:pc2="http://schemas.microsoft.com/office/powerpoint/2019/9/main/command">
                <pc:docMk/>
                <pc:sldMk cId="1453375148" sldId="258"/>
                <pc2:cmMk id="{17078466-8E7C-4050-9E44-607088A94062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39.734" v="8374"/>
              <pc2:cmMkLst xmlns:pc2="http://schemas.microsoft.com/office/powerpoint/2019/9/main/command">
                <pc:docMk/>
                <pc:sldMk cId="1453375148" sldId="258"/>
                <pc2:cmMk id="{66A19284-D114-4D74-AF70-BE9FB43B71E2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36.924" v="8369"/>
              <pc2:cmMkLst xmlns:pc2="http://schemas.microsoft.com/office/powerpoint/2019/9/main/command">
                <pc:docMk/>
                <pc:sldMk cId="1453375148" sldId="258"/>
                <pc2:cmMk id="{41579B8B-A6A3-4B0A-9FC7-6FF8ABDC9367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39.182" v="8373"/>
              <pc2:cmMkLst xmlns:pc2="http://schemas.microsoft.com/office/powerpoint/2019/9/main/command">
                <pc:docMk/>
                <pc:sldMk cId="1453375148" sldId="258"/>
                <pc2:cmMk id="{C729E59C-D2B8-45B8-BFA6-A1E807FF74C5}"/>
              </pc2:cmMkLst>
              <pc226:cmRplyChg chg="add">
                <pc226:chgData name="Brusselman Axelle" userId="c0768b6d-98c5-4575-bfa3-4e22e74b7736" providerId="ADAL" clId="{51471E27-2AA8-47D9-9E49-8119770838DA}" dt="2025-03-04T14:57:43.728" v="8165"/>
                <pc2:cmRplyMkLst xmlns:pc2="http://schemas.microsoft.com/office/powerpoint/2019/9/main/command">
                  <pc:docMk/>
                  <pc:sldMk cId="1453375148" sldId="258"/>
                  <pc2:cmMk id="{C729E59C-D2B8-45B8-BFA6-A1E807FF74C5}"/>
                  <pc2:cmRplyMk id="{FFDA3B29-E6A4-4A92-9A64-82F12DC98ADA}"/>
                </pc2:cmRplyMkLst>
              </pc226:cmRplyChg>
              <pc226:cmRplyChg chg="add">
                <pc226:chgData name="Brusselman Axelle" userId="c0768b6d-98c5-4575-bfa3-4e22e74b7736" providerId="ADAL" clId="{51471E27-2AA8-47D9-9E49-8119770838DA}" dt="2025-03-04T15:01:27.758" v="8176"/>
                <pc2:cmRplyMkLst xmlns:pc2="http://schemas.microsoft.com/office/powerpoint/2019/9/main/command">
                  <pc:docMk/>
                  <pc:sldMk cId="1453375148" sldId="258"/>
                  <pc2:cmMk id="{C729E59C-D2B8-45B8-BFA6-A1E807FF74C5}"/>
                  <pc2:cmRplyMk id="{640DDA8D-0819-45B4-889C-379A62EFE0ED}"/>
                </pc2:cmRplyMkLst>
              </pc226:cmRplyChg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40.870" v="8375"/>
              <pc2:cmMkLst xmlns:pc2="http://schemas.microsoft.com/office/powerpoint/2019/9/main/command">
                <pc:docMk/>
                <pc:sldMk cId="1453375148" sldId="258"/>
                <pc2:cmMk id="{147792B1-7BD8-4548-91C4-8498114A1E2D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38.055" v="8371"/>
              <pc2:cmMkLst xmlns:pc2="http://schemas.microsoft.com/office/powerpoint/2019/9/main/command">
                <pc:docMk/>
                <pc:sldMk cId="1453375148" sldId="258"/>
                <pc2:cmMk id="{0C33EDB5-6843-4E48-AF86-20C90097E996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36.249" v="8368"/>
              <pc2:cmMkLst xmlns:pc2="http://schemas.microsoft.com/office/powerpoint/2019/9/main/command">
                <pc:docMk/>
                <pc:sldMk cId="1453375148" sldId="258"/>
                <pc2:cmMk id="{05EEEDCF-7A0E-443B-8BA3-5F6E028AA36D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42.065" v="8376"/>
              <pc2:cmMkLst xmlns:pc2="http://schemas.microsoft.com/office/powerpoint/2019/9/main/command">
                <pc:docMk/>
                <pc:sldMk cId="1453375148" sldId="258"/>
                <pc2:cmMk id="{D911B8DB-C4D8-4BE3-A509-C6C9A1AF9072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37.499" v="8370"/>
              <pc2:cmMkLst xmlns:pc2="http://schemas.microsoft.com/office/powerpoint/2019/9/main/command">
                <pc:docMk/>
                <pc:sldMk cId="1453375148" sldId="258"/>
                <pc2:cmMk id="{1A421CE6-C677-42EF-A76D-294F7717A415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44.694" v="8380"/>
              <pc2:cmMkLst xmlns:pc2="http://schemas.microsoft.com/office/powerpoint/2019/9/main/command">
                <pc:docMk/>
                <pc:sldMk cId="1453375148" sldId="258"/>
                <pc2:cmMk id="{82C636E6-C989-45DE-B3A2-91E0A4B961C7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51471E27-2AA8-47D9-9E49-8119770838DA}" dt="2025-03-04T15:16:35.548" v="8367"/>
              <pc2:cmMkLst xmlns:pc2="http://schemas.microsoft.com/office/powerpoint/2019/9/main/command">
                <pc:docMk/>
                <pc:sldMk cId="1453375148" sldId="258"/>
                <pc2:cmMk id="{32BECFF8-3B80-42DC-ABC1-41E92CE3EB73}"/>
              </pc2:cmMkLst>
              <pc226:cmRplyChg chg="add">
                <pc226:chgData name="Brusselman Axelle" userId="c0768b6d-98c5-4575-bfa3-4e22e74b7736" providerId="ADAL" clId="{51471E27-2AA8-47D9-9E49-8119770838DA}" dt="2025-03-04T14:57:04.864" v="8164"/>
                <pc2:cmRplyMkLst xmlns:pc2="http://schemas.microsoft.com/office/powerpoint/2019/9/main/command">
                  <pc:docMk/>
                  <pc:sldMk cId="1453375148" sldId="258"/>
                  <pc2:cmMk id="{32BECFF8-3B80-42DC-ABC1-41E92CE3EB73}"/>
                  <pc2:cmRplyMk id="{F795A2CC-8DF7-4691-84AC-5CDB7E4630D3}"/>
                </pc2:cmRplyMkLst>
              </pc226:cmRplyChg>
            </pc226:cmChg>
          </p:ext>
        </pc:extLst>
      </pc:sldChg>
      <pc:sldChg chg="add del">
        <pc:chgData name="Brusselman Axelle" userId="c0768b6d-98c5-4575-bfa3-4e22e74b7736" providerId="ADAL" clId="{51471E27-2AA8-47D9-9E49-8119770838DA}" dt="2025-02-26T16:13:29.977" v="690"/>
        <pc:sldMkLst>
          <pc:docMk/>
          <pc:sldMk cId="654732838" sldId="259"/>
        </pc:sldMkLst>
      </pc:sldChg>
    </pc:docChg>
  </pc:docChgLst>
  <pc:docChgLst>
    <pc:chgData name="Brusselman Axelle" userId="c0768b6d-98c5-4575-bfa3-4e22e74b7736" providerId="ADAL" clId="{15709658-36AF-4E0E-B10D-05DDD746F9C9}"/>
    <pc:docChg chg="undo redo custSel modSld">
      <pc:chgData name="Brusselman Axelle" userId="c0768b6d-98c5-4575-bfa3-4e22e74b7736" providerId="ADAL" clId="{15709658-36AF-4E0E-B10D-05DDD746F9C9}" dt="2025-02-26T14:58:33.393" v="266" actId="20577"/>
      <pc:docMkLst>
        <pc:docMk/>
      </pc:docMkLst>
      <pc:sldChg chg="addSp modSp mod">
        <pc:chgData name="Brusselman Axelle" userId="c0768b6d-98c5-4575-bfa3-4e22e74b7736" providerId="ADAL" clId="{15709658-36AF-4E0E-B10D-05DDD746F9C9}" dt="2025-02-26T14:58:33.393" v="266" actId="20577"/>
        <pc:sldMkLst>
          <pc:docMk/>
          <pc:sldMk cId="2154087851" sldId="257"/>
        </pc:sldMkLst>
        <pc:spChg chg="mod">
          <ac:chgData name="Brusselman Axelle" userId="c0768b6d-98c5-4575-bfa3-4e22e74b7736" providerId="ADAL" clId="{15709658-36AF-4E0E-B10D-05DDD746F9C9}" dt="2025-02-26T11:03:49.935" v="65" actId="20577"/>
          <ac:spMkLst>
            <pc:docMk/>
            <pc:sldMk cId="2154087851" sldId="257"/>
            <ac:spMk id="8" creationId="{53BEA43F-AA5A-10B3-1850-C41474FF96BC}"/>
          </ac:spMkLst>
        </pc:spChg>
        <pc:spChg chg="mod">
          <ac:chgData name="Brusselman Axelle" userId="c0768b6d-98c5-4575-bfa3-4e22e74b7736" providerId="ADAL" clId="{15709658-36AF-4E0E-B10D-05DDD746F9C9}" dt="2025-02-26T11:05:46.476" v="123" actId="20577"/>
          <ac:spMkLst>
            <pc:docMk/>
            <pc:sldMk cId="2154087851" sldId="257"/>
            <ac:spMk id="9" creationId="{9CE9947B-2774-C91E-F018-C568F380BF07}"/>
          </ac:spMkLst>
        </pc:spChg>
        <pc:spChg chg="mod">
          <ac:chgData name="Brusselman Axelle" userId="c0768b6d-98c5-4575-bfa3-4e22e74b7736" providerId="ADAL" clId="{15709658-36AF-4E0E-B10D-05DDD746F9C9}" dt="2025-02-26T11:07:44.047" v="224" actId="20577"/>
          <ac:spMkLst>
            <pc:docMk/>
            <pc:sldMk cId="2154087851" sldId="257"/>
            <ac:spMk id="10" creationId="{0A224F4D-581F-3D05-C9A9-C1657712C794}"/>
          </ac:spMkLst>
        </pc:spChg>
        <pc:spChg chg="mod">
          <ac:chgData name="Brusselman Axelle" userId="c0768b6d-98c5-4575-bfa3-4e22e74b7736" providerId="ADAL" clId="{15709658-36AF-4E0E-B10D-05DDD746F9C9}" dt="2025-02-26T13:12:27.099" v="235" actId="20577"/>
          <ac:spMkLst>
            <pc:docMk/>
            <pc:sldMk cId="2154087851" sldId="257"/>
            <ac:spMk id="26" creationId="{E6F5D49C-E1CD-3F0C-4920-AD9154F6702A}"/>
          </ac:spMkLst>
        </pc:spChg>
        <pc:spChg chg="mod">
          <ac:chgData name="Brusselman Axelle" userId="c0768b6d-98c5-4575-bfa3-4e22e74b7736" providerId="ADAL" clId="{15709658-36AF-4E0E-B10D-05DDD746F9C9}" dt="2025-02-26T14:58:25.397" v="256" actId="20577"/>
          <ac:spMkLst>
            <pc:docMk/>
            <pc:sldMk cId="2154087851" sldId="257"/>
            <ac:spMk id="30" creationId="{28B917F1-4CB3-1005-792D-2A0E03F306A1}"/>
          </ac:spMkLst>
        </pc:spChg>
        <pc:spChg chg="mod">
          <ac:chgData name="Brusselman Axelle" userId="c0768b6d-98c5-4575-bfa3-4e22e74b7736" providerId="ADAL" clId="{15709658-36AF-4E0E-B10D-05DDD746F9C9}" dt="2025-02-26T14:58:33.393" v="266" actId="20577"/>
          <ac:spMkLst>
            <pc:docMk/>
            <pc:sldMk cId="2154087851" sldId="257"/>
            <ac:spMk id="52" creationId="{49FEB3ED-BDE4-FECD-E643-568489F3BBE1}"/>
          </ac:spMkLst>
        </pc:spChg>
        <pc:picChg chg="add mod">
          <ac:chgData name="Brusselman Axelle" userId="c0768b6d-98c5-4575-bfa3-4e22e74b7736" providerId="ADAL" clId="{15709658-36AF-4E0E-B10D-05DDD746F9C9}" dt="2025-02-26T14:58:29.327" v="264" actId="931"/>
          <ac:picMkLst>
            <pc:docMk/>
            <pc:sldMk cId="2154087851" sldId="257"/>
            <ac:picMk id="3" creationId="{0FA12A16-073B-DB68-0C81-92A3F5CFE773}"/>
          </ac:picMkLst>
        </pc:picChg>
      </pc:sldChg>
    </pc:docChg>
  </pc:docChgLst>
  <pc:docChgLst>
    <pc:chgData name="Brusselman Axelle" userId="c0768b6d-98c5-4575-bfa3-4e22e74b7736" providerId="ADAL" clId="{0D2B29B9-3028-4494-A782-217E6EBCCF0D}"/>
    <pc:docChg chg="undo redo custSel modSld">
      <pc:chgData name="Brusselman Axelle" userId="c0768b6d-98c5-4575-bfa3-4e22e74b7736" providerId="ADAL" clId="{0D2B29B9-3028-4494-A782-217E6EBCCF0D}" dt="2024-04-26T13:19:21.433" v="5539" actId="1076"/>
      <pc:docMkLst>
        <pc:docMk/>
      </pc:docMkLst>
      <pc:sldChg chg="addSp delSp modSp mod delCm modCm">
        <pc:chgData name="Brusselman Axelle" userId="c0768b6d-98c5-4575-bfa3-4e22e74b7736" providerId="ADAL" clId="{0D2B29B9-3028-4494-A782-217E6EBCCF0D}" dt="2024-04-26T13:19:21.433" v="5539" actId="1076"/>
        <pc:sldMkLst>
          <pc:docMk/>
          <pc:sldMk cId="2154087851" sldId="257"/>
        </pc:sldMkLst>
        <pc:spChg chg="mod">
          <ac:chgData name="Brusselman Axelle" userId="c0768b6d-98c5-4575-bfa3-4e22e74b7736" providerId="ADAL" clId="{0D2B29B9-3028-4494-A782-217E6EBCCF0D}" dt="2024-04-25T13:11:51.966" v="3698" actId="208"/>
          <ac:spMkLst>
            <pc:docMk/>
            <pc:sldMk cId="2154087851" sldId="257"/>
            <ac:spMk id="4" creationId="{37AF1B73-522C-D092-5FB7-B8CFC128775C}"/>
          </ac:spMkLst>
        </pc:spChg>
        <pc:spChg chg="del mod">
          <ac:chgData name="Brusselman Axelle" userId="c0768b6d-98c5-4575-bfa3-4e22e74b7736" providerId="ADAL" clId="{0D2B29B9-3028-4494-A782-217E6EBCCF0D}" dt="2024-04-26T13:11:18.249" v="5487" actId="478"/>
          <ac:spMkLst>
            <pc:docMk/>
            <pc:sldMk cId="2154087851" sldId="257"/>
            <ac:spMk id="5" creationId="{81FD10DB-69B0-3DD3-13AD-9CD66C434FB9}"/>
          </ac:spMkLst>
        </pc:spChg>
        <pc:spChg chg="mod">
          <ac:chgData name="Brusselman Axelle" userId="c0768b6d-98c5-4575-bfa3-4e22e74b7736" providerId="ADAL" clId="{0D2B29B9-3028-4494-A782-217E6EBCCF0D}" dt="2024-04-23T15:45:51.069" v="1297" actId="207"/>
          <ac:spMkLst>
            <pc:docMk/>
            <pc:sldMk cId="2154087851" sldId="257"/>
            <ac:spMk id="7" creationId="{DAC3A18E-00E0-87FA-8A23-B77F3F575CA3}"/>
          </ac:spMkLst>
        </pc:spChg>
        <pc:spChg chg="add del mod">
          <ac:chgData name="Brusselman Axelle" userId="c0768b6d-98c5-4575-bfa3-4e22e74b7736" providerId="ADAL" clId="{0D2B29B9-3028-4494-A782-217E6EBCCF0D}" dt="2024-04-25T15:09:06.050" v="5152" actId="478"/>
          <ac:spMkLst>
            <pc:docMk/>
            <pc:sldMk cId="2154087851" sldId="257"/>
            <ac:spMk id="8" creationId="{198AD412-66ED-7D68-4E88-78B9175C8B28}"/>
          </ac:spMkLst>
        </pc:spChg>
        <pc:spChg chg="add mod">
          <ac:chgData name="Brusselman Axelle" userId="c0768b6d-98c5-4575-bfa3-4e22e74b7736" providerId="ADAL" clId="{0D2B29B9-3028-4494-A782-217E6EBCCF0D}" dt="2024-04-26T13:13:43.534" v="5511" actId="1076"/>
          <ac:spMkLst>
            <pc:docMk/>
            <pc:sldMk cId="2154087851" sldId="257"/>
            <ac:spMk id="8" creationId="{53BEA43F-AA5A-10B3-1850-C41474FF96BC}"/>
          </ac:spMkLst>
        </pc:spChg>
        <pc:spChg chg="mod">
          <ac:chgData name="Brusselman Axelle" userId="c0768b6d-98c5-4575-bfa3-4e22e74b7736" providerId="ADAL" clId="{0D2B29B9-3028-4494-A782-217E6EBCCF0D}" dt="2024-04-23T15:47:16.423" v="1299" actId="1076"/>
          <ac:spMkLst>
            <pc:docMk/>
            <pc:sldMk cId="2154087851" sldId="257"/>
            <ac:spMk id="9" creationId="{9CE9947B-2774-C91E-F018-C568F380BF07}"/>
          </ac:spMkLst>
        </pc:spChg>
        <pc:spChg chg="mod">
          <ac:chgData name="Brusselman Axelle" userId="c0768b6d-98c5-4575-bfa3-4e22e74b7736" providerId="ADAL" clId="{0D2B29B9-3028-4494-A782-217E6EBCCF0D}" dt="2024-04-23T15:47:10.955" v="1298" actId="1076"/>
          <ac:spMkLst>
            <pc:docMk/>
            <pc:sldMk cId="2154087851" sldId="257"/>
            <ac:spMk id="10" creationId="{0A224F4D-581F-3D05-C9A9-C1657712C794}"/>
          </ac:spMkLst>
        </pc:spChg>
        <pc:spChg chg="mod">
          <ac:chgData name="Brusselman Axelle" userId="c0768b6d-98c5-4575-bfa3-4e22e74b7736" providerId="ADAL" clId="{0D2B29B9-3028-4494-A782-217E6EBCCF0D}" dt="2024-04-25T16:19:41.904" v="5295" actId="1076"/>
          <ac:spMkLst>
            <pc:docMk/>
            <pc:sldMk cId="2154087851" sldId="257"/>
            <ac:spMk id="11" creationId="{2D7FA4B3-1081-741C-B1EE-C415833AEAE3}"/>
          </ac:spMkLst>
        </pc:spChg>
        <pc:spChg chg="add del">
          <ac:chgData name="Brusselman Axelle" userId="c0768b6d-98c5-4575-bfa3-4e22e74b7736" providerId="ADAL" clId="{0D2B29B9-3028-4494-A782-217E6EBCCF0D}" dt="2024-04-25T15:21:39.913" v="5199" actId="478"/>
          <ac:spMkLst>
            <pc:docMk/>
            <pc:sldMk cId="2154087851" sldId="257"/>
            <ac:spMk id="12" creationId="{A4C1CF27-E281-96E8-4291-EB0A41878400}"/>
          </ac:spMkLst>
        </pc:spChg>
        <pc:spChg chg="del mod">
          <ac:chgData name="Brusselman Axelle" userId="c0768b6d-98c5-4575-bfa3-4e22e74b7736" providerId="ADAL" clId="{0D2B29B9-3028-4494-A782-217E6EBCCF0D}" dt="2024-04-23T15:50:22.183" v="1395" actId="478"/>
          <ac:spMkLst>
            <pc:docMk/>
            <pc:sldMk cId="2154087851" sldId="257"/>
            <ac:spMk id="17" creationId="{35B8ACF2-4CD9-DFCE-BFF9-0E0318CCCE9E}"/>
          </ac:spMkLst>
        </pc:spChg>
        <pc:spChg chg="del mod">
          <ac:chgData name="Brusselman Axelle" userId="c0768b6d-98c5-4575-bfa3-4e22e74b7736" providerId="ADAL" clId="{0D2B29B9-3028-4494-A782-217E6EBCCF0D}" dt="2024-04-23T14:27:35.473" v="979" actId="478"/>
          <ac:spMkLst>
            <pc:docMk/>
            <pc:sldMk cId="2154087851" sldId="257"/>
            <ac:spMk id="18" creationId="{9792576D-6F0D-3176-1562-6E6E025FC000}"/>
          </ac:spMkLst>
        </pc:spChg>
        <pc:spChg chg="mod">
          <ac:chgData name="Brusselman Axelle" userId="c0768b6d-98c5-4575-bfa3-4e22e74b7736" providerId="ADAL" clId="{0D2B29B9-3028-4494-A782-217E6EBCCF0D}" dt="2024-04-25T14:03:43.401" v="4030" actId="1076"/>
          <ac:spMkLst>
            <pc:docMk/>
            <pc:sldMk cId="2154087851" sldId="257"/>
            <ac:spMk id="19" creationId="{749738D7-D61D-9D8B-0323-F4F34A0427B9}"/>
          </ac:spMkLst>
        </pc:spChg>
        <pc:spChg chg="add mod">
          <ac:chgData name="Brusselman Axelle" userId="c0768b6d-98c5-4575-bfa3-4e22e74b7736" providerId="ADAL" clId="{0D2B29B9-3028-4494-A782-217E6EBCCF0D}" dt="2024-04-23T14:17:11.044" v="945" actId="571"/>
          <ac:spMkLst>
            <pc:docMk/>
            <pc:sldMk cId="2154087851" sldId="257"/>
            <ac:spMk id="21" creationId="{5F2DC0AE-006E-B56F-0BEB-1B1983ACF7A0}"/>
          </ac:spMkLst>
        </pc:spChg>
        <pc:spChg chg="add mod">
          <ac:chgData name="Brusselman Axelle" userId="c0768b6d-98c5-4575-bfa3-4e22e74b7736" providerId="ADAL" clId="{0D2B29B9-3028-4494-A782-217E6EBCCF0D}" dt="2024-04-23T14:17:11.044" v="945" actId="571"/>
          <ac:spMkLst>
            <pc:docMk/>
            <pc:sldMk cId="2154087851" sldId="257"/>
            <ac:spMk id="22" creationId="{973C26DB-9667-EDF5-B365-3C53264D70D1}"/>
          </ac:spMkLst>
        </pc:spChg>
        <pc:spChg chg="add mod">
          <ac:chgData name="Brusselman Axelle" userId="c0768b6d-98c5-4575-bfa3-4e22e74b7736" providerId="ADAL" clId="{0D2B29B9-3028-4494-A782-217E6EBCCF0D}" dt="2024-04-23T15:45:00.050" v="1290" actId="207"/>
          <ac:spMkLst>
            <pc:docMk/>
            <pc:sldMk cId="2154087851" sldId="257"/>
            <ac:spMk id="24" creationId="{F5E272E3-4CD8-3E23-06AA-BFF4C1F5FCDF}"/>
          </ac:spMkLst>
        </pc:spChg>
        <pc:spChg chg="add mod">
          <ac:chgData name="Brusselman Axelle" userId="c0768b6d-98c5-4575-bfa3-4e22e74b7736" providerId="ADAL" clId="{0D2B29B9-3028-4494-A782-217E6EBCCF0D}" dt="2024-04-24T14:02:30.608" v="2581" actId="113"/>
          <ac:spMkLst>
            <pc:docMk/>
            <pc:sldMk cId="2154087851" sldId="257"/>
            <ac:spMk id="26" creationId="{E6F5D49C-E1CD-3F0C-4920-AD9154F6702A}"/>
          </ac:spMkLst>
        </pc:spChg>
        <pc:spChg chg="mod">
          <ac:chgData name="Brusselman Axelle" userId="c0768b6d-98c5-4575-bfa3-4e22e74b7736" providerId="ADAL" clId="{0D2B29B9-3028-4494-A782-217E6EBCCF0D}" dt="2024-04-25T13:11:33.893" v="3690" actId="208"/>
          <ac:spMkLst>
            <pc:docMk/>
            <pc:sldMk cId="2154087851" sldId="257"/>
            <ac:spMk id="30" creationId="{28B917F1-4CB3-1005-792D-2A0E03F306A1}"/>
          </ac:spMkLst>
        </pc:spChg>
        <pc:spChg chg="add del mod ord">
          <ac:chgData name="Brusselman Axelle" userId="c0768b6d-98c5-4575-bfa3-4e22e74b7736" providerId="ADAL" clId="{0D2B29B9-3028-4494-A782-217E6EBCCF0D}" dt="2024-04-23T21:05:42.781" v="1445" actId="478"/>
          <ac:spMkLst>
            <pc:docMk/>
            <pc:sldMk cId="2154087851" sldId="257"/>
            <ac:spMk id="35" creationId="{6240792A-532C-24E7-D3AE-D25E6EDF7737}"/>
          </ac:spMkLst>
        </pc:spChg>
        <pc:spChg chg="mod">
          <ac:chgData name="Brusselman Axelle" userId="c0768b6d-98c5-4575-bfa3-4e22e74b7736" providerId="ADAL" clId="{0D2B29B9-3028-4494-A782-217E6EBCCF0D}" dt="2024-04-25T13:11:47.868" v="3696" actId="208"/>
          <ac:spMkLst>
            <pc:docMk/>
            <pc:sldMk cId="2154087851" sldId="257"/>
            <ac:spMk id="37" creationId="{71C83F74-50DE-6410-7714-A7E57E93C52B}"/>
          </ac:spMkLst>
        </pc:spChg>
        <pc:spChg chg="mod">
          <ac:chgData name="Brusselman Axelle" userId="c0768b6d-98c5-4575-bfa3-4e22e74b7736" providerId="ADAL" clId="{0D2B29B9-3028-4494-A782-217E6EBCCF0D}" dt="2024-04-25T13:11:42.461" v="3694" actId="208"/>
          <ac:spMkLst>
            <pc:docMk/>
            <pc:sldMk cId="2154087851" sldId="257"/>
            <ac:spMk id="39" creationId="{A4D3E053-F038-6A1A-B776-437D4777FF19}"/>
          </ac:spMkLst>
        </pc:spChg>
        <pc:spChg chg="del mod">
          <ac:chgData name="Brusselman Axelle" userId="c0768b6d-98c5-4575-bfa3-4e22e74b7736" providerId="ADAL" clId="{0D2B29B9-3028-4494-A782-217E6EBCCF0D}" dt="2024-04-23T14:51:19.003" v="1041" actId="478"/>
          <ac:spMkLst>
            <pc:docMk/>
            <pc:sldMk cId="2154087851" sldId="257"/>
            <ac:spMk id="45" creationId="{E872281B-261D-0C6E-DB48-A7E32D0D7242}"/>
          </ac:spMkLst>
        </pc:spChg>
        <pc:spChg chg="add mod">
          <ac:chgData name="Brusselman Axelle" userId="c0768b6d-98c5-4575-bfa3-4e22e74b7736" providerId="ADAL" clId="{0D2B29B9-3028-4494-A782-217E6EBCCF0D}" dt="2024-04-24T14:03:01.923" v="2584" actId="113"/>
          <ac:spMkLst>
            <pc:docMk/>
            <pc:sldMk cId="2154087851" sldId="257"/>
            <ac:spMk id="52" creationId="{49FEB3ED-BDE4-FECD-E643-568489F3BBE1}"/>
          </ac:spMkLst>
        </pc:spChg>
        <pc:spChg chg="add mod">
          <ac:chgData name="Brusselman Axelle" userId="c0768b6d-98c5-4575-bfa3-4e22e74b7736" providerId="ADAL" clId="{0D2B29B9-3028-4494-A782-217E6EBCCF0D}" dt="2024-04-23T21:01:22.537" v="1425" actId="208"/>
          <ac:spMkLst>
            <pc:docMk/>
            <pc:sldMk cId="2154087851" sldId="257"/>
            <ac:spMk id="57" creationId="{CC224972-E1CF-B81F-B577-F197B81CC169}"/>
          </ac:spMkLst>
        </pc:spChg>
        <pc:spChg chg="add mod">
          <ac:chgData name="Brusselman Axelle" userId="c0768b6d-98c5-4575-bfa3-4e22e74b7736" providerId="ADAL" clId="{0D2B29B9-3028-4494-A782-217E6EBCCF0D}" dt="2024-04-23T21:03:21.435" v="1432" actId="208"/>
          <ac:spMkLst>
            <pc:docMk/>
            <pc:sldMk cId="2154087851" sldId="257"/>
            <ac:spMk id="58" creationId="{509796AF-80A7-2789-66D5-4C33C74413C7}"/>
          </ac:spMkLst>
        </pc:spChg>
        <pc:spChg chg="add del mod">
          <ac:chgData name="Brusselman Axelle" userId="c0768b6d-98c5-4575-bfa3-4e22e74b7736" providerId="ADAL" clId="{0D2B29B9-3028-4494-A782-217E6EBCCF0D}" dt="2024-04-23T21:02:17.526" v="1428" actId="478"/>
          <ac:spMkLst>
            <pc:docMk/>
            <pc:sldMk cId="2154087851" sldId="257"/>
            <ac:spMk id="59" creationId="{283BE3B2-1483-D5CB-9182-8808BED9C121}"/>
          </ac:spMkLst>
        </pc:spChg>
        <pc:spChg chg="mod">
          <ac:chgData name="Brusselman Axelle" userId="c0768b6d-98c5-4575-bfa3-4e22e74b7736" providerId="ADAL" clId="{0D2B29B9-3028-4494-A782-217E6EBCCF0D}" dt="2024-04-24T13:25:33.811" v="2386"/>
          <ac:spMkLst>
            <pc:docMk/>
            <pc:sldMk cId="2154087851" sldId="257"/>
            <ac:spMk id="1033" creationId="{2B9E4A57-F59B-5983-2851-1B07A20735D8}"/>
          </ac:spMkLst>
        </pc:spChg>
        <pc:spChg chg="mod">
          <ac:chgData name="Brusselman Axelle" userId="c0768b6d-98c5-4575-bfa3-4e22e74b7736" providerId="ADAL" clId="{0D2B29B9-3028-4494-A782-217E6EBCCF0D}" dt="2024-04-24T13:25:33.811" v="2386"/>
          <ac:spMkLst>
            <pc:docMk/>
            <pc:sldMk cId="2154087851" sldId="257"/>
            <ac:spMk id="1034" creationId="{66A24BD2-C488-A907-981F-46C7C8AA06F1}"/>
          </ac:spMkLst>
        </pc:spChg>
        <pc:spChg chg="add del mod">
          <ac:chgData name="Brusselman Axelle" userId="c0768b6d-98c5-4575-bfa3-4e22e74b7736" providerId="ADAL" clId="{0D2B29B9-3028-4494-A782-217E6EBCCF0D}" dt="2024-04-24T13:53:20.532" v="2514" actId="478"/>
          <ac:spMkLst>
            <pc:docMk/>
            <pc:sldMk cId="2154087851" sldId="257"/>
            <ac:spMk id="1039" creationId="{70EE0949-3F0D-4188-8528-C4F4697999C5}"/>
          </ac:spMkLst>
        </pc:spChg>
        <pc:spChg chg="add del mod">
          <ac:chgData name="Brusselman Axelle" userId="c0768b6d-98c5-4575-bfa3-4e22e74b7736" providerId="ADAL" clId="{0D2B29B9-3028-4494-A782-217E6EBCCF0D}" dt="2024-04-24T13:36:45.050" v="2421" actId="478"/>
          <ac:spMkLst>
            <pc:docMk/>
            <pc:sldMk cId="2154087851" sldId="257"/>
            <ac:spMk id="1040" creationId="{642362D7-D7ED-85A3-9305-66EF7E0E934E}"/>
          </ac:spMkLst>
        </pc:spChg>
        <pc:spChg chg="add del mod">
          <ac:chgData name="Brusselman Axelle" userId="c0768b6d-98c5-4575-bfa3-4e22e74b7736" providerId="ADAL" clId="{0D2B29B9-3028-4494-A782-217E6EBCCF0D}" dt="2024-04-24T13:36:46.672" v="2422" actId="478"/>
          <ac:spMkLst>
            <pc:docMk/>
            <pc:sldMk cId="2154087851" sldId="257"/>
            <ac:spMk id="1041" creationId="{6DF24AE7-1B66-0430-1688-673474A410E2}"/>
          </ac:spMkLst>
        </pc:spChg>
        <pc:spChg chg="del mod">
          <ac:chgData name="Brusselman Axelle" userId="c0768b6d-98c5-4575-bfa3-4e22e74b7736" providerId="ADAL" clId="{0D2B29B9-3028-4494-A782-217E6EBCCF0D}" dt="2024-04-23T14:46:55.857" v="1029" actId="478"/>
          <ac:spMkLst>
            <pc:docMk/>
            <pc:sldMk cId="2154087851" sldId="257"/>
            <ac:spMk id="1043" creationId="{E443EC96-B5A0-9F1D-3212-79FFE61D60D0}"/>
          </ac:spMkLst>
        </pc:spChg>
        <pc:spChg chg="add del mod">
          <ac:chgData name="Brusselman Axelle" userId="c0768b6d-98c5-4575-bfa3-4e22e74b7736" providerId="ADAL" clId="{0D2B29B9-3028-4494-A782-217E6EBCCF0D}" dt="2024-04-24T13:36:48.251" v="2423" actId="478"/>
          <ac:spMkLst>
            <pc:docMk/>
            <pc:sldMk cId="2154087851" sldId="257"/>
            <ac:spMk id="1044" creationId="{C3284C49-6AFC-4403-AE8C-67D98E39C234}"/>
          </ac:spMkLst>
        </pc:spChg>
        <pc:spChg chg="add mod">
          <ac:chgData name="Brusselman Axelle" userId="c0768b6d-98c5-4575-bfa3-4e22e74b7736" providerId="ADAL" clId="{0D2B29B9-3028-4494-A782-217E6EBCCF0D}" dt="2024-04-25T14:02:48.227" v="4012" actId="1076"/>
          <ac:spMkLst>
            <pc:docMk/>
            <pc:sldMk cId="2154087851" sldId="257"/>
            <ac:spMk id="1045" creationId="{A75E2004-DCA1-B3C5-3C60-1BB90E4AA934}"/>
          </ac:spMkLst>
        </pc:spChg>
        <pc:spChg chg="add mod">
          <ac:chgData name="Brusselman Axelle" userId="c0768b6d-98c5-4575-bfa3-4e22e74b7736" providerId="ADAL" clId="{0D2B29B9-3028-4494-A782-217E6EBCCF0D}" dt="2024-04-25T14:02:48.227" v="4012" actId="1076"/>
          <ac:spMkLst>
            <pc:docMk/>
            <pc:sldMk cId="2154087851" sldId="257"/>
            <ac:spMk id="1046" creationId="{A20E9F8B-83F8-0B6D-41CE-ACB0294B0CD2}"/>
          </ac:spMkLst>
        </pc:spChg>
        <pc:spChg chg="add mod">
          <ac:chgData name="Brusselman Axelle" userId="c0768b6d-98c5-4575-bfa3-4e22e74b7736" providerId="ADAL" clId="{0D2B29B9-3028-4494-A782-217E6EBCCF0D}" dt="2024-04-25T14:02:48.227" v="4012" actId="1076"/>
          <ac:spMkLst>
            <pc:docMk/>
            <pc:sldMk cId="2154087851" sldId="257"/>
            <ac:spMk id="1047" creationId="{3E884C9F-FF3D-CEDF-361C-ACEA4C9C4246}"/>
          </ac:spMkLst>
        </pc:spChg>
        <pc:spChg chg="add del mod">
          <ac:chgData name="Brusselman Axelle" userId="c0768b6d-98c5-4575-bfa3-4e22e74b7736" providerId="ADAL" clId="{0D2B29B9-3028-4494-A782-217E6EBCCF0D}" dt="2024-04-24T13:53:18.810" v="2513" actId="478"/>
          <ac:spMkLst>
            <pc:docMk/>
            <pc:sldMk cId="2154087851" sldId="257"/>
            <ac:spMk id="1048" creationId="{6641E588-15F1-2B13-3D3E-5D8ADDA32658}"/>
          </ac:spMkLst>
        </pc:spChg>
        <pc:spChg chg="add mod">
          <ac:chgData name="Brusselman Axelle" userId="c0768b6d-98c5-4575-bfa3-4e22e74b7736" providerId="ADAL" clId="{0D2B29B9-3028-4494-A782-217E6EBCCF0D}" dt="2024-04-25T14:02:48.227" v="4012" actId="1076"/>
          <ac:spMkLst>
            <pc:docMk/>
            <pc:sldMk cId="2154087851" sldId="257"/>
            <ac:spMk id="1050" creationId="{1C6D8719-E9C4-3F38-DC2E-0CED5C3F68DA}"/>
          </ac:spMkLst>
        </pc:spChg>
        <pc:spChg chg="add mod">
          <ac:chgData name="Brusselman Axelle" userId="c0768b6d-98c5-4575-bfa3-4e22e74b7736" providerId="ADAL" clId="{0D2B29B9-3028-4494-A782-217E6EBCCF0D}" dt="2024-04-25T14:02:48.227" v="4012" actId="1076"/>
          <ac:spMkLst>
            <pc:docMk/>
            <pc:sldMk cId="2154087851" sldId="257"/>
            <ac:spMk id="1051" creationId="{564C7452-D1F3-86D8-982A-73645253BCF3}"/>
          </ac:spMkLst>
        </pc:spChg>
        <pc:spChg chg="add mod">
          <ac:chgData name="Brusselman Axelle" userId="c0768b6d-98c5-4575-bfa3-4e22e74b7736" providerId="ADAL" clId="{0D2B29B9-3028-4494-A782-217E6EBCCF0D}" dt="2024-04-25T14:02:48.227" v="4012" actId="1076"/>
          <ac:spMkLst>
            <pc:docMk/>
            <pc:sldMk cId="2154087851" sldId="257"/>
            <ac:spMk id="1052" creationId="{DA7F942C-DBD8-4996-8335-BDCEC5E3C0ED}"/>
          </ac:spMkLst>
        </pc:spChg>
        <pc:spChg chg="add mod">
          <ac:chgData name="Brusselman Axelle" userId="c0768b6d-98c5-4575-bfa3-4e22e74b7736" providerId="ADAL" clId="{0D2B29B9-3028-4494-A782-217E6EBCCF0D}" dt="2024-04-25T14:02:55.261" v="4013" actId="1076"/>
          <ac:spMkLst>
            <pc:docMk/>
            <pc:sldMk cId="2154087851" sldId="257"/>
            <ac:spMk id="1053" creationId="{A430E89F-A5DA-BA67-1B54-C06CFE40E161}"/>
          </ac:spMkLst>
        </pc:spChg>
        <pc:spChg chg="add mod">
          <ac:chgData name="Brusselman Axelle" userId="c0768b6d-98c5-4575-bfa3-4e22e74b7736" providerId="ADAL" clId="{0D2B29B9-3028-4494-A782-217E6EBCCF0D}" dt="2024-04-25T12:54:10.362" v="3358" actId="1076"/>
          <ac:spMkLst>
            <pc:docMk/>
            <pc:sldMk cId="2154087851" sldId="257"/>
            <ac:spMk id="1055" creationId="{271580DF-ACF2-E719-D3CF-5E635D0E26B5}"/>
          </ac:spMkLst>
        </pc:spChg>
        <pc:spChg chg="add mod">
          <ac:chgData name="Brusselman Axelle" userId="c0768b6d-98c5-4575-bfa3-4e22e74b7736" providerId="ADAL" clId="{0D2B29B9-3028-4494-A782-217E6EBCCF0D}" dt="2024-04-25T12:54:22.192" v="3359" actId="1076"/>
          <ac:spMkLst>
            <pc:docMk/>
            <pc:sldMk cId="2154087851" sldId="257"/>
            <ac:spMk id="1056" creationId="{CEA021CA-6CCE-55E1-EDF4-9E5F9E008B97}"/>
          </ac:spMkLst>
        </pc:spChg>
        <pc:spChg chg="add mod">
          <ac:chgData name="Brusselman Axelle" userId="c0768b6d-98c5-4575-bfa3-4e22e74b7736" providerId="ADAL" clId="{0D2B29B9-3028-4494-A782-217E6EBCCF0D}" dt="2024-04-25T14:08:42.359" v="4210" actId="1076"/>
          <ac:spMkLst>
            <pc:docMk/>
            <pc:sldMk cId="2154087851" sldId="257"/>
            <ac:spMk id="1057" creationId="{E6412F03-BF86-061C-9C66-5355E7652156}"/>
          </ac:spMkLst>
        </pc:spChg>
        <pc:spChg chg="add mod">
          <ac:chgData name="Brusselman Axelle" userId="c0768b6d-98c5-4575-bfa3-4e22e74b7736" providerId="ADAL" clId="{0D2B29B9-3028-4494-A782-217E6EBCCF0D}" dt="2024-04-25T14:02:48.227" v="4012" actId="1076"/>
          <ac:spMkLst>
            <pc:docMk/>
            <pc:sldMk cId="2154087851" sldId="257"/>
            <ac:spMk id="1058" creationId="{EE790491-DE22-0621-218C-CE3460769BA7}"/>
          </ac:spMkLst>
        </pc:spChg>
        <pc:spChg chg="add mod">
          <ac:chgData name="Brusselman Axelle" userId="c0768b6d-98c5-4575-bfa3-4e22e74b7736" providerId="ADAL" clId="{0D2B29B9-3028-4494-A782-217E6EBCCF0D}" dt="2024-04-25T14:02:48.227" v="4012" actId="1076"/>
          <ac:spMkLst>
            <pc:docMk/>
            <pc:sldMk cId="2154087851" sldId="257"/>
            <ac:spMk id="1059" creationId="{89E74801-9E5C-5385-8430-004C0C5CA71C}"/>
          </ac:spMkLst>
        </pc:spChg>
        <pc:spChg chg="add mod">
          <ac:chgData name="Brusselman Axelle" userId="c0768b6d-98c5-4575-bfa3-4e22e74b7736" providerId="ADAL" clId="{0D2B29B9-3028-4494-A782-217E6EBCCF0D}" dt="2024-04-25T13:02:57.299" v="3672" actId="20577"/>
          <ac:spMkLst>
            <pc:docMk/>
            <pc:sldMk cId="2154087851" sldId="257"/>
            <ac:spMk id="1062" creationId="{7DFC3B3E-477B-359C-222B-1C2980DB1B4C}"/>
          </ac:spMkLst>
        </pc:spChg>
        <pc:spChg chg="add mod">
          <ac:chgData name="Brusselman Axelle" userId="c0768b6d-98c5-4575-bfa3-4e22e74b7736" providerId="ADAL" clId="{0D2B29B9-3028-4494-A782-217E6EBCCF0D}" dt="2024-04-25T14:08:24.290" v="4208" actId="1076"/>
          <ac:spMkLst>
            <pc:docMk/>
            <pc:sldMk cId="2154087851" sldId="257"/>
            <ac:spMk id="1063" creationId="{E52DE020-BF0C-0C7A-C684-23915718F252}"/>
          </ac:spMkLst>
        </pc:spChg>
        <pc:spChg chg="add mod">
          <ac:chgData name="Brusselman Axelle" userId="c0768b6d-98c5-4575-bfa3-4e22e74b7736" providerId="ADAL" clId="{0D2B29B9-3028-4494-A782-217E6EBCCF0D}" dt="2024-04-25T13:01:40.863" v="3582"/>
          <ac:spMkLst>
            <pc:docMk/>
            <pc:sldMk cId="2154087851" sldId="257"/>
            <ac:spMk id="1064" creationId="{8683E6E2-D19E-2B59-EBE9-2C1FBB35EBD2}"/>
          </ac:spMkLst>
        </pc:spChg>
        <pc:spChg chg="add mod">
          <ac:chgData name="Brusselman Axelle" userId="c0768b6d-98c5-4575-bfa3-4e22e74b7736" providerId="ADAL" clId="{0D2B29B9-3028-4494-A782-217E6EBCCF0D}" dt="2024-04-25T14:08:33.358" v="4209" actId="1076"/>
          <ac:spMkLst>
            <pc:docMk/>
            <pc:sldMk cId="2154087851" sldId="257"/>
            <ac:spMk id="1065" creationId="{497DCECD-C6FB-FBED-C718-88CD5AC2FFC2}"/>
          </ac:spMkLst>
        </pc:spChg>
        <pc:spChg chg="add mod">
          <ac:chgData name="Brusselman Axelle" userId="c0768b6d-98c5-4575-bfa3-4e22e74b7736" providerId="ADAL" clId="{0D2B29B9-3028-4494-A782-217E6EBCCF0D}" dt="2024-04-25T14:08:33.358" v="4209" actId="1076"/>
          <ac:spMkLst>
            <pc:docMk/>
            <pc:sldMk cId="2154087851" sldId="257"/>
            <ac:spMk id="1066" creationId="{5EA112CA-FC2A-12BB-C96E-97CCB7699783}"/>
          </ac:spMkLst>
        </pc:spChg>
        <pc:spChg chg="add mod">
          <ac:chgData name="Brusselman Axelle" userId="c0768b6d-98c5-4575-bfa3-4e22e74b7736" providerId="ADAL" clId="{0D2B29B9-3028-4494-A782-217E6EBCCF0D}" dt="2024-04-25T13:03:50.528" v="3679" actId="208"/>
          <ac:spMkLst>
            <pc:docMk/>
            <pc:sldMk cId="2154087851" sldId="257"/>
            <ac:spMk id="1067" creationId="{7EE0074F-B1DA-3E0D-A4CE-39111598F2B0}"/>
          </ac:spMkLst>
        </pc:spChg>
        <pc:spChg chg="mod">
          <ac:chgData name="Brusselman Axelle" userId="c0768b6d-98c5-4575-bfa3-4e22e74b7736" providerId="ADAL" clId="{0D2B29B9-3028-4494-A782-217E6EBCCF0D}" dt="2024-04-26T13:10:36.666" v="5392" actId="20577"/>
          <ac:spMkLst>
            <pc:docMk/>
            <pc:sldMk cId="2154087851" sldId="257"/>
            <ac:spMk id="1068" creationId="{15EB1E23-E5C4-3BD6-7216-D1DA39FD0D65}"/>
          </ac:spMkLst>
        </pc:spChg>
        <pc:spChg chg="add mod">
          <ac:chgData name="Brusselman Axelle" userId="c0768b6d-98c5-4575-bfa3-4e22e74b7736" providerId="ADAL" clId="{0D2B29B9-3028-4494-A782-217E6EBCCF0D}" dt="2024-04-25T16:17:51.750" v="5293" actId="20577"/>
          <ac:spMkLst>
            <pc:docMk/>
            <pc:sldMk cId="2154087851" sldId="257"/>
            <ac:spMk id="1069" creationId="{2BAADB80-250C-4BB4-3DB8-D0E8435132BE}"/>
          </ac:spMkLst>
        </pc:spChg>
        <pc:spChg chg="add mod">
          <ac:chgData name="Brusselman Axelle" userId="c0768b6d-98c5-4575-bfa3-4e22e74b7736" providerId="ADAL" clId="{0D2B29B9-3028-4494-A782-217E6EBCCF0D}" dt="2024-04-25T16:23:39.775" v="5362" actId="20577"/>
          <ac:spMkLst>
            <pc:docMk/>
            <pc:sldMk cId="2154087851" sldId="257"/>
            <ac:spMk id="1070" creationId="{207C460A-AC71-0CC9-F41D-6B3FF5E44BF2}"/>
          </ac:spMkLst>
        </pc:spChg>
        <pc:spChg chg="add mod">
          <ac:chgData name="Brusselman Axelle" userId="c0768b6d-98c5-4575-bfa3-4e22e74b7736" providerId="ADAL" clId="{0D2B29B9-3028-4494-A782-217E6EBCCF0D}" dt="2024-04-25T14:09:07.162" v="4211" actId="1076"/>
          <ac:spMkLst>
            <pc:docMk/>
            <pc:sldMk cId="2154087851" sldId="257"/>
            <ac:spMk id="1071" creationId="{6BFB5AB6-1C39-D6EF-C159-64C2769E16C7}"/>
          </ac:spMkLst>
        </pc:spChg>
        <pc:spChg chg="add mod">
          <ac:chgData name="Brusselman Axelle" userId="c0768b6d-98c5-4575-bfa3-4e22e74b7736" providerId="ADAL" clId="{0D2B29B9-3028-4494-A782-217E6EBCCF0D}" dt="2024-04-25T14:09:38.926" v="4214" actId="1076"/>
          <ac:spMkLst>
            <pc:docMk/>
            <pc:sldMk cId="2154087851" sldId="257"/>
            <ac:spMk id="1072" creationId="{6AE5D62F-649D-2FDF-A442-7499B0509B86}"/>
          </ac:spMkLst>
        </pc:spChg>
        <pc:spChg chg="add mod">
          <ac:chgData name="Brusselman Axelle" userId="c0768b6d-98c5-4575-bfa3-4e22e74b7736" providerId="ADAL" clId="{0D2B29B9-3028-4494-A782-217E6EBCCF0D}" dt="2024-04-25T14:14:22.511" v="4802" actId="1076"/>
          <ac:spMkLst>
            <pc:docMk/>
            <pc:sldMk cId="2154087851" sldId="257"/>
            <ac:spMk id="1073" creationId="{AD3A782B-8FA8-1170-6839-2DF32F869EBB}"/>
          </ac:spMkLst>
        </pc:spChg>
        <pc:spChg chg="mod">
          <ac:chgData name="Brusselman Axelle" userId="c0768b6d-98c5-4575-bfa3-4e22e74b7736" providerId="ADAL" clId="{0D2B29B9-3028-4494-A782-217E6EBCCF0D}" dt="2024-04-25T16:17:27.621" v="5290" actId="20577"/>
          <ac:spMkLst>
            <pc:docMk/>
            <pc:sldMk cId="2154087851" sldId="257"/>
            <ac:spMk id="1092" creationId="{B08D3BD6-3D6B-43C5-868F-C25224D4A586}"/>
          </ac:spMkLst>
        </pc:spChg>
        <pc:spChg chg="mod">
          <ac:chgData name="Brusselman Axelle" userId="c0768b6d-98c5-4575-bfa3-4e22e74b7736" providerId="ADAL" clId="{0D2B29B9-3028-4494-A782-217E6EBCCF0D}" dt="2024-04-25T16:23:20.784" v="5317" actId="20577"/>
          <ac:spMkLst>
            <pc:docMk/>
            <pc:sldMk cId="2154087851" sldId="257"/>
            <ac:spMk id="1095" creationId="{6F2CDA07-0667-D249-2B46-4A2967D80741}"/>
          </ac:spMkLst>
        </pc:spChg>
        <pc:spChg chg="mod">
          <ac:chgData name="Brusselman Axelle" userId="c0768b6d-98c5-4575-bfa3-4e22e74b7736" providerId="ADAL" clId="{0D2B29B9-3028-4494-A782-217E6EBCCF0D}" dt="2024-04-23T14:24:29.211" v="956" actId="1076"/>
          <ac:spMkLst>
            <pc:docMk/>
            <pc:sldMk cId="2154087851" sldId="257"/>
            <ac:spMk id="1096" creationId="{2BF43B9D-0C52-C234-8F44-855018280ED9}"/>
          </ac:spMkLst>
        </pc:spChg>
        <pc:spChg chg="mod">
          <ac:chgData name="Brusselman Axelle" userId="c0768b6d-98c5-4575-bfa3-4e22e74b7736" providerId="ADAL" clId="{0D2B29B9-3028-4494-A782-217E6EBCCF0D}" dt="2024-04-25T13:11:38.503" v="3692" actId="208"/>
          <ac:spMkLst>
            <pc:docMk/>
            <pc:sldMk cId="2154087851" sldId="257"/>
            <ac:spMk id="1097" creationId="{B2576ED8-1403-5A96-FDAA-F92D8002ABC2}"/>
          </ac:spMkLst>
        </pc:spChg>
        <pc:spChg chg="mod">
          <ac:chgData name="Brusselman Axelle" userId="c0768b6d-98c5-4575-bfa3-4e22e74b7736" providerId="ADAL" clId="{0D2B29B9-3028-4494-A782-217E6EBCCF0D}" dt="2024-04-23T21:19:03.051" v="1634" actId="1076"/>
          <ac:spMkLst>
            <pc:docMk/>
            <pc:sldMk cId="2154087851" sldId="257"/>
            <ac:spMk id="1100" creationId="{7F8CF063-4E67-0251-41B2-6D16570033D5}"/>
          </ac:spMkLst>
        </pc:spChg>
        <pc:spChg chg="mod">
          <ac:chgData name="Brusselman Axelle" userId="c0768b6d-98c5-4575-bfa3-4e22e74b7736" providerId="ADAL" clId="{0D2B29B9-3028-4494-A782-217E6EBCCF0D}" dt="2024-04-23T15:36:43.735" v="1168" actId="1076"/>
          <ac:spMkLst>
            <pc:docMk/>
            <pc:sldMk cId="2154087851" sldId="257"/>
            <ac:spMk id="1101" creationId="{617457CE-3418-7B11-62C9-A252043052FE}"/>
          </ac:spMkLst>
        </pc:spChg>
        <pc:spChg chg="mod">
          <ac:chgData name="Brusselman Axelle" userId="c0768b6d-98c5-4575-bfa3-4e22e74b7736" providerId="ADAL" clId="{0D2B29B9-3028-4494-A782-217E6EBCCF0D}" dt="2024-04-25T12:58:37.393" v="3532" actId="1076"/>
          <ac:spMkLst>
            <pc:docMk/>
            <pc:sldMk cId="2154087851" sldId="257"/>
            <ac:spMk id="1102" creationId="{B14B1D5B-600B-4534-6E6A-6DE066B18676}"/>
          </ac:spMkLst>
        </pc:spChg>
        <pc:spChg chg="mod">
          <ac:chgData name="Brusselman Axelle" userId="c0768b6d-98c5-4575-bfa3-4e22e74b7736" providerId="ADAL" clId="{0D2B29B9-3028-4494-A782-217E6EBCCF0D}" dt="2024-04-25T16:21:04.192" v="5306" actId="1076"/>
          <ac:spMkLst>
            <pc:docMk/>
            <pc:sldMk cId="2154087851" sldId="257"/>
            <ac:spMk id="1104" creationId="{05E6DAF2-4A74-5FE5-7DC1-E010F52DFF2C}"/>
          </ac:spMkLst>
        </pc:spChg>
        <pc:spChg chg="del mod">
          <ac:chgData name="Brusselman Axelle" userId="c0768b6d-98c5-4575-bfa3-4e22e74b7736" providerId="ADAL" clId="{0D2B29B9-3028-4494-A782-217E6EBCCF0D}" dt="2024-04-25T16:23:10.583" v="5315"/>
          <ac:spMkLst>
            <pc:docMk/>
            <pc:sldMk cId="2154087851" sldId="257"/>
            <ac:spMk id="1106" creationId="{4FA134B6-7BAB-13A0-7636-0638AB1E4A24}"/>
          </ac:spMkLst>
        </pc:spChg>
        <pc:spChg chg="del mod">
          <ac:chgData name="Brusselman Axelle" userId="c0768b6d-98c5-4575-bfa3-4e22e74b7736" providerId="ADAL" clId="{0D2B29B9-3028-4494-A782-217E6EBCCF0D}" dt="2024-04-23T21:20:21.800" v="1643" actId="478"/>
          <ac:spMkLst>
            <pc:docMk/>
            <pc:sldMk cId="2154087851" sldId="257"/>
            <ac:spMk id="1113" creationId="{86D87457-0432-1E5F-06FD-9A628214BFE4}"/>
          </ac:spMkLst>
        </pc:spChg>
        <pc:grpChg chg="add del mod">
          <ac:chgData name="Brusselman Axelle" userId="c0768b6d-98c5-4575-bfa3-4e22e74b7736" providerId="ADAL" clId="{0D2B29B9-3028-4494-A782-217E6EBCCF0D}" dt="2024-04-24T13:53:15.953" v="2512" actId="478"/>
          <ac:grpSpMkLst>
            <pc:docMk/>
            <pc:sldMk cId="2154087851" sldId="257"/>
            <ac:grpSpMk id="1030" creationId="{539B1C49-D74F-9730-FA97-637F05A2686A}"/>
          </ac:grpSpMkLst>
        </pc:grpChg>
        <pc:grpChg chg="mod">
          <ac:chgData name="Brusselman Axelle" userId="c0768b6d-98c5-4575-bfa3-4e22e74b7736" providerId="ADAL" clId="{0D2B29B9-3028-4494-A782-217E6EBCCF0D}" dt="2024-04-24T13:25:33.811" v="2386"/>
          <ac:grpSpMkLst>
            <pc:docMk/>
            <pc:sldMk cId="2154087851" sldId="257"/>
            <ac:grpSpMk id="1031" creationId="{771DEB6A-9D62-FEA4-F9C5-53334E79DC01}"/>
          </ac:grpSpMkLst>
        </pc:grpChg>
        <pc:graphicFrameChg chg="del mod">
          <ac:chgData name="Brusselman Axelle" userId="c0768b6d-98c5-4575-bfa3-4e22e74b7736" providerId="ADAL" clId="{0D2B29B9-3028-4494-A782-217E6EBCCF0D}" dt="2024-04-23T14:51:21.476" v="1042" actId="478"/>
          <ac:graphicFrameMkLst>
            <pc:docMk/>
            <pc:sldMk cId="2154087851" sldId="257"/>
            <ac:graphicFrameMk id="8" creationId="{C81CFB70-A71F-0ED4-3CF6-CF01691F220B}"/>
          </ac:graphicFrameMkLst>
        </pc:graphicFrameChg>
        <pc:graphicFrameChg chg="del mod">
          <ac:chgData name="Brusselman Axelle" userId="c0768b6d-98c5-4575-bfa3-4e22e74b7736" providerId="ADAL" clId="{0D2B29B9-3028-4494-A782-217E6EBCCF0D}" dt="2024-04-23T14:51:22.946" v="1043" actId="478"/>
          <ac:graphicFrameMkLst>
            <pc:docMk/>
            <pc:sldMk cId="2154087851" sldId="257"/>
            <ac:graphicFrameMk id="11" creationId="{5E980768-71F9-25E8-9873-7830BC173080}"/>
          </ac:graphicFrameMkLst>
        </pc:graphicFrameChg>
        <pc:graphicFrameChg chg="add mod">
          <ac:chgData name="Brusselman Axelle" userId="c0768b6d-98c5-4575-bfa3-4e22e74b7736" providerId="ADAL" clId="{0D2B29B9-3028-4494-A782-217E6EBCCF0D}" dt="2024-04-25T14:11:37.244" v="4270" actId="692"/>
          <ac:graphicFrameMkLst>
            <pc:docMk/>
            <pc:sldMk cId="2154087851" sldId="257"/>
            <ac:graphicFrameMk id="1026" creationId="{D28FFF86-09A6-CBD4-58C0-0CCB12330B05}"/>
          </ac:graphicFrameMkLst>
        </pc:graphicFrameChg>
        <pc:graphicFrameChg chg="add mod">
          <ac:chgData name="Brusselman Axelle" userId="c0768b6d-98c5-4575-bfa3-4e22e74b7736" providerId="ADAL" clId="{0D2B29B9-3028-4494-A782-217E6EBCCF0D}" dt="2024-04-25T14:11:11.620" v="4252" actId="692"/>
          <ac:graphicFrameMkLst>
            <pc:docMk/>
            <pc:sldMk cId="2154087851" sldId="257"/>
            <ac:graphicFrameMk id="1060" creationId="{8BA3A3D7-CF92-7028-ED0F-E9763957BB5F}"/>
          </ac:graphicFrameMkLst>
        </pc:graphicFrameChg>
        <pc:graphicFrameChg chg="add mod">
          <ac:chgData name="Brusselman Axelle" userId="c0768b6d-98c5-4575-bfa3-4e22e74b7736" providerId="ADAL" clId="{0D2B29B9-3028-4494-A782-217E6EBCCF0D}" dt="2024-04-25T14:11:26.016" v="4268" actId="692"/>
          <ac:graphicFrameMkLst>
            <pc:docMk/>
            <pc:sldMk cId="2154087851" sldId="257"/>
            <ac:graphicFrameMk id="1061" creationId="{C4EEE90C-5D9F-DD5B-8E40-CD3881D33042}"/>
          </ac:graphicFrameMkLst>
        </pc:graphicFrameChg>
        <pc:picChg chg="del mod">
          <ac:chgData name="Brusselman Axelle" userId="c0768b6d-98c5-4575-bfa3-4e22e74b7736" providerId="ADAL" clId="{0D2B29B9-3028-4494-A782-217E6EBCCF0D}" dt="2024-04-26T13:17:53.433" v="5527" actId="478"/>
          <ac:picMkLst>
            <pc:docMk/>
            <pc:sldMk cId="2154087851" sldId="257"/>
            <ac:picMk id="2" creationId="{A7416BEC-DB93-96FC-3B38-79B406A8103B}"/>
          </ac:picMkLst>
        </pc:picChg>
        <pc:picChg chg="del mod">
          <ac:chgData name="Brusselman Axelle" userId="c0768b6d-98c5-4575-bfa3-4e22e74b7736" providerId="ADAL" clId="{0D2B29B9-3028-4494-A782-217E6EBCCF0D}" dt="2024-04-26T13:11:51.286" v="5496" actId="478"/>
          <ac:picMkLst>
            <pc:docMk/>
            <pc:sldMk cId="2154087851" sldId="257"/>
            <ac:picMk id="3" creationId="{51F4D830-C671-F2EC-E174-36B1B2CBEE3C}"/>
          </ac:picMkLst>
        </pc:picChg>
        <pc:picChg chg="del mod">
          <ac:chgData name="Brusselman Axelle" userId="c0768b6d-98c5-4575-bfa3-4e22e74b7736" providerId="ADAL" clId="{0D2B29B9-3028-4494-A782-217E6EBCCF0D}" dt="2024-04-26T13:19:15.476" v="5538" actId="478"/>
          <ac:picMkLst>
            <pc:docMk/>
            <pc:sldMk cId="2154087851" sldId="257"/>
            <ac:picMk id="6" creationId="{3A3A540F-28D6-7F8C-86B2-0153D1051870}"/>
          </ac:picMkLst>
        </pc:picChg>
        <pc:picChg chg="del mod">
          <ac:chgData name="Brusselman Axelle" userId="c0768b6d-98c5-4575-bfa3-4e22e74b7736" providerId="ADAL" clId="{0D2B29B9-3028-4494-A782-217E6EBCCF0D}" dt="2024-04-26T13:17:01.193" v="5519" actId="478"/>
          <ac:picMkLst>
            <pc:docMk/>
            <pc:sldMk cId="2154087851" sldId="257"/>
            <ac:picMk id="13" creationId="{63954940-5B64-59C4-ABF9-FC820A246947}"/>
          </ac:picMkLst>
        </pc:picChg>
        <pc:picChg chg="add del mod">
          <ac:chgData name="Brusselman Axelle" userId="c0768b6d-98c5-4575-bfa3-4e22e74b7736" providerId="ADAL" clId="{0D2B29B9-3028-4494-A782-217E6EBCCF0D}" dt="2024-04-25T15:16:55.314" v="5166" actId="478"/>
          <ac:picMkLst>
            <pc:docMk/>
            <pc:sldMk cId="2154087851" sldId="257"/>
            <ac:picMk id="15" creationId="{2A45AB7F-A8B2-9997-D6A9-8FC797B578F9}"/>
          </ac:picMkLst>
        </pc:picChg>
        <pc:picChg chg="add del mod">
          <ac:chgData name="Brusselman Axelle" userId="c0768b6d-98c5-4575-bfa3-4e22e74b7736" providerId="ADAL" clId="{0D2B29B9-3028-4494-A782-217E6EBCCF0D}" dt="2024-04-26T13:12:52.100" v="5498" actId="478"/>
          <ac:picMkLst>
            <pc:docMk/>
            <pc:sldMk cId="2154087851" sldId="257"/>
            <ac:picMk id="15" creationId="{497CE6CC-7D2E-8351-C02E-B71391F2F50D}"/>
          </ac:picMkLst>
        </pc:picChg>
        <pc:picChg chg="del">
          <ac:chgData name="Brusselman Axelle" userId="c0768b6d-98c5-4575-bfa3-4e22e74b7736" providerId="ADAL" clId="{0D2B29B9-3028-4494-A782-217E6EBCCF0D}" dt="2024-04-23T14:25:57.518" v="966" actId="478"/>
          <ac:picMkLst>
            <pc:docMk/>
            <pc:sldMk cId="2154087851" sldId="257"/>
            <ac:picMk id="16" creationId="{8710BD9B-7B85-CACB-8229-87D86BF3EF3A}"/>
          </ac:picMkLst>
        </pc:picChg>
        <pc:picChg chg="add mod modCrop">
          <ac:chgData name="Brusselman Axelle" userId="c0768b6d-98c5-4575-bfa3-4e22e74b7736" providerId="ADAL" clId="{0D2B29B9-3028-4494-A782-217E6EBCCF0D}" dt="2024-04-25T15:18:57.109" v="5188" actId="1076"/>
          <ac:picMkLst>
            <pc:docMk/>
            <pc:sldMk cId="2154087851" sldId="257"/>
            <ac:picMk id="16" creationId="{A03E7EBE-98BD-698B-FDD7-FA7CE70D98DF}"/>
          </ac:picMkLst>
        </pc:picChg>
        <pc:picChg chg="add mod modCrop">
          <ac:chgData name="Brusselman Axelle" userId="c0768b6d-98c5-4575-bfa3-4e22e74b7736" providerId="ADAL" clId="{0D2B29B9-3028-4494-A782-217E6EBCCF0D}" dt="2024-04-25T15:22:01.317" v="5205" actId="1076"/>
          <ac:picMkLst>
            <pc:docMk/>
            <pc:sldMk cId="2154087851" sldId="257"/>
            <ac:picMk id="17" creationId="{D4139DB0-C410-E531-29D4-16C4B7225251}"/>
          </ac:picMkLst>
        </pc:picChg>
        <pc:picChg chg="add mod">
          <ac:chgData name="Brusselman Axelle" userId="c0768b6d-98c5-4575-bfa3-4e22e74b7736" providerId="ADAL" clId="{0D2B29B9-3028-4494-A782-217E6EBCCF0D}" dt="2024-04-26T13:13:27.230" v="5510" actId="14100"/>
          <ac:picMkLst>
            <pc:docMk/>
            <pc:sldMk cId="2154087851" sldId="257"/>
            <ac:picMk id="20" creationId="{71D67D6C-1D40-0FC5-F5BF-598E5FC46B12}"/>
          </ac:picMkLst>
        </pc:picChg>
        <pc:picChg chg="add mod">
          <ac:chgData name="Brusselman Axelle" userId="c0768b6d-98c5-4575-bfa3-4e22e74b7736" providerId="ADAL" clId="{0D2B29B9-3028-4494-A782-217E6EBCCF0D}" dt="2024-04-23T14:17:11.044" v="945" actId="571"/>
          <ac:picMkLst>
            <pc:docMk/>
            <pc:sldMk cId="2154087851" sldId="257"/>
            <ac:picMk id="20" creationId="{EA4A45B3-534D-480E-DBF4-2DF3E4A1615A}"/>
          </ac:picMkLst>
        </pc:picChg>
        <pc:picChg chg="add mod">
          <ac:chgData name="Brusselman Axelle" userId="c0768b6d-98c5-4575-bfa3-4e22e74b7736" providerId="ADAL" clId="{0D2B29B9-3028-4494-A782-217E6EBCCF0D}" dt="2024-04-26T13:17:05.463" v="5520" actId="1076"/>
          <ac:picMkLst>
            <pc:docMk/>
            <pc:sldMk cId="2154087851" sldId="257"/>
            <ac:picMk id="22" creationId="{8F9F2FD0-3CEB-670C-E6A5-E9BDA43C5468}"/>
          </ac:picMkLst>
        </pc:picChg>
        <pc:picChg chg="add mod">
          <ac:chgData name="Brusselman Axelle" userId="c0768b6d-98c5-4575-bfa3-4e22e74b7736" providerId="ADAL" clId="{0D2B29B9-3028-4494-A782-217E6EBCCF0D}" dt="2024-04-23T14:17:11.044" v="945" actId="571"/>
          <ac:picMkLst>
            <pc:docMk/>
            <pc:sldMk cId="2154087851" sldId="257"/>
            <ac:picMk id="23" creationId="{3A800DE5-11A0-424A-1BF7-89A4D9AE8EB8}"/>
          </ac:picMkLst>
        </pc:picChg>
        <pc:picChg chg="add mod">
          <ac:chgData name="Brusselman Axelle" userId="c0768b6d-98c5-4575-bfa3-4e22e74b7736" providerId="ADAL" clId="{0D2B29B9-3028-4494-A782-217E6EBCCF0D}" dt="2024-04-23T14:26:42.864" v="971" actId="1076"/>
          <ac:picMkLst>
            <pc:docMk/>
            <pc:sldMk cId="2154087851" sldId="257"/>
            <ac:picMk id="25" creationId="{BD6E3F0D-E3D6-2E41-C484-748665CD0796}"/>
          </ac:picMkLst>
        </pc:picChg>
        <pc:picChg chg="add mod">
          <ac:chgData name="Brusselman Axelle" userId="c0768b6d-98c5-4575-bfa3-4e22e74b7736" providerId="ADAL" clId="{0D2B29B9-3028-4494-A782-217E6EBCCF0D}" dt="2024-04-26T13:17:58.205" v="5529" actId="1076"/>
          <ac:picMkLst>
            <pc:docMk/>
            <pc:sldMk cId="2154087851" sldId="257"/>
            <ac:picMk id="27" creationId="{CBE10056-3089-D4F0-E8BD-B06E483AC115}"/>
          </ac:picMkLst>
        </pc:picChg>
        <pc:picChg chg="add mod">
          <ac:chgData name="Brusselman Axelle" userId="c0768b6d-98c5-4575-bfa3-4e22e74b7736" providerId="ADAL" clId="{0D2B29B9-3028-4494-A782-217E6EBCCF0D}" dt="2024-04-26T13:19:21.433" v="5539" actId="1076"/>
          <ac:picMkLst>
            <pc:docMk/>
            <pc:sldMk cId="2154087851" sldId="257"/>
            <ac:picMk id="29" creationId="{E51AFA3D-7B6B-EB6E-6341-61F677330F0A}"/>
          </ac:picMkLst>
        </pc:picChg>
        <pc:picChg chg="del mod">
          <ac:chgData name="Brusselman Axelle" userId="c0768b6d-98c5-4575-bfa3-4e22e74b7736" providerId="ADAL" clId="{0D2B29B9-3028-4494-A782-217E6EBCCF0D}" dt="2024-04-23T15:35:35.871" v="1133" actId="478"/>
          <ac:picMkLst>
            <pc:docMk/>
            <pc:sldMk cId="2154087851" sldId="257"/>
            <ac:picMk id="41" creationId="{257FE2D1-409D-D883-6673-F83F112D9B28}"/>
          </ac:picMkLst>
        </pc:picChg>
        <pc:picChg chg="add del mod">
          <ac:chgData name="Brusselman Axelle" userId="c0768b6d-98c5-4575-bfa3-4e22e74b7736" providerId="ADAL" clId="{0D2B29B9-3028-4494-A782-217E6EBCCF0D}" dt="2024-04-23T15:33:13.883" v="1118" actId="478"/>
          <ac:picMkLst>
            <pc:docMk/>
            <pc:sldMk cId="2154087851" sldId="257"/>
            <ac:picMk id="49" creationId="{842B3F37-2AB7-A9F1-5636-544D0AD2F73B}"/>
          </ac:picMkLst>
        </pc:picChg>
        <pc:picChg chg="add mod">
          <ac:chgData name="Brusselman Axelle" userId="c0768b6d-98c5-4575-bfa3-4e22e74b7736" providerId="ADAL" clId="{0D2B29B9-3028-4494-A782-217E6EBCCF0D}" dt="2024-04-25T14:08:33.358" v="4209" actId="1076"/>
          <ac:picMkLst>
            <pc:docMk/>
            <pc:sldMk cId="2154087851" sldId="257"/>
            <ac:picMk id="50" creationId="{B8C3DEA8-2D45-B686-DF04-6C36D78FCFD9}"/>
          </ac:picMkLst>
        </pc:picChg>
        <pc:picChg chg="add mod">
          <ac:chgData name="Brusselman Axelle" userId="c0768b6d-98c5-4575-bfa3-4e22e74b7736" providerId="ADAL" clId="{0D2B29B9-3028-4494-A782-217E6EBCCF0D}" dt="2024-04-25T14:08:33.358" v="4209" actId="1076"/>
          <ac:picMkLst>
            <pc:docMk/>
            <pc:sldMk cId="2154087851" sldId="257"/>
            <ac:picMk id="51" creationId="{1F686B5D-CC6C-C624-D8DB-1D9386BABF7A}"/>
          </ac:picMkLst>
        </pc:picChg>
        <pc:picChg chg="add mod modCrop">
          <ac:chgData name="Brusselman Axelle" userId="c0768b6d-98c5-4575-bfa3-4e22e74b7736" providerId="ADAL" clId="{0D2B29B9-3028-4494-A782-217E6EBCCF0D}" dt="2024-04-25T14:02:48.227" v="4012" actId="1076"/>
          <ac:picMkLst>
            <pc:docMk/>
            <pc:sldMk cId="2154087851" sldId="257"/>
            <ac:picMk id="1028" creationId="{86BA8F7D-4234-F22E-B8E2-D30AEDBB92CA}"/>
          </ac:picMkLst>
        </pc:picChg>
        <pc:picChg chg="add mod">
          <ac:chgData name="Brusselman Axelle" userId="c0768b6d-98c5-4575-bfa3-4e22e74b7736" providerId="ADAL" clId="{0D2B29B9-3028-4494-A782-217E6EBCCF0D}" dt="2024-04-25T14:02:48.227" v="4012" actId="1076"/>
          <ac:picMkLst>
            <pc:docMk/>
            <pc:sldMk cId="2154087851" sldId="257"/>
            <ac:picMk id="1029" creationId="{FB9FBDB2-70AC-9D3D-0999-D943539894EF}"/>
          </ac:picMkLst>
        </pc:picChg>
        <pc:picChg chg="mod">
          <ac:chgData name="Brusselman Axelle" userId="c0768b6d-98c5-4575-bfa3-4e22e74b7736" providerId="ADAL" clId="{0D2B29B9-3028-4494-A782-217E6EBCCF0D}" dt="2024-04-24T13:25:33.811" v="2386"/>
          <ac:picMkLst>
            <pc:docMk/>
            <pc:sldMk cId="2154087851" sldId="257"/>
            <ac:picMk id="1035" creationId="{47145ABB-08D6-AC0B-12C5-E156A95A557D}"/>
          </ac:picMkLst>
        </pc:picChg>
        <pc:picChg chg="mod">
          <ac:chgData name="Brusselman Axelle" userId="c0768b6d-98c5-4575-bfa3-4e22e74b7736" providerId="ADAL" clId="{0D2B29B9-3028-4494-A782-217E6EBCCF0D}" dt="2024-04-24T13:25:33.811" v="2386"/>
          <ac:picMkLst>
            <pc:docMk/>
            <pc:sldMk cId="2154087851" sldId="257"/>
            <ac:picMk id="1036" creationId="{558518F1-C963-8C1D-23F9-737CA4BB4797}"/>
          </ac:picMkLst>
        </pc:picChg>
        <pc:picChg chg="add mod modCrop">
          <ac:chgData name="Brusselman Axelle" userId="c0768b6d-98c5-4575-bfa3-4e22e74b7736" providerId="ADAL" clId="{0D2B29B9-3028-4494-A782-217E6EBCCF0D}" dt="2024-04-25T14:02:48.227" v="4012" actId="1076"/>
          <ac:picMkLst>
            <pc:docMk/>
            <pc:sldMk cId="2154087851" sldId="257"/>
            <ac:picMk id="1042" creationId="{3BC3E3C4-48A6-FB4C-51F8-99A26131315E}"/>
          </ac:picMkLst>
        </pc:picChg>
        <pc:picChg chg="mod ord">
          <ac:chgData name="Brusselman Axelle" userId="c0768b6d-98c5-4575-bfa3-4e22e74b7736" providerId="ADAL" clId="{0D2B29B9-3028-4494-A782-217E6EBCCF0D}" dt="2024-04-25T15:18:14.163" v="5182" actId="1582"/>
          <ac:picMkLst>
            <pc:docMk/>
            <pc:sldMk cId="2154087851" sldId="257"/>
            <ac:picMk id="1049" creationId="{63E97348-4899-4D65-831B-CBB2E6B22E49}"/>
          </ac:picMkLst>
        </pc:picChg>
        <pc:picChg chg="del mod">
          <ac:chgData name="Brusselman Axelle" userId="c0768b6d-98c5-4575-bfa3-4e22e74b7736" providerId="ADAL" clId="{0D2B29B9-3028-4494-A782-217E6EBCCF0D}" dt="2024-04-25T15:21:38.073" v="5198" actId="478"/>
          <ac:picMkLst>
            <pc:docMk/>
            <pc:sldMk cId="2154087851" sldId="257"/>
            <ac:picMk id="1075" creationId="{65E9A1E3-AA4E-A96F-E0D3-65EF2441CA90}"/>
          </ac:picMkLst>
        </pc:picChg>
        <pc:picChg chg="del mod">
          <ac:chgData name="Brusselman Axelle" userId="c0768b6d-98c5-4575-bfa3-4e22e74b7736" providerId="ADAL" clId="{0D2B29B9-3028-4494-A782-217E6EBCCF0D}" dt="2024-04-25T15:17:38.673" v="5175" actId="478"/>
          <ac:picMkLst>
            <pc:docMk/>
            <pc:sldMk cId="2154087851" sldId="257"/>
            <ac:picMk id="1077" creationId="{32BE5717-8BC6-E72E-18DB-0566693358D1}"/>
          </ac:picMkLst>
        </pc:picChg>
        <pc:picChg chg="mod">
          <ac:chgData name="Brusselman Axelle" userId="c0768b6d-98c5-4575-bfa3-4e22e74b7736" providerId="ADAL" clId="{0D2B29B9-3028-4494-A782-217E6EBCCF0D}" dt="2024-04-25T16:20:29.088" v="5298" actId="14100"/>
          <ac:picMkLst>
            <pc:docMk/>
            <pc:sldMk cId="2154087851" sldId="257"/>
            <ac:picMk id="1105" creationId="{71A00CC3-0A4A-81C4-26E9-1CA4D29FB8D1}"/>
          </ac:picMkLst>
        </pc:picChg>
        <pc:picChg chg="del mod">
          <ac:chgData name="Brusselman Axelle" userId="c0768b6d-98c5-4575-bfa3-4e22e74b7736" providerId="ADAL" clId="{0D2B29B9-3028-4494-A782-217E6EBCCF0D}" dt="2024-04-23T21:20:18.432" v="1642" actId="478"/>
          <ac:picMkLst>
            <pc:docMk/>
            <pc:sldMk cId="2154087851" sldId="257"/>
            <ac:picMk id="1112" creationId="{318E829D-1624-5E77-BE04-3085AC6A7465}"/>
          </ac:picMkLst>
        </pc:picChg>
        <pc:cxnChg chg="add del mod">
          <ac:chgData name="Brusselman Axelle" userId="c0768b6d-98c5-4575-bfa3-4e22e74b7736" providerId="ADAL" clId="{0D2B29B9-3028-4494-A782-217E6EBCCF0D}" dt="2024-04-23T21:03:03.313" v="1430" actId="478"/>
          <ac:cxnSpMkLst>
            <pc:docMk/>
            <pc:sldMk cId="2154087851" sldId="257"/>
            <ac:cxnSpMk id="54" creationId="{6C43E0C8-2F59-2AEC-566D-A687A281EF83}"/>
          </ac:cxnSpMkLst>
        </pc:cxnChg>
        <pc:cxnChg chg="add del mod">
          <ac:chgData name="Brusselman Axelle" userId="c0768b6d-98c5-4575-bfa3-4e22e74b7736" providerId="ADAL" clId="{0D2B29B9-3028-4494-A782-217E6EBCCF0D}" dt="2024-04-23T21:03:00.639" v="1429" actId="478"/>
          <ac:cxnSpMkLst>
            <pc:docMk/>
            <pc:sldMk cId="2154087851" sldId="257"/>
            <ac:cxnSpMk id="55" creationId="{CECB6444-B650-3806-5A09-38A777389278}"/>
          </ac:cxnSpMkLst>
        </pc:cxnChg>
        <pc:cxnChg chg="add mod">
          <ac:chgData name="Brusselman Axelle" userId="c0768b6d-98c5-4575-bfa3-4e22e74b7736" providerId="ADAL" clId="{0D2B29B9-3028-4494-A782-217E6EBCCF0D}" dt="2024-04-23T21:19:11.276" v="1635" actId="14100"/>
          <ac:cxnSpMkLst>
            <pc:docMk/>
            <pc:sldMk cId="2154087851" sldId="257"/>
            <ac:cxnSpMk id="61" creationId="{2D074BC8-5104-0D83-2CF2-CD04B4B784FC}"/>
          </ac:cxnSpMkLst>
        </pc:cxnChg>
        <pc:cxnChg chg="add mod">
          <ac:chgData name="Brusselman Axelle" userId="c0768b6d-98c5-4575-bfa3-4e22e74b7736" providerId="ADAL" clId="{0D2B29B9-3028-4494-A782-217E6EBCCF0D}" dt="2024-04-23T21:04:23.159" v="1440" actId="208"/>
          <ac:cxnSpMkLst>
            <pc:docMk/>
            <pc:sldMk cId="2154087851" sldId="257"/>
            <ac:cxnSpMk id="63" creationId="{A5BF9E04-0489-07A7-7DA6-4C48CE91A2DD}"/>
          </ac:cxnSpMkLst>
        </pc:cxnChg>
        <pc:cxnChg chg="mod">
          <ac:chgData name="Brusselman Axelle" userId="c0768b6d-98c5-4575-bfa3-4e22e74b7736" providerId="ADAL" clId="{0D2B29B9-3028-4494-A782-217E6EBCCF0D}" dt="2024-04-24T13:25:56.191" v="2392" actId="14100"/>
          <ac:cxnSpMkLst>
            <pc:docMk/>
            <pc:sldMk cId="2154087851" sldId="257"/>
            <ac:cxnSpMk id="1032" creationId="{DD4FF2BA-443B-D7B2-E0D5-002FD29A1C38}"/>
          </ac:cxnSpMkLst>
        </pc:cxnChg>
        <pc:cxnChg chg="del mod">
          <ac:chgData name="Brusselman Axelle" userId="c0768b6d-98c5-4575-bfa3-4e22e74b7736" providerId="ADAL" clId="{0D2B29B9-3028-4494-A782-217E6EBCCF0D}" dt="2024-04-23T15:18:04.395" v="1112" actId="478"/>
          <ac:cxnSpMkLst>
            <pc:docMk/>
            <pc:sldMk cId="2154087851" sldId="257"/>
            <ac:cxnSpMk id="1054" creationId="{6C218801-6F03-B881-07D2-A30E2A33156D}"/>
          </ac:cxnSpMkLst>
        </pc:cxnChg>
        <pc:cxnChg chg="del mod">
          <ac:chgData name="Brusselman Axelle" userId="c0768b6d-98c5-4575-bfa3-4e22e74b7736" providerId="ADAL" clId="{0D2B29B9-3028-4494-A782-217E6EBCCF0D}" dt="2024-04-23T15:18:02.278" v="1111" actId="478"/>
          <ac:cxnSpMkLst>
            <pc:docMk/>
            <pc:sldMk cId="2154087851" sldId="257"/>
            <ac:cxnSpMk id="1078" creationId="{0475CD3C-A779-9630-C999-071608A92048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Brusselman Axelle" userId="c0768b6d-98c5-4575-bfa3-4e22e74b7736" providerId="ADAL" clId="{0D2B29B9-3028-4494-A782-217E6EBCCF0D}" dt="2024-04-25T16:22:14.440" v="5308"/>
              <pc2:cmMkLst xmlns:pc2="http://schemas.microsoft.com/office/powerpoint/2019/9/main/command">
                <pc:docMk/>
                <pc:sldMk cId="2154087851" sldId="257"/>
                <pc2:cmMk id="{B3436605-7B08-43DE-B812-143A4DCFAAF2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0D2B29B9-3028-4494-A782-217E6EBCCF0D}" dt="2024-04-25T16:23:47.004" v="5365"/>
              <pc2:cmMkLst xmlns:pc2="http://schemas.microsoft.com/office/powerpoint/2019/9/main/command">
                <pc:docMk/>
                <pc:sldMk cId="2154087851" sldId="257"/>
                <pc2:cmMk id="{471E5F11-89EC-4E3B-8BA6-68F79667371C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0D2B29B9-3028-4494-A782-217E6EBCCF0D}" dt="2024-04-25T16:23:46.152" v="5364"/>
              <pc2:cmMkLst xmlns:pc2="http://schemas.microsoft.com/office/powerpoint/2019/9/main/command">
                <pc:docMk/>
                <pc:sldMk cId="2154087851" sldId="257"/>
                <pc2:cmMk id="{DC04AB18-19DE-4C67-90B7-ECC06A5ADDC8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0D2B29B9-3028-4494-A782-217E6EBCCF0D}" dt="2024-04-25T16:22:24.067" v="5311"/>
              <pc2:cmMkLst xmlns:pc2="http://schemas.microsoft.com/office/powerpoint/2019/9/main/command">
                <pc:docMk/>
                <pc:sldMk cId="2154087851" sldId="257"/>
                <pc2:cmMk id="{2C4F761B-096F-4FC8-9D8B-7A2331E57C8F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0D2B29B9-3028-4494-A782-217E6EBCCF0D}" dt="2024-04-25T16:22:17.794" v="5310"/>
              <pc2:cmMkLst xmlns:pc2="http://schemas.microsoft.com/office/powerpoint/2019/9/main/command">
                <pc:docMk/>
                <pc:sldMk cId="2154087851" sldId="257"/>
                <pc2:cmMk id="{CD0D6E35-ECB2-4D16-B23A-7EC53A74D3D3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0D2B29B9-3028-4494-A782-217E6EBCCF0D}" dt="2024-04-25T16:22:13.575" v="5307"/>
              <pc2:cmMkLst xmlns:pc2="http://schemas.microsoft.com/office/powerpoint/2019/9/main/command">
                <pc:docMk/>
                <pc:sldMk cId="2154087851" sldId="257"/>
                <pc2:cmMk id="{2D03F565-254D-4A3B-A5FC-1DEAFD614AE4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0D2B29B9-3028-4494-A782-217E6EBCCF0D}" dt="2024-04-25T16:23:49.699" v="5367"/>
              <pc2:cmMkLst xmlns:pc2="http://schemas.microsoft.com/office/powerpoint/2019/9/main/command">
                <pc:docMk/>
                <pc:sldMk cId="2154087851" sldId="257"/>
                <pc2:cmMk id="{7133598D-6E54-4791-8D95-E56971EC0BA5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0D2B29B9-3028-4494-A782-217E6EBCCF0D}" dt="2024-04-25T16:22:25.779" v="5312"/>
              <pc2:cmMkLst xmlns:pc2="http://schemas.microsoft.com/office/powerpoint/2019/9/main/command">
                <pc:docMk/>
                <pc:sldMk cId="2154087851" sldId="257"/>
                <pc2:cmMk id="{FE52AFC7-8045-4B2C-81F3-3A7E09D32875}"/>
              </pc2:cmMkLst>
            </pc226:cmChg>
            <pc226:cmChg xmlns:pc226="http://schemas.microsoft.com/office/powerpoint/2022/06/main/command" chg="del mod">
              <pc226:chgData name="Brusselman Axelle" userId="c0768b6d-98c5-4575-bfa3-4e22e74b7736" providerId="ADAL" clId="{0D2B29B9-3028-4494-A782-217E6EBCCF0D}" dt="2024-04-25T16:22:15.220" v="5309"/>
              <pc2:cmMkLst xmlns:pc2="http://schemas.microsoft.com/office/powerpoint/2019/9/main/command">
                <pc:docMk/>
                <pc:sldMk cId="2154087851" sldId="257"/>
                <pc2:cmMk id="{29F498D0-AB99-4480-855C-87BC3BCF4065}"/>
              </pc2:cmMkLst>
            </pc226:cmChg>
          </p:ext>
        </pc:extLst>
      </pc:sldChg>
    </pc:docChg>
  </pc:docChgLst>
  <pc:docChgLst>
    <pc:chgData name="Delille Bruno" userId="f702bbb8-eee1-4a17-85e2-2d8e6febf11b" providerId="ADAL" clId="{861BD369-4254-46DE-8063-8981DE776A34}"/>
    <pc:docChg chg="undo custSel modSld">
      <pc:chgData name="Delille Bruno" userId="f702bbb8-eee1-4a17-85e2-2d8e6febf11b" providerId="ADAL" clId="{861BD369-4254-46DE-8063-8981DE776A34}" dt="2024-04-25T15:25:45.127" v="363"/>
      <pc:docMkLst>
        <pc:docMk/>
      </pc:docMkLst>
      <pc:sldChg chg="addSp delSp modSp mod modAnim addCm modCm">
        <pc:chgData name="Delille Bruno" userId="f702bbb8-eee1-4a17-85e2-2d8e6febf11b" providerId="ADAL" clId="{861BD369-4254-46DE-8063-8981DE776A34}" dt="2024-04-25T15:25:45.127" v="363"/>
        <pc:sldMkLst>
          <pc:docMk/>
          <pc:sldMk cId="2154087851" sldId="257"/>
        </pc:sldMkLst>
        <pc:spChg chg="mod">
          <ac:chgData name="Delille Bruno" userId="f702bbb8-eee1-4a17-85e2-2d8e6febf11b" providerId="ADAL" clId="{861BD369-4254-46DE-8063-8981DE776A34}" dt="2024-04-25T15:15:16.563" v="323" actId="1035"/>
          <ac:spMkLst>
            <pc:docMk/>
            <pc:sldMk cId="2154087851" sldId="257"/>
            <ac:spMk id="4" creationId="{37AF1B73-522C-D092-5FB7-B8CFC128775C}"/>
          </ac:spMkLst>
        </pc:spChg>
        <pc:spChg chg="add 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1" creationId="{2D7FA4B3-1081-741C-B1EE-C415833AEAE3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9" creationId="{749738D7-D61D-9D8B-0323-F4F34A0427B9}"/>
          </ac:spMkLst>
        </pc:spChg>
        <pc:spChg chg="mod">
          <ac:chgData name="Delille Bruno" userId="f702bbb8-eee1-4a17-85e2-2d8e6febf11b" providerId="ADAL" clId="{861BD369-4254-46DE-8063-8981DE776A34}" dt="2024-04-25T15:06:15.687" v="189" actId="2711"/>
          <ac:spMkLst>
            <pc:docMk/>
            <pc:sldMk cId="2154087851" sldId="257"/>
            <ac:spMk id="26" creationId="{E6F5D49C-E1CD-3F0C-4920-AD9154F6702A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38" creationId="{F542A79A-05A5-FF9F-8D63-78E72119451A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39" creationId="{A4D3E053-F038-6A1A-B776-437D4777FF19}"/>
          </ac:spMkLst>
        </pc:spChg>
        <pc:spChg chg="mod">
          <ac:chgData name="Delille Bruno" userId="f702bbb8-eee1-4a17-85e2-2d8e6febf11b" providerId="ADAL" clId="{861BD369-4254-46DE-8063-8981DE776A34}" dt="2024-04-25T15:15:09.134" v="315" actId="6549"/>
          <ac:spMkLst>
            <pc:docMk/>
            <pc:sldMk cId="2154087851" sldId="257"/>
            <ac:spMk id="52" creationId="{49FEB3ED-BDE4-FECD-E643-568489F3BBE1}"/>
          </ac:spMkLst>
        </pc:spChg>
        <pc:spChg chg="del">
          <ac:chgData name="Delille Bruno" userId="f702bbb8-eee1-4a17-85e2-2d8e6febf11b" providerId="ADAL" clId="{861BD369-4254-46DE-8063-8981DE776A34}" dt="2024-04-25T15:05:28.357" v="187" actId="478"/>
          <ac:spMkLst>
            <pc:docMk/>
            <pc:sldMk cId="2154087851" sldId="257"/>
            <ac:spMk id="1045" creationId="{A75E2004-DCA1-B3C5-3C60-1BB90E4AA934}"/>
          </ac:spMkLst>
        </pc:spChg>
        <pc:spChg chg="del">
          <ac:chgData name="Delille Bruno" userId="f702bbb8-eee1-4a17-85e2-2d8e6febf11b" providerId="ADAL" clId="{861BD369-4254-46DE-8063-8981DE776A34}" dt="2024-04-25T15:05:28.357" v="187" actId="478"/>
          <ac:spMkLst>
            <pc:docMk/>
            <pc:sldMk cId="2154087851" sldId="257"/>
            <ac:spMk id="1046" creationId="{A20E9F8B-83F8-0B6D-41CE-ACB0294B0CD2}"/>
          </ac:spMkLst>
        </pc:spChg>
        <pc:spChg chg="del">
          <ac:chgData name="Delille Bruno" userId="f702bbb8-eee1-4a17-85e2-2d8e6febf11b" providerId="ADAL" clId="{861BD369-4254-46DE-8063-8981DE776A34}" dt="2024-04-25T15:05:28.357" v="187" actId="478"/>
          <ac:spMkLst>
            <pc:docMk/>
            <pc:sldMk cId="2154087851" sldId="257"/>
            <ac:spMk id="1047" creationId="{3E884C9F-FF3D-CEDF-361C-ACEA4C9C4246}"/>
          </ac:spMkLst>
        </pc:spChg>
        <pc:spChg chg="del">
          <ac:chgData name="Delille Bruno" userId="f702bbb8-eee1-4a17-85e2-2d8e6febf11b" providerId="ADAL" clId="{861BD369-4254-46DE-8063-8981DE776A34}" dt="2024-04-25T15:05:28.357" v="187" actId="478"/>
          <ac:spMkLst>
            <pc:docMk/>
            <pc:sldMk cId="2154087851" sldId="257"/>
            <ac:spMk id="1050" creationId="{1C6D8719-E9C4-3F38-DC2E-0CED5C3F68DA}"/>
          </ac:spMkLst>
        </pc:spChg>
        <pc:spChg chg="del">
          <ac:chgData name="Delille Bruno" userId="f702bbb8-eee1-4a17-85e2-2d8e6febf11b" providerId="ADAL" clId="{861BD369-4254-46DE-8063-8981DE776A34}" dt="2024-04-25T15:05:28.357" v="187" actId="478"/>
          <ac:spMkLst>
            <pc:docMk/>
            <pc:sldMk cId="2154087851" sldId="257"/>
            <ac:spMk id="1051" creationId="{564C7452-D1F3-86D8-982A-73645253BCF3}"/>
          </ac:spMkLst>
        </pc:spChg>
        <pc:spChg chg="del">
          <ac:chgData name="Delille Bruno" userId="f702bbb8-eee1-4a17-85e2-2d8e6febf11b" providerId="ADAL" clId="{861BD369-4254-46DE-8063-8981DE776A34}" dt="2024-04-25T15:05:28.357" v="187" actId="478"/>
          <ac:spMkLst>
            <pc:docMk/>
            <pc:sldMk cId="2154087851" sldId="257"/>
            <ac:spMk id="1052" creationId="{DA7F942C-DBD8-4996-8335-BDCEC5E3C0ED}"/>
          </ac:spMkLst>
        </pc:spChg>
        <pc:spChg chg="del">
          <ac:chgData name="Delille Bruno" userId="f702bbb8-eee1-4a17-85e2-2d8e6febf11b" providerId="ADAL" clId="{861BD369-4254-46DE-8063-8981DE776A34}" dt="2024-04-25T15:05:28.357" v="187" actId="478"/>
          <ac:spMkLst>
            <pc:docMk/>
            <pc:sldMk cId="2154087851" sldId="257"/>
            <ac:spMk id="1053" creationId="{A430E89F-A5DA-BA67-1B54-C06CFE40E161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55" creationId="{271580DF-ACF2-E719-D3CF-5E635D0E26B5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56" creationId="{CEA021CA-6CCE-55E1-EDF4-9E5F9E008B97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57" creationId="{E6412F03-BF86-061C-9C66-5355E7652156}"/>
          </ac:spMkLst>
        </pc:spChg>
        <pc:spChg chg="del">
          <ac:chgData name="Delille Bruno" userId="f702bbb8-eee1-4a17-85e2-2d8e6febf11b" providerId="ADAL" clId="{861BD369-4254-46DE-8063-8981DE776A34}" dt="2024-04-25T15:05:28.357" v="187" actId="478"/>
          <ac:spMkLst>
            <pc:docMk/>
            <pc:sldMk cId="2154087851" sldId="257"/>
            <ac:spMk id="1058" creationId="{EE790491-DE22-0621-218C-CE3460769BA7}"/>
          </ac:spMkLst>
        </pc:spChg>
        <pc:spChg chg="del">
          <ac:chgData name="Delille Bruno" userId="f702bbb8-eee1-4a17-85e2-2d8e6febf11b" providerId="ADAL" clId="{861BD369-4254-46DE-8063-8981DE776A34}" dt="2024-04-25T15:05:28.357" v="187" actId="478"/>
          <ac:spMkLst>
            <pc:docMk/>
            <pc:sldMk cId="2154087851" sldId="257"/>
            <ac:spMk id="1059" creationId="{89E74801-9E5C-5385-8430-004C0C5CA71C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62" creationId="{7DFC3B3E-477B-359C-222B-1C2980DB1B4C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63" creationId="{E52DE020-BF0C-0C7A-C684-23915718F252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65" creationId="{497DCECD-C6FB-FBED-C718-88CD5AC2FFC2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66" creationId="{5EA112CA-FC2A-12BB-C96E-97CCB7699783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67" creationId="{7EE0074F-B1DA-3E0D-A4CE-39111598F2B0}"/>
          </ac:spMkLst>
        </pc:spChg>
        <pc:spChg chg="mod">
          <ac:chgData name="Delille Bruno" userId="f702bbb8-eee1-4a17-85e2-2d8e6febf11b" providerId="ADAL" clId="{861BD369-4254-46DE-8063-8981DE776A34}" dt="2024-04-25T15:15:04.947" v="314" actId="6549"/>
          <ac:spMkLst>
            <pc:docMk/>
            <pc:sldMk cId="2154087851" sldId="257"/>
            <ac:spMk id="1068" creationId="{15EB1E23-E5C4-3BD6-7216-D1DA39FD0D65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69" creationId="{2BAADB80-250C-4BB4-3DB8-D0E8435132BE}"/>
          </ac:spMkLst>
        </pc:spChg>
        <pc:spChg chg="mod">
          <ac:chgData name="Delille Bruno" userId="f702bbb8-eee1-4a17-85e2-2d8e6febf11b" providerId="ADAL" clId="{861BD369-4254-46DE-8063-8981DE776A34}" dt="2024-04-25T15:22:15.123" v="360" actId="20577"/>
          <ac:spMkLst>
            <pc:docMk/>
            <pc:sldMk cId="2154087851" sldId="257"/>
            <ac:spMk id="1070" creationId="{207C460A-AC71-0CC9-F41D-6B3FF5E44BF2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71" creationId="{6BFB5AB6-1C39-D6EF-C159-64C2769E16C7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72" creationId="{6AE5D62F-649D-2FDF-A442-7499B0509B86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73" creationId="{AD3A782B-8FA8-1170-6839-2DF32F869EBB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92" creationId="{B08D3BD6-3D6B-43C5-868F-C25224D4A586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095" creationId="{6F2CDA07-0667-D249-2B46-4A2967D80741}"/>
          </ac:spMkLst>
        </pc:spChg>
        <pc:spChg chg="mod">
          <ac:chgData name="Delille Bruno" userId="f702bbb8-eee1-4a17-85e2-2d8e6febf11b" providerId="ADAL" clId="{861BD369-4254-46DE-8063-8981DE776A34}" dt="2024-04-25T15:15:16.563" v="323" actId="1035"/>
          <ac:spMkLst>
            <pc:docMk/>
            <pc:sldMk cId="2154087851" sldId="257"/>
            <ac:spMk id="1097" creationId="{B2576ED8-1403-5A96-FDAA-F92D8002ABC2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102" creationId="{B14B1D5B-600B-4534-6E6A-6DE066B18676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104" creationId="{05E6DAF2-4A74-5FE5-7DC1-E010F52DFF2C}"/>
          </ac:spMkLst>
        </pc:spChg>
        <pc:spChg chg="mod">
          <ac:chgData name="Delille Bruno" userId="f702bbb8-eee1-4a17-85e2-2d8e6febf11b" providerId="ADAL" clId="{861BD369-4254-46DE-8063-8981DE776A34}" dt="2024-04-25T15:15:34.652" v="330" actId="1035"/>
          <ac:spMkLst>
            <pc:docMk/>
            <pc:sldMk cId="2154087851" sldId="257"/>
            <ac:spMk id="1106" creationId="{4FA134B6-7BAB-13A0-7636-0638AB1E4A24}"/>
          </ac:spMkLst>
        </pc:spChg>
        <pc:graphicFrameChg chg="mod">
          <ac:chgData name="Delille Bruno" userId="f702bbb8-eee1-4a17-85e2-2d8e6febf11b" providerId="ADAL" clId="{861BD369-4254-46DE-8063-8981DE776A34}" dt="2024-04-25T15:15:34.652" v="330" actId="1035"/>
          <ac:graphicFrameMkLst>
            <pc:docMk/>
            <pc:sldMk cId="2154087851" sldId="257"/>
            <ac:graphicFrameMk id="1026" creationId="{D28FFF86-09A6-CBD4-58C0-0CCB12330B05}"/>
          </ac:graphicFrameMkLst>
        </pc:graphicFrameChg>
        <pc:graphicFrameChg chg="mod">
          <ac:chgData name="Delille Bruno" userId="f702bbb8-eee1-4a17-85e2-2d8e6febf11b" providerId="ADAL" clId="{861BD369-4254-46DE-8063-8981DE776A34}" dt="2024-04-25T15:15:34.652" v="330" actId="1035"/>
          <ac:graphicFrameMkLst>
            <pc:docMk/>
            <pc:sldMk cId="2154087851" sldId="257"/>
            <ac:graphicFrameMk id="1060" creationId="{8BA3A3D7-CF92-7028-ED0F-E9763957BB5F}"/>
          </ac:graphicFrameMkLst>
        </pc:graphicFrameChg>
        <pc:graphicFrameChg chg="mod">
          <ac:chgData name="Delille Bruno" userId="f702bbb8-eee1-4a17-85e2-2d8e6febf11b" providerId="ADAL" clId="{861BD369-4254-46DE-8063-8981DE776A34}" dt="2024-04-25T15:15:34.652" v="330" actId="1035"/>
          <ac:graphicFrameMkLst>
            <pc:docMk/>
            <pc:sldMk cId="2154087851" sldId="257"/>
            <ac:graphicFrameMk id="1061" creationId="{C4EEE90C-5D9F-DD5B-8E40-CD3881D33042}"/>
          </ac:graphicFrameMkLst>
        </pc:graphicFrameChg>
        <pc:picChg chg="mod">
          <ac:chgData name="Delille Bruno" userId="f702bbb8-eee1-4a17-85e2-2d8e6febf11b" providerId="ADAL" clId="{861BD369-4254-46DE-8063-8981DE776A34}" dt="2024-04-25T15:15:34.652" v="330" actId="1035"/>
          <ac:picMkLst>
            <pc:docMk/>
            <pc:sldMk cId="2154087851" sldId="257"/>
            <ac:picMk id="50" creationId="{B8C3DEA8-2D45-B686-DF04-6C36D78FCFD9}"/>
          </ac:picMkLst>
        </pc:picChg>
        <pc:picChg chg="mod">
          <ac:chgData name="Delille Bruno" userId="f702bbb8-eee1-4a17-85e2-2d8e6febf11b" providerId="ADAL" clId="{861BD369-4254-46DE-8063-8981DE776A34}" dt="2024-04-25T15:15:34.652" v="330" actId="1035"/>
          <ac:picMkLst>
            <pc:docMk/>
            <pc:sldMk cId="2154087851" sldId="257"/>
            <ac:picMk id="51" creationId="{1F686B5D-CC6C-C624-D8DB-1D9386BABF7A}"/>
          </ac:picMkLst>
        </pc:picChg>
        <pc:picChg chg="del">
          <ac:chgData name="Delille Bruno" userId="f702bbb8-eee1-4a17-85e2-2d8e6febf11b" providerId="ADAL" clId="{861BD369-4254-46DE-8063-8981DE776A34}" dt="2024-04-25T15:05:28.357" v="187" actId="478"/>
          <ac:picMkLst>
            <pc:docMk/>
            <pc:sldMk cId="2154087851" sldId="257"/>
            <ac:picMk id="1028" creationId="{86BA8F7D-4234-F22E-B8E2-D30AEDBB92CA}"/>
          </ac:picMkLst>
        </pc:picChg>
        <pc:picChg chg="del">
          <ac:chgData name="Delille Bruno" userId="f702bbb8-eee1-4a17-85e2-2d8e6febf11b" providerId="ADAL" clId="{861BD369-4254-46DE-8063-8981DE776A34}" dt="2024-04-25T15:05:28.357" v="187" actId="478"/>
          <ac:picMkLst>
            <pc:docMk/>
            <pc:sldMk cId="2154087851" sldId="257"/>
            <ac:picMk id="1029" creationId="{FB9FBDB2-70AC-9D3D-0999-D943539894EF}"/>
          </ac:picMkLst>
        </pc:picChg>
        <pc:picChg chg="del">
          <ac:chgData name="Delille Bruno" userId="f702bbb8-eee1-4a17-85e2-2d8e6febf11b" providerId="ADAL" clId="{861BD369-4254-46DE-8063-8981DE776A34}" dt="2024-04-25T15:05:28.357" v="187" actId="478"/>
          <ac:picMkLst>
            <pc:docMk/>
            <pc:sldMk cId="2154087851" sldId="257"/>
            <ac:picMk id="1042" creationId="{3BC3E3C4-48A6-FB4C-51F8-99A26131315E}"/>
          </ac:picMkLst>
        </pc:picChg>
        <pc:picChg chg="mod">
          <ac:chgData name="Delille Bruno" userId="f702bbb8-eee1-4a17-85e2-2d8e6febf11b" providerId="ADAL" clId="{861BD369-4254-46DE-8063-8981DE776A34}" dt="2024-04-25T15:15:34.652" v="330" actId="1035"/>
          <ac:picMkLst>
            <pc:docMk/>
            <pc:sldMk cId="2154087851" sldId="257"/>
            <ac:picMk id="1105" creationId="{71A00CC3-0A4A-81C4-26E9-1CA4D29FB8D1}"/>
          </ac:picMkLst>
        </pc:picChg>
        <pc:cxnChg chg="add mod">
          <ac:chgData name="Delille Bruno" userId="f702bbb8-eee1-4a17-85e2-2d8e6febf11b" providerId="ADAL" clId="{861BD369-4254-46DE-8063-8981DE776A34}" dt="2024-04-25T15:15:34.652" v="330" actId="1035"/>
          <ac:cxnSpMkLst>
            <pc:docMk/>
            <pc:sldMk cId="2154087851" sldId="257"/>
            <ac:cxnSpMk id="14" creationId="{55988BFC-63BD-3270-5A33-B8BD3413333B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lille Bruno" userId="f702bbb8-eee1-4a17-85e2-2d8e6febf11b" providerId="ADAL" clId="{861BD369-4254-46DE-8063-8981DE776A34}" dt="2024-04-25T14:46:10.543" v="80"/>
              <pc2:cmMkLst xmlns:pc2="http://schemas.microsoft.com/office/powerpoint/2019/9/main/command">
                <pc:docMk/>
                <pc:sldMk cId="2154087851" sldId="257"/>
                <pc2:cmMk id="{B3436605-7B08-43DE-B812-143A4DCFAAF2}"/>
              </pc2:cmMkLst>
            </pc226:cmChg>
            <pc226:cmChg xmlns:pc226="http://schemas.microsoft.com/office/powerpoint/2022/06/main/command" chg="add mod">
              <pc226:chgData name="Delille Bruno" userId="f702bbb8-eee1-4a17-85e2-2d8e6febf11b" providerId="ADAL" clId="{861BD369-4254-46DE-8063-8981DE776A34}" dt="2024-04-25T15:02:37.141" v="184" actId="6549"/>
              <pc2:cmMkLst xmlns:pc2="http://schemas.microsoft.com/office/powerpoint/2019/9/main/command">
                <pc:docMk/>
                <pc:sldMk cId="2154087851" sldId="257"/>
                <pc2:cmMk id="{471E5F11-89EC-4E3B-8BA6-68F79667371C}"/>
              </pc2:cmMkLst>
            </pc226:cmChg>
            <pc226:cmChg xmlns:pc226="http://schemas.microsoft.com/office/powerpoint/2022/06/main/command" chg="add">
              <pc226:chgData name="Delille Bruno" userId="f702bbb8-eee1-4a17-85e2-2d8e6febf11b" providerId="ADAL" clId="{861BD369-4254-46DE-8063-8981DE776A34}" dt="2024-04-25T15:23:39.453" v="361"/>
              <pc2:cmMkLst xmlns:pc2="http://schemas.microsoft.com/office/powerpoint/2019/9/main/command">
                <pc:docMk/>
                <pc:sldMk cId="2154087851" sldId="257"/>
                <pc2:cmMk id="{DC04AB18-19DE-4C67-90B7-ECC06A5ADDC8}"/>
              </pc2:cmMkLst>
            </pc226:cmChg>
            <pc226:cmChg xmlns:pc226="http://schemas.microsoft.com/office/powerpoint/2022/06/main/command" chg="add mod">
              <pc226:chgData name="Delille Bruno" userId="f702bbb8-eee1-4a17-85e2-2d8e6febf11b" providerId="ADAL" clId="{861BD369-4254-46DE-8063-8981DE776A34}" dt="2024-04-25T15:05:28.378" v="188" actId="2056"/>
              <pc2:cmMkLst xmlns:pc2="http://schemas.microsoft.com/office/powerpoint/2019/9/main/command">
                <pc:docMk/>
                <pc:sldMk cId="2154087851" sldId="257"/>
                <pc2:cmMk id="{2C4F761B-096F-4FC8-9D8B-7A2331E57C8F}"/>
              </pc2:cmMkLst>
            </pc226:cmChg>
            <pc226:cmChg xmlns:pc226="http://schemas.microsoft.com/office/powerpoint/2022/06/main/command" chg="add mod">
              <pc226:chgData name="Delille Bruno" userId="f702bbb8-eee1-4a17-85e2-2d8e6febf11b" providerId="ADAL" clId="{861BD369-4254-46DE-8063-8981DE776A34}" dt="2024-04-25T15:25:45.127" v="363"/>
              <pc2:cmMkLst xmlns:pc2="http://schemas.microsoft.com/office/powerpoint/2019/9/main/command">
                <pc:docMk/>
                <pc:sldMk cId="2154087851" sldId="257"/>
                <pc2:cmMk id="{CD0D6E35-ECB2-4D16-B23A-7EC53A74D3D3}"/>
              </pc2:cmMkLst>
            </pc226:cmChg>
            <pc226:cmChg xmlns:pc226="http://schemas.microsoft.com/office/powerpoint/2022/06/main/command" chg="add mod">
              <pc226:chgData name="Delille Bruno" userId="f702bbb8-eee1-4a17-85e2-2d8e6febf11b" providerId="ADAL" clId="{861BD369-4254-46DE-8063-8981DE776A34}" dt="2024-04-25T15:17:39.139" v="331" actId="2056"/>
              <pc2:cmMkLst xmlns:pc2="http://schemas.microsoft.com/office/powerpoint/2019/9/main/command">
                <pc:docMk/>
                <pc:sldMk cId="2154087851" sldId="257"/>
                <pc2:cmMk id="{2D03F565-254D-4A3B-A5FC-1DEAFD614AE4}"/>
              </pc2:cmMkLst>
            </pc226:cmChg>
            <pc226:cmChg xmlns:pc226="http://schemas.microsoft.com/office/powerpoint/2022/06/main/command" chg="add">
              <pc226:chgData name="Delille Bruno" userId="f702bbb8-eee1-4a17-85e2-2d8e6febf11b" providerId="ADAL" clId="{861BD369-4254-46DE-8063-8981DE776A34}" dt="2024-04-25T15:24:03.751" v="362"/>
              <pc2:cmMkLst xmlns:pc2="http://schemas.microsoft.com/office/powerpoint/2019/9/main/command">
                <pc:docMk/>
                <pc:sldMk cId="2154087851" sldId="257"/>
                <pc2:cmMk id="{7133598D-6E54-4791-8D95-E56971EC0BA5}"/>
              </pc2:cmMkLst>
            </pc226:cmChg>
            <pc226:cmChg xmlns:pc226="http://schemas.microsoft.com/office/powerpoint/2022/06/main/command" chg="add">
              <pc226:chgData name="Delille Bruno" userId="f702bbb8-eee1-4a17-85e2-2d8e6febf11b" providerId="ADAL" clId="{861BD369-4254-46DE-8063-8981DE776A34}" dt="2024-04-25T15:01:02.828" v="135"/>
              <pc2:cmMkLst xmlns:pc2="http://schemas.microsoft.com/office/powerpoint/2019/9/main/command">
                <pc:docMk/>
                <pc:sldMk cId="2154087851" sldId="257"/>
                <pc2:cmMk id="{FE52AFC7-8045-4B2C-81F3-3A7E09D32875}"/>
              </pc2:cmMkLst>
            </pc226:cmChg>
            <pc226:cmChg xmlns:pc226="http://schemas.microsoft.com/office/powerpoint/2022/06/main/command" chg="add">
              <pc226:chgData name="Delille Bruno" userId="f702bbb8-eee1-4a17-85e2-2d8e6febf11b" providerId="ADAL" clId="{861BD369-4254-46DE-8063-8981DE776A34}" dt="2024-04-25T14:47:23.262" v="81"/>
              <pc2:cmMkLst xmlns:pc2="http://schemas.microsoft.com/office/powerpoint/2019/9/main/command">
                <pc:docMk/>
                <pc:sldMk cId="2154087851" sldId="257"/>
                <pc2:cmMk id="{29F498D0-AB99-4480-855C-87BC3BCF4065}"/>
              </pc2:cmMkLst>
            </pc226:cmChg>
          </p:ext>
        </pc:extLst>
      </pc:sldChg>
    </pc:docChg>
  </pc:docChgLst>
  <pc:docChgLst>
    <pc:chgData name="Delille Bruno" userId="f702bbb8-eee1-4a17-85e2-2d8e6febf11b" providerId="ADAL" clId="{F836A952-B904-474F-853E-CB389C67ADFA}"/>
    <pc:docChg chg="undo custSel modSld">
      <pc:chgData name="Delille Bruno" userId="f702bbb8-eee1-4a17-85e2-2d8e6febf11b" providerId="ADAL" clId="{F836A952-B904-474F-853E-CB389C67ADFA}" dt="2025-03-04T15:09:34.091" v="85"/>
      <pc:docMkLst>
        <pc:docMk/>
      </pc:docMkLst>
      <pc:sldChg chg="modSp mod addCm modCm">
        <pc:chgData name="Delille Bruno" userId="f702bbb8-eee1-4a17-85e2-2d8e6febf11b" providerId="ADAL" clId="{F836A952-B904-474F-853E-CB389C67ADFA}" dt="2025-03-04T15:09:34.091" v="85"/>
        <pc:sldMkLst>
          <pc:docMk/>
          <pc:sldMk cId="1453375148" sldId="258"/>
        </pc:sldMkLst>
        <pc:spChg chg="mod">
          <ac:chgData name="Delille Bruno" userId="f702bbb8-eee1-4a17-85e2-2d8e6febf11b" providerId="ADAL" clId="{F836A952-B904-474F-853E-CB389C67ADFA}" dt="2025-03-04T14:45:38.253" v="5" actId="20577"/>
          <ac:spMkLst>
            <pc:docMk/>
            <pc:sldMk cId="1453375148" sldId="258"/>
            <ac:spMk id="8" creationId="{53BEA43F-AA5A-10B3-1850-C41474FF96BC}"/>
          </ac:spMkLst>
        </pc:spChg>
        <pc:spChg chg="mod">
          <ac:chgData name="Delille Bruno" userId="f702bbb8-eee1-4a17-85e2-2d8e6febf11b" providerId="ADAL" clId="{F836A952-B904-474F-853E-CB389C67ADFA}" dt="2025-03-04T14:55:11.751" v="50" actId="20577"/>
          <ac:spMkLst>
            <pc:docMk/>
            <pc:sldMk cId="1453375148" sldId="258"/>
            <ac:spMk id="26" creationId="{B6B54C61-DFAE-D294-BF16-A48768BE6A58}"/>
          </ac:spMkLst>
        </pc:spChg>
        <pc:spChg chg="mod">
          <ac:chgData name="Delille Bruno" userId="f702bbb8-eee1-4a17-85e2-2d8e6febf11b" providerId="ADAL" clId="{F836A952-B904-474F-853E-CB389C67ADFA}" dt="2025-03-04T15:05:06.072" v="60" actId="947"/>
          <ac:spMkLst>
            <pc:docMk/>
            <pc:sldMk cId="1453375148" sldId="258"/>
            <ac:spMk id="28" creationId="{E8D0E7A1-FF3D-817B-1AC4-F3C68D9A4C44}"/>
          </ac:spMkLst>
        </pc:spChg>
        <pc:spChg chg="mod">
          <ac:chgData name="Delille Bruno" userId="f702bbb8-eee1-4a17-85e2-2d8e6febf11b" providerId="ADAL" clId="{F836A952-B904-474F-853E-CB389C67ADFA}" dt="2025-03-04T15:08:08.312" v="73" actId="14100"/>
          <ac:spMkLst>
            <pc:docMk/>
            <pc:sldMk cId="1453375148" sldId="258"/>
            <ac:spMk id="33" creationId="{543EF090-6E4C-5C31-3715-36564E44DEB1}"/>
          </ac:spMkLst>
        </pc:spChg>
        <pc:spChg chg="mod">
          <ac:chgData name="Delille Bruno" userId="f702bbb8-eee1-4a17-85e2-2d8e6febf11b" providerId="ADAL" clId="{F836A952-B904-474F-853E-CB389C67ADFA}" dt="2025-03-04T14:51:58.295" v="24" actId="1036"/>
          <ac:spMkLst>
            <pc:docMk/>
            <pc:sldMk cId="1453375148" sldId="258"/>
            <ac:spMk id="1064" creationId="{62B68B6F-7EDF-0B94-CC4E-62B7E1713972}"/>
          </ac:spMkLst>
        </pc:spChg>
        <pc:spChg chg="mod">
          <ac:chgData name="Delille Bruno" userId="f702bbb8-eee1-4a17-85e2-2d8e6febf11b" providerId="ADAL" clId="{F836A952-B904-474F-853E-CB389C67ADFA}" dt="2025-03-04T14:51:58.295" v="24" actId="1036"/>
          <ac:spMkLst>
            <pc:docMk/>
            <pc:sldMk cId="1453375148" sldId="258"/>
            <ac:spMk id="1091" creationId="{CD7FCA76-DAC3-1D49-061E-0923CB416AAE}"/>
          </ac:spMkLst>
        </pc:spChg>
        <pc:spChg chg="mod">
          <ac:chgData name="Delille Bruno" userId="f702bbb8-eee1-4a17-85e2-2d8e6febf11b" providerId="ADAL" clId="{F836A952-B904-474F-853E-CB389C67ADFA}" dt="2025-03-04T14:51:58.295" v="24" actId="1036"/>
          <ac:spMkLst>
            <pc:docMk/>
            <pc:sldMk cId="1453375148" sldId="258"/>
            <ac:spMk id="1094" creationId="{5F659938-D83E-4AF9-ABAA-D1AFFBE95A10}"/>
          </ac:spMkLst>
        </pc:spChg>
        <pc:spChg chg="mod">
          <ac:chgData name="Delille Bruno" userId="f702bbb8-eee1-4a17-85e2-2d8e6febf11b" providerId="ADAL" clId="{F836A952-B904-474F-853E-CB389C67ADFA}" dt="2025-03-04T14:49:08.326" v="8" actId="20577"/>
          <ac:spMkLst>
            <pc:docMk/>
            <pc:sldMk cId="1453375148" sldId="258"/>
            <ac:spMk id="1104" creationId="{6B6AFAA7-2286-ED4E-3E50-08A051C95253}"/>
          </ac:spMkLst>
        </pc:spChg>
        <pc:spChg chg="mod">
          <ac:chgData name="Delille Bruno" userId="f702bbb8-eee1-4a17-85e2-2d8e6febf11b" providerId="ADAL" clId="{F836A952-B904-474F-853E-CB389C67ADFA}" dt="2025-03-04T15:08:19.332" v="84" actId="20577"/>
          <ac:spMkLst>
            <pc:docMk/>
            <pc:sldMk cId="1453375148" sldId="258"/>
            <ac:spMk id="1105" creationId="{769D5D52-7377-831D-F56A-A506FE02A2DB}"/>
          </ac:spMkLst>
        </pc:spChg>
        <pc:spChg chg="mod">
          <ac:chgData name="Delille Bruno" userId="f702bbb8-eee1-4a17-85e2-2d8e6febf11b" providerId="ADAL" clId="{F836A952-B904-474F-853E-CB389C67ADFA}" dt="2025-03-04T15:06:22.137" v="62" actId="20577"/>
          <ac:spMkLst>
            <pc:docMk/>
            <pc:sldMk cId="1453375148" sldId="258"/>
            <ac:spMk id="1106" creationId="{27C693B7-104D-9362-7D90-AE1ED736B6A5}"/>
          </ac:spMkLst>
        </pc:spChg>
        <pc:picChg chg="mod">
          <ac:chgData name="Delille Bruno" userId="f702bbb8-eee1-4a17-85e2-2d8e6febf11b" providerId="ADAL" clId="{F836A952-B904-474F-853E-CB389C67ADFA}" dt="2025-03-04T14:52:07.064" v="25" actId="1035"/>
          <ac:picMkLst>
            <pc:docMk/>
            <pc:sldMk cId="1453375148" sldId="258"/>
            <ac:picMk id="1074" creationId="{808A3970-40AE-73D3-0EED-84C2FBE9BA1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Delille Bruno" userId="f702bbb8-eee1-4a17-85e2-2d8e6febf11b" providerId="ADAL" clId="{F836A952-B904-474F-853E-CB389C67ADFA}" dt="2025-03-04T15:08:02.552" v="64" actId="20577"/>
              <pc2:cmMkLst xmlns:pc2="http://schemas.microsoft.com/office/powerpoint/2019/9/main/command">
                <pc:docMk/>
                <pc:sldMk cId="1453375148" sldId="258"/>
                <pc2:cmMk id="{0660A927-4ED4-4185-BD13-FDDB9F03080C}"/>
              </pc2:cmMkLst>
            </pc226:cmChg>
            <pc226:cmChg xmlns:pc226="http://schemas.microsoft.com/office/powerpoint/2022/06/main/command" chg="add mod">
              <pc226:chgData name="Delille Bruno" userId="f702bbb8-eee1-4a17-85e2-2d8e6febf11b" providerId="ADAL" clId="{F836A952-B904-474F-853E-CB389C67ADFA}" dt="2025-03-04T15:08:02.552" v="64" actId="20577"/>
              <pc2:cmMkLst xmlns:pc2="http://schemas.microsoft.com/office/powerpoint/2019/9/main/command">
                <pc:docMk/>
                <pc:sldMk cId="1453375148" sldId="258"/>
                <pc2:cmMk id="{9DC6C230-B085-4BA0-A57B-DAD83B7343C4}"/>
              </pc2:cmMkLst>
            </pc226:cmChg>
            <pc226:cmChg xmlns:pc226="http://schemas.microsoft.com/office/powerpoint/2022/06/main/command" chg="add mod">
              <pc226:chgData name="Delille Bruno" userId="f702bbb8-eee1-4a17-85e2-2d8e6febf11b" providerId="ADAL" clId="{F836A952-B904-474F-853E-CB389C67ADFA}" dt="2025-03-04T15:08:02.552" v="64" actId="20577"/>
              <pc2:cmMkLst xmlns:pc2="http://schemas.microsoft.com/office/powerpoint/2019/9/main/command">
                <pc:docMk/>
                <pc:sldMk cId="1453375148" sldId="258"/>
                <pc2:cmMk id="{E0F85939-0F6A-4D68-828C-4840EFED216E}"/>
              </pc2:cmMkLst>
            </pc226:cmChg>
            <pc226:cmChg xmlns:pc226="http://schemas.microsoft.com/office/powerpoint/2022/06/main/command" chg="add">
              <pc226:chgData name="Delille Bruno" userId="f702bbb8-eee1-4a17-85e2-2d8e6febf11b" providerId="ADAL" clId="{F836A952-B904-474F-853E-CB389C67ADFA}" dt="2025-03-04T15:09:34.091" v="85"/>
              <pc2:cmMkLst xmlns:pc2="http://schemas.microsoft.com/office/powerpoint/2019/9/main/command">
                <pc:docMk/>
                <pc:sldMk cId="1453375148" sldId="258"/>
                <pc2:cmMk id="{FA453551-C9B4-45FE-AA40-8B08D32CA590}"/>
              </pc2:cmMkLst>
            </pc226:cmChg>
            <pc226:cmChg xmlns:pc226="http://schemas.microsoft.com/office/powerpoint/2022/06/main/command" chg="add mod">
              <pc226:chgData name="Delille Bruno" userId="f702bbb8-eee1-4a17-85e2-2d8e6febf11b" providerId="ADAL" clId="{F836A952-B904-474F-853E-CB389C67ADFA}" dt="2025-03-04T15:08:02.552" v="64" actId="20577"/>
              <pc2:cmMkLst xmlns:pc2="http://schemas.microsoft.com/office/powerpoint/2019/9/main/command">
                <pc:docMk/>
                <pc:sldMk cId="1453375148" sldId="258"/>
                <pc2:cmMk id="{17078466-8E7C-4050-9E44-607088A94062}"/>
              </pc2:cmMkLst>
            </pc226:cmChg>
            <pc226:cmChg xmlns:pc226="http://schemas.microsoft.com/office/powerpoint/2022/06/main/command" chg="add">
              <pc226:chgData name="Delille Bruno" userId="f702bbb8-eee1-4a17-85e2-2d8e6febf11b" providerId="ADAL" clId="{F836A952-B904-474F-853E-CB389C67ADFA}" dt="2025-03-04T15:00:27.546" v="53"/>
              <pc2:cmMkLst xmlns:pc2="http://schemas.microsoft.com/office/powerpoint/2019/9/main/command">
                <pc:docMk/>
                <pc:sldMk cId="1453375148" sldId="258"/>
                <pc2:cmMk id="{66A19284-D114-4D74-AF70-BE9FB43B71E2}"/>
              </pc2:cmMkLst>
            </pc226:cmChg>
            <pc226:cmChg xmlns:pc226="http://schemas.microsoft.com/office/powerpoint/2022/06/main/command" chg="add mod">
              <pc226:chgData name="Delille Bruno" userId="f702bbb8-eee1-4a17-85e2-2d8e6febf11b" providerId="ADAL" clId="{F836A952-B904-474F-853E-CB389C67ADFA}" dt="2025-03-04T15:08:02.552" v="64" actId="20577"/>
              <pc2:cmMkLst xmlns:pc2="http://schemas.microsoft.com/office/powerpoint/2019/9/main/command">
                <pc:docMk/>
                <pc:sldMk cId="1453375148" sldId="258"/>
                <pc2:cmMk id="{41579B8B-A6A3-4B0A-9FC7-6FF8ABDC9367}"/>
              </pc2:cmMkLst>
            </pc226:cmChg>
            <pc226:cmChg xmlns:pc226="http://schemas.microsoft.com/office/powerpoint/2022/06/main/command" chg="add mod">
              <pc226:chgData name="Delille Bruno" userId="f702bbb8-eee1-4a17-85e2-2d8e6febf11b" providerId="ADAL" clId="{F836A952-B904-474F-853E-CB389C67ADFA}" dt="2025-03-04T15:08:02.552" v="64" actId="20577"/>
              <pc2:cmMkLst xmlns:pc2="http://schemas.microsoft.com/office/powerpoint/2019/9/main/command">
                <pc:docMk/>
                <pc:sldMk cId="1453375148" sldId="258"/>
                <pc2:cmMk id="{C729E59C-D2B8-45B8-BFA6-A1E807FF74C5}"/>
              </pc2:cmMkLst>
              <pc226:cmRplyChg chg="add">
                <pc226:chgData name="Delille Bruno" userId="f702bbb8-eee1-4a17-85e2-2d8e6febf11b" providerId="ADAL" clId="{F836A952-B904-474F-853E-CB389C67ADFA}" dt="2025-03-04T15:00:52.021" v="54"/>
                <pc2:cmRplyMkLst xmlns:pc2="http://schemas.microsoft.com/office/powerpoint/2019/9/main/command">
                  <pc:docMk/>
                  <pc:sldMk cId="1453375148" sldId="258"/>
                  <pc2:cmMk id="{C729E59C-D2B8-45B8-BFA6-A1E807FF74C5}"/>
                  <pc2:cmRplyMk id="{FFA04D62-C4D0-452F-9F7C-A89E389EDD88}"/>
                </pc2:cmRplyMkLst>
              </pc226:cmRplyChg>
            </pc226:cmChg>
            <pc226:cmChg xmlns:pc226="http://schemas.microsoft.com/office/powerpoint/2022/06/main/command" chg="add mod">
              <pc226:chgData name="Delille Bruno" userId="f702bbb8-eee1-4a17-85e2-2d8e6febf11b" providerId="ADAL" clId="{F836A952-B904-474F-853E-CB389C67ADFA}" dt="2025-03-04T15:08:02.552" v="64" actId="20577"/>
              <pc2:cmMkLst xmlns:pc2="http://schemas.microsoft.com/office/powerpoint/2019/9/main/command">
                <pc:docMk/>
                <pc:sldMk cId="1453375148" sldId="258"/>
                <pc2:cmMk id="{147792B1-7BD8-4548-91C4-8498114A1E2D}"/>
              </pc2:cmMkLst>
            </pc226:cmChg>
            <pc226:cmChg xmlns:pc226="http://schemas.microsoft.com/office/powerpoint/2022/06/main/command" chg="add mod">
              <pc226:chgData name="Delille Bruno" userId="f702bbb8-eee1-4a17-85e2-2d8e6febf11b" providerId="ADAL" clId="{F836A952-B904-474F-853E-CB389C67ADFA}" dt="2025-03-04T15:08:19.332" v="84" actId="20577"/>
              <pc2:cmMkLst xmlns:pc2="http://schemas.microsoft.com/office/powerpoint/2019/9/main/command">
                <pc:docMk/>
                <pc:sldMk cId="1453375148" sldId="258"/>
                <pc2:cmMk id="{0C33EDB5-6843-4E48-AF86-20C90097E996}"/>
              </pc2:cmMkLst>
            </pc226:cmChg>
            <pc226:cmChg xmlns:pc226="http://schemas.microsoft.com/office/powerpoint/2022/06/main/command" chg="add">
              <pc226:chgData name="Delille Bruno" userId="f702bbb8-eee1-4a17-85e2-2d8e6febf11b" providerId="ADAL" clId="{F836A952-B904-474F-853E-CB389C67ADFA}" dt="2025-03-04T14:45:00.400" v="1"/>
              <pc2:cmMkLst xmlns:pc2="http://schemas.microsoft.com/office/powerpoint/2019/9/main/command">
                <pc:docMk/>
                <pc:sldMk cId="1453375148" sldId="258"/>
                <pc2:cmMk id="{05EEEDCF-7A0E-443B-8BA3-5F6E028AA36D}"/>
              </pc2:cmMkLst>
            </pc226:cmChg>
            <pc226:cmChg xmlns:pc226="http://schemas.microsoft.com/office/powerpoint/2022/06/main/command" chg="add mod">
              <pc226:chgData name="Delille Bruno" userId="f702bbb8-eee1-4a17-85e2-2d8e6febf11b" providerId="ADAL" clId="{F836A952-B904-474F-853E-CB389C67ADFA}" dt="2025-03-04T15:08:02.552" v="64" actId="20577"/>
              <pc2:cmMkLst xmlns:pc2="http://schemas.microsoft.com/office/powerpoint/2019/9/main/command">
                <pc:docMk/>
                <pc:sldMk cId="1453375148" sldId="258"/>
                <pc2:cmMk id="{D911B8DB-C4D8-4BE3-A509-C6C9A1AF9072}"/>
              </pc2:cmMkLst>
            </pc226:cmChg>
            <pc226:cmChg xmlns:pc226="http://schemas.microsoft.com/office/powerpoint/2022/06/main/command" chg="add mod">
              <pc226:chgData name="Delille Bruno" userId="f702bbb8-eee1-4a17-85e2-2d8e6febf11b" providerId="ADAL" clId="{F836A952-B904-474F-853E-CB389C67ADFA}" dt="2025-03-04T15:08:02.552" v="64" actId="20577"/>
              <pc2:cmMkLst xmlns:pc2="http://schemas.microsoft.com/office/powerpoint/2019/9/main/command">
                <pc:docMk/>
                <pc:sldMk cId="1453375148" sldId="258"/>
                <pc2:cmMk id="{1A421CE6-C677-42EF-A76D-294F7717A415}"/>
              </pc2:cmMkLst>
            </pc226:cmChg>
            <pc226:cmChg xmlns:pc226="http://schemas.microsoft.com/office/powerpoint/2022/06/main/command" chg="add">
              <pc226:chgData name="Delille Bruno" userId="f702bbb8-eee1-4a17-85e2-2d8e6febf11b" providerId="ADAL" clId="{F836A952-B904-474F-853E-CB389C67ADFA}" dt="2025-03-04T15:06:04.415" v="61"/>
              <pc2:cmMkLst xmlns:pc2="http://schemas.microsoft.com/office/powerpoint/2019/9/main/command">
                <pc:docMk/>
                <pc:sldMk cId="1453375148" sldId="258"/>
                <pc2:cmMk id="{82C636E6-C989-45DE-B3A2-91E0A4B961C7}"/>
              </pc2:cmMkLst>
            </pc226:cmChg>
            <pc226:cmChg xmlns:pc226="http://schemas.microsoft.com/office/powerpoint/2022/06/main/command" chg="add">
              <pc226:chgData name="Delille Bruno" userId="f702bbb8-eee1-4a17-85e2-2d8e6febf11b" providerId="ADAL" clId="{F836A952-B904-474F-853E-CB389C67ADFA}" dt="2025-03-04T15:07:50.234" v="63"/>
              <pc2:cmMkLst xmlns:pc2="http://schemas.microsoft.com/office/powerpoint/2019/9/main/command">
                <pc:docMk/>
                <pc:sldMk cId="1453375148" sldId="258"/>
                <pc2:cmMk id="{32BECFF8-3B80-42DC-ABC1-41E92CE3EB73}"/>
              </pc2:cmMkLst>
              <pc226:cmRplyChg chg="add">
                <pc226:chgData name="Delille Bruno" userId="f702bbb8-eee1-4a17-85e2-2d8e6febf11b" providerId="ADAL" clId="{F836A952-B904-474F-853E-CB389C67ADFA}" dt="2025-03-04T14:55:49.487" v="51"/>
                <pc2:cmRplyMkLst xmlns:pc2="http://schemas.microsoft.com/office/powerpoint/2019/9/main/command">
                  <pc:docMk/>
                  <pc:sldMk cId="1453375148" sldId="258"/>
                  <pc2:cmMk id="{32BECFF8-3B80-42DC-ABC1-41E92CE3EB73}"/>
                  <pc2:cmRplyMk id="{1363A449-0111-4717-A780-6A53978EE7A1}"/>
                </pc2:cmRplyMkLst>
              </pc226:cmRplyChg>
              <pc226:cmRplyChg chg="add">
                <pc226:chgData name="Delille Bruno" userId="f702bbb8-eee1-4a17-85e2-2d8e6febf11b" providerId="ADAL" clId="{F836A952-B904-474F-853E-CB389C67ADFA}" dt="2025-03-04T15:07:50.234" v="63"/>
                <pc2:cmRplyMkLst xmlns:pc2="http://schemas.microsoft.com/office/powerpoint/2019/9/main/command">
                  <pc:docMk/>
                  <pc:sldMk cId="1453375148" sldId="258"/>
                  <pc2:cmMk id="{32BECFF8-3B80-42DC-ABC1-41E92CE3EB73}"/>
                  <pc2:cmRplyMk id="{5BFC9CF5-EC3A-41E7-9ED1-E37BA2EAD9CC}"/>
                </pc2:cmRplyMkLst>
              </pc226:cmRplyChg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seduculiegebe-my.sharepoint.com/personal/bruno_delille_uliege_be/Documents/2023%20Tango%20WAP/TANGO%202/Gas/gases%20TANG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seduculiegebe-my.sharepoint.com/personal/bruno_delille_uliege_be/Documents/2023%20Tango%20WAP/TANGO%202/Gas/gases%20TANG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'[gases TANGO.xlsx]CH4'!$A$2</c:f>
              <c:strCache>
                <c:ptCount val="1"/>
                <c:pt idx="0">
                  <c:v>Dodman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'[gases TANGO.xlsx]CH4'!$H$2:$H$4</c:f>
                <c:numCache>
                  <c:formatCode>General</c:formatCode>
                  <c:ptCount val="3"/>
                  <c:pt idx="0">
                    <c:v>0.85926053359032828</c:v>
                  </c:pt>
                  <c:pt idx="1">
                    <c:v>0.28355294545078458</c:v>
                  </c:pt>
                  <c:pt idx="2">
                    <c:v>0.18430287056413608</c:v>
                  </c:pt>
                </c:numCache>
              </c:numRef>
            </c:plus>
            <c:minus>
              <c:numRef>
                <c:f>'[gases TANGO.xlsx]CH4'!$H$2:$H$4</c:f>
                <c:numCache>
                  <c:formatCode>General</c:formatCode>
                  <c:ptCount val="3"/>
                  <c:pt idx="0">
                    <c:v>0.85926053359032828</c:v>
                  </c:pt>
                  <c:pt idx="1">
                    <c:v>0.28355294545078458</c:v>
                  </c:pt>
                  <c:pt idx="2">
                    <c:v>0.18430287056413608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'[gases TANGO.xlsx]CH4'!$F$2:$F$4</c:f>
              <c:numCache>
                <c:formatCode>General</c:formatCode>
                <c:ptCount val="3"/>
                <c:pt idx="0">
                  <c:v>13.83610872225597</c:v>
                </c:pt>
                <c:pt idx="1">
                  <c:v>7.7363101290035132</c:v>
                </c:pt>
                <c:pt idx="2">
                  <c:v>7.9295889828095651</c:v>
                </c:pt>
              </c:numCache>
            </c:numRef>
          </c:xVal>
          <c:yVal>
            <c:numRef>
              <c:f>'[gases TANGO.xlsx]CH4'!$C$2:$C$4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E0-44DC-A401-6E17D4B4B9FE}"/>
            </c:ext>
          </c:extLst>
        </c:ser>
        <c:ser>
          <c:idx val="2"/>
          <c:order val="2"/>
          <c:tx>
            <c:strRef>
              <c:f>'[gases TANGO.xlsx]CH4'!$A$8</c:f>
              <c:strCache>
                <c:ptCount val="1"/>
                <c:pt idx="0">
                  <c:v>Blaiklock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'[gases TANGO.xlsx]CH4'!$H$8:$H$10</c:f>
                <c:numCache>
                  <c:formatCode>General</c:formatCode>
                  <c:ptCount val="3"/>
                  <c:pt idx="0">
                    <c:v>0.19285920134388945</c:v>
                  </c:pt>
                  <c:pt idx="1">
                    <c:v>0.18587498369997069</c:v>
                  </c:pt>
                  <c:pt idx="2">
                    <c:v>0.42079114171006604</c:v>
                  </c:pt>
                </c:numCache>
              </c:numRef>
            </c:plus>
            <c:minus>
              <c:numRef>
                <c:f>'[gases TANGO.xlsx]CH4'!$H$8:$H$10</c:f>
                <c:numCache>
                  <c:formatCode>General</c:formatCode>
                  <c:ptCount val="3"/>
                  <c:pt idx="0">
                    <c:v>0.19285920134388945</c:v>
                  </c:pt>
                  <c:pt idx="1">
                    <c:v>0.18587498369997069</c:v>
                  </c:pt>
                  <c:pt idx="2">
                    <c:v>0.42079114171006604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'[gases TANGO.xlsx]CH4'!$F$8:$F$10</c:f>
              <c:numCache>
                <c:formatCode>General</c:formatCode>
                <c:ptCount val="3"/>
                <c:pt idx="0">
                  <c:v>3.8416258016909488</c:v>
                </c:pt>
                <c:pt idx="1">
                  <c:v>4.0819253913045168</c:v>
                </c:pt>
                <c:pt idx="2">
                  <c:v>4.1568649332109464</c:v>
                </c:pt>
              </c:numCache>
            </c:numRef>
          </c:xVal>
          <c:yVal>
            <c:numRef>
              <c:f>'[gases TANGO.xlsx]CH4'!$C$8:$C$10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CE0-44DC-A401-6E17D4B4B9FE}"/>
            </c:ext>
          </c:extLst>
        </c:ser>
        <c:ser>
          <c:idx val="3"/>
          <c:order val="3"/>
          <c:tx>
            <c:strRef>
              <c:f>'[gases TANGO.xlsx]CH4'!$A$11</c:f>
              <c:strCache>
                <c:ptCount val="1"/>
                <c:pt idx="0">
                  <c:v>Blaiklock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'[gases TANGO.xlsx]CH4'!$H$11:$H$13</c:f>
                <c:numCache>
                  <c:formatCode>General</c:formatCode>
                  <c:ptCount val="3"/>
                  <c:pt idx="0">
                    <c:v>0.12342265762451343</c:v>
                  </c:pt>
                  <c:pt idx="1">
                    <c:v>0.22910651906773505</c:v>
                  </c:pt>
                  <c:pt idx="2">
                    <c:v>0.4268027673324688</c:v>
                  </c:pt>
                </c:numCache>
              </c:numRef>
            </c:plus>
            <c:minus>
              <c:numRef>
                <c:f>'[gases TANGO.xlsx]CH4'!$H$11:$H$13</c:f>
                <c:numCache>
                  <c:formatCode>General</c:formatCode>
                  <c:ptCount val="3"/>
                  <c:pt idx="0">
                    <c:v>0.12342265762451343</c:v>
                  </c:pt>
                  <c:pt idx="1">
                    <c:v>0.22910651906773505</c:v>
                  </c:pt>
                  <c:pt idx="2">
                    <c:v>0.4268027673324688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'[gases TANGO.xlsx]CH4'!$F$11:$F$13</c:f>
              <c:numCache>
                <c:formatCode>General</c:formatCode>
                <c:ptCount val="3"/>
                <c:pt idx="0">
                  <c:v>3.8265980792860459</c:v>
                </c:pt>
                <c:pt idx="1">
                  <c:v>4.0685916608284423</c:v>
                </c:pt>
                <c:pt idx="2">
                  <c:v>3.9261360782631041</c:v>
                </c:pt>
              </c:numCache>
            </c:numRef>
          </c:xVal>
          <c:yVal>
            <c:numRef>
              <c:f>'[gases TANGO.xlsx]CH4'!$C$11:$C$13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18.2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CE0-44DC-A401-6E17D4B4B9FE}"/>
            </c:ext>
          </c:extLst>
        </c:ser>
        <c:ser>
          <c:idx val="4"/>
          <c:order val="4"/>
          <c:tx>
            <c:strRef>
              <c:f>'[gases TANGO.xlsx]CH4'!$A$14</c:f>
              <c:strCache>
                <c:ptCount val="1"/>
                <c:pt idx="0">
                  <c:v>Blaiklock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'[gases TANGO.xlsx]CH4'!$H$14:$H$16</c:f>
                <c:numCache>
                  <c:formatCode>General</c:formatCode>
                  <c:ptCount val="3"/>
                  <c:pt idx="0">
                    <c:v>0.2189957371952258</c:v>
                  </c:pt>
                  <c:pt idx="1">
                    <c:v>5.2997051893655112E-3</c:v>
                  </c:pt>
                  <c:pt idx="2">
                    <c:v>0.16043241214461501</c:v>
                  </c:pt>
                </c:numCache>
              </c:numRef>
            </c:plus>
            <c:minus>
              <c:numRef>
                <c:f>'[gases TANGO.xlsx]CH4'!$H$14:$H$16</c:f>
                <c:numCache>
                  <c:formatCode>General</c:formatCode>
                  <c:ptCount val="3"/>
                  <c:pt idx="0">
                    <c:v>0.2189957371952258</c:v>
                  </c:pt>
                  <c:pt idx="1">
                    <c:v>5.2997051893655112E-3</c:v>
                  </c:pt>
                  <c:pt idx="2">
                    <c:v>0.16043241214461501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'[gases TANGO.xlsx]CH4'!$F$14:$F$16</c:f>
              <c:numCache>
                <c:formatCode>General</c:formatCode>
                <c:ptCount val="3"/>
                <c:pt idx="0">
                  <c:v>4.5152432872251165</c:v>
                </c:pt>
                <c:pt idx="1">
                  <c:v>4.5716469265414235</c:v>
                </c:pt>
                <c:pt idx="2">
                  <c:v>4.5685096953760436</c:v>
                </c:pt>
              </c:numCache>
            </c:numRef>
          </c:xVal>
          <c:yVal>
            <c:numRef>
              <c:f>'[gases TANGO.xlsx]CH4'!$C$14:$C$16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CE0-44DC-A401-6E17D4B4B9FE}"/>
            </c:ext>
          </c:extLst>
        </c:ser>
        <c:ser>
          <c:idx val="5"/>
          <c:order val="5"/>
          <c:tx>
            <c:strRef>
              <c:f>'[gases TANGO.xlsx]CH4'!$A$17</c:f>
              <c:strCache>
                <c:ptCount val="1"/>
                <c:pt idx="0">
                  <c:v>Blaiklock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'[gases TANGO.xlsx]CH4'!$H$17:$H$19</c:f>
                <c:numCache>
                  <c:formatCode>General</c:formatCode>
                  <c:ptCount val="3"/>
                  <c:pt idx="0">
                    <c:v>4.0107469415065378E-2</c:v>
                  </c:pt>
                  <c:pt idx="1">
                    <c:v>0.27838894031725792</c:v>
                  </c:pt>
                  <c:pt idx="2">
                    <c:v>0.72362451442736342</c:v>
                  </c:pt>
                </c:numCache>
              </c:numRef>
            </c:plus>
            <c:minus>
              <c:numRef>
                <c:f>'[gases TANGO.xlsx]CH4'!$H$17:$H$19</c:f>
                <c:numCache>
                  <c:formatCode>General</c:formatCode>
                  <c:ptCount val="3"/>
                  <c:pt idx="0">
                    <c:v>4.0107469415065378E-2</c:v>
                  </c:pt>
                  <c:pt idx="1">
                    <c:v>0.27838894031725792</c:v>
                  </c:pt>
                  <c:pt idx="2">
                    <c:v>0.72362451442736342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'[gases TANGO.xlsx]CH4'!$F$17:$F$19</c:f>
              <c:numCache>
                <c:formatCode>General</c:formatCode>
                <c:ptCount val="3"/>
                <c:pt idx="0">
                  <c:v>4.1087457441425475</c:v>
                </c:pt>
                <c:pt idx="1">
                  <c:v>4.1107319885064015</c:v>
                </c:pt>
                <c:pt idx="2">
                  <c:v>4.4862494869270595</c:v>
                </c:pt>
              </c:numCache>
            </c:numRef>
          </c:xVal>
          <c:yVal>
            <c:numRef>
              <c:f>'[gases TANGO.xlsx]CH4'!$C$17:$C$19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CE0-44DC-A401-6E17D4B4B9FE}"/>
            </c:ext>
          </c:extLst>
        </c:ser>
        <c:ser>
          <c:idx val="6"/>
          <c:order val="6"/>
          <c:tx>
            <c:strRef>
              <c:f>'[gases TANGO.xlsx]CH4'!$A$20</c:f>
              <c:strCache>
                <c:ptCount val="1"/>
                <c:pt idx="0">
                  <c:v>Dodman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'[gases TANGO.xlsx]CH4'!$H$20:$H$22</c:f>
                <c:numCache>
                  <c:formatCode>General</c:formatCode>
                  <c:ptCount val="3"/>
                  <c:pt idx="0">
                    <c:v>0.11501000346448009</c:v>
                  </c:pt>
                  <c:pt idx="1">
                    <c:v>0.14508345756809859</c:v>
                  </c:pt>
                  <c:pt idx="2">
                    <c:v>5.6392189563045036E-2</c:v>
                  </c:pt>
                </c:numCache>
              </c:numRef>
            </c:plus>
            <c:minus>
              <c:numRef>
                <c:f>'[gases TANGO.xlsx]CH4'!$H$20:$H$22</c:f>
                <c:numCache>
                  <c:formatCode>General</c:formatCode>
                  <c:ptCount val="3"/>
                  <c:pt idx="0">
                    <c:v>0.11501000346448009</c:v>
                  </c:pt>
                  <c:pt idx="1">
                    <c:v>0.14508345756809859</c:v>
                  </c:pt>
                  <c:pt idx="2">
                    <c:v>5.6392189563045036E-2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'[gases TANGO.xlsx]CH4'!$F$20:$F$22</c:f>
              <c:numCache>
                <c:formatCode>General</c:formatCode>
                <c:ptCount val="3"/>
                <c:pt idx="0">
                  <c:v>12.079512448455969</c:v>
                </c:pt>
                <c:pt idx="1">
                  <c:v>5.6605593601148945</c:v>
                </c:pt>
                <c:pt idx="2">
                  <c:v>4.5699734879401612</c:v>
                </c:pt>
              </c:numCache>
            </c:numRef>
          </c:xVal>
          <c:yVal>
            <c:numRef>
              <c:f>'[gases TANGO.xlsx]CH4'!$C$20:$C$22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CE0-44DC-A401-6E17D4B4B9FE}"/>
            </c:ext>
          </c:extLst>
        </c:ser>
        <c:ser>
          <c:idx val="7"/>
          <c:order val="7"/>
          <c:tx>
            <c:strRef>
              <c:f>'[gases TANGO.xlsx]CH4'!$A$23</c:f>
              <c:strCache>
                <c:ptCount val="1"/>
                <c:pt idx="0">
                  <c:v>Melchior North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'[gases TANGO.xlsx]CH4'!$H$23:$H$25</c:f>
                <c:numCache>
                  <c:formatCode>General</c:formatCode>
                  <c:ptCount val="3"/>
                  <c:pt idx="0">
                    <c:v>0.75138022150013928</c:v>
                  </c:pt>
                  <c:pt idx="1">
                    <c:v>1.0593789858578331</c:v>
                  </c:pt>
                  <c:pt idx="2">
                    <c:v>1.3056722528694362</c:v>
                  </c:pt>
                </c:numCache>
              </c:numRef>
            </c:plus>
            <c:minus>
              <c:numRef>
                <c:f>'[gases TANGO.xlsx]CH4'!$H$23:$H$25</c:f>
                <c:numCache>
                  <c:formatCode>General</c:formatCode>
                  <c:ptCount val="3"/>
                  <c:pt idx="0">
                    <c:v>0.75138022150013928</c:v>
                  </c:pt>
                  <c:pt idx="1">
                    <c:v>1.0593789858578331</c:v>
                  </c:pt>
                  <c:pt idx="2">
                    <c:v>1.3056722528694362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'[gases TANGO.xlsx]CH4'!$F$23:$F$25</c:f>
              <c:numCache>
                <c:formatCode>General</c:formatCode>
                <c:ptCount val="3"/>
                <c:pt idx="0">
                  <c:v>9.0493171968797306</c:v>
                </c:pt>
                <c:pt idx="1">
                  <c:v>10.009982944530879</c:v>
                </c:pt>
                <c:pt idx="2">
                  <c:v>11.7431833119839</c:v>
                </c:pt>
              </c:numCache>
            </c:numRef>
          </c:xVal>
          <c:yVal>
            <c:numRef>
              <c:f>'[gases TANGO.xlsx]CH4'!$C$23:$C$25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CE0-44DC-A401-6E17D4B4B9FE}"/>
            </c:ext>
          </c:extLst>
        </c:ser>
        <c:ser>
          <c:idx val="8"/>
          <c:order val="8"/>
          <c:tx>
            <c:strRef>
              <c:f>'[gases TANGO.xlsx]CH4'!$A$26</c:f>
              <c:strCache>
                <c:ptCount val="1"/>
                <c:pt idx="0">
                  <c:v>Melchior North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'[gases TANGO.xlsx]CH4'!$H$26:$H$28</c:f>
                <c:numCache>
                  <c:formatCode>General</c:formatCode>
                  <c:ptCount val="3"/>
                  <c:pt idx="0">
                    <c:v>2.6105094651425298</c:v>
                  </c:pt>
                  <c:pt idx="1">
                    <c:v>1.1289495475582303</c:v>
                  </c:pt>
                  <c:pt idx="2">
                    <c:v>0.4370034694579108</c:v>
                  </c:pt>
                </c:numCache>
              </c:numRef>
            </c:plus>
            <c:minus>
              <c:numRef>
                <c:f>'[gases TANGO.xlsx]CH4'!$H$26:$H$28</c:f>
                <c:numCache>
                  <c:formatCode>General</c:formatCode>
                  <c:ptCount val="3"/>
                  <c:pt idx="0">
                    <c:v>2.6105094651425298</c:v>
                  </c:pt>
                  <c:pt idx="1">
                    <c:v>1.1289495475582303</c:v>
                  </c:pt>
                  <c:pt idx="2">
                    <c:v>0.4370034694579108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'[gases TANGO.xlsx]CH4'!$F$26:$F$28</c:f>
              <c:numCache>
                <c:formatCode>General</c:formatCode>
                <c:ptCount val="3"/>
                <c:pt idx="0">
                  <c:v>10.30266034629202</c:v>
                </c:pt>
                <c:pt idx="1">
                  <c:v>7.6364559068380089</c:v>
                </c:pt>
                <c:pt idx="2">
                  <c:v>8.5131525363134699</c:v>
                </c:pt>
              </c:numCache>
            </c:numRef>
          </c:xVal>
          <c:yVal>
            <c:numRef>
              <c:f>'[gases TANGO.xlsx]CH4'!$C$26:$C$28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CE0-44DC-A401-6E17D4B4B9FE}"/>
            </c:ext>
          </c:extLst>
        </c:ser>
        <c:ser>
          <c:idx val="9"/>
          <c:order val="9"/>
          <c:tx>
            <c:strRef>
              <c:f>'[gases TANGO.xlsx]CH4'!$A$29</c:f>
              <c:strCache>
                <c:ptCount val="1"/>
                <c:pt idx="0">
                  <c:v>Melchior South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'[gases TANGO.xlsx]CH4'!$H$29:$H$31</c:f>
                <c:numCache>
                  <c:formatCode>General</c:formatCode>
                  <c:ptCount val="3"/>
                  <c:pt idx="0">
                    <c:v>0.19729151645719689</c:v>
                  </c:pt>
                  <c:pt idx="1">
                    <c:v>0.52218450764094126</c:v>
                  </c:pt>
                  <c:pt idx="2">
                    <c:v>3.6147374468723688E-2</c:v>
                  </c:pt>
                </c:numCache>
              </c:numRef>
            </c:plus>
            <c:minus>
              <c:numRef>
                <c:f>'[gases TANGO.xlsx]CH4'!$H$29:$H$31</c:f>
                <c:numCache>
                  <c:formatCode>General</c:formatCode>
                  <c:ptCount val="3"/>
                  <c:pt idx="0">
                    <c:v>0.19729151645719689</c:v>
                  </c:pt>
                  <c:pt idx="1">
                    <c:v>0.52218450764094126</c:v>
                  </c:pt>
                  <c:pt idx="2">
                    <c:v>3.6147374468723688E-2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'[gases TANGO.xlsx]CH4'!$F$29:$F$31</c:f>
              <c:numCache>
                <c:formatCode>General</c:formatCode>
                <c:ptCount val="3"/>
                <c:pt idx="0">
                  <c:v>13.370059192608689</c:v>
                </c:pt>
                <c:pt idx="1">
                  <c:v>8.5717148362467341</c:v>
                </c:pt>
                <c:pt idx="2">
                  <c:v>12.091356287499934</c:v>
                </c:pt>
              </c:numCache>
            </c:numRef>
          </c:xVal>
          <c:yVal>
            <c:numRef>
              <c:f>'[gases TANGO.xlsx]CH4'!$C$29:$C$31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CE0-44DC-A401-6E17D4B4B9FE}"/>
            </c:ext>
          </c:extLst>
        </c:ser>
        <c:ser>
          <c:idx val="10"/>
          <c:order val="10"/>
          <c:tx>
            <c:strRef>
              <c:f>'[gases TANGO.xlsx]CH4'!$A$32</c:f>
              <c:strCache>
                <c:ptCount val="1"/>
                <c:pt idx="0">
                  <c:v>Melchior South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'[gases TANGO.xlsx]CH4'!$H$32:$H$34</c:f>
                <c:numCache>
                  <c:formatCode>General</c:formatCode>
                  <c:ptCount val="3"/>
                  <c:pt idx="0">
                    <c:v>0.41615619694016959</c:v>
                  </c:pt>
                  <c:pt idx="1">
                    <c:v>0</c:v>
                  </c:pt>
                  <c:pt idx="2">
                    <c:v>0.95424351247037165</c:v>
                  </c:pt>
                </c:numCache>
              </c:numRef>
            </c:plus>
            <c:minus>
              <c:numRef>
                <c:f>'[gases TANGO.xlsx]CH4'!$H$32:$H$34</c:f>
                <c:numCache>
                  <c:formatCode>General</c:formatCode>
                  <c:ptCount val="3"/>
                  <c:pt idx="0">
                    <c:v>0.41615619694016959</c:v>
                  </c:pt>
                  <c:pt idx="1">
                    <c:v>0</c:v>
                  </c:pt>
                  <c:pt idx="2">
                    <c:v>0.95424351247037165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'[gases TANGO.xlsx]CH4'!$F$32:$F$34</c:f>
              <c:numCache>
                <c:formatCode>General</c:formatCode>
                <c:ptCount val="3"/>
                <c:pt idx="0">
                  <c:v>15.79989087356158</c:v>
                </c:pt>
                <c:pt idx="1">
                  <c:v>9.6434660225513884</c:v>
                </c:pt>
                <c:pt idx="2">
                  <c:v>16.757465695928378</c:v>
                </c:pt>
              </c:numCache>
            </c:numRef>
          </c:xVal>
          <c:yVal>
            <c:numRef>
              <c:f>'[gases TANGO.xlsx]CH4'!$C$32:$C$34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CE0-44DC-A401-6E17D4B4B9FE}"/>
            </c:ext>
          </c:extLst>
        </c:ser>
        <c:ser>
          <c:idx val="11"/>
          <c:order val="11"/>
          <c:tx>
            <c:strRef>
              <c:f>'[gases TANGO.xlsx]CH4'!$A$35</c:f>
              <c:strCache>
                <c:ptCount val="1"/>
                <c:pt idx="0">
                  <c:v>Hovgaard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'[gases TANGO.xlsx]CH4'!$H$35:$H$37</c:f>
                <c:numCache>
                  <c:formatCode>General</c:formatCode>
                  <c:ptCount val="3"/>
                  <c:pt idx="0">
                    <c:v>0.50240575320727543</c:v>
                  </c:pt>
                  <c:pt idx="1">
                    <c:v>2.1889729941532718</c:v>
                  </c:pt>
                  <c:pt idx="2">
                    <c:v>1.8439249165622413</c:v>
                  </c:pt>
                </c:numCache>
              </c:numRef>
            </c:plus>
            <c:minus>
              <c:numRef>
                <c:f>'[gases TANGO.xlsx]CH4'!$H$35:$H$37</c:f>
                <c:numCache>
                  <c:formatCode>General</c:formatCode>
                  <c:ptCount val="3"/>
                  <c:pt idx="0">
                    <c:v>0.50240575320727543</c:v>
                  </c:pt>
                  <c:pt idx="1">
                    <c:v>2.1889729941532718</c:v>
                  </c:pt>
                  <c:pt idx="2">
                    <c:v>1.8439249165622413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'[gases TANGO.xlsx]CH4'!$F$35:$F$37</c:f>
              <c:numCache>
                <c:formatCode>General</c:formatCode>
                <c:ptCount val="3"/>
                <c:pt idx="0">
                  <c:v>9.9104047249999994</c:v>
                </c:pt>
                <c:pt idx="1">
                  <c:v>9.9612114920000003</c:v>
                </c:pt>
                <c:pt idx="2">
                  <c:v>8.3131741244999997</c:v>
                </c:pt>
              </c:numCache>
            </c:numRef>
          </c:xVal>
          <c:yVal>
            <c:numRef>
              <c:f>'[gases TANGO.xlsx]CH4'!$C$35:$C$37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0CE0-44DC-A401-6E17D4B4B9FE}"/>
            </c:ext>
          </c:extLst>
        </c:ser>
        <c:ser>
          <c:idx val="12"/>
          <c:order val="12"/>
          <c:tx>
            <c:strRef>
              <c:f>'[gases TANGO.xlsx]CH4'!$A$38</c:f>
              <c:strCache>
                <c:ptCount val="1"/>
                <c:pt idx="0">
                  <c:v>Hovgaard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'[gases TANGO.xlsx]CH4'!$H$38:$H$40</c:f>
                <c:numCache>
                  <c:formatCode>General</c:formatCode>
                  <c:ptCount val="3"/>
                  <c:pt idx="0">
                    <c:v>2.7016700169305947</c:v>
                  </c:pt>
                  <c:pt idx="1">
                    <c:v>0.13949987134118116</c:v>
                  </c:pt>
                  <c:pt idx="2">
                    <c:v>1.340331425488005</c:v>
                  </c:pt>
                </c:numCache>
              </c:numRef>
            </c:plus>
            <c:minus>
              <c:numRef>
                <c:f>'[gases TANGO.xlsx]CH4'!$H$38:$H$40</c:f>
                <c:numCache>
                  <c:formatCode>General</c:formatCode>
                  <c:ptCount val="3"/>
                  <c:pt idx="0">
                    <c:v>2.7016700169305947</c:v>
                  </c:pt>
                  <c:pt idx="1">
                    <c:v>0.13949987134118116</c:v>
                  </c:pt>
                  <c:pt idx="2">
                    <c:v>1.340331425488005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'[gases TANGO.xlsx]CH4'!$F$38:$F$40</c:f>
              <c:numCache>
                <c:formatCode>General</c:formatCode>
                <c:ptCount val="3"/>
                <c:pt idx="0">
                  <c:v>9.9005866305000012</c:v>
                </c:pt>
                <c:pt idx="1">
                  <c:v>10.507201084999998</c:v>
                </c:pt>
                <c:pt idx="2">
                  <c:v>11.57437223</c:v>
                </c:pt>
              </c:numCache>
            </c:numRef>
          </c:xVal>
          <c:yVal>
            <c:numRef>
              <c:f>'[gases TANGO.xlsx]CH4'!$C$38:$C$40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0CE0-44DC-A401-6E17D4B4B9FE}"/>
            </c:ext>
          </c:extLst>
        </c:ser>
        <c:ser>
          <c:idx val="13"/>
          <c:order val="13"/>
          <c:tx>
            <c:strRef>
              <c:f>'[gases TANGO.xlsx]CH4'!$A$41</c:f>
              <c:strCache>
                <c:ptCount val="1"/>
                <c:pt idx="0">
                  <c:v>Foyn</c:v>
                </c:pt>
              </c:strCache>
            </c:strRef>
          </c:tx>
          <c:spPr>
            <a:ln w="38100" cap="rnd">
              <a:solidFill>
                <a:srgbClr val="3333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3333"/>
              </a:solidFill>
              <a:ln w="25400">
                <a:solidFill>
                  <a:srgbClr val="333333"/>
                </a:solidFill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'[gases TANGO.xlsx]CH4'!$H$41:$H$43</c:f>
                <c:numCache>
                  <c:formatCode>General</c:formatCode>
                  <c:ptCount val="3"/>
                  <c:pt idx="0">
                    <c:v>2.7464343507232614</c:v>
                  </c:pt>
                  <c:pt idx="1">
                    <c:v>3.557700920608053</c:v>
                  </c:pt>
                  <c:pt idx="2">
                    <c:v>0.64281120657938906</c:v>
                  </c:pt>
                </c:numCache>
              </c:numRef>
            </c:plus>
            <c:minus>
              <c:numRef>
                <c:f>'[gases TANGO.xlsx]CH4'!$H$41:$H$43</c:f>
                <c:numCache>
                  <c:formatCode>General</c:formatCode>
                  <c:ptCount val="3"/>
                  <c:pt idx="0">
                    <c:v>2.7464343507232614</c:v>
                  </c:pt>
                  <c:pt idx="1">
                    <c:v>3.557700920608053</c:v>
                  </c:pt>
                  <c:pt idx="2">
                    <c:v>0.64281120657938906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'[gases TANGO.xlsx]CH4'!$F$41:$F$43</c:f>
              <c:numCache>
                <c:formatCode>General</c:formatCode>
                <c:ptCount val="3"/>
                <c:pt idx="0">
                  <c:v>12.312128456544881</c:v>
                </c:pt>
                <c:pt idx="1">
                  <c:v>11.409091794879334</c:v>
                </c:pt>
                <c:pt idx="2">
                  <c:v>16.622611296701237</c:v>
                </c:pt>
              </c:numCache>
            </c:numRef>
          </c:xVal>
          <c:yVal>
            <c:numRef>
              <c:f>'[gases TANGO.xlsx]CH4'!$C$41:$C$43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0CE0-44DC-A401-6E17D4B4B9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680096"/>
        <c:axId val="26868681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'[gases TANGO.xlsx]CH4'!$A$5</c15:sqref>
                        </c15:formulaRef>
                      </c:ext>
                    </c:extLst>
                    <c:strCache>
                      <c:ptCount val="1"/>
                      <c:pt idx="0">
                        <c:v>Dodman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'[gases TANGO.xlsx]CH4'!$F$5:$F$7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4.5148697032439022</c:v>
                      </c:pt>
                      <c:pt idx="1">
                        <c:v>4.0190653730988242</c:v>
                      </c:pt>
                      <c:pt idx="2">
                        <c:v>3.7699823364586189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'[gases TANGO.xlsx]CH4'!$C$5:$C$7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50</c:v>
                      </c:pt>
                      <c:pt idx="2">
                        <c:v>180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E-0CE0-44DC-A401-6E17D4B4B9FE}"/>
                  </c:ext>
                </c:extLst>
              </c15:ser>
            </c15:filteredScatterSeries>
          </c:ext>
        </c:extLst>
      </c:scatterChart>
      <c:valAx>
        <c:axId val="268680096"/>
        <c:scaling>
          <c:orientation val="minMax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2400" b="1">
                    <a:solidFill>
                      <a:sysClr val="windowText" lastClr="000000"/>
                    </a:solidFill>
                  </a:rPr>
                  <a:t>Concentration CH</a:t>
                </a:r>
                <a:r>
                  <a:rPr lang="fr-BE" sz="2400" b="1" baseline="-25000">
                    <a:solidFill>
                      <a:sysClr val="windowText" lastClr="000000"/>
                    </a:solidFill>
                  </a:rPr>
                  <a:t>4</a:t>
                </a:r>
                <a:r>
                  <a:rPr lang="fr-BE" sz="2400" b="1">
                    <a:solidFill>
                      <a:sysClr val="windowText" lastClr="000000"/>
                    </a:solidFill>
                  </a:rPr>
                  <a:t> (</a:t>
                </a:r>
                <a:r>
                  <a:rPr lang="fr-BE" sz="2400" b="1" err="1">
                    <a:solidFill>
                      <a:sysClr val="windowText" lastClr="000000"/>
                    </a:solidFill>
                  </a:rPr>
                  <a:t>nM</a:t>
                </a:r>
                <a:r>
                  <a:rPr lang="fr-BE" sz="2400" b="1">
                    <a:solidFill>
                      <a:sysClr val="windowText" lastClr="000000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8686816"/>
        <c:crosses val="autoZero"/>
        <c:crossBetween val="midCat"/>
      </c:valAx>
      <c:valAx>
        <c:axId val="26868681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2400" b="1">
                    <a:solidFill>
                      <a:sysClr val="windowText" lastClr="000000"/>
                    </a:solidFill>
                  </a:rPr>
                  <a:t>Depth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8680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50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'[gases TANGO.xlsx]CH4'!$A$2</c:f>
              <c:strCache>
                <c:ptCount val="1"/>
                <c:pt idx="0">
                  <c:v>Dodman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xVal>
            <c:numRef>
              <c:f>'[gases TANGO.xlsx]CH4'!$E$2:$E$4</c:f>
              <c:numCache>
                <c:formatCode>General</c:formatCode>
                <c:ptCount val="3"/>
                <c:pt idx="0">
                  <c:v>33.238999999999997</c:v>
                </c:pt>
                <c:pt idx="1">
                  <c:v>33.572540135966761</c:v>
                </c:pt>
                <c:pt idx="2">
                  <c:v>33.583522106628649</c:v>
                </c:pt>
              </c:numCache>
            </c:numRef>
          </c:xVal>
          <c:yVal>
            <c:numRef>
              <c:f>'[gases TANGO.xlsx]CH4'!$C$2:$C$4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35A-4A16-B90C-543E7AB9A24F}"/>
            </c:ext>
          </c:extLst>
        </c:ser>
        <c:ser>
          <c:idx val="2"/>
          <c:order val="2"/>
          <c:tx>
            <c:strRef>
              <c:f>'[gases TANGO.xlsx]CH4'!$A$8</c:f>
              <c:strCache>
                <c:ptCount val="1"/>
                <c:pt idx="0">
                  <c:v>Blaiklock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</c:spPr>
          </c:marker>
          <c:xVal>
            <c:numRef>
              <c:f>'[gases TANGO.xlsx]CH4'!$E$8:$E$10</c:f>
              <c:numCache>
                <c:formatCode>General</c:formatCode>
                <c:ptCount val="3"/>
                <c:pt idx="0">
                  <c:v>32.951261050306641</c:v>
                </c:pt>
                <c:pt idx="1">
                  <c:v>32.944989925257829</c:v>
                </c:pt>
                <c:pt idx="2">
                  <c:v>32.975954918293532</c:v>
                </c:pt>
              </c:numCache>
            </c:numRef>
          </c:xVal>
          <c:yVal>
            <c:numRef>
              <c:f>'[gases TANGO.xlsx]CH4'!$C$8:$C$10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35A-4A16-B90C-543E7AB9A24F}"/>
            </c:ext>
          </c:extLst>
        </c:ser>
        <c:ser>
          <c:idx val="3"/>
          <c:order val="3"/>
          <c:tx>
            <c:strRef>
              <c:f>'[gases TANGO.xlsx]CH4'!$A$11</c:f>
              <c:strCache>
                <c:ptCount val="1"/>
                <c:pt idx="0">
                  <c:v>Blaiklock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</c:spPr>
          </c:marker>
          <c:xVal>
            <c:numRef>
              <c:f>'[gases TANGO.xlsx]CH4'!$E$11:$E$13</c:f>
              <c:numCache>
                <c:formatCode>General</c:formatCode>
                <c:ptCount val="3"/>
                <c:pt idx="0">
                  <c:v>32.706646470811869</c:v>
                </c:pt>
                <c:pt idx="1">
                  <c:v>32.776207079022768</c:v>
                </c:pt>
                <c:pt idx="2">
                  <c:v>33.02025303177998</c:v>
                </c:pt>
              </c:numCache>
            </c:numRef>
          </c:xVal>
          <c:yVal>
            <c:numRef>
              <c:f>'[gases TANGO.xlsx]CH4'!$C$11:$C$13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18.2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35A-4A16-B90C-543E7AB9A24F}"/>
            </c:ext>
          </c:extLst>
        </c:ser>
        <c:ser>
          <c:idx val="4"/>
          <c:order val="4"/>
          <c:tx>
            <c:strRef>
              <c:f>'[gases TANGO.xlsx]CH4'!$A$14</c:f>
              <c:strCache>
                <c:ptCount val="1"/>
                <c:pt idx="0">
                  <c:v>Blaiklock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</c:spPr>
          </c:marker>
          <c:xVal>
            <c:numRef>
              <c:f>'[gases TANGO.xlsx]CH4'!$E$14:$E$16</c:f>
              <c:numCache>
                <c:formatCode>General</c:formatCode>
                <c:ptCount val="3"/>
                <c:pt idx="0">
                  <c:v>33.139145826202096</c:v>
                </c:pt>
                <c:pt idx="1">
                  <c:v>33.127601222650647</c:v>
                </c:pt>
                <c:pt idx="2">
                  <c:v>33.326475185695344</c:v>
                </c:pt>
              </c:numCache>
            </c:numRef>
          </c:xVal>
          <c:yVal>
            <c:numRef>
              <c:f>'[gases TANGO.xlsx]CH4'!$C$14:$C$16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35A-4A16-B90C-543E7AB9A24F}"/>
            </c:ext>
          </c:extLst>
        </c:ser>
        <c:ser>
          <c:idx val="5"/>
          <c:order val="5"/>
          <c:tx>
            <c:strRef>
              <c:f>'[gases TANGO.xlsx]CH4'!$A$17</c:f>
              <c:strCache>
                <c:ptCount val="1"/>
                <c:pt idx="0">
                  <c:v>Blaiklock</c:v>
                </c:pt>
              </c:strCache>
            </c:strRef>
          </c:tx>
          <c:spPr>
            <a:ln w="3810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25400">
                <a:solidFill>
                  <a:srgbClr val="92D050"/>
                </a:solidFill>
              </a:ln>
              <a:effectLst/>
            </c:spPr>
          </c:marker>
          <c:xVal>
            <c:numRef>
              <c:f>'[gases TANGO.xlsx]CH4'!$E$17:$E$19</c:f>
              <c:numCache>
                <c:formatCode>General</c:formatCode>
                <c:ptCount val="3"/>
                <c:pt idx="0">
                  <c:v>33.039205285775473</c:v>
                </c:pt>
                <c:pt idx="1">
                  <c:v>33.107637824125014</c:v>
                </c:pt>
                <c:pt idx="2">
                  <c:v>33.161846621104715</c:v>
                </c:pt>
              </c:numCache>
            </c:numRef>
          </c:xVal>
          <c:yVal>
            <c:numRef>
              <c:f>'[gases TANGO.xlsx]CH4'!$C$17:$C$19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35A-4A16-B90C-543E7AB9A24F}"/>
            </c:ext>
          </c:extLst>
        </c:ser>
        <c:ser>
          <c:idx val="6"/>
          <c:order val="6"/>
          <c:tx>
            <c:strRef>
              <c:f>'[gases TANGO.xlsx]CH4'!$A$20</c:f>
              <c:strCache>
                <c:ptCount val="1"/>
                <c:pt idx="0">
                  <c:v>Dodman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</c:spPr>
          </c:marker>
          <c:xVal>
            <c:numRef>
              <c:f>'[gases TANGO.xlsx]CH4'!$E$20:$E$22</c:f>
              <c:numCache>
                <c:formatCode>General</c:formatCode>
                <c:ptCount val="3"/>
                <c:pt idx="0">
                  <c:v>33.294498419902709</c:v>
                </c:pt>
                <c:pt idx="1">
                  <c:v>33.471052611511617</c:v>
                </c:pt>
                <c:pt idx="2">
                  <c:v>33.522030282989824</c:v>
                </c:pt>
              </c:numCache>
            </c:numRef>
          </c:xVal>
          <c:yVal>
            <c:numRef>
              <c:f>'[gases TANGO.xlsx]CH4'!$C$20:$C$22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35A-4A16-B90C-543E7AB9A24F}"/>
            </c:ext>
          </c:extLst>
        </c:ser>
        <c:ser>
          <c:idx val="7"/>
          <c:order val="7"/>
          <c:tx>
            <c:strRef>
              <c:f>'[gases TANGO.xlsx]CH4'!$A$23</c:f>
              <c:strCache>
                <c:ptCount val="1"/>
                <c:pt idx="0">
                  <c:v>Melchior North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'[gases TANGO.xlsx]CH4'!$E$23:$E$25</c:f>
              <c:numCache>
                <c:formatCode>General</c:formatCode>
                <c:ptCount val="3"/>
                <c:pt idx="0">
                  <c:v>33.265760123120138</c:v>
                </c:pt>
                <c:pt idx="1">
                  <c:v>33.589633569312802</c:v>
                </c:pt>
                <c:pt idx="2">
                  <c:v>33.77481021824336</c:v>
                </c:pt>
              </c:numCache>
            </c:numRef>
          </c:xVal>
          <c:yVal>
            <c:numRef>
              <c:f>'[gases TANGO.xlsx]CH4'!$C$23:$C$25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35A-4A16-B90C-543E7AB9A24F}"/>
            </c:ext>
          </c:extLst>
        </c:ser>
        <c:ser>
          <c:idx val="8"/>
          <c:order val="8"/>
          <c:tx>
            <c:strRef>
              <c:f>'[gases TANGO.xlsx]CH4'!$A$26</c:f>
              <c:strCache>
                <c:ptCount val="1"/>
                <c:pt idx="0">
                  <c:v>Melchior North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'[gases TANGO.xlsx]CH4'!$E$26:$E$28</c:f>
              <c:numCache>
                <c:formatCode>General</c:formatCode>
                <c:ptCount val="3"/>
                <c:pt idx="0">
                  <c:v>32.754425586960998</c:v>
                </c:pt>
                <c:pt idx="1">
                  <c:v>33.654123908483577</c:v>
                </c:pt>
                <c:pt idx="2">
                  <c:v>33.812735020226647</c:v>
                </c:pt>
              </c:numCache>
            </c:numRef>
          </c:xVal>
          <c:yVal>
            <c:numRef>
              <c:f>'[gases TANGO.xlsx]CH4'!$C$26:$C$28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135A-4A16-B90C-543E7AB9A24F}"/>
            </c:ext>
          </c:extLst>
        </c:ser>
        <c:ser>
          <c:idx val="9"/>
          <c:order val="9"/>
          <c:tx>
            <c:strRef>
              <c:f>'[gases TANGO.xlsx]CH4'!$A$29</c:f>
              <c:strCache>
                <c:ptCount val="1"/>
                <c:pt idx="0">
                  <c:v>Melchior South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</c:spPr>
          </c:marker>
          <c:xVal>
            <c:numRef>
              <c:f>'[gases TANGO.xlsx]CH4'!$E$29:$E$31</c:f>
              <c:numCache>
                <c:formatCode>General</c:formatCode>
                <c:ptCount val="3"/>
                <c:pt idx="0">
                  <c:v>31.057022302600021</c:v>
                </c:pt>
                <c:pt idx="1">
                  <c:v>33.080055473056056</c:v>
                </c:pt>
                <c:pt idx="2">
                  <c:v>31.566029262563067</c:v>
                </c:pt>
              </c:numCache>
            </c:numRef>
          </c:xVal>
          <c:yVal>
            <c:numRef>
              <c:f>'[gases TANGO.xlsx]CH4'!$C$29:$C$31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135A-4A16-B90C-543E7AB9A24F}"/>
            </c:ext>
          </c:extLst>
        </c:ser>
        <c:ser>
          <c:idx val="10"/>
          <c:order val="10"/>
          <c:tx>
            <c:strRef>
              <c:f>'[gases TANGO.xlsx]CH4'!$A$32</c:f>
              <c:strCache>
                <c:ptCount val="1"/>
                <c:pt idx="0">
                  <c:v>Melchior South</c:v>
                </c:pt>
              </c:strCache>
            </c:strRef>
          </c:tx>
          <c:spPr>
            <a:ln w="381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25400">
                <a:solidFill>
                  <a:srgbClr val="FFC000"/>
                </a:solidFill>
              </a:ln>
              <a:effectLst/>
            </c:spPr>
          </c:marker>
          <c:xVal>
            <c:numRef>
              <c:f>'[gases TANGO.xlsx]CH4'!$E$32:$E$34</c:f>
              <c:numCache>
                <c:formatCode>General</c:formatCode>
                <c:ptCount val="3"/>
                <c:pt idx="0">
                  <c:v>32.021239696577112</c:v>
                </c:pt>
                <c:pt idx="1">
                  <c:v>33.434804765779759</c:v>
                </c:pt>
                <c:pt idx="2">
                  <c:v>33.847203172483702</c:v>
                </c:pt>
              </c:numCache>
            </c:numRef>
          </c:xVal>
          <c:yVal>
            <c:numRef>
              <c:f>'[gases TANGO.xlsx]CH4'!$C$32:$C$34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35A-4A16-B90C-543E7AB9A24F}"/>
            </c:ext>
          </c:extLst>
        </c:ser>
        <c:ser>
          <c:idx val="11"/>
          <c:order val="11"/>
          <c:tx>
            <c:strRef>
              <c:f>'[gases TANGO.xlsx]CH4'!$A$35</c:f>
              <c:strCache>
                <c:ptCount val="1"/>
                <c:pt idx="0">
                  <c:v>Hovgaard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  <a:effectLst/>
            </c:spPr>
          </c:marker>
          <c:xVal>
            <c:numRef>
              <c:f>'[gases TANGO.xlsx]CH4'!$E$35:$E$37</c:f>
              <c:numCache>
                <c:formatCode>General</c:formatCode>
                <c:ptCount val="3"/>
                <c:pt idx="0">
                  <c:v>33.780649759271782</c:v>
                </c:pt>
                <c:pt idx="1">
                  <c:v>33.22667843613128</c:v>
                </c:pt>
                <c:pt idx="2">
                  <c:v>33.113426120135628</c:v>
                </c:pt>
              </c:numCache>
            </c:numRef>
          </c:xVal>
          <c:yVal>
            <c:numRef>
              <c:f>'[gases TANGO.xlsx]CH4'!$C$35:$C$37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35A-4A16-B90C-543E7AB9A24F}"/>
            </c:ext>
          </c:extLst>
        </c:ser>
        <c:ser>
          <c:idx val="12"/>
          <c:order val="12"/>
          <c:tx>
            <c:strRef>
              <c:f>'[gases TANGO.xlsx]CH4'!$A$38</c:f>
              <c:strCache>
                <c:ptCount val="1"/>
                <c:pt idx="0">
                  <c:v>Hovgaard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25400">
                <a:solidFill>
                  <a:srgbClr val="C00000"/>
                </a:solidFill>
              </a:ln>
              <a:effectLst/>
            </c:spPr>
          </c:marker>
          <c:xVal>
            <c:numRef>
              <c:f>'[gases TANGO.xlsx]CH4'!$E$38:$E$40</c:f>
              <c:numCache>
                <c:formatCode>General</c:formatCode>
                <c:ptCount val="3"/>
                <c:pt idx="0">
                  <c:v>32.984439901994101</c:v>
                </c:pt>
                <c:pt idx="1">
                  <c:v>33.361204675776996</c:v>
                </c:pt>
                <c:pt idx="2">
                  <c:v>33.449830799374894</c:v>
                </c:pt>
              </c:numCache>
            </c:numRef>
          </c:xVal>
          <c:yVal>
            <c:numRef>
              <c:f>'[gases TANGO.xlsx]CH4'!$C$38:$C$40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135A-4A16-B90C-543E7AB9A24F}"/>
            </c:ext>
          </c:extLst>
        </c:ser>
        <c:ser>
          <c:idx val="13"/>
          <c:order val="13"/>
          <c:tx>
            <c:strRef>
              <c:f>'[gases TANGO.xlsx]CH4'!$A$41</c:f>
              <c:strCache>
                <c:ptCount val="1"/>
                <c:pt idx="0">
                  <c:v>Foyn</c:v>
                </c:pt>
              </c:strCache>
            </c:strRef>
          </c:tx>
          <c:spPr>
            <a:ln w="38100" cap="rnd">
              <a:solidFill>
                <a:srgbClr val="3333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3333"/>
              </a:solidFill>
              <a:ln w="25400">
                <a:solidFill>
                  <a:srgbClr val="333333"/>
                </a:solidFill>
              </a:ln>
              <a:effectLst/>
            </c:spPr>
          </c:marker>
          <c:xVal>
            <c:numRef>
              <c:f>'[gases TANGO.xlsx]CH4'!$E$41:$E$43</c:f>
              <c:numCache>
                <c:formatCode>General</c:formatCode>
                <c:ptCount val="3"/>
                <c:pt idx="0">
                  <c:v>32.883000000000003</c:v>
                </c:pt>
                <c:pt idx="1">
                  <c:v>33.344000000000001</c:v>
                </c:pt>
                <c:pt idx="2">
                  <c:v>33.853999999999999</c:v>
                </c:pt>
              </c:numCache>
            </c:numRef>
          </c:xVal>
          <c:yVal>
            <c:numRef>
              <c:f>'[gases TANGO.xlsx]CH4'!$C$41:$C$43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135A-4A16-B90C-543E7AB9A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8680096"/>
        <c:axId val="268686816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'[gases TANGO.xlsx]CH4'!$A$5</c15:sqref>
                        </c15:formulaRef>
                      </c:ext>
                    </c:extLst>
                    <c:strCache>
                      <c:ptCount val="1"/>
                      <c:pt idx="0">
                        <c:v>Dodman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'[gases TANGO.xlsx]CH4'!$F$5:$F$7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4.5148697032439022</c:v>
                      </c:pt>
                      <c:pt idx="1">
                        <c:v>4.0190653730988242</c:v>
                      </c:pt>
                      <c:pt idx="2">
                        <c:v>3.7699823364586189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'[gases TANGO.xlsx]CH4'!$C$5:$C$7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</c:v>
                      </c:pt>
                      <c:pt idx="1">
                        <c:v>50</c:v>
                      </c:pt>
                      <c:pt idx="2">
                        <c:v>180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E-135A-4A16-B90C-543E7AB9A24F}"/>
                  </c:ext>
                </c:extLst>
              </c15:ser>
            </c15:filteredScatterSeries>
          </c:ext>
        </c:extLst>
      </c:scatterChart>
      <c:valAx>
        <c:axId val="268680096"/>
        <c:scaling>
          <c:orientation val="minMax"/>
          <c:max val="36"/>
          <c:min val="30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2400" b="1">
                    <a:solidFill>
                      <a:sysClr val="windowText" lastClr="000000"/>
                    </a:solidFill>
                  </a:rPr>
                  <a:t>Salinity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8686816"/>
        <c:crosses val="autoZero"/>
        <c:crossBetween val="midCat"/>
      </c:valAx>
      <c:valAx>
        <c:axId val="268686816"/>
        <c:scaling>
          <c:orientation val="maxMin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2800" b="1">
                    <a:solidFill>
                      <a:sysClr val="windowText" lastClr="000000"/>
                    </a:solidFill>
                  </a:rPr>
                  <a:t>Depth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68680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alpha val="50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04C0014-FFDD-4023-8AAB-93AE7091450A}" type="datetimeFigureOut">
              <a:rPr lang="fr-BE"/>
              <a:pPr>
                <a:defRPr/>
              </a:pPr>
              <a:t>04-03-25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9375" y="9491663"/>
            <a:ext cx="2976563" cy="500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32A62E5-7DE5-4840-BFB7-BE889DCC9A5A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726324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656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6563" cy="500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307959A-D026-4889-BBC8-59C5F910EA23}" type="datetimeFigureOut">
              <a:rPr lang="fr-BE"/>
              <a:pPr>
                <a:defRPr/>
              </a:pPr>
              <a:t>04-03-25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17713" y="749300"/>
            <a:ext cx="283210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7388" y="4746625"/>
            <a:ext cx="5492750" cy="44973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91663"/>
            <a:ext cx="2976563" cy="500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9375" y="9491663"/>
            <a:ext cx="2976563" cy="500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7241870-3BE1-4A50-B736-F0285622E37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670780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BE" altLang="fr-FR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4069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66975" y="13531850"/>
            <a:ext cx="27965400" cy="9339263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935538" y="24685625"/>
            <a:ext cx="23028275" cy="111331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978FF-AE9A-4BE6-A95A-E3D153B7610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28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DBC7A-E348-4FDD-9F7A-5330C3D3D8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97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3441025" y="3871913"/>
            <a:ext cx="6991350" cy="3485038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466975" y="3871913"/>
            <a:ext cx="20821650" cy="3485038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C180-7774-4464-8C7D-F064E12966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2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1498A-0910-4319-80F8-AB3938A176C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96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8738" y="27992388"/>
            <a:ext cx="27963812" cy="86518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98738" y="18464213"/>
            <a:ext cx="27963812" cy="9528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21D13-DE9D-46BD-A5A0-83FE51B4711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00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466975" y="12584113"/>
            <a:ext cx="13906500" cy="26138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525875" y="12584113"/>
            <a:ext cx="13906500" cy="26138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8D3E-1D59-4132-82B4-CEA21FD429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1770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4650" y="1744663"/>
            <a:ext cx="29610050" cy="725963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44650" y="9750425"/>
            <a:ext cx="14536738" cy="4064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644650" y="13814425"/>
            <a:ext cx="14536738" cy="25099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6713200" y="9750425"/>
            <a:ext cx="14541500" cy="4064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6713200" y="13814425"/>
            <a:ext cx="14541500" cy="25099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9B20-7516-411E-898A-C50562FD32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81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95042-D50E-4E43-8C90-881E13D7B6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45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9946D-8651-4DE6-9044-D5C3264FDE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775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4650" y="1735138"/>
            <a:ext cx="10823575" cy="73802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863513" y="1735138"/>
            <a:ext cx="18391187" cy="37179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4650" y="9115425"/>
            <a:ext cx="10823575" cy="2979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A57B1-9737-43F1-B7FF-32FDD32C38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73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48425" y="30494288"/>
            <a:ext cx="19738975" cy="35988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448425" y="3892550"/>
            <a:ext cx="19738975" cy="26138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48425" y="34093150"/>
            <a:ext cx="19738975" cy="51133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927A8-AE89-4591-85F6-A4B2E07CB5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408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6975" y="3871913"/>
            <a:ext cx="27965400" cy="726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6919" tIns="218459" rIns="436919" bIns="2184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6975" y="12584113"/>
            <a:ext cx="27965400" cy="261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6919" tIns="218459" rIns="436919" bIns="218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6975" y="39690675"/>
            <a:ext cx="68548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6919" tIns="218459" rIns="436919" bIns="218459" numCol="1" anchor="t" anchorCtr="0" compatLnSpc="1">
            <a:prstTxWarp prst="textNoShape">
              <a:avLst/>
            </a:prstTxWarp>
          </a:bodyPr>
          <a:lstStyle>
            <a:lvl1pPr defTabSz="4368800">
              <a:defRPr sz="67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1088" y="39690675"/>
            <a:ext cx="1041717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6919" tIns="218459" rIns="436919" bIns="218459" numCol="1" anchor="t" anchorCtr="0" compatLnSpc="1">
            <a:prstTxWarp prst="textNoShape">
              <a:avLst/>
            </a:prstTxWarp>
          </a:bodyPr>
          <a:lstStyle>
            <a:lvl1pPr algn="ctr" defTabSz="4368800">
              <a:defRPr sz="67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77550" y="39690675"/>
            <a:ext cx="6854825" cy="290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6919" tIns="218459" rIns="436919" bIns="218459" numCol="1" anchor="t" anchorCtr="0" compatLnSpc="1">
            <a:prstTxWarp prst="textNoShape">
              <a:avLst/>
            </a:prstTxWarp>
          </a:bodyPr>
          <a:lstStyle>
            <a:lvl1pPr algn="r" defTabSz="4368800">
              <a:defRPr sz="6700">
                <a:latin typeface="Arial" pitchFamily="34" charset="0"/>
              </a:defRPr>
            </a:lvl1pPr>
          </a:lstStyle>
          <a:p>
            <a:pPr>
              <a:defRPr/>
            </a:pPr>
            <a:fld id="{1E413866-0F0A-4397-B4FA-16DD288A85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68800" rtl="0" eaLnBrk="0" fontAlgn="base" hangingPunct="0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defTabSz="4368800" rtl="0" eaLnBrk="0" fontAlgn="base" hangingPunct="0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0"/>
        </a:defRPr>
      </a:lvl2pPr>
      <a:lvl3pPr algn="ctr" defTabSz="4368800" rtl="0" eaLnBrk="0" fontAlgn="base" hangingPunct="0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0"/>
        </a:defRPr>
      </a:lvl3pPr>
      <a:lvl4pPr algn="ctr" defTabSz="4368800" rtl="0" eaLnBrk="0" fontAlgn="base" hangingPunct="0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0"/>
        </a:defRPr>
      </a:lvl4pPr>
      <a:lvl5pPr algn="ctr" defTabSz="4368800" rtl="0" eaLnBrk="0" fontAlgn="base" hangingPunct="0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Arial" charset="0"/>
          <a:ea typeface="ＭＳ Ｐゴシック" pitchFamily="1" charset="-128"/>
          <a:cs typeface="ＭＳ Ｐゴシック" charset="0"/>
        </a:defRPr>
      </a:lvl5pPr>
      <a:lvl6pPr marL="457200" algn="ctr" defTabSz="4368800" rtl="0" fontAlgn="base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defTabSz="4368800" rtl="0" fontAlgn="base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defTabSz="4368800" rtl="0" fontAlgn="base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defTabSz="4368800" rtl="0" fontAlgn="base">
        <a:spcBef>
          <a:spcPct val="0"/>
        </a:spcBef>
        <a:spcAft>
          <a:spcPct val="0"/>
        </a:spcAft>
        <a:defRPr sz="210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1638300" indent="-1638300" algn="l" defTabSz="4368800" rtl="0" eaLnBrk="0" fontAlgn="base" hangingPunct="0">
        <a:spcBef>
          <a:spcPct val="20000"/>
        </a:spcBef>
        <a:spcAft>
          <a:spcPct val="0"/>
        </a:spcAft>
        <a:buChar char="•"/>
        <a:defRPr sz="153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3549650" indent="-1365250" algn="l" defTabSz="4368800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+mn-ea"/>
        </a:defRPr>
      </a:lvl2pPr>
      <a:lvl3pPr marL="5461000" indent="-1092200" algn="l" defTabSz="4368800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+mn-ea"/>
        </a:defRPr>
      </a:lvl3pPr>
      <a:lvl4pPr marL="7645400" indent="-1092200" algn="l" defTabSz="4368800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+mn-ea"/>
        </a:defRPr>
      </a:lvl4pPr>
      <a:lvl5pPr marL="9831388" indent="-1093788" algn="l" defTabSz="4368800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5pPr>
      <a:lvl6pPr marL="10288588" indent="-1093788" algn="l" defTabSz="4368800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6pPr>
      <a:lvl7pPr marL="10745788" indent="-1093788" algn="l" defTabSz="4368800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7pPr>
      <a:lvl8pPr marL="11202988" indent="-1093788" algn="l" defTabSz="4368800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8pPr>
      <a:lvl9pPr marL="11660188" indent="-1093788" algn="l" defTabSz="4368800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hart" Target="../charts/chart2.xml"/><Relationship Id="rId18" Type="http://schemas.openxmlformats.org/officeDocument/2006/relationships/image" Target="../media/image12.png"/><Relationship Id="rId3" Type="http://schemas.openxmlformats.org/officeDocument/2006/relationships/chart" Target="../charts/chart1.xml"/><Relationship Id="rId21" Type="http://schemas.openxmlformats.org/officeDocument/2006/relationships/image" Target="../media/image15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microsoft.com/office/2007/relationships/hdphoto" Target="../media/hdphoto2.wdp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24" Type="http://schemas.openxmlformats.org/officeDocument/2006/relationships/image" Target="../media/image18.png"/><Relationship Id="rId5" Type="http://schemas.openxmlformats.org/officeDocument/2006/relationships/image" Target="../media/image2.jpeg"/><Relationship Id="rId15" Type="http://schemas.openxmlformats.org/officeDocument/2006/relationships/image" Target="../media/image10.png"/><Relationship Id="rId23" Type="http://schemas.openxmlformats.org/officeDocument/2006/relationships/image" Target="../media/image17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888F9D7B-8855-A164-C495-F082F7D27A16}"/>
              </a:ext>
            </a:extLst>
          </p:cNvPr>
          <p:cNvSpPr/>
          <p:nvPr/>
        </p:nvSpPr>
        <p:spPr bwMode="auto">
          <a:xfrm>
            <a:off x="0" y="-48413"/>
            <a:ext cx="32878213" cy="43599424"/>
          </a:xfrm>
          <a:prstGeom prst="rect">
            <a:avLst/>
          </a:prstGeom>
          <a:solidFill>
            <a:srgbClr val="B3C7D7"/>
          </a:solidFill>
          <a:ln w="9525" cap="flat" cmpd="sng" algn="ctr">
            <a:solidFill>
              <a:srgbClr val="B8CBD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E272E3-4CD8-3E23-06AA-BFF4C1F5FCDF}"/>
              </a:ext>
            </a:extLst>
          </p:cNvPr>
          <p:cNvSpPr/>
          <p:nvPr/>
        </p:nvSpPr>
        <p:spPr bwMode="auto">
          <a:xfrm>
            <a:off x="-103336" y="-48413"/>
            <a:ext cx="33209357" cy="436110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9FAB23D7-D5C6-CC97-8937-560ACB69F032}"/>
              </a:ext>
            </a:extLst>
          </p:cNvPr>
          <p:cNvSpPr/>
          <p:nvPr/>
        </p:nvSpPr>
        <p:spPr>
          <a:xfrm>
            <a:off x="15801605" y="5022633"/>
            <a:ext cx="16341396" cy="12907117"/>
          </a:xfrm>
          <a:prstGeom prst="round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fr-BE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BE7DEF7-7AC6-29F5-31E7-BAA612A7E314}"/>
              </a:ext>
            </a:extLst>
          </p:cNvPr>
          <p:cNvSpPr/>
          <p:nvPr/>
        </p:nvSpPr>
        <p:spPr bwMode="auto">
          <a:xfrm>
            <a:off x="-49215" y="-51537"/>
            <a:ext cx="32927428" cy="4129392"/>
          </a:xfrm>
          <a:prstGeom prst="rect">
            <a:avLst/>
          </a:prstGeom>
          <a:solidFill>
            <a:srgbClr val="84A5BF"/>
          </a:solidFill>
          <a:ln w="9525" cap="flat" cmpd="sng" algn="ctr">
            <a:solidFill>
              <a:srgbClr val="84A5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3BEA43F-AA5A-10B3-1850-C41474FF96BC}"/>
              </a:ext>
            </a:extLst>
          </p:cNvPr>
          <p:cNvSpPr txBox="1"/>
          <p:nvPr/>
        </p:nvSpPr>
        <p:spPr>
          <a:xfrm>
            <a:off x="-103337" y="280521"/>
            <a:ext cx="33106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7200" b="1" err="1">
                <a:solidFill>
                  <a:srgbClr val="21234A"/>
                </a:solidFill>
              </a:rPr>
              <a:t>Methane</a:t>
            </a:r>
            <a:r>
              <a:rPr lang="fr-BE" sz="7200" b="1">
                <a:solidFill>
                  <a:srgbClr val="21234A"/>
                </a:solidFill>
              </a:rPr>
              <a:t>: sources and </a:t>
            </a:r>
            <a:r>
              <a:rPr lang="fr-BE" sz="7200" b="1" err="1">
                <a:solidFill>
                  <a:srgbClr val="21234A"/>
                </a:solidFill>
              </a:rPr>
              <a:t>variability</a:t>
            </a:r>
            <a:r>
              <a:rPr lang="fr-BE" sz="7200" b="1">
                <a:solidFill>
                  <a:srgbClr val="21234A"/>
                </a:solidFill>
              </a:rPr>
              <a:t> in the West </a:t>
            </a:r>
            <a:r>
              <a:rPr lang="fr-BE" sz="7200" b="1" err="1">
                <a:solidFill>
                  <a:srgbClr val="21234A"/>
                </a:solidFill>
              </a:rPr>
              <a:t>Antarctic</a:t>
            </a:r>
            <a:r>
              <a:rPr lang="fr-BE" sz="7200" b="1">
                <a:solidFill>
                  <a:srgbClr val="21234A"/>
                </a:solidFill>
              </a:rPr>
              <a:t> Peninsula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E9947B-2774-C91E-F018-C568F380BF07}"/>
              </a:ext>
            </a:extLst>
          </p:cNvPr>
          <p:cNvSpPr txBox="1"/>
          <p:nvPr/>
        </p:nvSpPr>
        <p:spPr>
          <a:xfrm>
            <a:off x="-175603" y="1683579"/>
            <a:ext cx="33106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Brusselman</a:t>
            </a:r>
            <a:r>
              <a:rPr lang="fr-FR" sz="4000" b="1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fr-F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O. Crabeck</a:t>
            </a:r>
            <a:r>
              <a:rPr lang="fr-FR" sz="4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fr-F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Muller</a:t>
            </a:r>
            <a:r>
              <a:rPr lang="fr-FR" sz="4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fr-F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P.A. Araujo</a:t>
            </a:r>
            <a:r>
              <a:rPr lang="fr-FR" sz="4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E. De Borger</a:t>
            </a:r>
            <a:r>
              <a:rPr lang="fr-FR" sz="4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Danis</a:t>
            </a:r>
            <a:r>
              <a:rPr lang="fr-FR" sz="4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Dall’Osto</a:t>
            </a:r>
            <a:r>
              <a:rPr lang="fr-FR" sz="4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F. Fripiat</a:t>
            </a:r>
            <a:r>
              <a:rPr lang="fr-FR" sz="4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Delille</a:t>
            </a:r>
            <a:r>
              <a:rPr lang="fr-FR" sz="4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fr-FR" sz="400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A224F4D-581F-3D05-C9A9-C1657712C794}"/>
              </a:ext>
            </a:extLst>
          </p:cNvPr>
          <p:cNvSpPr txBox="1"/>
          <p:nvPr/>
        </p:nvSpPr>
        <p:spPr>
          <a:xfrm>
            <a:off x="-70033" y="2584090"/>
            <a:ext cx="33018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1 Chemical Oceanography Unit, University of Liège</a:t>
            </a:r>
            <a:r>
              <a:rPr lang="fr-BE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2 Glaciology laboratory, </a:t>
            </a:r>
            <a:r>
              <a:rPr lang="en-GB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Université Libre de </a:t>
            </a:r>
            <a:r>
              <a:rPr lang="en-GB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Bruxelles</a:t>
            </a:r>
            <a:r>
              <a:rPr lang="fr-BE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GB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3 Chemical engineering faculty, Central University of Ecuador</a:t>
            </a:r>
            <a:r>
              <a:rPr lang="fr-BE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4 </a:t>
            </a:r>
            <a:r>
              <a:rPr lang="en-US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Marine Biology (</a:t>
            </a:r>
            <a:r>
              <a:rPr lang="en-US" err="1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MarBiol</a:t>
            </a:r>
            <a:r>
              <a:rPr lang="en-US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)</a:t>
            </a:r>
            <a:r>
              <a:rPr lang="en-US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, University of </a:t>
            </a:r>
            <a:r>
              <a:rPr lang="en-US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Gent</a:t>
            </a:r>
            <a:r>
              <a:rPr lang="fr-BE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US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5 Marine Biology Lab (BIOMAR), </a:t>
            </a:r>
            <a:r>
              <a:rPr lang="fr-BE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Université Libre de Bruxelles</a:t>
            </a:r>
            <a:r>
              <a:rPr lang="fr-BE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, </a:t>
            </a:r>
            <a:r>
              <a:rPr lang="en-GB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6</a:t>
            </a:r>
            <a:r>
              <a:rPr lang="en-GB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Institut</a:t>
            </a:r>
            <a:r>
              <a:rPr lang="en-GB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de </a:t>
            </a:r>
            <a:r>
              <a:rPr lang="en-GB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Ciences</a:t>
            </a:r>
            <a:r>
              <a:rPr lang="en-GB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del Mar ICM, Spanish National Research Council (CSIC)</a:t>
            </a:r>
            <a:endParaRPr lang="fr-BE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50" name="Flèche : pentagone 49">
            <a:extLst>
              <a:ext uri="{FF2B5EF4-FFF2-40B4-BE49-F238E27FC236}">
                <a16:creationId xmlns:a16="http://schemas.microsoft.com/office/drawing/2014/main" id="{9AE1EFD0-0E02-B90C-F2EE-089F7B3A45EB}"/>
              </a:ext>
            </a:extLst>
          </p:cNvPr>
          <p:cNvSpPr/>
          <p:nvPr/>
        </p:nvSpPr>
        <p:spPr bwMode="auto">
          <a:xfrm>
            <a:off x="472964" y="4586626"/>
            <a:ext cx="10553938" cy="4113669"/>
          </a:xfrm>
          <a:prstGeom prst="homePlate">
            <a:avLst/>
          </a:prstGeom>
          <a:solidFill>
            <a:srgbClr val="84A5BF"/>
          </a:solidFill>
          <a:ln w="9525" cap="flat" cmpd="sng" algn="ctr">
            <a:solidFill>
              <a:srgbClr val="84A5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4400" b="1" err="1">
                <a:solidFill>
                  <a:schemeClr val="bg1"/>
                </a:solidFill>
                <a:ea typeface="ＭＳ Ｐゴシック" pitchFamily="1" charset="-128"/>
              </a:rPr>
              <a:t>Methane</a:t>
            </a:r>
            <a:r>
              <a:rPr lang="fr-BE" sz="4400" b="1">
                <a:solidFill>
                  <a:schemeClr val="bg1"/>
                </a:solidFill>
                <a:ea typeface="ＭＳ Ｐゴシック" pitchFamily="1" charset="-128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BE" sz="4400" b="1">
              <a:solidFill>
                <a:schemeClr val="bg1"/>
              </a:solidFill>
              <a:ea typeface="ＭＳ Ｐゴシック" pitchFamily="1" charset="-128"/>
            </a:endParaRPr>
          </a:p>
        </p:txBody>
      </p:sp>
      <p:sp>
        <p:nvSpPr>
          <p:cNvPr id="51" name="Flèche : chevron 50">
            <a:extLst>
              <a:ext uri="{FF2B5EF4-FFF2-40B4-BE49-F238E27FC236}">
                <a16:creationId xmlns:a16="http://schemas.microsoft.com/office/drawing/2014/main" id="{D7DA2CDB-5729-F8C1-8FBE-A4CFB3D7F2B7}"/>
              </a:ext>
            </a:extLst>
          </p:cNvPr>
          <p:cNvSpPr/>
          <p:nvPr/>
        </p:nvSpPr>
        <p:spPr bwMode="auto">
          <a:xfrm>
            <a:off x="9590712" y="4537142"/>
            <a:ext cx="12241815" cy="4129392"/>
          </a:xfrm>
          <a:prstGeom prst="chevron">
            <a:avLst/>
          </a:prstGeom>
          <a:solidFill>
            <a:srgbClr val="84A5BF"/>
          </a:solidFill>
          <a:ln w="9525" cap="flat" cmpd="sng" algn="ctr">
            <a:solidFill>
              <a:srgbClr val="84A5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BE" sz="4400" b="1">
                <a:solidFill>
                  <a:schemeClr val="bg1"/>
                </a:solidFill>
                <a:ea typeface="ＭＳ Ｐゴシック" pitchFamily="1" charset="-128"/>
              </a:rPr>
              <a:t>Question</a:t>
            </a:r>
          </a:p>
          <a:p>
            <a:endParaRPr lang="en-US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2" name="Flèche : chevron 51">
            <a:extLst>
              <a:ext uri="{FF2B5EF4-FFF2-40B4-BE49-F238E27FC236}">
                <a16:creationId xmlns:a16="http://schemas.microsoft.com/office/drawing/2014/main" id="{64A2340B-B518-AC15-7E60-F22F7260D054}"/>
              </a:ext>
            </a:extLst>
          </p:cNvPr>
          <p:cNvSpPr/>
          <p:nvPr/>
        </p:nvSpPr>
        <p:spPr bwMode="auto">
          <a:xfrm>
            <a:off x="20443791" y="4537142"/>
            <a:ext cx="12241815" cy="4113669"/>
          </a:xfrm>
          <a:prstGeom prst="chevron">
            <a:avLst/>
          </a:prstGeom>
          <a:solidFill>
            <a:srgbClr val="84A5BF"/>
          </a:solidFill>
          <a:ln w="9525" cap="flat" cmpd="sng" algn="ctr">
            <a:solidFill>
              <a:srgbClr val="84A5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4400" b="1" err="1">
                <a:solidFill>
                  <a:schemeClr val="bg1"/>
                </a:solidFill>
                <a:ea typeface="ＭＳ Ｐゴシック" pitchFamily="1" charset="-128"/>
              </a:rPr>
              <a:t>Surveys</a:t>
            </a:r>
            <a:endParaRPr lang="fr-BE" sz="4400" b="1">
              <a:solidFill>
                <a:schemeClr val="bg1"/>
              </a:solidFill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24FBA932-1487-F3B4-0037-DF7798AC203D}"/>
              </a:ext>
            </a:extLst>
          </p:cNvPr>
          <p:cNvSpPr/>
          <p:nvPr/>
        </p:nvSpPr>
        <p:spPr bwMode="auto">
          <a:xfrm>
            <a:off x="482774" y="13269135"/>
            <a:ext cx="14883049" cy="12958284"/>
          </a:xfrm>
          <a:prstGeom prst="roundRect">
            <a:avLst>
              <a:gd name="adj" fmla="val 1720"/>
            </a:avLst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4" name="Organigramme : Connecteur page suivante 53">
            <a:extLst>
              <a:ext uri="{FF2B5EF4-FFF2-40B4-BE49-F238E27FC236}">
                <a16:creationId xmlns:a16="http://schemas.microsoft.com/office/drawing/2014/main" id="{D29B8EC3-D7CC-2FD7-F111-3CEB25B2C44E}"/>
              </a:ext>
            </a:extLst>
          </p:cNvPr>
          <p:cNvSpPr/>
          <p:nvPr/>
        </p:nvSpPr>
        <p:spPr bwMode="auto">
          <a:xfrm>
            <a:off x="430569" y="9007389"/>
            <a:ext cx="14903703" cy="4950746"/>
          </a:xfrm>
          <a:prstGeom prst="flowChartOffpageConnector">
            <a:avLst/>
          </a:prstGeom>
          <a:solidFill>
            <a:srgbClr val="84A5BF"/>
          </a:solidFill>
          <a:ln w="9525" cap="flat" cmpd="sng" algn="ctr">
            <a:solidFill>
              <a:srgbClr val="84A5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4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 Methods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4400" b="1" i="0" u="none" strike="noStrike" cap="none" normalizeH="0" baseline="0">
              <a:ln>
                <a:noFill/>
              </a:ln>
              <a:solidFill>
                <a:srgbClr val="21234A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2" name="Rectangle : coins arrondis 61">
            <a:extLst>
              <a:ext uri="{FF2B5EF4-FFF2-40B4-BE49-F238E27FC236}">
                <a16:creationId xmlns:a16="http://schemas.microsoft.com/office/drawing/2014/main" id="{C0341ED8-1E9B-4FA9-E6AB-AF39F362C570}"/>
              </a:ext>
            </a:extLst>
          </p:cNvPr>
          <p:cNvSpPr/>
          <p:nvPr/>
        </p:nvSpPr>
        <p:spPr bwMode="auto">
          <a:xfrm>
            <a:off x="16247005" y="9174704"/>
            <a:ext cx="16086612" cy="14830616"/>
          </a:xfrm>
          <a:prstGeom prst="roundRect">
            <a:avLst>
              <a:gd name="adj" fmla="val 1720"/>
            </a:avLst>
          </a:prstGeom>
          <a:solidFill>
            <a:srgbClr val="B3C7D7"/>
          </a:solidFill>
          <a:ln w="9525" cap="flat" cmpd="sng" algn="ctr">
            <a:solidFill>
              <a:srgbClr val="B3C7D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1" name="Rectangle : coins arrondis 60">
            <a:extLst>
              <a:ext uri="{FF2B5EF4-FFF2-40B4-BE49-F238E27FC236}">
                <a16:creationId xmlns:a16="http://schemas.microsoft.com/office/drawing/2014/main" id="{37AEB945-9A55-961C-F485-085B123AFA48}"/>
              </a:ext>
            </a:extLst>
          </p:cNvPr>
          <p:cNvSpPr/>
          <p:nvPr/>
        </p:nvSpPr>
        <p:spPr bwMode="auto">
          <a:xfrm>
            <a:off x="16234520" y="9182805"/>
            <a:ext cx="16086612" cy="14830616"/>
          </a:xfrm>
          <a:prstGeom prst="roundRect">
            <a:avLst>
              <a:gd name="adj" fmla="val 1720"/>
            </a:avLst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43D25C2C-806A-44D3-F182-B456B2CE09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161008"/>
              </p:ext>
            </p:extLst>
          </p:nvPr>
        </p:nvGraphicFramePr>
        <p:xfrm>
          <a:off x="18071626" y="10443598"/>
          <a:ext cx="5798246" cy="604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Image 13" descr="Une image contenant capture d’écran, texte, ciel&#10;&#10;Description générée automatiquement">
            <a:extLst>
              <a:ext uri="{FF2B5EF4-FFF2-40B4-BE49-F238E27FC236}">
                <a16:creationId xmlns:a16="http://schemas.microsoft.com/office/drawing/2014/main" id="{8ED01D38-3D1D-CFFA-C40A-DA2CB98E4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9" y="15479231"/>
            <a:ext cx="7045234" cy="5435278"/>
          </a:xfrm>
          <a:prstGeom prst="rect">
            <a:avLst/>
          </a:prstGeom>
        </p:spPr>
      </p:pic>
      <p:sp>
        <p:nvSpPr>
          <p:cNvPr id="1026" name="Rectangle : coins arrondis 1025">
            <a:extLst>
              <a:ext uri="{FF2B5EF4-FFF2-40B4-BE49-F238E27FC236}">
                <a16:creationId xmlns:a16="http://schemas.microsoft.com/office/drawing/2014/main" id="{D86D20EE-E98E-DD97-E10B-9EA6B4E9D941}"/>
              </a:ext>
            </a:extLst>
          </p:cNvPr>
          <p:cNvSpPr/>
          <p:nvPr/>
        </p:nvSpPr>
        <p:spPr bwMode="auto">
          <a:xfrm>
            <a:off x="482774" y="26743860"/>
            <a:ext cx="16985049" cy="12110567"/>
          </a:xfrm>
          <a:prstGeom prst="roundRect">
            <a:avLst>
              <a:gd name="adj" fmla="val 1720"/>
            </a:avLst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9" name="Rectangle : coins arrondis 1028">
            <a:extLst>
              <a:ext uri="{FF2B5EF4-FFF2-40B4-BE49-F238E27FC236}">
                <a16:creationId xmlns:a16="http://schemas.microsoft.com/office/drawing/2014/main" id="{D4A567A6-10AC-21E9-296C-F4364CA87986}"/>
              </a:ext>
            </a:extLst>
          </p:cNvPr>
          <p:cNvSpPr/>
          <p:nvPr/>
        </p:nvSpPr>
        <p:spPr bwMode="auto">
          <a:xfrm>
            <a:off x="18357443" y="24700096"/>
            <a:ext cx="14063113" cy="6579827"/>
          </a:xfrm>
          <a:prstGeom prst="roundRect">
            <a:avLst>
              <a:gd name="adj" fmla="val 1720"/>
            </a:avLst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C60DC4E-2A79-7371-A14E-458510CF75B7}"/>
              </a:ext>
            </a:extLst>
          </p:cNvPr>
          <p:cNvSpPr/>
          <p:nvPr/>
        </p:nvSpPr>
        <p:spPr bwMode="auto">
          <a:xfrm>
            <a:off x="-49215" y="40978498"/>
            <a:ext cx="32939913" cy="2545229"/>
          </a:xfrm>
          <a:prstGeom prst="rect">
            <a:avLst/>
          </a:prstGeom>
          <a:solidFill>
            <a:srgbClr val="84A5BF"/>
          </a:solidFill>
          <a:ln w="9525" cap="flat" cmpd="sng" algn="ctr">
            <a:solidFill>
              <a:srgbClr val="84A5B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22" name="Image 21" descr="Une image contenant Graphique, Caractère coloré, Police, capture d’écran&#10;&#10;Description générée automatiquement">
            <a:extLst>
              <a:ext uri="{FF2B5EF4-FFF2-40B4-BE49-F238E27FC236}">
                <a16:creationId xmlns:a16="http://schemas.microsoft.com/office/drawing/2014/main" id="{8F9F2FD0-3CEB-670C-E6A5-E9BDA43C54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3" y="41494625"/>
            <a:ext cx="1958232" cy="1639377"/>
          </a:xfrm>
          <a:prstGeom prst="rect">
            <a:avLst/>
          </a:prstGeom>
        </p:spPr>
      </p:pic>
      <p:pic>
        <p:nvPicPr>
          <p:cNvPr id="25" name="Picture 50">
            <a:extLst>
              <a:ext uri="{FF2B5EF4-FFF2-40B4-BE49-F238E27FC236}">
                <a16:creationId xmlns:a16="http://schemas.microsoft.com/office/drawing/2014/main" id="{BD6E3F0D-E3D6-2E41-C484-748665CD07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960" b="90000" l="2876" r="97987">
                        <a14:foregroundMark x1="42847" y1="28613" x2="64989" y2="47977"/>
                        <a14:foregroundMark x1="64989" y1="47977" x2="67937" y2="53757"/>
                        <a14:foregroundMark x1="56794" y1="32139" x2="62976" y2="44798"/>
                        <a14:foregroundMark x1="16463" y1="22890" x2="38102" y2="15434"/>
                        <a14:foregroundMark x1="38102" y1="15434" x2="58591" y2="15607"/>
                        <a14:foregroundMark x1="58591" y1="15607" x2="72897" y2="20636"/>
                        <a14:foregroundMark x1="47807" y1="11214" x2="69231" y2="17110"/>
                        <a14:foregroundMark x1="69231" y1="17110" x2="85478" y2="29884"/>
                        <a14:foregroundMark x1="85478" y1="29884" x2="92667" y2="44682"/>
                        <a14:foregroundMark x1="92667" y1="44682" x2="93314" y2="51040"/>
                        <a14:foregroundMark x1="93961" y1="53006" x2="64630" y2="79942"/>
                        <a14:foregroundMark x1="64630" y1="79942" x2="32782" y2="80925"/>
                        <a14:foregroundMark x1="32782" y1="80925" x2="19554" y2="69191"/>
                        <a14:foregroundMark x1="19554" y1="69191" x2="19554" y2="69191"/>
                        <a14:foregroundMark x1="14019" y1="66994" x2="6111" y2="42428"/>
                        <a14:foregroundMark x1="6111" y1="42428" x2="17685" y2="26416"/>
                        <a14:foregroundMark x1="17685" y1="26416" x2="20201" y2="24913"/>
                        <a14:foregroundMark x1="77211" y1="74162" x2="80302" y2="71214"/>
                        <a14:foregroundMark x1="21783" y1="15665" x2="46873" y2="8960"/>
                        <a14:foregroundMark x1="53702" y1="10983" x2="76204" y2="16012"/>
                        <a14:foregroundMark x1="76204" y1="16012" x2="84328" y2="24393"/>
                        <a14:foregroundMark x1="2876" y1="55780" x2="6542" y2="64451"/>
                        <a14:foregroundMark x1="97987" y1="45318" x2="97987" y2="53526"/>
                        <a14:foregroundMark x1="32279" y1="49538" x2="48742" y2="50058"/>
                      </a14:backgroundRemoval>
                    </a14:imgEffect>
                  </a14:imgLayer>
                </a14:imgProps>
              </a:ext>
            </a:extLst>
          </a:blip>
          <a:srcRect t="5477" b="10127"/>
          <a:stretch/>
        </p:blipFill>
        <p:spPr>
          <a:xfrm>
            <a:off x="2238598" y="41299059"/>
            <a:ext cx="1959132" cy="2057799"/>
          </a:xfrm>
          <a:prstGeom prst="rect">
            <a:avLst/>
          </a:prstGeom>
        </p:spPr>
      </p:pic>
      <p:pic>
        <p:nvPicPr>
          <p:cNvPr id="20" name="Image 19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71D67D6C-1D40-0FC5-F5BF-598E5FC46B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66" y="41630813"/>
            <a:ext cx="4447039" cy="1385414"/>
          </a:xfrm>
          <a:prstGeom prst="rect">
            <a:avLst/>
          </a:prstGeom>
        </p:spPr>
      </p:pic>
      <p:pic>
        <p:nvPicPr>
          <p:cNvPr id="29" name="Image 28" descr="Une image contenant Graphique, Caractère coloré, graphisme, capture d’écran&#10;&#10;Description générée automatiquement">
            <a:extLst>
              <a:ext uri="{FF2B5EF4-FFF2-40B4-BE49-F238E27FC236}">
                <a16:creationId xmlns:a16="http://schemas.microsoft.com/office/drawing/2014/main" id="{E51AFA3D-7B6B-EB6E-6341-61F677330F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2" t="9527" r="8750" b="10155"/>
          <a:stretch/>
        </p:blipFill>
        <p:spPr>
          <a:xfrm>
            <a:off x="8898894" y="41425787"/>
            <a:ext cx="3679018" cy="1714918"/>
          </a:xfrm>
          <a:prstGeom prst="rect">
            <a:avLst/>
          </a:prstGeom>
        </p:spPr>
      </p:pic>
      <p:pic>
        <p:nvPicPr>
          <p:cNvPr id="27" name="Image 26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CBE10056-3089-D4F0-E8BD-B06E483AC1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533" y="41494625"/>
            <a:ext cx="2608458" cy="1654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AC3A18E-00E0-87FA-8A23-B77F3F575CA3}"/>
              </a:ext>
            </a:extLst>
          </p:cNvPr>
          <p:cNvSpPr txBox="1"/>
          <p:nvPr/>
        </p:nvSpPr>
        <p:spPr>
          <a:xfrm>
            <a:off x="26072865" y="42790659"/>
            <a:ext cx="18543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email: </a:t>
            </a:r>
            <a:r>
              <a:rPr lang="fr-FR" sz="30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axelle.brusselman</a:t>
            </a:r>
            <a:r>
              <a:rPr lang="fr-FR" sz="30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@uliege.be</a:t>
            </a:r>
            <a:endParaRPr lang="en-US" sz="3000" b="1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3000" b="1">
              <a:solidFill>
                <a:schemeClr val="bg1"/>
              </a:solidFill>
            </a:endParaRPr>
          </a:p>
        </p:txBody>
      </p:sp>
      <p:sp>
        <p:nvSpPr>
          <p:cNvPr id="1069" name="Rectangle : coins arrondis 1068">
            <a:extLst>
              <a:ext uri="{FF2B5EF4-FFF2-40B4-BE49-F238E27FC236}">
                <a16:creationId xmlns:a16="http://schemas.microsoft.com/office/drawing/2014/main" id="{D6CEDEC8-C012-7D47-8455-008EC2B28254}"/>
              </a:ext>
            </a:extLst>
          </p:cNvPr>
          <p:cNvSpPr/>
          <p:nvPr/>
        </p:nvSpPr>
        <p:spPr bwMode="auto">
          <a:xfrm>
            <a:off x="18307661" y="31744206"/>
            <a:ext cx="14063113" cy="7110221"/>
          </a:xfrm>
          <a:prstGeom prst="roundRect">
            <a:avLst>
              <a:gd name="adj" fmla="val 1720"/>
            </a:avLst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071" name="Image 1070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id="{6FF674F5-0931-A0B8-BCEF-3F9CB543FD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34" y="20427295"/>
            <a:ext cx="7045234" cy="5435278"/>
          </a:xfrm>
          <a:prstGeom prst="rect">
            <a:avLst/>
          </a:prstGeom>
        </p:spPr>
      </p:pic>
      <p:grpSp>
        <p:nvGrpSpPr>
          <p:cNvPr id="38" name="Groupe 37">
            <a:extLst>
              <a:ext uri="{FF2B5EF4-FFF2-40B4-BE49-F238E27FC236}">
                <a16:creationId xmlns:a16="http://schemas.microsoft.com/office/drawing/2014/main" id="{C6AEB105-3BD9-7DD6-FAA9-C841CFFBCC50}"/>
              </a:ext>
            </a:extLst>
          </p:cNvPr>
          <p:cNvGrpSpPr/>
          <p:nvPr/>
        </p:nvGrpSpPr>
        <p:grpSpPr>
          <a:xfrm>
            <a:off x="11942058" y="21546281"/>
            <a:ext cx="9720000" cy="9720000"/>
            <a:chOff x="11942058" y="21546281"/>
            <a:chExt cx="9720000" cy="9720000"/>
          </a:xfrm>
        </p:grpSpPr>
        <p:grpSp>
          <p:nvGrpSpPr>
            <p:cNvPr id="1060" name="Groupe 1059">
              <a:extLst>
                <a:ext uri="{FF2B5EF4-FFF2-40B4-BE49-F238E27FC236}">
                  <a16:creationId xmlns:a16="http://schemas.microsoft.com/office/drawing/2014/main" id="{D484096A-7218-C55E-9C43-8190AA2375D4}"/>
                </a:ext>
              </a:extLst>
            </p:cNvPr>
            <p:cNvGrpSpPr/>
            <p:nvPr/>
          </p:nvGrpSpPr>
          <p:grpSpPr>
            <a:xfrm>
              <a:off x="11942058" y="21546281"/>
              <a:ext cx="9720000" cy="9720000"/>
              <a:chOff x="11942058" y="21546281"/>
              <a:chExt cx="9720000" cy="9720000"/>
            </a:xfrm>
          </p:grpSpPr>
          <p:sp>
            <p:nvSpPr>
              <p:cNvPr id="1039" name="Ellipse 1038">
                <a:extLst>
                  <a:ext uri="{FF2B5EF4-FFF2-40B4-BE49-F238E27FC236}">
                    <a16:creationId xmlns:a16="http://schemas.microsoft.com/office/drawing/2014/main" id="{3E7C5DD5-5C80-E83A-409C-4827DEB3261F}"/>
                  </a:ext>
                </a:extLst>
              </p:cNvPr>
              <p:cNvSpPr/>
              <p:nvPr/>
            </p:nvSpPr>
            <p:spPr bwMode="auto">
              <a:xfrm>
                <a:off x="11942058" y="21546281"/>
                <a:ext cx="9720000" cy="9720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pic>
            <p:nvPicPr>
              <p:cNvPr id="1057" name="Image 1056">
                <a:extLst>
                  <a:ext uri="{FF2B5EF4-FFF2-40B4-BE49-F238E27FC236}">
                    <a16:creationId xmlns:a16="http://schemas.microsoft.com/office/drawing/2014/main" id="{9522488F-BFE4-09F1-6AC6-E714452A84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l="14477" t="3992" r="27479" b="2446"/>
              <a:stretch/>
            </p:blipFill>
            <p:spPr>
              <a:xfrm>
                <a:off x="12302058" y="21906281"/>
                <a:ext cx="9000000" cy="9000000"/>
              </a:xfrm>
              <a:prstGeom prst="ellipse">
                <a:avLst/>
              </a:prstGeom>
            </p:spPr>
          </p:pic>
        </p:grpSp>
        <p:sp>
          <p:nvSpPr>
            <p:cNvPr id="1061" name="Ellipse 1060">
              <a:extLst>
                <a:ext uri="{FF2B5EF4-FFF2-40B4-BE49-F238E27FC236}">
                  <a16:creationId xmlns:a16="http://schemas.microsoft.com/office/drawing/2014/main" id="{2D6233C6-CDCB-1043-B975-2CE919A27D61}"/>
                </a:ext>
              </a:extLst>
            </p:cNvPr>
            <p:cNvSpPr/>
            <p:nvPr/>
          </p:nvSpPr>
          <p:spPr bwMode="auto">
            <a:xfrm>
              <a:off x="15874081" y="25511563"/>
              <a:ext cx="266261" cy="25734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62" name="Ellipse 1061">
              <a:extLst>
                <a:ext uri="{FF2B5EF4-FFF2-40B4-BE49-F238E27FC236}">
                  <a16:creationId xmlns:a16="http://schemas.microsoft.com/office/drawing/2014/main" id="{8CAFB79B-8FCB-70C4-EE67-E1190BC2DFD1}"/>
                </a:ext>
              </a:extLst>
            </p:cNvPr>
            <p:cNvSpPr/>
            <p:nvPr/>
          </p:nvSpPr>
          <p:spPr bwMode="auto">
            <a:xfrm>
              <a:off x="15776311" y="24601093"/>
              <a:ext cx="266261" cy="257342"/>
            </a:xfrm>
            <a:prstGeom prst="ellipse">
              <a:avLst/>
            </a:prstGeom>
            <a:solidFill>
              <a:srgbClr val="00BBD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63" name="Ellipse 1062">
              <a:extLst>
                <a:ext uri="{FF2B5EF4-FFF2-40B4-BE49-F238E27FC236}">
                  <a16:creationId xmlns:a16="http://schemas.microsoft.com/office/drawing/2014/main" id="{F149FD43-EFF8-F74C-68F0-2FFEFFFCE155}"/>
                </a:ext>
              </a:extLst>
            </p:cNvPr>
            <p:cNvSpPr/>
            <p:nvPr/>
          </p:nvSpPr>
          <p:spPr bwMode="auto">
            <a:xfrm>
              <a:off x="15904261" y="23996687"/>
              <a:ext cx="266261" cy="25734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66" name="Ellipse 1065">
              <a:extLst>
                <a:ext uri="{FF2B5EF4-FFF2-40B4-BE49-F238E27FC236}">
                  <a16:creationId xmlns:a16="http://schemas.microsoft.com/office/drawing/2014/main" id="{38059402-4069-913D-0A5F-2A1D465FB4FC}"/>
                </a:ext>
              </a:extLst>
            </p:cNvPr>
            <p:cNvSpPr/>
            <p:nvPr/>
          </p:nvSpPr>
          <p:spPr bwMode="auto">
            <a:xfrm>
              <a:off x="16316542" y="23514069"/>
              <a:ext cx="266261" cy="257342"/>
            </a:xfrm>
            <a:prstGeom prst="ellipse">
              <a:avLst/>
            </a:prstGeom>
            <a:solidFill>
              <a:srgbClr val="33333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grpSp>
          <p:nvGrpSpPr>
            <p:cNvPr id="1068" name="Groupe 1067">
              <a:extLst>
                <a:ext uri="{FF2B5EF4-FFF2-40B4-BE49-F238E27FC236}">
                  <a16:creationId xmlns:a16="http://schemas.microsoft.com/office/drawing/2014/main" id="{2800A260-88C0-E99E-E696-000B3D1EA006}"/>
                </a:ext>
              </a:extLst>
            </p:cNvPr>
            <p:cNvGrpSpPr/>
            <p:nvPr/>
          </p:nvGrpSpPr>
          <p:grpSpPr>
            <a:xfrm rot="13057184">
              <a:off x="15983502" y="23435203"/>
              <a:ext cx="266474" cy="258635"/>
              <a:chOff x="15974405" y="23444663"/>
              <a:chExt cx="266474" cy="258635"/>
            </a:xfrm>
          </p:grpSpPr>
          <p:sp>
            <p:nvSpPr>
              <p:cNvPr id="1065" name="Ellipse 1064">
                <a:extLst>
                  <a:ext uri="{FF2B5EF4-FFF2-40B4-BE49-F238E27FC236}">
                    <a16:creationId xmlns:a16="http://schemas.microsoft.com/office/drawing/2014/main" id="{9156ED8F-7EEC-DD50-038E-A90446C48396}"/>
                  </a:ext>
                </a:extLst>
              </p:cNvPr>
              <p:cNvSpPr/>
              <p:nvPr/>
            </p:nvSpPr>
            <p:spPr bwMode="auto">
              <a:xfrm>
                <a:off x="15974618" y="23445956"/>
                <a:ext cx="266261" cy="257342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  <p:sp>
            <p:nvSpPr>
              <p:cNvPr id="1067" name="Corde 1066">
                <a:extLst>
                  <a:ext uri="{FF2B5EF4-FFF2-40B4-BE49-F238E27FC236}">
                    <a16:creationId xmlns:a16="http://schemas.microsoft.com/office/drawing/2014/main" id="{0BA626AC-EE84-6ADB-1001-C65186F65748}"/>
                  </a:ext>
                </a:extLst>
              </p:cNvPr>
              <p:cNvSpPr/>
              <p:nvPr/>
            </p:nvSpPr>
            <p:spPr bwMode="auto">
              <a:xfrm>
                <a:off x="15974405" y="23444663"/>
                <a:ext cx="247248" cy="258635"/>
              </a:xfrm>
              <a:prstGeom prst="chord">
                <a:avLst>
                  <a:gd name="adj1" fmla="val 4806472"/>
                  <a:gd name="adj2" fmla="val 16184066"/>
                </a:avLst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1" charset="-128"/>
                </a:endParaRPr>
              </a:p>
            </p:txBody>
          </p:sp>
        </p:grpSp>
        <p:sp>
          <p:nvSpPr>
            <p:cNvPr id="1072" name="ZoneTexte 1071">
              <a:extLst>
                <a:ext uri="{FF2B5EF4-FFF2-40B4-BE49-F238E27FC236}">
                  <a16:creationId xmlns:a16="http://schemas.microsoft.com/office/drawing/2014/main" id="{F126CD41-D9CE-803B-2895-9C8C8351E2AE}"/>
                </a:ext>
              </a:extLst>
            </p:cNvPr>
            <p:cNvSpPr txBox="1"/>
            <p:nvPr/>
          </p:nvSpPr>
          <p:spPr>
            <a:xfrm>
              <a:off x="13606463" y="23102056"/>
              <a:ext cx="24007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Melchior North</a:t>
              </a:r>
            </a:p>
            <a:p>
              <a:r>
                <a:rPr lang="fr-BE" b="1">
                  <a:solidFill>
                    <a:srgbClr val="FFC000"/>
                  </a:solidFill>
                </a:rPr>
                <a:t>Melchior South</a:t>
              </a:r>
            </a:p>
          </p:txBody>
        </p:sp>
        <p:sp>
          <p:nvSpPr>
            <p:cNvPr id="1073" name="ZoneTexte 1072">
              <a:extLst>
                <a:ext uri="{FF2B5EF4-FFF2-40B4-BE49-F238E27FC236}">
                  <a16:creationId xmlns:a16="http://schemas.microsoft.com/office/drawing/2014/main" id="{F82A2625-3EE0-6444-C5E1-0690EC8B0E06}"/>
                </a:ext>
              </a:extLst>
            </p:cNvPr>
            <p:cNvSpPr txBox="1"/>
            <p:nvPr/>
          </p:nvSpPr>
          <p:spPr>
            <a:xfrm>
              <a:off x="16626120" y="23377794"/>
              <a:ext cx="1847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err="1">
                  <a:solidFill>
                    <a:srgbClr val="333333"/>
                  </a:solidFill>
                </a:rPr>
                <a:t>Føyn</a:t>
              </a:r>
              <a:endParaRPr lang="fr-BE" b="1">
                <a:solidFill>
                  <a:srgbClr val="333333"/>
                </a:solidFill>
              </a:endParaRPr>
            </a:p>
          </p:txBody>
        </p:sp>
        <p:sp>
          <p:nvSpPr>
            <p:cNvPr id="1076" name="ZoneTexte 1075">
              <a:extLst>
                <a:ext uri="{FF2B5EF4-FFF2-40B4-BE49-F238E27FC236}">
                  <a16:creationId xmlns:a16="http://schemas.microsoft.com/office/drawing/2014/main" id="{275E0504-BC7E-AC77-4F31-58C8DF06DC50}"/>
                </a:ext>
              </a:extLst>
            </p:cNvPr>
            <p:cNvSpPr txBox="1"/>
            <p:nvPr/>
          </p:nvSpPr>
          <p:spPr>
            <a:xfrm>
              <a:off x="14263688" y="23930789"/>
              <a:ext cx="16405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err="1">
                  <a:solidFill>
                    <a:srgbClr val="C00000"/>
                  </a:solidFill>
                </a:rPr>
                <a:t>Hovgaard</a:t>
              </a:r>
              <a:endParaRPr lang="fr-BE" b="1">
                <a:solidFill>
                  <a:srgbClr val="C00000"/>
                </a:solidFill>
              </a:endParaRPr>
            </a:p>
          </p:txBody>
        </p:sp>
        <p:sp>
          <p:nvSpPr>
            <p:cNvPr id="1088" name="ZoneTexte 1087">
              <a:extLst>
                <a:ext uri="{FF2B5EF4-FFF2-40B4-BE49-F238E27FC236}">
                  <a16:creationId xmlns:a16="http://schemas.microsoft.com/office/drawing/2014/main" id="{6FFDB8E1-9513-F454-0201-31F9A10AEFB7}"/>
                </a:ext>
              </a:extLst>
            </p:cNvPr>
            <p:cNvSpPr txBox="1"/>
            <p:nvPr/>
          </p:nvSpPr>
          <p:spPr>
            <a:xfrm>
              <a:off x="14363700" y="24519544"/>
              <a:ext cx="14379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err="1">
                  <a:solidFill>
                    <a:srgbClr val="00BBD6"/>
                  </a:solidFill>
                </a:rPr>
                <a:t>Dodman</a:t>
              </a:r>
              <a:endParaRPr lang="fr-BE" b="1">
                <a:solidFill>
                  <a:srgbClr val="00BBD6"/>
                </a:solidFill>
              </a:endParaRPr>
            </a:p>
          </p:txBody>
        </p:sp>
        <p:sp>
          <p:nvSpPr>
            <p:cNvPr id="1089" name="ZoneTexte 1088">
              <a:extLst>
                <a:ext uri="{FF2B5EF4-FFF2-40B4-BE49-F238E27FC236}">
                  <a16:creationId xmlns:a16="http://schemas.microsoft.com/office/drawing/2014/main" id="{B1BDF6F0-81E3-0C64-0BDE-5B053FC0DEBB}"/>
                </a:ext>
              </a:extLst>
            </p:cNvPr>
            <p:cNvSpPr txBox="1"/>
            <p:nvPr/>
          </p:nvSpPr>
          <p:spPr>
            <a:xfrm>
              <a:off x="14363700" y="25410963"/>
              <a:ext cx="1643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b="1" err="1">
                  <a:solidFill>
                    <a:srgbClr val="92D050"/>
                  </a:solidFill>
                </a:rPr>
                <a:t>Blaiklock</a:t>
              </a:r>
              <a:endParaRPr lang="fr-BE" b="1">
                <a:solidFill>
                  <a:srgbClr val="92D050"/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B8246A54-5C73-1D70-20FA-4DE4D905A707}"/>
              </a:ext>
            </a:extLst>
          </p:cNvPr>
          <p:cNvSpPr txBox="1"/>
          <p:nvPr/>
        </p:nvSpPr>
        <p:spPr>
          <a:xfrm>
            <a:off x="721331" y="13925999"/>
            <a:ext cx="7045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err="1">
                <a:solidFill>
                  <a:srgbClr val="476B89"/>
                </a:solidFill>
              </a:rPr>
              <a:t>Sea</a:t>
            </a:r>
            <a:r>
              <a:rPr lang="fr-FR" sz="4800" b="1">
                <a:solidFill>
                  <a:srgbClr val="476B89"/>
                </a:solidFill>
              </a:rPr>
              <a:t> surface</a:t>
            </a:r>
            <a:endParaRPr lang="fr-BE" sz="4800" b="1">
              <a:solidFill>
                <a:srgbClr val="476B89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AEB356-BECF-5ABB-6798-925966B5B7C6}"/>
              </a:ext>
            </a:extLst>
          </p:cNvPr>
          <p:cNvSpPr txBox="1"/>
          <p:nvPr/>
        </p:nvSpPr>
        <p:spPr>
          <a:xfrm>
            <a:off x="16557542" y="9351661"/>
            <a:ext cx="7045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>
                <a:solidFill>
                  <a:srgbClr val="476B89"/>
                </a:solidFill>
              </a:rPr>
              <a:t>Water </a:t>
            </a:r>
            <a:r>
              <a:rPr lang="fr-FR" sz="4800" b="1" err="1">
                <a:solidFill>
                  <a:srgbClr val="476B89"/>
                </a:solidFill>
              </a:rPr>
              <a:t>column</a:t>
            </a:r>
            <a:endParaRPr lang="fr-BE" sz="4800" b="1">
              <a:solidFill>
                <a:srgbClr val="476B89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7F192B-E840-82B1-CF0A-E0D98E18ABDB}"/>
              </a:ext>
            </a:extLst>
          </p:cNvPr>
          <p:cNvSpPr txBox="1"/>
          <p:nvPr/>
        </p:nvSpPr>
        <p:spPr>
          <a:xfrm>
            <a:off x="806594" y="26846988"/>
            <a:ext cx="7045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err="1">
                <a:solidFill>
                  <a:srgbClr val="476B89"/>
                </a:solidFill>
              </a:rPr>
              <a:t>Sediment</a:t>
            </a:r>
            <a:r>
              <a:rPr lang="fr-FR" sz="4800" b="1">
                <a:solidFill>
                  <a:srgbClr val="476B89"/>
                </a:solidFill>
              </a:rPr>
              <a:t> fluxes</a:t>
            </a:r>
            <a:endParaRPr lang="fr-BE" sz="4800" b="1">
              <a:solidFill>
                <a:srgbClr val="476B89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EB7B187-50C1-F6DB-3E71-FFE03ECEE92F}"/>
              </a:ext>
            </a:extLst>
          </p:cNvPr>
          <p:cNvSpPr txBox="1"/>
          <p:nvPr/>
        </p:nvSpPr>
        <p:spPr>
          <a:xfrm>
            <a:off x="22021936" y="24960910"/>
            <a:ext cx="7045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err="1">
                <a:solidFill>
                  <a:srgbClr val="476B89"/>
                </a:solidFill>
              </a:rPr>
              <a:t>What’s</a:t>
            </a:r>
            <a:r>
              <a:rPr lang="fr-FR" sz="4800" b="1">
                <a:solidFill>
                  <a:srgbClr val="476B89"/>
                </a:solidFill>
              </a:rPr>
              <a:t> </a:t>
            </a:r>
            <a:r>
              <a:rPr lang="fr-FR" sz="4800" b="1" err="1">
                <a:solidFill>
                  <a:srgbClr val="476B89"/>
                </a:solidFill>
              </a:rPr>
              <a:t>next</a:t>
            </a:r>
            <a:r>
              <a:rPr lang="fr-FR" sz="4800" b="1">
                <a:solidFill>
                  <a:srgbClr val="476B89"/>
                </a:solidFill>
              </a:rPr>
              <a:t> ?</a:t>
            </a:r>
            <a:endParaRPr lang="fr-BE" sz="4800" b="1">
              <a:solidFill>
                <a:srgbClr val="476B89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BFD42C2-7DF0-CEEA-AEFC-4B830269E39F}"/>
              </a:ext>
            </a:extLst>
          </p:cNvPr>
          <p:cNvSpPr txBox="1"/>
          <p:nvPr/>
        </p:nvSpPr>
        <p:spPr>
          <a:xfrm>
            <a:off x="18963379" y="32085902"/>
            <a:ext cx="7045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>
                <a:solidFill>
                  <a:srgbClr val="476B89"/>
                </a:solidFill>
              </a:rPr>
              <a:t>Conclusion</a:t>
            </a:r>
            <a:endParaRPr lang="fr-BE" sz="4800" b="1">
              <a:solidFill>
                <a:srgbClr val="476B89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791986-58B2-1E5E-F535-DF1A26B85B6F}"/>
              </a:ext>
            </a:extLst>
          </p:cNvPr>
          <p:cNvSpPr txBox="1"/>
          <p:nvPr/>
        </p:nvSpPr>
        <p:spPr>
          <a:xfrm>
            <a:off x="7977654" y="16358696"/>
            <a:ext cx="7414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>
                <a:solidFill>
                  <a:srgbClr val="476B89"/>
                </a:solidFill>
              </a:rPr>
              <a:t>Marine </a:t>
            </a:r>
            <a:r>
              <a:rPr lang="fr-BE" sz="3600" b="1" err="1">
                <a:solidFill>
                  <a:srgbClr val="476B89"/>
                </a:solidFill>
              </a:rPr>
              <a:t>terminating</a:t>
            </a:r>
            <a:r>
              <a:rPr lang="fr-BE" sz="3600" b="1">
                <a:solidFill>
                  <a:srgbClr val="476B89"/>
                </a:solidFill>
              </a:rPr>
              <a:t> glacier</a:t>
            </a:r>
          </a:p>
          <a:p>
            <a:endParaRPr lang="fr-BE" sz="3600">
              <a:solidFill>
                <a:srgbClr val="476B89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 b="1" err="1">
                <a:solidFill>
                  <a:srgbClr val="C00000"/>
                </a:solidFill>
                <a:sym typeface="Wingdings" panose="05000000000000000000" pitchFamily="2" charset="2"/>
              </a:rPr>
              <a:t>Oversaturated</a:t>
            </a:r>
            <a:r>
              <a:rPr lang="fr-BE" sz="3600" b="1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fr-BE" sz="3600" b="1">
                <a:solidFill>
                  <a:srgbClr val="476B89"/>
                </a:solidFill>
                <a:sym typeface="Wingdings" panose="05000000000000000000" pitchFamily="2" charset="2"/>
              </a:rPr>
              <a:t>in CH</a:t>
            </a:r>
            <a:r>
              <a:rPr lang="fr-BE" sz="3600" b="1" baseline="-25000">
                <a:solidFill>
                  <a:srgbClr val="476B89"/>
                </a:solidFill>
                <a:sym typeface="Wingdings" panose="05000000000000000000" pitchFamily="2" charset="2"/>
              </a:rPr>
              <a:t>4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inside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the bay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 b="1">
                <a:solidFill>
                  <a:srgbClr val="4E81BD"/>
                </a:solidFill>
                <a:sym typeface="Wingdings" panose="05000000000000000000" pitchFamily="2" charset="2"/>
              </a:rPr>
              <a:t>Close to saturation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outside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the bay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fr-BE" sz="3600">
              <a:solidFill>
                <a:srgbClr val="476B89"/>
              </a:solidFill>
              <a:sym typeface="Wingdings" panose="05000000000000000000" pitchFamily="2" charset="2"/>
            </a:endParaRPr>
          </a:p>
          <a:p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 Impact of the glacier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meltwater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? </a:t>
            </a:r>
            <a:endParaRPr lang="fr-BE" sz="3600">
              <a:solidFill>
                <a:srgbClr val="476B89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A88014-C33B-B75C-C037-ADE030128382}"/>
              </a:ext>
            </a:extLst>
          </p:cNvPr>
          <p:cNvSpPr txBox="1"/>
          <p:nvPr/>
        </p:nvSpPr>
        <p:spPr>
          <a:xfrm>
            <a:off x="8237409" y="21038387"/>
            <a:ext cx="61747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>
                <a:solidFill>
                  <a:srgbClr val="476B89"/>
                </a:solidFill>
              </a:rPr>
              <a:t>Land </a:t>
            </a:r>
            <a:r>
              <a:rPr lang="fr-BE" sz="3600" b="1" err="1">
                <a:solidFill>
                  <a:srgbClr val="476B89"/>
                </a:solidFill>
              </a:rPr>
              <a:t>terminating</a:t>
            </a:r>
            <a:r>
              <a:rPr lang="fr-BE" sz="3600" b="1">
                <a:solidFill>
                  <a:srgbClr val="476B89"/>
                </a:solidFill>
              </a:rPr>
              <a:t> glacier</a:t>
            </a:r>
          </a:p>
          <a:p>
            <a:endParaRPr lang="fr-BE" sz="3600" b="1" u="sng">
              <a:solidFill>
                <a:srgbClr val="476B89"/>
              </a:solidFill>
            </a:endParaRP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fr-BE" sz="3600" b="1" err="1">
                <a:solidFill>
                  <a:srgbClr val="C00000"/>
                </a:solidFill>
                <a:sym typeface="Wingdings" panose="05000000000000000000" pitchFamily="2" charset="2"/>
              </a:rPr>
              <a:t>Oversaturated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everywhere</a:t>
            </a:r>
            <a:endParaRPr lang="fr-BE" sz="3600">
              <a:solidFill>
                <a:srgbClr val="476B89"/>
              </a:solidFill>
              <a:sym typeface="Wingdings" panose="05000000000000000000" pitchFamily="2" charset="2"/>
            </a:endParaRP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No gradient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endParaRPr lang="fr-BE" sz="3600">
              <a:solidFill>
                <a:srgbClr val="476B89"/>
              </a:solidFill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Other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sources </a:t>
            </a:r>
          </a:p>
          <a:p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    of CH</a:t>
            </a:r>
            <a:r>
              <a:rPr lang="fr-BE" sz="3600" baseline="-25000">
                <a:solidFill>
                  <a:srgbClr val="476B89"/>
                </a:solidFill>
                <a:sym typeface="Wingdings" panose="05000000000000000000" pitchFamily="2" charset="2"/>
              </a:rPr>
              <a:t>4</a:t>
            </a:r>
            <a:endParaRPr lang="fr-BE" sz="3600" baseline="-25000">
              <a:solidFill>
                <a:srgbClr val="476B89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65B0AE6-F36F-4F22-AED8-06DA27098496}"/>
              </a:ext>
            </a:extLst>
          </p:cNvPr>
          <p:cNvSpPr txBox="1"/>
          <p:nvPr/>
        </p:nvSpPr>
        <p:spPr>
          <a:xfrm>
            <a:off x="18680024" y="19281356"/>
            <a:ext cx="14733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err="1">
                <a:solidFill>
                  <a:srgbClr val="476B89"/>
                </a:solidFill>
                <a:sym typeface="Wingdings" panose="05000000000000000000" pitchFamily="2" charset="2"/>
              </a:rPr>
              <a:t>Higher</a:t>
            </a:r>
            <a:r>
              <a:rPr lang="fr-BE" sz="3600" b="1">
                <a:solidFill>
                  <a:srgbClr val="476B89"/>
                </a:solidFill>
                <a:sym typeface="Wingdings" panose="05000000000000000000" pitchFamily="2" charset="2"/>
              </a:rPr>
              <a:t> concentration at the top</a:t>
            </a:r>
            <a:endParaRPr lang="fr-BE" sz="3600">
              <a:solidFill>
                <a:srgbClr val="476B89"/>
              </a:solidFill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Two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stations (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Dodman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and Melchior South)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Drop in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salinity</a:t>
            </a:r>
            <a:endParaRPr lang="fr-BE" sz="3600">
              <a:solidFill>
                <a:srgbClr val="476B89"/>
              </a:solidFill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Source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from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subglacial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meltwater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?</a:t>
            </a:r>
          </a:p>
        </p:txBody>
      </p:sp>
      <p:graphicFrame>
        <p:nvGraphicFramePr>
          <p:cNvPr id="19" name="Graphique 18">
            <a:extLst>
              <a:ext uri="{FF2B5EF4-FFF2-40B4-BE49-F238E27FC236}">
                <a16:creationId xmlns:a16="http://schemas.microsoft.com/office/drawing/2014/main" id="{E28F40A3-C38B-41CF-ACE1-F52C69BEF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0107771"/>
              </p:ext>
            </p:extLst>
          </p:nvPr>
        </p:nvGraphicFramePr>
        <p:xfrm>
          <a:off x="24809347" y="10443598"/>
          <a:ext cx="5798246" cy="604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33" name="ZoneTexte 32">
            <a:extLst>
              <a:ext uri="{FF2B5EF4-FFF2-40B4-BE49-F238E27FC236}">
                <a16:creationId xmlns:a16="http://schemas.microsoft.com/office/drawing/2014/main" id="{543EF090-6E4C-5C31-3715-36564E44DEB1}"/>
              </a:ext>
            </a:extLst>
          </p:cNvPr>
          <p:cNvSpPr txBox="1"/>
          <p:nvPr/>
        </p:nvSpPr>
        <p:spPr>
          <a:xfrm>
            <a:off x="953264" y="34645457"/>
            <a:ext cx="134104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>
                <a:solidFill>
                  <a:srgbClr val="476B89"/>
                </a:solidFill>
              </a:rPr>
              <a:t>Melchior South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>
                <a:solidFill>
                  <a:srgbClr val="476B89"/>
                </a:solidFill>
              </a:rPr>
              <a:t>High flux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 err="1">
                <a:solidFill>
                  <a:srgbClr val="476B89"/>
                </a:solidFill>
              </a:rPr>
              <a:t>Increase</a:t>
            </a:r>
            <a:r>
              <a:rPr lang="fr-BE" sz="3600">
                <a:solidFill>
                  <a:srgbClr val="476B89"/>
                </a:solidFill>
              </a:rPr>
              <a:t>  of concentration at the </a:t>
            </a:r>
            <a:r>
              <a:rPr lang="fr-BE" sz="3600" err="1">
                <a:solidFill>
                  <a:srgbClr val="476B89"/>
                </a:solidFill>
              </a:rPr>
              <a:t>bottom</a:t>
            </a:r>
            <a:r>
              <a:rPr lang="fr-BE" sz="3600">
                <a:solidFill>
                  <a:srgbClr val="476B89"/>
                </a:solidFill>
              </a:rPr>
              <a:t> of the water </a:t>
            </a:r>
            <a:r>
              <a:rPr lang="fr-BE" sz="3600" err="1">
                <a:solidFill>
                  <a:srgbClr val="476B89"/>
                </a:solidFill>
              </a:rPr>
              <a:t>column</a:t>
            </a:r>
            <a:endParaRPr lang="fr-BE" sz="3600">
              <a:solidFill>
                <a:srgbClr val="476B89"/>
              </a:solidFill>
            </a:endParaRPr>
          </a:p>
        </p:txBody>
      </p:sp>
      <p:grpSp>
        <p:nvGrpSpPr>
          <p:cNvPr id="1036" name="Groupe 1035">
            <a:extLst>
              <a:ext uri="{FF2B5EF4-FFF2-40B4-BE49-F238E27FC236}">
                <a16:creationId xmlns:a16="http://schemas.microsoft.com/office/drawing/2014/main" id="{C7094AB5-D0A0-656E-9B6A-FA5B710C60BE}"/>
              </a:ext>
            </a:extLst>
          </p:cNvPr>
          <p:cNvGrpSpPr/>
          <p:nvPr/>
        </p:nvGrpSpPr>
        <p:grpSpPr>
          <a:xfrm>
            <a:off x="844645" y="27852559"/>
            <a:ext cx="6302081" cy="6438212"/>
            <a:chOff x="1084212" y="32355383"/>
            <a:chExt cx="5596613" cy="5969225"/>
          </a:xfrm>
        </p:grpSpPr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9EBDBEB4-08BF-C6A2-86CC-4F8D78405FFB}"/>
                </a:ext>
              </a:extLst>
            </p:cNvPr>
            <p:cNvGrpSpPr/>
            <p:nvPr/>
          </p:nvGrpSpPr>
          <p:grpSpPr>
            <a:xfrm>
              <a:off x="1084212" y="32355383"/>
              <a:ext cx="5596613" cy="5969225"/>
              <a:chOff x="1084212" y="32355383"/>
              <a:chExt cx="5596613" cy="5969225"/>
            </a:xfrm>
          </p:grpSpPr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FD18883F-BA41-32EF-8E57-3896B687BD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t="19206"/>
              <a:stretch/>
            </p:blipFill>
            <p:spPr>
              <a:xfrm>
                <a:off x="1084212" y="33517179"/>
                <a:ext cx="5596613" cy="4807429"/>
              </a:xfrm>
              <a:prstGeom prst="rect">
                <a:avLst/>
              </a:prstGeom>
            </p:spPr>
          </p:pic>
          <p:pic>
            <p:nvPicPr>
              <p:cNvPr id="48" name="Image 47">
                <a:extLst>
                  <a:ext uri="{FF2B5EF4-FFF2-40B4-BE49-F238E27FC236}">
                    <a16:creationId xmlns:a16="http://schemas.microsoft.com/office/drawing/2014/main" id="{76DE700E-E823-D844-5451-217DB7BD90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b="80495"/>
              <a:stretch/>
            </p:blipFill>
            <p:spPr>
              <a:xfrm>
                <a:off x="1084212" y="32355383"/>
                <a:ext cx="5593003" cy="1161796"/>
              </a:xfrm>
              <a:prstGeom prst="rect">
                <a:avLst/>
              </a:prstGeom>
            </p:spPr>
          </p:pic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F90E297-B623-D4A8-11A0-8326ADF85359}"/>
                </a:ext>
              </a:extLst>
            </p:cNvPr>
            <p:cNvSpPr/>
            <p:nvPr/>
          </p:nvSpPr>
          <p:spPr bwMode="auto">
            <a:xfrm>
              <a:off x="1965960" y="33394650"/>
              <a:ext cx="148590" cy="1225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76632296-FA7A-7A6A-F87E-CE4A9011AC29}"/>
                </a:ext>
              </a:extLst>
            </p:cNvPr>
            <p:cNvCxnSpPr/>
            <p:nvPr/>
          </p:nvCxnSpPr>
          <p:spPr bwMode="auto">
            <a:xfrm>
              <a:off x="1965960" y="33524799"/>
              <a:ext cx="2247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8" name="Connecteur droit 1027">
              <a:extLst>
                <a:ext uri="{FF2B5EF4-FFF2-40B4-BE49-F238E27FC236}">
                  <a16:creationId xmlns:a16="http://schemas.microsoft.com/office/drawing/2014/main" id="{D7B81FA4-4005-0E45-DCA2-968EF8F49B11}"/>
                </a:ext>
              </a:extLst>
            </p:cNvPr>
            <p:cNvCxnSpPr/>
            <p:nvPr/>
          </p:nvCxnSpPr>
          <p:spPr bwMode="auto">
            <a:xfrm>
              <a:off x="1924050" y="33399069"/>
              <a:ext cx="22479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30" name="Rectangle 1029">
              <a:extLst>
                <a:ext uri="{FF2B5EF4-FFF2-40B4-BE49-F238E27FC236}">
                  <a16:creationId xmlns:a16="http://schemas.microsoft.com/office/drawing/2014/main" id="{D5B2FF28-0ECC-9C2E-93AB-C91CA5F2F40D}"/>
                </a:ext>
              </a:extLst>
            </p:cNvPr>
            <p:cNvSpPr/>
            <p:nvPr/>
          </p:nvSpPr>
          <p:spPr bwMode="auto">
            <a:xfrm>
              <a:off x="4465789" y="33394650"/>
              <a:ext cx="325870" cy="12252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cxnSp>
          <p:nvCxnSpPr>
            <p:cNvPr id="1032" name="Connecteur droit 1031">
              <a:extLst>
                <a:ext uri="{FF2B5EF4-FFF2-40B4-BE49-F238E27FC236}">
                  <a16:creationId xmlns:a16="http://schemas.microsoft.com/office/drawing/2014/main" id="{CAC3E4E0-578A-C00B-AD42-523E9D29CB2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65789" y="33524799"/>
              <a:ext cx="4449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3" name="Connecteur droit 1032">
              <a:extLst>
                <a:ext uri="{FF2B5EF4-FFF2-40B4-BE49-F238E27FC236}">
                  <a16:creationId xmlns:a16="http://schemas.microsoft.com/office/drawing/2014/main" id="{3475E511-F8BA-033D-FBEC-0EFF6465D1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23879" y="33399069"/>
              <a:ext cx="44490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3AE6AFC6-55CE-8D7A-7970-0AC2D755EE62}"/>
              </a:ext>
            </a:extLst>
          </p:cNvPr>
          <p:cNvSpPr txBox="1"/>
          <p:nvPr/>
        </p:nvSpPr>
        <p:spPr>
          <a:xfrm>
            <a:off x="531794" y="5646016"/>
            <a:ext cx="846789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6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</a:t>
            </a:r>
            <a:r>
              <a:rPr lang="en-GB" sz="2600" baseline="-25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GB" sz="26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is the second most important greenhouse gas after CO</a:t>
            </a:r>
            <a:r>
              <a:rPr lang="en-GB" sz="2600" baseline="-25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</a:t>
            </a:r>
            <a:r>
              <a:rPr lang="en-GB" sz="26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If the CH</a:t>
            </a:r>
            <a:r>
              <a:rPr lang="en-GB" sz="2600" baseline="-250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r>
              <a:rPr lang="en-GB" sz="26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dynamics in the Arctic Ocean has received attention, contrastingly, the </a:t>
            </a:r>
            <a:r>
              <a:rPr lang="en-GB" sz="260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</a:t>
            </a:r>
            <a:r>
              <a:rPr lang="en-GB" sz="26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uthern Ocean has garnered far less interest. </a:t>
            </a:r>
            <a:r>
              <a:rPr lang="en-US" sz="26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instance, no data are available between 0° and 90°W, i.e., more than half of the SO, or south of 70°S (1). </a:t>
            </a:r>
            <a:endParaRPr lang="en-US" sz="260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DE4E86C-E7C6-0241-F4F0-87FD8C3450B4}"/>
              </a:ext>
            </a:extLst>
          </p:cNvPr>
          <p:cNvSpPr txBox="1"/>
          <p:nvPr/>
        </p:nvSpPr>
        <p:spPr>
          <a:xfrm>
            <a:off x="11906393" y="5646016"/>
            <a:ext cx="780218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What is the current status of the West Antarctic Peninsula coastal waters as a source or sink of atmospheric CH</a:t>
            </a:r>
            <a:r>
              <a:rPr lang="en-US" sz="2600" baseline="-2500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4  </a:t>
            </a:r>
            <a:r>
              <a:rPr lang="en-US" sz="2600">
                <a:solidFill>
                  <a:schemeClr val="bg1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in summer and the relevant processes that control this status? </a:t>
            </a:r>
            <a:endParaRPr lang="en-US" sz="260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6B54C61-DFAE-D294-BF16-A48768BE6A58}"/>
              </a:ext>
            </a:extLst>
          </p:cNvPr>
          <p:cNvSpPr txBox="1"/>
          <p:nvPr/>
        </p:nvSpPr>
        <p:spPr>
          <a:xfrm>
            <a:off x="22794657" y="5553855"/>
            <a:ext cx="776700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6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Surveys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sz="26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took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place in the West </a:t>
            </a:r>
            <a:r>
              <a:rPr lang="fr-BE" sz="26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Antarctic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Peninsula in </a:t>
            </a:r>
            <a:r>
              <a:rPr lang="fr-BE" sz="2600" err="1">
                <a:solidFill>
                  <a:schemeClr val="bg1"/>
                </a:solidFill>
                <a:latin typeface="Arial" panose="020B0604020202020204" pitchFamily="34" charset="0"/>
              </a:rPr>
              <a:t>F</a:t>
            </a:r>
            <a:r>
              <a:rPr lang="fr-BE" sz="26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ebruary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fr-BE" sz="260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arch 2023 and 2024 </a:t>
            </a:r>
            <a:r>
              <a:rPr lang="fr-BE" sz="26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aboard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Australis </a:t>
            </a:r>
            <a:r>
              <a:rPr lang="fr-BE" sz="26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sailing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boat. Th</a:t>
            </a:r>
            <a:r>
              <a:rPr lang="fr-BE" sz="2600">
                <a:solidFill>
                  <a:schemeClr val="bg1"/>
                </a:solidFill>
                <a:latin typeface="Arial" panose="020B0604020202020204" pitchFamily="34" charset="0"/>
              </a:rPr>
              <a:t>is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boat </a:t>
            </a:r>
            <a:r>
              <a:rPr lang="fr-BE" sz="26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allowed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us to </a:t>
            </a:r>
            <a:r>
              <a:rPr lang="fr-BE" sz="26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more agile, to </a:t>
            </a:r>
            <a:r>
              <a:rPr lang="fr-BE" sz="26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reach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sz="26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really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sz="26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shallow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area (+- 10m), to </a:t>
            </a:r>
            <a:r>
              <a:rPr lang="fr-BE" sz="260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adapt</a:t>
            </a:r>
            <a:r>
              <a:rPr lang="fr-BE" sz="2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BE" sz="2600" err="1">
                <a:solidFill>
                  <a:schemeClr val="bg1"/>
                </a:solidFill>
                <a:latin typeface="Arial" panose="020B0604020202020204" pitchFamily="34" charset="0"/>
              </a:rPr>
              <a:t>swiftly</a:t>
            </a:r>
            <a:r>
              <a:rPr lang="fr-BE" sz="2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BE" sz="2600" err="1">
                <a:solidFill>
                  <a:schemeClr val="bg1"/>
                </a:solidFill>
                <a:latin typeface="Arial" panose="020B0604020202020204" pitchFamily="34" charset="0"/>
              </a:rPr>
              <a:t>our</a:t>
            </a:r>
            <a:r>
              <a:rPr lang="fr-BE" sz="2600">
                <a:solidFill>
                  <a:schemeClr val="bg1"/>
                </a:solidFill>
                <a:latin typeface="Arial" panose="020B0604020202020204" pitchFamily="34" charset="0"/>
              </a:rPr>
              <a:t> sampling</a:t>
            </a:r>
            <a:r>
              <a:rPr lang="fr-BE" sz="260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sz="2600" err="1">
                <a:solidFill>
                  <a:schemeClr val="bg1"/>
                </a:solidFill>
                <a:latin typeface="Arial" panose="020B0604020202020204" pitchFamily="34" charset="0"/>
              </a:rPr>
              <a:t>strategy</a:t>
            </a:r>
            <a:r>
              <a:rPr lang="fr-BE" sz="2600">
                <a:solidFill>
                  <a:schemeClr val="bg1"/>
                </a:solidFill>
                <a:latin typeface="Arial" panose="020B0604020202020204" pitchFamily="34" charset="0"/>
              </a:rPr>
              <a:t> and to </a:t>
            </a:r>
            <a:r>
              <a:rPr lang="fr-BE" sz="2600" err="1">
                <a:solidFill>
                  <a:schemeClr val="bg1"/>
                </a:solidFill>
                <a:latin typeface="Arial" panose="020B0604020202020204" pitchFamily="34" charset="0"/>
              </a:rPr>
              <a:t>reduce</a:t>
            </a:r>
            <a:r>
              <a:rPr lang="fr-BE" sz="2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BE" sz="2600" err="1">
                <a:solidFill>
                  <a:schemeClr val="bg1"/>
                </a:solidFill>
                <a:latin typeface="Arial" panose="020B0604020202020204" pitchFamily="34" charset="0"/>
              </a:rPr>
              <a:t>our</a:t>
            </a:r>
            <a:r>
              <a:rPr lang="fr-BE" sz="2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BE" sz="2600" err="1">
                <a:solidFill>
                  <a:schemeClr val="bg1"/>
                </a:solidFill>
                <a:latin typeface="Arial" panose="020B0604020202020204" pitchFamily="34" charset="0"/>
              </a:rPr>
              <a:t>carbon</a:t>
            </a:r>
            <a:r>
              <a:rPr lang="fr-BE" sz="2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fr-BE" sz="2600" err="1">
                <a:solidFill>
                  <a:schemeClr val="bg1"/>
                </a:solidFill>
                <a:latin typeface="Arial" panose="020B0604020202020204" pitchFamily="34" charset="0"/>
              </a:rPr>
              <a:t>footprint</a:t>
            </a:r>
            <a:r>
              <a:rPr lang="fr-BE" sz="260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en-US" sz="2600" b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kumimoji="0" lang="fr-BE" sz="26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8D0E7A1-FF3D-817B-1AC4-F3C68D9A4C44}"/>
              </a:ext>
            </a:extLst>
          </p:cNvPr>
          <p:cNvSpPr txBox="1"/>
          <p:nvPr/>
        </p:nvSpPr>
        <p:spPr>
          <a:xfrm>
            <a:off x="21734325" y="26107088"/>
            <a:ext cx="100079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 b="1">
                <a:solidFill>
                  <a:srgbClr val="476B89"/>
                </a:solidFill>
                <a:sym typeface="Wingdings" panose="05000000000000000000" pitchFamily="2" charset="2"/>
              </a:rPr>
              <a:t>CH</a:t>
            </a:r>
            <a:r>
              <a:rPr lang="fr-BE" sz="3600" b="1" baseline="-25000">
                <a:solidFill>
                  <a:srgbClr val="476B89"/>
                </a:solidFill>
                <a:sym typeface="Wingdings" panose="05000000000000000000" pitchFamily="2" charset="2"/>
              </a:rPr>
              <a:t>4</a:t>
            </a:r>
            <a:r>
              <a:rPr lang="fr-BE" sz="3600" b="1">
                <a:solidFill>
                  <a:srgbClr val="476B89"/>
                </a:solidFill>
                <a:sym typeface="Wingdings" panose="05000000000000000000" pitchFamily="2" charset="2"/>
              </a:rPr>
              <a:t> isotopes 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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origin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of CH</a:t>
            </a:r>
            <a:r>
              <a:rPr lang="fr-BE" sz="3600" baseline="-25000">
                <a:solidFill>
                  <a:srgbClr val="476B89"/>
                </a:solidFill>
                <a:sym typeface="Wingdings" panose="05000000000000000000" pitchFamily="2" charset="2"/>
              </a:rPr>
              <a:t>4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fr-BE" sz="3600">
              <a:solidFill>
                <a:srgbClr val="476B89"/>
              </a:solidFill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 b="1">
                <a:solidFill>
                  <a:srgbClr val="476B89"/>
                </a:solidFill>
                <a:sym typeface="Wingdings" panose="05000000000000000000" pitchFamily="2" charset="2"/>
              </a:rPr>
              <a:t>Fluxes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at water-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atmosphere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interface  impact on global CH</a:t>
            </a:r>
            <a:r>
              <a:rPr lang="fr-BE" sz="3600" baseline="-25000">
                <a:solidFill>
                  <a:srgbClr val="476B89"/>
                </a:solidFill>
                <a:sym typeface="Wingdings" panose="05000000000000000000" pitchFamily="2" charset="2"/>
              </a:rPr>
              <a:t>4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budget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fr-BE" sz="3600">
              <a:solidFill>
                <a:srgbClr val="476B89"/>
              </a:solidFill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Correlations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with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</a:t>
            </a:r>
            <a:r>
              <a:rPr lang="fr-BE" sz="3600" b="1" err="1">
                <a:solidFill>
                  <a:srgbClr val="476B89"/>
                </a:solidFill>
                <a:sym typeface="Wingdings" panose="05000000000000000000" pitchFamily="2" charset="2"/>
              </a:rPr>
              <a:t>environmental</a:t>
            </a:r>
            <a:r>
              <a:rPr lang="fr-BE" sz="3600" b="1">
                <a:solidFill>
                  <a:srgbClr val="476B89"/>
                </a:solidFill>
                <a:sym typeface="Wingdings" panose="05000000000000000000" pitchFamily="2" charset="2"/>
              </a:rPr>
              <a:t> </a:t>
            </a:r>
            <a:r>
              <a:rPr lang="fr-BE" sz="3600" b="1" err="1">
                <a:solidFill>
                  <a:srgbClr val="476B89"/>
                </a:solidFill>
                <a:sym typeface="Wingdings" panose="05000000000000000000" pitchFamily="2" charset="2"/>
              </a:rPr>
              <a:t>parameters</a:t>
            </a:r>
            <a:r>
              <a:rPr lang="fr-BE" sz="3600" b="1">
                <a:solidFill>
                  <a:srgbClr val="476B89"/>
                </a:solidFill>
                <a:sym typeface="Wingdings" panose="05000000000000000000" pitchFamily="2" charset="2"/>
              </a:rPr>
              <a:t> 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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constrain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sources and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sink</a:t>
            </a:r>
            <a:endParaRPr lang="fr-BE" sz="3600">
              <a:solidFill>
                <a:srgbClr val="476B89"/>
              </a:solidFill>
              <a:sym typeface="Wingdings" panose="05000000000000000000" pitchFamily="2" charset="2"/>
            </a:endParaRPr>
          </a:p>
        </p:txBody>
      </p:sp>
      <p:grpSp>
        <p:nvGrpSpPr>
          <p:cNvPr id="1051" name="Groupe 1050">
            <a:extLst>
              <a:ext uri="{FF2B5EF4-FFF2-40B4-BE49-F238E27FC236}">
                <a16:creationId xmlns:a16="http://schemas.microsoft.com/office/drawing/2014/main" id="{E45A5155-57F3-C342-6CFA-3C8A5D5EC301}"/>
              </a:ext>
            </a:extLst>
          </p:cNvPr>
          <p:cNvGrpSpPr/>
          <p:nvPr/>
        </p:nvGrpSpPr>
        <p:grpSpPr>
          <a:xfrm>
            <a:off x="8585955" y="9674283"/>
            <a:ext cx="6640876" cy="2402567"/>
            <a:chOff x="7924298" y="10413315"/>
            <a:chExt cx="6640876" cy="2402567"/>
          </a:xfrm>
        </p:grpSpPr>
        <p:pic>
          <p:nvPicPr>
            <p:cNvPr id="1037" name="Image 1036" descr="Une image contenant capture d’écran, texte&#10;&#10;Description générée automatiquement">
              <a:extLst>
                <a:ext uri="{FF2B5EF4-FFF2-40B4-BE49-F238E27FC236}">
                  <a16:creationId xmlns:a16="http://schemas.microsoft.com/office/drawing/2014/main" id="{90EF0FE7-2A11-232F-18DD-A1C2A8C26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882" b="89882" l="32341" r="93112">
                          <a14:foregroundMark x1="32341" y1="45412" x2="42849" y2="45412"/>
                          <a14:foregroundMark x1="55517" y1="45882" x2="63398" y2="45882"/>
                          <a14:foregroundMark x1="68535" y1="50353" x2="74548" y2="55765"/>
                          <a14:foregroundMark x1="75890" y1="46353" x2="85873" y2="46353"/>
                          <a14:foregroundMark x1="49270" y1="26118" x2="49737" y2="722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44"/>
            <a:stretch/>
          </p:blipFill>
          <p:spPr>
            <a:xfrm>
              <a:off x="7924298" y="10413315"/>
              <a:ext cx="6640876" cy="2402567"/>
            </a:xfrm>
            <a:prstGeom prst="rect">
              <a:avLst/>
            </a:prstGeom>
          </p:spPr>
        </p:pic>
        <p:sp>
          <p:nvSpPr>
            <p:cNvPr id="1045" name="ZoneTexte 1044">
              <a:extLst>
                <a:ext uri="{FF2B5EF4-FFF2-40B4-BE49-F238E27FC236}">
                  <a16:creationId xmlns:a16="http://schemas.microsoft.com/office/drawing/2014/main" id="{3511A2E7-9AAD-F71A-7830-A3E44CF78F46}"/>
                </a:ext>
              </a:extLst>
            </p:cNvPr>
            <p:cNvSpPr txBox="1"/>
            <p:nvPr/>
          </p:nvSpPr>
          <p:spPr>
            <a:xfrm>
              <a:off x="10391162" y="11625334"/>
              <a:ext cx="5721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b="1"/>
                <a:t>N</a:t>
              </a:r>
              <a:r>
                <a:rPr lang="fr-BE" sz="2000" b="1" baseline="-25000"/>
                <a:t>2</a:t>
              </a:r>
            </a:p>
          </p:txBody>
        </p:sp>
        <p:sp>
          <p:nvSpPr>
            <p:cNvPr id="1046" name="ZoneTexte 1045">
              <a:extLst>
                <a:ext uri="{FF2B5EF4-FFF2-40B4-BE49-F238E27FC236}">
                  <a16:creationId xmlns:a16="http://schemas.microsoft.com/office/drawing/2014/main" id="{5CDC59D1-0983-5E28-DD63-6E393B7F89EB}"/>
                </a:ext>
              </a:extLst>
            </p:cNvPr>
            <p:cNvSpPr txBox="1"/>
            <p:nvPr/>
          </p:nvSpPr>
          <p:spPr>
            <a:xfrm>
              <a:off x="10076746" y="10945770"/>
              <a:ext cx="1175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b="1"/>
                <a:t>+ 20 </a:t>
              </a:r>
              <a:r>
                <a:rPr lang="fr-BE" sz="2000" b="1" err="1"/>
                <a:t>mL</a:t>
              </a:r>
              <a:endParaRPr lang="fr-BE" sz="2000" b="1"/>
            </a:p>
          </p:txBody>
        </p:sp>
        <p:sp>
          <p:nvSpPr>
            <p:cNvPr id="1047" name="ZoneTexte 1046">
              <a:extLst>
                <a:ext uri="{FF2B5EF4-FFF2-40B4-BE49-F238E27FC236}">
                  <a16:creationId xmlns:a16="http://schemas.microsoft.com/office/drawing/2014/main" id="{B2CD86E1-6D0E-485D-0866-17CBC86543D1}"/>
                </a:ext>
              </a:extLst>
            </p:cNvPr>
            <p:cNvSpPr txBox="1"/>
            <p:nvPr/>
          </p:nvSpPr>
          <p:spPr>
            <a:xfrm>
              <a:off x="8020769" y="10947375"/>
              <a:ext cx="1175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b="1"/>
                <a:t>+ HgCl</a:t>
              </a:r>
              <a:r>
                <a:rPr lang="fr-BE" sz="2000" b="1" baseline="-25000"/>
                <a:t>2</a:t>
              </a:r>
            </a:p>
          </p:txBody>
        </p:sp>
        <p:sp>
          <p:nvSpPr>
            <p:cNvPr id="1048" name="ZoneTexte 1047">
              <a:extLst>
                <a:ext uri="{FF2B5EF4-FFF2-40B4-BE49-F238E27FC236}">
                  <a16:creationId xmlns:a16="http://schemas.microsoft.com/office/drawing/2014/main" id="{FD9DEFC0-8DD1-BAED-4B4D-C08858DF8015}"/>
                </a:ext>
              </a:extLst>
            </p:cNvPr>
            <p:cNvSpPr txBox="1"/>
            <p:nvPr/>
          </p:nvSpPr>
          <p:spPr>
            <a:xfrm>
              <a:off x="12138086" y="10702004"/>
              <a:ext cx="16123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800" b="1"/>
                <a:t>24h </a:t>
              </a:r>
              <a:r>
                <a:rPr lang="fr-BE" sz="1800" b="1" err="1"/>
                <a:t>equilibration</a:t>
              </a:r>
              <a:endParaRPr lang="fr-BE" sz="1800" b="1"/>
            </a:p>
          </p:txBody>
        </p:sp>
        <p:sp>
          <p:nvSpPr>
            <p:cNvPr id="1049" name="ZoneTexte 1048">
              <a:extLst>
                <a:ext uri="{FF2B5EF4-FFF2-40B4-BE49-F238E27FC236}">
                  <a16:creationId xmlns:a16="http://schemas.microsoft.com/office/drawing/2014/main" id="{1FFBDAD5-ECFE-AC26-D6F4-3E2E822FB17D}"/>
                </a:ext>
              </a:extLst>
            </p:cNvPr>
            <p:cNvSpPr txBox="1"/>
            <p:nvPr/>
          </p:nvSpPr>
          <p:spPr>
            <a:xfrm>
              <a:off x="12329838" y="11625334"/>
              <a:ext cx="10051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b="1"/>
                <a:t>10 </a:t>
              </a:r>
              <a:r>
                <a:rPr lang="fr-BE" sz="2000" b="1" err="1"/>
                <a:t>mL</a:t>
              </a:r>
              <a:endParaRPr lang="fr-BE" sz="2000" b="1"/>
            </a:p>
          </p:txBody>
        </p:sp>
        <p:sp>
          <p:nvSpPr>
            <p:cNvPr id="1050" name="ZoneTexte 1049">
              <a:extLst>
                <a:ext uri="{FF2B5EF4-FFF2-40B4-BE49-F238E27FC236}">
                  <a16:creationId xmlns:a16="http://schemas.microsoft.com/office/drawing/2014/main" id="{173E8EF7-E121-419B-B26E-AC8AE0CCAC31}"/>
                </a:ext>
              </a:extLst>
            </p:cNvPr>
            <p:cNvSpPr txBox="1"/>
            <p:nvPr/>
          </p:nvSpPr>
          <p:spPr>
            <a:xfrm>
              <a:off x="13622638" y="11333409"/>
              <a:ext cx="742914" cy="40011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2000" b="1"/>
                <a:t>GC</a:t>
              </a:r>
            </a:p>
          </p:txBody>
        </p:sp>
      </p:grpSp>
      <p:grpSp>
        <p:nvGrpSpPr>
          <p:cNvPr id="1052" name="Groupe 1051">
            <a:extLst>
              <a:ext uri="{FF2B5EF4-FFF2-40B4-BE49-F238E27FC236}">
                <a16:creationId xmlns:a16="http://schemas.microsoft.com/office/drawing/2014/main" id="{1A5F00C2-7A21-5ADC-E534-2D3B9823BE3A}"/>
              </a:ext>
            </a:extLst>
          </p:cNvPr>
          <p:cNvGrpSpPr/>
          <p:nvPr/>
        </p:nvGrpSpPr>
        <p:grpSpPr>
          <a:xfrm>
            <a:off x="5140408" y="9505268"/>
            <a:ext cx="363086" cy="1471677"/>
            <a:chOff x="3537618" y="3157050"/>
            <a:chExt cx="196009" cy="965918"/>
          </a:xfrm>
        </p:grpSpPr>
        <p:grpSp>
          <p:nvGrpSpPr>
            <p:cNvPr id="1053" name="Groupe 1052">
              <a:extLst>
                <a:ext uri="{FF2B5EF4-FFF2-40B4-BE49-F238E27FC236}">
                  <a16:creationId xmlns:a16="http://schemas.microsoft.com/office/drawing/2014/main" id="{64443780-E1A5-2F8E-4195-C3AFFA6281E9}"/>
                </a:ext>
              </a:extLst>
            </p:cNvPr>
            <p:cNvGrpSpPr/>
            <p:nvPr/>
          </p:nvGrpSpPr>
          <p:grpSpPr>
            <a:xfrm>
              <a:off x="3555120" y="3157050"/>
              <a:ext cx="178507" cy="965918"/>
              <a:chOff x="1785915" y="2944752"/>
              <a:chExt cx="178507" cy="965918"/>
            </a:xfrm>
            <a:noFill/>
          </p:grpSpPr>
          <p:pic>
            <p:nvPicPr>
              <p:cNvPr id="1058" name="Image 1057">
                <a:extLst>
                  <a:ext uri="{FF2B5EF4-FFF2-40B4-BE49-F238E27FC236}">
                    <a16:creationId xmlns:a16="http://schemas.microsoft.com/office/drawing/2014/main" id="{3D64D81C-A9F3-7783-1D54-1CAB6CAD4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5915" y="2944752"/>
                <a:ext cx="178507" cy="820723"/>
              </a:xfrm>
              <a:prstGeom prst="rect">
                <a:avLst/>
              </a:prstGeom>
              <a:grpFill/>
            </p:spPr>
          </p:pic>
          <p:pic>
            <p:nvPicPr>
              <p:cNvPr id="1059" name="Image 1058">
                <a:extLst>
                  <a:ext uri="{FF2B5EF4-FFF2-40B4-BE49-F238E27FC236}">
                    <a16:creationId xmlns:a16="http://schemas.microsoft.com/office/drawing/2014/main" id="{CEEC234B-AE7E-FEC1-AB60-07CC0D5DE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785915" y="3089947"/>
                <a:ext cx="178507" cy="820723"/>
              </a:xfrm>
              <a:prstGeom prst="rect">
                <a:avLst/>
              </a:prstGeom>
              <a:grpFill/>
            </p:spPr>
          </p:pic>
        </p:grpSp>
        <p:sp>
          <p:nvSpPr>
            <p:cNvPr id="1055" name="Rectangle 1054">
              <a:extLst>
                <a:ext uri="{FF2B5EF4-FFF2-40B4-BE49-F238E27FC236}">
                  <a16:creationId xmlns:a16="http://schemas.microsoft.com/office/drawing/2014/main" id="{4C2DDC41-5855-4783-B926-2F20B4D15EFD}"/>
                </a:ext>
              </a:extLst>
            </p:cNvPr>
            <p:cNvSpPr/>
            <p:nvPr/>
          </p:nvSpPr>
          <p:spPr>
            <a:xfrm>
              <a:off x="3537619" y="3359466"/>
              <a:ext cx="45719" cy="633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056" name="Rectangle 1055">
              <a:extLst>
                <a:ext uri="{FF2B5EF4-FFF2-40B4-BE49-F238E27FC236}">
                  <a16:creationId xmlns:a16="http://schemas.microsoft.com/office/drawing/2014/main" id="{4C16480C-31B6-9AF9-D628-B032F15FB09D}"/>
                </a:ext>
              </a:extLst>
            </p:cNvPr>
            <p:cNvSpPr/>
            <p:nvPr/>
          </p:nvSpPr>
          <p:spPr>
            <a:xfrm>
              <a:off x="3537618" y="3813933"/>
              <a:ext cx="45719" cy="633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064" name="Rectangle 1063">
            <a:extLst>
              <a:ext uri="{FF2B5EF4-FFF2-40B4-BE49-F238E27FC236}">
                <a16:creationId xmlns:a16="http://schemas.microsoft.com/office/drawing/2014/main" id="{62B68B6F-7EDF-0B94-CC4E-62B7E1713972}"/>
              </a:ext>
            </a:extLst>
          </p:cNvPr>
          <p:cNvSpPr/>
          <p:nvPr/>
        </p:nvSpPr>
        <p:spPr>
          <a:xfrm>
            <a:off x="1485275" y="11581829"/>
            <a:ext cx="1513330" cy="1332548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74" name="Image 1073" descr="Une image contenant Poubelle, cylindre, poubelle&#10;&#10;Description générée automatiquement">
            <a:extLst>
              <a:ext uri="{FF2B5EF4-FFF2-40B4-BE49-F238E27FC236}">
                <a16:creationId xmlns:a16="http://schemas.microsoft.com/office/drawing/2014/main" id="{808A3970-40AE-73D3-0EED-84C2FBE9BA1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1381" y="12303317"/>
            <a:ext cx="512624" cy="630922"/>
          </a:xfrm>
          <a:prstGeom prst="rect">
            <a:avLst/>
          </a:prstGeom>
        </p:spPr>
      </p:pic>
      <p:pic>
        <p:nvPicPr>
          <p:cNvPr id="1077" name="Image 1076" descr="Une image contenant cylindre, Poubelle&#10;&#10;Description générée automatiquement">
            <a:extLst>
              <a:ext uri="{FF2B5EF4-FFF2-40B4-BE49-F238E27FC236}">
                <a16:creationId xmlns:a16="http://schemas.microsoft.com/office/drawing/2014/main" id="{538DBA03-1D56-5E3E-B45D-DF1B6B0F862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3520" y="11211028"/>
            <a:ext cx="423775" cy="1661861"/>
          </a:xfrm>
          <a:prstGeom prst="rect">
            <a:avLst/>
          </a:prstGeom>
        </p:spPr>
      </p:pic>
      <p:sp>
        <p:nvSpPr>
          <p:cNvPr id="1087" name="Flèche : droite 1086">
            <a:extLst>
              <a:ext uri="{FF2B5EF4-FFF2-40B4-BE49-F238E27FC236}">
                <a16:creationId xmlns:a16="http://schemas.microsoft.com/office/drawing/2014/main" id="{876917A3-CE36-D703-FDEE-65E5508FAC67}"/>
              </a:ext>
            </a:extLst>
          </p:cNvPr>
          <p:cNvSpPr/>
          <p:nvPr/>
        </p:nvSpPr>
        <p:spPr bwMode="auto">
          <a:xfrm rot="20994998">
            <a:off x="6239273" y="11343873"/>
            <a:ext cx="1223528" cy="221825"/>
          </a:xfrm>
          <a:prstGeom prst="rightArrow">
            <a:avLst/>
          </a:prstGeom>
          <a:solidFill>
            <a:srgbClr val="4E81BD"/>
          </a:solidFill>
          <a:ln w="38100" cap="flat" cmpd="sng" algn="ctr">
            <a:solidFill>
              <a:srgbClr val="385C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90" name="Flèche : droite 1089">
            <a:extLst>
              <a:ext uri="{FF2B5EF4-FFF2-40B4-BE49-F238E27FC236}">
                <a16:creationId xmlns:a16="http://schemas.microsoft.com/office/drawing/2014/main" id="{9AD4D8BA-65AD-367D-C9A5-B50988CFBBC5}"/>
              </a:ext>
            </a:extLst>
          </p:cNvPr>
          <p:cNvSpPr/>
          <p:nvPr/>
        </p:nvSpPr>
        <p:spPr bwMode="auto">
          <a:xfrm rot="719839">
            <a:off x="6239550" y="10388635"/>
            <a:ext cx="1223528" cy="221825"/>
          </a:xfrm>
          <a:prstGeom prst="rightArrow">
            <a:avLst/>
          </a:prstGeom>
          <a:solidFill>
            <a:srgbClr val="4E81BD"/>
          </a:solidFill>
          <a:ln w="38100" cap="flat" cmpd="sng" algn="ctr">
            <a:solidFill>
              <a:srgbClr val="385C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91" name="Flèche : droite 1090">
            <a:extLst>
              <a:ext uri="{FF2B5EF4-FFF2-40B4-BE49-F238E27FC236}">
                <a16:creationId xmlns:a16="http://schemas.microsoft.com/office/drawing/2014/main" id="{CD7FCA76-DAC3-1D49-061E-0923CB416AAE}"/>
              </a:ext>
            </a:extLst>
          </p:cNvPr>
          <p:cNvSpPr/>
          <p:nvPr/>
        </p:nvSpPr>
        <p:spPr bwMode="auto">
          <a:xfrm>
            <a:off x="3632184" y="12324312"/>
            <a:ext cx="1223528" cy="221825"/>
          </a:xfrm>
          <a:prstGeom prst="rightArrow">
            <a:avLst/>
          </a:prstGeom>
          <a:solidFill>
            <a:srgbClr val="4E81BD"/>
          </a:solidFill>
          <a:ln w="38100" cap="flat" cmpd="sng" algn="ctr">
            <a:solidFill>
              <a:srgbClr val="385C8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66E37274-9372-FE78-F3D1-26BF1E991300}"/>
              </a:ext>
            </a:extLst>
          </p:cNvPr>
          <p:cNvGrpSpPr/>
          <p:nvPr/>
        </p:nvGrpSpPr>
        <p:grpSpPr>
          <a:xfrm>
            <a:off x="7526962" y="9688624"/>
            <a:ext cx="1196765" cy="2402567"/>
            <a:chOff x="6704148" y="10413314"/>
            <a:chExt cx="1196765" cy="2402567"/>
          </a:xfrm>
        </p:grpSpPr>
        <p:pic>
          <p:nvPicPr>
            <p:cNvPr id="1079" name="Image 1078" descr="Une image contenant capture d’écran, texte&#10;&#10;Description générée automatiquement">
              <a:extLst>
                <a:ext uri="{FF2B5EF4-FFF2-40B4-BE49-F238E27FC236}">
                  <a16:creationId xmlns:a16="http://schemas.microsoft.com/office/drawing/2014/main" id="{B285A70B-AAF0-70BB-1A07-19603C5C8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9882" b="89882" l="32341" r="93112">
                          <a14:foregroundMark x1="32341" y1="45412" x2="42849" y2="45412"/>
                          <a14:foregroundMark x1="55517" y1="45882" x2="63398" y2="45882"/>
                          <a14:foregroundMark x1="68535" y1="50353" x2="74548" y2="55765"/>
                          <a14:foregroundMark x1="75890" y1="46353" x2="85873" y2="46353"/>
                          <a14:foregroundMark x1="49270" y1="26118" x2="49737" y2="722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62" r="45993"/>
            <a:stretch/>
          </p:blipFill>
          <p:spPr>
            <a:xfrm>
              <a:off x="6704148" y="10413314"/>
              <a:ext cx="925958" cy="2402567"/>
            </a:xfrm>
            <a:prstGeom prst="rect">
              <a:avLst/>
            </a:prstGeom>
          </p:spPr>
        </p:pic>
        <p:sp>
          <p:nvSpPr>
            <p:cNvPr id="1092" name="ZoneTexte 1091">
              <a:extLst>
                <a:ext uri="{FF2B5EF4-FFF2-40B4-BE49-F238E27FC236}">
                  <a16:creationId xmlns:a16="http://schemas.microsoft.com/office/drawing/2014/main" id="{1A498052-A733-21A8-92C0-ECB53F562200}"/>
                </a:ext>
              </a:extLst>
            </p:cNvPr>
            <p:cNvSpPr txBox="1"/>
            <p:nvPr/>
          </p:nvSpPr>
          <p:spPr>
            <a:xfrm>
              <a:off x="6725256" y="11467326"/>
              <a:ext cx="11756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b="1"/>
                <a:t>60 </a:t>
              </a:r>
              <a:r>
                <a:rPr lang="fr-BE" sz="2000" b="1" err="1"/>
                <a:t>mL</a:t>
              </a:r>
              <a:endParaRPr lang="fr-BE" sz="2000" b="1"/>
            </a:p>
          </p:txBody>
        </p:sp>
      </p:grpSp>
      <p:sp>
        <p:nvSpPr>
          <p:cNvPr id="1093" name="ZoneTexte 1092">
            <a:extLst>
              <a:ext uri="{FF2B5EF4-FFF2-40B4-BE49-F238E27FC236}">
                <a16:creationId xmlns:a16="http://schemas.microsoft.com/office/drawing/2014/main" id="{49FD7DB8-CB77-0D34-330A-9340FBEB5949}"/>
              </a:ext>
            </a:extLst>
          </p:cNvPr>
          <p:cNvSpPr txBox="1"/>
          <p:nvPr/>
        </p:nvSpPr>
        <p:spPr>
          <a:xfrm>
            <a:off x="4197730" y="8966555"/>
            <a:ext cx="2894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Water </a:t>
            </a:r>
            <a:r>
              <a:rPr lang="fr-BE" sz="32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column</a:t>
            </a:r>
            <a:endParaRPr lang="en-US" sz="320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4" name="ZoneTexte 1093">
            <a:extLst>
              <a:ext uri="{FF2B5EF4-FFF2-40B4-BE49-F238E27FC236}">
                <a16:creationId xmlns:a16="http://schemas.microsoft.com/office/drawing/2014/main" id="{5F659938-D83E-4AF9-ABAA-D1AFFBE95A10}"/>
              </a:ext>
            </a:extLst>
          </p:cNvPr>
          <p:cNvSpPr txBox="1"/>
          <p:nvPr/>
        </p:nvSpPr>
        <p:spPr>
          <a:xfrm>
            <a:off x="1819291" y="11044570"/>
            <a:ext cx="2280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20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Sediments</a:t>
            </a:r>
            <a:endParaRPr lang="en-US" sz="320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5" name="ZoneTexte 1094">
            <a:extLst>
              <a:ext uri="{FF2B5EF4-FFF2-40B4-BE49-F238E27FC236}">
                <a16:creationId xmlns:a16="http://schemas.microsoft.com/office/drawing/2014/main" id="{FB4DF014-D686-1490-AC5E-E559E6360579}"/>
              </a:ext>
            </a:extLst>
          </p:cNvPr>
          <p:cNvSpPr txBox="1"/>
          <p:nvPr/>
        </p:nvSpPr>
        <p:spPr>
          <a:xfrm>
            <a:off x="4397533" y="12882114"/>
            <a:ext cx="237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12h incubation</a:t>
            </a:r>
            <a:endParaRPr lang="en-US" sz="1800" b="1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7" name="Rectangle : coins arrondis 1096">
            <a:extLst>
              <a:ext uri="{FF2B5EF4-FFF2-40B4-BE49-F238E27FC236}">
                <a16:creationId xmlns:a16="http://schemas.microsoft.com/office/drawing/2014/main" id="{08F27267-B36D-37F7-619A-7BECEBB7DB7A}"/>
              </a:ext>
            </a:extLst>
          </p:cNvPr>
          <p:cNvSpPr/>
          <p:nvPr/>
        </p:nvSpPr>
        <p:spPr bwMode="auto">
          <a:xfrm>
            <a:off x="407457" y="39171028"/>
            <a:ext cx="32009119" cy="1577114"/>
          </a:xfrm>
          <a:prstGeom prst="roundRect">
            <a:avLst>
              <a:gd name="adj" fmla="val 1720"/>
            </a:avLst>
          </a:prstGeom>
          <a:solidFill>
            <a:srgbClr val="FFFFFF">
              <a:alpha val="69804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BE" sz="3600" b="1" err="1">
                <a:solidFill>
                  <a:srgbClr val="476B89"/>
                </a:solidFill>
                <a:ea typeface="ＭＳ Ｐゴシック" pitchFamily="1" charset="-128"/>
              </a:rPr>
              <a:t>References</a:t>
            </a:r>
            <a:endParaRPr lang="fr-BE">
              <a:ea typeface="ＭＳ Ｐゴシック" pitchFamily="1" charset="-128"/>
            </a:endParaRPr>
          </a:p>
          <a:p>
            <a:r>
              <a:rPr kumimoji="0" lang="fr-BE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1 </a:t>
            </a:r>
            <a:r>
              <a:rPr lang="de-DE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Weber, T., Wiseman, N. A., &amp; Kock, A. (2019). </a:t>
            </a:r>
            <a:r>
              <a:rPr lang="en-GB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ocean methane emissions dominated by shallow coastal waters. </a:t>
            </a:r>
            <a:r>
              <a:rPr lang="en-GB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Nature Communications</a:t>
            </a:r>
            <a:r>
              <a:rPr lang="en-GB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GB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(1), 4584. https://doi.org/10.1038/s41467-019-12541-7</a:t>
            </a:r>
            <a:endParaRPr lang="fr-BE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01" name="Image 1100">
            <a:extLst>
              <a:ext uri="{FF2B5EF4-FFF2-40B4-BE49-F238E27FC236}">
                <a16:creationId xmlns:a16="http://schemas.microsoft.com/office/drawing/2014/main" id="{1EE7AE58-30BF-6D8E-7D0A-016629ED2B3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662058" y="16571281"/>
            <a:ext cx="5477487" cy="5957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02" name="ZoneTexte 1101">
            <a:extLst>
              <a:ext uri="{FF2B5EF4-FFF2-40B4-BE49-F238E27FC236}">
                <a16:creationId xmlns:a16="http://schemas.microsoft.com/office/drawing/2014/main" id="{56203A13-14F2-5C7F-BDA4-DAA283AA426A}"/>
              </a:ext>
            </a:extLst>
          </p:cNvPr>
          <p:cNvSpPr txBox="1"/>
          <p:nvPr/>
        </p:nvSpPr>
        <p:spPr>
          <a:xfrm>
            <a:off x="17231938" y="17149085"/>
            <a:ext cx="14733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err="1">
                <a:solidFill>
                  <a:srgbClr val="476B89"/>
                </a:solidFill>
                <a:sym typeface="Wingdings" panose="05000000000000000000" pitchFamily="2" charset="2"/>
              </a:rPr>
              <a:t>Homogenous</a:t>
            </a:r>
            <a:r>
              <a:rPr lang="fr-BE" sz="3600" b="1">
                <a:solidFill>
                  <a:srgbClr val="476B89"/>
                </a:solidFill>
                <a:sym typeface="Wingdings" panose="05000000000000000000" pitchFamily="2" charset="2"/>
              </a:rPr>
              <a:t> concentration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Three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stations (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Blaiklock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, Melchior North and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Hovgaard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 No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specific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sources or good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mixing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?</a:t>
            </a:r>
          </a:p>
        </p:txBody>
      </p:sp>
      <p:sp>
        <p:nvSpPr>
          <p:cNvPr id="1103" name="ZoneTexte 1102">
            <a:extLst>
              <a:ext uri="{FF2B5EF4-FFF2-40B4-BE49-F238E27FC236}">
                <a16:creationId xmlns:a16="http://schemas.microsoft.com/office/drawing/2014/main" id="{01EB3FB6-DFDA-B1F6-66C0-06A30F916BB3}"/>
              </a:ext>
            </a:extLst>
          </p:cNvPr>
          <p:cNvSpPr txBox="1"/>
          <p:nvPr/>
        </p:nvSpPr>
        <p:spPr>
          <a:xfrm>
            <a:off x="21529367" y="22001182"/>
            <a:ext cx="14733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err="1">
                <a:solidFill>
                  <a:srgbClr val="476B89"/>
                </a:solidFill>
                <a:sym typeface="Wingdings" panose="05000000000000000000" pitchFamily="2" charset="2"/>
              </a:rPr>
              <a:t>Highest</a:t>
            </a:r>
            <a:r>
              <a:rPr lang="fr-BE" sz="3600" b="1">
                <a:solidFill>
                  <a:srgbClr val="476B89"/>
                </a:solidFill>
                <a:sym typeface="Wingdings" panose="05000000000000000000" pitchFamily="2" charset="2"/>
              </a:rPr>
              <a:t> concentration at the </a:t>
            </a:r>
            <a:r>
              <a:rPr lang="fr-BE" sz="3600" b="1" err="1">
                <a:solidFill>
                  <a:srgbClr val="476B89"/>
                </a:solidFill>
                <a:sym typeface="Wingdings" panose="05000000000000000000" pitchFamily="2" charset="2"/>
              </a:rPr>
              <a:t>bottom</a:t>
            </a:r>
            <a:r>
              <a:rPr lang="fr-BE" sz="3600" b="1">
                <a:solidFill>
                  <a:srgbClr val="476B89"/>
                </a:solidFill>
                <a:sym typeface="Wingdings" panose="05000000000000000000" pitchFamily="2" charset="2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Two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stations (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Føyn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and Melchior South)</a:t>
            </a:r>
          </a:p>
          <a:p>
            <a:pPr marL="571500" indent="-571500">
              <a:buFont typeface="Wingdings" panose="05000000000000000000" pitchFamily="2" charset="2"/>
              <a:buChar char="à"/>
            </a:pP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Source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from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the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sediment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?</a:t>
            </a:r>
          </a:p>
        </p:txBody>
      </p:sp>
      <p:sp>
        <p:nvSpPr>
          <p:cNvPr id="1104" name="ZoneTexte 1103">
            <a:extLst>
              <a:ext uri="{FF2B5EF4-FFF2-40B4-BE49-F238E27FC236}">
                <a16:creationId xmlns:a16="http://schemas.microsoft.com/office/drawing/2014/main" id="{6B6AFAA7-2286-ED4E-3E50-08A051C95253}"/>
              </a:ext>
            </a:extLst>
          </p:cNvPr>
          <p:cNvSpPr txBox="1"/>
          <p:nvPr/>
        </p:nvSpPr>
        <p:spPr>
          <a:xfrm>
            <a:off x="18968319" y="33260462"/>
            <a:ext cx="125637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Global over saturation in the surface water in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coastal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area in the West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Antarctic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Peninsula.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fr-BE" sz="3600">
              <a:solidFill>
                <a:srgbClr val="476B89"/>
              </a:solidFill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Formation of CH</a:t>
            </a:r>
            <a:r>
              <a:rPr lang="fr-BE" sz="3600" baseline="-25000">
                <a:solidFill>
                  <a:srgbClr val="476B89"/>
                </a:solidFill>
                <a:sym typeface="Wingdings" panose="05000000000000000000" pitchFamily="2" charset="2"/>
              </a:rPr>
              <a:t>4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below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Antarctic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icelandsis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fr-BE" sz="3600">
              <a:solidFill>
                <a:srgbClr val="476B89"/>
              </a:solidFill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Multiple sources possible  glacier,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sediment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, in situ production…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fr-BE" sz="3600">
              <a:solidFill>
                <a:srgbClr val="476B89"/>
              </a:solidFill>
              <a:sym typeface="Wingdings" panose="05000000000000000000" pitchFamily="2" charset="2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High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heterogeneity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in the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sediment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fluxes</a:t>
            </a:r>
          </a:p>
          <a:p>
            <a:endParaRPr lang="fr-BE" sz="3600">
              <a:solidFill>
                <a:srgbClr val="476B89"/>
              </a:solidFill>
              <a:sym typeface="Wingdings" panose="05000000000000000000" pitchFamily="2" charset="2"/>
            </a:endParaRPr>
          </a:p>
          <a:p>
            <a:endParaRPr lang="fr-BE" sz="3600">
              <a:solidFill>
                <a:srgbClr val="476B89"/>
              </a:solidFill>
            </a:endParaRPr>
          </a:p>
        </p:txBody>
      </p:sp>
      <p:sp>
        <p:nvSpPr>
          <p:cNvPr id="1105" name="ZoneTexte 1104">
            <a:extLst>
              <a:ext uri="{FF2B5EF4-FFF2-40B4-BE49-F238E27FC236}">
                <a16:creationId xmlns:a16="http://schemas.microsoft.com/office/drawing/2014/main" id="{769D5D52-7377-831D-F56A-A506FE02A2DB}"/>
              </a:ext>
            </a:extLst>
          </p:cNvPr>
          <p:cNvSpPr txBox="1"/>
          <p:nvPr/>
        </p:nvSpPr>
        <p:spPr>
          <a:xfrm>
            <a:off x="951733" y="36356230"/>
            <a:ext cx="15551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err="1">
                <a:solidFill>
                  <a:srgbClr val="476B89"/>
                </a:solidFill>
              </a:rPr>
              <a:t>Føyn</a:t>
            </a:r>
            <a:endParaRPr lang="fr-BE" sz="3600" b="1">
              <a:solidFill>
                <a:srgbClr val="476B89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>
                <a:solidFill>
                  <a:srgbClr val="476B89"/>
                </a:solidFill>
              </a:rPr>
              <a:t>Low flux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 err="1">
                <a:solidFill>
                  <a:srgbClr val="476B89"/>
                </a:solidFill>
              </a:rPr>
              <a:t>Increase</a:t>
            </a:r>
            <a:r>
              <a:rPr lang="fr-BE" sz="3600">
                <a:solidFill>
                  <a:srgbClr val="476B89"/>
                </a:solidFill>
              </a:rPr>
              <a:t> at the </a:t>
            </a:r>
            <a:r>
              <a:rPr lang="fr-BE" sz="3600" err="1">
                <a:solidFill>
                  <a:srgbClr val="476B89"/>
                </a:solidFill>
              </a:rPr>
              <a:t>bottom</a:t>
            </a:r>
            <a:endParaRPr lang="fr-BE" sz="3600">
              <a:solidFill>
                <a:srgbClr val="476B89"/>
              </a:solidFill>
            </a:endParaRPr>
          </a:p>
          <a:p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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Heterogeneity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 in the </a:t>
            </a:r>
            <a:r>
              <a:rPr lang="fr-BE" sz="3600" err="1">
                <a:solidFill>
                  <a:srgbClr val="476B89"/>
                </a:solidFill>
                <a:sym typeface="Wingdings" panose="05000000000000000000" pitchFamily="2" charset="2"/>
              </a:rPr>
              <a:t>sediment</a:t>
            </a:r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?</a:t>
            </a:r>
            <a:endParaRPr lang="fr-BE" sz="3600">
              <a:solidFill>
                <a:srgbClr val="476B89"/>
              </a:solidFill>
            </a:endParaRPr>
          </a:p>
        </p:txBody>
      </p:sp>
      <p:sp>
        <p:nvSpPr>
          <p:cNvPr id="1106" name="ZoneTexte 1105">
            <a:extLst>
              <a:ext uri="{FF2B5EF4-FFF2-40B4-BE49-F238E27FC236}">
                <a16:creationId xmlns:a16="http://schemas.microsoft.com/office/drawing/2014/main" id="{27C693B7-104D-9362-7D90-AE1ED736B6A5}"/>
              </a:ext>
            </a:extLst>
          </p:cNvPr>
          <p:cNvSpPr txBox="1"/>
          <p:nvPr/>
        </p:nvSpPr>
        <p:spPr>
          <a:xfrm>
            <a:off x="7548070" y="30376182"/>
            <a:ext cx="8356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err="1">
                <a:solidFill>
                  <a:srgbClr val="476B89"/>
                </a:solidFill>
              </a:rPr>
              <a:t>Dodman</a:t>
            </a:r>
            <a:r>
              <a:rPr lang="fr-BE" sz="3600" b="1">
                <a:solidFill>
                  <a:srgbClr val="476B89"/>
                </a:solidFill>
              </a:rPr>
              <a:t> and Melchior North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>
                <a:solidFill>
                  <a:srgbClr val="476B89"/>
                </a:solidFill>
              </a:rPr>
              <a:t>Low fluxes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>
                <a:solidFill>
                  <a:srgbClr val="476B89"/>
                </a:solidFill>
              </a:rPr>
              <a:t>No change in concentration</a:t>
            </a:r>
          </a:p>
        </p:txBody>
      </p:sp>
      <p:sp>
        <p:nvSpPr>
          <p:cNvPr id="1107" name="ZoneTexte 1106">
            <a:extLst>
              <a:ext uri="{FF2B5EF4-FFF2-40B4-BE49-F238E27FC236}">
                <a16:creationId xmlns:a16="http://schemas.microsoft.com/office/drawing/2014/main" id="{8F031901-E19A-9192-9098-4476D127BB76}"/>
              </a:ext>
            </a:extLst>
          </p:cNvPr>
          <p:cNvSpPr txBox="1"/>
          <p:nvPr/>
        </p:nvSpPr>
        <p:spPr>
          <a:xfrm>
            <a:off x="7560856" y="27764294"/>
            <a:ext cx="5650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err="1">
                <a:solidFill>
                  <a:srgbClr val="476B89"/>
                </a:solidFill>
              </a:rPr>
              <a:t>Blaiklock</a:t>
            </a:r>
            <a:endParaRPr lang="fr-BE" sz="3600" b="1">
              <a:solidFill>
                <a:srgbClr val="476B89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>
                <a:solidFill>
                  <a:srgbClr val="476B89"/>
                </a:solidFill>
              </a:rPr>
              <a:t>No flux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>
                <a:solidFill>
                  <a:srgbClr val="476B89"/>
                </a:solidFill>
              </a:rPr>
              <a:t>Concentration at the </a:t>
            </a:r>
            <a:r>
              <a:rPr lang="fr-BE" sz="3600" err="1">
                <a:solidFill>
                  <a:srgbClr val="476B89"/>
                </a:solidFill>
              </a:rPr>
              <a:t>equilibrium</a:t>
            </a:r>
            <a:endParaRPr lang="fr-BE" sz="3600">
              <a:solidFill>
                <a:srgbClr val="476B89"/>
              </a:solidFill>
            </a:endParaRPr>
          </a:p>
        </p:txBody>
      </p:sp>
      <p:sp>
        <p:nvSpPr>
          <p:cNvPr id="1108" name="ZoneTexte 1107">
            <a:extLst>
              <a:ext uri="{FF2B5EF4-FFF2-40B4-BE49-F238E27FC236}">
                <a16:creationId xmlns:a16="http://schemas.microsoft.com/office/drawing/2014/main" id="{10789D5D-E5EA-A4FF-C103-107DFD6B5BB8}"/>
              </a:ext>
            </a:extLst>
          </p:cNvPr>
          <p:cNvSpPr txBox="1"/>
          <p:nvPr/>
        </p:nvSpPr>
        <p:spPr>
          <a:xfrm>
            <a:off x="7564726" y="32388476"/>
            <a:ext cx="9863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b="1" err="1">
                <a:solidFill>
                  <a:srgbClr val="476B89"/>
                </a:solidFill>
              </a:rPr>
              <a:t>Hovgaard</a:t>
            </a:r>
            <a:endParaRPr lang="fr-BE" sz="3600" b="1">
              <a:solidFill>
                <a:srgbClr val="476B89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 err="1">
                <a:solidFill>
                  <a:srgbClr val="476B89"/>
                </a:solidFill>
              </a:rPr>
              <a:t>Average</a:t>
            </a:r>
            <a:r>
              <a:rPr lang="fr-BE" sz="3600">
                <a:solidFill>
                  <a:srgbClr val="476B89"/>
                </a:solidFill>
              </a:rPr>
              <a:t> flow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BE" sz="3600" err="1">
                <a:solidFill>
                  <a:srgbClr val="476B89"/>
                </a:solidFill>
              </a:rPr>
              <a:t>Homogenous</a:t>
            </a:r>
            <a:r>
              <a:rPr lang="fr-BE" sz="3600">
                <a:solidFill>
                  <a:srgbClr val="476B89"/>
                </a:solidFill>
              </a:rPr>
              <a:t> high concentration</a:t>
            </a:r>
          </a:p>
          <a:p>
            <a:r>
              <a:rPr lang="fr-BE" sz="3600">
                <a:solidFill>
                  <a:srgbClr val="476B89"/>
                </a:solidFill>
                <a:sym typeface="Wingdings" panose="05000000000000000000" pitchFamily="2" charset="2"/>
              </a:rPr>
              <a:t> </a:t>
            </a:r>
            <a:r>
              <a:rPr lang="fr-BE" sz="3600" err="1">
                <a:solidFill>
                  <a:srgbClr val="476B89"/>
                </a:solidFill>
              </a:rPr>
              <a:t>Mixing</a:t>
            </a:r>
            <a:r>
              <a:rPr lang="fr-BE" sz="3600">
                <a:solidFill>
                  <a:srgbClr val="476B89"/>
                </a:solidFill>
              </a:rPr>
              <a:t> ?</a:t>
            </a:r>
          </a:p>
        </p:txBody>
      </p:sp>
      <p:pic>
        <p:nvPicPr>
          <p:cNvPr id="16" name="Image 15" descr="Une image contenant Police, Graphique, texte, capture d’écran&#10;&#10;Description générée automatiquement">
            <a:extLst>
              <a:ext uri="{FF2B5EF4-FFF2-40B4-BE49-F238E27FC236}">
                <a16:creationId xmlns:a16="http://schemas.microsoft.com/office/drawing/2014/main" id="{A357ED77-D2E3-E83C-604B-B01A7A140D8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455" y="40932247"/>
            <a:ext cx="3585872" cy="2869304"/>
          </a:xfrm>
          <a:prstGeom prst="rect">
            <a:avLst/>
          </a:prstGeom>
        </p:spPr>
      </p:pic>
      <p:pic>
        <p:nvPicPr>
          <p:cNvPr id="31" name="Graphique 29">
            <a:extLst>
              <a:ext uri="{FF2B5EF4-FFF2-40B4-BE49-F238E27FC236}">
                <a16:creationId xmlns:a16="http://schemas.microsoft.com/office/drawing/2014/main" id="{45BFC29E-5CCE-9E5C-066C-CFFB6297939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8094409" y="41354978"/>
            <a:ext cx="4636489" cy="1864861"/>
          </a:xfrm>
          <a:custGeom>
            <a:avLst/>
            <a:gdLst>
              <a:gd name="connsiteX0" fmla="*/ 0 w 4636489"/>
              <a:gd name="connsiteY0" fmla="*/ 0 h 1864861"/>
              <a:gd name="connsiteX1" fmla="*/ 4636489 w 4636489"/>
              <a:gd name="connsiteY1" fmla="*/ 0 h 1864861"/>
              <a:gd name="connsiteX2" fmla="*/ 4636489 w 4636489"/>
              <a:gd name="connsiteY2" fmla="*/ 1864861 h 1864861"/>
              <a:gd name="connsiteX3" fmla="*/ 0 w 4636489"/>
              <a:gd name="connsiteY3" fmla="*/ 1864861 h 1864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489" h="1864861">
                <a:moveTo>
                  <a:pt x="0" y="0"/>
                </a:moveTo>
                <a:lnTo>
                  <a:pt x="4636489" y="0"/>
                </a:lnTo>
                <a:lnTo>
                  <a:pt x="4636489" y="1864861"/>
                </a:lnTo>
                <a:lnTo>
                  <a:pt x="0" y="1864861"/>
                </a:lnTo>
                <a:close/>
              </a:path>
            </a:pathLst>
          </a:custGeom>
        </p:spPr>
      </p:pic>
      <p:pic>
        <p:nvPicPr>
          <p:cNvPr id="17" name="Image 16" descr="Une image contenant Emblème, logo, Marque, écusson&#10;&#10;Description générée automatiquement">
            <a:extLst>
              <a:ext uri="{FF2B5EF4-FFF2-40B4-BE49-F238E27FC236}">
                <a16:creationId xmlns:a16="http://schemas.microsoft.com/office/drawing/2014/main" id="{ADA507DC-F977-6844-5B86-1851D31C02B2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465" y="41381882"/>
            <a:ext cx="1864861" cy="18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75148"/>
      </p:ext>
    </p:extLst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Nouvelle présentation</vt:lpstr>
      <vt:lpstr>PowerPoint Presentation</vt:lpstr>
    </vt:vector>
  </TitlesOfParts>
  <Company>Elvira/Puttevils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Elvira/Puttevils</dc:creator>
  <cp:revision>1</cp:revision>
  <cp:lastPrinted>2013-02-08T09:18:21Z</cp:lastPrinted>
  <dcterms:created xsi:type="dcterms:W3CDTF">2005-02-24T09:50:45Z</dcterms:created>
  <dcterms:modified xsi:type="dcterms:W3CDTF">2025-03-04T15:18:18Z</dcterms:modified>
</cp:coreProperties>
</file>