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1" r:id="rId2"/>
    <p:sldId id="409" r:id="rId3"/>
    <p:sldId id="368" r:id="rId4"/>
    <p:sldId id="433" r:id="rId5"/>
    <p:sldId id="452" r:id="rId6"/>
    <p:sldId id="453" r:id="rId7"/>
    <p:sldId id="414" r:id="rId8"/>
    <p:sldId id="413" r:id="rId9"/>
    <p:sldId id="416" r:id="rId10"/>
    <p:sldId id="446" r:id="rId11"/>
    <p:sldId id="412" r:id="rId12"/>
    <p:sldId id="417" r:id="rId13"/>
    <p:sldId id="424" r:id="rId14"/>
    <p:sldId id="420" r:id="rId15"/>
    <p:sldId id="451" r:id="rId16"/>
    <p:sldId id="422" r:id="rId17"/>
    <p:sldId id="423" r:id="rId18"/>
    <p:sldId id="439" r:id="rId19"/>
    <p:sldId id="427" r:id="rId20"/>
    <p:sldId id="400" r:id="rId21"/>
    <p:sldId id="378" r:id="rId22"/>
    <p:sldId id="293" r:id="rId23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A4A3A4"/>
          </p15:clr>
        </p15:guide>
        <p15:guide id="2" orient="horz" pos="2649">
          <p15:clr>
            <a:srgbClr val="A4A3A4"/>
          </p15:clr>
        </p15:guide>
        <p15:guide id="3" pos="285">
          <p15:clr>
            <a:srgbClr val="A4A3A4"/>
          </p15:clr>
        </p15:guide>
        <p15:guide id="4" pos="54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3C"/>
    <a:srgbClr val="F6AD72"/>
    <a:srgbClr val="F9C392"/>
    <a:srgbClr val="FFB45D"/>
    <a:srgbClr val="FFC47F"/>
    <a:srgbClr val="F0CEA6"/>
    <a:srgbClr val="FAD6AC"/>
    <a:srgbClr val="F5CAA0"/>
    <a:srgbClr val="F8AA00"/>
    <a:srgbClr val="5FA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1FCB7D-9D7A-44B7-987E-102FEEF85F32}" v="12" dt="2025-07-15T09:22:25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 autoAdjust="0"/>
    <p:restoredTop sz="74413" autoAdjust="0"/>
  </p:normalViewPr>
  <p:slideViewPr>
    <p:cSldViewPr snapToGrid="0" snapToObjects="1">
      <p:cViewPr>
        <p:scale>
          <a:sx n="125" d="100"/>
          <a:sy n="125" d="100"/>
        </p:scale>
        <p:origin x="1170" y="-258"/>
      </p:cViewPr>
      <p:guideLst>
        <p:guide orient="horz" pos="259"/>
        <p:guide orient="horz" pos="2649"/>
        <p:guide pos="285"/>
        <p:guide pos="5484"/>
      </p:guideLst>
    </p:cSldViewPr>
  </p:slideViewPr>
  <p:notesTextViewPr>
    <p:cViewPr>
      <p:scale>
        <a:sx n="3" d="2"/>
        <a:sy n="3" d="2"/>
      </p:scale>
      <p:origin x="0" y="-5"/>
    </p:cViewPr>
  </p:notesTextViewPr>
  <p:notesViewPr>
    <p:cSldViewPr snapToGrid="0" snapToObject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n Troquay" userId="2b1cc2b54eb87233" providerId="LiveId" clId="{0C1FCB7D-9D7A-44B7-987E-102FEEF85F32}"/>
    <pc:docChg chg="undo custSel addSld delSld modSld sldOrd">
      <pc:chgData name="Julien Troquay" userId="2b1cc2b54eb87233" providerId="LiveId" clId="{0C1FCB7D-9D7A-44B7-987E-102FEEF85F32}" dt="2025-07-15T09:22:48.639" v="77" actId="478"/>
      <pc:docMkLst>
        <pc:docMk/>
      </pc:docMkLst>
      <pc:sldChg chg="del">
        <pc:chgData name="Julien Troquay" userId="2b1cc2b54eb87233" providerId="LiveId" clId="{0C1FCB7D-9D7A-44B7-987E-102FEEF85F32}" dt="2025-07-15T08:31:06.752" v="9" actId="47"/>
        <pc:sldMkLst>
          <pc:docMk/>
          <pc:sldMk cId="3040905954" sldId="295"/>
        </pc:sldMkLst>
      </pc:sldChg>
      <pc:sldChg chg="del">
        <pc:chgData name="Julien Troquay" userId="2b1cc2b54eb87233" providerId="LiveId" clId="{0C1FCB7D-9D7A-44B7-987E-102FEEF85F32}" dt="2025-07-15T08:31:05.669" v="7" actId="47"/>
        <pc:sldMkLst>
          <pc:docMk/>
          <pc:sldMk cId="2453453855" sldId="296"/>
        </pc:sldMkLst>
      </pc:sldChg>
      <pc:sldChg chg="del">
        <pc:chgData name="Julien Troquay" userId="2b1cc2b54eb87233" providerId="LiveId" clId="{0C1FCB7D-9D7A-44B7-987E-102FEEF85F32}" dt="2025-07-15T08:31:04.774" v="6" actId="47"/>
        <pc:sldMkLst>
          <pc:docMk/>
          <pc:sldMk cId="495978233" sldId="381"/>
        </pc:sldMkLst>
      </pc:sldChg>
      <pc:sldChg chg="del">
        <pc:chgData name="Julien Troquay" userId="2b1cc2b54eb87233" providerId="LiveId" clId="{0C1FCB7D-9D7A-44B7-987E-102FEEF85F32}" dt="2025-07-15T08:31:06.182" v="8" actId="47"/>
        <pc:sldMkLst>
          <pc:docMk/>
          <pc:sldMk cId="3128860814" sldId="406"/>
        </pc:sldMkLst>
      </pc:sldChg>
      <pc:sldChg chg="del">
        <pc:chgData name="Julien Troquay" userId="2b1cc2b54eb87233" providerId="LiveId" clId="{0C1FCB7D-9D7A-44B7-987E-102FEEF85F32}" dt="2025-07-15T08:31:09.435" v="12" actId="47"/>
        <pc:sldMkLst>
          <pc:docMk/>
          <pc:sldMk cId="2742627958" sldId="411"/>
        </pc:sldMkLst>
      </pc:sldChg>
      <pc:sldChg chg="delSp mod delAnim">
        <pc:chgData name="Julien Troquay" userId="2b1cc2b54eb87233" providerId="LiveId" clId="{0C1FCB7D-9D7A-44B7-987E-102FEEF85F32}" dt="2025-07-15T09:22:48.639" v="77" actId="478"/>
        <pc:sldMkLst>
          <pc:docMk/>
          <pc:sldMk cId="3957296189" sldId="414"/>
        </pc:sldMkLst>
        <pc:picChg chg="del">
          <ac:chgData name="Julien Troquay" userId="2b1cc2b54eb87233" providerId="LiveId" clId="{0C1FCB7D-9D7A-44B7-987E-102FEEF85F32}" dt="2025-07-15T09:22:46.129" v="76" actId="478"/>
          <ac:picMkLst>
            <pc:docMk/>
            <pc:sldMk cId="3957296189" sldId="414"/>
            <ac:picMk id="27" creationId="{A8075139-5EA0-330B-6349-BB16B5C29E67}"/>
          </ac:picMkLst>
        </pc:picChg>
        <pc:picChg chg="del">
          <ac:chgData name="Julien Troquay" userId="2b1cc2b54eb87233" providerId="LiveId" clId="{0C1FCB7D-9D7A-44B7-987E-102FEEF85F32}" dt="2025-07-15T09:22:48.639" v="77" actId="478"/>
          <ac:picMkLst>
            <pc:docMk/>
            <pc:sldMk cId="3957296189" sldId="414"/>
            <ac:picMk id="29" creationId="{EA4524E6-1186-4981-0F3D-C887BDED98DD}"/>
          </ac:picMkLst>
        </pc:picChg>
      </pc:sldChg>
      <pc:sldChg chg="modSp">
        <pc:chgData name="Julien Troquay" userId="2b1cc2b54eb87233" providerId="LiveId" clId="{0C1FCB7D-9D7A-44B7-987E-102FEEF85F32}" dt="2025-07-15T08:40:11.059" v="14" actId="5736"/>
        <pc:sldMkLst>
          <pc:docMk/>
          <pc:sldMk cId="3656045836" sldId="422"/>
        </pc:sldMkLst>
        <pc:graphicFrameChg chg="mod">
          <ac:chgData name="Julien Troquay" userId="2b1cc2b54eb87233" providerId="LiveId" clId="{0C1FCB7D-9D7A-44B7-987E-102FEEF85F32}" dt="2025-07-15T08:40:11.059" v="14" actId="5736"/>
          <ac:graphicFrameMkLst>
            <pc:docMk/>
            <pc:sldMk cId="3656045836" sldId="422"/>
            <ac:graphicFrameMk id="31" creationId="{B167437E-88DD-A01E-5423-2C2C719DDBFB}"/>
          </ac:graphicFrameMkLst>
        </pc:graphicFrameChg>
      </pc:sldChg>
      <pc:sldChg chg="del">
        <pc:chgData name="Julien Troquay" userId="2b1cc2b54eb87233" providerId="LiveId" clId="{0C1FCB7D-9D7A-44B7-987E-102FEEF85F32}" dt="2025-07-15T08:31:08.829" v="11" actId="47"/>
        <pc:sldMkLst>
          <pc:docMk/>
          <pc:sldMk cId="3631946917" sldId="430"/>
        </pc:sldMkLst>
      </pc:sldChg>
      <pc:sldChg chg="delSp modSp mod delAnim modAnim">
        <pc:chgData name="Julien Troquay" userId="2b1cc2b54eb87233" providerId="LiveId" clId="{0C1FCB7D-9D7A-44B7-987E-102FEEF85F32}" dt="2025-07-15T09:21:38.444" v="54" actId="1035"/>
        <pc:sldMkLst>
          <pc:docMk/>
          <pc:sldMk cId="2369487437" sldId="433"/>
        </pc:sldMkLst>
        <pc:spChg chg="mod">
          <ac:chgData name="Julien Troquay" userId="2b1cc2b54eb87233" providerId="LiveId" clId="{0C1FCB7D-9D7A-44B7-987E-102FEEF85F32}" dt="2025-07-15T09:21:38.444" v="54" actId="1035"/>
          <ac:spMkLst>
            <pc:docMk/>
            <pc:sldMk cId="2369487437" sldId="433"/>
            <ac:spMk id="3" creationId="{76D3B767-2262-878C-B51C-14AFEFF76CC5}"/>
          </ac:spMkLst>
        </pc:spChg>
        <pc:spChg chg="del mod">
          <ac:chgData name="Julien Troquay" userId="2b1cc2b54eb87233" providerId="LiveId" clId="{0C1FCB7D-9D7A-44B7-987E-102FEEF85F32}" dt="2025-07-15T09:21:29.990" v="39" actId="478"/>
          <ac:spMkLst>
            <pc:docMk/>
            <pc:sldMk cId="2369487437" sldId="433"/>
            <ac:spMk id="5" creationId="{3D204961-8F55-0CC5-D215-17E41BF643BF}"/>
          </ac:spMkLst>
        </pc:spChg>
        <pc:spChg chg="del mod">
          <ac:chgData name="Julien Troquay" userId="2b1cc2b54eb87233" providerId="LiveId" clId="{0C1FCB7D-9D7A-44B7-987E-102FEEF85F32}" dt="2025-07-15T09:21:17.164" v="28" actId="478"/>
          <ac:spMkLst>
            <pc:docMk/>
            <pc:sldMk cId="2369487437" sldId="433"/>
            <ac:spMk id="23" creationId="{6B758BF9-03EA-A53F-3A13-B36CC1892658}"/>
          </ac:spMkLst>
        </pc:spChg>
        <pc:spChg chg="del">
          <ac:chgData name="Julien Troquay" userId="2b1cc2b54eb87233" providerId="LiveId" clId="{0C1FCB7D-9D7A-44B7-987E-102FEEF85F32}" dt="2025-07-15T09:21:11.157" v="26" actId="478"/>
          <ac:spMkLst>
            <pc:docMk/>
            <pc:sldMk cId="2369487437" sldId="433"/>
            <ac:spMk id="25" creationId="{9AC3A11D-170B-9771-A3EC-820CAA1A4D39}"/>
          </ac:spMkLst>
        </pc:spChg>
        <pc:picChg chg="del">
          <ac:chgData name="Julien Troquay" userId="2b1cc2b54eb87233" providerId="LiveId" clId="{0C1FCB7D-9D7A-44B7-987E-102FEEF85F32}" dt="2025-07-15T09:21:08.551" v="25" actId="478"/>
          <ac:picMkLst>
            <pc:docMk/>
            <pc:sldMk cId="2369487437" sldId="433"/>
            <ac:picMk id="21" creationId="{89E3A7EF-2FAB-7FA2-63F1-1A0BF3EF79B0}"/>
          </ac:picMkLst>
        </pc:picChg>
      </pc:sldChg>
      <pc:sldChg chg="modSp del mod">
        <pc:chgData name="Julien Troquay" userId="2b1cc2b54eb87233" providerId="LiveId" clId="{0C1FCB7D-9D7A-44B7-987E-102FEEF85F32}" dt="2025-07-15T08:31:03.992" v="5" actId="47"/>
        <pc:sldMkLst>
          <pc:docMk/>
          <pc:sldMk cId="2065994352" sldId="434"/>
        </pc:sldMkLst>
        <pc:spChg chg="mod">
          <ac:chgData name="Julien Troquay" userId="2b1cc2b54eb87233" providerId="LiveId" clId="{0C1FCB7D-9D7A-44B7-987E-102FEEF85F32}" dt="2025-07-15T08:31:02.094" v="4" actId="20577"/>
          <ac:spMkLst>
            <pc:docMk/>
            <pc:sldMk cId="2065994352" sldId="434"/>
            <ac:spMk id="24" creationId="{226DF9C9-386B-2EE1-79E8-BC4DECFC72BC}"/>
          </ac:spMkLst>
        </pc:spChg>
      </pc:sldChg>
      <pc:sldChg chg="del">
        <pc:chgData name="Julien Troquay" userId="2b1cc2b54eb87233" providerId="LiveId" clId="{0C1FCB7D-9D7A-44B7-987E-102FEEF85F32}" dt="2025-07-15T08:31:08.302" v="10" actId="47"/>
        <pc:sldMkLst>
          <pc:docMk/>
          <pc:sldMk cId="3703969958" sldId="443"/>
        </pc:sldMkLst>
      </pc:sldChg>
      <pc:sldChg chg="del">
        <pc:chgData name="Julien Troquay" userId="2b1cc2b54eb87233" providerId="LiveId" clId="{0C1FCB7D-9D7A-44B7-987E-102FEEF85F32}" dt="2025-07-15T08:30:55.820" v="3" actId="47"/>
        <pc:sldMkLst>
          <pc:docMk/>
          <pc:sldMk cId="642799464" sldId="447"/>
        </pc:sldMkLst>
      </pc:sldChg>
      <pc:sldChg chg="add del">
        <pc:chgData name="Julien Troquay" userId="2b1cc2b54eb87233" providerId="LiveId" clId="{0C1FCB7D-9D7A-44B7-987E-102FEEF85F32}" dt="2025-07-15T08:30:43.231" v="2" actId="47"/>
        <pc:sldMkLst>
          <pc:docMk/>
          <pc:sldMk cId="3870450198" sldId="448"/>
        </pc:sldMkLst>
      </pc:sldChg>
      <pc:sldChg chg="del">
        <pc:chgData name="Julien Troquay" userId="2b1cc2b54eb87233" providerId="LiveId" clId="{0C1FCB7D-9D7A-44B7-987E-102FEEF85F32}" dt="2025-07-15T08:31:10.722" v="13" actId="47"/>
        <pc:sldMkLst>
          <pc:docMk/>
          <pc:sldMk cId="3487970050" sldId="450"/>
        </pc:sldMkLst>
      </pc:sldChg>
      <pc:sldChg chg="delSp modSp add mod delAnim">
        <pc:chgData name="Julien Troquay" userId="2b1cc2b54eb87233" providerId="LiveId" clId="{0C1FCB7D-9D7A-44B7-987E-102FEEF85F32}" dt="2025-07-15T09:22:04.264" v="61" actId="20577"/>
        <pc:sldMkLst>
          <pc:docMk/>
          <pc:sldMk cId="920998189" sldId="452"/>
        </pc:sldMkLst>
        <pc:spChg chg="mod">
          <ac:chgData name="Julien Troquay" userId="2b1cc2b54eb87233" providerId="LiveId" clId="{0C1FCB7D-9D7A-44B7-987E-102FEEF85F32}" dt="2025-07-15T09:22:04.264" v="61" actId="20577"/>
          <ac:spMkLst>
            <pc:docMk/>
            <pc:sldMk cId="920998189" sldId="452"/>
            <ac:spMk id="3" creationId="{9D2DE626-395F-91FB-6299-50869D78BBEC}"/>
          </ac:spMkLst>
        </pc:spChg>
        <pc:spChg chg="del">
          <ac:chgData name="Julien Troquay" userId="2b1cc2b54eb87233" providerId="LiveId" clId="{0C1FCB7D-9D7A-44B7-987E-102FEEF85F32}" dt="2025-07-15T09:21:56.225" v="57" actId="478"/>
          <ac:spMkLst>
            <pc:docMk/>
            <pc:sldMk cId="920998189" sldId="452"/>
            <ac:spMk id="19" creationId="{51FAA747-701E-4C59-53D6-14308AB1C28D}"/>
          </ac:spMkLst>
        </pc:spChg>
        <pc:spChg chg="mod">
          <ac:chgData name="Julien Troquay" userId="2b1cc2b54eb87233" providerId="LiveId" clId="{0C1FCB7D-9D7A-44B7-987E-102FEEF85F32}" dt="2025-07-15T09:21:59.283" v="60" actId="1036"/>
          <ac:spMkLst>
            <pc:docMk/>
            <pc:sldMk cId="920998189" sldId="452"/>
            <ac:spMk id="23" creationId="{2BE50362-573E-9CB7-F17F-D3BC0AF221D9}"/>
          </ac:spMkLst>
        </pc:spChg>
        <pc:picChg chg="del">
          <ac:chgData name="Julien Troquay" userId="2b1cc2b54eb87233" providerId="LiveId" clId="{0C1FCB7D-9D7A-44B7-987E-102FEEF85F32}" dt="2025-07-15T09:21:48.606" v="55" actId="478"/>
          <ac:picMkLst>
            <pc:docMk/>
            <pc:sldMk cId="920998189" sldId="452"/>
            <ac:picMk id="14" creationId="{05E53DE5-E53C-5C82-C148-C9934EE9A714}"/>
          </ac:picMkLst>
        </pc:picChg>
      </pc:sldChg>
      <pc:sldChg chg="delSp modSp add del mod delAnim">
        <pc:chgData name="Julien Troquay" userId="2b1cc2b54eb87233" providerId="LiveId" clId="{0C1FCB7D-9D7A-44B7-987E-102FEEF85F32}" dt="2025-07-15T08:46:23.482" v="23" actId="47"/>
        <pc:sldMkLst>
          <pc:docMk/>
          <pc:sldMk cId="2936505645" sldId="452"/>
        </pc:sldMkLst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3" creationId="{F47F2E56-2EED-C8AD-9BB3-5F1583BA8385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1" creationId="{0CC55B27-9B7C-3C43-E9D0-E7B1D4960564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2" creationId="{B37713E1-74F4-FCA8-694A-3C16B28D36D4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3" creationId="{26B7D1D9-F27F-4DC0-27C3-70E0FF422B55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4" creationId="{952B92CB-E266-0196-D73C-A9D157513353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5" creationId="{25DFB60A-769E-4E5C-6135-8E9AD8DD07B4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6" creationId="{DA0E83DA-7253-780A-89AF-55396D7B5F81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7" creationId="{0D0D94D6-36A9-A02B-80E5-40E3C1E6C02D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28" creationId="{4EE66ACC-49F3-BD66-0FAD-0EC1BEAB3E30}"/>
          </ac:spMkLst>
        </pc:spChg>
        <pc:spChg chg="del">
          <ac:chgData name="Julien Troquay" userId="2b1cc2b54eb87233" providerId="LiveId" clId="{0C1FCB7D-9D7A-44B7-987E-102FEEF85F32}" dt="2025-07-15T08:42:53.665" v="17" actId="478"/>
          <ac:spMkLst>
            <pc:docMk/>
            <pc:sldMk cId="2936505645" sldId="452"/>
            <ac:spMk id="32" creationId="{56024E25-71F6-3516-1D6F-46E30323A4D2}"/>
          </ac:spMkLst>
        </pc:spChg>
        <pc:spChg chg="del">
          <ac:chgData name="Julien Troquay" userId="2b1cc2b54eb87233" providerId="LiveId" clId="{0C1FCB7D-9D7A-44B7-987E-102FEEF85F32}" dt="2025-07-15T08:42:49.350" v="16" actId="478"/>
          <ac:spMkLst>
            <pc:docMk/>
            <pc:sldMk cId="2936505645" sldId="452"/>
            <ac:spMk id="39" creationId="{DF3D346B-88C4-F15C-27C6-712FF43D5F7C}"/>
          </ac:spMkLst>
        </pc:spChg>
        <pc:graphicFrameChg chg="mod">
          <ac:chgData name="Julien Troquay" userId="2b1cc2b54eb87233" providerId="LiveId" clId="{0C1FCB7D-9D7A-44B7-987E-102FEEF85F32}" dt="2025-07-15T08:45:18.618" v="22"/>
          <ac:graphicFrameMkLst>
            <pc:docMk/>
            <pc:sldMk cId="2936505645" sldId="452"/>
            <ac:graphicFrameMk id="31" creationId="{77AADF3A-9341-5119-397E-69C1A2827B00}"/>
          </ac:graphicFrameMkLst>
        </pc:graphicFrameChg>
      </pc:sldChg>
      <pc:sldChg chg="delSp modSp add mod ord delAnim">
        <pc:chgData name="Julien Troquay" userId="2b1cc2b54eb87233" providerId="LiveId" clId="{0C1FCB7D-9D7A-44B7-987E-102FEEF85F32}" dt="2025-07-15T09:22:42.190" v="75"/>
        <pc:sldMkLst>
          <pc:docMk/>
          <pc:sldMk cId="3110951342" sldId="453"/>
        </pc:sldMkLst>
        <pc:spChg chg="del mod">
          <ac:chgData name="Julien Troquay" userId="2b1cc2b54eb87233" providerId="LiveId" clId="{0C1FCB7D-9D7A-44B7-987E-102FEEF85F32}" dt="2025-07-15T09:22:28.221" v="71" actId="478"/>
          <ac:spMkLst>
            <pc:docMk/>
            <pc:sldMk cId="3110951342" sldId="453"/>
            <ac:spMk id="8" creationId="{F46D9ECA-E9D2-5525-B2FE-267C0A3F8B20}"/>
          </ac:spMkLst>
        </pc:spChg>
        <pc:spChg chg="del">
          <ac:chgData name="Julien Troquay" userId="2b1cc2b54eb87233" providerId="LiveId" clId="{0C1FCB7D-9D7A-44B7-987E-102FEEF85F32}" dt="2025-07-15T09:22:14.591" v="63" actId="478"/>
          <ac:spMkLst>
            <pc:docMk/>
            <pc:sldMk cId="3110951342" sldId="453"/>
            <ac:spMk id="11" creationId="{F640088D-3D17-3304-6CEE-13EE7C01FDA7}"/>
          </ac:spMkLst>
        </pc:spChg>
        <pc:spChg chg="del">
          <ac:chgData name="Julien Troquay" userId="2b1cc2b54eb87233" providerId="LiveId" clId="{0C1FCB7D-9D7A-44B7-987E-102FEEF85F32}" dt="2025-07-15T09:22:17.171" v="64" actId="478"/>
          <ac:spMkLst>
            <pc:docMk/>
            <pc:sldMk cId="3110951342" sldId="453"/>
            <ac:spMk id="16" creationId="{B00A25A2-B6B5-7677-4072-BF13AEA3461D}"/>
          </ac:spMkLst>
        </pc:spChg>
        <pc:spChg chg="del">
          <ac:chgData name="Julien Troquay" userId="2b1cc2b54eb87233" providerId="LiveId" clId="{0C1FCB7D-9D7A-44B7-987E-102FEEF85F32}" dt="2025-07-15T09:22:29.554" v="72" actId="478"/>
          <ac:spMkLst>
            <pc:docMk/>
            <pc:sldMk cId="3110951342" sldId="453"/>
            <ac:spMk id="18" creationId="{6D40D430-3CFC-A13D-707B-232566A80691}"/>
          </ac:spMkLst>
        </pc:spChg>
        <pc:spChg chg="del">
          <ac:chgData name="Julien Troquay" userId="2b1cc2b54eb87233" providerId="LiveId" clId="{0C1FCB7D-9D7A-44B7-987E-102FEEF85F32}" dt="2025-07-15T09:22:21.106" v="65" actId="478"/>
          <ac:spMkLst>
            <pc:docMk/>
            <pc:sldMk cId="3110951342" sldId="453"/>
            <ac:spMk id="19" creationId="{9BB94711-1267-1606-FE57-F67047C617A1}"/>
          </ac:spMkLst>
        </pc:spChg>
        <pc:picChg chg="del">
          <ac:chgData name="Julien Troquay" userId="2b1cc2b54eb87233" providerId="LiveId" clId="{0C1FCB7D-9D7A-44B7-987E-102FEEF85F32}" dt="2025-07-15T09:22:24.076" v="69" actId="478"/>
          <ac:picMkLst>
            <pc:docMk/>
            <pc:sldMk cId="3110951342" sldId="453"/>
            <ac:picMk id="3" creationId="{31954E7D-3CAD-A81A-3416-90EF3BD9F316}"/>
          </ac:picMkLst>
        </pc:picChg>
        <pc:picChg chg="del">
          <ac:chgData name="Julien Troquay" userId="2b1cc2b54eb87233" providerId="LiveId" clId="{0C1FCB7D-9D7A-44B7-987E-102FEEF85F32}" dt="2025-07-15T09:22:23.493" v="68" actId="478"/>
          <ac:picMkLst>
            <pc:docMk/>
            <pc:sldMk cId="3110951342" sldId="453"/>
            <ac:picMk id="17" creationId="{5AD119D6-7ACE-EACE-72E2-1350DDE49401}"/>
          </ac:picMkLst>
        </pc:picChg>
        <pc:picChg chg="del">
          <ac:chgData name="Julien Troquay" userId="2b1cc2b54eb87233" providerId="LiveId" clId="{0C1FCB7D-9D7A-44B7-987E-102FEEF85F32}" dt="2025-07-15T09:22:21.907" v="66" actId="478"/>
          <ac:picMkLst>
            <pc:docMk/>
            <pc:sldMk cId="3110951342" sldId="453"/>
            <ac:picMk id="21" creationId="{CA9B8D4C-61A9-07F5-5613-182F02B09711}"/>
          </ac:picMkLst>
        </pc:picChg>
        <pc:picChg chg="del">
          <ac:chgData name="Julien Troquay" userId="2b1cc2b54eb87233" providerId="LiveId" clId="{0C1FCB7D-9D7A-44B7-987E-102FEEF85F32}" dt="2025-07-15T09:22:37.452" v="73" actId="478"/>
          <ac:picMkLst>
            <pc:docMk/>
            <pc:sldMk cId="3110951342" sldId="453"/>
            <ac:picMk id="23" creationId="{2CFD6297-1318-2105-4F6F-D1F8CDE03600}"/>
          </ac:picMkLst>
        </pc:picChg>
        <pc:picChg chg="del">
          <ac:chgData name="Julien Troquay" userId="2b1cc2b54eb87233" providerId="LiveId" clId="{0C1FCB7D-9D7A-44B7-987E-102FEEF85F32}" dt="2025-07-15T09:22:22.977" v="67" actId="478"/>
          <ac:picMkLst>
            <pc:docMk/>
            <pc:sldMk cId="3110951342" sldId="453"/>
            <ac:picMk id="25" creationId="{CCCEA041-2666-3DE5-93B0-8251AD2E3A0C}"/>
          </ac:picMkLst>
        </pc:picChg>
      </pc:sldChg>
    </pc:docChg>
  </pc:docChgLst>
  <pc:docChgLst>
    <pc:chgData name="Julien Troquay" userId="2b1cc2b54eb87233" providerId="LiveId" clId="{D9CC404A-02EC-45F5-9FF2-949CB7E67C2B}"/>
    <pc:docChg chg="undo redo custSel addSld delSld modSld sldOrd modMainMaster">
      <pc:chgData name="Julien Troquay" userId="2b1cc2b54eb87233" providerId="LiveId" clId="{D9CC404A-02EC-45F5-9FF2-949CB7E67C2B}" dt="2025-07-08T10:41:06.422" v="21658" actId="1076"/>
      <pc:docMkLst>
        <pc:docMk/>
      </pc:docMkLst>
      <pc:sldChg chg="addSp delSp modSp mod modShow">
        <pc:chgData name="Julien Troquay" userId="2b1cc2b54eb87233" providerId="LiveId" clId="{D9CC404A-02EC-45F5-9FF2-949CB7E67C2B}" dt="2025-07-03T11:46:56.937" v="18199"/>
        <pc:sldMkLst>
          <pc:docMk/>
          <pc:sldMk cId="2863177101" sldId="291"/>
        </pc:sldMkLst>
        <pc:spChg chg="add del mod">
          <ac:chgData name="Julien Troquay" userId="2b1cc2b54eb87233" providerId="LiveId" clId="{D9CC404A-02EC-45F5-9FF2-949CB7E67C2B}" dt="2025-06-27T08:31:16.806" v="4855" actId="2711"/>
          <ac:spMkLst>
            <pc:docMk/>
            <pc:sldMk cId="2863177101" sldId="291"/>
            <ac:spMk id="2" creationId="{68C3081D-34EB-53A3-2B3E-0D419400DF93}"/>
          </ac:spMkLst>
        </pc:spChg>
        <pc:spChg chg="add mod">
          <ac:chgData name="Julien Troquay" userId="2b1cc2b54eb87233" providerId="LiveId" clId="{D9CC404A-02EC-45F5-9FF2-949CB7E67C2B}" dt="2025-06-27T08:29:55.065" v="4844" actId="2711"/>
          <ac:spMkLst>
            <pc:docMk/>
            <pc:sldMk cId="2863177101" sldId="291"/>
            <ac:spMk id="5" creationId="{359066DC-AA37-5F5D-6AE9-16A342C7EB28}"/>
          </ac:spMkLst>
        </pc:spChg>
        <pc:spChg chg="add del mod">
          <ac:chgData name="Julien Troquay" userId="2b1cc2b54eb87233" providerId="LiveId" clId="{D9CC404A-02EC-45F5-9FF2-949CB7E67C2B}" dt="2025-06-27T08:29:37.091" v="4843" actId="404"/>
          <ac:spMkLst>
            <pc:docMk/>
            <pc:sldMk cId="2863177101" sldId="291"/>
            <ac:spMk id="6" creationId="{43FE9E7C-FBE8-8A41-B787-338DA6F311E1}"/>
          </ac:spMkLst>
        </pc:spChg>
        <pc:spChg chg="add mod">
          <ac:chgData name="Julien Troquay" userId="2b1cc2b54eb87233" providerId="LiveId" clId="{D9CC404A-02EC-45F5-9FF2-949CB7E67C2B}" dt="2025-06-27T08:30:19.238" v="4847" actId="2711"/>
          <ac:spMkLst>
            <pc:docMk/>
            <pc:sldMk cId="2863177101" sldId="291"/>
            <ac:spMk id="7" creationId="{BDC8E107-4DFE-1845-35C6-F8A05527FE9E}"/>
          </ac:spMkLst>
        </pc:spChg>
        <pc:spChg chg="add mod">
          <ac:chgData name="Julien Troquay" userId="2b1cc2b54eb87233" providerId="LiveId" clId="{D9CC404A-02EC-45F5-9FF2-949CB7E67C2B}" dt="2025-06-27T08:30:10.321" v="4846" actId="2711"/>
          <ac:spMkLst>
            <pc:docMk/>
            <pc:sldMk cId="2863177101" sldId="291"/>
            <ac:spMk id="8" creationId="{E753885D-D1C8-9C9E-DD1C-EBDF75F07BA4}"/>
          </ac:spMkLst>
        </pc:spChg>
        <pc:picChg chg="add del mod">
          <ac:chgData name="Julien Troquay" userId="2b1cc2b54eb87233" providerId="LiveId" clId="{D9CC404A-02EC-45F5-9FF2-949CB7E67C2B}" dt="2025-06-25T09:41:39.786" v="1503" actId="1037"/>
          <ac:picMkLst>
            <pc:docMk/>
            <pc:sldMk cId="2863177101" sldId="291"/>
            <ac:picMk id="9" creationId="{FD20EDE7-94E1-0326-CB97-91A06F88889D}"/>
          </ac:picMkLst>
        </pc:picChg>
        <pc:picChg chg="add del mod">
          <ac:chgData name="Julien Troquay" userId="2b1cc2b54eb87233" providerId="LiveId" clId="{D9CC404A-02EC-45F5-9FF2-949CB7E67C2B}" dt="2025-06-25T09:41:32.051" v="1491" actId="1038"/>
          <ac:picMkLst>
            <pc:docMk/>
            <pc:sldMk cId="2863177101" sldId="291"/>
            <ac:picMk id="1026" creationId="{5035DD6A-4378-5F49-9AB6-976055A4E2D9}"/>
          </ac:picMkLst>
        </pc:picChg>
      </pc:sldChg>
      <pc:sldChg chg="addSp modSp mod ord modNotesTx">
        <pc:chgData name="Julien Troquay" userId="2b1cc2b54eb87233" providerId="LiveId" clId="{D9CC404A-02EC-45F5-9FF2-949CB7E67C2B}" dt="2025-07-03T08:55:19.263" v="18197"/>
        <pc:sldMkLst>
          <pc:docMk/>
          <pc:sldMk cId="4102504666" sldId="293"/>
        </pc:sldMkLst>
        <pc:spChg chg="mod">
          <ac:chgData name="Julien Troquay" userId="2b1cc2b54eb87233" providerId="LiveId" clId="{D9CC404A-02EC-45F5-9FF2-949CB7E67C2B}" dt="2025-06-25T11:31:46.846" v="2984" actId="207"/>
          <ac:spMkLst>
            <pc:docMk/>
            <pc:sldMk cId="4102504666" sldId="293"/>
            <ac:spMk id="2" creationId="{9A7F70F6-D6A9-3B69-53CE-B3366F85DFC2}"/>
          </ac:spMkLst>
        </pc:spChg>
        <pc:spChg chg="mod">
          <ac:chgData name="Julien Troquay" userId="2b1cc2b54eb87233" providerId="LiveId" clId="{D9CC404A-02EC-45F5-9FF2-949CB7E67C2B}" dt="2025-06-25T09:28:57.243" v="1339" actId="20577"/>
          <ac:spMkLst>
            <pc:docMk/>
            <pc:sldMk cId="4102504666" sldId="293"/>
            <ac:spMk id="3" creationId="{D1AFC001-3B84-7E59-B37B-B4F9EF59DAAE}"/>
          </ac:spMkLst>
        </pc:spChg>
        <pc:spChg chg="mod">
          <ac:chgData name="Julien Troquay" userId="2b1cc2b54eb87233" providerId="LiveId" clId="{D9CC404A-02EC-45F5-9FF2-949CB7E67C2B}" dt="2025-06-27T08:30:33.502" v="4849" actId="113"/>
          <ac:spMkLst>
            <pc:docMk/>
            <pc:sldMk cId="4102504666" sldId="293"/>
            <ac:spMk id="7" creationId="{3EB7D8A4-C006-6146-9381-CE00EAC3B064}"/>
          </ac:spMkLst>
        </pc:spChg>
        <pc:picChg chg="add mod">
          <ac:chgData name="Julien Troquay" userId="2b1cc2b54eb87233" providerId="LiveId" clId="{D9CC404A-02EC-45F5-9FF2-949CB7E67C2B}" dt="2025-06-25T11:31:59.175" v="2985" actId="1076"/>
          <ac:picMkLst>
            <pc:docMk/>
            <pc:sldMk cId="4102504666" sldId="293"/>
            <ac:picMk id="4" creationId="{0CE2D73C-B06C-9E95-D218-5EC4A8FC6CCC}"/>
          </ac:picMkLst>
        </pc:picChg>
        <pc:picChg chg="add mod">
          <ac:chgData name="Julien Troquay" userId="2b1cc2b54eb87233" providerId="LiveId" clId="{D9CC404A-02EC-45F5-9FF2-949CB7E67C2B}" dt="2025-06-25T11:32:06.157" v="2986" actId="1076"/>
          <ac:picMkLst>
            <pc:docMk/>
            <pc:sldMk cId="4102504666" sldId="293"/>
            <ac:picMk id="5" creationId="{50D9E2C4-8007-DF60-C5AB-875BF2FB6564}"/>
          </ac:picMkLst>
        </pc:picChg>
      </pc:sldChg>
      <pc:sldChg chg="delSp add del mod">
        <pc:chgData name="Julien Troquay" userId="2b1cc2b54eb87233" providerId="LiveId" clId="{D9CC404A-02EC-45F5-9FF2-949CB7E67C2B}" dt="2025-07-02T11:47:30.359" v="10318" actId="2696"/>
        <pc:sldMkLst>
          <pc:docMk/>
          <pc:sldMk cId="359738671" sldId="332"/>
        </pc:sldMkLst>
      </pc:sldChg>
      <pc:sldChg chg="addSp delSp modSp add del mod">
        <pc:chgData name="Julien Troquay" userId="2b1cc2b54eb87233" providerId="LiveId" clId="{D9CC404A-02EC-45F5-9FF2-949CB7E67C2B}" dt="2025-07-02T11:35:59.041" v="10005" actId="47"/>
        <pc:sldMkLst>
          <pc:docMk/>
          <pc:sldMk cId="2523442452" sldId="343"/>
        </pc:sldMkLst>
      </pc:sldChg>
      <pc:sldChg chg="delSp add del mod ord delAnim">
        <pc:chgData name="Julien Troquay" userId="2b1cc2b54eb87233" providerId="LiveId" clId="{D9CC404A-02EC-45F5-9FF2-949CB7E67C2B}" dt="2025-07-02T12:04:42.721" v="10866" actId="47"/>
        <pc:sldMkLst>
          <pc:docMk/>
          <pc:sldMk cId="3806249961" sldId="344"/>
        </pc:sldMkLst>
      </pc:sldChg>
      <pc:sldChg chg="addSp delSp modSp del mod modShow">
        <pc:chgData name="Julien Troquay" userId="2b1cc2b54eb87233" providerId="LiveId" clId="{D9CC404A-02EC-45F5-9FF2-949CB7E67C2B}" dt="2025-07-03T11:47:01.993" v="18200" actId="47"/>
        <pc:sldMkLst>
          <pc:docMk/>
          <pc:sldMk cId="831733446" sldId="364"/>
        </pc:sldMkLst>
      </pc:sldChg>
      <pc:sldChg chg="delSp del mod ord modShow">
        <pc:chgData name="Julien Troquay" userId="2b1cc2b54eb87233" providerId="LiveId" clId="{D9CC404A-02EC-45F5-9FF2-949CB7E67C2B}" dt="2025-07-07T11:54:47.488" v="18373" actId="47"/>
        <pc:sldMkLst>
          <pc:docMk/>
          <pc:sldMk cId="331976648" sldId="365"/>
        </pc:sldMkLst>
      </pc:sldChg>
      <pc:sldChg chg="addSp delSp modSp mod">
        <pc:chgData name="Julien Troquay" userId="2b1cc2b54eb87233" providerId="LiveId" clId="{D9CC404A-02EC-45F5-9FF2-949CB7E67C2B}" dt="2025-07-07T12:16:28.002" v="18567" actId="20577"/>
        <pc:sldMkLst>
          <pc:docMk/>
          <pc:sldMk cId="1361774301" sldId="368"/>
        </pc:sldMkLst>
        <pc:spChg chg="mod">
          <ac:chgData name="Julien Troquay" userId="2b1cc2b54eb87233" providerId="LiveId" clId="{D9CC404A-02EC-45F5-9FF2-949CB7E67C2B}" dt="2025-07-01T09:19:42.611" v="6258" actId="14100"/>
          <ac:spMkLst>
            <pc:docMk/>
            <pc:sldMk cId="1361774301" sldId="368"/>
            <ac:spMk id="7" creationId="{23AA4C10-95BD-E139-F092-CB0FB79C0DF4}"/>
          </ac:spMkLst>
        </pc:spChg>
        <pc:spChg chg="mod">
          <ac:chgData name="Julien Troquay" userId="2b1cc2b54eb87233" providerId="LiveId" clId="{D9CC404A-02EC-45F5-9FF2-949CB7E67C2B}" dt="2025-07-07T12:16:28.002" v="18567" actId="20577"/>
          <ac:spMkLst>
            <pc:docMk/>
            <pc:sldMk cId="1361774301" sldId="368"/>
            <ac:spMk id="13" creationId="{129D0787-819C-5263-3086-227725892E78}"/>
          </ac:spMkLst>
        </pc:spChg>
        <pc:spChg chg="mod">
          <ac:chgData name="Julien Troquay" userId="2b1cc2b54eb87233" providerId="LiveId" clId="{D9CC404A-02EC-45F5-9FF2-949CB7E67C2B}" dt="2025-06-25T09:20:04.895" v="1224" actId="20577"/>
          <ac:spMkLst>
            <pc:docMk/>
            <pc:sldMk cId="1361774301" sldId="368"/>
            <ac:spMk id="14" creationId="{06E55703-12BF-638E-78E2-D5B5BE79DDDB}"/>
          </ac:spMkLst>
        </pc:spChg>
        <pc:picChg chg="add mod">
          <ac:chgData name="Julien Troquay" userId="2b1cc2b54eb87233" providerId="LiveId" clId="{D9CC404A-02EC-45F5-9FF2-949CB7E67C2B}" dt="2025-06-27T08:29:06.611" v="4829"/>
          <ac:picMkLst>
            <pc:docMk/>
            <pc:sldMk cId="1361774301" sldId="368"/>
            <ac:picMk id="8" creationId="{535C995C-F385-DB03-98AB-B20F57C1F6B6}"/>
          </ac:picMkLst>
        </pc:picChg>
      </pc:sldChg>
      <pc:sldChg chg="delSp modSp del mod ord">
        <pc:chgData name="Julien Troquay" userId="2b1cc2b54eb87233" providerId="LiveId" clId="{D9CC404A-02EC-45F5-9FF2-949CB7E67C2B}" dt="2025-06-25T09:59:28.139" v="1803" actId="47"/>
        <pc:sldMkLst>
          <pc:docMk/>
          <pc:sldMk cId="3519934226" sldId="369"/>
        </pc:sldMkLst>
      </pc:sldChg>
      <pc:sldChg chg="delSp del mod ord">
        <pc:chgData name="Julien Troquay" userId="2b1cc2b54eb87233" providerId="LiveId" clId="{D9CC404A-02EC-45F5-9FF2-949CB7E67C2B}" dt="2025-06-25T10:51:48.369" v="1896" actId="47"/>
        <pc:sldMkLst>
          <pc:docMk/>
          <pc:sldMk cId="1690917944" sldId="373"/>
        </pc:sldMkLst>
      </pc:sldChg>
      <pc:sldChg chg="delSp del mod">
        <pc:chgData name="Julien Troquay" userId="2b1cc2b54eb87233" providerId="LiveId" clId="{D9CC404A-02EC-45F5-9FF2-949CB7E67C2B}" dt="2025-06-25T11:00:25.297" v="2277" actId="47"/>
        <pc:sldMkLst>
          <pc:docMk/>
          <pc:sldMk cId="1446427855" sldId="374"/>
        </pc:sldMkLst>
      </pc:sldChg>
      <pc:sldChg chg="delSp del mod">
        <pc:chgData name="Julien Troquay" userId="2b1cc2b54eb87233" providerId="LiveId" clId="{D9CC404A-02EC-45F5-9FF2-949CB7E67C2B}" dt="2025-06-25T10:50:02.963" v="1872" actId="47"/>
        <pc:sldMkLst>
          <pc:docMk/>
          <pc:sldMk cId="2528438100" sldId="375"/>
        </pc:sldMkLst>
      </pc:sldChg>
      <pc:sldChg chg="addSp delSp modSp mod ord modNotesTx">
        <pc:chgData name="Julien Troquay" userId="2b1cc2b54eb87233" providerId="LiveId" clId="{D9CC404A-02EC-45F5-9FF2-949CB7E67C2B}" dt="2025-07-02T14:51:27.822" v="13391"/>
        <pc:sldMkLst>
          <pc:docMk/>
          <pc:sldMk cId="1848408061" sldId="378"/>
        </pc:sldMkLst>
        <pc:spChg chg="mod">
          <ac:chgData name="Julien Troquay" userId="2b1cc2b54eb87233" providerId="LiveId" clId="{D9CC404A-02EC-45F5-9FF2-949CB7E67C2B}" dt="2025-06-24T12:35:36.295" v="113" actId="20577"/>
          <ac:spMkLst>
            <pc:docMk/>
            <pc:sldMk cId="1848408061" sldId="378"/>
            <ac:spMk id="3" creationId="{11ABF563-79BF-386E-386B-2F2D8C209976}"/>
          </ac:spMkLst>
        </pc:spChg>
        <pc:spChg chg="mod">
          <ac:chgData name="Julien Troquay" userId="2b1cc2b54eb87233" providerId="LiveId" clId="{D9CC404A-02EC-45F5-9FF2-949CB7E67C2B}" dt="2025-06-25T11:16:30.081" v="2896" actId="207"/>
          <ac:spMkLst>
            <pc:docMk/>
            <pc:sldMk cId="1848408061" sldId="378"/>
            <ac:spMk id="6" creationId="{AEFB3134-8996-6307-2B9B-88414CD6B7C1}"/>
          </ac:spMkLst>
        </pc:spChg>
        <pc:picChg chg="add mod">
          <ac:chgData name="Julien Troquay" userId="2b1cc2b54eb87233" providerId="LiveId" clId="{D9CC404A-02EC-45F5-9FF2-949CB7E67C2B}" dt="2025-06-25T11:19:45.829" v="2927" actId="1076"/>
          <ac:picMkLst>
            <pc:docMk/>
            <pc:sldMk cId="1848408061" sldId="378"/>
            <ac:picMk id="8" creationId="{E2D86930-3C40-3A08-C7D3-43295C977193}"/>
          </ac:picMkLst>
        </pc:picChg>
        <pc:picChg chg="add mod">
          <ac:chgData name="Julien Troquay" userId="2b1cc2b54eb87233" providerId="LiveId" clId="{D9CC404A-02EC-45F5-9FF2-949CB7E67C2B}" dt="2025-06-25T11:19:49.079" v="2929" actId="1076"/>
          <ac:picMkLst>
            <pc:docMk/>
            <pc:sldMk cId="1848408061" sldId="378"/>
            <ac:picMk id="10" creationId="{D5AA8C69-C007-AEED-3CB4-0D379D2434FF}"/>
          </ac:picMkLst>
        </pc:picChg>
        <pc:picChg chg="add mod">
          <ac:chgData name="Julien Troquay" userId="2b1cc2b54eb87233" providerId="LiveId" clId="{D9CC404A-02EC-45F5-9FF2-949CB7E67C2B}" dt="2025-06-25T11:19:40.719" v="2924"/>
          <ac:picMkLst>
            <pc:docMk/>
            <pc:sldMk cId="1848408061" sldId="378"/>
            <ac:picMk id="11" creationId="{6778C4F7-97C4-FD1F-80B0-59B9EBAA73F8}"/>
          </ac:picMkLst>
        </pc:picChg>
        <pc:picChg chg="add mod">
          <ac:chgData name="Julien Troquay" userId="2b1cc2b54eb87233" providerId="LiveId" clId="{D9CC404A-02EC-45F5-9FF2-949CB7E67C2B}" dt="2025-06-25T11:19:40.719" v="2924"/>
          <ac:picMkLst>
            <pc:docMk/>
            <pc:sldMk cId="1848408061" sldId="378"/>
            <ac:picMk id="12" creationId="{20E7ED36-8CBA-ED0E-C36E-B4542F24E492}"/>
          </ac:picMkLst>
        </pc:picChg>
      </pc:sldChg>
      <pc:sldChg chg="delSp del mod">
        <pc:chgData name="Julien Troquay" userId="2b1cc2b54eb87233" providerId="LiveId" clId="{D9CC404A-02EC-45F5-9FF2-949CB7E67C2B}" dt="2025-06-25T11:00:26.033" v="2278" actId="47"/>
        <pc:sldMkLst>
          <pc:docMk/>
          <pc:sldMk cId="3780040905" sldId="379"/>
        </pc:sldMkLst>
      </pc:sldChg>
      <pc:sldChg chg="addSp delSp modSp del mod ord">
        <pc:chgData name="Julien Troquay" userId="2b1cc2b54eb87233" providerId="LiveId" clId="{D9CC404A-02EC-45F5-9FF2-949CB7E67C2B}" dt="2025-06-25T09:55:25.739" v="1717" actId="47"/>
        <pc:sldMkLst>
          <pc:docMk/>
          <pc:sldMk cId="2845055790" sldId="380"/>
        </pc:sldMkLst>
      </pc:sldChg>
      <pc:sldChg chg="delSp del mod ord modShow">
        <pc:chgData name="Julien Troquay" userId="2b1cc2b54eb87233" providerId="LiveId" clId="{D9CC404A-02EC-45F5-9FF2-949CB7E67C2B}" dt="2025-07-07T11:54:49.985" v="18374" actId="47"/>
        <pc:sldMkLst>
          <pc:docMk/>
          <pc:sldMk cId="601464682" sldId="386"/>
        </pc:sldMkLst>
      </pc:sldChg>
      <pc:sldChg chg="delSp modSp del mod">
        <pc:chgData name="Julien Troquay" userId="2b1cc2b54eb87233" providerId="LiveId" clId="{D9CC404A-02EC-45F5-9FF2-949CB7E67C2B}" dt="2025-06-25T11:11:51.153" v="2718" actId="47"/>
        <pc:sldMkLst>
          <pc:docMk/>
          <pc:sldMk cId="204921360" sldId="387"/>
        </pc:sldMkLst>
      </pc:sldChg>
      <pc:sldChg chg="delSp modSp del mod">
        <pc:chgData name="Julien Troquay" userId="2b1cc2b54eb87233" providerId="LiveId" clId="{D9CC404A-02EC-45F5-9FF2-949CB7E67C2B}" dt="2025-06-25T11:12:15.128" v="2748" actId="47"/>
        <pc:sldMkLst>
          <pc:docMk/>
          <pc:sldMk cId="2333743887" sldId="388"/>
        </pc:sldMkLst>
      </pc:sldChg>
      <pc:sldChg chg="delSp modSp del mod">
        <pc:chgData name="Julien Troquay" userId="2b1cc2b54eb87233" providerId="LiveId" clId="{D9CC404A-02EC-45F5-9FF2-949CB7E67C2B}" dt="2025-06-25T11:12:43.650" v="2778" actId="47"/>
        <pc:sldMkLst>
          <pc:docMk/>
          <pc:sldMk cId="3066332640" sldId="389"/>
        </pc:sldMkLst>
      </pc:sldChg>
      <pc:sldChg chg="delSp modSp del mod">
        <pc:chgData name="Julien Troquay" userId="2b1cc2b54eb87233" providerId="LiveId" clId="{D9CC404A-02EC-45F5-9FF2-949CB7E67C2B}" dt="2025-06-25T11:13:04.991" v="2809" actId="47"/>
        <pc:sldMkLst>
          <pc:docMk/>
          <pc:sldMk cId="4221841200" sldId="391"/>
        </pc:sldMkLst>
      </pc:sldChg>
      <pc:sldChg chg="delSp modSp del mod">
        <pc:chgData name="Julien Troquay" userId="2b1cc2b54eb87233" providerId="LiveId" clId="{D9CC404A-02EC-45F5-9FF2-949CB7E67C2B}" dt="2025-06-25T11:11:18.159" v="2686" actId="47"/>
        <pc:sldMkLst>
          <pc:docMk/>
          <pc:sldMk cId="3990200635" sldId="393"/>
        </pc:sldMkLst>
      </pc:sldChg>
      <pc:sldChg chg="delSp modSp del mod">
        <pc:chgData name="Julien Troquay" userId="2b1cc2b54eb87233" providerId="LiveId" clId="{D9CC404A-02EC-45F5-9FF2-949CB7E67C2B}" dt="2025-06-25T11:10:24.621" v="2597" actId="47"/>
        <pc:sldMkLst>
          <pc:docMk/>
          <pc:sldMk cId="3549800439" sldId="394"/>
        </pc:sldMkLst>
      </pc:sldChg>
      <pc:sldChg chg="delSp modSp del mod">
        <pc:chgData name="Julien Troquay" userId="2b1cc2b54eb87233" providerId="LiveId" clId="{D9CC404A-02EC-45F5-9FF2-949CB7E67C2B}" dt="2025-06-25T11:10:51.835" v="2645" actId="47"/>
        <pc:sldMkLst>
          <pc:docMk/>
          <pc:sldMk cId="3279977126" sldId="396"/>
        </pc:sldMkLst>
      </pc:sldChg>
      <pc:sldChg chg="delSp modSp del mod">
        <pc:chgData name="Julien Troquay" userId="2b1cc2b54eb87233" providerId="LiveId" clId="{D9CC404A-02EC-45F5-9FF2-949CB7E67C2B}" dt="2025-06-25T11:04:06.969" v="2498" actId="47"/>
        <pc:sldMkLst>
          <pc:docMk/>
          <pc:sldMk cId="2154717583" sldId="397"/>
        </pc:sldMkLst>
      </pc:sldChg>
      <pc:sldChg chg="delSp del mod modShow">
        <pc:chgData name="Julien Troquay" userId="2b1cc2b54eb87233" providerId="LiveId" clId="{D9CC404A-02EC-45F5-9FF2-949CB7E67C2B}" dt="2025-07-07T11:54:52.686" v="18375" actId="47"/>
        <pc:sldMkLst>
          <pc:docMk/>
          <pc:sldMk cId="2066948752" sldId="399"/>
        </pc:sldMkLst>
      </pc:sldChg>
      <pc:sldChg chg="addSp delSp modSp add del mod modAnim modNotesTx">
        <pc:chgData name="Julien Troquay" userId="2b1cc2b54eb87233" providerId="LiveId" clId="{D9CC404A-02EC-45F5-9FF2-949CB7E67C2B}" dt="2025-07-07T19:03:30.960" v="20431" actId="113"/>
        <pc:sldMkLst>
          <pc:docMk/>
          <pc:sldMk cId="1724877892" sldId="400"/>
        </pc:sldMkLst>
        <pc:spChg chg="add mod">
          <ac:chgData name="Julien Troquay" userId="2b1cc2b54eb87233" providerId="LiveId" clId="{D9CC404A-02EC-45F5-9FF2-949CB7E67C2B}" dt="2025-07-03T06:52:33.356" v="17284" actId="20577"/>
          <ac:spMkLst>
            <pc:docMk/>
            <pc:sldMk cId="1724877892" sldId="400"/>
            <ac:spMk id="2" creationId="{6388B38D-327E-97D3-87FE-1CD4CB72D271}"/>
          </ac:spMkLst>
        </pc:spChg>
        <pc:spChg chg="mod">
          <ac:chgData name="Julien Troquay" userId="2b1cc2b54eb87233" providerId="LiveId" clId="{D9CC404A-02EC-45F5-9FF2-949CB7E67C2B}" dt="2025-07-07T14:26:33.248" v="19304" actId="20577"/>
          <ac:spMkLst>
            <pc:docMk/>
            <pc:sldMk cId="1724877892" sldId="400"/>
            <ac:spMk id="4" creationId="{C6E89936-18C2-4C60-3B35-D3D5F3670B0A}"/>
          </ac:spMkLst>
        </pc:spChg>
        <pc:spChg chg="mod">
          <ac:chgData name="Julien Troquay" userId="2b1cc2b54eb87233" providerId="LiveId" clId="{D9CC404A-02EC-45F5-9FF2-949CB7E67C2B}" dt="2025-07-07T15:42:42.046" v="20234" actId="1037"/>
          <ac:spMkLst>
            <pc:docMk/>
            <pc:sldMk cId="1724877892" sldId="400"/>
            <ac:spMk id="5" creationId="{689CB3C6-0094-AF5B-B49F-5C0F3E2BF6AB}"/>
          </ac:spMkLst>
        </pc:spChg>
        <pc:spChg chg="mod">
          <ac:chgData name="Julien Troquay" userId="2b1cc2b54eb87233" providerId="LiveId" clId="{D9CC404A-02EC-45F5-9FF2-949CB7E67C2B}" dt="2025-07-03T06:56:23.986" v="17303" actId="20577"/>
          <ac:spMkLst>
            <pc:docMk/>
            <pc:sldMk cId="1724877892" sldId="400"/>
            <ac:spMk id="37" creationId="{704014E5-E1A8-1540-8D1B-449EBE88A2D0}"/>
          </ac:spMkLst>
        </pc:spChg>
        <pc:graphicFrameChg chg="mod ord">
          <ac:chgData name="Julien Troquay" userId="2b1cc2b54eb87233" providerId="LiveId" clId="{D9CC404A-02EC-45F5-9FF2-949CB7E67C2B}" dt="2025-07-07T19:03:30.960" v="20431" actId="113"/>
          <ac:graphicFrameMkLst>
            <pc:docMk/>
            <pc:sldMk cId="1724877892" sldId="400"/>
            <ac:graphicFrameMk id="17" creationId="{6F6160D2-67CD-B2E7-53C6-3488EAD800AA}"/>
          </ac:graphicFrameMkLst>
        </pc:graphicFrameChg>
        <pc:graphicFrameChg chg="mod">
          <ac:chgData name="Julien Troquay" userId="2b1cc2b54eb87233" providerId="LiveId" clId="{D9CC404A-02EC-45F5-9FF2-949CB7E67C2B}" dt="2025-07-07T15:44:59.431" v="20277" actId="20577"/>
          <ac:graphicFrameMkLst>
            <pc:docMk/>
            <pc:sldMk cId="1724877892" sldId="400"/>
            <ac:graphicFrameMk id="38" creationId="{8FEA416A-3D89-CB1D-38A4-8C0238988DAB}"/>
          </ac:graphicFrameMkLst>
        </pc:graphicFrameChg>
      </pc:sldChg>
      <pc:sldChg chg="delSp modSp del mod ord">
        <pc:chgData name="Julien Troquay" userId="2b1cc2b54eb87233" providerId="LiveId" clId="{D9CC404A-02EC-45F5-9FF2-949CB7E67C2B}" dt="2025-06-25T09:55:42.164" v="1720" actId="47"/>
        <pc:sldMkLst>
          <pc:docMk/>
          <pc:sldMk cId="2699134215" sldId="401"/>
        </pc:sldMkLst>
      </pc:sldChg>
      <pc:sldChg chg="add del">
        <pc:chgData name="Julien Troquay" userId="2b1cc2b54eb87233" providerId="LiveId" clId="{D9CC404A-02EC-45F5-9FF2-949CB7E67C2B}" dt="2025-06-24T12:24:41.630" v="51" actId="47"/>
        <pc:sldMkLst>
          <pc:docMk/>
          <pc:sldMk cId="2646345209" sldId="402"/>
        </pc:sldMkLst>
      </pc:sldChg>
      <pc:sldChg chg="delSp modSp del mod">
        <pc:chgData name="Julien Troquay" userId="2b1cc2b54eb87233" providerId="LiveId" clId="{D9CC404A-02EC-45F5-9FF2-949CB7E67C2B}" dt="2025-06-25T11:04:08.575" v="2499" actId="47"/>
        <pc:sldMkLst>
          <pc:docMk/>
          <pc:sldMk cId="1293735856" sldId="403"/>
        </pc:sldMkLst>
      </pc:sldChg>
      <pc:sldChg chg="delSp modSp del mod">
        <pc:chgData name="Julien Troquay" userId="2b1cc2b54eb87233" providerId="LiveId" clId="{D9CC404A-02EC-45F5-9FF2-949CB7E67C2B}" dt="2025-06-25T11:06:14.111" v="2529" actId="47"/>
        <pc:sldMkLst>
          <pc:docMk/>
          <pc:sldMk cId="3031199076" sldId="404"/>
        </pc:sldMkLst>
      </pc:sldChg>
      <pc:sldChg chg="delSp modSp del mod ord">
        <pc:chgData name="Julien Troquay" userId="2b1cc2b54eb87233" providerId="LiveId" clId="{D9CC404A-02EC-45F5-9FF2-949CB7E67C2B}" dt="2025-06-25T09:58:23.075" v="1739" actId="47"/>
        <pc:sldMkLst>
          <pc:docMk/>
          <pc:sldMk cId="3109335880" sldId="407"/>
        </pc:sldMkLst>
      </pc:sldChg>
      <pc:sldChg chg="new del">
        <pc:chgData name="Julien Troquay" userId="2b1cc2b54eb87233" providerId="LiveId" clId="{D9CC404A-02EC-45F5-9FF2-949CB7E67C2B}" dt="2025-06-25T08:24:05.423" v="826" actId="47"/>
        <pc:sldMkLst>
          <pc:docMk/>
          <pc:sldMk cId="1099997282" sldId="408"/>
        </pc:sldMkLst>
      </pc:sldChg>
      <pc:sldChg chg="addSp delSp modSp new add del mod ord delAnim modAnim">
        <pc:chgData name="Julien Troquay" userId="2b1cc2b54eb87233" providerId="LiveId" clId="{D9CC404A-02EC-45F5-9FF2-949CB7E67C2B}" dt="2025-07-07T21:22:36.051" v="21467" actId="1037"/>
        <pc:sldMkLst>
          <pc:docMk/>
          <pc:sldMk cId="976548205" sldId="409"/>
        </pc:sldMkLst>
        <pc:spChg chg="mod">
          <ac:chgData name="Julien Troquay" userId="2b1cc2b54eb87233" providerId="LiveId" clId="{D9CC404A-02EC-45F5-9FF2-949CB7E67C2B}" dt="2025-07-07T11:58:41.615" v="18403" actId="20577"/>
          <ac:spMkLst>
            <pc:docMk/>
            <pc:sldMk cId="976548205" sldId="409"/>
            <ac:spMk id="2" creationId="{85345ACB-BD5B-9803-3055-65E5513686BF}"/>
          </ac:spMkLst>
        </pc:spChg>
        <pc:spChg chg="add mod">
          <ac:chgData name="Julien Troquay" userId="2b1cc2b54eb87233" providerId="LiveId" clId="{D9CC404A-02EC-45F5-9FF2-949CB7E67C2B}" dt="2025-07-07T21:22:36.051" v="21467" actId="1037"/>
          <ac:spMkLst>
            <pc:docMk/>
            <pc:sldMk cId="976548205" sldId="409"/>
            <ac:spMk id="3" creationId="{CAC49A8C-9401-E44E-6150-B17C24B3CA8A}"/>
          </ac:spMkLst>
        </pc:spChg>
        <pc:spChg chg="add mod">
          <ac:chgData name="Julien Troquay" userId="2b1cc2b54eb87233" providerId="LiveId" clId="{D9CC404A-02EC-45F5-9FF2-949CB7E67C2B}" dt="2025-06-25T08:29:08.749" v="837" actId="14100"/>
          <ac:spMkLst>
            <pc:docMk/>
            <pc:sldMk cId="976548205" sldId="409"/>
            <ac:spMk id="4" creationId="{257075A6-053D-F4D6-94B2-7220EEB9650C}"/>
          </ac:spMkLst>
        </pc:spChg>
        <pc:spChg chg="add mod">
          <ac:chgData name="Julien Troquay" userId="2b1cc2b54eb87233" providerId="LiveId" clId="{D9CC404A-02EC-45F5-9FF2-949CB7E67C2B}" dt="2025-06-25T08:29:21.623" v="840" actId="1076"/>
          <ac:spMkLst>
            <pc:docMk/>
            <pc:sldMk cId="976548205" sldId="409"/>
            <ac:spMk id="5" creationId="{9E18E2D2-5FF1-F19A-E0D6-098CF214E5EC}"/>
          </ac:spMkLst>
        </pc:spChg>
        <pc:spChg chg="add mod">
          <ac:chgData name="Julien Troquay" userId="2b1cc2b54eb87233" providerId="LiveId" clId="{D9CC404A-02EC-45F5-9FF2-949CB7E67C2B}" dt="2025-06-26T06:05:37.628" v="3134" actId="20577"/>
          <ac:spMkLst>
            <pc:docMk/>
            <pc:sldMk cId="976548205" sldId="409"/>
            <ac:spMk id="6" creationId="{0E17E9A6-9ACD-1FB3-FB5E-5C3A6294BF5A}"/>
          </ac:spMkLst>
        </pc:spChg>
        <pc:spChg chg="add mod">
          <ac:chgData name="Julien Troquay" userId="2b1cc2b54eb87233" providerId="LiveId" clId="{D9CC404A-02EC-45F5-9FF2-949CB7E67C2B}" dt="2025-07-07T12:05:50.848" v="18427" actId="20577"/>
          <ac:spMkLst>
            <pc:docMk/>
            <pc:sldMk cId="976548205" sldId="409"/>
            <ac:spMk id="7" creationId="{1F498299-A27D-217C-B8B4-6E959603BD24}"/>
          </ac:spMkLst>
        </pc:spChg>
        <pc:spChg chg="add mod">
          <ac:chgData name="Julien Troquay" userId="2b1cc2b54eb87233" providerId="LiveId" clId="{D9CC404A-02EC-45F5-9FF2-949CB7E67C2B}" dt="2025-07-07T12:09:15.083" v="18454" actId="1076"/>
          <ac:spMkLst>
            <pc:docMk/>
            <pc:sldMk cId="976548205" sldId="409"/>
            <ac:spMk id="8" creationId="{539BCA9E-AA11-F414-9A06-06EE11FDE06C}"/>
          </ac:spMkLst>
        </pc:spChg>
        <pc:spChg chg="add mod">
          <ac:chgData name="Julien Troquay" userId="2b1cc2b54eb87233" providerId="LiveId" clId="{D9CC404A-02EC-45F5-9FF2-949CB7E67C2B}" dt="2025-07-07T12:08:04.232" v="18431" actId="20577"/>
          <ac:spMkLst>
            <pc:docMk/>
            <pc:sldMk cId="976548205" sldId="409"/>
            <ac:spMk id="9" creationId="{AB97911D-8DA9-7AA6-ADA8-1286C75A6024}"/>
          </ac:spMkLst>
        </pc:spChg>
        <pc:spChg chg="add mod">
          <ac:chgData name="Julien Troquay" userId="2b1cc2b54eb87233" providerId="LiveId" clId="{D9CC404A-02EC-45F5-9FF2-949CB7E67C2B}" dt="2025-07-07T12:11:03.182" v="18465" actId="14100"/>
          <ac:spMkLst>
            <pc:docMk/>
            <pc:sldMk cId="976548205" sldId="409"/>
            <ac:spMk id="10" creationId="{444036A8-AE80-2DE9-3571-6E09A9070263}"/>
          </ac:spMkLst>
        </pc:spChg>
        <pc:spChg chg="add mod">
          <ac:chgData name="Julien Troquay" userId="2b1cc2b54eb87233" providerId="LiveId" clId="{D9CC404A-02EC-45F5-9FF2-949CB7E67C2B}" dt="2025-07-07T13:55:42.434" v="19003" actId="20577"/>
          <ac:spMkLst>
            <pc:docMk/>
            <pc:sldMk cId="976548205" sldId="409"/>
            <ac:spMk id="11" creationId="{4AE73121-4C2F-FA37-D51D-9BE4E3A58177}"/>
          </ac:spMkLst>
        </pc:spChg>
        <pc:spChg chg="add mod">
          <ac:chgData name="Julien Troquay" userId="2b1cc2b54eb87233" providerId="LiveId" clId="{D9CC404A-02EC-45F5-9FF2-949CB7E67C2B}" dt="2025-06-25T08:44:32.794" v="1119" actId="113"/>
          <ac:spMkLst>
            <pc:docMk/>
            <pc:sldMk cId="976548205" sldId="409"/>
            <ac:spMk id="12" creationId="{21A58019-219A-CBF4-FE11-19741BAD8681}"/>
          </ac:spMkLst>
        </pc:spChg>
        <pc:spChg chg="add mod">
          <ac:chgData name="Julien Troquay" userId="2b1cc2b54eb87233" providerId="LiveId" clId="{D9CC404A-02EC-45F5-9FF2-949CB7E67C2B}" dt="2025-07-02T09:52:15.586" v="9092" actId="1037"/>
          <ac:spMkLst>
            <pc:docMk/>
            <pc:sldMk cId="976548205" sldId="409"/>
            <ac:spMk id="27" creationId="{0B63135A-1726-A54D-8A6C-01BDF2DA092C}"/>
          </ac:spMkLst>
        </pc:spChg>
        <pc:spChg chg="add mod">
          <ac:chgData name="Julien Troquay" userId="2b1cc2b54eb87233" providerId="LiveId" clId="{D9CC404A-02EC-45F5-9FF2-949CB7E67C2B}" dt="2025-07-02T09:52:15.586" v="9092" actId="1037"/>
          <ac:spMkLst>
            <pc:docMk/>
            <pc:sldMk cId="976548205" sldId="409"/>
            <ac:spMk id="29" creationId="{283A383E-4F1D-BA50-3B61-858A20D0135C}"/>
          </ac:spMkLst>
        </pc:spChg>
        <pc:spChg chg="add mod">
          <ac:chgData name="Julien Troquay" userId="2b1cc2b54eb87233" providerId="LiveId" clId="{D9CC404A-02EC-45F5-9FF2-949CB7E67C2B}" dt="2025-07-02T09:52:15.586" v="9092" actId="1037"/>
          <ac:spMkLst>
            <pc:docMk/>
            <pc:sldMk cId="976548205" sldId="409"/>
            <ac:spMk id="31" creationId="{6B64D49B-066A-FEAB-8D62-529F80D17702}"/>
          </ac:spMkLst>
        </pc:spChg>
        <pc:spChg chg="add mod">
          <ac:chgData name="Julien Troquay" userId="2b1cc2b54eb87233" providerId="LiveId" clId="{D9CC404A-02EC-45F5-9FF2-949CB7E67C2B}" dt="2025-07-02T07:46:01.071" v="7906" actId="27636"/>
          <ac:spMkLst>
            <pc:docMk/>
            <pc:sldMk cId="976548205" sldId="409"/>
            <ac:spMk id="32" creationId="{B23A3700-A7AD-89D2-54C4-AABF6BB8EE11}"/>
          </ac:spMkLst>
        </pc:spChg>
        <pc:spChg chg="add mod">
          <ac:chgData name="Julien Troquay" userId="2b1cc2b54eb87233" providerId="LiveId" clId="{D9CC404A-02EC-45F5-9FF2-949CB7E67C2B}" dt="2025-07-02T07:46:03.340" v="7908" actId="27636"/>
          <ac:spMkLst>
            <pc:docMk/>
            <pc:sldMk cId="976548205" sldId="409"/>
            <ac:spMk id="33" creationId="{64018954-93DF-B62C-51E3-8935AB90BEDA}"/>
          </ac:spMkLst>
        </pc:spChg>
        <pc:spChg chg="add mod">
          <ac:chgData name="Julien Troquay" userId="2b1cc2b54eb87233" providerId="LiveId" clId="{D9CC404A-02EC-45F5-9FF2-949CB7E67C2B}" dt="2025-07-02T07:46:09.339" v="7910" actId="27636"/>
          <ac:spMkLst>
            <pc:docMk/>
            <pc:sldMk cId="976548205" sldId="409"/>
            <ac:spMk id="34" creationId="{567F2903-74C4-FDC1-A041-720679C539F1}"/>
          </ac:spMkLst>
        </pc:spChg>
        <pc:spChg chg="add mod">
          <ac:chgData name="Julien Troquay" userId="2b1cc2b54eb87233" providerId="LiveId" clId="{D9CC404A-02EC-45F5-9FF2-949CB7E67C2B}" dt="2025-07-07T11:50:34.005" v="18207" actId="20577"/>
          <ac:spMkLst>
            <pc:docMk/>
            <pc:sldMk cId="976548205" sldId="409"/>
            <ac:spMk id="35" creationId="{1E0A8C4A-990D-24D3-7DB3-CAE3D45842CA}"/>
          </ac:spMkLst>
        </pc:spChg>
        <pc:spChg chg="add mod">
          <ac:chgData name="Julien Troquay" userId="2b1cc2b54eb87233" providerId="LiveId" clId="{D9CC404A-02EC-45F5-9FF2-949CB7E67C2B}" dt="2025-07-02T07:46:43.885" v="7930" actId="27636"/>
          <ac:spMkLst>
            <pc:docMk/>
            <pc:sldMk cId="976548205" sldId="409"/>
            <ac:spMk id="36" creationId="{40A1EB04-9A63-14C7-E39C-30821B7C5C2C}"/>
          </ac:spMkLst>
        </pc:spChg>
        <pc:spChg chg="add mod">
          <ac:chgData name="Julien Troquay" userId="2b1cc2b54eb87233" providerId="LiveId" clId="{D9CC404A-02EC-45F5-9FF2-949CB7E67C2B}" dt="2025-07-02T07:46:54.981" v="7932" actId="27636"/>
          <ac:spMkLst>
            <pc:docMk/>
            <pc:sldMk cId="976548205" sldId="409"/>
            <ac:spMk id="37" creationId="{8E9A8381-FEA0-90F8-367F-E4132D84EECD}"/>
          </ac:spMkLst>
        </pc:spChg>
        <pc:spChg chg="add mod">
          <ac:chgData name="Julien Troquay" userId="2b1cc2b54eb87233" providerId="LiveId" clId="{D9CC404A-02EC-45F5-9FF2-949CB7E67C2B}" dt="2025-07-02T09:52:15.586" v="9092" actId="1037"/>
          <ac:spMkLst>
            <pc:docMk/>
            <pc:sldMk cId="976548205" sldId="409"/>
            <ac:spMk id="38" creationId="{65470D4E-DF4D-F90F-F681-7F34848A0D0B}"/>
          </ac:spMkLst>
        </pc:spChg>
        <pc:spChg chg="add mod">
          <ac:chgData name="Julien Troquay" userId="2b1cc2b54eb87233" providerId="LiveId" clId="{D9CC404A-02EC-45F5-9FF2-949CB7E67C2B}" dt="2025-07-07T12:12:31.981" v="18472" actId="20577"/>
          <ac:spMkLst>
            <pc:docMk/>
            <pc:sldMk cId="976548205" sldId="409"/>
            <ac:spMk id="43" creationId="{1F3FD5E5-DC23-8F3F-C58E-0243B52494DE}"/>
          </ac:spMkLst>
        </pc:spChg>
        <pc:spChg chg="add mod">
          <ac:chgData name="Julien Troquay" userId="2b1cc2b54eb87233" providerId="LiveId" clId="{D9CC404A-02EC-45F5-9FF2-949CB7E67C2B}" dt="2025-07-07T12:18:52.295" v="18819" actId="1037"/>
          <ac:spMkLst>
            <pc:docMk/>
            <pc:sldMk cId="976548205" sldId="409"/>
            <ac:spMk id="45" creationId="{8F22A873-57E2-213D-9C1A-B2245CEB2DA6}"/>
          </ac:spMkLst>
        </pc:spChg>
        <pc:picChg chg="add mod">
          <ac:chgData name="Julien Troquay" userId="2b1cc2b54eb87233" providerId="LiveId" clId="{D9CC404A-02EC-45F5-9FF2-949CB7E67C2B}" dt="2025-07-07T14:37:45.360" v="19440" actId="1038"/>
          <ac:picMkLst>
            <pc:docMk/>
            <pc:sldMk cId="976548205" sldId="409"/>
            <ac:picMk id="14" creationId="{1376A0F6-1138-8AFF-BEEA-5C2FFD2E28A7}"/>
          </ac:picMkLst>
        </pc:picChg>
        <pc:picChg chg="add mod">
          <ac:chgData name="Julien Troquay" userId="2b1cc2b54eb87233" providerId="LiveId" clId="{D9CC404A-02EC-45F5-9FF2-949CB7E67C2B}" dt="2025-06-27T08:33:43.910" v="4885"/>
          <ac:picMkLst>
            <pc:docMk/>
            <pc:sldMk cId="976548205" sldId="409"/>
            <ac:picMk id="17" creationId="{323BD729-9C62-D39B-1979-89A82F4265D5}"/>
          </ac:picMkLst>
        </pc:picChg>
        <pc:picChg chg="add mod">
          <ac:chgData name="Julien Troquay" userId="2b1cc2b54eb87233" providerId="LiveId" clId="{D9CC404A-02EC-45F5-9FF2-949CB7E67C2B}" dt="2025-07-07T12:11:10.759" v="18468" actId="1076"/>
          <ac:picMkLst>
            <pc:docMk/>
            <pc:sldMk cId="976548205" sldId="409"/>
            <ac:picMk id="28" creationId="{2CBAB45B-B67A-0E3D-4E49-0B59EAB9BF2E}"/>
          </ac:picMkLst>
        </pc:picChg>
        <pc:picChg chg="add mod">
          <ac:chgData name="Julien Troquay" userId="2b1cc2b54eb87233" providerId="LiveId" clId="{D9CC404A-02EC-45F5-9FF2-949CB7E67C2B}" dt="2025-07-07T12:18:52.295" v="18819" actId="1037"/>
          <ac:picMkLst>
            <pc:docMk/>
            <pc:sldMk cId="976548205" sldId="409"/>
            <ac:picMk id="46" creationId="{27B35EFD-2414-B338-6700-1A24993A52EF}"/>
          </ac:picMkLst>
        </pc:picChg>
        <pc:picChg chg="add mod">
          <ac:chgData name="Julien Troquay" userId="2b1cc2b54eb87233" providerId="LiveId" clId="{D9CC404A-02EC-45F5-9FF2-949CB7E67C2B}" dt="2025-07-02T13:57:27.748" v="12312" actId="1076"/>
          <ac:picMkLst>
            <pc:docMk/>
            <pc:sldMk cId="976548205" sldId="409"/>
            <ac:picMk id="50" creationId="{012FB4D5-C99A-5D34-EA25-A0A691639CF1}"/>
          </ac:picMkLst>
        </pc:picChg>
        <pc:cxnChg chg="add mod">
          <ac:chgData name="Julien Troquay" userId="2b1cc2b54eb87233" providerId="LiveId" clId="{D9CC404A-02EC-45F5-9FF2-949CB7E67C2B}" dt="2025-07-02T09:52:15.586" v="9092" actId="1037"/>
          <ac:cxnSpMkLst>
            <pc:docMk/>
            <pc:sldMk cId="976548205" sldId="409"/>
            <ac:cxnSpMk id="30" creationId="{C53C3EDC-160F-2C7C-DC31-06D1887B1B26}"/>
          </ac:cxnSpMkLst>
        </pc:cxnChg>
      </pc:sldChg>
      <pc:sldChg chg="new del">
        <pc:chgData name="Julien Troquay" userId="2b1cc2b54eb87233" providerId="LiveId" clId="{D9CC404A-02EC-45F5-9FF2-949CB7E67C2B}" dt="2025-06-25T08:23:45.445" v="824" actId="680"/>
        <pc:sldMkLst>
          <pc:docMk/>
          <pc:sldMk cId="3075290746" sldId="409"/>
        </pc:sldMkLst>
      </pc:sldChg>
      <pc:sldChg chg="addSp delSp modSp new del mod">
        <pc:chgData name="Julien Troquay" userId="2b1cc2b54eb87233" providerId="LiveId" clId="{D9CC404A-02EC-45F5-9FF2-949CB7E67C2B}" dt="2025-06-25T08:47:26.280" v="1212" actId="680"/>
        <pc:sldMkLst>
          <pc:docMk/>
          <pc:sldMk cId="722937599" sldId="410"/>
        </pc:sldMkLst>
      </pc:sldChg>
      <pc:sldChg chg="addSp modSp new del">
        <pc:chgData name="Julien Troquay" userId="2b1cc2b54eb87233" providerId="LiveId" clId="{D9CC404A-02EC-45F5-9FF2-949CB7E67C2B}" dt="2025-06-25T09:37:39.132" v="1455" actId="47"/>
        <pc:sldMkLst>
          <pc:docMk/>
          <pc:sldMk cId="2211572335" sldId="410"/>
        </pc:sldMkLst>
      </pc:sldChg>
      <pc:sldChg chg="new del">
        <pc:chgData name="Julien Troquay" userId="2b1cc2b54eb87233" providerId="LiveId" clId="{D9CC404A-02EC-45F5-9FF2-949CB7E67C2B}" dt="2025-06-25T08:46:35.195" v="1196" actId="680"/>
        <pc:sldMkLst>
          <pc:docMk/>
          <pc:sldMk cId="2428429762" sldId="410"/>
        </pc:sldMkLst>
      </pc:sldChg>
      <pc:sldChg chg="addSp delSp modSp add mod ord delAnim modAnim modShow modNotesTx">
        <pc:chgData name="Julien Troquay" userId="2b1cc2b54eb87233" providerId="LiveId" clId="{D9CC404A-02EC-45F5-9FF2-949CB7E67C2B}" dt="2025-07-07T14:21:07.810" v="19188" actId="20577"/>
        <pc:sldMkLst>
          <pc:docMk/>
          <pc:sldMk cId="2742627958" sldId="411"/>
        </pc:sldMkLst>
      </pc:sldChg>
      <pc:sldChg chg="addSp delSp modSp add mod ord">
        <pc:chgData name="Julien Troquay" userId="2b1cc2b54eb87233" providerId="LiveId" clId="{D9CC404A-02EC-45F5-9FF2-949CB7E67C2B}" dt="2025-07-07T19:51:37.620" v="20964" actId="1035"/>
        <pc:sldMkLst>
          <pc:docMk/>
          <pc:sldMk cId="2040254507" sldId="412"/>
        </pc:sldMkLst>
        <pc:spChg chg="mod">
          <ac:chgData name="Julien Troquay" userId="2b1cc2b54eb87233" providerId="LiveId" clId="{D9CC404A-02EC-45F5-9FF2-949CB7E67C2B}" dt="2025-07-07T14:25:48.843" v="19286" actId="20577"/>
          <ac:spMkLst>
            <pc:docMk/>
            <pc:sldMk cId="2040254507" sldId="412"/>
            <ac:spMk id="2" creationId="{58237951-AB26-13A4-20F5-0D30756BA52B}"/>
          </ac:spMkLst>
        </pc:spChg>
        <pc:spChg chg="add mod">
          <ac:chgData name="Julien Troquay" userId="2b1cc2b54eb87233" providerId="LiveId" clId="{D9CC404A-02EC-45F5-9FF2-949CB7E67C2B}" dt="2025-07-07T19:35:18.692" v="20561" actId="1035"/>
          <ac:spMkLst>
            <pc:docMk/>
            <pc:sldMk cId="2040254507" sldId="412"/>
            <ac:spMk id="3" creationId="{0190A609-3B68-6CC0-1446-946F549A5E77}"/>
          </ac:spMkLst>
        </pc:spChg>
        <pc:spChg chg="mod">
          <ac:chgData name="Julien Troquay" userId="2b1cc2b54eb87233" providerId="LiveId" clId="{D9CC404A-02EC-45F5-9FF2-949CB7E67C2B}" dt="2025-06-26T06:06:05.530" v="3142" actId="20577"/>
          <ac:spMkLst>
            <pc:docMk/>
            <pc:sldMk cId="2040254507" sldId="412"/>
            <ac:spMk id="6" creationId="{A6D5BA15-FA24-C659-61B0-FCAE9C17752F}"/>
          </ac:spMkLst>
        </pc:spChg>
        <pc:spChg chg="add mod">
          <ac:chgData name="Julien Troquay" userId="2b1cc2b54eb87233" providerId="LiveId" clId="{D9CC404A-02EC-45F5-9FF2-949CB7E67C2B}" dt="2025-07-02T15:01:55.462" v="13661"/>
          <ac:spMkLst>
            <pc:docMk/>
            <pc:sldMk cId="2040254507" sldId="412"/>
            <ac:spMk id="7" creationId="{117F9695-A95F-5FA2-BA62-3A7C6FC3D84E}"/>
          </ac:spMkLst>
        </pc:spChg>
        <pc:spChg chg="add mod">
          <ac:chgData name="Julien Troquay" userId="2b1cc2b54eb87233" providerId="LiveId" clId="{D9CC404A-02EC-45F5-9FF2-949CB7E67C2B}" dt="2025-07-02T15:02:03.035" v="13664" actId="1076"/>
          <ac:spMkLst>
            <pc:docMk/>
            <pc:sldMk cId="2040254507" sldId="412"/>
            <ac:spMk id="8" creationId="{D4C2DDB6-8009-C0AA-5268-FE8FB125C81B}"/>
          </ac:spMkLst>
        </pc:spChg>
        <pc:spChg chg="topLvl">
          <ac:chgData name="Julien Troquay" userId="2b1cc2b54eb87233" providerId="LiveId" clId="{D9CC404A-02EC-45F5-9FF2-949CB7E67C2B}" dt="2025-07-02T12:17:04.817" v="11062" actId="21"/>
          <ac:spMkLst>
            <pc:docMk/>
            <pc:sldMk cId="2040254507" sldId="412"/>
            <ac:spMk id="9" creationId="{E4FFD294-30FC-CBA5-8E0D-F8E79E022AB7}"/>
          </ac:spMkLst>
        </pc:spChg>
        <pc:spChg chg="mod">
          <ac:chgData name="Julien Troquay" userId="2b1cc2b54eb87233" providerId="LiveId" clId="{D9CC404A-02EC-45F5-9FF2-949CB7E67C2B}" dt="2025-06-25T10:46:38.955" v="1828"/>
          <ac:spMkLst>
            <pc:docMk/>
            <pc:sldMk cId="2040254507" sldId="412"/>
            <ac:spMk id="12" creationId="{8975BA68-75A4-3FAD-A13A-28CA73FC28A7}"/>
          </ac:spMkLst>
        </pc:spChg>
        <pc:spChg chg="add mod">
          <ac:chgData name="Julien Troquay" userId="2b1cc2b54eb87233" providerId="LiveId" clId="{D9CC404A-02EC-45F5-9FF2-949CB7E67C2B}" dt="2025-07-02T11:57:42.106" v="10666" actId="27636"/>
          <ac:spMkLst>
            <pc:docMk/>
            <pc:sldMk cId="2040254507" sldId="412"/>
            <ac:spMk id="15" creationId="{5CB12BB2-ABEA-7A35-6FAA-55415EBE15F2}"/>
          </ac:spMkLst>
        </pc:spChg>
        <pc:spChg chg="add mod">
          <ac:chgData name="Julien Troquay" userId="2b1cc2b54eb87233" providerId="LiveId" clId="{D9CC404A-02EC-45F5-9FF2-949CB7E67C2B}" dt="2025-07-02T15:13:51.775" v="13958" actId="121"/>
          <ac:spMkLst>
            <pc:docMk/>
            <pc:sldMk cId="2040254507" sldId="412"/>
            <ac:spMk id="24" creationId="{A4454F79-96BA-6E79-0EC7-1E79FE292C63}"/>
          </ac:spMkLst>
        </pc:spChg>
        <pc:spChg chg="add mod">
          <ac:chgData name="Julien Troquay" userId="2b1cc2b54eb87233" providerId="LiveId" clId="{D9CC404A-02EC-45F5-9FF2-949CB7E67C2B}" dt="2025-07-02T15:14:01.151" v="13959" actId="1076"/>
          <ac:spMkLst>
            <pc:docMk/>
            <pc:sldMk cId="2040254507" sldId="412"/>
            <ac:spMk id="25" creationId="{9DAC750E-B8C6-9B83-AD31-A0030B81FE8A}"/>
          </ac:spMkLst>
        </pc:spChg>
        <pc:spChg chg="add mod">
          <ac:chgData name="Julien Troquay" userId="2b1cc2b54eb87233" providerId="LiveId" clId="{D9CC404A-02EC-45F5-9FF2-949CB7E67C2B}" dt="2025-07-02T15:14:07.924" v="13962" actId="1036"/>
          <ac:spMkLst>
            <pc:docMk/>
            <pc:sldMk cId="2040254507" sldId="412"/>
            <ac:spMk id="26" creationId="{365CA7DC-EF04-FB9D-6AF1-076E70A9A4ED}"/>
          </ac:spMkLst>
        </pc:spChg>
        <pc:spChg chg="add mod">
          <ac:chgData name="Julien Troquay" userId="2b1cc2b54eb87233" providerId="LiveId" clId="{D9CC404A-02EC-45F5-9FF2-949CB7E67C2B}" dt="2025-07-07T19:33:01.117" v="20542" actId="27636"/>
          <ac:spMkLst>
            <pc:docMk/>
            <pc:sldMk cId="2040254507" sldId="412"/>
            <ac:spMk id="37" creationId="{E0141B4B-11C7-3EE3-69FB-D2CACC9106C6}"/>
          </ac:spMkLst>
        </pc:spChg>
        <pc:spChg chg="add mod">
          <ac:chgData name="Julien Troquay" userId="2b1cc2b54eb87233" providerId="LiveId" clId="{D9CC404A-02EC-45F5-9FF2-949CB7E67C2B}" dt="2025-07-07T19:51:06.287" v="20954" actId="20577"/>
          <ac:spMkLst>
            <pc:docMk/>
            <pc:sldMk cId="2040254507" sldId="412"/>
            <ac:spMk id="38" creationId="{2AA3B73A-1687-3D77-AB96-B671EECF7846}"/>
          </ac:spMkLst>
        </pc:spChg>
        <pc:spChg chg="add mod">
          <ac:chgData name="Julien Troquay" userId="2b1cc2b54eb87233" providerId="LiveId" clId="{D9CC404A-02EC-45F5-9FF2-949CB7E67C2B}" dt="2025-07-07T19:48:55.546" v="20852" actId="403"/>
          <ac:spMkLst>
            <pc:docMk/>
            <pc:sldMk cId="2040254507" sldId="412"/>
            <ac:spMk id="40" creationId="{CED85F69-EBA1-5716-8E02-DAAD267B5699}"/>
          </ac:spMkLst>
        </pc:spChg>
        <pc:spChg chg="add mod">
          <ac:chgData name="Julien Troquay" userId="2b1cc2b54eb87233" providerId="LiveId" clId="{D9CC404A-02EC-45F5-9FF2-949CB7E67C2B}" dt="2025-07-07T19:51:00.540" v="20950" actId="1037"/>
          <ac:spMkLst>
            <pc:docMk/>
            <pc:sldMk cId="2040254507" sldId="412"/>
            <ac:spMk id="41" creationId="{C41FFECC-A8F8-4865-BA43-91F1C2878B00}"/>
          </ac:spMkLst>
        </pc:spChg>
        <pc:spChg chg="add mod">
          <ac:chgData name="Julien Troquay" userId="2b1cc2b54eb87233" providerId="LiveId" clId="{D9CC404A-02EC-45F5-9FF2-949CB7E67C2B}" dt="2025-07-07T19:51:37.620" v="20964" actId="1035"/>
          <ac:spMkLst>
            <pc:docMk/>
            <pc:sldMk cId="2040254507" sldId="412"/>
            <ac:spMk id="42" creationId="{03B23271-B430-26E4-FDD2-6ED3822953AE}"/>
          </ac:spMkLst>
        </pc:spChg>
        <pc:spChg chg="add mod">
          <ac:chgData name="Julien Troquay" userId="2b1cc2b54eb87233" providerId="LiveId" clId="{D9CC404A-02EC-45F5-9FF2-949CB7E67C2B}" dt="2025-07-07T19:51:13.974" v="20960" actId="1037"/>
          <ac:spMkLst>
            <pc:docMk/>
            <pc:sldMk cId="2040254507" sldId="412"/>
            <ac:spMk id="43" creationId="{6582F595-D4C9-E15E-1F50-0DBA6F5D736D}"/>
          </ac:spMkLst>
        </pc:spChg>
        <pc:spChg chg="add mod">
          <ac:chgData name="Julien Troquay" userId="2b1cc2b54eb87233" providerId="LiveId" clId="{D9CC404A-02EC-45F5-9FF2-949CB7E67C2B}" dt="2025-07-07T19:51:31.533" v="20963" actId="1036"/>
          <ac:spMkLst>
            <pc:docMk/>
            <pc:sldMk cId="2040254507" sldId="412"/>
            <ac:spMk id="44" creationId="{B1FC537B-DB8A-9924-3809-87163D41F011}"/>
          </ac:spMkLst>
        </pc:spChg>
        <pc:spChg chg="add mod">
          <ac:chgData name="Julien Troquay" userId="2b1cc2b54eb87233" providerId="LiveId" clId="{D9CC404A-02EC-45F5-9FF2-949CB7E67C2B}" dt="2025-07-07T19:49:11.435" v="20863" actId="1037"/>
          <ac:spMkLst>
            <pc:docMk/>
            <pc:sldMk cId="2040254507" sldId="412"/>
            <ac:spMk id="45" creationId="{586F9DB6-BEE4-3EA4-E108-D3E3D36072BA}"/>
          </ac:spMkLst>
        </pc:spChg>
        <pc:spChg chg="add mod">
          <ac:chgData name="Julien Troquay" userId="2b1cc2b54eb87233" providerId="LiveId" clId="{D9CC404A-02EC-45F5-9FF2-949CB7E67C2B}" dt="2025-07-07T19:49:05.737" v="20857" actId="1037"/>
          <ac:spMkLst>
            <pc:docMk/>
            <pc:sldMk cId="2040254507" sldId="412"/>
            <ac:spMk id="46" creationId="{1DE7F2CA-CF85-C2CD-3DCC-E299F906BC74}"/>
          </ac:spMkLst>
        </pc:spChg>
        <pc:spChg chg="add mod">
          <ac:chgData name="Julien Troquay" userId="2b1cc2b54eb87233" providerId="LiveId" clId="{D9CC404A-02EC-45F5-9FF2-949CB7E67C2B}" dt="2025-07-07T19:48:34.136" v="20844" actId="403"/>
          <ac:spMkLst>
            <pc:docMk/>
            <pc:sldMk cId="2040254507" sldId="412"/>
            <ac:spMk id="47" creationId="{2501212E-40F4-900D-009F-C7B2B9452C60}"/>
          </ac:spMkLst>
        </pc:spChg>
        <pc:spChg chg="add mod">
          <ac:chgData name="Julien Troquay" userId="2b1cc2b54eb87233" providerId="LiveId" clId="{D9CC404A-02EC-45F5-9FF2-949CB7E67C2B}" dt="2025-07-07T19:50:39.172" v="20917" actId="1038"/>
          <ac:spMkLst>
            <pc:docMk/>
            <pc:sldMk cId="2040254507" sldId="412"/>
            <ac:spMk id="48" creationId="{3DCBBAD3-5765-AEF0-7F30-992FB4FB93B6}"/>
          </ac:spMkLst>
        </pc:spChg>
        <pc:spChg chg="add mod">
          <ac:chgData name="Julien Troquay" userId="2b1cc2b54eb87233" providerId="LiveId" clId="{D9CC404A-02EC-45F5-9FF2-949CB7E67C2B}" dt="2025-07-07T19:46:55.926" v="20838" actId="1037"/>
          <ac:spMkLst>
            <pc:docMk/>
            <pc:sldMk cId="2040254507" sldId="412"/>
            <ac:spMk id="49" creationId="{693AFF19-A74E-B3AB-69C5-9E851C67FD07}"/>
          </ac:spMkLst>
        </pc:spChg>
        <pc:spChg chg="add mod">
          <ac:chgData name="Julien Troquay" userId="2b1cc2b54eb87233" providerId="LiveId" clId="{D9CC404A-02EC-45F5-9FF2-949CB7E67C2B}" dt="2025-07-07T19:46:46.701" v="20833" actId="1037"/>
          <ac:spMkLst>
            <pc:docMk/>
            <pc:sldMk cId="2040254507" sldId="412"/>
            <ac:spMk id="50" creationId="{64E8E5A2-8160-9ECE-9F06-0A2D074DD837}"/>
          </ac:spMkLst>
        </pc:spChg>
        <pc:spChg chg="add mod">
          <ac:chgData name="Julien Troquay" userId="2b1cc2b54eb87233" providerId="LiveId" clId="{D9CC404A-02EC-45F5-9FF2-949CB7E67C2B}" dt="2025-07-07T19:46:38.178" v="20827" actId="1037"/>
          <ac:spMkLst>
            <pc:docMk/>
            <pc:sldMk cId="2040254507" sldId="412"/>
            <ac:spMk id="51" creationId="{4E02D935-0C1B-EDA5-6D30-DCFCADBD2AB3}"/>
          </ac:spMkLst>
        </pc:spChg>
        <pc:spChg chg="add mod">
          <ac:chgData name="Julien Troquay" userId="2b1cc2b54eb87233" providerId="LiveId" clId="{D9CC404A-02EC-45F5-9FF2-949CB7E67C2B}" dt="2025-07-07T19:50:31.576" v="20903" actId="1038"/>
          <ac:spMkLst>
            <pc:docMk/>
            <pc:sldMk cId="2040254507" sldId="412"/>
            <ac:spMk id="52" creationId="{7375C7DC-5D11-243E-67C2-1B870DBBD9B9}"/>
          </ac:spMkLst>
        </pc:spChg>
        <pc:picChg chg="add mod">
          <ac:chgData name="Julien Troquay" userId="2b1cc2b54eb87233" providerId="LiveId" clId="{D9CC404A-02EC-45F5-9FF2-949CB7E67C2B}" dt="2025-06-27T08:34:44.243" v="4901"/>
          <ac:picMkLst>
            <pc:docMk/>
            <pc:sldMk cId="2040254507" sldId="412"/>
            <ac:picMk id="21" creationId="{F1AA6CE8-F760-CC8B-5F4A-DB490D5706E3}"/>
          </ac:picMkLst>
        </pc:picChg>
        <pc:picChg chg="add mod">
          <ac:chgData name="Julien Troquay" userId="2b1cc2b54eb87233" providerId="LiveId" clId="{D9CC404A-02EC-45F5-9FF2-949CB7E67C2B}" dt="2025-07-02T15:02:09.218" v="13665" actId="1076"/>
          <ac:picMkLst>
            <pc:docMk/>
            <pc:sldMk cId="2040254507" sldId="412"/>
            <ac:picMk id="23" creationId="{7E8E6E16-DA2F-3E97-54B3-194452AEEAEF}"/>
          </ac:picMkLst>
        </pc:picChg>
        <pc:cxnChg chg="add mod">
          <ac:chgData name="Julien Troquay" userId="2b1cc2b54eb87233" providerId="LiveId" clId="{D9CC404A-02EC-45F5-9FF2-949CB7E67C2B}" dt="2025-07-07T19:23:36.348" v="20483" actId="1037"/>
          <ac:cxnSpMkLst>
            <pc:docMk/>
            <pc:sldMk cId="2040254507" sldId="412"/>
            <ac:cxnSpMk id="11" creationId="{9731DC2C-C0A3-31B9-2B98-5930AB6E5874}"/>
          </ac:cxnSpMkLst>
        </pc:cxnChg>
        <pc:cxnChg chg="add mod">
          <ac:chgData name="Julien Troquay" userId="2b1cc2b54eb87233" providerId="LiveId" clId="{D9CC404A-02EC-45F5-9FF2-949CB7E67C2B}" dt="2025-07-07T19:23:40.794" v="20496" actId="1037"/>
          <ac:cxnSpMkLst>
            <pc:docMk/>
            <pc:sldMk cId="2040254507" sldId="412"/>
            <ac:cxnSpMk id="16" creationId="{0A84A247-C919-F93F-4F72-02ED496D360B}"/>
          </ac:cxnSpMkLst>
        </pc:cxnChg>
        <pc:cxnChg chg="add mod">
          <ac:chgData name="Julien Troquay" userId="2b1cc2b54eb87233" providerId="LiveId" clId="{D9CC404A-02EC-45F5-9FF2-949CB7E67C2B}" dt="2025-07-07T19:23:48.884" v="20498" actId="1076"/>
          <ac:cxnSpMkLst>
            <pc:docMk/>
            <pc:sldMk cId="2040254507" sldId="412"/>
            <ac:cxnSpMk id="20" creationId="{AD7466A9-7C58-DA4C-EA72-695173F446B7}"/>
          </ac:cxnSpMkLst>
        </pc:cxnChg>
        <pc:cxnChg chg="add mod">
          <ac:chgData name="Julien Troquay" userId="2b1cc2b54eb87233" providerId="LiveId" clId="{D9CC404A-02EC-45F5-9FF2-949CB7E67C2B}" dt="2025-07-07T19:23:59.404" v="20501" actId="1076"/>
          <ac:cxnSpMkLst>
            <pc:docMk/>
            <pc:sldMk cId="2040254507" sldId="412"/>
            <ac:cxnSpMk id="22" creationId="{A3733648-17B2-EA21-E1F2-2792DE43CCAF}"/>
          </ac:cxnSpMkLst>
        </pc:cxnChg>
        <pc:cxnChg chg="add mod">
          <ac:chgData name="Julien Troquay" userId="2b1cc2b54eb87233" providerId="LiveId" clId="{D9CC404A-02EC-45F5-9FF2-949CB7E67C2B}" dt="2025-07-07T19:24:05.691" v="20503" actId="1076"/>
          <ac:cxnSpMkLst>
            <pc:docMk/>
            <pc:sldMk cId="2040254507" sldId="412"/>
            <ac:cxnSpMk id="27" creationId="{76EECC94-6B50-4E2C-C837-A59CF87786E2}"/>
          </ac:cxnSpMkLst>
        </pc:cxnChg>
        <pc:cxnChg chg="add mod">
          <ac:chgData name="Julien Troquay" userId="2b1cc2b54eb87233" providerId="LiveId" clId="{D9CC404A-02EC-45F5-9FF2-949CB7E67C2B}" dt="2025-07-07T19:24:18.322" v="20505" actId="1076"/>
          <ac:cxnSpMkLst>
            <pc:docMk/>
            <pc:sldMk cId="2040254507" sldId="412"/>
            <ac:cxnSpMk id="28" creationId="{94BBD8FB-EC44-A7FC-8034-A373725A3FFC}"/>
          </ac:cxnSpMkLst>
        </pc:cxnChg>
        <pc:cxnChg chg="add mod">
          <ac:chgData name="Julien Troquay" userId="2b1cc2b54eb87233" providerId="LiveId" clId="{D9CC404A-02EC-45F5-9FF2-949CB7E67C2B}" dt="2025-07-07T19:24:29.467" v="20507" actId="1076"/>
          <ac:cxnSpMkLst>
            <pc:docMk/>
            <pc:sldMk cId="2040254507" sldId="412"/>
            <ac:cxnSpMk id="29" creationId="{609AD182-B74E-7E19-9A75-2265B285BA09}"/>
          </ac:cxnSpMkLst>
        </pc:cxnChg>
        <pc:cxnChg chg="add mod">
          <ac:chgData name="Julien Troquay" userId="2b1cc2b54eb87233" providerId="LiveId" clId="{D9CC404A-02EC-45F5-9FF2-949CB7E67C2B}" dt="2025-07-07T19:24:36.650" v="20509" actId="1076"/>
          <ac:cxnSpMkLst>
            <pc:docMk/>
            <pc:sldMk cId="2040254507" sldId="412"/>
            <ac:cxnSpMk id="30" creationId="{1AC9DB85-9A98-2A9C-F6F4-9091CB47ED01}"/>
          </ac:cxnSpMkLst>
        </pc:cxnChg>
        <pc:cxnChg chg="add mod">
          <ac:chgData name="Julien Troquay" userId="2b1cc2b54eb87233" providerId="LiveId" clId="{D9CC404A-02EC-45F5-9FF2-949CB7E67C2B}" dt="2025-07-07T19:24:46.566" v="20511" actId="1076"/>
          <ac:cxnSpMkLst>
            <pc:docMk/>
            <pc:sldMk cId="2040254507" sldId="412"/>
            <ac:cxnSpMk id="31" creationId="{64B17023-1B7B-B407-3DB8-E1D08E8C7F57}"/>
          </ac:cxnSpMkLst>
        </pc:cxnChg>
        <pc:cxnChg chg="add mod">
          <ac:chgData name="Julien Troquay" userId="2b1cc2b54eb87233" providerId="LiveId" clId="{D9CC404A-02EC-45F5-9FF2-949CB7E67C2B}" dt="2025-07-07T19:24:56.046" v="20517" actId="1038"/>
          <ac:cxnSpMkLst>
            <pc:docMk/>
            <pc:sldMk cId="2040254507" sldId="412"/>
            <ac:cxnSpMk id="32" creationId="{CCBAE7EF-748F-11D0-AB7C-4F135E38FA52}"/>
          </ac:cxnSpMkLst>
        </pc:cxnChg>
        <pc:cxnChg chg="add mod">
          <ac:chgData name="Julien Troquay" userId="2b1cc2b54eb87233" providerId="LiveId" clId="{D9CC404A-02EC-45F5-9FF2-949CB7E67C2B}" dt="2025-07-07T19:25:02.960" v="20519" actId="1076"/>
          <ac:cxnSpMkLst>
            <pc:docMk/>
            <pc:sldMk cId="2040254507" sldId="412"/>
            <ac:cxnSpMk id="33" creationId="{0A57800E-311B-BDFD-B22E-A2BB4C174694}"/>
          </ac:cxnSpMkLst>
        </pc:cxnChg>
        <pc:cxnChg chg="add mod">
          <ac:chgData name="Julien Troquay" userId="2b1cc2b54eb87233" providerId="LiveId" clId="{D9CC404A-02EC-45F5-9FF2-949CB7E67C2B}" dt="2025-07-07T19:25:11.837" v="20521" actId="1076"/>
          <ac:cxnSpMkLst>
            <pc:docMk/>
            <pc:sldMk cId="2040254507" sldId="412"/>
            <ac:cxnSpMk id="34" creationId="{B7F57FE1-F152-48F3-3484-5A2835F13108}"/>
          </ac:cxnSpMkLst>
        </pc:cxnChg>
        <pc:cxnChg chg="add mod">
          <ac:chgData name="Julien Troquay" userId="2b1cc2b54eb87233" providerId="LiveId" clId="{D9CC404A-02EC-45F5-9FF2-949CB7E67C2B}" dt="2025-07-07T19:25:19.152" v="20524" actId="1038"/>
          <ac:cxnSpMkLst>
            <pc:docMk/>
            <pc:sldMk cId="2040254507" sldId="412"/>
            <ac:cxnSpMk id="35" creationId="{22F0FCAD-91CC-32EC-E14D-AE482E87C9D3}"/>
          </ac:cxnSpMkLst>
        </pc:cxnChg>
        <pc:cxnChg chg="add mod">
          <ac:chgData name="Julien Troquay" userId="2b1cc2b54eb87233" providerId="LiveId" clId="{D9CC404A-02EC-45F5-9FF2-949CB7E67C2B}" dt="2025-07-07T19:25:27.256" v="20527" actId="1076"/>
          <ac:cxnSpMkLst>
            <pc:docMk/>
            <pc:sldMk cId="2040254507" sldId="412"/>
            <ac:cxnSpMk id="36" creationId="{FF036197-8B56-87C3-C7BD-A82F55F691C9}"/>
          </ac:cxnSpMkLst>
        </pc:cxnChg>
      </pc:sldChg>
      <pc:sldChg chg="addSp delSp modSp add mod ord modAnim">
        <pc:chgData name="Julien Troquay" userId="2b1cc2b54eb87233" providerId="LiveId" clId="{D9CC404A-02EC-45F5-9FF2-949CB7E67C2B}" dt="2025-07-08T09:18:08.891" v="21545" actId="1035"/>
        <pc:sldMkLst>
          <pc:docMk/>
          <pc:sldMk cId="3190208320" sldId="413"/>
        </pc:sldMkLst>
        <pc:spChg chg="mod">
          <ac:chgData name="Julien Troquay" userId="2b1cc2b54eb87233" providerId="LiveId" clId="{D9CC404A-02EC-45F5-9FF2-949CB7E67C2B}" dt="2025-07-07T14:25:29.981" v="19283" actId="20577"/>
          <ac:spMkLst>
            <pc:docMk/>
            <pc:sldMk cId="3190208320" sldId="413"/>
            <ac:spMk id="2" creationId="{73F4C699-BB1A-8107-C9C8-169C2ED7DB37}"/>
          </ac:spMkLst>
        </pc:spChg>
        <pc:spChg chg="mod">
          <ac:chgData name="Julien Troquay" userId="2b1cc2b54eb87233" providerId="LiveId" clId="{D9CC404A-02EC-45F5-9FF2-949CB7E67C2B}" dt="2025-06-26T06:06:13.157" v="3144" actId="20577"/>
          <ac:spMkLst>
            <pc:docMk/>
            <pc:sldMk cId="3190208320" sldId="413"/>
            <ac:spMk id="6" creationId="{73688A8E-1304-30F2-F80C-7C17BC766365}"/>
          </ac:spMkLst>
        </pc:spChg>
        <pc:spChg chg="add mod">
          <ac:chgData name="Julien Troquay" userId="2b1cc2b54eb87233" providerId="LiveId" clId="{D9CC404A-02EC-45F5-9FF2-949CB7E67C2B}" dt="2025-07-07T14:30:11.450" v="19381" actId="20577"/>
          <ac:spMkLst>
            <pc:docMk/>
            <pc:sldMk cId="3190208320" sldId="413"/>
            <ac:spMk id="8" creationId="{0294D773-25A1-010B-9ABE-74488DD0177E}"/>
          </ac:spMkLst>
        </pc:spChg>
        <pc:spChg chg="add mod">
          <ac:chgData name="Julien Troquay" userId="2b1cc2b54eb87233" providerId="LiveId" clId="{D9CC404A-02EC-45F5-9FF2-949CB7E67C2B}" dt="2025-07-07T14:46:45.715" v="19624" actId="1036"/>
          <ac:spMkLst>
            <pc:docMk/>
            <pc:sldMk cId="3190208320" sldId="413"/>
            <ac:spMk id="9" creationId="{3220E520-33C6-723E-3010-15009DFF75B5}"/>
          </ac:spMkLst>
        </pc:spChg>
        <pc:spChg chg="add mod">
          <ac:chgData name="Julien Troquay" userId="2b1cc2b54eb87233" providerId="LiveId" clId="{D9CC404A-02EC-45F5-9FF2-949CB7E67C2B}" dt="2025-07-07T15:10:00.769" v="19905" actId="1035"/>
          <ac:spMkLst>
            <pc:docMk/>
            <pc:sldMk cId="3190208320" sldId="413"/>
            <ac:spMk id="10" creationId="{620FE5BD-2906-1430-3F6B-8ED41F3CE5B6}"/>
          </ac:spMkLst>
        </pc:spChg>
        <pc:spChg chg="mod">
          <ac:chgData name="Julien Troquay" userId="2b1cc2b54eb87233" providerId="LiveId" clId="{D9CC404A-02EC-45F5-9FF2-949CB7E67C2B}" dt="2025-06-25T10:49:27.326" v="1865"/>
          <ac:spMkLst>
            <pc:docMk/>
            <pc:sldMk cId="3190208320" sldId="413"/>
            <ac:spMk id="12" creationId="{9C95A21E-C3F3-0ED7-F233-638811372CD8}"/>
          </ac:spMkLst>
        </pc:spChg>
        <pc:spChg chg="add mod">
          <ac:chgData name="Julien Troquay" userId="2b1cc2b54eb87233" providerId="LiveId" clId="{D9CC404A-02EC-45F5-9FF2-949CB7E67C2B}" dt="2025-07-07T15:18:02.436" v="19978" actId="20577"/>
          <ac:spMkLst>
            <pc:docMk/>
            <pc:sldMk cId="3190208320" sldId="413"/>
            <ac:spMk id="16" creationId="{33C47241-CBA3-FC57-13FB-8E3A15068A3C}"/>
          </ac:spMkLst>
        </pc:spChg>
        <pc:spChg chg="add mod">
          <ac:chgData name="Julien Troquay" userId="2b1cc2b54eb87233" providerId="LiveId" clId="{D9CC404A-02EC-45F5-9FF2-949CB7E67C2B}" dt="2025-07-08T09:18:01.621" v="21539" actId="255"/>
          <ac:spMkLst>
            <pc:docMk/>
            <pc:sldMk cId="3190208320" sldId="413"/>
            <ac:spMk id="17" creationId="{F6E7BF45-E256-4F06-2E90-22FAB80CD9E0}"/>
          </ac:spMkLst>
        </pc:spChg>
        <pc:spChg chg="add mod">
          <ac:chgData name="Julien Troquay" userId="2b1cc2b54eb87233" providerId="LiveId" clId="{D9CC404A-02EC-45F5-9FF2-949CB7E67C2B}" dt="2025-07-07T15:15:55.155" v="19954" actId="1035"/>
          <ac:spMkLst>
            <pc:docMk/>
            <pc:sldMk cId="3190208320" sldId="413"/>
            <ac:spMk id="21" creationId="{F82C5518-BDF9-CF5A-DF00-202DC37DBC1E}"/>
          </ac:spMkLst>
        </pc:spChg>
        <pc:spChg chg="add mod">
          <ac:chgData name="Julien Troquay" userId="2b1cc2b54eb87233" providerId="LiveId" clId="{D9CC404A-02EC-45F5-9FF2-949CB7E67C2B}" dt="2025-07-07T15:10:07.819" v="19921" actId="1036"/>
          <ac:spMkLst>
            <pc:docMk/>
            <pc:sldMk cId="3190208320" sldId="413"/>
            <ac:spMk id="23" creationId="{CBD2A6F6-0EE2-2BE6-61E5-C459C2FE6C4C}"/>
          </ac:spMkLst>
        </pc:spChg>
        <pc:picChg chg="add mod">
          <ac:chgData name="Julien Troquay" userId="2b1cc2b54eb87233" providerId="LiveId" clId="{D9CC404A-02EC-45F5-9FF2-949CB7E67C2B}" dt="2025-07-08T09:18:08.891" v="21545" actId="1035"/>
          <ac:picMkLst>
            <pc:docMk/>
            <pc:sldMk cId="3190208320" sldId="413"/>
            <ac:picMk id="3" creationId="{20F41628-3247-FC50-11BF-13B779E85E8D}"/>
          </ac:picMkLst>
        </pc:picChg>
        <pc:picChg chg="add mod">
          <ac:chgData name="Julien Troquay" userId="2b1cc2b54eb87233" providerId="LiveId" clId="{D9CC404A-02EC-45F5-9FF2-949CB7E67C2B}" dt="2025-07-08T09:18:06.485" v="21542" actId="1035"/>
          <ac:picMkLst>
            <pc:docMk/>
            <pc:sldMk cId="3190208320" sldId="413"/>
            <ac:picMk id="13" creationId="{FA1741DC-895D-3A5A-AC32-4D29F899E194}"/>
          </ac:picMkLst>
        </pc:picChg>
        <pc:picChg chg="add mod">
          <ac:chgData name="Julien Troquay" userId="2b1cc2b54eb87233" providerId="LiveId" clId="{D9CC404A-02EC-45F5-9FF2-949CB7E67C2B}" dt="2025-07-07T14:58:36.779" v="19667" actId="1035"/>
          <ac:picMkLst>
            <pc:docMk/>
            <pc:sldMk cId="3190208320" sldId="413"/>
            <ac:picMk id="14" creationId="{A18C4F3F-170A-AF3B-B87E-62BEB5CB4C2B}"/>
          </ac:picMkLst>
        </pc:picChg>
        <pc:picChg chg="add mod">
          <ac:chgData name="Julien Troquay" userId="2b1cc2b54eb87233" providerId="LiveId" clId="{D9CC404A-02EC-45F5-9FF2-949CB7E67C2B}" dt="2025-07-07T14:44:31.377" v="19567" actId="14100"/>
          <ac:picMkLst>
            <pc:docMk/>
            <pc:sldMk cId="3190208320" sldId="413"/>
            <ac:picMk id="15" creationId="{8A5036CE-FF82-C74A-ABD0-9D3DCD0B6927}"/>
          </ac:picMkLst>
        </pc:picChg>
        <pc:picChg chg="add mod">
          <ac:chgData name="Julien Troquay" userId="2b1cc2b54eb87233" providerId="LiveId" clId="{D9CC404A-02EC-45F5-9FF2-949CB7E67C2B}" dt="2025-07-07T14:58:41.347" v="19671" actId="1035"/>
          <ac:picMkLst>
            <pc:docMk/>
            <pc:sldMk cId="3190208320" sldId="413"/>
            <ac:picMk id="18" creationId="{FA75BE8C-421F-D1CF-E3E6-444453231F4F}"/>
          </ac:picMkLst>
        </pc:picChg>
        <pc:picChg chg="add mod">
          <ac:chgData name="Julien Troquay" userId="2b1cc2b54eb87233" providerId="LiveId" clId="{D9CC404A-02EC-45F5-9FF2-949CB7E67C2B}" dt="2025-07-07T14:58:33.857" v="19662" actId="1035"/>
          <ac:picMkLst>
            <pc:docMk/>
            <pc:sldMk cId="3190208320" sldId="413"/>
            <ac:picMk id="19" creationId="{DC68354F-2A86-4E40-4845-62C334217535}"/>
          </ac:picMkLst>
        </pc:picChg>
        <pc:picChg chg="add mod">
          <ac:chgData name="Julien Troquay" userId="2b1cc2b54eb87233" providerId="LiveId" clId="{D9CC404A-02EC-45F5-9FF2-949CB7E67C2B}" dt="2025-07-07T14:58:45.813" v="19680" actId="1035"/>
          <ac:picMkLst>
            <pc:docMk/>
            <pc:sldMk cId="3190208320" sldId="413"/>
            <ac:picMk id="20" creationId="{8CC29DA8-CDD0-8246-28E0-32905DBAE494}"/>
          </ac:picMkLst>
        </pc:picChg>
        <pc:picChg chg="add mod">
          <ac:chgData name="Julien Troquay" userId="2b1cc2b54eb87233" providerId="LiveId" clId="{D9CC404A-02EC-45F5-9FF2-949CB7E67C2B}" dt="2025-06-27T08:34:45.653" v="4902"/>
          <ac:picMkLst>
            <pc:docMk/>
            <pc:sldMk cId="3190208320" sldId="413"/>
            <ac:picMk id="22" creationId="{73332787-4D01-640A-212C-320D41339364}"/>
          </ac:picMkLst>
        </pc:picChg>
        <pc:picChg chg="add mod">
          <ac:chgData name="Julien Troquay" userId="2b1cc2b54eb87233" providerId="LiveId" clId="{D9CC404A-02EC-45F5-9FF2-949CB7E67C2B}" dt="2025-07-07T14:46:41.886" v="19617" actId="688"/>
          <ac:picMkLst>
            <pc:docMk/>
            <pc:sldMk cId="3190208320" sldId="413"/>
            <ac:picMk id="24" creationId="{67580C3C-E103-D3EB-12AF-FC904A1466BC}"/>
          </ac:picMkLst>
        </pc:picChg>
        <pc:picChg chg="add mod">
          <ac:chgData name="Julien Troquay" userId="2b1cc2b54eb87233" providerId="LiveId" clId="{D9CC404A-02EC-45F5-9FF2-949CB7E67C2B}" dt="2025-07-07T15:12:20.227" v="19934" actId="1076"/>
          <ac:picMkLst>
            <pc:docMk/>
            <pc:sldMk cId="3190208320" sldId="413"/>
            <ac:picMk id="39" creationId="{EE9AA3FB-E334-93D4-A686-F5DF00A21D75}"/>
          </ac:picMkLst>
        </pc:picChg>
      </pc:sldChg>
      <pc:sldChg chg="addSp delSp modSp add del mod ord addAnim delAnim modAnim">
        <pc:chgData name="Julien Troquay" userId="2b1cc2b54eb87233" providerId="LiveId" clId="{D9CC404A-02EC-45F5-9FF2-949CB7E67C2B}" dt="2025-07-07T14:29:19.060" v="19345" actId="207"/>
        <pc:sldMkLst>
          <pc:docMk/>
          <pc:sldMk cId="3957296189" sldId="414"/>
        </pc:sldMkLst>
        <pc:spChg chg="mod">
          <ac:chgData name="Julien Troquay" userId="2b1cc2b54eb87233" providerId="LiveId" clId="{D9CC404A-02EC-45F5-9FF2-949CB7E67C2B}" dt="2025-06-27T08:33:40.013" v="4884" actId="20577"/>
          <ac:spMkLst>
            <pc:docMk/>
            <pc:sldMk cId="3957296189" sldId="414"/>
            <ac:spMk id="2" creationId="{3D824D7A-987B-7A51-629F-08D8FC8C389C}"/>
          </ac:spMkLst>
        </pc:spChg>
        <pc:spChg chg="mod">
          <ac:chgData name="Julien Troquay" userId="2b1cc2b54eb87233" providerId="LiveId" clId="{D9CC404A-02EC-45F5-9FF2-949CB7E67C2B}" dt="2025-06-26T06:05:48.507" v="3136" actId="20577"/>
          <ac:spMkLst>
            <pc:docMk/>
            <pc:sldMk cId="3957296189" sldId="414"/>
            <ac:spMk id="6" creationId="{C118220C-1102-ED14-D216-17E4C9C329FE}"/>
          </ac:spMkLst>
        </pc:spChg>
        <pc:spChg chg="add mod">
          <ac:chgData name="Julien Troquay" userId="2b1cc2b54eb87233" providerId="LiveId" clId="{D9CC404A-02EC-45F5-9FF2-949CB7E67C2B}" dt="2025-07-07T14:29:19.060" v="19345" actId="207"/>
          <ac:spMkLst>
            <pc:docMk/>
            <pc:sldMk cId="3957296189" sldId="414"/>
            <ac:spMk id="7" creationId="{9483C0EC-2113-7601-F642-3C691598A9CF}"/>
          </ac:spMkLst>
        </pc:spChg>
        <pc:spChg chg="add mod">
          <ac:chgData name="Julien Troquay" userId="2b1cc2b54eb87233" providerId="LiveId" clId="{D9CC404A-02EC-45F5-9FF2-949CB7E67C2B}" dt="2025-07-07T14:17:46.904" v="19152" actId="1076"/>
          <ac:spMkLst>
            <pc:docMk/>
            <pc:sldMk cId="3957296189" sldId="414"/>
            <ac:spMk id="8" creationId="{097FF62D-4CFB-8D6A-BFD1-B16962EB9977}"/>
          </ac:spMkLst>
        </pc:spChg>
        <pc:spChg chg="add del mod">
          <ac:chgData name="Julien Troquay" userId="2b1cc2b54eb87233" providerId="LiveId" clId="{D9CC404A-02EC-45F5-9FF2-949CB7E67C2B}" dt="2025-07-02T07:35:07.925" v="7720" actId="1036"/>
          <ac:spMkLst>
            <pc:docMk/>
            <pc:sldMk cId="3957296189" sldId="414"/>
            <ac:spMk id="10" creationId="{560455BD-27C2-7694-A1E8-144A3478F6C1}"/>
          </ac:spMkLst>
        </pc:spChg>
        <pc:spChg chg="add mod">
          <ac:chgData name="Julien Troquay" userId="2b1cc2b54eb87233" providerId="LiveId" clId="{D9CC404A-02EC-45F5-9FF2-949CB7E67C2B}" dt="2025-07-07T13:48:07.818" v="18947" actId="20577"/>
          <ac:spMkLst>
            <pc:docMk/>
            <pc:sldMk cId="3957296189" sldId="414"/>
            <ac:spMk id="11" creationId="{FD9E37F9-2B82-8170-DEE3-39FF5CDA1C85}"/>
          </ac:spMkLst>
        </pc:spChg>
        <pc:spChg chg="mod">
          <ac:chgData name="Julien Troquay" userId="2b1cc2b54eb87233" providerId="LiveId" clId="{D9CC404A-02EC-45F5-9FF2-949CB7E67C2B}" dt="2025-07-02T06:52:16.017" v="7329" actId="1076"/>
          <ac:spMkLst>
            <pc:docMk/>
            <pc:sldMk cId="3957296189" sldId="414"/>
            <ac:spMk id="12" creationId="{92E2827C-D939-17EF-D099-2B4D0B641768}"/>
          </ac:spMkLst>
        </pc:spChg>
        <pc:spChg chg="add mod">
          <ac:chgData name="Julien Troquay" userId="2b1cc2b54eb87233" providerId="LiveId" clId="{D9CC404A-02EC-45F5-9FF2-949CB7E67C2B}" dt="2025-07-03T07:52:00.274" v="18188" actId="20577"/>
          <ac:spMkLst>
            <pc:docMk/>
            <pc:sldMk cId="3957296189" sldId="414"/>
            <ac:spMk id="16" creationId="{C684AE1B-D264-9D95-F146-AD0E74D3074A}"/>
          </ac:spMkLst>
        </pc:spChg>
        <pc:spChg chg="add mod">
          <ac:chgData name="Julien Troquay" userId="2b1cc2b54eb87233" providerId="LiveId" clId="{D9CC404A-02EC-45F5-9FF2-949CB7E67C2B}" dt="2025-07-07T14:17:35.503" v="19140" actId="1038"/>
          <ac:spMkLst>
            <pc:docMk/>
            <pc:sldMk cId="3957296189" sldId="414"/>
            <ac:spMk id="18" creationId="{22AE2540-E796-F281-B57E-982A4472EB67}"/>
          </ac:spMkLst>
        </pc:spChg>
        <pc:spChg chg="add mod">
          <ac:chgData name="Julien Troquay" userId="2b1cc2b54eb87233" providerId="LiveId" clId="{D9CC404A-02EC-45F5-9FF2-949CB7E67C2B}" dt="2025-07-07T14:25:12.371" v="19282" actId="1035"/>
          <ac:spMkLst>
            <pc:docMk/>
            <pc:sldMk cId="3957296189" sldId="414"/>
            <ac:spMk id="19" creationId="{7E9C5E96-847D-E1F6-A153-CC7701352E30}"/>
          </ac:spMkLst>
        </pc:spChg>
        <pc:picChg chg="add mod">
          <ac:chgData name="Julien Troquay" userId="2b1cc2b54eb87233" providerId="LiveId" clId="{D9CC404A-02EC-45F5-9FF2-949CB7E67C2B}" dt="2025-07-07T14:17:46.904" v="19152" actId="1076"/>
          <ac:picMkLst>
            <pc:docMk/>
            <pc:sldMk cId="3957296189" sldId="414"/>
            <ac:picMk id="3" creationId="{20714BB4-9091-BBB9-B9CB-D0B15A089A0C}"/>
          </ac:picMkLst>
        </pc:picChg>
        <pc:picChg chg="add mod">
          <ac:chgData name="Julien Troquay" userId="2b1cc2b54eb87233" providerId="LiveId" clId="{D9CC404A-02EC-45F5-9FF2-949CB7E67C2B}" dt="2025-06-27T08:33:29.835" v="4880"/>
          <ac:picMkLst>
            <pc:docMk/>
            <pc:sldMk cId="3957296189" sldId="414"/>
            <ac:picMk id="14" creationId="{16E70D63-FDE3-AA90-0C23-23265A0EB882}"/>
          </ac:picMkLst>
        </pc:picChg>
        <pc:picChg chg="add mod">
          <ac:chgData name="Julien Troquay" userId="2b1cc2b54eb87233" providerId="LiveId" clId="{D9CC404A-02EC-45F5-9FF2-949CB7E67C2B}" dt="2025-07-07T14:17:35.503" v="19140" actId="1038"/>
          <ac:picMkLst>
            <pc:docMk/>
            <pc:sldMk cId="3957296189" sldId="414"/>
            <ac:picMk id="17" creationId="{CB837540-9DC3-6729-0508-B79FB2A9C9D1}"/>
          </ac:picMkLst>
        </pc:picChg>
        <pc:picChg chg="add mod">
          <ac:chgData name="Julien Troquay" userId="2b1cc2b54eb87233" providerId="LiveId" clId="{D9CC404A-02EC-45F5-9FF2-949CB7E67C2B}" dt="2025-07-03T07:38:53.052" v="18181" actId="14100"/>
          <ac:picMkLst>
            <pc:docMk/>
            <pc:sldMk cId="3957296189" sldId="414"/>
            <ac:picMk id="21" creationId="{3907ABFA-6CC4-C82A-9BEA-DD5EAF8F7B3B}"/>
          </ac:picMkLst>
        </pc:picChg>
        <pc:picChg chg="add mod">
          <ac:chgData name="Julien Troquay" userId="2b1cc2b54eb87233" providerId="LiveId" clId="{D9CC404A-02EC-45F5-9FF2-949CB7E67C2B}" dt="2025-07-07T13:42:55.675" v="18913" actId="1035"/>
          <ac:picMkLst>
            <pc:docMk/>
            <pc:sldMk cId="3957296189" sldId="414"/>
            <ac:picMk id="23" creationId="{FF7BDA55-10E0-F628-021C-CAD409A77C2D}"/>
          </ac:picMkLst>
        </pc:picChg>
        <pc:picChg chg="add mod">
          <ac:chgData name="Julien Troquay" userId="2b1cc2b54eb87233" providerId="LiveId" clId="{D9CC404A-02EC-45F5-9FF2-949CB7E67C2B}" dt="2025-07-03T07:38:57.599" v="18182" actId="14100"/>
          <ac:picMkLst>
            <pc:docMk/>
            <pc:sldMk cId="3957296189" sldId="414"/>
            <ac:picMk id="25" creationId="{0FF8D3D6-5A25-9190-B984-26EF42833527}"/>
          </ac:picMkLst>
        </pc:picChg>
        <pc:picChg chg="add mod">
          <ac:chgData name="Julien Troquay" userId="2b1cc2b54eb87233" providerId="LiveId" clId="{D9CC404A-02EC-45F5-9FF2-949CB7E67C2B}" dt="2025-07-02T06:52:44.082" v="7357" actId="14100"/>
          <ac:picMkLst>
            <pc:docMk/>
            <pc:sldMk cId="3957296189" sldId="414"/>
            <ac:picMk id="27" creationId="{A8075139-5EA0-330B-6349-BB16B5C29E67}"/>
          </ac:picMkLst>
        </pc:picChg>
        <pc:picChg chg="add mod">
          <ac:chgData name="Julien Troquay" userId="2b1cc2b54eb87233" providerId="LiveId" clId="{D9CC404A-02EC-45F5-9FF2-949CB7E67C2B}" dt="2025-07-03T07:36:45.512" v="18097" actId="1076"/>
          <ac:picMkLst>
            <pc:docMk/>
            <pc:sldMk cId="3957296189" sldId="414"/>
            <ac:picMk id="29" creationId="{EA4524E6-1186-4981-0F3D-C887BDED98DD}"/>
          </ac:picMkLst>
        </pc:picChg>
      </pc:sldChg>
      <pc:sldChg chg="addSp delSp modSp add del mod">
        <pc:chgData name="Julien Troquay" userId="2b1cc2b54eb87233" providerId="LiveId" clId="{D9CC404A-02EC-45F5-9FF2-949CB7E67C2B}" dt="2025-07-02T08:52:21.707" v="8701" actId="47"/>
        <pc:sldMkLst>
          <pc:docMk/>
          <pc:sldMk cId="3205585126" sldId="415"/>
        </pc:sldMkLst>
      </pc:sldChg>
      <pc:sldChg chg="addSp delSp modSp add mod addAnim delAnim modAnim">
        <pc:chgData name="Julien Troquay" userId="2b1cc2b54eb87233" providerId="LiveId" clId="{D9CC404A-02EC-45F5-9FF2-949CB7E67C2B}" dt="2025-07-08T10:41:06.422" v="21658" actId="1076"/>
        <pc:sldMkLst>
          <pc:docMk/>
          <pc:sldMk cId="2259969982" sldId="416"/>
        </pc:sldMkLst>
        <pc:spChg chg="mod">
          <ac:chgData name="Julien Troquay" userId="2b1cc2b54eb87233" providerId="LiveId" clId="{D9CC404A-02EC-45F5-9FF2-949CB7E67C2B}" dt="2025-07-07T14:25:40.492" v="19284" actId="20577"/>
          <ac:spMkLst>
            <pc:docMk/>
            <pc:sldMk cId="2259969982" sldId="416"/>
            <ac:spMk id="2" creationId="{D8B67219-E795-D861-F538-381739984EC1}"/>
          </ac:spMkLst>
        </pc:spChg>
        <pc:spChg chg="add mod">
          <ac:chgData name="Julien Troquay" userId="2b1cc2b54eb87233" providerId="LiveId" clId="{D9CC404A-02EC-45F5-9FF2-949CB7E67C2B}" dt="2025-07-07T15:19:26.201" v="19982" actId="20577"/>
          <ac:spMkLst>
            <pc:docMk/>
            <pc:sldMk cId="2259969982" sldId="416"/>
            <ac:spMk id="3" creationId="{E6445360-8D24-AEAC-4682-77C6046284CB}"/>
          </ac:spMkLst>
        </pc:spChg>
        <pc:spChg chg="mod">
          <ac:chgData name="Julien Troquay" userId="2b1cc2b54eb87233" providerId="LiveId" clId="{D9CC404A-02EC-45F5-9FF2-949CB7E67C2B}" dt="2025-06-26T06:06:18.253" v="3146" actId="20577"/>
          <ac:spMkLst>
            <pc:docMk/>
            <pc:sldMk cId="2259969982" sldId="416"/>
            <ac:spMk id="6" creationId="{8CF5CAC7-6B68-0BE6-4543-A4071DE752CF}"/>
          </ac:spMkLst>
        </pc:spChg>
        <pc:spChg chg="add mod">
          <ac:chgData name="Julien Troquay" userId="2b1cc2b54eb87233" providerId="LiveId" clId="{D9CC404A-02EC-45F5-9FF2-949CB7E67C2B}" dt="2025-07-07T14:30:32.976" v="19382" actId="207"/>
          <ac:spMkLst>
            <pc:docMk/>
            <pc:sldMk cId="2259969982" sldId="416"/>
            <ac:spMk id="7" creationId="{5837B598-E9E4-1AF9-33B1-E7D7A9F42C8E}"/>
          </ac:spMkLst>
        </pc:spChg>
        <pc:spChg chg="add mod ord">
          <ac:chgData name="Julien Troquay" userId="2b1cc2b54eb87233" providerId="LiveId" clId="{D9CC404A-02EC-45F5-9FF2-949CB7E67C2B}" dt="2025-07-08T10:19:42.483" v="21647" actId="167"/>
          <ac:spMkLst>
            <pc:docMk/>
            <pc:sldMk cId="2259969982" sldId="416"/>
            <ac:spMk id="8" creationId="{05C3FAD1-36AD-BD63-515C-9E1C6A5624C3}"/>
          </ac:spMkLst>
        </pc:spChg>
        <pc:spChg chg="add del mod">
          <ac:chgData name="Julien Troquay" userId="2b1cc2b54eb87233" providerId="LiveId" clId="{D9CC404A-02EC-45F5-9FF2-949CB7E67C2B}" dt="2025-07-07T15:21:08.595" v="20006" actId="20577"/>
          <ac:spMkLst>
            <pc:docMk/>
            <pc:sldMk cId="2259969982" sldId="416"/>
            <ac:spMk id="11" creationId="{935901D5-00F3-4BF8-761C-33F7A7383EB5}"/>
          </ac:spMkLst>
        </pc:spChg>
        <pc:spChg chg="mod">
          <ac:chgData name="Julien Troquay" userId="2b1cc2b54eb87233" providerId="LiveId" clId="{D9CC404A-02EC-45F5-9FF2-949CB7E67C2B}" dt="2025-06-25T10:56:31.298" v="1998" actId="20577"/>
          <ac:spMkLst>
            <pc:docMk/>
            <pc:sldMk cId="2259969982" sldId="416"/>
            <ac:spMk id="12" creationId="{F9C0C31B-23E2-2C16-7963-DA30213A73B1}"/>
          </ac:spMkLst>
        </pc:spChg>
        <pc:spChg chg="add mod">
          <ac:chgData name="Julien Troquay" userId="2b1cc2b54eb87233" providerId="LiveId" clId="{D9CC404A-02EC-45F5-9FF2-949CB7E67C2B}" dt="2025-07-08T10:20:31.633" v="21656" actId="1076"/>
          <ac:spMkLst>
            <pc:docMk/>
            <pc:sldMk cId="2259969982" sldId="416"/>
            <ac:spMk id="13" creationId="{8B5892A8-BED8-1279-77E6-7C36D5388B06}"/>
          </ac:spMkLst>
        </pc:spChg>
        <pc:spChg chg="add mod">
          <ac:chgData name="Julien Troquay" userId="2b1cc2b54eb87233" providerId="LiveId" clId="{D9CC404A-02EC-45F5-9FF2-949CB7E67C2B}" dt="2025-07-08T10:41:06.422" v="21658" actId="1076"/>
          <ac:spMkLst>
            <pc:docMk/>
            <pc:sldMk cId="2259969982" sldId="416"/>
            <ac:spMk id="15" creationId="{BB2F6F85-A914-D5DE-F8A5-92EF8667290E}"/>
          </ac:spMkLst>
        </pc:spChg>
        <pc:spChg chg="add mod">
          <ac:chgData name="Julien Troquay" userId="2b1cc2b54eb87233" providerId="LiveId" clId="{D9CC404A-02EC-45F5-9FF2-949CB7E67C2B}" dt="2025-07-08T10:20:13.268" v="21653" actId="1037"/>
          <ac:spMkLst>
            <pc:docMk/>
            <pc:sldMk cId="2259969982" sldId="416"/>
            <ac:spMk id="21" creationId="{BFB74F52-358A-EDCA-D5E1-0EAFEE10E59D}"/>
          </ac:spMkLst>
        </pc:spChg>
        <pc:spChg chg="add mod">
          <ac:chgData name="Julien Troquay" userId="2b1cc2b54eb87233" providerId="LiveId" clId="{D9CC404A-02EC-45F5-9FF2-949CB7E67C2B}" dt="2025-07-08T10:20:01.840" v="21649" actId="1076"/>
          <ac:spMkLst>
            <pc:docMk/>
            <pc:sldMk cId="2259969982" sldId="416"/>
            <ac:spMk id="22" creationId="{B27EBC2F-9DEC-94FD-CFDF-DDEB98770984}"/>
          </ac:spMkLst>
        </pc:spChg>
        <pc:spChg chg="mod">
          <ac:chgData name="Julien Troquay" userId="2b1cc2b54eb87233" providerId="LiveId" clId="{D9CC404A-02EC-45F5-9FF2-949CB7E67C2B}" dt="2025-07-07T15:19:36.021" v="19988" actId="20577"/>
          <ac:spMkLst>
            <pc:docMk/>
            <pc:sldMk cId="2259969982" sldId="416"/>
            <ac:spMk id="27" creationId="{60476953-7D54-37D4-5E12-FEE4861ED8D6}"/>
          </ac:spMkLst>
        </pc:spChg>
        <pc:grpChg chg="mod">
          <ac:chgData name="Julien Troquay" userId="2b1cc2b54eb87233" providerId="LiveId" clId="{D9CC404A-02EC-45F5-9FF2-949CB7E67C2B}" dt="2025-07-08T09:55:43.193" v="21634" actId="1038"/>
          <ac:grpSpMkLst>
            <pc:docMk/>
            <pc:sldMk cId="2259969982" sldId="416"/>
            <ac:grpSpMk id="30" creationId="{49F23737-878A-9133-D840-3897749AEAA1}"/>
          </ac:grpSpMkLst>
        </pc:grpChg>
        <pc:graphicFrameChg chg="add mod ord">
          <ac:chgData name="Julien Troquay" userId="2b1cc2b54eb87233" providerId="LiveId" clId="{D9CC404A-02EC-45F5-9FF2-949CB7E67C2B}" dt="2025-07-08T10:20:24.626" v="21655" actId="1076"/>
          <ac:graphicFrameMkLst>
            <pc:docMk/>
            <pc:sldMk cId="2259969982" sldId="416"/>
            <ac:graphicFrameMk id="16" creationId="{6249122F-1668-5E95-DAC2-8D785EA13BF8}"/>
          </ac:graphicFrameMkLst>
        </pc:graphicFrameChg>
        <pc:picChg chg="add mod">
          <ac:chgData name="Julien Troquay" userId="2b1cc2b54eb87233" providerId="LiveId" clId="{D9CC404A-02EC-45F5-9FF2-949CB7E67C2B}" dt="2025-07-08T09:55:43.193" v="21634" actId="1038"/>
          <ac:picMkLst>
            <pc:docMk/>
            <pc:sldMk cId="2259969982" sldId="416"/>
            <ac:picMk id="10" creationId="{C2AD455C-D8F7-7706-BE54-84C7BD802D78}"/>
          </ac:picMkLst>
        </pc:picChg>
        <pc:picChg chg="add mod">
          <ac:chgData name="Julien Troquay" userId="2b1cc2b54eb87233" providerId="LiveId" clId="{D9CC404A-02EC-45F5-9FF2-949CB7E67C2B}" dt="2025-07-08T10:20:31.633" v="21656" actId="1076"/>
          <ac:picMkLst>
            <pc:docMk/>
            <pc:sldMk cId="2259969982" sldId="416"/>
            <ac:picMk id="14" creationId="{A5504D87-5C7C-8C99-E65B-A64A7697DD85}"/>
          </ac:picMkLst>
        </pc:picChg>
        <pc:picChg chg="add mod">
          <ac:chgData name="Julien Troquay" userId="2b1cc2b54eb87233" providerId="LiveId" clId="{D9CC404A-02EC-45F5-9FF2-949CB7E67C2B}" dt="2025-07-08T09:55:43.193" v="21634" actId="1038"/>
          <ac:picMkLst>
            <pc:docMk/>
            <pc:sldMk cId="2259969982" sldId="416"/>
            <ac:picMk id="17" creationId="{D6711642-6FE9-3F8C-37EF-173F5F969440}"/>
          </ac:picMkLst>
        </pc:picChg>
        <pc:picChg chg="add mod">
          <ac:chgData name="Julien Troquay" userId="2b1cc2b54eb87233" providerId="LiveId" clId="{D9CC404A-02EC-45F5-9FF2-949CB7E67C2B}" dt="2025-06-27T08:34:48.329" v="4903"/>
          <ac:picMkLst>
            <pc:docMk/>
            <pc:sldMk cId="2259969982" sldId="416"/>
            <ac:picMk id="18" creationId="{E876DEEC-FCB1-909F-190B-99294401B4A0}"/>
          </ac:picMkLst>
        </pc:picChg>
        <pc:picChg chg="add mod">
          <ac:chgData name="Julien Troquay" userId="2b1cc2b54eb87233" providerId="LiveId" clId="{D9CC404A-02EC-45F5-9FF2-949CB7E67C2B}" dt="2025-07-08T09:55:43.193" v="21634" actId="1038"/>
          <ac:picMkLst>
            <pc:docMk/>
            <pc:sldMk cId="2259969982" sldId="416"/>
            <ac:picMk id="19" creationId="{1874D893-CF51-343B-D95F-2EE5604B3755}"/>
          </ac:picMkLst>
        </pc:picChg>
        <pc:picChg chg="mod">
          <ac:chgData name="Julien Troquay" userId="2b1cc2b54eb87233" providerId="LiveId" clId="{D9CC404A-02EC-45F5-9FF2-949CB7E67C2B}" dt="2025-07-02T14:47:35.833" v="13246" actId="1035"/>
          <ac:picMkLst>
            <pc:docMk/>
            <pc:sldMk cId="2259969982" sldId="416"/>
            <ac:picMk id="28" creationId="{18FB886C-5705-9CC5-F173-F0E36E0C4D86}"/>
          </ac:picMkLst>
        </pc:picChg>
        <pc:picChg chg="mod">
          <ac:chgData name="Julien Troquay" userId="2b1cc2b54eb87233" providerId="LiveId" clId="{D9CC404A-02EC-45F5-9FF2-949CB7E67C2B}" dt="2025-07-02T14:47:35.833" v="13246" actId="1035"/>
          <ac:picMkLst>
            <pc:docMk/>
            <pc:sldMk cId="2259969982" sldId="416"/>
            <ac:picMk id="29" creationId="{2E24EBB5-391D-3CB9-0D9F-2D25FC2E103E}"/>
          </ac:picMkLst>
        </pc:picChg>
      </pc:sldChg>
      <pc:sldChg chg="addSp delSp modSp add mod delAnim modAnim modNotesTx">
        <pc:chgData name="Julien Troquay" userId="2b1cc2b54eb87233" providerId="LiveId" clId="{D9CC404A-02EC-45F5-9FF2-949CB7E67C2B}" dt="2025-07-07T21:54:55.862" v="21469" actId="20577"/>
        <pc:sldMkLst>
          <pc:docMk/>
          <pc:sldMk cId="2752687022" sldId="417"/>
        </pc:sldMkLst>
        <pc:spChg chg="mod">
          <ac:chgData name="Julien Troquay" userId="2b1cc2b54eb87233" providerId="LiveId" clId="{D9CC404A-02EC-45F5-9FF2-949CB7E67C2B}" dt="2025-07-07T14:25:52.918" v="19288" actId="20577"/>
          <ac:spMkLst>
            <pc:docMk/>
            <pc:sldMk cId="2752687022" sldId="417"/>
            <ac:spMk id="2" creationId="{5BE6B747-96E3-9BAF-4206-F20270A06AE1}"/>
          </ac:spMkLst>
        </pc:spChg>
        <pc:spChg chg="add mod">
          <ac:chgData name="Julien Troquay" userId="2b1cc2b54eb87233" providerId="LiveId" clId="{D9CC404A-02EC-45F5-9FF2-949CB7E67C2B}" dt="2025-07-02T15:38:28.895" v="14685" actId="1035"/>
          <ac:spMkLst>
            <pc:docMk/>
            <pc:sldMk cId="2752687022" sldId="417"/>
            <ac:spMk id="3" creationId="{2F5CB0B8-5C8E-B8C3-6D4E-DFB9602B2A65}"/>
          </ac:spMkLst>
        </pc:spChg>
        <pc:spChg chg="mod">
          <ac:chgData name="Julien Troquay" userId="2b1cc2b54eb87233" providerId="LiveId" clId="{D9CC404A-02EC-45F5-9FF2-949CB7E67C2B}" dt="2025-06-26T06:06:22.246" v="3148" actId="20577"/>
          <ac:spMkLst>
            <pc:docMk/>
            <pc:sldMk cId="2752687022" sldId="417"/>
            <ac:spMk id="6" creationId="{FED0B1E5-77AA-66E7-13DD-B227073B710F}"/>
          </ac:spMkLst>
        </pc:spChg>
        <pc:spChg chg="add mod">
          <ac:chgData name="Julien Troquay" userId="2b1cc2b54eb87233" providerId="LiveId" clId="{D9CC404A-02EC-45F5-9FF2-949CB7E67C2B}" dt="2025-07-02T15:36:36.258" v="14597" actId="21"/>
          <ac:spMkLst>
            <pc:docMk/>
            <pc:sldMk cId="2752687022" sldId="417"/>
            <ac:spMk id="7" creationId="{3C2BE80E-89C0-FB44-C630-A2F41B5DBB37}"/>
          </ac:spMkLst>
        </pc:spChg>
        <pc:spChg chg="add mod">
          <ac:chgData name="Julien Troquay" userId="2b1cc2b54eb87233" providerId="LiveId" clId="{D9CC404A-02EC-45F5-9FF2-949CB7E67C2B}" dt="2025-07-02T16:03:48.416" v="14827" actId="20577"/>
          <ac:spMkLst>
            <pc:docMk/>
            <pc:sldMk cId="2752687022" sldId="417"/>
            <ac:spMk id="11" creationId="{B6C90E3E-E77D-CDB4-102F-178808DA4FDC}"/>
          </ac:spMkLst>
        </pc:spChg>
        <pc:spChg chg="mod">
          <ac:chgData name="Julien Troquay" userId="2b1cc2b54eb87233" providerId="LiveId" clId="{D9CC404A-02EC-45F5-9FF2-949CB7E67C2B}" dt="2025-06-25T10:57:14.432" v="2002" actId="20577"/>
          <ac:spMkLst>
            <pc:docMk/>
            <pc:sldMk cId="2752687022" sldId="417"/>
            <ac:spMk id="12" creationId="{681D3FCA-3D12-5EF0-EC5E-2F3CF287F24D}"/>
          </ac:spMkLst>
        </pc:spChg>
        <pc:spChg chg="add mod">
          <ac:chgData name="Julien Troquay" userId="2b1cc2b54eb87233" providerId="LiveId" clId="{D9CC404A-02EC-45F5-9FF2-949CB7E67C2B}" dt="2025-07-02T15:47:36.457" v="14801" actId="1076"/>
          <ac:spMkLst>
            <pc:docMk/>
            <pc:sldMk cId="2752687022" sldId="417"/>
            <ac:spMk id="13" creationId="{7F2AEF8B-C630-B08A-C6BE-82E09B536C44}"/>
          </ac:spMkLst>
        </pc:spChg>
        <pc:spChg chg="add mod">
          <ac:chgData name="Julien Troquay" userId="2b1cc2b54eb87233" providerId="LiveId" clId="{D9CC404A-02EC-45F5-9FF2-949CB7E67C2B}" dt="2025-07-02T16:01:48.364" v="14818" actId="1582"/>
          <ac:spMkLst>
            <pc:docMk/>
            <pc:sldMk cId="2752687022" sldId="417"/>
            <ac:spMk id="14" creationId="{D6E9766E-6544-E65B-19D1-FF7BCCBC8462}"/>
          </ac:spMkLst>
        </pc:spChg>
        <pc:spChg chg="add mod">
          <ac:chgData name="Julien Troquay" userId="2b1cc2b54eb87233" providerId="LiveId" clId="{D9CC404A-02EC-45F5-9FF2-949CB7E67C2B}" dt="2025-07-02T16:02:01.655" v="14822" actId="14100"/>
          <ac:spMkLst>
            <pc:docMk/>
            <pc:sldMk cId="2752687022" sldId="417"/>
            <ac:spMk id="15" creationId="{D205DC35-9F0F-D8E4-425D-42644CDC64B3}"/>
          </ac:spMkLst>
        </pc:spChg>
        <pc:spChg chg="mod">
          <ac:chgData name="Julien Troquay" userId="2b1cc2b54eb87233" providerId="LiveId" clId="{D9CC404A-02EC-45F5-9FF2-949CB7E67C2B}" dt="2025-07-02T14:08:16.409" v="12535" actId="20577"/>
          <ac:spMkLst>
            <pc:docMk/>
            <pc:sldMk cId="2752687022" sldId="417"/>
            <ac:spMk id="16" creationId="{795654AF-00A9-194C-C134-6C93F595B9ED}"/>
          </ac:spMkLst>
        </pc:spChg>
        <pc:spChg chg="add mod">
          <ac:chgData name="Julien Troquay" userId="2b1cc2b54eb87233" providerId="LiveId" clId="{D9CC404A-02EC-45F5-9FF2-949CB7E67C2B}" dt="2025-06-25T10:59:37.361" v="2172"/>
          <ac:spMkLst>
            <pc:docMk/>
            <pc:sldMk cId="2752687022" sldId="417"/>
            <ac:spMk id="18" creationId="{8E9D7A31-4E3F-A3F5-A9A2-E41059D59946}"/>
          </ac:spMkLst>
        </pc:spChg>
        <pc:spChg chg="add mod">
          <ac:chgData name="Julien Troquay" userId="2b1cc2b54eb87233" providerId="LiveId" clId="{D9CC404A-02EC-45F5-9FF2-949CB7E67C2B}" dt="2025-07-02T15:47:21.138" v="14797" actId="404"/>
          <ac:spMkLst>
            <pc:docMk/>
            <pc:sldMk cId="2752687022" sldId="417"/>
            <ac:spMk id="36" creationId="{121E8FD2-2BF3-68D8-AB16-DFCAD251B697}"/>
          </ac:spMkLst>
        </pc:spChg>
        <pc:graphicFrameChg chg="mod">
          <ac:chgData name="Julien Troquay" userId="2b1cc2b54eb87233" providerId="LiveId" clId="{D9CC404A-02EC-45F5-9FF2-949CB7E67C2B}" dt="2025-07-02T14:08:26.740" v="12555" actId="1036"/>
          <ac:graphicFrameMkLst>
            <pc:docMk/>
            <pc:sldMk cId="2752687022" sldId="417"/>
            <ac:graphicFrameMk id="26" creationId="{18AAB515-EA96-4625-8EB8-0E16A6D64DDF}"/>
          </ac:graphicFrameMkLst>
        </pc:graphicFrameChg>
        <pc:graphicFrameChg chg="mod">
          <ac:chgData name="Julien Troquay" userId="2b1cc2b54eb87233" providerId="LiveId" clId="{D9CC404A-02EC-45F5-9FF2-949CB7E67C2B}" dt="2025-07-07T21:54:55.862" v="21469" actId="20577"/>
          <ac:graphicFrameMkLst>
            <pc:docMk/>
            <pc:sldMk cId="2752687022" sldId="417"/>
            <ac:graphicFrameMk id="35" creationId="{0B2489CF-0295-47F7-97BA-69D8492AA42D}"/>
          </ac:graphicFrameMkLst>
        </pc:graphicFrameChg>
        <pc:picChg chg="add mod">
          <ac:chgData name="Julien Troquay" userId="2b1cc2b54eb87233" providerId="LiveId" clId="{D9CC404A-02EC-45F5-9FF2-949CB7E67C2B}" dt="2025-07-02T15:37:27.351" v="14667" actId="1035"/>
          <ac:picMkLst>
            <pc:docMk/>
            <pc:sldMk cId="2752687022" sldId="417"/>
            <ac:picMk id="8" creationId="{0BDB0C0B-02A6-0022-EED8-E29B355BC9D6}"/>
          </ac:picMkLst>
        </pc:picChg>
        <pc:picChg chg="add mod">
          <ac:chgData name="Julien Troquay" userId="2b1cc2b54eb87233" providerId="LiveId" clId="{D9CC404A-02EC-45F5-9FF2-949CB7E67C2B}" dt="2025-07-02T15:38:25.101" v="14682" actId="1035"/>
          <ac:picMkLst>
            <pc:docMk/>
            <pc:sldMk cId="2752687022" sldId="417"/>
            <ac:picMk id="10" creationId="{8E0A960E-9CF2-265A-8BE2-D0B46D8DBF40}"/>
          </ac:picMkLst>
        </pc:picChg>
        <pc:picChg chg="add mod">
          <ac:chgData name="Julien Troquay" userId="2b1cc2b54eb87233" providerId="LiveId" clId="{D9CC404A-02EC-45F5-9FF2-949CB7E67C2B}" dt="2025-06-27T08:34:51.446" v="4905"/>
          <ac:picMkLst>
            <pc:docMk/>
            <pc:sldMk cId="2752687022" sldId="417"/>
            <ac:picMk id="28" creationId="{6B8DAA24-C3D2-7002-9520-B497B105B784}"/>
          </ac:picMkLst>
        </pc:picChg>
      </pc:sldChg>
      <pc:sldChg chg="addSp delSp modSp add del mod">
        <pc:chgData name="Julien Troquay" userId="2b1cc2b54eb87233" providerId="LiveId" clId="{D9CC404A-02EC-45F5-9FF2-949CB7E67C2B}" dt="2025-06-27T08:55:20.662" v="5667" actId="2696"/>
        <pc:sldMkLst>
          <pc:docMk/>
          <pc:sldMk cId="451538940" sldId="418"/>
        </pc:sldMkLst>
      </pc:sldChg>
      <pc:sldChg chg="addSp delSp modSp add del mod">
        <pc:chgData name="Julien Troquay" userId="2b1cc2b54eb87233" providerId="LiveId" clId="{D9CC404A-02EC-45F5-9FF2-949CB7E67C2B}" dt="2025-07-03T07:04:20.183" v="17726" actId="47"/>
        <pc:sldMkLst>
          <pc:docMk/>
          <pc:sldMk cId="1685659899" sldId="418"/>
        </pc:sldMkLst>
      </pc:sldChg>
      <pc:sldChg chg="addSp delSp modSp add del mod">
        <pc:chgData name="Julien Troquay" userId="2b1cc2b54eb87233" providerId="LiveId" clId="{D9CC404A-02EC-45F5-9FF2-949CB7E67C2B}" dt="2025-07-02T15:53:01.244" v="14810" actId="47"/>
        <pc:sldMkLst>
          <pc:docMk/>
          <pc:sldMk cId="121251491" sldId="419"/>
        </pc:sldMkLst>
      </pc:sldChg>
      <pc:sldChg chg="addSp delSp modSp add mod delAnim modAnim">
        <pc:chgData name="Julien Troquay" userId="2b1cc2b54eb87233" providerId="LiveId" clId="{D9CC404A-02EC-45F5-9FF2-949CB7E67C2B}" dt="2025-07-07T22:00:30.617" v="21484" actId="1037"/>
        <pc:sldMkLst>
          <pc:docMk/>
          <pc:sldMk cId="418273331" sldId="420"/>
        </pc:sldMkLst>
        <pc:spChg chg="mod">
          <ac:chgData name="Julien Troquay" userId="2b1cc2b54eb87233" providerId="LiveId" clId="{D9CC404A-02EC-45F5-9FF2-949CB7E67C2B}" dt="2025-07-07T14:26:02.970" v="19292" actId="20577"/>
          <ac:spMkLst>
            <pc:docMk/>
            <pc:sldMk cId="418273331" sldId="420"/>
            <ac:spMk id="2" creationId="{9D4BF234-EC69-5B0F-E78F-4943A23824CB}"/>
          </ac:spMkLst>
        </pc:spChg>
        <pc:spChg chg="mod">
          <ac:chgData name="Julien Troquay" userId="2b1cc2b54eb87233" providerId="LiveId" clId="{D9CC404A-02EC-45F5-9FF2-949CB7E67C2B}" dt="2025-06-26T06:06:33.867" v="3152" actId="20577"/>
          <ac:spMkLst>
            <pc:docMk/>
            <pc:sldMk cId="418273331" sldId="420"/>
            <ac:spMk id="6" creationId="{E6F071A6-0A3F-7230-DA6E-E56BD096347F}"/>
          </ac:spMkLst>
        </pc:spChg>
        <pc:spChg chg="add mod">
          <ac:chgData name="Julien Troquay" userId="2b1cc2b54eb87233" providerId="LiveId" clId="{D9CC404A-02EC-45F5-9FF2-949CB7E67C2B}" dt="2025-07-07T13:48:35.302" v="18965" actId="14100"/>
          <ac:spMkLst>
            <pc:docMk/>
            <pc:sldMk cId="418273331" sldId="420"/>
            <ac:spMk id="9" creationId="{668160FB-7692-1387-D19C-D18963E968CD}"/>
          </ac:spMkLst>
        </pc:spChg>
        <pc:spChg chg="mod">
          <ac:chgData name="Julien Troquay" userId="2b1cc2b54eb87233" providerId="LiveId" clId="{D9CC404A-02EC-45F5-9FF2-949CB7E67C2B}" dt="2025-06-25T10:57:21.684" v="2006" actId="20577"/>
          <ac:spMkLst>
            <pc:docMk/>
            <pc:sldMk cId="418273331" sldId="420"/>
            <ac:spMk id="12" creationId="{0A9DFEF7-510B-0220-3406-EADFEE306312}"/>
          </ac:spMkLst>
        </pc:spChg>
        <pc:spChg chg="add mod">
          <ac:chgData name="Julien Troquay" userId="2b1cc2b54eb87233" providerId="LiveId" clId="{D9CC404A-02EC-45F5-9FF2-949CB7E67C2B}" dt="2025-07-07T22:00:30.617" v="21484" actId="1037"/>
          <ac:spMkLst>
            <pc:docMk/>
            <pc:sldMk cId="418273331" sldId="420"/>
            <ac:spMk id="15" creationId="{22181433-F990-CEB2-0DAB-5ECF355F6DE1}"/>
          </ac:spMkLst>
        </pc:spChg>
        <pc:spChg chg="add mod">
          <ac:chgData name="Julien Troquay" userId="2b1cc2b54eb87233" providerId="LiveId" clId="{D9CC404A-02EC-45F5-9FF2-949CB7E67C2B}" dt="2025-07-07T19:39:29.761" v="20651" actId="1076"/>
          <ac:spMkLst>
            <pc:docMk/>
            <pc:sldMk cId="418273331" sldId="420"/>
            <ac:spMk id="16" creationId="{CE28AB30-AE0A-DD43-14A7-9F683B0C59FC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1" creationId="{1B1FF4A7-0948-18B7-870A-1AD3488AE516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2" creationId="{C709BB61-5563-E763-3299-945A92582948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3" creationId="{134BD96F-02B8-0E12-E33D-F7799BEDC95C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4" creationId="{7726C471-5D19-67F0-0C98-DD019FB850C2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5" creationId="{F1B22DC7-FB87-16E3-7D69-4EE78380DC0B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6" creationId="{511CD4E9-C07C-E169-B3B9-BE00B3E5B900}"/>
          </ac:spMkLst>
        </pc:spChg>
        <pc:spChg chg="mod">
          <ac:chgData name="Julien Troquay" userId="2b1cc2b54eb87233" providerId="LiveId" clId="{D9CC404A-02EC-45F5-9FF2-949CB7E67C2B}" dt="2025-06-25T11:04:02.370" v="2497"/>
          <ac:spMkLst>
            <pc:docMk/>
            <pc:sldMk cId="418273331" sldId="420"/>
            <ac:spMk id="27" creationId="{09195015-F7F6-2E5F-4A51-38492EC6D55A}"/>
          </ac:spMkLst>
        </pc:spChg>
        <pc:graphicFrameChg chg="mod">
          <ac:chgData name="Julien Troquay" userId="2b1cc2b54eb87233" providerId="LiveId" clId="{D9CC404A-02EC-45F5-9FF2-949CB7E67C2B}" dt="2025-07-07T21:00:53.368" v="21397" actId="20577"/>
          <ac:graphicFrameMkLst>
            <pc:docMk/>
            <pc:sldMk cId="418273331" sldId="420"/>
            <ac:graphicFrameMk id="18" creationId="{18FE3107-2DAB-AF98-BE8D-104136D899B9}"/>
          </ac:graphicFrameMkLst>
        </pc:graphicFrameChg>
        <pc:picChg chg="add mod">
          <ac:chgData name="Julien Troquay" userId="2b1cc2b54eb87233" providerId="LiveId" clId="{D9CC404A-02EC-45F5-9FF2-949CB7E67C2B}" dt="2025-06-27T08:34:55.223" v="4907"/>
          <ac:picMkLst>
            <pc:docMk/>
            <pc:sldMk cId="418273331" sldId="420"/>
            <ac:picMk id="10" creationId="{5A29FF3F-2644-79E2-089D-190F7613C7C5}"/>
          </ac:picMkLst>
        </pc:picChg>
        <pc:picChg chg="add mod">
          <ac:chgData name="Julien Troquay" userId="2b1cc2b54eb87233" providerId="LiveId" clId="{D9CC404A-02EC-45F5-9FF2-949CB7E67C2B}" dt="2025-07-02T20:25:39.247" v="15633" actId="14826"/>
          <ac:picMkLst>
            <pc:docMk/>
            <pc:sldMk cId="418273331" sldId="420"/>
            <ac:picMk id="11" creationId="{DD253406-0A6D-E531-ACF6-4D3B43D1A921}"/>
          </ac:picMkLst>
        </pc:picChg>
      </pc:sldChg>
      <pc:sldChg chg="addSp delSp modSp add del mod">
        <pc:chgData name="Julien Troquay" userId="2b1cc2b54eb87233" providerId="LiveId" clId="{D9CC404A-02EC-45F5-9FF2-949CB7E67C2B}" dt="2025-07-02T20:40:14.612" v="15974" actId="47"/>
        <pc:sldMkLst>
          <pc:docMk/>
          <pc:sldMk cId="1556035805" sldId="421"/>
        </pc:sldMkLst>
      </pc:sldChg>
      <pc:sldChg chg="new del">
        <pc:chgData name="Julien Troquay" userId="2b1cc2b54eb87233" providerId="LiveId" clId="{D9CC404A-02EC-45F5-9FF2-949CB7E67C2B}" dt="2025-06-25T10:58:42.608" v="2038" actId="680"/>
        <pc:sldMkLst>
          <pc:docMk/>
          <pc:sldMk cId="3876915194" sldId="421"/>
        </pc:sldMkLst>
      </pc:sldChg>
      <pc:sldChg chg="addSp delSp modSp add mod ord addAnim delAnim modAnim">
        <pc:chgData name="Julien Troquay" userId="2b1cc2b54eb87233" providerId="LiveId" clId="{D9CC404A-02EC-45F5-9FF2-949CB7E67C2B}" dt="2025-07-07T22:07:19.193" v="21534"/>
        <pc:sldMkLst>
          <pc:docMk/>
          <pc:sldMk cId="3656045836" sldId="422"/>
        </pc:sldMkLst>
        <pc:spChg chg="mod">
          <ac:chgData name="Julien Troquay" userId="2b1cc2b54eb87233" providerId="LiveId" clId="{D9CC404A-02EC-45F5-9FF2-949CB7E67C2B}" dt="2025-07-07T14:26:08.245" v="19296" actId="20577"/>
          <ac:spMkLst>
            <pc:docMk/>
            <pc:sldMk cId="3656045836" sldId="422"/>
            <ac:spMk id="2" creationId="{8669D054-C037-BE35-D242-B0655F51E8E3}"/>
          </ac:spMkLst>
        </pc:spChg>
        <pc:spChg chg="add mod">
          <ac:chgData name="Julien Troquay" userId="2b1cc2b54eb87233" providerId="LiveId" clId="{D9CC404A-02EC-45F5-9FF2-949CB7E67C2B}" dt="2025-07-07T20:50:49.680" v="21036" actId="1582"/>
          <ac:spMkLst>
            <pc:docMk/>
            <pc:sldMk cId="3656045836" sldId="422"/>
            <ac:spMk id="3" creationId="{B1608DA6-C862-BF49-406A-4CAA7BA1708F}"/>
          </ac:spMkLst>
        </pc:spChg>
        <pc:spChg chg="mod">
          <ac:chgData name="Julien Troquay" userId="2b1cc2b54eb87233" providerId="LiveId" clId="{D9CC404A-02EC-45F5-9FF2-949CB7E67C2B}" dt="2025-06-26T06:07:01.139" v="3158" actId="20577"/>
          <ac:spMkLst>
            <pc:docMk/>
            <pc:sldMk cId="3656045836" sldId="422"/>
            <ac:spMk id="6" creationId="{85C5FE95-32D8-7EC8-966B-3737A90B68DF}"/>
          </ac:spMkLst>
        </pc:spChg>
        <pc:spChg chg="add mod">
          <ac:chgData name="Julien Troquay" userId="2b1cc2b54eb87233" providerId="LiveId" clId="{D9CC404A-02EC-45F5-9FF2-949CB7E67C2B}" dt="2025-07-07T22:06:23.284" v="21530" actId="1035"/>
          <ac:spMkLst>
            <pc:docMk/>
            <pc:sldMk cId="3656045836" sldId="422"/>
            <ac:spMk id="8" creationId="{53FEB549-61DA-896A-74DC-851031B9497D}"/>
          </ac:spMkLst>
        </pc:spChg>
        <pc:spChg chg="add 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9" creationId="{72EA9AA9-D844-0436-D818-E0B8A5415C30}"/>
          </ac:spMkLst>
        </pc:spChg>
        <pc:spChg chg="add 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10" creationId="{1270A83E-685D-6070-1D52-67657D9A5D10}"/>
          </ac:spMkLst>
        </pc:spChg>
        <pc:spChg chg="add mod">
          <ac:chgData name="Julien Troquay" userId="2b1cc2b54eb87233" providerId="LiveId" clId="{D9CC404A-02EC-45F5-9FF2-949CB7E67C2B}" dt="2025-07-07T20:52:00.409" v="21069" actId="1035"/>
          <ac:spMkLst>
            <pc:docMk/>
            <pc:sldMk cId="3656045836" sldId="422"/>
            <ac:spMk id="11" creationId="{C4FA7269-C1F6-C1B1-7873-CED36FBC798C}"/>
          </ac:spMkLst>
        </pc:spChg>
        <pc:spChg chg="add mod">
          <ac:chgData name="Julien Troquay" userId="2b1cc2b54eb87233" providerId="LiveId" clId="{D9CC404A-02EC-45F5-9FF2-949CB7E67C2B}" dt="2025-06-25T11:10:48.696" v="2644"/>
          <ac:spMkLst>
            <pc:docMk/>
            <pc:sldMk cId="3656045836" sldId="422"/>
            <ac:spMk id="13" creationId="{D4500650-0643-4D21-66B3-67E355C05B6F}"/>
          </ac:spMkLst>
        </pc:spChg>
        <pc:spChg chg="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14" creationId="{9FF87491-D390-9C9E-A6D7-7F83CD82FAD4}"/>
          </ac:spMkLst>
        </pc:spChg>
        <pc:spChg chg="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15" creationId="{BEBD9120-8DAB-A8B7-F383-D30403711623}"/>
          </ac:spMkLst>
        </pc:spChg>
        <pc:spChg chg="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16" creationId="{576C8325-9E90-CB13-55A7-371C188D7821}"/>
          </ac:spMkLst>
        </pc:spChg>
        <pc:spChg chg="add 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17" creationId="{CDE25343-6E8F-A342-09C9-CB6E425229C0}"/>
          </ac:spMkLst>
        </pc:spChg>
        <pc:spChg chg="mod">
          <ac:chgData name="Julien Troquay" userId="2b1cc2b54eb87233" providerId="LiveId" clId="{D9CC404A-02EC-45F5-9FF2-949CB7E67C2B}" dt="2025-07-07T22:04:22.200" v="21492" actId="1037"/>
          <ac:spMkLst>
            <pc:docMk/>
            <pc:sldMk cId="3656045836" sldId="422"/>
            <ac:spMk id="18" creationId="{557C5BEA-5B39-2F37-C412-97F0C443AF71}"/>
          </ac:spMkLst>
        </pc:spChg>
        <pc:spChg chg="add mod">
          <ac:chgData name="Julien Troquay" userId="2b1cc2b54eb87233" providerId="LiveId" clId="{D9CC404A-02EC-45F5-9FF2-949CB7E67C2B}" dt="2025-07-02T20:37:24.387" v="15852" actId="1038"/>
          <ac:spMkLst>
            <pc:docMk/>
            <pc:sldMk cId="3656045836" sldId="422"/>
            <ac:spMk id="19" creationId="{DA987D4F-E0CF-0A1D-7F16-668916CF46AF}"/>
          </ac:spMkLst>
        </pc:spChg>
        <pc:spChg chg="add mod">
          <ac:chgData name="Julien Troquay" userId="2b1cc2b54eb87233" providerId="LiveId" clId="{D9CC404A-02EC-45F5-9FF2-949CB7E67C2B}" dt="2025-07-07T20:52:03.681" v="21074" actId="1035"/>
          <ac:spMkLst>
            <pc:docMk/>
            <pc:sldMk cId="3656045836" sldId="422"/>
            <ac:spMk id="20" creationId="{6C195A66-87F9-C8C2-B435-11F19EE1C141}"/>
          </ac:spMkLst>
        </pc:spChg>
        <pc:spChg chg="add mod">
          <ac:chgData name="Julien Troquay" userId="2b1cc2b54eb87233" providerId="LiveId" clId="{D9CC404A-02EC-45F5-9FF2-949CB7E67C2B}" dt="2025-07-07T20:51:24.853" v="21053" actId="1035"/>
          <ac:spMkLst>
            <pc:docMk/>
            <pc:sldMk cId="3656045836" sldId="422"/>
            <ac:spMk id="21" creationId="{A3E78843-51F3-6A32-A4DD-8DA4CCE08B2B}"/>
          </ac:spMkLst>
        </pc:spChg>
        <pc:spChg chg="add mod">
          <ac:chgData name="Julien Troquay" userId="2b1cc2b54eb87233" providerId="LiveId" clId="{D9CC404A-02EC-45F5-9FF2-949CB7E67C2B}" dt="2025-07-07T20:51:12.967" v="21051" actId="1036"/>
          <ac:spMkLst>
            <pc:docMk/>
            <pc:sldMk cId="3656045836" sldId="422"/>
            <ac:spMk id="22" creationId="{5D19297B-C4D4-DA0A-32DA-FE9C6A71633E}"/>
          </ac:spMkLst>
        </pc:spChg>
        <pc:spChg chg="add mod">
          <ac:chgData name="Julien Troquay" userId="2b1cc2b54eb87233" providerId="LiveId" clId="{D9CC404A-02EC-45F5-9FF2-949CB7E67C2B}" dt="2025-07-07T20:51:46.903" v="21064" actId="1035"/>
          <ac:spMkLst>
            <pc:docMk/>
            <pc:sldMk cId="3656045836" sldId="422"/>
            <ac:spMk id="23" creationId="{EC84B1F0-73BE-6CC4-DCCD-262AC05B1F41}"/>
          </ac:spMkLst>
        </pc:spChg>
        <pc:spChg chg="add mod">
          <ac:chgData name="Julien Troquay" userId="2b1cc2b54eb87233" providerId="LiveId" clId="{D9CC404A-02EC-45F5-9FF2-949CB7E67C2B}" dt="2025-07-07T22:05:58.059" v="21511" actId="1036"/>
          <ac:spMkLst>
            <pc:docMk/>
            <pc:sldMk cId="3656045836" sldId="422"/>
            <ac:spMk id="24" creationId="{D6B16FCB-8C4F-3884-FABF-DD99B92BE9FA}"/>
          </ac:spMkLst>
        </pc:spChg>
        <pc:spChg chg="add mod">
          <ac:chgData name="Julien Troquay" userId="2b1cc2b54eb87233" providerId="LiveId" clId="{D9CC404A-02EC-45F5-9FF2-949CB7E67C2B}" dt="2025-07-07T22:06:00.445" v="21512" actId="1035"/>
          <ac:spMkLst>
            <pc:docMk/>
            <pc:sldMk cId="3656045836" sldId="422"/>
            <ac:spMk id="25" creationId="{A235EEEC-EF6E-0DBF-9E7E-802769F1B394}"/>
          </ac:spMkLst>
        </pc:spChg>
        <pc:spChg chg="add mod">
          <ac:chgData name="Julien Troquay" userId="2b1cc2b54eb87233" providerId="LiveId" clId="{D9CC404A-02EC-45F5-9FF2-949CB7E67C2B}" dt="2025-07-07T22:06:04.075" v="21517" actId="1036"/>
          <ac:spMkLst>
            <pc:docMk/>
            <pc:sldMk cId="3656045836" sldId="422"/>
            <ac:spMk id="26" creationId="{CF5DFE67-1DD8-3A70-DD5E-6D12FA29A889}"/>
          </ac:spMkLst>
        </pc:spChg>
        <pc:spChg chg="add mod">
          <ac:chgData name="Julien Troquay" userId="2b1cc2b54eb87233" providerId="LiveId" clId="{D9CC404A-02EC-45F5-9FF2-949CB7E67C2B}" dt="2025-07-07T22:06:41.736" v="21533" actId="1035"/>
          <ac:spMkLst>
            <pc:docMk/>
            <pc:sldMk cId="3656045836" sldId="422"/>
            <ac:spMk id="27" creationId="{99A2EF37-EE6C-44DE-0296-430A5E22D2A0}"/>
          </ac:spMkLst>
        </pc:spChg>
        <pc:spChg chg="add mod">
          <ac:chgData name="Julien Troquay" userId="2b1cc2b54eb87233" providerId="LiveId" clId="{D9CC404A-02EC-45F5-9FF2-949CB7E67C2B}" dt="2025-07-07T22:05:48.903" v="21507" actId="1076"/>
          <ac:spMkLst>
            <pc:docMk/>
            <pc:sldMk cId="3656045836" sldId="422"/>
            <ac:spMk id="28" creationId="{06C49E8A-26F9-5076-CCEA-6048F178E734}"/>
          </ac:spMkLst>
        </pc:spChg>
        <pc:spChg chg="mod">
          <ac:chgData name="Julien Troquay" userId="2b1cc2b54eb87233" providerId="LiveId" clId="{D9CC404A-02EC-45F5-9FF2-949CB7E67C2B}" dt="2025-07-07T20:56:27.059" v="21302" actId="1038"/>
          <ac:spMkLst>
            <pc:docMk/>
            <pc:sldMk cId="3656045836" sldId="422"/>
            <ac:spMk id="32" creationId="{2938971F-861C-001E-95BD-C47CF34DE2F4}"/>
          </ac:spMkLst>
        </pc:spChg>
        <pc:spChg chg="mod">
          <ac:chgData name="Julien Troquay" userId="2b1cc2b54eb87233" providerId="LiveId" clId="{D9CC404A-02EC-45F5-9FF2-949CB7E67C2B}" dt="2025-07-02T20:38:18.633" v="15895"/>
          <ac:spMkLst>
            <pc:docMk/>
            <pc:sldMk cId="3656045836" sldId="422"/>
            <ac:spMk id="33" creationId="{6934B74D-D313-BAAE-97D0-D66D0D327A4C}"/>
          </ac:spMkLst>
        </pc:spChg>
        <pc:spChg chg="mod">
          <ac:chgData name="Julien Troquay" userId="2b1cc2b54eb87233" providerId="LiveId" clId="{D9CC404A-02EC-45F5-9FF2-949CB7E67C2B}" dt="2025-07-02T20:38:18.633" v="15895"/>
          <ac:spMkLst>
            <pc:docMk/>
            <pc:sldMk cId="3656045836" sldId="422"/>
            <ac:spMk id="34" creationId="{9501E2D8-AEB1-8F77-DDE2-80CE3BCCAECC}"/>
          </ac:spMkLst>
        </pc:spChg>
        <pc:spChg chg="mod">
          <ac:chgData name="Julien Troquay" userId="2b1cc2b54eb87233" providerId="LiveId" clId="{D9CC404A-02EC-45F5-9FF2-949CB7E67C2B}" dt="2025-07-02T20:38:18.633" v="15895"/>
          <ac:spMkLst>
            <pc:docMk/>
            <pc:sldMk cId="3656045836" sldId="422"/>
            <ac:spMk id="35" creationId="{D3D87921-58C8-321F-B375-C4FCFA7FB446}"/>
          </ac:spMkLst>
        </pc:spChg>
        <pc:spChg chg="mod">
          <ac:chgData name="Julien Troquay" userId="2b1cc2b54eb87233" providerId="LiveId" clId="{D9CC404A-02EC-45F5-9FF2-949CB7E67C2B}" dt="2025-07-02T20:38:18.633" v="15895"/>
          <ac:spMkLst>
            <pc:docMk/>
            <pc:sldMk cId="3656045836" sldId="422"/>
            <ac:spMk id="36" creationId="{640A57CB-88C3-3E1F-2787-FF8FE4619AA2}"/>
          </ac:spMkLst>
        </pc:spChg>
        <pc:spChg chg="mod">
          <ac:chgData name="Julien Troquay" userId="2b1cc2b54eb87233" providerId="LiveId" clId="{D9CC404A-02EC-45F5-9FF2-949CB7E67C2B}" dt="2025-07-02T20:38:18.633" v="15895"/>
          <ac:spMkLst>
            <pc:docMk/>
            <pc:sldMk cId="3656045836" sldId="422"/>
            <ac:spMk id="37" creationId="{1DD5B543-20B2-2447-EFFE-A4B3FD7A2CA8}"/>
          </ac:spMkLst>
        </pc:spChg>
        <pc:spChg chg="mod">
          <ac:chgData name="Julien Troquay" userId="2b1cc2b54eb87233" providerId="LiveId" clId="{D9CC404A-02EC-45F5-9FF2-949CB7E67C2B}" dt="2025-07-02T20:38:18.633" v="15895"/>
          <ac:spMkLst>
            <pc:docMk/>
            <pc:sldMk cId="3656045836" sldId="422"/>
            <ac:spMk id="38" creationId="{69B5F63E-F7D3-5DDE-6CB8-47F0B01BBD68}"/>
          </ac:spMkLst>
        </pc:spChg>
        <pc:spChg chg="add mod">
          <ac:chgData name="Julien Troquay" userId="2b1cc2b54eb87233" providerId="LiveId" clId="{D9CC404A-02EC-45F5-9FF2-949CB7E67C2B}" dt="2025-07-07T22:06:39.613" v="21532" actId="1035"/>
          <ac:spMkLst>
            <pc:docMk/>
            <pc:sldMk cId="3656045836" sldId="422"/>
            <ac:spMk id="39" creationId="{90870D1F-665E-A56F-4381-9D999CA71026}"/>
          </ac:spMkLst>
        </pc:spChg>
        <pc:spChg chg="mod">
          <ac:chgData name="Julien Troquay" userId="2b1cc2b54eb87233" providerId="LiveId" clId="{D9CC404A-02EC-45F5-9FF2-949CB7E67C2B}" dt="2025-07-07T20:55:46.253" v="21182" actId="20577"/>
          <ac:spMkLst>
            <pc:docMk/>
            <pc:sldMk cId="3656045836" sldId="422"/>
            <ac:spMk id="45" creationId="{23E4C497-2C63-53B3-1BBC-E657BA26F47B}"/>
          </ac:spMkLst>
        </pc:spChg>
        <pc:grpChg chg="add mod">
          <ac:chgData name="Julien Troquay" userId="2b1cc2b54eb87233" providerId="LiveId" clId="{D9CC404A-02EC-45F5-9FF2-949CB7E67C2B}" dt="2025-07-02T20:38:47.655" v="15898" actId="1076"/>
          <ac:grpSpMkLst>
            <pc:docMk/>
            <pc:sldMk cId="3656045836" sldId="422"/>
            <ac:grpSpMk id="30" creationId="{F3584318-7826-6BE6-BAEA-5443E6B09128}"/>
          </ac:grpSpMkLst>
        </pc:grpChg>
        <pc:graphicFrameChg chg="mod">
          <ac:chgData name="Julien Troquay" userId="2b1cc2b54eb87233" providerId="LiveId" clId="{D9CC404A-02EC-45F5-9FF2-949CB7E67C2B}" dt="2025-07-02T20:37:24.387" v="15852" actId="1038"/>
          <ac:graphicFrameMkLst>
            <pc:docMk/>
            <pc:sldMk cId="3656045836" sldId="422"/>
            <ac:graphicFrameMk id="7" creationId="{6F414E90-659C-49EB-BE93-B2BF0AC8B247}"/>
          </ac:graphicFrameMkLst>
        </pc:graphicFrameChg>
        <pc:graphicFrameChg chg="mod">
          <ac:chgData name="Julien Troquay" userId="2b1cc2b54eb87233" providerId="LiveId" clId="{D9CC404A-02EC-45F5-9FF2-949CB7E67C2B}" dt="2025-07-02T20:38:18.633" v="15895"/>
          <ac:graphicFrameMkLst>
            <pc:docMk/>
            <pc:sldMk cId="3656045836" sldId="422"/>
            <ac:graphicFrameMk id="31" creationId="{B167437E-88DD-A01E-5423-2C2C719DDBFB}"/>
          </ac:graphicFrameMkLst>
        </pc:graphicFrameChg>
        <pc:picChg chg="add mod">
          <ac:chgData name="Julien Troquay" userId="2b1cc2b54eb87233" providerId="LiveId" clId="{D9CC404A-02EC-45F5-9FF2-949CB7E67C2B}" dt="2025-06-27T08:35:07.500" v="4910"/>
          <ac:picMkLst>
            <pc:docMk/>
            <pc:sldMk cId="3656045836" sldId="422"/>
            <ac:picMk id="29" creationId="{EE09B998-A91B-F8EC-E871-0C6D5C5C0994}"/>
          </ac:picMkLst>
        </pc:picChg>
      </pc:sldChg>
      <pc:sldChg chg="addSp delSp modSp add mod modAnim">
        <pc:chgData name="Julien Troquay" userId="2b1cc2b54eb87233" providerId="LiveId" clId="{D9CC404A-02EC-45F5-9FF2-949CB7E67C2B}" dt="2025-07-07T20:57:07.722" v="21395" actId="1037"/>
        <pc:sldMkLst>
          <pc:docMk/>
          <pc:sldMk cId="202606261" sldId="423"/>
        </pc:sldMkLst>
        <pc:spChg chg="mod">
          <ac:chgData name="Julien Troquay" userId="2b1cc2b54eb87233" providerId="LiveId" clId="{D9CC404A-02EC-45F5-9FF2-949CB7E67C2B}" dt="2025-07-07T14:26:14.649" v="19298" actId="20577"/>
          <ac:spMkLst>
            <pc:docMk/>
            <pc:sldMk cId="202606261" sldId="423"/>
            <ac:spMk id="2" creationId="{515DEBEF-85EC-1096-38AC-640E618A6D46}"/>
          </ac:spMkLst>
        </pc:spChg>
        <pc:spChg chg="add mod">
          <ac:chgData name="Julien Troquay" userId="2b1cc2b54eb87233" providerId="LiveId" clId="{D9CC404A-02EC-45F5-9FF2-949CB7E67C2B}" dt="2025-07-03T06:08:02.122" v="16337" actId="1076"/>
          <ac:spMkLst>
            <pc:docMk/>
            <pc:sldMk cId="202606261" sldId="423"/>
            <ac:spMk id="3" creationId="{DF5C8AFA-5E4E-C00B-605B-766AEDDFB19B}"/>
          </ac:spMkLst>
        </pc:spChg>
        <pc:spChg chg="mod">
          <ac:chgData name="Julien Troquay" userId="2b1cc2b54eb87233" providerId="LiveId" clId="{D9CC404A-02EC-45F5-9FF2-949CB7E67C2B}" dt="2025-06-26T06:07:06.377" v="3160" actId="20577"/>
          <ac:spMkLst>
            <pc:docMk/>
            <pc:sldMk cId="202606261" sldId="423"/>
            <ac:spMk id="6" creationId="{C910C15F-AA58-5F1B-DEC2-BDAD7F59D11F}"/>
          </ac:spMkLst>
        </pc:spChg>
        <pc:spChg chg="add mod">
          <ac:chgData name="Julien Troquay" userId="2b1cc2b54eb87233" providerId="LiveId" clId="{D9CC404A-02EC-45F5-9FF2-949CB7E67C2B}" dt="2025-07-03T06:06:20.979" v="16325" actId="1582"/>
          <ac:spMkLst>
            <pc:docMk/>
            <pc:sldMk cId="202606261" sldId="423"/>
            <ac:spMk id="8" creationId="{C3FEC3C9-B863-1462-680F-72B65F56FD2A}"/>
          </ac:spMkLst>
        </pc:spChg>
        <pc:spChg chg="add mod">
          <ac:chgData name="Julien Troquay" userId="2b1cc2b54eb87233" providerId="LiveId" clId="{D9CC404A-02EC-45F5-9FF2-949CB7E67C2B}" dt="2025-07-02T12:45:15.337" v="12135" actId="14100"/>
          <ac:spMkLst>
            <pc:docMk/>
            <pc:sldMk cId="202606261" sldId="423"/>
            <ac:spMk id="15" creationId="{65063394-40BA-ABF8-605B-14A222831B9A}"/>
          </ac:spMkLst>
        </pc:spChg>
        <pc:spChg chg="add mod">
          <ac:chgData name="Julien Troquay" userId="2b1cc2b54eb87233" providerId="LiveId" clId="{D9CC404A-02EC-45F5-9FF2-949CB7E67C2B}" dt="2025-07-07T20:57:07.722" v="21395" actId="1037"/>
          <ac:spMkLst>
            <pc:docMk/>
            <pc:sldMk cId="202606261" sldId="423"/>
            <ac:spMk id="18" creationId="{F27F225A-AD49-42D3-94D3-AAA342ADE045}"/>
          </ac:spMkLst>
        </pc:spChg>
        <pc:spChg chg="add mod">
          <ac:chgData name="Julien Troquay" userId="2b1cc2b54eb87233" providerId="LiveId" clId="{D9CC404A-02EC-45F5-9FF2-949CB7E67C2B}" dt="2025-07-02T19:49:10.671" v="15467" actId="1037"/>
          <ac:spMkLst>
            <pc:docMk/>
            <pc:sldMk cId="202606261" sldId="423"/>
            <ac:spMk id="21" creationId="{DE6A954D-0971-42AE-A622-313648B15A9E}"/>
          </ac:spMkLst>
        </pc:spChg>
        <pc:spChg chg="add mod">
          <ac:chgData name="Julien Troquay" userId="2b1cc2b54eb87233" providerId="LiveId" clId="{D9CC404A-02EC-45F5-9FF2-949CB7E67C2B}" dt="2025-07-02T19:49:10.671" v="15467" actId="1037"/>
          <ac:spMkLst>
            <pc:docMk/>
            <pc:sldMk cId="202606261" sldId="423"/>
            <ac:spMk id="22" creationId="{A71B27E1-7D87-C04A-3459-942581630311}"/>
          </ac:spMkLst>
        </pc:spChg>
        <pc:spChg chg="add mod">
          <ac:chgData name="Julien Troquay" userId="2b1cc2b54eb87233" providerId="LiveId" clId="{D9CC404A-02EC-45F5-9FF2-949CB7E67C2B}" dt="2025-07-02T19:49:10.671" v="15467" actId="1037"/>
          <ac:spMkLst>
            <pc:docMk/>
            <pc:sldMk cId="202606261" sldId="423"/>
            <ac:spMk id="25" creationId="{D4228E62-08D8-0F31-D88A-DBFE6C30E946}"/>
          </ac:spMkLst>
        </pc:spChg>
        <pc:spChg chg="add mod">
          <ac:chgData name="Julien Troquay" userId="2b1cc2b54eb87233" providerId="LiveId" clId="{D9CC404A-02EC-45F5-9FF2-949CB7E67C2B}" dt="2025-07-02T19:49:10.671" v="15467" actId="1037"/>
          <ac:spMkLst>
            <pc:docMk/>
            <pc:sldMk cId="202606261" sldId="423"/>
            <ac:spMk id="26" creationId="{73D4AA4B-DB5C-E1A0-0BB7-20DB124B8D6B}"/>
          </ac:spMkLst>
        </pc:spChg>
        <pc:graphicFrameChg chg="mod">
          <ac:chgData name="Julien Troquay" userId="2b1cc2b54eb87233" providerId="LiveId" clId="{D9CC404A-02EC-45F5-9FF2-949CB7E67C2B}" dt="2025-07-02T19:49:10.671" v="15467" actId="1037"/>
          <ac:graphicFrameMkLst>
            <pc:docMk/>
            <pc:sldMk cId="202606261" sldId="423"/>
            <ac:graphicFrameMk id="10" creationId="{7F877095-3031-40BE-97CA-7F6022969885}"/>
          </ac:graphicFrameMkLst>
        </pc:graphicFrameChg>
        <pc:graphicFrameChg chg="mod">
          <ac:chgData name="Julien Troquay" userId="2b1cc2b54eb87233" providerId="LiveId" clId="{D9CC404A-02EC-45F5-9FF2-949CB7E67C2B}" dt="2025-07-02T20:43:36.087" v="15997" actId="20577"/>
          <ac:graphicFrameMkLst>
            <pc:docMk/>
            <pc:sldMk cId="202606261" sldId="423"/>
            <ac:graphicFrameMk id="16" creationId="{C5B35AE2-49C5-4A9D-A625-4B5746F4CAC4}"/>
          </ac:graphicFrameMkLst>
        </pc:graphicFrameChg>
        <pc:picChg chg="add mod">
          <ac:chgData name="Julien Troquay" userId="2b1cc2b54eb87233" providerId="LiveId" clId="{D9CC404A-02EC-45F5-9FF2-949CB7E67C2B}" dt="2025-06-27T08:35:08.939" v="4911"/>
          <ac:picMkLst>
            <pc:docMk/>
            <pc:sldMk cId="202606261" sldId="423"/>
            <ac:picMk id="7" creationId="{24E317D7-70EB-F70E-A17F-229E4822C694}"/>
          </ac:picMkLst>
        </pc:picChg>
      </pc:sldChg>
      <pc:sldChg chg="addSp delSp modSp add del mod">
        <pc:chgData name="Julien Troquay" userId="2b1cc2b54eb87233" providerId="LiveId" clId="{D9CC404A-02EC-45F5-9FF2-949CB7E67C2B}" dt="2025-07-02T12:44:43.215" v="12093" actId="2696"/>
        <pc:sldMkLst>
          <pc:docMk/>
          <pc:sldMk cId="226404787" sldId="424"/>
        </pc:sldMkLst>
      </pc:sldChg>
      <pc:sldChg chg="addSp delSp modSp add mod modAnim">
        <pc:chgData name="Julien Troquay" userId="2b1cc2b54eb87233" providerId="LiveId" clId="{D9CC404A-02EC-45F5-9FF2-949CB7E67C2B}" dt="2025-07-07T14:25:56.965" v="19290" actId="20577"/>
        <pc:sldMkLst>
          <pc:docMk/>
          <pc:sldMk cId="546476127" sldId="424"/>
        </pc:sldMkLst>
        <pc:spChg chg="mod">
          <ac:chgData name="Julien Troquay" userId="2b1cc2b54eb87233" providerId="LiveId" clId="{D9CC404A-02EC-45F5-9FF2-949CB7E67C2B}" dt="2025-07-07T14:25:56.965" v="19290" actId="20577"/>
          <ac:spMkLst>
            <pc:docMk/>
            <pc:sldMk cId="546476127" sldId="424"/>
            <ac:spMk id="2" creationId="{3EDDC4B8-C461-8B36-18FF-B965CB2B50B5}"/>
          </ac:spMkLst>
        </pc:spChg>
        <pc:spChg chg="add mod">
          <ac:chgData name="Julien Troquay" userId="2b1cc2b54eb87233" providerId="LiveId" clId="{D9CC404A-02EC-45F5-9FF2-949CB7E67C2B}" dt="2025-07-02T16:07:53.757" v="14850" actId="1036"/>
          <ac:spMkLst>
            <pc:docMk/>
            <pc:sldMk cId="546476127" sldId="424"/>
            <ac:spMk id="3" creationId="{23ACB422-83DB-926D-201C-94DD25726035}"/>
          </ac:spMkLst>
        </pc:spChg>
        <pc:spChg chg="add mod">
          <ac:chgData name="Julien Troquay" userId="2b1cc2b54eb87233" providerId="LiveId" clId="{D9CC404A-02EC-45F5-9FF2-949CB7E67C2B}" dt="2025-07-02T16:18:45.209" v="14855" actId="1076"/>
          <ac:spMkLst>
            <pc:docMk/>
            <pc:sldMk cId="546476127" sldId="424"/>
            <ac:spMk id="11" creationId="{4020D7B2-CF28-1038-D7CF-4A0A2E58315D}"/>
          </ac:spMkLst>
        </pc:spChg>
        <pc:spChg chg="add mod">
          <ac:chgData name="Julien Troquay" userId="2b1cc2b54eb87233" providerId="LiveId" clId="{D9CC404A-02EC-45F5-9FF2-949CB7E67C2B}" dt="2025-07-02T16:22:40.010" v="14885" actId="1037"/>
          <ac:spMkLst>
            <pc:docMk/>
            <pc:sldMk cId="546476127" sldId="424"/>
            <ac:spMk id="21" creationId="{02F02130-6A21-75C0-AF52-9F41383965E7}"/>
          </ac:spMkLst>
        </pc:spChg>
        <pc:spChg chg="add mod">
          <ac:chgData name="Julien Troquay" userId="2b1cc2b54eb87233" providerId="LiveId" clId="{D9CC404A-02EC-45F5-9FF2-949CB7E67C2B}" dt="2025-07-02T16:20:49.668" v="14881" actId="1038"/>
          <ac:spMkLst>
            <pc:docMk/>
            <pc:sldMk cId="546476127" sldId="424"/>
            <ac:spMk id="22" creationId="{168FC423-1CBA-5DA9-312C-EDB5229C49FB}"/>
          </ac:spMkLst>
        </pc:spChg>
        <pc:spChg chg="add mod">
          <ac:chgData name="Julien Troquay" userId="2b1cc2b54eb87233" providerId="LiveId" clId="{D9CC404A-02EC-45F5-9FF2-949CB7E67C2B}" dt="2025-07-02T16:25:12.309" v="14915" actId="1076"/>
          <ac:spMkLst>
            <pc:docMk/>
            <pc:sldMk cId="546476127" sldId="424"/>
            <ac:spMk id="23" creationId="{04907DB1-4500-41FA-48A0-D0DC9624FF70}"/>
          </ac:spMkLst>
        </pc:spChg>
        <pc:spChg chg="add mod">
          <ac:chgData name="Julien Troquay" userId="2b1cc2b54eb87233" providerId="LiveId" clId="{D9CC404A-02EC-45F5-9FF2-949CB7E67C2B}" dt="2025-07-02T16:25:41.321" v="14933" actId="207"/>
          <ac:spMkLst>
            <pc:docMk/>
            <pc:sldMk cId="546476127" sldId="424"/>
            <ac:spMk id="24" creationId="{8E00E1C6-767B-D546-8A30-01223BEBA7FA}"/>
          </ac:spMkLst>
        </pc:spChg>
        <pc:spChg chg="add mod">
          <ac:chgData name="Julien Troquay" userId="2b1cc2b54eb87233" providerId="LiveId" clId="{D9CC404A-02EC-45F5-9FF2-949CB7E67C2B}" dt="2025-07-02T20:02:41.896" v="15611" actId="1035"/>
          <ac:spMkLst>
            <pc:docMk/>
            <pc:sldMk cId="546476127" sldId="424"/>
            <ac:spMk id="25" creationId="{2A17B685-52B5-EE8A-CC1E-190D9EC98FF3}"/>
          </ac:spMkLst>
        </pc:spChg>
        <pc:spChg chg="add mod">
          <ac:chgData name="Julien Troquay" userId="2b1cc2b54eb87233" providerId="LiveId" clId="{D9CC404A-02EC-45F5-9FF2-949CB7E67C2B}" dt="2025-07-02T20:03:15.832" v="15615" actId="1076"/>
          <ac:spMkLst>
            <pc:docMk/>
            <pc:sldMk cId="546476127" sldId="424"/>
            <ac:spMk id="26" creationId="{D44A3658-5EFE-924D-2D9C-338066B039C6}"/>
          </ac:spMkLst>
        </pc:spChg>
        <pc:spChg chg="add mod">
          <ac:chgData name="Julien Troquay" userId="2b1cc2b54eb87233" providerId="LiveId" clId="{D9CC404A-02EC-45F5-9FF2-949CB7E67C2B}" dt="2025-07-02T20:03:27.739" v="15617" actId="1076"/>
          <ac:spMkLst>
            <pc:docMk/>
            <pc:sldMk cId="546476127" sldId="424"/>
            <ac:spMk id="28" creationId="{D38CB244-FA27-0F36-AEB5-E1E54A862325}"/>
          </ac:spMkLst>
        </pc:spChg>
        <pc:spChg chg="mod">
          <ac:chgData name="Julien Troquay" userId="2b1cc2b54eb87233" providerId="LiveId" clId="{D9CC404A-02EC-45F5-9FF2-949CB7E67C2B}" dt="2025-07-02T14:10:16.266" v="12645" actId="20577"/>
          <ac:spMkLst>
            <pc:docMk/>
            <pc:sldMk cId="546476127" sldId="424"/>
            <ac:spMk id="35" creationId="{C5419EB2-8FDA-E2E6-2A68-4530E777FD92}"/>
          </ac:spMkLst>
        </pc:spChg>
        <pc:graphicFrameChg chg="mod">
          <ac:chgData name="Julien Troquay" userId="2b1cc2b54eb87233" providerId="LiveId" clId="{D9CC404A-02EC-45F5-9FF2-949CB7E67C2B}" dt="2025-07-02T20:03:07.553" v="15614" actId="1076"/>
          <ac:graphicFrameMkLst>
            <pc:docMk/>
            <pc:sldMk cId="546476127" sldId="424"/>
            <ac:graphicFrameMk id="18" creationId="{08B9D4AE-2B02-5372-5CC5-A587E74A8FB8}"/>
          </ac:graphicFrameMkLst>
        </pc:graphicFrameChg>
      </pc:sldChg>
      <pc:sldChg chg="addSp delSp modSp add del mod">
        <pc:chgData name="Julien Troquay" userId="2b1cc2b54eb87233" providerId="LiveId" clId="{D9CC404A-02EC-45F5-9FF2-949CB7E67C2B}" dt="2025-06-27T09:23:29.068" v="5831" actId="47"/>
        <pc:sldMkLst>
          <pc:docMk/>
          <pc:sldMk cId="2533836378" sldId="425"/>
        </pc:sldMkLst>
      </pc:sldChg>
      <pc:sldChg chg="addSp delSp modSp add del mod">
        <pc:chgData name="Julien Troquay" userId="2b1cc2b54eb87233" providerId="LiveId" clId="{D9CC404A-02EC-45F5-9FF2-949CB7E67C2B}" dt="2025-06-27T09:23:42" v="5835" actId="47"/>
        <pc:sldMkLst>
          <pc:docMk/>
          <pc:sldMk cId="1585404837" sldId="426"/>
        </pc:sldMkLst>
      </pc:sldChg>
      <pc:sldChg chg="addSp delSp modSp add mod modAnim">
        <pc:chgData name="Julien Troquay" userId="2b1cc2b54eb87233" providerId="LiveId" clId="{D9CC404A-02EC-45F5-9FF2-949CB7E67C2B}" dt="2025-07-07T20:06:18.657" v="20966" actId="20577"/>
        <pc:sldMkLst>
          <pc:docMk/>
          <pc:sldMk cId="1697808196" sldId="427"/>
        </pc:sldMkLst>
        <pc:spChg chg="mod">
          <ac:chgData name="Julien Troquay" userId="2b1cc2b54eb87233" providerId="LiveId" clId="{D9CC404A-02EC-45F5-9FF2-949CB7E67C2B}" dt="2025-07-07T14:26:27.393" v="19302" actId="20577"/>
          <ac:spMkLst>
            <pc:docMk/>
            <pc:sldMk cId="1697808196" sldId="427"/>
            <ac:spMk id="2" creationId="{7054A303-5083-ABBF-0E96-633677FC220A}"/>
          </ac:spMkLst>
        </pc:spChg>
        <pc:spChg chg="mod">
          <ac:chgData name="Julien Troquay" userId="2b1cc2b54eb87233" providerId="LiveId" clId="{D9CC404A-02EC-45F5-9FF2-949CB7E67C2B}" dt="2025-06-26T06:07:23.297" v="3168" actId="20577"/>
          <ac:spMkLst>
            <pc:docMk/>
            <pc:sldMk cId="1697808196" sldId="427"/>
            <ac:spMk id="6" creationId="{8CD84FE1-3B7C-0408-ED9F-18F6479A800D}"/>
          </ac:spMkLst>
        </pc:spChg>
        <pc:spChg chg="add mod">
          <ac:chgData name="Julien Troquay" userId="2b1cc2b54eb87233" providerId="LiveId" clId="{D9CC404A-02EC-45F5-9FF2-949CB7E67C2B}" dt="2025-07-03T06:17:58.116" v="16345" actId="1076"/>
          <ac:spMkLst>
            <pc:docMk/>
            <pc:sldMk cId="1697808196" sldId="427"/>
            <ac:spMk id="11" creationId="{416E1C21-0217-C791-6A4A-86E7FF562762}"/>
          </ac:spMkLst>
        </pc:spChg>
        <pc:spChg chg="mod topLvl">
          <ac:chgData name="Julien Troquay" userId="2b1cc2b54eb87233" providerId="LiveId" clId="{D9CC404A-02EC-45F5-9FF2-949CB7E67C2B}" dt="2025-07-03T06:34:56.719" v="16610" actId="1037"/>
          <ac:spMkLst>
            <pc:docMk/>
            <pc:sldMk cId="1697808196" sldId="427"/>
            <ac:spMk id="20" creationId="{19409C76-97E2-B6F9-8F82-7E820A70332D}"/>
          </ac:spMkLst>
        </pc:spChg>
        <pc:spChg chg="add mod">
          <ac:chgData name="Julien Troquay" userId="2b1cc2b54eb87233" providerId="LiveId" clId="{D9CC404A-02EC-45F5-9FF2-949CB7E67C2B}" dt="2025-07-03T06:37:29.162" v="16754" actId="1076"/>
          <ac:spMkLst>
            <pc:docMk/>
            <pc:sldMk cId="1697808196" sldId="427"/>
            <ac:spMk id="30" creationId="{2BEC33B6-40A3-C61E-C9F6-FE06813DCF06}"/>
          </ac:spMkLst>
        </pc:spChg>
        <pc:spChg chg="mod topLvl">
          <ac:chgData name="Julien Troquay" userId="2b1cc2b54eb87233" providerId="LiveId" clId="{D9CC404A-02EC-45F5-9FF2-949CB7E67C2B}" dt="2025-07-03T06:38:45.751" v="16982" actId="1036"/>
          <ac:spMkLst>
            <pc:docMk/>
            <pc:sldMk cId="1697808196" sldId="427"/>
            <ac:spMk id="32" creationId="{6C9A2BF2-C7A5-015E-D587-480049D26BC8}"/>
          </ac:spMkLst>
        </pc:spChg>
        <pc:spChg chg="mod topLvl">
          <ac:chgData name="Julien Troquay" userId="2b1cc2b54eb87233" providerId="LiveId" clId="{D9CC404A-02EC-45F5-9FF2-949CB7E67C2B}" dt="2025-07-03T06:38:41.887" v="16959" actId="1036"/>
          <ac:spMkLst>
            <pc:docMk/>
            <pc:sldMk cId="1697808196" sldId="427"/>
            <ac:spMk id="38" creationId="{495DD110-479D-ADD3-6403-F933C67E3DCE}"/>
          </ac:spMkLst>
        </pc:spChg>
        <pc:spChg chg="add mod">
          <ac:chgData name="Julien Troquay" userId="2b1cc2b54eb87233" providerId="LiveId" clId="{D9CC404A-02EC-45F5-9FF2-949CB7E67C2B}" dt="2025-07-03T06:39:23.966" v="16989" actId="207"/>
          <ac:spMkLst>
            <pc:docMk/>
            <pc:sldMk cId="1697808196" sldId="427"/>
            <ac:spMk id="39" creationId="{A1FA1B3B-B656-3F3A-530B-6C99D1C734F5}"/>
          </ac:spMkLst>
        </pc:spChg>
        <pc:spChg chg="add mod">
          <ac:chgData name="Julien Troquay" userId="2b1cc2b54eb87233" providerId="LiveId" clId="{D9CC404A-02EC-45F5-9FF2-949CB7E67C2B}" dt="2025-07-07T20:06:18.657" v="20966" actId="20577"/>
          <ac:spMkLst>
            <pc:docMk/>
            <pc:sldMk cId="1697808196" sldId="427"/>
            <ac:spMk id="42" creationId="{FCDD0AC5-B74C-8E58-4862-AC178A6485F0}"/>
          </ac:spMkLst>
        </pc:spChg>
        <pc:spChg chg="add mod">
          <ac:chgData name="Julien Troquay" userId="2b1cc2b54eb87233" providerId="LiveId" clId="{D9CC404A-02EC-45F5-9FF2-949CB7E67C2B}" dt="2025-07-03T06:43:13.259" v="17113" actId="20577"/>
          <ac:spMkLst>
            <pc:docMk/>
            <pc:sldMk cId="1697808196" sldId="427"/>
            <ac:spMk id="45" creationId="{C246E230-017B-FC43-9A88-3D486F444034}"/>
          </ac:spMkLst>
        </pc:spChg>
        <pc:spChg chg="add mod">
          <ac:chgData name="Julien Troquay" userId="2b1cc2b54eb87233" providerId="LiveId" clId="{D9CC404A-02EC-45F5-9FF2-949CB7E67C2B}" dt="2025-07-03T06:46:39.258" v="17184" actId="20577"/>
          <ac:spMkLst>
            <pc:docMk/>
            <pc:sldMk cId="1697808196" sldId="427"/>
            <ac:spMk id="46" creationId="{D97E4A82-5A1A-C1CC-114C-0690763CD421}"/>
          </ac:spMkLst>
        </pc:spChg>
        <pc:spChg chg="add mod">
          <ac:chgData name="Julien Troquay" userId="2b1cc2b54eb87233" providerId="LiveId" clId="{D9CC404A-02EC-45F5-9FF2-949CB7E67C2B}" dt="2025-07-03T06:44:09.538" v="17150" actId="20577"/>
          <ac:spMkLst>
            <pc:docMk/>
            <pc:sldMk cId="1697808196" sldId="427"/>
            <ac:spMk id="47" creationId="{CA389CD9-C0A4-EDA2-8C58-CBCFA54E9C9D}"/>
          </ac:spMkLst>
        </pc:spChg>
        <pc:spChg chg="add mod">
          <ac:chgData name="Julien Troquay" userId="2b1cc2b54eb87233" providerId="LiveId" clId="{D9CC404A-02EC-45F5-9FF2-949CB7E67C2B}" dt="2025-07-07T13:40:50.576" v="18880" actId="20577"/>
          <ac:spMkLst>
            <pc:docMk/>
            <pc:sldMk cId="1697808196" sldId="427"/>
            <ac:spMk id="48" creationId="{8B106686-6EDF-2D6C-BE46-DCB00B19E4C6}"/>
          </ac:spMkLst>
        </pc:spChg>
        <pc:spChg chg="add mod">
          <ac:chgData name="Julien Troquay" userId="2b1cc2b54eb87233" providerId="LiveId" clId="{D9CC404A-02EC-45F5-9FF2-949CB7E67C2B}" dt="2025-07-03T06:47:01.582" v="17196" actId="113"/>
          <ac:spMkLst>
            <pc:docMk/>
            <pc:sldMk cId="1697808196" sldId="427"/>
            <ac:spMk id="49" creationId="{4BDE521B-67F8-5241-EBB3-A72EF5698946}"/>
          </ac:spMkLst>
        </pc:spChg>
        <pc:graphicFrameChg chg="mod">
          <ac:chgData name="Julien Troquay" userId="2b1cc2b54eb87233" providerId="LiveId" clId="{D9CC404A-02EC-45F5-9FF2-949CB7E67C2B}" dt="2025-07-03T06:18:09.612" v="16350" actId="1076"/>
          <ac:graphicFrameMkLst>
            <pc:docMk/>
            <pc:sldMk cId="1697808196" sldId="427"/>
            <ac:graphicFrameMk id="23" creationId="{6EA973CD-81FB-3C74-FEC3-AA8D3A0921D7}"/>
          </ac:graphicFrameMkLst>
        </pc:graphicFrameChg>
        <pc:picChg chg="add mod">
          <ac:chgData name="Julien Troquay" userId="2b1cc2b54eb87233" providerId="LiveId" clId="{D9CC404A-02EC-45F5-9FF2-949CB7E67C2B}" dt="2025-06-27T08:35:14.416" v="4915"/>
          <ac:picMkLst>
            <pc:docMk/>
            <pc:sldMk cId="1697808196" sldId="427"/>
            <ac:picMk id="24" creationId="{221F32C6-F889-D521-6850-CC2FD1BF4FCE}"/>
          </ac:picMkLst>
        </pc:picChg>
        <pc:picChg chg="add mod">
          <ac:chgData name="Julien Troquay" userId="2b1cc2b54eb87233" providerId="LiveId" clId="{D9CC404A-02EC-45F5-9FF2-949CB7E67C2B}" dt="2025-07-03T06:31:04.605" v="16418" actId="1038"/>
          <ac:picMkLst>
            <pc:docMk/>
            <pc:sldMk cId="1697808196" sldId="427"/>
            <ac:picMk id="25" creationId="{432A767F-8B23-0885-19BB-1AF033069D0C}"/>
          </ac:picMkLst>
        </pc:picChg>
        <pc:picChg chg="add mod">
          <ac:chgData name="Julien Troquay" userId="2b1cc2b54eb87233" providerId="LiveId" clId="{D9CC404A-02EC-45F5-9FF2-949CB7E67C2B}" dt="2025-07-03T06:30:52.240" v="16410" actId="1037"/>
          <ac:picMkLst>
            <pc:docMk/>
            <pc:sldMk cId="1697808196" sldId="427"/>
            <ac:picMk id="28" creationId="{409BD0F3-1EEC-B6F8-CB5D-DBB6035C9118}"/>
          </ac:picMkLst>
        </pc:picChg>
        <pc:picChg chg="add mod">
          <ac:chgData name="Julien Troquay" userId="2b1cc2b54eb87233" providerId="LiveId" clId="{D9CC404A-02EC-45F5-9FF2-949CB7E67C2B}" dt="2025-07-03T06:30:58.139" v="16413" actId="1038"/>
          <ac:picMkLst>
            <pc:docMk/>
            <pc:sldMk cId="1697808196" sldId="427"/>
            <ac:picMk id="29" creationId="{A3BE56A7-07F5-09BC-9222-96CE27AE7DCC}"/>
          </ac:picMkLst>
        </pc:picChg>
      </pc:sldChg>
      <pc:sldChg chg="addSp delSp modSp add del mod ord">
        <pc:chgData name="Julien Troquay" userId="2b1cc2b54eb87233" providerId="LiveId" clId="{D9CC404A-02EC-45F5-9FF2-949CB7E67C2B}" dt="2025-07-03T07:05:15.582" v="17791" actId="47"/>
        <pc:sldMkLst>
          <pc:docMk/>
          <pc:sldMk cId="2694268589" sldId="428"/>
        </pc:sldMkLst>
      </pc:sldChg>
      <pc:sldChg chg="addSp delSp modSp add del mod">
        <pc:chgData name="Julien Troquay" userId="2b1cc2b54eb87233" providerId="LiveId" clId="{D9CC404A-02EC-45F5-9FF2-949CB7E67C2B}" dt="2025-07-02T07:11:34.989" v="7475" actId="47"/>
        <pc:sldMkLst>
          <pc:docMk/>
          <pc:sldMk cId="423248124" sldId="429"/>
        </pc:sldMkLst>
      </pc:sldChg>
      <pc:sldChg chg="add del">
        <pc:chgData name="Julien Troquay" userId="2b1cc2b54eb87233" providerId="LiveId" clId="{D9CC404A-02EC-45F5-9FF2-949CB7E67C2B}" dt="2025-06-26T07:42:46.152" v="3239"/>
        <pc:sldMkLst>
          <pc:docMk/>
          <pc:sldMk cId="1907402943" sldId="429"/>
        </pc:sldMkLst>
      </pc:sldChg>
      <pc:sldChg chg="addSp delSp modSp add mod ord modNotesTx">
        <pc:chgData name="Julien Troquay" userId="2b1cc2b54eb87233" providerId="LiveId" clId="{D9CC404A-02EC-45F5-9FF2-949CB7E67C2B}" dt="2025-07-07T13:43:51.902" v="18922"/>
        <pc:sldMkLst>
          <pc:docMk/>
          <pc:sldMk cId="3631946917" sldId="430"/>
        </pc:sldMkLst>
      </pc:sldChg>
      <pc:sldChg chg="addSp delSp modSp add del mod ord">
        <pc:chgData name="Julien Troquay" userId="2b1cc2b54eb87233" providerId="LiveId" clId="{D9CC404A-02EC-45F5-9FF2-949CB7E67C2B}" dt="2025-07-07T15:08:41.842" v="19895" actId="47"/>
        <pc:sldMkLst>
          <pc:docMk/>
          <pc:sldMk cId="4108643450" sldId="431"/>
        </pc:sldMkLst>
      </pc:sldChg>
      <pc:sldChg chg="addSp delSp modSp new del mod">
        <pc:chgData name="Julien Troquay" userId="2b1cc2b54eb87233" providerId="LiveId" clId="{D9CC404A-02EC-45F5-9FF2-949CB7E67C2B}" dt="2025-06-26T08:29:48.566" v="4623" actId="47"/>
        <pc:sldMkLst>
          <pc:docMk/>
          <pc:sldMk cId="1822562859" sldId="432"/>
        </pc:sldMkLst>
      </pc:sldChg>
      <pc:sldChg chg="addSp delSp modSp add mod ord delAnim modAnim modNotesTx">
        <pc:chgData name="Julien Troquay" userId="2b1cc2b54eb87233" providerId="LiveId" clId="{D9CC404A-02EC-45F5-9FF2-949CB7E67C2B}" dt="2025-07-07T21:21:34.565" v="21464" actId="255"/>
        <pc:sldMkLst>
          <pc:docMk/>
          <pc:sldMk cId="2369487437" sldId="433"/>
        </pc:sldMkLst>
        <pc:spChg chg="mod">
          <ac:chgData name="Julien Troquay" userId="2b1cc2b54eb87233" providerId="LiveId" clId="{D9CC404A-02EC-45F5-9FF2-949CB7E67C2B}" dt="2025-06-27T08:32:11.445" v="4866" actId="20577"/>
          <ac:spMkLst>
            <pc:docMk/>
            <pc:sldMk cId="2369487437" sldId="433"/>
            <ac:spMk id="2" creationId="{BED43223-2D28-9CFF-800C-014CAF8FA71B}"/>
          </ac:spMkLst>
        </pc:spChg>
        <pc:spChg chg="add mod">
          <ac:chgData name="Julien Troquay" userId="2b1cc2b54eb87233" providerId="LiveId" clId="{D9CC404A-02EC-45F5-9FF2-949CB7E67C2B}" dt="2025-07-07T13:58:08.487" v="19114" actId="255"/>
          <ac:spMkLst>
            <pc:docMk/>
            <pc:sldMk cId="2369487437" sldId="433"/>
            <ac:spMk id="3" creationId="{76D3B767-2262-878C-B51C-14AFEFF76CC5}"/>
          </ac:spMkLst>
        </pc:spChg>
        <pc:spChg chg="add mod">
          <ac:chgData name="Julien Troquay" userId="2b1cc2b54eb87233" providerId="LiveId" clId="{D9CC404A-02EC-45F5-9FF2-949CB7E67C2B}" dt="2025-07-07T21:21:34.565" v="21464" actId="255"/>
          <ac:spMkLst>
            <pc:docMk/>
            <pc:sldMk cId="2369487437" sldId="433"/>
            <ac:spMk id="5" creationId="{3D204961-8F55-0CC5-D215-17E41BF643BF}"/>
          </ac:spMkLst>
        </pc:spChg>
        <pc:spChg chg="mod">
          <ac:chgData name="Julien Troquay" userId="2b1cc2b54eb87233" providerId="LiveId" clId="{D9CC404A-02EC-45F5-9FF2-949CB7E67C2B}" dt="2025-06-27T08:32:33.700" v="4873" actId="113"/>
          <ac:spMkLst>
            <pc:docMk/>
            <pc:sldMk cId="2369487437" sldId="433"/>
            <ac:spMk id="7" creationId="{FDE491E2-4241-DE3E-46B2-1FDE4DAD2EED}"/>
          </ac:spMkLst>
        </pc:spChg>
        <pc:spChg chg="mod">
          <ac:chgData name="Julien Troquay" userId="2b1cc2b54eb87233" providerId="LiveId" clId="{D9CC404A-02EC-45F5-9FF2-949CB7E67C2B}" dt="2025-06-27T08:25:24.145" v="4821" actId="14100"/>
          <ac:spMkLst>
            <pc:docMk/>
            <pc:sldMk cId="2369487437" sldId="433"/>
            <ac:spMk id="12" creationId="{6138F66F-9327-500B-2ECC-729584A3A33F}"/>
          </ac:spMkLst>
        </pc:spChg>
        <pc:spChg chg="add mod">
          <ac:chgData name="Julien Troquay" userId="2b1cc2b54eb87233" providerId="LiveId" clId="{D9CC404A-02EC-45F5-9FF2-949CB7E67C2B}" dt="2025-07-07T12:21:28.993" v="18841" actId="20577"/>
          <ac:spMkLst>
            <pc:docMk/>
            <pc:sldMk cId="2369487437" sldId="433"/>
            <ac:spMk id="19" creationId="{FA4A5A6B-D4AA-E437-057C-E67716C1013C}"/>
          </ac:spMkLst>
        </pc:spChg>
        <pc:spChg chg="add mod">
          <ac:chgData name="Julien Troquay" userId="2b1cc2b54eb87233" providerId="LiveId" clId="{D9CC404A-02EC-45F5-9FF2-949CB7E67C2B}" dt="2025-07-07T12:21:37.924" v="18862" actId="1036"/>
          <ac:spMkLst>
            <pc:docMk/>
            <pc:sldMk cId="2369487437" sldId="433"/>
            <ac:spMk id="23" creationId="{6B758BF9-03EA-A53F-3A13-B36CC1892658}"/>
          </ac:spMkLst>
        </pc:spChg>
        <pc:picChg chg="add mod">
          <ac:chgData name="Julien Troquay" userId="2b1cc2b54eb87233" providerId="LiveId" clId="{D9CC404A-02EC-45F5-9FF2-949CB7E67C2B}" dt="2025-07-01T14:22:36.206" v="7210" actId="1076"/>
          <ac:picMkLst>
            <pc:docMk/>
            <pc:sldMk cId="2369487437" sldId="433"/>
            <ac:picMk id="14" creationId="{A57C8388-5345-8D33-DCB9-BDB01131930E}"/>
          </ac:picMkLst>
        </pc:picChg>
        <pc:picChg chg="add mod">
          <ac:chgData name="Julien Troquay" userId="2b1cc2b54eb87233" providerId="LiveId" clId="{D9CC404A-02EC-45F5-9FF2-949CB7E67C2B}" dt="2025-07-01T14:14:38.950" v="7113" actId="208"/>
          <ac:picMkLst>
            <pc:docMk/>
            <pc:sldMk cId="2369487437" sldId="433"/>
            <ac:picMk id="18" creationId="{73863FFF-A559-5CFC-E7B1-6EFA5876AD71}"/>
          </ac:picMkLst>
        </pc:picChg>
        <pc:picChg chg="add mod">
          <ac:chgData name="Julien Troquay" userId="2b1cc2b54eb87233" providerId="LiveId" clId="{D9CC404A-02EC-45F5-9FF2-949CB7E67C2B}" dt="2025-06-27T08:29:10.383" v="4830"/>
          <ac:picMkLst>
            <pc:docMk/>
            <pc:sldMk cId="2369487437" sldId="433"/>
            <ac:picMk id="20" creationId="{136C4AE1-A8CF-8099-2E08-6C6B3853E896}"/>
          </ac:picMkLst>
        </pc:picChg>
      </pc:sldChg>
      <pc:sldChg chg="addSp delSp modSp add del mod ord">
        <pc:chgData name="Julien Troquay" userId="2b1cc2b54eb87233" providerId="LiveId" clId="{D9CC404A-02EC-45F5-9FF2-949CB7E67C2B}" dt="2025-06-26T08:07:10.454" v="4166" actId="47"/>
        <pc:sldMkLst>
          <pc:docMk/>
          <pc:sldMk cId="4291757119" sldId="433"/>
        </pc:sldMkLst>
      </pc:sldChg>
      <pc:sldChg chg="delSp modSp add mod ord">
        <pc:chgData name="Julien Troquay" userId="2b1cc2b54eb87233" providerId="LiveId" clId="{D9CC404A-02EC-45F5-9FF2-949CB7E67C2B}" dt="2025-07-03T06:48:37.219" v="17257" actId="20578"/>
        <pc:sldMkLst>
          <pc:docMk/>
          <pc:sldMk cId="2065994352" sldId="434"/>
        </pc:sldMkLst>
      </pc:sldChg>
      <pc:sldChg chg="delSp add del mod ord">
        <pc:chgData name="Julien Troquay" userId="2b1cc2b54eb87233" providerId="LiveId" clId="{D9CC404A-02EC-45F5-9FF2-949CB7E67C2B}" dt="2025-06-27T08:55:25.122" v="5669" actId="47"/>
        <pc:sldMkLst>
          <pc:docMk/>
          <pc:sldMk cId="3703005689" sldId="434"/>
        </pc:sldMkLst>
      </pc:sldChg>
      <pc:sldChg chg="delSp add del mod delAnim">
        <pc:chgData name="Julien Troquay" userId="2b1cc2b54eb87233" providerId="LiveId" clId="{D9CC404A-02EC-45F5-9FF2-949CB7E67C2B}" dt="2025-07-01T14:16:17.934" v="7123" actId="47"/>
        <pc:sldMkLst>
          <pc:docMk/>
          <pc:sldMk cId="12292804" sldId="435"/>
        </pc:sldMkLst>
      </pc:sldChg>
      <pc:sldChg chg="delSp modSp add del mod">
        <pc:chgData name="Julien Troquay" userId="2b1cc2b54eb87233" providerId="LiveId" clId="{D9CC404A-02EC-45F5-9FF2-949CB7E67C2B}" dt="2025-07-01T14:09:51.998" v="7069" actId="47"/>
        <pc:sldMkLst>
          <pc:docMk/>
          <pc:sldMk cId="1778276255" sldId="435"/>
        </pc:sldMkLst>
      </pc:sldChg>
      <pc:sldChg chg="new del">
        <pc:chgData name="Julien Troquay" userId="2b1cc2b54eb87233" providerId="LiveId" clId="{D9CC404A-02EC-45F5-9FF2-949CB7E67C2B}" dt="2025-07-01T13:33:55.849" v="6260" actId="680"/>
        <pc:sldMkLst>
          <pc:docMk/>
          <pc:sldMk cId="3498033603" sldId="435"/>
        </pc:sldMkLst>
      </pc:sldChg>
      <pc:sldChg chg="delSp modSp add del mod delAnim">
        <pc:chgData name="Julien Troquay" userId="2b1cc2b54eb87233" providerId="LiveId" clId="{D9CC404A-02EC-45F5-9FF2-949CB7E67C2B}" dt="2025-07-02T07:31:27.226" v="7627" actId="47"/>
        <pc:sldMkLst>
          <pc:docMk/>
          <pc:sldMk cId="3935226634" sldId="435"/>
        </pc:sldMkLst>
      </pc:sldChg>
      <pc:sldChg chg="addSp delSp modSp new del mod ord">
        <pc:chgData name="Julien Troquay" userId="2b1cc2b54eb87233" providerId="LiveId" clId="{D9CC404A-02EC-45F5-9FF2-949CB7E67C2B}" dt="2025-07-02T12:31:17.104" v="11590" actId="47"/>
        <pc:sldMkLst>
          <pc:docMk/>
          <pc:sldMk cId="735753898" sldId="436"/>
        </pc:sldMkLst>
      </pc:sldChg>
      <pc:sldChg chg="delSp modSp add del mod">
        <pc:chgData name="Julien Troquay" userId="2b1cc2b54eb87233" providerId="LiveId" clId="{D9CC404A-02EC-45F5-9FF2-949CB7E67C2B}" dt="2025-07-02T14:08:33.889" v="12556" actId="47"/>
        <pc:sldMkLst>
          <pc:docMk/>
          <pc:sldMk cId="1141839782" sldId="437"/>
        </pc:sldMkLst>
      </pc:sldChg>
      <pc:sldChg chg="add del">
        <pc:chgData name="Julien Troquay" userId="2b1cc2b54eb87233" providerId="LiveId" clId="{D9CC404A-02EC-45F5-9FF2-949CB7E67C2B}" dt="2025-07-02T07:33:25.269" v="7679"/>
        <pc:sldMkLst>
          <pc:docMk/>
          <pc:sldMk cId="2483751782" sldId="437"/>
        </pc:sldMkLst>
      </pc:sldChg>
      <pc:sldChg chg="delSp modSp add del mod">
        <pc:chgData name="Julien Troquay" userId="2b1cc2b54eb87233" providerId="LiveId" clId="{D9CC404A-02EC-45F5-9FF2-949CB7E67C2B}" dt="2025-07-02T07:38:21.189" v="7758" actId="47"/>
        <pc:sldMkLst>
          <pc:docMk/>
          <pc:sldMk cId="3608566263" sldId="437"/>
        </pc:sldMkLst>
      </pc:sldChg>
      <pc:sldChg chg="add del">
        <pc:chgData name="Julien Troquay" userId="2b1cc2b54eb87233" providerId="LiveId" clId="{D9CC404A-02EC-45F5-9FF2-949CB7E67C2B}" dt="2025-07-02T08:44:44.575" v="8345" actId="2890"/>
        <pc:sldMkLst>
          <pc:docMk/>
          <pc:sldMk cId="81929128" sldId="438"/>
        </pc:sldMkLst>
      </pc:sldChg>
      <pc:sldChg chg="addSp delSp modSp add del mod ord">
        <pc:chgData name="Julien Troquay" userId="2b1cc2b54eb87233" providerId="LiveId" clId="{D9CC404A-02EC-45F5-9FF2-949CB7E67C2B}" dt="2025-07-03T06:59:08.443" v="17502" actId="47"/>
        <pc:sldMkLst>
          <pc:docMk/>
          <pc:sldMk cId="1684252651" sldId="438"/>
        </pc:sldMkLst>
      </pc:sldChg>
      <pc:sldChg chg="delSp add del mod">
        <pc:chgData name="Julien Troquay" userId="2b1cc2b54eb87233" providerId="LiveId" clId="{D9CC404A-02EC-45F5-9FF2-949CB7E67C2B}" dt="2025-07-02T15:53:41.071" v="14811" actId="2696"/>
        <pc:sldMkLst>
          <pc:docMk/>
          <pc:sldMk cId="77414680" sldId="439"/>
        </pc:sldMkLst>
      </pc:sldChg>
      <pc:sldChg chg="addSp delSp modSp add mod delAnim modAnim modNotesTx">
        <pc:chgData name="Julien Troquay" userId="2b1cc2b54eb87233" providerId="LiveId" clId="{D9CC404A-02EC-45F5-9FF2-949CB7E67C2B}" dt="2025-07-07T14:26:42.900" v="19306" actId="20577"/>
        <pc:sldMkLst>
          <pc:docMk/>
          <pc:sldMk cId="200159344" sldId="439"/>
        </pc:sldMkLst>
        <pc:spChg chg="mod">
          <ac:chgData name="Julien Troquay" userId="2b1cc2b54eb87233" providerId="LiveId" clId="{D9CC404A-02EC-45F5-9FF2-949CB7E67C2B}" dt="2025-07-07T14:26:21.797" v="19300" actId="20577"/>
          <ac:spMkLst>
            <pc:docMk/>
            <pc:sldMk cId="200159344" sldId="439"/>
            <ac:spMk id="2" creationId="{5321BC67-98E3-3D69-0EA5-5CE7417F0666}"/>
          </ac:spMkLst>
        </pc:spChg>
        <pc:spChg chg="add mod">
          <ac:chgData name="Julien Troquay" userId="2b1cc2b54eb87233" providerId="LiveId" clId="{D9CC404A-02EC-45F5-9FF2-949CB7E67C2B}" dt="2025-07-02T20:49:03.890" v="16067" actId="1076"/>
          <ac:spMkLst>
            <pc:docMk/>
            <pc:sldMk cId="200159344" sldId="439"/>
            <ac:spMk id="3" creationId="{6C5DD9B3-7756-6BA7-4633-739DA730C39B}"/>
          </ac:spMkLst>
        </pc:spChg>
        <pc:spChg chg="mod">
          <ac:chgData name="Julien Troquay" userId="2b1cc2b54eb87233" providerId="LiveId" clId="{D9CC404A-02EC-45F5-9FF2-949CB7E67C2B}" dt="2025-07-07T14:26:42.900" v="19306" actId="20577"/>
          <ac:spMkLst>
            <pc:docMk/>
            <pc:sldMk cId="200159344" sldId="439"/>
            <ac:spMk id="35" creationId="{A6B2ED45-9425-2B4D-36CC-27ED9D230110}"/>
          </ac:spMkLst>
        </pc:spChg>
        <pc:graphicFrameChg chg="mod">
          <ac:chgData name="Julien Troquay" userId="2b1cc2b54eb87233" providerId="LiveId" clId="{D9CC404A-02EC-45F5-9FF2-949CB7E67C2B}" dt="2025-07-02T20:46:22.554" v="16048" actId="14100"/>
          <ac:graphicFrameMkLst>
            <pc:docMk/>
            <pc:sldMk cId="200159344" sldId="439"/>
            <ac:graphicFrameMk id="20" creationId="{B3B5A9A9-86BA-3CE7-FA2C-B058DA019CBE}"/>
          </ac:graphicFrameMkLst>
        </pc:graphicFrameChg>
      </pc:sldChg>
      <pc:sldChg chg="add del">
        <pc:chgData name="Julien Troquay" userId="2b1cc2b54eb87233" providerId="LiveId" clId="{D9CC404A-02EC-45F5-9FF2-949CB7E67C2B}" dt="2025-07-02T12:44:43.215" v="12093" actId="2696"/>
        <pc:sldMkLst>
          <pc:docMk/>
          <pc:sldMk cId="590567070" sldId="439"/>
        </pc:sldMkLst>
      </pc:sldChg>
      <pc:sldChg chg="add del">
        <pc:chgData name="Julien Troquay" userId="2b1cc2b54eb87233" providerId="LiveId" clId="{D9CC404A-02EC-45F5-9FF2-949CB7E67C2B}" dt="2025-07-02T12:44:43.215" v="12093" actId="2696"/>
        <pc:sldMkLst>
          <pc:docMk/>
          <pc:sldMk cId="397723886" sldId="440"/>
        </pc:sldMkLst>
      </pc:sldChg>
      <pc:sldChg chg="delSp modSp add del mod">
        <pc:chgData name="Julien Troquay" userId="2b1cc2b54eb87233" providerId="LiveId" clId="{D9CC404A-02EC-45F5-9FF2-949CB7E67C2B}" dt="2025-07-02T15:53:41.071" v="14811" actId="2696"/>
        <pc:sldMkLst>
          <pc:docMk/>
          <pc:sldMk cId="3464000870" sldId="440"/>
        </pc:sldMkLst>
      </pc:sldChg>
      <pc:sldChg chg="delSp add del mod">
        <pc:chgData name="Julien Troquay" userId="2b1cc2b54eb87233" providerId="LiveId" clId="{D9CC404A-02EC-45F5-9FF2-949CB7E67C2B}" dt="2025-07-02T20:46:49.086" v="16054" actId="47"/>
        <pc:sldMkLst>
          <pc:docMk/>
          <pc:sldMk cId="3538726509" sldId="440"/>
        </pc:sldMkLst>
      </pc:sldChg>
      <pc:sldChg chg="addSp delSp modSp add del mod modAnim">
        <pc:chgData name="Julien Troquay" userId="2b1cc2b54eb87233" providerId="LiveId" clId="{D9CC404A-02EC-45F5-9FF2-949CB7E67C2B}" dt="2025-07-02T15:18:24.805" v="14269" actId="47"/>
        <pc:sldMkLst>
          <pc:docMk/>
          <pc:sldMk cId="1336375667" sldId="441"/>
        </pc:sldMkLst>
      </pc:sldChg>
      <pc:sldChg chg="add del ord">
        <pc:chgData name="Julien Troquay" userId="2b1cc2b54eb87233" providerId="LiveId" clId="{D9CC404A-02EC-45F5-9FF2-949CB7E67C2B}" dt="2025-07-02T11:34:35.552" v="9991" actId="47"/>
        <pc:sldMkLst>
          <pc:docMk/>
          <pc:sldMk cId="257377775" sldId="442"/>
        </pc:sldMkLst>
      </pc:sldChg>
      <pc:sldChg chg="add del">
        <pc:chgData name="Julien Troquay" userId="2b1cc2b54eb87233" providerId="LiveId" clId="{D9CC404A-02EC-45F5-9FF2-949CB7E67C2B}" dt="2025-07-02T16:23:33.519" v="14909" actId="47"/>
        <pc:sldMkLst>
          <pc:docMk/>
          <pc:sldMk cId="1072774691" sldId="442"/>
        </pc:sldMkLst>
      </pc:sldChg>
      <pc:sldChg chg="addSp modSp add mod ord">
        <pc:chgData name="Julien Troquay" userId="2b1cc2b54eb87233" providerId="LiveId" clId="{D9CC404A-02EC-45F5-9FF2-949CB7E67C2B}" dt="2025-07-02T16:23:31.114" v="14908" actId="207"/>
        <pc:sldMkLst>
          <pc:docMk/>
          <pc:sldMk cId="3703969958" sldId="443"/>
        </pc:sldMkLst>
      </pc:sldChg>
      <pc:sldChg chg="modSp add del mod">
        <pc:chgData name="Julien Troquay" userId="2b1cc2b54eb87233" providerId="LiveId" clId="{D9CC404A-02EC-45F5-9FF2-949CB7E67C2B}" dt="2025-07-02T12:14:43.840" v="11029" actId="47"/>
        <pc:sldMkLst>
          <pc:docMk/>
          <pc:sldMk cId="1295708877" sldId="444"/>
        </pc:sldMkLst>
      </pc:sldChg>
      <pc:sldChg chg="addSp delSp modSp new del mod">
        <pc:chgData name="Julien Troquay" userId="2b1cc2b54eb87233" providerId="LiveId" clId="{D9CC404A-02EC-45F5-9FF2-949CB7E67C2B}" dt="2025-07-02T14:35:11.765" v="13085" actId="47"/>
        <pc:sldMkLst>
          <pc:docMk/>
          <pc:sldMk cId="2901890329" sldId="444"/>
        </pc:sldMkLst>
      </pc:sldChg>
      <pc:sldChg chg="addSp modSp new del">
        <pc:chgData name="Julien Troquay" userId="2b1cc2b54eb87233" providerId="LiveId" clId="{D9CC404A-02EC-45F5-9FF2-949CB7E67C2B}" dt="2025-07-02T12:16:03.831" v="11032" actId="47"/>
        <pc:sldMkLst>
          <pc:docMk/>
          <pc:sldMk cId="3162321083" sldId="444"/>
        </pc:sldMkLst>
      </pc:sldChg>
      <pc:sldChg chg="addSp delSp modSp add del mod">
        <pc:chgData name="Julien Troquay" userId="2b1cc2b54eb87233" providerId="LiveId" clId="{D9CC404A-02EC-45F5-9FF2-949CB7E67C2B}" dt="2025-07-02T12:18:45.679" v="11141" actId="47"/>
        <pc:sldMkLst>
          <pc:docMk/>
          <pc:sldMk cId="3346019572" sldId="444"/>
        </pc:sldMkLst>
      </pc:sldChg>
      <pc:sldChg chg="addSp delSp modSp add del mod">
        <pc:chgData name="Julien Troquay" userId="2b1cc2b54eb87233" providerId="LiveId" clId="{D9CC404A-02EC-45F5-9FF2-949CB7E67C2B}" dt="2025-07-02T13:46:19.650" v="12222" actId="47"/>
        <pc:sldMkLst>
          <pc:docMk/>
          <pc:sldMk cId="3899725785" sldId="444"/>
        </pc:sldMkLst>
      </pc:sldChg>
      <pc:sldChg chg="new del">
        <pc:chgData name="Julien Troquay" userId="2b1cc2b54eb87233" providerId="LiveId" clId="{D9CC404A-02EC-45F5-9FF2-949CB7E67C2B}" dt="2025-07-02T14:28:45.485" v="12875" actId="47"/>
        <pc:sldMkLst>
          <pc:docMk/>
          <pc:sldMk cId="4089135618" sldId="445"/>
        </pc:sldMkLst>
      </pc:sldChg>
      <pc:sldChg chg="addSp delSp modSp add mod ord modAnim">
        <pc:chgData name="Julien Troquay" userId="2b1cc2b54eb87233" providerId="LiveId" clId="{D9CC404A-02EC-45F5-9FF2-949CB7E67C2B}" dt="2025-07-07T15:24:50.934" v="20069" actId="20577"/>
        <pc:sldMkLst>
          <pc:docMk/>
          <pc:sldMk cId="167598080" sldId="446"/>
        </pc:sldMkLst>
        <pc:spChg chg="mod">
          <ac:chgData name="Julien Troquay" userId="2b1cc2b54eb87233" providerId="LiveId" clId="{D9CC404A-02EC-45F5-9FF2-949CB7E67C2B}" dt="2025-07-07T14:25:43.997" v="19285" actId="20577"/>
          <ac:spMkLst>
            <pc:docMk/>
            <pc:sldMk cId="167598080" sldId="446"/>
            <ac:spMk id="2" creationId="{DA171644-C672-BEA3-4088-7E182A0A015F}"/>
          </ac:spMkLst>
        </pc:spChg>
        <pc:spChg chg="add mod">
          <ac:chgData name="Julien Troquay" userId="2b1cc2b54eb87233" providerId="LiveId" clId="{D9CC404A-02EC-45F5-9FF2-949CB7E67C2B}" dt="2025-07-02T15:13:15.299" v="13948" actId="207"/>
          <ac:spMkLst>
            <pc:docMk/>
            <pc:sldMk cId="167598080" sldId="446"/>
            <ac:spMk id="15" creationId="{A24393D1-0ECA-448C-DFB0-37234D592C93}"/>
          </ac:spMkLst>
        </pc:spChg>
        <pc:spChg chg="mod">
          <ac:chgData name="Julien Troquay" userId="2b1cc2b54eb87233" providerId="LiveId" clId="{D9CC404A-02EC-45F5-9FF2-949CB7E67C2B}" dt="2025-07-07T15:24:50.934" v="20069" actId="20577"/>
          <ac:spMkLst>
            <pc:docMk/>
            <pc:sldMk cId="167598080" sldId="446"/>
            <ac:spMk id="16" creationId="{6B95DA02-253D-CF5B-8C91-7A65913463E6}"/>
          </ac:spMkLst>
        </pc:spChg>
        <pc:spChg chg="add mod">
          <ac:chgData name="Julien Troquay" userId="2b1cc2b54eb87233" providerId="LiveId" clId="{D9CC404A-02EC-45F5-9FF2-949CB7E67C2B}" dt="2025-07-02T15:11:58.170" v="13946" actId="1076"/>
          <ac:spMkLst>
            <pc:docMk/>
            <pc:sldMk cId="167598080" sldId="446"/>
            <ac:spMk id="19" creationId="{737E44EF-A05A-09EA-19D4-A738154EB9CF}"/>
          </ac:spMkLst>
        </pc:spChg>
        <pc:spChg chg="add mod">
          <ac:chgData name="Julien Troquay" userId="2b1cc2b54eb87233" providerId="LiveId" clId="{D9CC404A-02EC-45F5-9FF2-949CB7E67C2B}" dt="2025-07-07T15:23:41.497" v="20027" actId="20577"/>
          <ac:spMkLst>
            <pc:docMk/>
            <pc:sldMk cId="167598080" sldId="446"/>
            <ac:spMk id="22" creationId="{ACBA0B60-20DD-56B4-14A8-8F4F325F6485}"/>
          </ac:spMkLst>
        </pc:spChg>
        <pc:picChg chg="mod">
          <ac:chgData name="Julien Troquay" userId="2b1cc2b54eb87233" providerId="LiveId" clId="{D9CC404A-02EC-45F5-9FF2-949CB7E67C2B}" dt="2025-07-02T15:11:45.926" v="13942" actId="1036"/>
          <ac:picMkLst>
            <pc:docMk/>
            <pc:sldMk cId="167598080" sldId="446"/>
            <ac:picMk id="13" creationId="{86456801-B8D2-7F74-E4B9-0D9947BF0B29}"/>
          </ac:picMkLst>
        </pc:picChg>
        <pc:picChg chg="add mod">
          <ac:chgData name="Julien Troquay" userId="2b1cc2b54eb87233" providerId="LiveId" clId="{D9CC404A-02EC-45F5-9FF2-949CB7E67C2B}" dt="2025-07-02T15:12:04.608" v="13947" actId="1076"/>
          <ac:picMkLst>
            <pc:docMk/>
            <pc:sldMk cId="167598080" sldId="446"/>
            <ac:picMk id="17" creationId="{A321AC31-6872-6FCD-206D-DC082655BF22}"/>
          </ac:picMkLst>
        </pc:picChg>
        <pc:picChg chg="mod">
          <ac:chgData name="Julien Troquay" userId="2b1cc2b54eb87233" providerId="LiveId" clId="{D9CC404A-02EC-45F5-9FF2-949CB7E67C2B}" dt="2025-07-02T14:59:33.866" v="13639" actId="1076"/>
          <ac:picMkLst>
            <pc:docMk/>
            <pc:sldMk cId="167598080" sldId="446"/>
            <ac:picMk id="18" creationId="{6F2EE72E-2E80-2635-9770-07A69575CA50}"/>
          </ac:picMkLst>
        </pc:picChg>
        <pc:picChg chg="add mod">
          <ac:chgData name="Julien Troquay" userId="2b1cc2b54eb87233" providerId="LiveId" clId="{D9CC404A-02EC-45F5-9FF2-949CB7E67C2B}" dt="2025-07-02T15:09:12.779" v="13940" actId="1038"/>
          <ac:picMkLst>
            <pc:docMk/>
            <pc:sldMk cId="167598080" sldId="446"/>
            <ac:picMk id="20" creationId="{CC4EE16B-095E-D3BD-9A18-D6FE4B2B8898}"/>
          </ac:picMkLst>
        </pc:picChg>
      </pc:sldChg>
      <pc:sldChg chg="addSp delSp modSp new mod addAnim delAnim modAnim">
        <pc:chgData name="Julien Troquay" userId="2b1cc2b54eb87233" providerId="LiveId" clId="{D9CC404A-02EC-45F5-9FF2-949CB7E67C2B}" dt="2025-07-02T20:37:16.008" v="15846"/>
        <pc:sldMkLst>
          <pc:docMk/>
          <pc:sldMk cId="642799464" sldId="447"/>
        </pc:sldMkLst>
      </pc:sldChg>
      <pc:sldChg chg="add del">
        <pc:chgData name="Julien Troquay" userId="2b1cc2b54eb87233" providerId="LiveId" clId="{D9CC404A-02EC-45F5-9FF2-949CB7E67C2B}" dt="2025-07-02T16:07:01.255" v="14835"/>
        <pc:sldMkLst>
          <pc:docMk/>
          <pc:sldMk cId="3755953385" sldId="447"/>
        </pc:sldMkLst>
      </pc:sldChg>
      <pc:sldChg chg="addSp modSp new">
        <pc:chgData name="Julien Troquay" userId="2b1cc2b54eb87233" providerId="LiveId" clId="{D9CC404A-02EC-45F5-9FF2-949CB7E67C2B}" dt="2025-07-02T20:40:06.872" v="15973"/>
        <pc:sldMkLst>
          <pc:docMk/>
          <pc:sldMk cId="3870450198" sldId="448"/>
        </pc:sldMkLst>
      </pc:sldChg>
      <pc:sldChg chg="addSp delSp modSp new del mod modAnim">
        <pc:chgData name="Julien Troquay" userId="2b1cc2b54eb87233" providerId="LiveId" clId="{D9CC404A-02EC-45F5-9FF2-949CB7E67C2B}" dt="2025-07-07T14:18:54.264" v="19159" actId="47"/>
        <pc:sldMkLst>
          <pc:docMk/>
          <pc:sldMk cId="1124355102" sldId="449"/>
        </pc:sldMkLst>
      </pc:sldChg>
      <pc:sldChg chg="delSp modSp add del mod">
        <pc:chgData name="Julien Troquay" userId="2b1cc2b54eb87233" providerId="LiveId" clId="{D9CC404A-02EC-45F5-9FF2-949CB7E67C2B}" dt="2025-07-03T06:47:13.238" v="17197" actId="47"/>
        <pc:sldMkLst>
          <pc:docMk/>
          <pc:sldMk cId="1153813628" sldId="449"/>
        </pc:sldMkLst>
      </pc:sldChg>
      <pc:sldChg chg="new del">
        <pc:chgData name="Julien Troquay" userId="2b1cc2b54eb87233" providerId="LiveId" clId="{D9CC404A-02EC-45F5-9FF2-949CB7E67C2B}" dt="2025-07-03T06:51:40.828" v="17265" actId="47"/>
        <pc:sldMkLst>
          <pc:docMk/>
          <pc:sldMk cId="1637695893" sldId="449"/>
        </pc:sldMkLst>
      </pc:sldChg>
      <pc:sldChg chg="addSp delSp modSp new del mod">
        <pc:chgData name="Julien Troquay" userId="2b1cc2b54eb87233" providerId="LiveId" clId="{D9CC404A-02EC-45F5-9FF2-949CB7E67C2B}" dt="2025-07-03T07:37:02.746" v="18104" actId="47"/>
        <pc:sldMkLst>
          <pc:docMk/>
          <pc:sldMk cId="3100282984" sldId="450"/>
        </pc:sldMkLst>
      </pc:sldChg>
      <pc:sldChg chg="add ord">
        <pc:chgData name="Julien Troquay" userId="2b1cc2b54eb87233" providerId="LiveId" clId="{D9CC404A-02EC-45F5-9FF2-949CB7E67C2B}" dt="2025-07-07T13:43:20.970" v="18918"/>
        <pc:sldMkLst>
          <pc:docMk/>
          <pc:sldMk cId="3487970050" sldId="450"/>
        </pc:sldMkLst>
      </pc:sldChg>
      <pc:sldChg chg="addSp delSp modSp add mod delAnim modAnim">
        <pc:chgData name="Julien Troquay" userId="2b1cc2b54eb87233" providerId="LiveId" clId="{D9CC404A-02EC-45F5-9FF2-949CB7E67C2B}" dt="2025-07-07T21:07:24.480" v="21459"/>
        <pc:sldMkLst>
          <pc:docMk/>
          <pc:sldMk cId="3494460519" sldId="451"/>
        </pc:sldMkLst>
        <pc:spChg chg="add mod">
          <ac:chgData name="Julien Troquay" userId="2b1cc2b54eb87233" providerId="LiveId" clId="{D9CC404A-02EC-45F5-9FF2-949CB7E67C2B}" dt="2025-07-07T20:07:13.500" v="20983" actId="20577"/>
          <ac:spMkLst>
            <pc:docMk/>
            <pc:sldMk cId="3494460519" sldId="451"/>
            <ac:spMk id="3" creationId="{D399FE55-1BF0-A000-397C-AB4F95F479E7}"/>
          </ac:spMkLst>
        </pc:spChg>
        <pc:spChg chg="add mod">
          <ac:chgData name="Julien Troquay" userId="2b1cc2b54eb87233" providerId="LiveId" clId="{D9CC404A-02EC-45F5-9FF2-949CB7E67C2B}" dt="2025-07-07T21:04:09.137" v="21398" actId="404"/>
          <ac:spMkLst>
            <pc:docMk/>
            <pc:sldMk cId="3494460519" sldId="451"/>
            <ac:spMk id="19" creationId="{D7E7B319-0153-A670-0A8B-158E4CD0F7F4}"/>
          </ac:spMkLst>
        </pc:spChg>
        <pc:spChg chg="add mod">
          <ac:chgData name="Julien Troquay" userId="2b1cc2b54eb87233" providerId="LiveId" clId="{D9CC404A-02EC-45F5-9FF2-949CB7E67C2B}" dt="2025-07-07T20:54:54.856" v="21157" actId="20577"/>
          <ac:spMkLst>
            <pc:docMk/>
            <pc:sldMk cId="3494460519" sldId="451"/>
            <ac:spMk id="28" creationId="{23FC995A-2749-2CC8-063E-1D868D800A8E}"/>
          </ac:spMkLst>
        </pc:spChg>
        <pc:spChg chg="add mod">
          <ac:chgData name="Julien Troquay" userId="2b1cc2b54eb87233" providerId="LiveId" clId="{D9CC404A-02EC-45F5-9FF2-949CB7E67C2B}" dt="2025-07-07T21:06:15.189" v="21436" actId="1036"/>
          <ac:spMkLst>
            <pc:docMk/>
            <pc:sldMk cId="3494460519" sldId="451"/>
            <ac:spMk id="29" creationId="{357882C8-32F3-C788-F867-DB13418F7C83}"/>
          </ac:spMkLst>
        </pc:spChg>
        <pc:spChg chg="add mod">
          <ac:chgData name="Julien Troquay" userId="2b1cc2b54eb87233" providerId="LiveId" clId="{D9CC404A-02EC-45F5-9FF2-949CB7E67C2B}" dt="2025-07-07T21:07:16.371" v="21458" actId="1076"/>
          <ac:spMkLst>
            <pc:docMk/>
            <pc:sldMk cId="3494460519" sldId="451"/>
            <ac:spMk id="30" creationId="{1921783A-916F-75A6-52A2-48747C2B5812}"/>
          </ac:spMkLst>
        </pc:spChg>
        <pc:spChg chg="add mod">
          <ac:chgData name="Julien Troquay" userId="2b1cc2b54eb87233" providerId="LiveId" clId="{D9CC404A-02EC-45F5-9FF2-949CB7E67C2B}" dt="2025-07-07T21:07:06.284" v="21456" actId="1076"/>
          <ac:spMkLst>
            <pc:docMk/>
            <pc:sldMk cId="3494460519" sldId="451"/>
            <ac:spMk id="31" creationId="{1C96E7E9-2A98-041F-1795-C9DF03379BA8}"/>
          </ac:spMkLst>
        </pc:spChg>
        <pc:graphicFrameChg chg="mod">
          <ac:chgData name="Julien Troquay" userId="2b1cc2b54eb87233" providerId="LiveId" clId="{D9CC404A-02EC-45F5-9FF2-949CB7E67C2B}" dt="2025-07-07T21:07:24.480" v="21459"/>
          <ac:graphicFrameMkLst>
            <pc:docMk/>
            <pc:sldMk cId="3494460519" sldId="451"/>
            <ac:graphicFrameMk id="17" creationId="{E7E0059A-C828-1131-E345-4D40EFE85ED9}"/>
          </ac:graphicFrameMkLst>
        </pc:graphicFrameChg>
        <pc:picChg chg="add mod">
          <ac:chgData name="Julien Troquay" userId="2b1cc2b54eb87233" providerId="LiveId" clId="{D9CC404A-02EC-45F5-9FF2-949CB7E67C2B}" dt="2025-07-07T20:45:59.889" v="21021" actId="1076"/>
          <ac:picMkLst>
            <pc:docMk/>
            <pc:sldMk cId="3494460519" sldId="451"/>
            <ac:picMk id="14" creationId="{B8F575D4-A0F4-0928-0671-29C4E6E34EE6}"/>
          </ac:picMkLst>
        </pc:picChg>
      </pc:sldChg>
      <pc:sldChg chg="addSp modSp new del mod">
        <pc:chgData name="Julien Troquay" userId="2b1cc2b54eb87233" providerId="LiveId" clId="{D9CC404A-02EC-45F5-9FF2-949CB7E67C2B}" dt="2025-07-08T10:21:04.957" v="21657" actId="47"/>
        <pc:sldMkLst>
          <pc:docMk/>
          <pc:sldMk cId="811959360" sldId="452"/>
        </pc:sldMkLst>
      </pc:sldChg>
      <pc:sldChg chg="delSp add del mod">
        <pc:chgData name="Julien Troquay" userId="2b1cc2b54eb87233" providerId="LiveId" clId="{D9CC404A-02EC-45F5-9FF2-949CB7E67C2B}" dt="2025-07-07T15:38:15.950" v="20144" actId="47"/>
        <pc:sldMkLst>
          <pc:docMk/>
          <pc:sldMk cId="2459362852" sldId="452"/>
        </pc:sldMkLst>
      </pc:sldChg>
      <pc:sldChg chg="add del">
        <pc:chgData name="Julien Troquay" userId="2b1cc2b54eb87233" providerId="LiveId" clId="{D9CC404A-02EC-45F5-9FF2-949CB7E67C2B}" dt="2025-07-08T09:42:32.209" v="21547"/>
        <pc:sldMkLst>
          <pc:docMk/>
          <pc:sldMk cId="3156141029" sldId="452"/>
        </pc:sldMkLst>
      </pc:sldChg>
      <pc:sldChg chg="new del">
        <pc:chgData name="Julien Troquay" userId="2b1cc2b54eb87233" providerId="LiveId" clId="{D9CC404A-02EC-45F5-9FF2-949CB7E67C2B}" dt="2025-07-08T09:42:35.106" v="21549" actId="680"/>
        <pc:sldMkLst>
          <pc:docMk/>
          <pc:sldMk cId="3408754241" sldId="452"/>
        </pc:sldMkLst>
      </pc:sldChg>
      <pc:sldChg chg="addSp delSp modSp add del mod">
        <pc:chgData name="Julien Troquay" userId="2b1cc2b54eb87233" providerId="LiveId" clId="{D9CC404A-02EC-45F5-9FF2-949CB7E67C2B}" dt="2025-07-07T20:46:42.398" v="21028" actId="47"/>
        <pc:sldMkLst>
          <pc:docMk/>
          <pc:sldMk cId="3636680098" sldId="452"/>
        </pc:sldMkLst>
      </pc:sldChg>
      <pc:sldChg chg="add del">
        <pc:chgData name="Julien Troquay" userId="2b1cc2b54eb87233" providerId="LiveId" clId="{D9CC404A-02EC-45F5-9FF2-949CB7E67C2B}" dt="2025-07-07T20:37:34.289" v="20987" actId="47"/>
        <pc:sldMkLst>
          <pc:docMk/>
          <pc:sldMk cId="2417048848" sldId="453"/>
        </pc:sldMkLst>
      </pc:sldChg>
      <pc:sldMasterChg chg="delSldLayout modSldLayout">
        <pc:chgData name="Julien Troquay" userId="2b1cc2b54eb87233" providerId="LiveId" clId="{D9CC404A-02EC-45F5-9FF2-949CB7E67C2B}" dt="2025-07-07T11:54:52.686" v="18375" actId="47"/>
        <pc:sldMasterMkLst>
          <pc:docMk/>
          <pc:sldMasterMk cId="2722886663" sldId="2147483648"/>
        </pc:sldMasterMkLst>
        <pc:sldLayoutChg chg="modSp mod">
          <pc:chgData name="Julien Troquay" userId="2b1cc2b54eb87233" providerId="LiveId" clId="{D9CC404A-02EC-45F5-9FF2-949CB7E67C2B}" dt="2025-06-24T15:33:21.128" v="270" actId="1076"/>
          <pc:sldLayoutMkLst>
            <pc:docMk/>
            <pc:sldMasterMk cId="2722886663" sldId="2147483648"/>
            <pc:sldLayoutMk cId="2581178841" sldId="2147483650"/>
          </pc:sldLayoutMkLst>
          <pc:picChg chg="mod">
            <ac:chgData name="Julien Troquay" userId="2b1cc2b54eb87233" providerId="LiveId" clId="{D9CC404A-02EC-45F5-9FF2-949CB7E67C2B}" dt="2025-06-24T15:33:21.128" v="270" actId="1076"/>
            <ac:picMkLst>
              <pc:docMk/>
              <pc:sldMasterMk cId="2722886663" sldId="2147483648"/>
              <pc:sldLayoutMk cId="2581178841" sldId="2147483650"/>
              <ac:picMk id="13" creationId="{00000000-0000-0000-0000-000000000000}"/>
            </ac:picMkLst>
          </pc:picChg>
        </pc:sldLayoutChg>
        <pc:sldLayoutChg chg="addSp delSp modSp mod">
          <pc:chgData name="Julien Troquay" userId="2b1cc2b54eb87233" providerId="LiveId" clId="{D9CC404A-02EC-45F5-9FF2-949CB7E67C2B}" dt="2025-06-25T11:16:24.429" v="2895" actId="478"/>
          <pc:sldLayoutMkLst>
            <pc:docMk/>
            <pc:sldMasterMk cId="2722886663" sldId="2147483648"/>
            <pc:sldLayoutMk cId="3764697461" sldId="2147483651"/>
          </pc:sldLayoutMkLst>
        </pc:sldLayoutChg>
        <pc:sldLayoutChg chg="delSp mod">
          <pc:chgData name="Julien Troquay" userId="2b1cc2b54eb87233" providerId="LiveId" clId="{D9CC404A-02EC-45F5-9FF2-949CB7E67C2B}" dt="2025-06-25T09:51:03.070" v="1582" actId="478"/>
          <pc:sldLayoutMkLst>
            <pc:docMk/>
            <pc:sldMasterMk cId="2722886663" sldId="2147483648"/>
            <pc:sldLayoutMk cId="1377587587" sldId="2147483660"/>
          </pc:sldLayoutMkLst>
        </pc:sldLayoutChg>
        <pc:sldLayoutChg chg="delSp mod">
          <pc:chgData name="Julien Troquay" userId="2b1cc2b54eb87233" providerId="LiveId" clId="{D9CC404A-02EC-45F5-9FF2-949CB7E67C2B}" dt="2025-06-24T15:48:19.460" v="817" actId="478"/>
          <pc:sldLayoutMkLst>
            <pc:docMk/>
            <pc:sldMasterMk cId="2722886663" sldId="2147483648"/>
            <pc:sldLayoutMk cId="144089693" sldId="2147483661"/>
          </pc:sldLayoutMkLst>
        </pc:sldLayoutChg>
        <pc:sldLayoutChg chg="del">
          <pc:chgData name="Julien Troquay" userId="2b1cc2b54eb87233" providerId="LiveId" clId="{D9CC404A-02EC-45F5-9FF2-949CB7E67C2B}" dt="2025-07-07T11:54:52.686" v="18375" actId="47"/>
          <pc:sldLayoutMkLst>
            <pc:docMk/>
            <pc:sldMasterMk cId="2722886663" sldId="2147483648"/>
            <pc:sldLayoutMk cId="1369600782" sldId="2147483670"/>
          </pc:sldLayoutMkLst>
        </pc:sldLayoutChg>
        <pc:sldLayoutChg chg="delSp mod">
          <pc:chgData name="Julien Troquay" userId="2b1cc2b54eb87233" providerId="LiveId" clId="{D9CC404A-02EC-45F5-9FF2-949CB7E67C2B}" dt="2025-06-25T08:28:04.914" v="827" actId="478"/>
          <pc:sldLayoutMkLst>
            <pc:docMk/>
            <pc:sldMasterMk cId="2722886663" sldId="2147483648"/>
            <pc:sldLayoutMk cId="1293433197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1cc2b54eb87233/Career/ULiege/PhD/Projet%20DUN&#179;ES/Briques%20comprim&#233;es/El&#233;a%20Doitrand%20(Q1%202024-2025)/Dossier%20stage%20El&#233;a/Caract&#233;risation%20des%20granulats_Granulom&#233;tri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AppData\Local\Packages\Microsoft.Office.Desktop_8wekyb3d8bbwe\LocalCache\Roaming\Microsoft\Excel\R&#233;alisation%20des%20briques_Essai_28J%20(version%203)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Caract&#233;risation%20des%20m&#233;langes_Proctor_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Elea\Documents\4%20-%20INSA\5GCU\PIRD\Caract&#233;risation%20des%20m&#233;langes_Proctor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2b1cc2b54eb87233/Career/ULiege/PhD/Projet%20DUN&#179;ES/Briques%20comprim&#233;es/El&#233;a%20Doitrand%20(Q1%202024-2025)/Dossier%20stage%20El&#233;a/R&#233;alisation%20des%20briques_Essai_28J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ea\Documents\4%20-%20INSA\5GCU\PIRD\R&#233;alisation%20des%20briques_Essai_28J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SBR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'Mélange de granulats'!$AP$43:$AP$53</c:f>
              <c:numCache>
                <c:formatCode>General</c:formatCode>
                <c:ptCount val="11"/>
                <c:pt idx="0">
                  <c:v>8</c:v>
                </c:pt>
                <c:pt idx="1">
                  <c:v>4</c:v>
                </c:pt>
                <c:pt idx="2">
                  <c:v>3.15</c:v>
                </c:pt>
                <c:pt idx="3">
                  <c:v>2</c:v>
                </c:pt>
                <c:pt idx="4">
                  <c:v>1</c:v>
                </c:pt>
                <c:pt idx="5">
                  <c:v>0.5</c:v>
                </c:pt>
                <c:pt idx="6">
                  <c:v>0.25</c:v>
                </c:pt>
                <c:pt idx="7">
                  <c:v>0.125</c:v>
                </c:pt>
                <c:pt idx="8">
                  <c:v>6.3E-2</c:v>
                </c:pt>
                <c:pt idx="9">
                  <c:v>0.06</c:v>
                </c:pt>
                <c:pt idx="10">
                  <c:v>0.01</c:v>
                </c:pt>
              </c:numCache>
            </c:numRef>
          </c:xVal>
          <c:yVal>
            <c:numRef>
              <c:f>'Mélange de granulats'!$AX$43:$AX$53</c:f>
              <c:numCache>
                <c:formatCode>0.00%</c:formatCode>
                <c:ptCount val="11"/>
                <c:pt idx="0">
                  <c:v>1</c:v>
                </c:pt>
                <c:pt idx="1">
                  <c:v>0.99880595471264</c:v>
                </c:pt>
                <c:pt idx="2">
                  <c:v>0.97573572231153627</c:v>
                </c:pt>
                <c:pt idx="3">
                  <c:v>0.82921579871397821</c:v>
                </c:pt>
                <c:pt idx="4">
                  <c:v>0.60740650976088872</c:v>
                </c:pt>
                <c:pt idx="5">
                  <c:v>0.41761314093072921</c:v>
                </c:pt>
                <c:pt idx="6">
                  <c:v>0.16049551477500101</c:v>
                </c:pt>
                <c:pt idx="7">
                  <c:v>4.0668209433705194E-2</c:v>
                </c:pt>
                <c:pt idx="8">
                  <c:v>2.9203125058274271E-2</c:v>
                </c:pt>
                <c:pt idx="9">
                  <c:v>2.8176019927451779E-2</c:v>
                </c:pt>
                <c:pt idx="10" formatCode="0%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AFF-44C1-8291-B26E71464ADF}"/>
            </c:ext>
          </c:extLst>
        </c:ser>
        <c:ser>
          <c:idx val="1"/>
          <c:order val="1"/>
          <c:tx>
            <c:v>FDL</c:v>
          </c:tx>
          <c:spPr>
            <a:ln w="19050" cap="rnd">
              <a:solidFill>
                <a:srgbClr val="EE0000"/>
              </a:solidFill>
              <a:round/>
            </a:ln>
            <a:effectLst/>
          </c:spPr>
          <c:marker>
            <c:symbol val="none"/>
          </c:marker>
          <c:xVal>
            <c:numRef>
              <c:f>'Mélange de granulats'!$AI$34:$AI$136</c:f>
              <c:numCache>
                <c:formatCode>0.00</c:formatCode>
                <c:ptCount val="103"/>
                <c:pt idx="0">
                  <c:v>1.0000000000000001E-5</c:v>
                </c:pt>
                <c:pt idx="1">
                  <c:v>1.1482E-5</c:v>
                </c:pt>
                <c:pt idx="2">
                  <c:v>1.3183000000000001E-5</c:v>
                </c:pt>
                <c:pt idx="3">
                  <c:v>1.5136E-5</c:v>
                </c:pt>
                <c:pt idx="4">
                  <c:v>1.7378000000000002E-5</c:v>
                </c:pt>
                <c:pt idx="5">
                  <c:v>1.9952999999999997E-5</c:v>
                </c:pt>
                <c:pt idx="6">
                  <c:v>2.2909E-5</c:v>
                </c:pt>
                <c:pt idx="7">
                  <c:v>2.6302999999999999E-5</c:v>
                </c:pt>
                <c:pt idx="8">
                  <c:v>3.0200000000000002E-5</c:v>
                </c:pt>
                <c:pt idx="9">
                  <c:v>3.4674E-5</c:v>
                </c:pt>
                <c:pt idx="10">
                  <c:v>3.9811000000000002E-5</c:v>
                </c:pt>
                <c:pt idx="11">
                  <c:v>4.5708999999999999E-5</c:v>
                </c:pt>
                <c:pt idx="12">
                  <c:v>5.2481000000000001E-5</c:v>
                </c:pt>
                <c:pt idx="13">
                  <c:v>6.0256E-5</c:v>
                </c:pt>
                <c:pt idx="14">
                  <c:v>6.9182999999999991E-5</c:v>
                </c:pt>
                <c:pt idx="15">
                  <c:v>7.943300000000001E-5</c:v>
                </c:pt>
                <c:pt idx="16">
                  <c:v>9.120100000000001E-5</c:v>
                </c:pt>
                <c:pt idx="17">
                  <c:v>1.04713E-4</c:v>
                </c:pt>
                <c:pt idx="18">
                  <c:v>1.20226E-4</c:v>
                </c:pt>
                <c:pt idx="19">
                  <c:v>1.38038E-4</c:v>
                </c:pt>
                <c:pt idx="20">
                  <c:v>1.5848899999999999E-4</c:v>
                </c:pt>
                <c:pt idx="21">
                  <c:v>1.8196999999999999E-4</c:v>
                </c:pt>
                <c:pt idx="22">
                  <c:v>2.0892999999999999E-4</c:v>
                </c:pt>
                <c:pt idx="23">
                  <c:v>2.3988300000000001E-4</c:v>
                </c:pt>
                <c:pt idx="24">
                  <c:v>2.7542299999999995E-4</c:v>
                </c:pt>
                <c:pt idx="25">
                  <c:v>3.16228E-4</c:v>
                </c:pt>
                <c:pt idx="26">
                  <c:v>3.6307800000000002E-4</c:v>
                </c:pt>
                <c:pt idx="27">
                  <c:v>4.16869E-4</c:v>
                </c:pt>
                <c:pt idx="28">
                  <c:v>4.7863000000000002E-4</c:v>
                </c:pt>
                <c:pt idx="29">
                  <c:v>5.4954099999999996E-4</c:v>
                </c:pt>
                <c:pt idx="30">
                  <c:v>6.3095700000000002E-4</c:v>
                </c:pt>
                <c:pt idx="31">
                  <c:v>7.2443599999999996E-4</c:v>
                </c:pt>
                <c:pt idx="32">
                  <c:v>8.3176399999999992E-4</c:v>
                </c:pt>
                <c:pt idx="33">
                  <c:v>9.5499300000000001E-4</c:v>
                </c:pt>
                <c:pt idx="34">
                  <c:v>1.0964780000000001E-3</c:v>
                </c:pt>
                <c:pt idx="35">
                  <c:v>1.2589250000000001E-3</c:v>
                </c:pt>
                <c:pt idx="36">
                  <c:v>1.4454400000000001E-3</c:v>
                </c:pt>
                <c:pt idx="37">
                  <c:v>1.6595869999999999E-3</c:v>
                </c:pt>
                <c:pt idx="38">
                  <c:v>1.905461E-3</c:v>
                </c:pt>
                <c:pt idx="39">
                  <c:v>2.1877620000000002E-3</c:v>
                </c:pt>
                <c:pt idx="40">
                  <c:v>2.5118860000000001E-3</c:v>
                </c:pt>
                <c:pt idx="41">
                  <c:v>2.8840309999999996E-3</c:v>
                </c:pt>
                <c:pt idx="42">
                  <c:v>3.3113109999999999E-3</c:v>
                </c:pt>
                <c:pt idx="43">
                  <c:v>3.8018939999999997E-3</c:v>
                </c:pt>
                <c:pt idx="44">
                  <c:v>4.3651580000000001E-3</c:v>
                </c:pt>
                <c:pt idx="45">
                  <c:v>5.0118720000000005E-3</c:v>
                </c:pt>
                <c:pt idx="46">
                  <c:v>5.7543990000000003E-3</c:v>
                </c:pt>
                <c:pt idx="47">
                  <c:v>6.6069340000000001E-3</c:v>
                </c:pt>
                <c:pt idx="48">
                  <c:v>7.5857759999999998E-3</c:v>
                </c:pt>
                <c:pt idx="49">
                  <c:v>8.7096359999999998E-3</c:v>
                </c:pt>
                <c:pt idx="50">
                  <c:v>0.01</c:v>
                </c:pt>
                <c:pt idx="51">
                  <c:v>1.1481536000000001E-2</c:v>
                </c:pt>
                <c:pt idx="52">
                  <c:v>1.3182567000000001E-2</c:v>
                </c:pt>
                <c:pt idx="53">
                  <c:v>1.5135612E-2</c:v>
                </c:pt>
                <c:pt idx="54">
                  <c:v>1.7378008E-2</c:v>
                </c:pt>
                <c:pt idx="55">
                  <c:v>1.9952622999999999E-2</c:v>
                </c:pt>
                <c:pt idx="56">
                  <c:v>2.2908677000000002E-2</c:v>
                </c:pt>
                <c:pt idx="57">
                  <c:v>2.6302679999999998E-2</c:v>
                </c:pt>
                <c:pt idx="58">
                  <c:v>3.0199516999999999E-2</c:v>
                </c:pt>
                <c:pt idx="59">
                  <c:v>3.4673684999999996E-2</c:v>
                </c:pt>
                <c:pt idx="60">
                  <c:v>3.9810716999999995E-2</c:v>
                </c:pt>
                <c:pt idx="61">
                  <c:v>4.5708818999999998E-2</c:v>
                </c:pt>
                <c:pt idx="62">
                  <c:v>5.2480746000000002E-2</c:v>
                </c:pt>
                <c:pt idx="63">
                  <c:v>6.0255958999999998E-2</c:v>
                </c:pt>
                <c:pt idx="64">
                  <c:v>6.9183096999999999E-2</c:v>
                </c:pt>
                <c:pt idx="65">
                  <c:v>7.9432823E-2</c:v>
                </c:pt>
                <c:pt idx="66">
                  <c:v>9.1201083999999988E-2</c:v>
                </c:pt>
                <c:pt idx="67">
                  <c:v>0.10471285500000001</c:v>
                </c:pt>
                <c:pt idx="68">
                  <c:v>0.120226443</c:v>
                </c:pt>
                <c:pt idx="69">
                  <c:v>0.13803842599999999</c:v>
                </c:pt>
                <c:pt idx="70">
                  <c:v>0.15848931899999999</c:v>
                </c:pt>
                <c:pt idx="71">
                  <c:v>0.181970086</c:v>
                </c:pt>
                <c:pt idx="72">
                  <c:v>0.20892961299999999</c:v>
                </c:pt>
                <c:pt idx="73">
                  <c:v>0.239883292</c:v>
                </c:pt>
                <c:pt idx="74">
                  <c:v>0.27542286999999999</c:v>
                </c:pt>
                <c:pt idx="75">
                  <c:v>0.31622776599999997</c:v>
                </c:pt>
                <c:pt idx="76">
                  <c:v>0.36307805500000001</c:v>
                </c:pt>
                <c:pt idx="77">
                  <c:v>0.41686938300000004</c:v>
                </c:pt>
                <c:pt idx="78">
                  <c:v>0.47863009200000001</c:v>
                </c:pt>
                <c:pt idx="79">
                  <c:v>0.54954087400000007</c:v>
                </c:pt>
                <c:pt idx="80">
                  <c:v>0.63095734400000003</c:v>
                </c:pt>
                <c:pt idx="81">
                  <c:v>0.72443595999999999</c:v>
                </c:pt>
                <c:pt idx="82">
                  <c:v>0.83176377099999999</c:v>
                </c:pt>
                <c:pt idx="83">
                  <c:v>0.95499258599999992</c:v>
                </c:pt>
                <c:pt idx="84">
                  <c:v>1.0964781960000001</c:v>
                </c:pt>
                <c:pt idx="85">
                  <c:v>1.258925412</c:v>
                </c:pt>
                <c:pt idx="86">
                  <c:v>1.445439771</c:v>
                </c:pt>
                <c:pt idx="87">
                  <c:v>1.659586907</c:v>
                </c:pt>
                <c:pt idx="88">
                  <c:v>1.9054607180000001</c:v>
                </c:pt>
                <c:pt idx="89">
                  <c:v>2.1877616240000002</c:v>
                </c:pt>
                <c:pt idx="90">
                  <c:v>2.5118864319999998</c:v>
                </c:pt>
                <c:pt idx="91">
                  <c:v>2.8840315030000001</c:v>
                </c:pt>
                <c:pt idx="92">
                  <c:v>3.3113112150000004</c:v>
                </c:pt>
                <c:pt idx="93">
                  <c:v>3.8018939629999999</c:v>
                </c:pt>
                <c:pt idx="94">
                  <c:v>4.3651583220000001</c:v>
                </c:pt>
                <c:pt idx="95">
                  <c:v>5.0118723360000006</c:v>
                </c:pt>
                <c:pt idx="96">
                  <c:v>5.754399373</c:v>
                </c:pt>
                <c:pt idx="97">
                  <c:v>6.6069344799999996</c:v>
                </c:pt>
                <c:pt idx="98">
                  <c:v>7.5857757499999998</c:v>
                </c:pt>
                <c:pt idx="101">
                  <c:v>8.7096358999999985</c:v>
                </c:pt>
                <c:pt idx="102">
                  <c:v>10</c:v>
                </c:pt>
              </c:numCache>
            </c:numRef>
          </c:xVal>
          <c:yVal>
            <c:numRef>
              <c:f>'Mélange de granulats'!$AL$34:$AL$136</c:f>
              <c:numCache>
                <c:formatCode>0%</c:formatCode>
                <c:ptCount val="10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8.0055000000000005E-5</c:v>
                </c:pt>
                <c:pt idx="26">
                  <c:v>8.1270000000000008E-4</c:v>
                </c:pt>
                <c:pt idx="27">
                  <c:v>1.9700949999999998E-3</c:v>
                </c:pt>
                <c:pt idx="28">
                  <c:v>3.6164600000000002E-3</c:v>
                </c:pt>
                <c:pt idx="29">
                  <c:v>5.8122549999999997E-3</c:v>
                </c:pt>
                <c:pt idx="30">
                  <c:v>8.6538750000000001E-3</c:v>
                </c:pt>
                <c:pt idx="31">
                  <c:v>1.2248429999999999E-2</c:v>
                </c:pt>
                <c:pt idx="32">
                  <c:v>1.675223E-2</c:v>
                </c:pt>
                <c:pt idx="33">
                  <c:v>2.2322584999999999E-2</c:v>
                </c:pt>
                <c:pt idx="34">
                  <c:v>2.9159095000000003E-2</c:v>
                </c:pt>
                <c:pt idx="35">
                  <c:v>3.7436619999999997E-2</c:v>
                </c:pt>
                <c:pt idx="36">
                  <c:v>4.7338620000000005E-2</c:v>
                </c:pt>
                <c:pt idx="37">
                  <c:v>5.8987615E-2</c:v>
                </c:pt>
                <c:pt idx="38">
                  <c:v>7.2475230000000002E-2</c:v>
                </c:pt>
                <c:pt idx="39">
                  <c:v>8.782617999999999E-2</c:v>
                </c:pt>
                <c:pt idx="40">
                  <c:v>0.10504195499999999</c:v>
                </c:pt>
                <c:pt idx="41">
                  <c:v>0.12411953499999999</c:v>
                </c:pt>
                <c:pt idx="42">
                  <c:v>0.14508731499999999</c:v>
                </c:pt>
                <c:pt idx="43">
                  <c:v>0.168037925</c:v>
                </c:pt>
                <c:pt idx="44">
                  <c:v>0.19311036000000001</c:v>
                </c:pt>
                <c:pt idx="45">
                  <c:v>0.22051306000000001</c:v>
                </c:pt>
                <c:pt idx="46">
                  <c:v>0.25043620999999999</c:v>
                </c:pt>
                <c:pt idx="47">
                  <c:v>0.28309656999999999</c:v>
                </c:pt>
                <c:pt idx="48">
                  <c:v>0.318619125</c:v>
                </c:pt>
                <c:pt idx="49">
                  <c:v>0.35716134999999999</c:v>
                </c:pt>
                <c:pt idx="50">
                  <c:v>0.39877432999999995</c:v>
                </c:pt>
                <c:pt idx="51">
                  <c:v>0.44356685000000001</c:v>
                </c:pt>
                <c:pt idx="52">
                  <c:v>0.49145356000000001</c:v>
                </c:pt>
                <c:pt idx="53">
                  <c:v>0.54224654999999999</c:v>
                </c:pt>
                <c:pt idx="54">
                  <c:v>0.5953850799999999</c:v>
                </c:pt>
                <c:pt idx="55">
                  <c:v>0.64999765999999992</c:v>
                </c:pt>
                <c:pt idx="56">
                  <c:v>0.70481491000000007</c:v>
                </c:pt>
                <c:pt idx="57">
                  <c:v>0.75828031500000004</c:v>
                </c:pt>
                <c:pt idx="58">
                  <c:v>0.80871826499999999</c:v>
                </c:pt>
                <c:pt idx="59">
                  <c:v>0.85449646000000001</c:v>
                </c:pt>
                <c:pt idx="60">
                  <c:v>0.89431266499999995</c:v>
                </c:pt>
                <c:pt idx="61">
                  <c:v>0.92732328499999994</c:v>
                </c:pt>
                <c:pt idx="62">
                  <c:v>0.95328535000000003</c:v>
                </c:pt>
                <c:pt idx="63">
                  <c:v>0.97259216000000004</c:v>
                </c:pt>
                <c:pt idx="64">
                  <c:v>0.98571478500000009</c:v>
                </c:pt>
                <c:pt idx="65">
                  <c:v>0.99309704499999996</c:v>
                </c:pt>
                <c:pt idx="66">
                  <c:v>0.99618606499999995</c:v>
                </c:pt>
                <c:pt idx="67">
                  <c:v>0.99803134999999998</c:v>
                </c:pt>
                <c:pt idx="68">
                  <c:v>0.99915198500000002</c:v>
                </c:pt>
                <c:pt idx="69">
                  <c:v>0.99974383499999997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101">
                  <c:v>1</c:v>
                </c:pt>
                <c:pt idx="102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BAFF-44C1-8291-B26E71464ADF}"/>
            </c:ext>
          </c:extLst>
        </c:ser>
        <c:ser>
          <c:idx val="2"/>
          <c:order val="2"/>
          <c:tx>
            <c:v>Fuseau optimal BTCs</c:v>
          </c:tx>
          <c:spPr>
            <a:ln w="19050" cap="rnd">
              <a:solidFill>
                <a:schemeClr val="tx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'Mélange de granulats'!$U$7:$U$21</c:f>
              <c:numCache>
                <c:formatCode>General</c:formatCode>
                <c:ptCount val="15"/>
                <c:pt idx="0">
                  <c:v>2E-3</c:v>
                </c:pt>
                <c:pt idx="1">
                  <c:v>2.5000000000000001E-3</c:v>
                </c:pt>
                <c:pt idx="2">
                  <c:v>3.0000000000000001E-3</c:v>
                </c:pt>
                <c:pt idx="3">
                  <c:v>3.5000000000000001E-3</c:v>
                </c:pt>
                <c:pt idx="4">
                  <c:v>5.0000000000000001E-3</c:v>
                </c:pt>
                <c:pt idx="5">
                  <c:v>6.4999999999999997E-3</c:v>
                </c:pt>
                <c:pt idx="6">
                  <c:v>8.0000000000000002E-3</c:v>
                </c:pt>
                <c:pt idx="7">
                  <c:v>0.01</c:v>
                </c:pt>
                <c:pt idx="8">
                  <c:v>1.4E-2</c:v>
                </c:pt>
                <c:pt idx="9">
                  <c:v>2.3E-2</c:v>
                </c:pt>
                <c:pt idx="10">
                  <c:v>0.03</c:v>
                </c:pt>
                <c:pt idx="11">
                  <c:v>0.08</c:v>
                </c:pt>
                <c:pt idx="12">
                  <c:v>0.6</c:v>
                </c:pt>
                <c:pt idx="13">
                  <c:v>1</c:v>
                </c:pt>
                <c:pt idx="14">
                  <c:v>2</c:v>
                </c:pt>
              </c:numCache>
            </c:numRef>
          </c:xVal>
          <c:yVal>
            <c:numRef>
              <c:f>'Mélange de granulats'!$V$7:$V$21</c:f>
              <c:numCache>
                <c:formatCode>0%</c:formatCode>
                <c:ptCount val="15"/>
                <c:pt idx="0" formatCode="0.00%">
                  <c:v>0.1</c:v>
                </c:pt>
                <c:pt idx="1">
                  <c:v>0.2</c:v>
                </c:pt>
                <c:pt idx="2" formatCode="0.00%">
                  <c:v>0.25</c:v>
                </c:pt>
                <c:pt idx="3" formatCode="0.00%">
                  <c:v>0.3</c:v>
                </c:pt>
                <c:pt idx="4" formatCode="0.00%">
                  <c:v>0.35</c:v>
                </c:pt>
                <c:pt idx="5" formatCode="0.00%">
                  <c:v>0.4</c:v>
                </c:pt>
                <c:pt idx="6" formatCode="0.00%">
                  <c:v>0.45</c:v>
                </c:pt>
                <c:pt idx="7">
                  <c:v>0.5</c:v>
                </c:pt>
                <c:pt idx="8">
                  <c:v>0.6</c:v>
                </c:pt>
                <c:pt idx="9">
                  <c:v>0.7</c:v>
                </c:pt>
                <c:pt idx="10">
                  <c:v>0.75</c:v>
                </c:pt>
                <c:pt idx="11">
                  <c:v>0.83</c:v>
                </c:pt>
                <c:pt idx="12">
                  <c:v>0.92</c:v>
                </c:pt>
                <c:pt idx="13">
                  <c:v>0.97</c:v>
                </c:pt>
                <c:pt idx="14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AFF-44C1-8291-B26E71464ADF}"/>
            </c:ext>
          </c:extLst>
        </c:ser>
        <c:ser>
          <c:idx val="3"/>
          <c:order val="3"/>
          <c:tx>
            <c:v>Fuseau BTC min</c:v>
          </c:tx>
          <c:spPr>
            <a:ln w="19050" cap="rnd">
              <a:solidFill>
                <a:schemeClr val="tx2"/>
              </a:solidFill>
              <a:prstDash val="sysDot"/>
              <a:round/>
            </a:ln>
            <a:effectLst/>
          </c:spPr>
          <c:marker>
            <c:symbol val="none"/>
          </c:marker>
          <c:xVal>
            <c:numRef>
              <c:f>'Mélange de granulats'!$W$7:$W$19</c:f>
              <c:numCache>
                <c:formatCode>General</c:formatCode>
                <c:ptCount val="13"/>
                <c:pt idx="0">
                  <c:v>2E-3</c:v>
                </c:pt>
                <c:pt idx="1">
                  <c:v>0.01</c:v>
                </c:pt>
                <c:pt idx="2">
                  <c:v>0.02</c:v>
                </c:pt>
                <c:pt idx="3">
                  <c:v>0.06</c:v>
                </c:pt>
                <c:pt idx="4">
                  <c:v>0.1</c:v>
                </c:pt>
                <c:pt idx="5">
                  <c:v>0.2</c:v>
                </c:pt>
                <c:pt idx="6">
                  <c:v>0.3</c:v>
                </c:pt>
                <c:pt idx="7">
                  <c:v>0.4</c:v>
                </c:pt>
                <c:pt idx="8">
                  <c:v>0.8</c:v>
                </c:pt>
                <c:pt idx="9">
                  <c:v>1</c:v>
                </c:pt>
                <c:pt idx="10">
                  <c:v>1.4</c:v>
                </c:pt>
                <c:pt idx="11">
                  <c:v>2</c:v>
                </c:pt>
                <c:pt idx="12">
                  <c:v>3</c:v>
                </c:pt>
              </c:numCache>
            </c:numRef>
          </c:xVal>
          <c:yVal>
            <c:numRef>
              <c:f>'Mélange de granulats'!$X$7:$X$19</c:f>
              <c:numCache>
                <c:formatCode>0%</c:formatCode>
                <c:ptCount val="13"/>
                <c:pt idx="0">
                  <c:v>0.14000000000000001</c:v>
                </c:pt>
                <c:pt idx="1">
                  <c:v>0.18</c:v>
                </c:pt>
                <c:pt idx="2">
                  <c:v>0.19</c:v>
                </c:pt>
                <c:pt idx="3">
                  <c:v>0.21</c:v>
                </c:pt>
                <c:pt idx="4">
                  <c:v>0.24</c:v>
                </c:pt>
                <c:pt idx="5">
                  <c:v>0.28999999999999998</c:v>
                </c:pt>
                <c:pt idx="6">
                  <c:v>0.34</c:v>
                </c:pt>
                <c:pt idx="7">
                  <c:v>0.42</c:v>
                </c:pt>
                <c:pt idx="8">
                  <c:v>0.7</c:v>
                </c:pt>
                <c:pt idx="9">
                  <c:v>0.85</c:v>
                </c:pt>
                <c:pt idx="10">
                  <c:v>0.95</c:v>
                </c:pt>
                <c:pt idx="11">
                  <c:v>0.98</c:v>
                </c:pt>
                <c:pt idx="12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BAFF-44C1-8291-B26E71464ADF}"/>
            </c:ext>
          </c:extLst>
        </c:ser>
        <c:ser>
          <c:idx val="4"/>
          <c:order val="4"/>
          <c:tx>
            <c:v>33F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'Mélange de granulats'!$B$44:$B$155</c:f>
              <c:numCache>
                <c:formatCode>0.0000</c:formatCode>
                <c:ptCount val="112"/>
                <c:pt idx="0">
                  <c:v>1.0000000000000001E-5</c:v>
                </c:pt>
                <c:pt idx="1">
                  <c:v>1.1482E-5</c:v>
                </c:pt>
                <c:pt idx="2">
                  <c:v>1.3183000000000001E-5</c:v>
                </c:pt>
                <c:pt idx="3">
                  <c:v>1.5136E-5</c:v>
                </c:pt>
                <c:pt idx="4">
                  <c:v>1.7378000000000002E-5</c:v>
                </c:pt>
                <c:pt idx="5">
                  <c:v>1.9952999999999997E-5</c:v>
                </c:pt>
                <c:pt idx="6">
                  <c:v>2.2909E-5</c:v>
                </c:pt>
                <c:pt idx="7">
                  <c:v>2.6302999999999999E-5</c:v>
                </c:pt>
                <c:pt idx="8">
                  <c:v>3.0200000000000002E-5</c:v>
                </c:pt>
                <c:pt idx="9">
                  <c:v>3.4674E-5</c:v>
                </c:pt>
                <c:pt idx="10">
                  <c:v>3.9811000000000002E-5</c:v>
                </c:pt>
                <c:pt idx="11">
                  <c:v>4.5708999999999999E-5</c:v>
                </c:pt>
                <c:pt idx="12">
                  <c:v>5.2481000000000001E-5</c:v>
                </c:pt>
                <c:pt idx="13">
                  <c:v>6.0256E-5</c:v>
                </c:pt>
                <c:pt idx="14">
                  <c:v>6.9182999999999991E-5</c:v>
                </c:pt>
                <c:pt idx="15">
                  <c:v>7.943300000000001E-5</c:v>
                </c:pt>
                <c:pt idx="16">
                  <c:v>9.120100000000001E-5</c:v>
                </c:pt>
                <c:pt idx="17">
                  <c:v>1.04713E-4</c:v>
                </c:pt>
                <c:pt idx="18">
                  <c:v>1.20226E-4</c:v>
                </c:pt>
                <c:pt idx="19">
                  <c:v>1.38038E-4</c:v>
                </c:pt>
                <c:pt idx="20">
                  <c:v>1.5848899999999999E-4</c:v>
                </c:pt>
                <c:pt idx="21">
                  <c:v>1.8196999999999999E-4</c:v>
                </c:pt>
                <c:pt idx="22">
                  <c:v>2.0892999999999999E-4</c:v>
                </c:pt>
                <c:pt idx="23">
                  <c:v>2.3988300000000001E-4</c:v>
                </c:pt>
                <c:pt idx="24">
                  <c:v>2.7542299999999995E-4</c:v>
                </c:pt>
                <c:pt idx="25">
                  <c:v>3.16228E-4</c:v>
                </c:pt>
                <c:pt idx="26">
                  <c:v>3.6307800000000002E-4</c:v>
                </c:pt>
                <c:pt idx="27">
                  <c:v>4.16869E-4</c:v>
                </c:pt>
                <c:pt idx="28">
                  <c:v>4.7863000000000002E-4</c:v>
                </c:pt>
                <c:pt idx="29">
                  <c:v>5.4954099999999996E-4</c:v>
                </c:pt>
                <c:pt idx="30">
                  <c:v>6.3095700000000002E-4</c:v>
                </c:pt>
                <c:pt idx="31">
                  <c:v>7.2443599999999996E-4</c:v>
                </c:pt>
                <c:pt idx="32">
                  <c:v>8.3176399999999992E-4</c:v>
                </c:pt>
                <c:pt idx="33">
                  <c:v>9.5499300000000001E-4</c:v>
                </c:pt>
                <c:pt idx="34">
                  <c:v>1.0964780000000001E-3</c:v>
                </c:pt>
                <c:pt idx="35">
                  <c:v>1.2589250000000001E-3</c:v>
                </c:pt>
                <c:pt idx="36">
                  <c:v>1.4454400000000001E-3</c:v>
                </c:pt>
                <c:pt idx="37">
                  <c:v>1.6595869999999999E-3</c:v>
                </c:pt>
                <c:pt idx="38">
                  <c:v>1.905461E-3</c:v>
                </c:pt>
                <c:pt idx="39">
                  <c:v>2.1877620000000002E-3</c:v>
                </c:pt>
                <c:pt idx="40">
                  <c:v>2.5118860000000001E-3</c:v>
                </c:pt>
                <c:pt idx="41">
                  <c:v>2.8840309999999996E-3</c:v>
                </c:pt>
                <c:pt idx="42">
                  <c:v>3.3113109999999999E-3</c:v>
                </c:pt>
                <c:pt idx="43">
                  <c:v>3.8018939999999997E-3</c:v>
                </c:pt>
                <c:pt idx="44">
                  <c:v>4.3651580000000001E-3</c:v>
                </c:pt>
                <c:pt idx="45">
                  <c:v>5.0118720000000005E-3</c:v>
                </c:pt>
                <c:pt idx="46">
                  <c:v>5.7543990000000003E-3</c:v>
                </c:pt>
                <c:pt idx="47">
                  <c:v>6.6069340000000001E-3</c:v>
                </c:pt>
                <c:pt idx="48">
                  <c:v>7.5857759999999998E-3</c:v>
                </c:pt>
                <c:pt idx="49">
                  <c:v>8.7096359999999998E-3</c:v>
                </c:pt>
                <c:pt idx="50">
                  <c:v>0.01</c:v>
                </c:pt>
                <c:pt idx="51">
                  <c:v>1.1481536000000001E-2</c:v>
                </c:pt>
                <c:pt idx="52">
                  <c:v>1.3182567000000001E-2</c:v>
                </c:pt>
                <c:pt idx="53">
                  <c:v>1.5135612E-2</c:v>
                </c:pt>
                <c:pt idx="54">
                  <c:v>1.7378008E-2</c:v>
                </c:pt>
                <c:pt idx="55">
                  <c:v>1.9952622999999999E-2</c:v>
                </c:pt>
                <c:pt idx="56">
                  <c:v>2.2908677000000002E-2</c:v>
                </c:pt>
                <c:pt idx="57">
                  <c:v>2.6302679999999998E-2</c:v>
                </c:pt>
                <c:pt idx="58">
                  <c:v>3.0199516999999999E-2</c:v>
                </c:pt>
                <c:pt idx="59">
                  <c:v>3.4673684999999996E-2</c:v>
                </c:pt>
                <c:pt idx="60">
                  <c:v>3.9810716999999995E-2</c:v>
                </c:pt>
                <c:pt idx="61">
                  <c:v>4.5708818999999998E-2</c:v>
                </c:pt>
                <c:pt idx="62">
                  <c:v>5.1623797588174883E-2</c:v>
                </c:pt>
                <c:pt idx="63">
                  <c:v>5.2480746000000002E-2</c:v>
                </c:pt>
                <c:pt idx="64">
                  <c:v>6.0255958999999998E-2</c:v>
                </c:pt>
                <c:pt idx="65">
                  <c:v>6.3E-2</c:v>
                </c:pt>
                <c:pt idx="66">
                  <c:v>6.9183096999999999E-2</c:v>
                </c:pt>
                <c:pt idx="67">
                  <c:v>7.9432823E-2</c:v>
                </c:pt>
                <c:pt idx="68">
                  <c:v>9.1201083999999988E-2</c:v>
                </c:pt>
                <c:pt idx="69">
                  <c:v>0.10471285500000001</c:v>
                </c:pt>
                <c:pt idx="70">
                  <c:v>0.120226443</c:v>
                </c:pt>
                <c:pt idx="71">
                  <c:v>0.125</c:v>
                </c:pt>
                <c:pt idx="72">
                  <c:v>0.13473462448700205</c:v>
                </c:pt>
                <c:pt idx="73">
                  <c:v>0.13803842599999999</c:v>
                </c:pt>
                <c:pt idx="74">
                  <c:v>0.15848931899999999</c:v>
                </c:pt>
                <c:pt idx="75">
                  <c:v>0.181970086</c:v>
                </c:pt>
                <c:pt idx="76">
                  <c:v>0.20892961299999999</c:v>
                </c:pt>
                <c:pt idx="77">
                  <c:v>0.239883292</c:v>
                </c:pt>
                <c:pt idx="78">
                  <c:v>0.25</c:v>
                </c:pt>
                <c:pt idx="79">
                  <c:v>0.27542286999999999</c:v>
                </c:pt>
                <c:pt idx="80">
                  <c:v>0.31622776599999997</c:v>
                </c:pt>
                <c:pt idx="81">
                  <c:v>0.36307805500000001</c:v>
                </c:pt>
                <c:pt idx="82">
                  <c:v>0.41686938300000004</c:v>
                </c:pt>
                <c:pt idx="83">
                  <c:v>0.47863009200000001</c:v>
                </c:pt>
                <c:pt idx="84">
                  <c:v>0.5</c:v>
                </c:pt>
                <c:pt idx="85">
                  <c:v>0.54954087400000007</c:v>
                </c:pt>
                <c:pt idx="86">
                  <c:v>0.63095734400000003</c:v>
                </c:pt>
                <c:pt idx="87">
                  <c:v>0.72443595999999999</c:v>
                </c:pt>
                <c:pt idx="88">
                  <c:v>0.83176377099999999</c:v>
                </c:pt>
                <c:pt idx="89">
                  <c:v>0.95499258599999992</c:v>
                </c:pt>
                <c:pt idx="90">
                  <c:v>1</c:v>
                </c:pt>
                <c:pt idx="91">
                  <c:v>1.0964781960000001</c:v>
                </c:pt>
                <c:pt idx="92">
                  <c:v>1.258925412</c:v>
                </c:pt>
                <c:pt idx="93">
                  <c:v>1.445439771</c:v>
                </c:pt>
                <c:pt idx="94">
                  <c:v>1.659586907</c:v>
                </c:pt>
                <c:pt idx="95">
                  <c:v>1.9054607180000001</c:v>
                </c:pt>
                <c:pt idx="96">
                  <c:v>2</c:v>
                </c:pt>
                <c:pt idx="97">
                  <c:v>2.1877616240000002</c:v>
                </c:pt>
                <c:pt idx="98">
                  <c:v>2.5118864319999998</c:v>
                </c:pt>
                <c:pt idx="99">
                  <c:v>2.8840315030000001</c:v>
                </c:pt>
                <c:pt idx="100">
                  <c:v>3.15</c:v>
                </c:pt>
                <c:pt idx="101">
                  <c:v>3.3113112150000004</c:v>
                </c:pt>
                <c:pt idx="102">
                  <c:v>3.8018939629999999</c:v>
                </c:pt>
                <c:pt idx="103">
                  <c:v>4</c:v>
                </c:pt>
                <c:pt idx="104">
                  <c:v>4.3651583220000001</c:v>
                </c:pt>
                <c:pt idx="105">
                  <c:v>5.0118723360000006</c:v>
                </c:pt>
                <c:pt idx="106">
                  <c:v>5.754399373</c:v>
                </c:pt>
                <c:pt idx="107">
                  <c:v>6.6069344799999996</c:v>
                </c:pt>
                <c:pt idx="108">
                  <c:v>7.5857757499999998</c:v>
                </c:pt>
                <c:pt idx="109">
                  <c:v>8</c:v>
                </c:pt>
                <c:pt idx="110">
                  <c:v>8.7096358999999985</c:v>
                </c:pt>
                <c:pt idx="111">
                  <c:v>10</c:v>
                </c:pt>
              </c:numCache>
            </c:numRef>
          </c:xVal>
          <c:yVal>
            <c:numRef>
              <c:f>'Mélange de granulats'!$E$44:$E$155</c:f>
              <c:numCache>
                <c:formatCode>0.00%</c:formatCode>
                <c:ptCount val="1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2.6418150000000004E-5</c:v>
                </c:pt>
                <c:pt idx="26">
                  <c:v>2.6819100000000003E-4</c:v>
                </c:pt>
                <c:pt idx="27">
                  <c:v>6.5013134999999998E-4</c:v>
                </c:pt>
                <c:pt idx="28">
                  <c:v>1.1934318000000001E-3</c:v>
                </c:pt>
                <c:pt idx="29">
                  <c:v>1.9180441499999999E-3</c:v>
                </c:pt>
                <c:pt idx="30">
                  <c:v>2.8557787500000003E-3</c:v>
                </c:pt>
                <c:pt idx="31">
                  <c:v>4.0419818999999999E-3</c:v>
                </c:pt>
                <c:pt idx="32">
                  <c:v>5.5282359000000001E-3</c:v>
                </c:pt>
                <c:pt idx="33">
                  <c:v>7.36645305E-3</c:v>
                </c:pt>
                <c:pt idx="34">
                  <c:v>9.6225013500000015E-3</c:v>
                </c:pt>
                <c:pt idx="35">
                  <c:v>1.2354084599999999E-2</c:v>
                </c:pt>
                <c:pt idx="36">
                  <c:v>1.5621744600000003E-2</c:v>
                </c:pt>
                <c:pt idx="37">
                  <c:v>1.9465912950000001E-2</c:v>
                </c:pt>
                <c:pt idx="38">
                  <c:v>2.3916825900000001E-2</c:v>
                </c:pt>
                <c:pt idx="39">
                  <c:v>2.8982639399999999E-2</c:v>
                </c:pt>
                <c:pt idx="40">
                  <c:v>3.4663845149999997E-2</c:v>
                </c:pt>
                <c:pt idx="41">
                  <c:v>4.095944655E-2</c:v>
                </c:pt>
                <c:pt idx="42">
                  <c:v>4.7878813950000002E-2</c:v>
                </c:pt>
                <c:pt idx="43">
                  <c:v>5.5452515250000001E-2</c:v>
                </c:pt>
                <c:pt idx="44">
                  <c:v>6.3726418800000004E-2</c:v>
                </c:pt>
                <c:pt idx="45">
                  <c:v>7.2769309800000001E-2</c:v>
                </c:pt>
                <c:pt idx="46">
                  <c:v>8.2643949300000005E-2</c:v>
                </c:pt>
                <c:pt idx="47">
                  <c:v>9.34218681E-2</c:v>
                </c:pt>
                <c:pt idx="48">
                  <c:v>0.10514431125000001</c:v>
                </c:pt>
                <c:pt idx="49">
                  <c:v>0.11786324550000001</c:v>
                </c:pt>
                <c:pt idx="50">
                  <c:v>0.13159552889999998</c:v>
                </c:pt>
                <c:pt idx="51">
                  <c:v>0.14693973007663655</c:v>
                </c:pt>
                <c:pt idx="52">
                  <c:v>0.1633883755177061</c:v>
                </c:pt>
                <c:pt idx="53">
                  <c:v>0.18089180524879148</c:v>
                </c:pt>
                <c:pt idx="54">
                  <c:v>0.1992791552140018</c:v>
                </c:pt>
                <c:pt idx="55">
                  <c:v>0.21827911446480805</c:v>
                </c:pt>
                <c:pt idx="56">
                  <c:v>0.23749148076598117</c:v>
                </c:pt>
                <c:pt idx="57">
                  <c:v>0.25642406598672474</c:v>
                </c:pt>
                <c:pt idx="58">
                  <c:v>0.27454856137064221</c:v>
                </c:pt>
                <c:pt idx="59">
                  <c:v>0.29135460098347804</c:v>
                </c:pt>
                <c:pt idx="60">
                  <c:v>0.30644493168121251</c:v>
                </c:pt>
                <c:pt idx="61">
                  <c:v>0.31957846457299827</c:v>
                </c:pt>
                <c:pt idx="62">
                  <c:v>0.32930821834025181</c:v>
                </c:pt>
                <c:pt idx="63">
                  <c:v>0.33071784255342584</c:v>
                </c:pt>
                <c:pt idx="64">
                  <c:v>0.3400420223552138</c:v>
                </c:pt>
                <c:pt idx="65">
                  <c:v>0.34185261370748604</c:v>
                </c:pt>
                <c:pt idx="66">
                  <c:v>0.3456180392632428</c:v>
                </c:pt>
                <c:pt idx="67">
                  <c:v>0.34932409413079246</c:v>
                </c:pt>
                <c:pt idx="68">
                  <c:v>0.35180152154631594</c:v>
                </c:pt>
                <c:pt idx="69">
                  <c:v>0.35408453186028777</c:v>
                </c:pt>
                <c:pt idx="70">
                  <c:v>0.35637642655397167</c:v>
                </c:pt>
                <c:pt idx="71">
                  <c:v>0.35724770032058251</c:v>
                </c:pt>
                <c:pt idx="72">
                  <c:v>0.36349999999999999</c:v>
                </c:pt>
                <c:pt idx="73">
                  <c:v>0.36553741254119182</c:v>
                </c:pt>
                <c:pt idx="74">
                  <c:v>0.37875703113526238</c:v>
                </c:pt>
                <c:pt idx="75">
                  <c:v>0.39383812565335097</c:v>
                </c:pt>
                <c:pt idx="76">
                  <c:v>0.4111535385123074</c:v>
                </c:pt>
                <c:pt idx="77">
                  <c:v>0.43103429277734373</c:v>
                </c:pt>
                <c:pt idx="78">
                  <c:v>0.43753199489925065</c:v>
                </c:pt>
                <c:pt idx="79">
                  <c:v>0.4550502650976187</c:v>
                </c:pt>
                <c:pt idx="80">
                  <c:v>0.48316790852435632</c:v>
                </c:pt>
                <c:pt idx="81">
                  <c:v>0.51545128257196104</c:v>
                </c:pt>
                <c:pt idx="82">
                  <c:v>0.55251755472113384</c:v>
                </c:pt>
                <c:pt idx="83">
                  <c:v>0.59507532998037016</c:v>
                </c:pt>
                <c:pt idx="84">
                  <c:v>0.60980080442358853</c:v>
                </c:pt>
                <c:pt idx="85">
                  <c:v>0.62240019378106415</c:v>
                </c:pt>
                <c:pt idx="86">
                  <c:v>0.64310628398127401</c:v>
                </c:pt>
                <c:pt idx="87">
                  <c:v>0.66688005671653006</c:v>
                </c:pt>
                <c:pt idx="88">
                  <c:v>0.69417599985379796</c:v>
                </c:pt>
                <c:pt idx="89">
                  <c:v>0.72551593584776786</c:v>
                </c:pt>
                <c:pt idx="90">
                  <c:v>0.73696236153979544</c:v>
                </c:pt>
                <c:pt idx="91">
                  <c:v>0.75130020077613402</c:v>
                </c:pt>
                <c:pt idx="92">
                  <c:v>0.7754418427632912</c:v>
                </c:pt>
                <c:pt idx="93">
                  <c:v>0.80316015638734317</c:v>
                </c:pt>
                <c:pt idx="94">
                  <c:v>0.83498503844556859</c:v>
                </c:pt>
                <c:pt idx="95">
                  <c:v>0.87152489222293306</c:v>
                </c:pt>
                <c:pt idx="96">
                  <c:v>0.8855745851383654</c:v>
                </c:pt>
                <c:pt idx="97">
                  <c:v>0.90160262739752395</c:v>
                </c:pt>
                <c:pt idx="98">
                  <c:v>0.9292711467104251</c:v>
                </c:pt>
                <c:pt idx="99">
                  <c:v>0.96103885726519511</c:v>
                </c:pt>
                <c:pt idx="100">
                  <c:v>0.98374293394872914</c:v>
                </c:pt>
                <c:pt idx="101">
                  <c:v>0.98667634152131689</c:v>
                </c:pt>
                <c:pt idx="102">
                  <c:v>0.99559747665729614</c:v>
                </c:pt>
                <c:pt idx="103">
                  <c:v>0.99919998965746881</c:v>
                </c:pt>
                <c:pt idx="104">
                  <c:v>0.99927302226603398</c:v>
                </c:pt>
                <c:pt idx="105">
                  <c:v>0.99940236674099903</c:v>
                </c:pt>
                <c:pt idx="106">
                  <c:v>0.99955087406830123</c:v>
                </c:pt>
                <c:pt idx="107">
                  <c:v>0.99972138329404414</c:v>
                </c:pt>
                <c:pt idx="108">
                  <c:v>0.9999171540789682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BAFF-44C1-8291-B26E71464ADF}"/>
            </c:ext>
          </c:extLst>
        </c:ser>
        <c:ser>
          <c:idx val="5"/>
          <c:order val="5"/>
          <c:tx>
            <c:v>Sable points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'Mélange de granulats'!$AP$43:$AP$52</c:f>
              <c:numCache>
                <c:formatCode>General</c:formatCode>
                <c:ptCount val="10"/>
                <c:pt idx="0">
                  <c:v>8</c:v>
                </c:pt>
                <c:pt idx="1">
                  <c:v>4</c:v>
                </c:pt>
                <c:pt idx="2">
                  <c:v>3.15</c:v>
                </c:pt>
                <c:pt idx="3">
                  <c:v>2</c:v>
                </c:pt>
                <c:pt idx="4">
                  <c:v>1</c:v>
                </c:pt>
                <c:pt idx="5">
                  <c:v>0.5</c:v>
                </c:pt>
                <c:pt idx="6">
                  <c:v>0.25</c:v>
                </c:pt>
                <c:pt idx="7">
                  <c:v>0.125</c:v>
                </c:pt>
                <c:pt idx="8">
                  <c:v>6.3E-2</c:v>
                </c:pt>
                <c:pt idx="9">
                  <c:v>0.06</c:v>
                </c:pt>
              </c:numCache>
            </c:numRef>
          </c:xVal>
          <c:yVal>
            <c:numRef>
              <c:f>'Mélange de granulats'!$AX$43:$AX$52</c:f>
              <c:numCache>
                <c:formatCode>0.00%</c:formatCode>
                <c:ptCount val="10"/>
                <c:pt idx="0">
                  <c:v>1</c:v>
                </c:pt>
                <c:pt idx="1">
                  <c:v>0.99880595471264</c:v>
                </c:pt>
                <c:pt idx="2">
                  <c:v>0.97573572231153627</c:v>
                </c:pt>
                <c:pt idx="3">
                  <c:v>0.82921579871397821</c:v>
                </c:pt>
                <c:pt idx="4">
                  <c:v>0.60740650976088872</c:v>
                </c:pt>
                <c:pt idx="5">
                  <c:v>0.41761314093072921</c:v>
                </c:pt>
                <c:pt idx="6">
                  <c:v>0.16049551477500101</c:v>
                </c:pt>
                <c:pt idx="7">
                  <c:v>4.0668209433705194E-2</c:v>
                </c:pt>
                <c:pt idx="8">
                  <c:v>2.9203125058274271E-2</c:v>
                </c:pt>
                <c:pt idx="9">
                  <c:v>2.8176019927451779E-2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BAFF-44C1-8291-B26E71464ADF}"/>
            </c:ext>
          </c:extLst>
        </c:ser>
        <c:ser>
          <c:idx val="6"/>
          <c:order val="6"/>
          <c:tx>
            <c:v>66F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'Mélange de granulats'!$B$44:$B$155</c:f>
              <c:numCache>
                <c:formatCode>0.0000</c:formatCode>
                <c:ptCount val="112"/>
                <c:pt idx="0">
                  <c:v>1.0000000000000001E-5</c:v>
                </c:pt>
                <c:pt idx="1">
                  <c:v>1.1482E-5</c:v>
                </c:pt>
                <c:pt idx="2">
                  <c:v>1.3183000000000001E-5</c:v>
                </c:pt>
                <c:pt idx="3">
                  <c:v>1.5136E-5</c:v>
                </c:pt>
                <c:pt idx="4">
                  <c:v>1.7378000000000002E-5</c:v>
                </c:pt>
                <c:pt idx="5">
                  <c:v>1.9952999999999997E-5</c:v>
                </c:pt>
                <c:pt idx="6">
                  <c:v>2.2909E-5</c:v>
                </c:pt>
                <c:pt idx="7">
                  <c:v>2.6302999999999999E-5</c:v>
                </c:pt>
                <c:pt idx="8">
                  <c:v>3.0200000000000002E-5</c:v>
                </c:pt>
                <c:pt idx="9">
                  <c:v>3.4674E-5</c:v>
                </c:pt>
                <c:pt idx="10">
                  <c:v>3.9811000000000002E-5</c:v>
                </c:pt>
                <c:pt idx="11">
                  <c:v>4.5708999999999999E-5</c:v>
                </c:pt>
                <c:pt idx="12">
                  <c:v>5.2481000000000001E-5</c:v>
                </c:pt>
                <c:pt idx="13">
                  <c:v>6.0256E-5</c:v>
                </c:pt>
                <c:pt idx="14">
                  <c:v>6.9182999999999991E-5</c:v>
                </c:pt>
                <c:pt idx="15">
                  <c:v>7.943300000000001E-5</c:v>
                </c:pt>
                <c:pt idx="16">
                  <c:v>9.120100000000001E-5</c:v>
                </c:pt>
                <c:pt idx="17">
                  <c:v>1.04713E-4</c:v>
                </c:pt>
                <c:pt idx="18">
                  <c:v>1.20226E-4</c:v>
                </c:pt>
                <c:pt idx="19">
                  <c:v>1.38038E-4</c:v>
                </c:pt>
                <c:pt idx="20">
                  <c:v>1.5848899999999999E-4</c:v>
                </c:pt>
                <c:pt idx="21">
                  <c:v>1.8196999999999999E-4</c:v>
                </c:pt>
                <c:pt idx="22">
                  <c:v>2.0892999999999999E-4</c:v>
                </c:pt>
                <c:pt idx="23">
                  <c:v>2.3988300000000001E-4</c:v>
                </c:pt>
                <c:pt idx="24">
                  <c:v>2.7542299999999995E-4</c:v>
                </c:pt>
                <c:pt idx="25">
                  <c:v>3.16228E-4</c:v>
                </c:pt>
                <c:pt idx="26">
                  <c:v>3.6307800000000002E-4</c:v>
                </c:pt>
                <c:pt idx="27">
                  <c:v>4.16869E-4</c:v>
                </c:pt>
                <c:pt idx="28">
                  <c:v>4.7863000000000002E-4</c:v>
                </c:pt>
                <c:pt idx="29">
                  <c:v>5.4954099999999996E-4</c:v>
                </c:pt>
                <c:pt idx="30">
                  <c:v>6.3095700000000002E-4</c:v>
                </c:pt>
                <c:pt idx="31">
                  <c:v>7.2443599999999996E-4</c:v>
                </c:pt>
                <c:pt idx="32">
                  <c:v>8.3176399999999992E-4</c:v>
                </c:pt>
                <c:pt idx="33">
                  <c:v>9.5499300000000001E-4</c:v>
                </c:pt>
                <c:pt idx="34">
                  <c:v>1.0964780000000001E-3</c:v>
                </c:pt>
                <c:pt idx="35">
                  <c:v>1.2589250000000001E-3</c:v>
                </c:pt>
                <c:pt idx="36">
                  <c:v>1.4454400000000001E-3</c:v>
                </c:pt>
                <c:pt idx="37">
                  <c:v>1.6595869999999999E-3</c:v>
                </c:pt>
                <c:pt idx="38">
                  <c:v>1.905461E-3</c:v>
                </c:pt>
                <c:pt idx="39">
                  <c:v>2.1877620000000002E-3</c:v>
                </c:pt>
                <c:pt idx="40">
                  <c:v>2.5118860000000001E-3</c:v>
                </c:pt>
                <c:pt idx="41">
                  <c:v>2.8840309999999996E-3</c:v>
                </c:pt>
                <c:pt idx="42">
                  <c:v>3.3113109999999999E-3</c:v>
                </c:pt>
                <c:pt idx="43">
                  <c:v>3.8018939999999997E-3</c:v>
                </c:pt>
                <c:pt idx="44">
                  <c:v>4.3651580000000001E-3</c:v>
                </c:pt>
                <c:pt idx="45">
                  <c:v>5.0118720000000005E-3</c:v>
                </c:pt>
                <c:pt idx="46">
                  <c:v>5.7543990000000003E-3</c:v>
                </c:pt>
                <c:pt idx="47">
                  <c:v>6.6069340000000001E-3</c:v>
                </c:pt>
                <c:pt idx="48">
                  <c:v>7.5857759999999998E-3</c:v>
                </c:pt>
                <c:pt idx="49">
                  <c:v>8.7096359999999998E-3</c:v>
                </c:pt>
                <c:pt idx="50">
                  <c:v>0.01</c:v>
                </c:pt>
                <c:pt idx="51">
                  <c:v>1.1481536000000001E-2</c:v>
                </c:pt>
                <c:pt idx="52">
                  <c:v>1.3182567000000001E-2</c:v>
                </c:pt>
                <c:pt idx="53">
                  <c:v>1.5135612E-2</c:v>
                </c:pt>
                <c:pt idx="54">
                  <c:v>1.7378008E-2</c:v>
                </c:pt>
                <c:pt idx="55">
                  <c:v>1.9952622999999999E-2</c:v>
                </c:pt>
                <c:pt idx="56">
                  <c:v>2.2908677000000002E-2</c:v>
                </c:pt>
                <c:pt idx="57">
                  <c:v>2.6302679999999998E-2</c:v>
                </c:pt>
                <c:pt idx="58">
                  <c:v>3.0199516999999999E-2</c:v>
                </c:pt>
                <c:pt idx="59">
                  <c:v>3.4673684999999996E-2</c:v>
                </c:pt>
                <c:pt idx="60">
                  <c:v>3.9810716999999995E-2</c:v>
                </c:pt>
                <c:pt idx="61">
                  <c:v>4.5708818999999998E-2</c:v>
                </c:pt>
                <c:pt idx="62">
                  <c:v>5.1623797588174883E-2</c:v>
                </c:pt>
                <c:pt idx="63">
                  <c:v>5.2480746000000002E-2</c:v>
                </c:pt>
                <c:pt idx="64">
                  <c:v>6.0255958999999998E-2</c:v>
                </c:pt>
                <c:pt idx="65">
                  <c:v>6.3E-2</c:v>
                </c:pt>
                <c:pt idx="66">
                  <c:v>6.9183096999999999E-2</c:v>
                </c:pt>
                <c:pt idx="67">
                  <c:v>7.9432823E-2</c:v>
                </c:pt>
                <c:pt idx="68">
                  <c:v>9.1201083999999988E-2</c:v>
                </c:pt>
                <c:pt idx="69">
                  <c:v>0.10471285500000001</c:v>
                </c:pt>
                <c:pt idx="70">
                  <c:v>0.120226443</c:v>
                </c:pt>
                <c:pt idx="71">
                  <c:v>0.125</c:v>
                </c:pt>
                <c:pt idx="72">
                  <c:v>0.13473462448700205</c:v>
                </c:pt>
                <c:pt idx="73">
                  <c:v>0.13803842599999999</c:v>
                </c:pt>
                <c:pt idx="74">
                  <c:v>0.15848931899999999</c:v>
                </c:pt>
                <c:pt idx="75">
                  <c:v>0.181970086</c:v>
                </c:pt>
                <c:pt idx="76">
                  <c:v>0.20892961299999999</c:v>
                </c:pt>
                <c:pt idx="77">
                  <c:v>0.239883292</c:v>
                </c:pt>
                <c:pt idx="78">
                  <c:v>0.25</c:v>
                </c:pt>
                <c:pt idx="79">
                  <c:v>0.27542286999999999</c:v>
                </c:pt>
                <c:pt idx="80">
                  <c:v>0.31622776599999997</c:v>
                </c:pt>
                <c:pt idx="81">
                  <c:v>0.36307805500000001</c:v>
                </c:pt>
                <c:pt idx="82">
                  <c:v>0.41686938300000004</c:v>
                </c:pt>
                <c:pt idx="83">
                  <c:v>0.47863009200000001</c:v>
                </c:pt>
                <c:pt idx="84">
                  <c:v>0.5</c:v>
                </c:pt>
                <c:pt idx="85">
                  <c:v>0.54954087400000007</c:v>
                </c:pt>
                <c:pt idx="86">
                  <c:v>0.63095734400000003</c:v>
                </c:pt>
                <c:pt idx="87">
                  <c:v>0.72443595999999999</c:v>
                </c:pt>
                <c:pt idx="88">
                  <c:v>0.83176377099999999</c:v>
                </c:pt>
                <c:pt idx="89">
                  <c:v>0.95499258599999992</c:v>
                </c:pt>
                <c:pt idx="90">
                  <c:v>1</c:v>
                </c:pt>
                <c:pt idx="91">
                  <c:v>1.0964781960000001</c:v>
                </c:pt>
                <c:pt idx="92">
                  <c:v>1.258925412</c:v>
                </c:pt>
                <c:pt idx="93">
                  <c:v>1.445439771</c:v>
                </c:pt>
                <c:pt idx="94">
                  <c:v>1.659586907</c:v>
                </c:pt>
                <c:pt idx="95">
                  <c:v>1.9054607180000001</c:v>
                </c:pt>
                <c:pt idx="96">
                  <c:v>2</c:v>
                </c:pt>
                <c:pt idx="97">
                  <c:v>2.1877616240000002</c:v>
                </c:pt>
                <c:pt idx="98">
                  <c:v>2.5118864319999998</c:v>
                </c:pt>
                <c:pt idx="99">
                  <c:v>2.8840315030000001</c:v>
                </c:pt>
                <c:pt idx="100">
                  <c:v>3.15</c:v>
                </c:pt>
                <c:pt idx="101">
                  <c:v>3.3113112150000004</c:v>
                </c:pt>
                <c:pt idx="102">
                  <c:v>3.8018939629999999</c:v>
                </c:pt>
                <c:pt idx="103">
                  <c:v>4</c:v>
                </c:pt>
                <c:pt idx="104">
                  <c:v>4.3651583220000001</c:v>
                </c:pt>
                <c:pt idx="105">
                  <c:v>5.0118723360000006</c:v>
                </c:pt>
                <c:pt idx="106">
                  <c:v>5.754399373</c:v>
                </c:pt>
                <c:pt idx="107">
                  <c:v>6.6069344799999996</c:v>
                </c:pt>
                <c:pt idx="108">
                  <c:v>7.5857757499999998</c:v>
                </c:pt>
                <c:pt idx="109">
                  <c:v>8</c:v>
                </c:pt>
                <c:pt idx="110">
                  <c:v>8.7096358999999985</c:v>
                </c:pt>
                <c:pt idx="111">
                  <c:v>10</c:v>
                </c:pt>
              </c:numCache>
            </c:numRef>
          </c:xVal>
          <c:yVal>
            <c:numRef>
              <c:f>'Mélange de granulats'!$Z$44:$Z$155</c:f>
              <c:numCache>
                <c:formatCode>0.000%</c:formatCode>
                <c:ptCount val="1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5.3369999999999999E-5</c:v>
                </c:pt>
                <c:pt idx="26">
                  <c:v>5.4180000000000005E-4</c:v>
                </c:pt>
                <c:pt idx="27">
                  <c:v>1.3133966666666664E-3</c:v>
                </c:pt>
                <c:pt idx="28">
                  <c:v>2.4109733333333334E-3</c:v>
                </c:pt>
                <c:pt idx="29">
                  <c:v>3.8748366666666663E-3</c:v>
                </c:pt>
                <c:pt idx="30">
                  <c:v>5.7692500000000001E-3</c:v>
                </c:pt>
                <c:pt idx="31">
                  <c:v>8.1656199999999984E-3</c:v>
                </c:pt>
                <c:pt idx="32">
                  <c:v>1.1168153333333333E-2</c:v>
                </c:pt>
                <c:pt idx="33">
                  <c:v>1.4881723333333333E-2</c:v>
                </c:pt>
                <c:pt idx="34">
                  <c:v>1.9439396666666667E-2</c:v>
                </c:pt>
                <c:pt idx="35">
                  <c:v>2.4957746666666662E-2</c:v>
                </c:pt>
                <c:pt idx="36">
                  <c:v>3.1559080000000003E-2</c:v>
                </c:pt>
                <c:pt idx="37">
                  <c:v>3.9325076666666667E-2</c:v>
                </c:pt>
                <c:pt idx="38">
                  <c:v>4.8316819999999996E-2</c:v>
                </c:pt>
                <c:pt idx="39">
                  <c:v>5.855078666666666E-2</c:v>
                </c:pt>
                <c:pt idx="40">
                  <c:v>7.0027969999999995E-2</c:v>
                </c:pt>
                <c:pt idx="41">
                  <c:v>8.2746356666666659E-2</c:v>
                </c:pt>
                <c:pt idx="42">
                  <c:v>9.6724876666666654E-2</c:v>
                </c:pt>
                <c:pt idx="43">
                  <c:v>0.11202528333333334</c:v>
                </c:pt>
                <c:pt idx="44">
                  <c:v>0.12874024000000001</c:v>
                </c:pt>
                <c:pt idx="45">
                  <c:v>0.14700870666666666</c:v>
                </c:pt>
                <c:pt idx="46">
                  <c:v>0.16695747333333333</c:v>
                </c:pt>
                <c:pt idx="47">
                  <c:v>0.18873104666666665</c:v>
                </c:pt>
                <c:pt idx="48">
                  <c:v>0.21241274999999998</c:v>
                </c:pt>
                <c:pt idx="49">
                  <c:v>0.23810756666666666</c:v>
                </c:pt>
                <c:pt idx="50">
                  <c:v>0.26584955333333327</c:v>
                </c:pt>
                <c:pt idx="51">
                  <c:v>0.2959911684460878</c:v>
                </c:pt>
                <c:pt idx="52">
                  <c:v>0.32823705030731642</c:v>
                </c:pt>
                <c:pt idx="53">
                  <c:v>0.36246807002427434</c:v>
                </c:pt>
                <c:pt idx="54">
                  <c:v>0.39831745572835903</c:v>
                </c:pt>
                <c:pt idx="55">
                  <c:v>0.43521231396259102</c:v>
                </c:pt>
                <c:pt idx="56">
                  <c:v>0.47231569147561253</c:v>
                </c:pt>
                <c:pt idx="57">
                  <c:v>0.50860058912274864</c:v>
                </c:pt>
                <c:pt idx="58">
                  <c:v>0.54296219354260811</c:v>
                </c:pt>
                <c:pt idx="59">
                  <c:v>0.57432638088730248</c:v>
                </c:pt>
                <c:pt idx="60">
                  <c:v>0.60184115588617526</c:v>
                </c:pt>
                <c:pt idx="61">
                  <c:v>0.62496267782238712</c:v>
                </c:pt>
                <c:pt idx="62">
                  <c:v>0.64119811857723963</c:v>
                </c:pt>
                <c:pt idx="63">
                  <c:v>0.64355027166837109</c:v>
                </c:pt>
                <c:pt idx="64">
                  <c:v>0.65789059898269342</c:v>
                </c:pt>
                <c:pt idx="65">
                  <c:v>0.66081825364254043</c:v>
                </c:pt>
                <c:pt idx="66">
                  <c:v>0.66725869259365311</c:v>
                </c:pt>
                <c:pt idx="67">
                  <c:v>0.6728119948163146</c:v>
                </c:pt>
                <c:pt idx="68">
                  <c:v>0.67559673989866464</c:v>
                </c:pt>
                <c:pt idx="69">
                  <c:v>0.67765979868671034</c:v>
                </c:pt>
                <c:pt idx="70">
                  <c:v>0.67936314995222458</c:v>
                </c:pt>
                <c:pt idx="71">
                  <c:v>0.68022273647790166</c:v>
                </c:pt>
                <c:pt idx="72">
                  <c:v>0.68333333333333335</c:v>
                </c:pt>
                <c:pt idx="73">
                  <c:v>0.68421825168716011</c:v>
                </c:pt>
                <c:pt idx="74">
                  <c:v>0.69092389608719518</c:v>
                </c:pt>
                <c:pt idx="75">
                  <c:v>0.6984269281857467</c:v>
                </c:pt>
                <c:pt idx="76">
                  <c:v>0.70704156144890917</c:v>
                </c:pt>
                <c:pt idx="77">
                  <c:v>0.71693248396882769</c:v>
                </c:pt>
                <c:pt idx="78">
                  <c:v>0.72016517159166693</c:v>
                </c:pt>
                <c:pt idx="79">
                  <c:v>0.7288807289042879</c:v>
                </c:pt>
                <c:pt idx="80">
                  <c:v>0.74286960623102305</c:v>
                </c:pt>
                <c:pt idx="81">
                  <c:v>0.75893098635420952</c:v>
                </c:pt>
                <c:pt idx="82">
                  <c:v>0.77737191777170833</c:v>
                </c:pt>
                <c:pt idx="83">
                  <c:v>0.79854494028874123</c:v>
                </c:pt>
                <c:pt idx="84">
                  <c:v>0.8058710469769097</c:v>
                </c:pt>
                <c:pt idx="85">
                  <c:v>0.81213939989107664</c:v>
                </c:pt>
                <c:pt idx="86">
                  <c:v>0.82244093730411638</c:v>
                </c:pt>
                <c:pt idx="87">
                  <c:v>0.83426868493359696</c:v>
                </c:pt>
                <c:pt idx="88">
                  <c:v>0.84784875614616806</c:v>
                </c:pt>
                <c:pt idx="89">
                  <c:v>0.86344076410336701</c:v>
                </c:pt>
                <c:pt idx="90">
                  <c:v>0.86913550325362954</c:v>
                </c:pt>
                <c:pt idx="91">
                  <c:v>0.87626875660504178</c:v>
                </c:pt>
                <c:pt idx="92">
                  <c:v>0.88827952376283137</c:v>
                </c:pt>
                <c:pt idx="93">
                  <c:v>0.90206972954594189</c:v>
                </c:pt>
                <c:pt idx="94">
                  <c:v>0.9179030042017754</c:v>
                </c:pt>
                <c:pt idx="95">
                  <c:v>0.9360820359318075</c:v>
                </c:pt>
                <c:pt idx="96">
                  <c:v>0.94307193290465929</c:v>
                </c:pt>
                <c:pt idx="97">
                  <c:v>0.95104608328235019</c:v>
                </c:pt>
                <c:pt idx="98">
                  <c:v>0.96481151577633084</c:v>
                </c:pt>
                <c:pt idx="99">
                  <c:v>0.98061634689810706</c:v>
                </c:pt>
                <c:pt idx="100">
                  <c:v>0.99191190743717872</c:v>
                </c:pt>
                <c:pt idx="101">
                  <c:v>0.99337131418970981</c:v>
                </c:pt>
                <c:pt idx="102">
                  <c:v>0.99780968987925189</c:v>
                </c:pt>
                <c:pt idx="103">
                  <c:v>0.99960198490421326</c:v>
                </c:pt>
                <c:pt idx="104">
                  <c:v>0.99963831953534033</c:v>
                </c:pt>
                <c:pt idx="105">
                  <c:v>0.99970267002039748</c:v>
                </c:pt>
                <c:pt idx="106">
                  <c:v>0.99977655426283651</c:v>
                </c:pt>
                <c:pt idx="107">
                  <c:v>0.99986138472340502</c:v>
                </c:pt>
                <c:pt idx="108">
                  <c:v>0.99995878312386477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BAFF-44C1-8291-B26E71464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8809184"/>
        <c:axId val="758808480"/>
      </c:scatterChart>
      <c:valAx>
        <c:axId val="758809184"/>
        <c:scaling>
          <c:logBase val="10"/>
          <c:orientation val="minMax"/>
          <c:min val="1.0000000000000003E-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Ouverture du tamis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58808480"/>
        <c:crosses val="autoZero"/>
        <c:crossBetween val="midCat"/>
      </c:valAx>
      <c:valAx>
        <c:axId val="75880848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% cumulé</a:t>
                </a:r>
                <a:r>
                  <a:rPr lang="fr-FR" baseline="0"/>
                  <a:t> de tamisat passant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%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58809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41677009218832"/>
          <c:y val="4.7598442232799652E-2"/>
          <c:w val="0.61277507484816673"/>
          <c:h val="0.71588801399825019"/>
        </c:manualLayout>
      </c:layout>
      <c:scatterChart>
        <c:scatterStyle val="smoothMarker"/>
        <c:varyColors val="0"/>
        <c:ser>
          <c:idx val="1"/>
          <c:order val="0"/>
          <c:tx>
            <c:v>66F (120)</c:v>
          </c:tx>
          <c:spPr>
            <a:ln w="127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Interprétation!$AU$30:$AU$32</c:f>
                <c:numCache>
                  <c:formatCode>General</c:formatCode>
                  <c:ptCount val="3"/>
                  <c:pt idx="0">
                    <c:v>17.967782496238939</c:v>
                  </c:pt>
                  <c:pt idx="1">
                    <c:v>4.1793985998860466</c:v>
                  </c:pt>
                  <c:pt idx="2">
                    <c:v>0.67397121871374954</c:v>
                  </c:pt>
                </c:numCache>
              </c:numRef>
            </c:plus>
            <c:minus>
              <c:numRef>
                <c:f>Interprétation!$AU$30:$AU$32</c:f>
                <c:numCache>
                  <c:formatCode>General</c:formatCode>
                  <c:ptCount val="3"/>
                  <c:pt idx="0">
                    <c:v>17.967782496238939</c:v>
                  </c:pt>
                  <c:pt idx="1">
                    <c:v>4.1793985998860466</c:v>
                  </c:pt>
                  <c:pt idx="2">
                    <c:v>0.67397121871374954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Interprétation!$AL$30:$AL$32</c:f>
              <c:numCache>
                <c:formatCode>0.0%</c:formatCode>
                <c:ptCount val="3"/>
                <c:pt idx="0">
                  <c:v>0.15959595959595949</c:v>
                </c:pt>
                <c:pt idx="1">
                  <c:v>0.17177284963466224</c:v>
                </c:pt>
                <c:pt idx="2">
                  <c:v>0.19411921234699323</c:v>
                </c:pt>
              </c:numCache>
            </c:numRef>
          </c:xVal>
          <c:yVal>
            <c:numRef>
              <c:f>Interprétation!$AT$30:$AT$32</c:f>
              <c:numCache>
                <c:formatCode>0</c:formatCode>
                <c:ptCount val="3"/>
                <c:pt idx="0">
                  <c:v>1686.8969079239987</c:v>
                </c:pt>
                <c:pt idx="1">
                  <c:v>1791.4775594572341</c:v>
                </c:pt>
                <c:pt idx="2">
                  <c:v>1843.455836267751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3FA-46B0-9048-78504D6B580C}"/>
            </c:ext>
          </c:extLst>
        </c:ser>
        <c:ser>
          <c:idx val="2"/>
          <c:order val="1"/>
          <c:tx>
            <c:v>66F (180)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Interprétation!$AU$33:$AU$35</c:f>
                <c:numCache>
                  <c:formatCode>General</c:formatCode>
                  <c:ptCount val="3"/>
                  <c:pt idx="0">
                    <c:v>3.9431281242538656</c:v>
                  </c:pt>
                  <c:pt idx="1">
                    <c:v>33.079063223069092</c:v>
                  </c:pt>
                  <c:pt idx="2">
                    <c:v>23.434851680781811</c:v>
                  </c:pt>
                </c:numCache>
              </c:numRef>
            </c:plus>
            <c:minus>
              <c:numRef>
                <c:f>Interprétation!$AU$33:$AU$35</c:f>
                <c:numCache>
                  <c:formatCode>General</c:formatCode>
                  <c:ptCount val="3"/>
                  <c:pt idx="0">
                    <c:v>3.9431281242538656</c:v>
                  </c:pt>
                  <c:pt idx="1">
                    <c:v>33.079063223069092</c:v>
                  </c:pt>
                  <c:pt idx="2">
                    <c:v>23.434851680781811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Interprétation!$AL$33:$AL$35</c:f>
              <c:numCache>
                <c:formatCode>0.0%</c:formatCode>
                <c:ptCount val="3"/>
                <c:pt idx="0">
                  <c:v>0.15405940594059411</c:v>
                </c:pt>
                <c:pt idx="1">
                  <c:v>0.16687737041719336</c:v>
                </c:pt>
                <c:pt idx="2">
                  <c:v>0.19145802650957272</c:v>
                </c:pt>
              </c:numCache>
            </c:numRef>
          </c:xVal>
          <c:yVal>
            <c:numRef>
              <c:f>Interprétation!$AT$33:$AT$35</c:f>
              <c:numCache>
                <c:formatCode>0</c:formatCode>
                <c:ptCount val="3"/>
                <c:pt idx="0">
                  <c:v>1624.6746599489011</c:v>
                </c:pt>
                <c:pt idx="1">
                  <c:v>1801.3980455388714</c:v>
                </c:pt>
                <c:pt idx="2">
                  <c:v>1920.2078878074599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3FA-46B0-9048-78504D6B580C}"/>
            </c:ext>
          </c:extLst>
        </c:ser>
        <c:ser>
          <c:idx val="3"/>
          <c:order val="2"/>
          <c:tx>
            <c:v>33F (120)</c:v>
          </c:tx>
          <c:spPr>
            <a:ln w="12700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chemeClr val="accent6">
                    <a:lumMod val="40000"/>
                    <a:lumOff val="60000"/>
                  </a:schemeClr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Interprétation!$AU$36:$AU$38</c:f>
                <c:numCache>
                  <c:formatCode>General</c:formatCode>
                  <c:ptCount val="3"/>
                  <c:pt idx="0">
                    <c:v>38.583962118650788</c:v>
                  </c:pt>
                  <c:pt idx="1">
                    <c:v>44.096592383486055</c:v>
                  </c:pt>
                  <c:pt idx="2">
                    <c:v>7.8200063963922535</c:v>
                  </c:pt>
                </c:numCache>
              </c:numRef>
            </c:plus>
            <c:minus>
              <c:numRef>
                <c:f>Interprétation!$AU$36:$AU$38</c:f>
                <c:numCache>
                  <c:formatCode>General</c:formatCode>
                  <c:ptCount val="3"/>
                  <c:pt idx="0">
                    <c:v>38.583962118650788</c:v>
                  </c:pt>
                  <c:pt idx="1">
                    <c:v>44.096592383486055</c:v>
                  </c:pt>
                  <c:pt idx="2">
                    <c:v>7.8200063963922535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Interprétation!$AL$36:$AL$38</c:f>
              <c:numCache>
                <c:formatCode>0.0%</c:formatCode>
                <c:ptCount val="3"/>
                <c:pt idx="0">
                  <c:v>0.1380179171332587</c:v>
                </c:pt>
                <c:pt idx="1">
                  <c:v>0.15827633378932976</c:v>
                </c:pt>
                <c:pt idx="2">
                  <c:v>0.18302945301542778</c:v>
                </c:pt>
              </c:numCache>
            </c:numRef>
          </c:xVal>
          <c:yVal>
            <c:numRef>
              <c:f>Interprétation!$AT$36:$AT$38</c:f>
              <c:numCache>
                <c:formatCode>0</c:formatCode>
                <c:ptCount val="3"/>
                <c:pt idx="0">
                  <c:v>1777.2875878037937</c:v>
                </c:pt>
                <c:pt idx="1">
                  <c:v>1856.9025070729181</c:v>
                </c:pt>
                <c:pt idx="2">
                  <c:v>1938.1543203085298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3FA-46B0-9048-78504D6B580C}"/>
            </c:ext>
          </c:extLst>
        </c:ser>
        <c:ser>
          <c:idx val="4"/>
          <c:order val="3"/>
          <c:tx>
            <c:v>33F (180)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x"/>
            <c:size val="6"/>
            <c:spPr>
              <a:noFill/>
              <a:ln w="12700">
                <a:solidFill>
                  <a:schemeClr val="accent6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Interprétation!$AU$39:$AU$41</c:f>
                <c:numCache>
                  <c:formatCode>General</c:formatCode>
                  <c:ptCount val="3"/>
                  <c:pt idx="0">
                    <c:v>31.865002223075191</c:v>
                  </c:pt>
                  <c:pt idx="1">
                    <c:v>36.029878947583839</c:v>
                  </c:pt>
                  <c:pt idx="2">
                    <c:v>1.4981651118523256</c:v>
                  </c:pt>
                </c:numCache>
              </c:numRef>
            </c:plus>
            <c:minus>
              <c:numRef>
                <c:f>Interprétation!$AU$39:$AU$41</c:f>
                <c:numCache>
                  <c:formatCode>General</c:formatCode>
                  <c:ptCount val="3"/>
                  <c:pt idx="0">
                    <c:v>31.865002223075191</c:v>
                  </c:pt>
                  <c:pt idx="1">
                    <c:v>36.029878947583839</c:v>
                  </c:pt>
                  <c:pt idx="2">
                    <c:v>1.4981651118523256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Interprétation!$AL$39:$AL$41</c:f>
              <c:numCache>
                <c:formatCode>0.0%</c:formatCode>
                <c:ptCount val="3"/>
                <c:pt idx="0">
                  <c:v>0.13974205557771577</c:v>
                </c:pt>
                <c:pt idx="1">
                  <c:v>0.16399310619117055</c:v>
                </c:pt>
                <c:pt idx="2">
                  <c:v>0.19026265214606036</c:v>
                </c:pt>
              </c:numCache>
            </c:numRef>
          </c:xVal>
          <c:yVal>
            <c:numRef>
              <c:f>Interprétation!$AT$39:$AT$41</c:f>
              <c:numCache>
                <c:formatCode>0</c:formatCode>
                <c:ptCount val="3"/>
                <c:pt idx="0">
                  <c:v>1803.068030795152</c:v>
                </c:pt>
                <c:pt idx="1">
                  <c:v>1883.8230453696985</c:v>
                </c:pt>
                <c:pt idx="2">
                  <c:v>1977.9088540481807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3FA-46B0-9048-78504D6B58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298592"/>
        <c:axId val="778300704"/>
      </c:scatterChart>
      <c:valAx>
        <c:axId val="778298592"/>
        <c:scaling>
          <c:orientation val="minMax"/>
          <c:max val="0.2"/>
          <c:min val="0.1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Teneur en eau des mélanges frais au micro-ondes (%)</a:t>
                </a:r>
              </a:p>
            </c:rich>
          </c:tx>
          <c:layout>
            <c:manualLayout>
              <c:xMode val="edge"/>
              <c:yMode val="edge"/>
              <c:x val="0.1708906447484338"/>
              <c:y val="0.877731846019247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8300704"/>
        <c:crossesAt val="0"/>
        <c:crossBetween val="midCat"/>
      </c:valAx>
      <c:valAx>
        <c:axId val="778300704"/>
        <c:scaling>
          <c:orientation val="minMax"/>
          <c:max val="2000"/>
          <c:min val="1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Masse volumique (kg/m3)</a:t>
                </a:r>
              </a:p>
            </c:rich>
          </c:tx>
          <c:layout>
            <c:manualLayout>
              <c:xMode val="edge"/>
              <c:yMode val="edge"/>
              <c:x val="2.3158199449992763E-2"/>
              <c:y val="0.143416885389326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82985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195229775609355"/>
          <c:y val="0.31249868766404199"/>
          <c:w val="0.19067905265641186"/>
          <c:h val="0.32500262467191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v>Résistance minimale requise (3,5MPa)</c:v>
          </c:tx>
          <c:spPr>
            <a:noFill/>
            <a:ln w="9525">
              <a:noFill/>
              <a:prstDash val="sysDot"/>
            </a:ln>
            <a:effectLst/>
          </c:spPr>
          <c:val>
            <c:numRef>
              <c:f>Interprétation!$BM$28:$BM$41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44-4737-9C1F-6175DD5F3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018240"/>
        <c:axId val="676018592"/>
      </c:areaChar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844-4737-9C1F-6175DD5F300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844-4737-9C1F-6175DD5F300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844-4737-9C1F-6175DD5F300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844-4737-9C1F-6175DD5F300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844-4737-9C1F-6175DD5F300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844-4737-9C1F-6175DD5F300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844-4737-9C1F-6175DD5F300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844-4737-9C1F-6175DD5F3005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844-4737-9C1F-6175DD5F300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844-4737-9C1F-6175DD5F300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5844-4737-9C1F-6175DD5F300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5844-4737-9C1F-6175DD5F3005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5844-4737-9C1F-6175DD5F300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844-4737-9C1F-6175DD5F300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44-4737-9C1F-6175DD5F300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44-4737-9C1F-6175DD5F300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44-4737-9C1F-6175DD5F3005}"/>
                </c:ext>
              </c:extLst>
            </c:dLbl>
            <c:dLbl>
              <c:idx val="5"/>
              <c:layout>
                <c:manualLayout>
                  <c:x val="-5.1047933061874236E-17"/>
                  <c:y val="-4.1077724229388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844-4737-9C1F-6175DD5F3005}"/>
                </c:ext>
              </c:extLst>
            </c:dLbl>
            <c:dLbl>
              <c:idx val="6"/>
              <c:layout>
                <c:manualLayout>
                  <c:x val="0"/>
                  <c:y val="-2.75695089913865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844-4737-9C1F-6175DD5F3005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844-4737-9C1F-6175DD5F3005}"/>
                </c:ext>
              </c:extLst>
            </c:dLbl>
            <c:dLbl>
              <c:idx val="10"/>
              <c:layout>
                <c:manualLayout>
                  <c:x val="0"/>
                  <c:y val="2.29745908261554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844-4737-9C1F-6175DD5F3005}"/>
                </c:ext>
              </c:extLst>
            </c:dLbl>
            <c:dLbl>
              <c:idx val="11"/>
              <c:layout>
                <c:manualLayout>
                  <c:x val="0"/>
                  <c:y val="-3.64806913391449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844-4737-9C1F-6175DD5F30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Interprétation!$BJ$28:$BJ$41</c:f>
                <c:numCache>
                  <c:formatCode>General</c:formatCode>
                  <c:ptCount val="14"/>
                  <c:pt idx="1">
                    <c:v>0.16970562748477155</c:v>
                  </c:pt>
                  <c:pt idx="4">
                    <c:v>0.28284271247461895</c:v>
                  </c:pt>
                  <c:pt idx="5">
                    <c:v>0.88388347648318444</c:v>
                  </c:pt>
                  <c:pt idx="6">
                    <c:v>0.1838477631085022</c:v>
                  </c:pt>
                  <c:pt idx="7">
                    <c:v>4.9497474683058526E-2</c:v>
                  </c:pt>
                  <c:pt idx="9">
                    <c:v>0.29698484809834991</c:v>
                  </c:pt>
                  <c:pt idx="10">
                    <c:v>2.12132034355966E-2</c:v>
                  </c:pt>
                  <c:pt idx="11">
                    <c:v>1.0111626970967635</c:v>
                  </c:pt>
                  <c:pt idx="12">
                    <c:v>0.57982756057296858</c:v>
                  </c:pt>
                  <c:pt idx="13">
                    <c:v>0.28991378028648457</c:v>
                  </c:pt>
                </c:numCache>
              </c:numRef>
            </c:plus>
            <c:minus>
              <c:numRef>
                <c:f>Interprétation!$BJ$28:$BJ$41</c:f>
                <c:numCache>
                  <c:formatCode>General</c:formatCode>
                  <c:ptCount val="14"/>
                  <c:pt idx="1">
                    <c:v>0.16970562748477155</c:v>
                  </c:pt>
                  <c:pt idx="4">
                    <c:v>0.28284271247461895</c:v>
                  </c:pt>
                  <c:pt idx="5">
                    <c:v>0.88388347648318444</c:v>
                  </c:pt>
                  <c:pt idx="6">
                    <c:v>0.1838477631085022</c:v>
                  </c:pt>
                  <c:pt idx="7">
                    <c:v>4.9497474683058526E-2</c:v>
                  </c:pt>
                  <c:pt idx="9">
                    <c:v>0.29698484809834991</c:v>
                  </c:pt>
                  <c:pt idx="10">
                    <c:v>2.12132034355966E-2</c:v>
                  </c:pt>
                  <c:pt idx="11">
                    <c:v>1.0111626970967635</c:v>
                  </c:pt>
                  <c:pt idx="12">
                    <c:v>0.57982756057296858</c:v>
                  </c:pt>
                  <c:pt idx="13">
                    <c:v>0.28991378028648457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Interprétation!$AX$28:$AX$41</c:f>
              <c:strCache>
                <c:ptCount val="14"/>
                <c:pt idx="0">
                  <c:v>SBR-120-155</c:v>
                </c:pt>
                <c:pt idx="1">
                  <c:v>SBR-180-155</c:v>
                </c:pt>
                <c:pt idx="2">
                  <c:v>66F-120-0</c:v>
                </c:pt>
                <c:pt idx="3">
                  <c:v>33F-120-60</c:v>
                </c:pt>
                <c:pt idx="4">
                  <c:v>66F-120-45</c:v>
                </c:pt>
                <c:pt idx="5">
                  <c:v>33F-120-100</c:v>
                </c:pt>
                <c:pt idx="6">
                  <c:v>66F-120-90</c:v>
                </c:pt>
                <c:pt idx="7">
                  <c:v>33F-120-140</c:v>
                </c:pt>
                <c:pt idx="8">
                  <c:v>66F-180-0</c:v>
                </c:pt>
                <c:pt idx="9">
                  <c:v>33F-180-60</c:v>
                </c:pt>
                <c:pt idx="10">
                  <c:v>66F-180-45</c:v>
                </c:pt>
                <c:pt idx="11">
                  <c:v>33F-180-100</c:v>
                </c:pt>
                <c:pt idx="12">
                  <c:v>66F-180-90</c:v>
                </c:pt>
                <c:pt idx="13">
                  <c:v>33F-180-140</c:v>
                </c:pt>
              </c:strCache>
            </c:strRef>
          </c:cat>
          <c:val>
            <c:numRef>
              <c:f>Interprétation!$BC$28:$BC$41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3.335</c:v>
                </c:pt>
                <c:pt idx="4">
                  <c:v>4.01</c:v>
                </c:pt>
                <c:pt idx="5">
                  <c:v>5.3449999999999998</c:v>
                </c:pt>
                <c:pt idx="6">
                  <c:v>4.93</c:v>
                </c:pt>
                <c:pt idx="7">
                  <c:v>7.5549999999999997</c:v>
                </c:pt>
                <c:pt idx="8">
                  <c:v>2.94</c:v>
                </c:pt>
                <c:pt idx="9">
                  <c:v>5.76</c:v>
                </c:pt>
                <c:pt idx="10">
                  <c:v>4.9749999999999996</c:v>
                </c:pt>
                <c:pt idx="11">
                  <c:v>8.5250000000000004</c:v>
                </c:pt>
                <c:pt idx="12">
                  <c:v>7.23</c:v>
                </c:pt>
                <c:pt idx="13">
                  <c:v>12.125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844-4737-9C1F-6175DD5F30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76018240"/>
        <c:axId val="676018592"/>
      </c:barChart>
      <c:lineChart>
        <c:grouping val="standard"/>
        <c:varyColors val="0"/>
        <c:ser>
          <c:idx val="4"/>
          <c:order val="2"/>
          <c:tx>
            <c:v>Résistance minimale requise (3,5 MPa)</c:v>
          </c:tx>
          <c:spPr>
            <a:ln w="158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Interprétation!$BM$28:$BM$41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5844-4737-9C1F-6175DD5F3005}"/>
            </c:ext>
          </c:extLst>
        </c:ser>
        <c:ser>
          <c:idx val="5"/>
          <c:order val="3"/>
          <c:tx>
            <c:v>Résistance optimale (6 Mpa)</c:v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Interprétation!$BP$28:$BP$41</c:f>
              <c:numCache>
                <c:formatCode>General</c:formatCode>
                <c:ptCount val="14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5844-4737-9C1F-6175DD5F3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6018240"/>
        <c:axId val="676018592"/>
      </c:lineChart>
      <c:catAx>
        <c:axId val="67601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592"/>
        <c:crosses val="autoZero"/>
        <c:auto val="1"/>
        <c:lblAlgn val="ctr"/>
        <c:lblOffset val="100"/>
        <c:noMultiLvlLbl val="0"/>
      </c:catAx>
      <c:valAx>
        <c:axId val="6760185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v>Résistance minimale requise (3,5MPa)</c:v>
          </c:tx>
          <c:spPr>
            <a:noFill/>
            <a:ln w="9525">
              <a:noFill/>
              <a:prstDash val="sysDot"/>
            </a:ln>
            <a:effectLst/>
          </c:spPr>
          <c:val>
            <c:numRef>
              <c:f>Interprétation!$BM$28:$BM$41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7-426A-B530-A7B2D45FA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018240"/>
        <c:axId val="676018592"/>
      </c:areaChar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FB7-426A-B530-A7B2D45FA9A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FB7-426A-B530-A7B2D45FA9A4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5FB7-426A-B530-A7B2D45FA9A4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5FB7-426A-B530-A7B2D45FA9A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5FB7-426A-B530-A7B2D45FA9A4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FB7-426A-B530-A7B2D45FA9A4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5FB7-426A-B530-A7B2D45FA9A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5FB7-426A-B530-A7B2D45FA9A4}"/>
              </c:ext>
            </c:extLst>
          </c:dPt>
          <c:dPt>
            <c:idx val="8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FB7-426A-B530-A7B2D45FA9A4}"/>
              </c:ext>
            </c:extLst>
          </c:dPt>
          <c:dPt>
            <c:idx val="9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FB7-426A-B530-A7B2D45FA9A4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5FB7-426A-B530-A7B2D45FA9A4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5FB7-426A-B530-A7B2D45FA9A4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5FB7-426A-B530-A7B2D45FA9A4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5FB7-426A-B530-A7B2D45FA9A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B7-426A-B530-A7B2D45FA9A4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B7-426A-B530-A7B2D45FA9A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B7-426A-B530-A7B2D45FA9A4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FB7-426A-B530-A7B2D45FA9A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FB7-426A-B530-A7B2D45FA9A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FB7-426A-B530-A7B2D45FA9A4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FB7-426A-B530-A7B2D45FA9A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FB7-426A-B530-A7B2D45FA9A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FB7-426A-B530-A7B2D45FA9A4}"/>
                </c:ext>
              </c:extLst>
            </c:dLbl>
            <c:dLbl>
              <c:idx val="11"/>
              <c:layout>
                <c:manualLayout>
                  <c:x val="0"/>
                  <c:y val="-3.64806913391449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FB7-426A-B530-A7B2D45FA9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Interprétation!$BL$28:$BL$41</c:f>
                <c:numCache>
                  <c:formatCode>General</c:formatCode>
                  <c:ptCount val="14"/>
                  <c:pt idx="1">
                    <c:v>0.16970562748477155</c:v>
                  </c:pt>
                  <c:pt idx="7">
                    <c:v>4.9497474683058526E-2</c:v>
                  </c:pt>
                  <c:pt idx="11">
                    <c:v>1.0111626970967635</c:v>
                  </c:pt>
                  <c:pt idx="12">
                    <c:v>0.57982756057296858</c:v>
                  </c:pt>
                  <c:pt idx="13">
                    <c:v>0.28991378028648457</c:v>
                  </c:pt>
                </c:numCache>
              </c:numRef>
            </c:plus>
            <c:minus>
              <c:numRef>
                <c:f>Interprétation!$BL$28:$BL$41</c:f>
                <c:numCache>
                  <c:formatCode>General</c:formatCode>
                  <c:ptCount val="14"/>
                  <c:pt idx="1">
                    <c:v>0.16970562748477155</c:v>
                  </c:pt>
                  <c:pt idx="7">
                    <c:v>4.9497474683058526E-2</c:v>
                  </c:pt>
                  <c:pt idx="11">
                    <c:v>1.0111626970967635</c:v>
                  </c:pt>
                  <c:pt idx="12">
                    <c:v>0.57982756057296858</c:v>
                  </c:pt>
                  <c:pt idx="13">
                    <c:v>0.28991378028648457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Interprétation!$AX$28:$AX$41</c:f>
              <c:strCache>
                <c:ptCount val="14"/>
                <c:pt idx="0">
                  <c:v>SBR-120-155</c:v>
                </c:pt>
                <c:pt idx="1">
                  <c:v>SBR-180-155</c:v>
                </c:pt>
                <c:pt idx="2">
                  <c:v>66F-120-0</c:v>
                </c:pt>
                <c:pt idx="3">
                  <c:v>33F-120-60</c:v>
                </c:pt>
                <c:pt idx="4">
                  <c:v>66F-120-45</c:v>
                </c:pt>
                <c:pt idx="5">
                  <c:v>33F-120-100</c:v>
                </c:pt>
                <c:pt idx="6">
                  <c:v>66F-120-90</c:v>
                </c:pt>
                <c:pt idx="7">
                  <c:v>33F-120-140</c:v>
                </c:pt>
                <c:pt idx="8">
                  <c:v>66F-180-0</c:v>
                </c:pt>
                <c:pt idx="9">
                  <c:v>33F-180-60</c:v>
                </c:pt>
                <c:pt idx="10">
                  <c:v>66F-180-45</c:v>
                </c:pt>
                <c:pt idx="11">
                  <c:v>33F-180-100</c:v>
                </c:pt>
                <c:pt idx="12">
                  <c:v>66F-180-90</c:v>
                </c:pt>
                <c:pt idx="13">
                  <c:v>33F-180-140</c:v>
                </c:pt>
              </c:strCache>
            </c:strRef>
          </c:cat>
          <c:val>
            <c:numRef>
              <c:f>Interprétation!$BC$28:$BC$41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3.335</c:v>
                </c:pt>
                <c:pt idx="4">
                  <c:v>4.01</c:v>
                </c:pt>
                <c:pt idx="5">
                  <c:v>5.3449999999999998</c:v>
                </c:pt>
                <c:pt idx="6">
                  <c:v>4.93</c:v>
                </c:pt>
                <c:pt idx="7">
                  <c:v>7.5549999999999997</c:v>
                </c:pt>
                <c:pt idx="8">
                  <c:v>2.94</c:v>
                </c:pt>
                <c:pt idx="9">
                  <c:v>5.76</c:v>
                </c:pt>
                <c:pt idx="10">
                  <c:v>4.9749999999999996</c:v>
                </c:pt>
                <c:pt idx="11">
                  <c:v>8.5250000000000004</c:v>
                </c:pt>
                <c:pt idx="12">
                  <c:v>7.23</c:v>
                </c:pt>
                <c:pt idx="13">
                  <c:v>12.125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FB7-426A-B530-A7B2D45FA9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76018240"/>
        <c:axId val="676018592"/>
      </c:barChart>
      <c:lineChart>
        <c:grouping val="standard"/>
        <c:varyColors val="0"/>
        <c:ser>
          <c:idx val="4"/>
          <c:order val="2"/>
          <c:tx>
            <c:v>Résistance minimale requise (3,5 MPa)</c:v>
          </c:tx>
          <c:spPr>
            <a:ln w="158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Interprétation!$BM$28:$BM$41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5FB7-426A-B530-A7B2D45FA9A4}"/>
            </c:ext>
          </c:extLst>
        </c:ser>
        <c:ser>
          <c:idx val="5"/>
          <c:order val="3"/>
          <c:tx>
            <c:v>Résistance optimale (6 Mpa)</c:v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Interprétation!$BP$28:$BP$41</c:f>
              <c:numCache>
                <c:formatCode>General</c:formatCode>
                <c:ptCount val="14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5FB7-426A-B530-A7B2D45FA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6018240"/>
        <c:axId val="676018592"/>
      </c:lineChart>
      <c:catAx>
        <c:axId val="67601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592"/>
        <c:crosses val="autoZero"/>
        <c:auto val="1"/>
        <c:lblAlgn val="ctr"/>
        <c:lblOffset val="100"/>
        <c:noMultiLvlLbl val="0"/>
      </c:catAx>
      <c:valAx>
        <c:axId val="6760185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89396201608707"/>
          <c:y val="5.3926460057941029E-2"/>
          <c:w val="0.76262745102177132"/>
          <c:h val="0.60460362893808872"/>
        </c:manualLayout>
      </c:layout>
      <c:scatterChart>
        <c:scatterStyle val="smoothMarker"/>
        <c:varyColors val="0"/>
        <c:ser>
          <c:idx val="3"/>
          <c:order val="3"/>
          <c:tx>
            <c:v>Optimum SBR 0/4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Graphique!$J$7</c:f>
              <c:numCache>
                <c:formatCode>General</c:formatCode>
                <c:ptCount val="1"/>
                <c:pt idx="0">
                  <c:v>13.8</c:v>
                </c:pt>
              </c:numCache>
            </c:numRef>
          </c:xVal>
          <c:yVal>
            <c:numRef>
              <c:f>Graphique!$K$7</c:f>
              <c:numCache>
                <c:formatCode>0</c:formatCode>
                <c:ptCount val="1"/>
                <c:pt idx="0">
                  <c:v>1606.9571981575227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17B-4D43-BA9A-6C58AFAF29CF}"/>
            </c:ext>
          </c:extLst>
        </c:ser>
        <c:ser>
          <c:idx val="4"/>
          <c:order val="4"/>
          <c:tx>
            <c:v>Optimum 2/3 FDL1 + 1/3 SBR 0/4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Graphique!$J$8</c:f>
              <c:numCache>
                <c:formatCode>0.0</c:formatCode>
                <c:ptCount val="1"/>
                <c:pt idx="0">
                  <c:v>16.399999999999999</c:v>
                </c:pt>
              </c:numCache>
            </c:numRef>
          </c:xVal>
          <c:yVal>
            <c:numRef>
              <c:f>Graphique!$K$8</c:f>
              <c:numCache>
                <c:formatCode>0.0</c:formatCode>
                <c:ptCount val="1"/>
                <c:pt idx="0">
                  <c:v>1700.2470693390205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17B-4D43-BA9A-6C58AFAF29CF}"/>
            </c:ext>
          </c:extLst>
        </c:ser>
        <c:ser>
          <c:idx val="5"/>
          <c:order val="5"/>
          <c:tx>
            <c:v>Optimum 1/3 FDL1 + 2/3 SBR 0/4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Graphique!$J$9</c:f>
              <c:numCache>
                <c:formatCode>General</c:formatCode>
                <c:ptCount val="1"/>
                <c:pt idx="0">
                  <c:v>19.600000000000001</c:v>
                </c:pt>
              </c:numCache>
            </c:numRef>
          </c:xVal>
          <c:yVal>
            <c:numRef>
              <c:f>Graphique!$K$9</c:f>
              <c:numCache>
                <c:formatCode>0</c:formatCode>
                <c:ptCount val="1"/>
                <c:pt idx="0">
                  <c:v>1728.2817158681864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17B-4D43-BA9A-6C58AFAF29CF}"/>
            </c:ext>
          </c:extLst>
        </c:ser>
        <c:ser>
          <c:idx val="9"/>
          <c:order val="6"/>
          <c:tx>
            <c:v>Optimum SBR 0/4 + CEM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Graphique!$J$10</c:f>
              <c:numCache>
                <c:formatCode>General</c:formatCode>
                <c:ptCount val="1"/>
                <c:pt idx="0">
                  <c:v>16.3</c:v>
                </c:pt>
              </c:numCache>
            </c:numRef>
          </c:xVal>
          <c:yVal>
            <c:numRef>
              <c:f>Graphique!$K$10</c:f>
              <c:numCache>
                <c:formatCode>0</c:formatCode>
                <c:ptCount val="1"/>
                <c:pt idx="0">
                  <c:v>1601.3893148043455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17B-4D43-BA9A-6C58AFAF29CF}"/>
            </c:ext>
          </c:extLst>
        </c:ser>
        <c:ser>
          <c:idx val="10"/>
          <c:order val="7"/>
          <c:tx>
            <c:v>Optimum 2/3 FDL1 + SBR 0/4 + CEM</c:v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xVal>
            <c:numRef>
              <c:f>Graphique!$J$11</c:f>
              <c:numCache>
                <c:formatCode>General</c:formatCode>
                <c:ptCount val="1"/>
                <c:pt idx="0">
                  <c:v>17.7</c:v>
                </c:pt>
              </c:numCache>
            </c:numRef>
          </c:xVal>
          <c:yVal>
            <c:numRef>
              <c:f>Graphique!$K$11</c:f>
              <c:numCache>
                <c:formatCode>0</c:formatCode>
                <c:ptCount val="1"/>
                <c:pt idx="0">
                  <c:v>1665.8893980990072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17B-4D43-BA9A-6C58AFAF29CF}"/>
            </c:ext>
          </c:extLst>
        </c:ser>
        <c:ser>
          <c:idx val="11"/>
          <c:order val="8"/>
          <c:tx>
            <c:v>Optimum 1/3 FDL1 + SBR 0/4 + CEM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Graphique!$J$12</c:f>
              <c:numCache>
                <c:formatCode>General</c:formatCode>
                <c:ptCount val="1"/>
                <c:pt idx="0">
                  <c:v>17</c:v>
                </c:pt>
              </c:numCache>
            </c:numRef>
          </c:xVal>
          <c:yVal>
            <c:numRef>
              <c:f>Graphique!$K$12</c:f>
              <c:numCache>
                <c:formatCode>0</c:formatCode>
                <c:ptCount val="1"/>
                <c:pt idx="0">
                  <c:v>1722.6734673258989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17B-4D43-BA9A-6C58AFAF29CF}"/>
            </c:ext>
          </c:extLst>
        </c:ser>
        <c:ser>
          <c:idx val="12"/>
          <c:order val="9"/>
          <c:tx>
            <c:v>SBR</c:v>
          </c:tx>
          <c:spPr>
            <a:ln w="9525" cap="rnd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dPt>
            <c:idx val="80"/>
            <c:marker>
              <c:symbol val="none"/>
            </c:marker>
            <c:bubble3D val="0"/>
            <c:spPr>
              <a:ln w="9525" cap="rnd">
                <a:solidFill>
                  <a:schemeClr val="accent5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7B-4D43-BA9A-6C58AFAF29CF}"/>
              </c:ext>
            </c:extLst>
          </c:dPt>
          <c:dPt>
            <c:idx val="115"/>
            <c:marker>
              <c:symbol val="none"/>
            </c:marker>
            <c:bubble3D val="0"/>
            <c:spPr>
              <a:ln w="9525" cap="rnd">
                <a:solidFill>
                  <a:schemeClr val="accent5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7B-4D43-BA9A-6C58AFAF29CF}"/>
              </c:ext>
            </c:extLst>
          </c:dPt>
          <c:dPt>
            <c:idx val="132"/>
            <c:marker>
              <c:symbol val="none"/>
            </c:marker>
            <c:bubble3D val="0"/>
            <c:spPr>
              <a:ln w="9525" cap="rnd">
                <a:solidFill>
                  <a:schemeClr val="accent5">
                    <a:lumMod val="40000"/>
                    <a:lumOff val="6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7B-4D43-BA9A-6C58AFAF29CF}"/>
              </c:ext>
            </c:extLst>
          </c:dPt>
          <c:xVal>
            <c:numRef>
              <c:f>Graphique!$A$9:$A$169</c:f>
              <c:numCache>
                <c:formatCode>General</c:formatCode>
                <c:ptCount val="161"/>
                <c:pt idx="0">
                  <c:v>6.1</c:v>
                </c:pt>
                <c:pt idx="1">
                  <c:v>6.2</c:v>
                </c:pt>
                <c:pt idx="2">
                  <c:v>6.3</c:v>
                </c:pt>
                <c:pt idx="3">
                  <c:v>6.4</c:v>
                </c:pt>
                <c:pt idx="4">
                  <c:v>6.5</c:v>
                </c:pt>
                <c:pt idx="5">
                  <c:v>6.6</c:v>
                </c:pt>
                <c:pt idx="6">
                  <c:v>6.7</c:v>
                </c:pt>
                <c:pt idx="7">
                  <c:v>6.8</c:v>
                </c:pt>
                <c:pt idx="8">
                  <c:v>6.9</c:v>
                </c:pt>
                <c:pt idx="9">
                  <c:v>7</c:v>
                </c:pt>
                <c:pt idx="10">
                  <c:v>7.1</c:v>
                </c:pt>
                <c:pt idx="11">
                  <c:v>7.2</c:v>
                </c:pt>
                <c:pt idx="12">
                  <c:v>7.3</c:v>
                </c:pt>
                <c:pt idx="13">
                  <c:v>7.4</c:v>
                </c:pt>
                <c:pt idx="14">
                  <c:v>7.4999999999999902</c:v>
                </c:pt>
                <c:pt idx="15">
                  <c:v>7.5999999999999899</c:v>
                </c:pt>
                <c:pt idx="16">
                  <c:v>7.6999999999999904</c:v>
                </c:pt>
                <c:pt idx="17">
                  <c:v>7.7999999999999901</c:v>
                </c:pt>
                <c:pt idx="18">
                  <c:v>7.8999999999999897</c:v>
                </c:pt>
                <c:pt idx="19">
                  <c:v>7.9999999999999902</c:v>
                </c:pt>
                <c:pt idx="20">
                  <c:v>8.0999999999999908</c:v>
                </c:pt>
                <c:pt idx="21">
                  <c:v>8.1999999999999904</c:v>
                </c:pt>
                <c:pt idx="22">
                  <c:v>8.2999999999999901</c:v>
                </c:pt>
                <c:pt idx="23">
                  <c:v>8.3999999999999897</c:v>
                </c:pt>
                <c:pt idx="24">
                  <c:v>8.4999999999999893</c:v>
                </c:pt>
                <c:pt idx="25">
                  <c:v>8.5999999999999908</c:v>
                </c:pt>
                <c:pt idx="26">
                  <c:v>8.6999999999999904</c:v>
                </c:pt>
                <c:pt idx="27">
                  <c:v>8.7999999999999901</c:v>
                </c:pt>
                <c:pt idx="28">
                  <c:v>8.8999999999999897</c:v>
                </c:pt>
                <c:pt idx="29">
                  <c:v>8.9999999999999893</c:v>
                </c:pt>
                <c:pt idx="30">
                  <c:v>9.0999999999999908</c:v>
                </c:pt>
                <c:pt idx="31">
                  <c:v>9.1999999999999904</c:v>
                </c:pt>
                <c:pt idx="32">
                  <c:v>9.2999999999999901</c:v>
                </c:pt>
                <c:pt idx="33">
                  <c:v>9.3999999999999897</c:v>
                </c:pt>
                <c:pt idx="34">
                  <c:v>9.4999999999999893</c:v>
                </c:pt>
                <c:pt idx="35">
                  <c:v>9.5999999999999908</c:v>
                </c:pt>
                <c:pt idx="36">
                  <c:v>9.6999999999999904</c:v>
                </c:pt>
                <c:pt idx="37">
                  <c:v>9.7999999999999901</c:v>
                </c:pt>
                <c:pt idx="38">
                  <c:v>9.8999999999999897</c:v>
                </c:pt>
                <c:pt idx="39">
                  <c:v>9.9999999999999893</c:v>
                </c:pt>
                <c:pt idx="40">
                  <c:v>10.1</c:v>
                </c:pt>
                <c:pt idx="41">
                  <c:v>10.199999999999999</c:v>
                </c:pt>
                <c:pt idx="42">
                  <c:v>10.3</c:v>
                </c:pt>
                <c:pt idx="43">
                  <c:v>10.4</c:v>
                </c:pt>
                <c:pt idx="44">
                  <c:v>10.5</c:v>
                </c:pt>
                <c:pt idx="45">
                  <c:v>10.6</c:v>
                </c:pt>
                <c:pt idx="46">
                  <c:v>10.7</c:v>
                </c:pt>
                <c:pt idx="47">
                  <c:v>10.8</c:v>
                </c:pt>
                <c:pt idx="48">
                  <c:v>10.9</c:v>
                </c:pt>
                <c:pt idx="49">
                  <c:v>11</c:v>
                </c:pt>
                <c:pt idx="50">
                  <c:v>11.1</c:v>
                </c:pt>
                <c:pt idx="51">
                  <c:v>11.2</c:v>
                </c:pt>
                <c:pt idx="52">
                  <c:v>11.3</c:v>
                </c:pt>
                <c:pt idx="53">
                  <c:v>11.4</c:v>
                </c:pt>
                <c:pt idx="54">
                  <c:v>11.5</c:v>
                </c:pt>
                <c:pt idx="55">
                  <c:v>11.6</c:v>
                </c:pt>
                <c:pt idx="56">
                  <c:v>11.7</c:v>
                </c:pt>
                <c:pt idx="57">
                  <c:v>11.8</c:v>
                </c:pt>
                <c:pt idx="58">
                  <c:v>11.9</c:v>
                </c:pt>
                <c:pt idx="59">
                  <c:v>12</c:v>
                </c:pt>
                <c:pt idx="60">
                  <c:v>12.1</c:v>
                </c:pt>
                <c:pt idx="61">
                  <c:v>12.2</c:v>
                </c:pt>
                <c:pt idx="62">
                  <c:v>12.3</c:v>
                </c:pt>
                <c:pt idx="63">
                  <c:v>12.4</c:v>
                </c:pt>
                <c:pt idx="64">
                  <c:v>12.5</c:v>
                </c:pt>
                <c:pt idx="65">
                  <c:v>12.6</c:v>
                </c:pt>
                <c:pt idx="66">
                  <c:v>12.7</c:v>
                </c:pt>
                <c:pt idx="67">
                  <c:v>12.8</c:v>
                </c:pt>
                <c:pt idx="68">
                  <c:v>12.9</c:v>
                </c:pt>
                <c:pt idx="69">
                  <c:v>13</c:v>
                </c:pt>
                <c:pt idx="70">
                  <c:v>13.1</c:v>
                </c:pt>
                <c:pt idx="71">
                  <c:v>13.2</c:v>
                </c:pt>
                <c:pt idx="72">
                  <c:v>13.3</c:v>
                </c:pt>
                <c:pt idx="73">
                  <c:v>13.4</c:v>
                </c:pt>
                <c:pt idx="74">
                  <c:v>13.5</c:v>
                </c:pt>
                <c:pt idx="75">
                  <c:v>13.6</c:v>
                </c:pt>
                <c:pt idx="76">
                  <c:v>13.7</c:v>
                </c:pt>
                <c:pt idx="77">
                  <c:v>13.8</c:v>
                </c:pt>
                <c:pt idx="78">
                  <c:v>13.9</c:v>
                </c:pt>
                <c:pt idx="79">
                  <c:v>14</c:v>
                </c:pt>
                <c:pt idx="80">
                  <c:v>14.1</c:v>
                </c:pt>
                <c:pt idx="81">
                  <c:v>14.2</c:v>
                </c:pt>
                <c:pt idx="82">
                  <c:v>14.3</c:v>
                </c:pt>
                <c:pt idx="83">
                  <c:v>14.4</c:v>
                </c:pt>
                <c:pt idx="84">
                  <c:v>14.5</c:v>
                </c:pt>
                <c:pt idx="85">
                  <c:v>14.6</c:v>
                </c:pt>
                <c:pt idx="86">
                  <c:v>14.7</c:v>
                </c:pt>
                <c:pt idx="87">
                  <c:v>14.8</c:v>
                </c:pt>
                <c:pt idx="88">
                  <c:v>14.9</c:v>
                </c:pt>
                <c:pt idx="89">
                  <c:v>15</c:v>
                </c:pt>
                <c:pt idx="90">
                  <c:v>15.1</c:v>
                </c:pt>
                <c:pt idx="91">
                  <c:v>15.2</c:v>
                </c:pt>
                <c:pt idx="92">
                  <c:v>15.3</c:v>
                </c:pt>
                <c:pt idx="93">
                  <c:v>15.4</c:v>
                </c:pt>
                <c:pt idx="94">
                  <c:v>15.5</c:v>
                </c:pt>
                <c:pt idx="95">
                  <c:v>15.6</c:v>
                </c:pt>
                <c:pt idx="96">
                  <c:v>15.7</c:v>
                </c:pt>
                <c:pt idx="97">
                  <c:v>15.8</c:v>
                </c:pt>
                <c:pt idx="98">
                  <c:v>15.9</c:v>
                </c:pt>
                <c:pt idx="99">
                  <c:v>16</c:v>
                </c:pt>
                <c:pt idx="100">
                  <c:v>16.100000000000001</c:v>
                </c:pt>
                <c:pt idx="101">
                  <c:v>16.2</c:v>
                </c:pt>
                <c:pt idx="102">
                  <c:v>16.3</c:v>
                </c:pt>
                <c:pt idx="103">
                  <c:v>16.399999999999999</c:v>
                </c:pt>
                <c:pt idx="104">
                  <c:v>16.5</c:v>
                </c:pt>
                <c:pt idx="105">
                  <c:v>16.600000000000001</c:v>
                </c:pt>
                <c:pt idx="106">
                  <c:v>16.7</c:v>
                </c:pt>
                <c:pt idx="107">
                  <c:v>16.8</c:v>
                </c:pt>
                <c:pt idx="108">
                  <c:v>16.899999999999999</c:v>
                </c:pt>
                <c:pt idx="109">
                  <c:v>17</c:v>
                </c:pt>
                <c:pt idx="110">
                  <c:v>17.100000000000001</c:v>
                </c:pt>
                <c:pt idx="111">
                  <c:v>17.2</c:v>
                </c:pt>
                <c:pt idx="112">
                  <c:v>17.3</c:v>
                </c:pt>
                <c:pt idx="113">
                  <c:v>17.399999999999999</c:v>
                </c:pt>
                <c:pt idx="114">
                  <c:v>17.5</c:v>
                </c:pt>
                <c:pt idx="115">
                  <c:v>17.600000000000001</c:v>
                </c:pt>
                <c:pt idx="116">
                  <c:v>17.7</c:v>
                </c:pt>
                <c:pt idx="117">
                  <c:v>17.8</c:v>
                </c:pt>
                <c:pt idx="118">
                  <c:v>17.899999999999999</c:v>
                </c:pt>
                <c:pt idx="119">
                  <c:v>18</c:v>
                </c:pt>
                <c:pt idx="120">
                  <c:v>18.100000000000001</c:v>
                </c:pt>
                <c:pt idx="121">
                  <c:v>18.2</c:v>
                </c:pt>
                <c:pt idx="122">
                  <c:v>18.3</c:v>
                </c:pt>
                <c:pt idx="123">
                  <c:v>18.399999999999999</c:v>
                </c:pt>
                <c:pt idx="124">
                  <c:v>18.5</c:v>
                </c:pt>
                <c:pt idx="125">
                  <c:v>18.600000000000001</c:v>
                </c:pt>
                <c:pt idx="126">
                  <c:v>18.7</c:v>
                </c:pt>
                <c:pt idx="127">
                  <c:v>18.8</c:v>
                </c:pt>
                <c:pt idx="128">
                  <c:v>18.899999999999999</c:v>
                </c:pt>
                <c:pt idx="129">
                  <c:v>19</c:v>
                </c:pt>
                <c:pt idx="130">
                  <c:v>19.100000000000001</c:v>
                </c:pt>
                <c:pt idx="131">
                  <c:v>19.2</c:v>
                </c:pt>
                <c:pt idx="132">
                  <c:v>19.3</c:v>
                </c:pt>
                <c:pt idx="133">
                  <c:v>19.399999999999999</c:v>
                </c:pt>
                <c:pt idx="134">
                  <c:v>19.5</c:v>
                </c:pt>
                <c:pt idx="135">
                  <c:v>19.600000000000001</c:v>
                </c:pt>
                <c:pt idx="136">
                  <c:v>19.7</c:v>
                </c:pt>
                <c:pt idx="137">
                  <c:v>19.8</c:v>
                </c:pt>
                <c:pt idx="138">
                  <c:v>19.899999999999999</c:v>
                </c:pt>
                <c:pt idx="139">
                  <c:v>20</c:v>
                </c:pt>
                <c:pt idx="140">
                  <c:v>20.100000000000001</c:v>
                </c:pt>
                <c:pt idx="141">
                  <c:v>20.2</c:v>
                </c:pt>
                <c:pt idx="142">
                  <c:v>20.3</c:v>
                </c:pt>
                <c:pt idx="143">
                  <c:v>20.399999999999999</c:v>
                </c:pt>
                <c:pt idx="144">
                  <c:v>20.5</c:v>
                </c:pt>
                <c:pt idx="145">
                  <c:v>20.6</c:v>
                </c:pt>
                <c:pt idx="146">
                  <c:v>20.7</c:v>
                </c:pt>
                <c:pt idx="147">
                  <c:v>20.8</c:v>
                </c:pt>
                <c:pt idx="148">
                  <c:v>20.9</c:v>
                </c:pt>
                <c:pt idx="149">
                  <c:v>21</c:v>
                </c:pt>
                <c:pt idx="150">
                  <c:v>21.1</c:v>
                </c:pt>
                <c:pt idx="151">
                  <c:v>21.2</c:v>
                </c:pt>
                <c:pt idx="152">
                  <c:v>21.3</c:v>
                </c:pt>
                <c:pt idx="153">
                  <c:v>21.4</c:v>
                </c:pt>
                <c:pt idx="154">
                  <c:v>21.5</c:v>
                </c:pt>
                <c:pt idx="155">
                  <c:v>21.6</c:v>
                </c:pt>
                <c:pt idx="156">
                  <c:v>21.7</c:v>
                </c:pt>
                <c:pt idx="157">
                  <c:v>21.8</c:v>
                </c:pt>
                <c:pt idx="158">
                  <c:v>21.9</c:v>
                </c:pt>
                <c:pt idx="159">
                  <c:v>22</c:v>
                </c:pt>
                <c:pt idx="160">
                  <c:v>22.1</c:v>
                </c:pt>
              </c:numCache>
            </c:numRef>
          </c:xVal>
          <c:yVal>
            <c:numRef>
              <c:f>Graphique!$B$9:$B$169</c:f>
              <c:numCache>
                <c:formatCode>0.0</c:formatCode>
                <c:ptCount val="161"/>
                <c:pt idx="0">
                  <c:v>1511.8640291500001</c:v>
                </c:pt>
                <c:pt idx="1">
                  <c:v>1510.6498152000004</c:v>
                </c:pt>
                <c:pt idx="2">
                  <c:v>1509.63653355</c:v>
                </c:pt>
                <c:pt idx="3">
                  <c:v>1508.8170496000002</c:v>
                </c:pt>
                <c:pt idx="4">
                  <c:v>1508.1843187500001</c:v>
                </c:pt>
                <c:pt idx="5">
                  <c:v>1507.7313864</c:v>
                </c:pt>
                <c:pt idx="6">
                  <c:v>1507.45138795</c:v>
                </c:pt>
                <c:pt idx="7">
                  <c:v>1507.3375488000001</c:v>
                </c:pt>
                <c:pt idx="8">
                  <c:v>1507.3831843500002</c:v>
                </c:pt>
                <c:pt idx="9">
                  <c:v>1507.5817000000002</c:v>
                </c:pt>
                <c:pt idx="10">
                  <c:v>1507.9265911500004</c:v>
                </c:pt>
                <c:pt idx="11">
                  <c:v>1508.4114432000003</c:v>
                </c:pt>
                <c:pt idx="12">
                  <c:v>1509.0299315500001</c:v>
                </c:pt>
                <c:pt idx="13">
                  <c:v>1509.7758215999997</c:v>
                </c:pt>
                <c:pt idx="14">
                  <c:v>1510.6429687499999</c:v>
                </c:pt>
                <c:pt idx="15">
                  <c:v>1511.6253184</c:v>
                </c:pt>
                <c:pt idx="16">
                  <c:v>1512.7169059500002</c:v>
                </c:pt>
                <c:pt idx="17">
                  <c:v>1513.9118567999999</c:v>
                </c:pt>
                <c:pt idx="18">
                  <c:v>1515.2043863499998</c:v>
                </c:pt>
                <c:pt idx="19">
                  <c:v>1516.5888000000002</c:v>
                </c:pt>
                <c:pt idx="20">
                  <c:v>1518.0594931500004</c:v>
                </c:pt>
                <c:pt idx="21">
                  <c:v>1519.6109511999998</c:v>
                </c:pt>
                <c:pt idx="22">
                  <c:v>1521.23774955</c:v>
                </c:pt>
                <c:pt idx="23">
                  <c:v>1522.9345536000003</c:v>
                </c:pt>
                <c:pt idx="24">
                  <c:v>1524.6961187500001</c:v>
                </c:pt>
                <c:pt idx="25">
                  <c:v>1526.5172904000001</c:v>
                </c:pt>
                <c:pt idx="26">
                  <c:v>1528.3930039499999</c:v>
                </c:pt>
                <c:pt idx="27">
                  <c:v>1530.3182848000001</c:v>
                </c:pt>
                <c:pt idx="28">
                  <c:v>1532.2882483499998</c:v>
                </c:pt>
                <c:pt idx="29">
                  <c:v>1534.2980999999995</c:v>
                </c:pt>
                <c:pt idx="30">
                  <c:v>1536.3431351499996</c:v>
                </c:pt>
                <c:pt idx="31">
                  <c:v>1538.4187391999999</c:v>
                </c:pt>
                <c:pt idx="32">
                  <c:v>1540.5203875500001</c:v>
                </c:pt>
                <c:pt idx="33">
                  <c:v>1542.6436456000001</c:v>
                </c:pt>
                <c:pt idx="34">
                  <c:v>1544.7841687499999</c:v>
                </c:pt>
                <c:pt idx="35">
                  <c:v>1546.9377024</c:v>
                </c:pt>
                <c:pt idx="36">
                  <c:v>1549.10008195</c:v>
                </c:pt>
                <c:pt idx="37">
                  <c:v>1551.2672327999994</c:v>
                </c:pt>
                <c:pt idx="38">
                  <c:v>1553.4351703499997</c:v>
                </c:pt>
                <c:pt idx="39">
                  <c:v>1555.6000000000004</c:v>
                </c:pt>
                <c:pt idx="40">
                  <c:v>1557.7579171499997</c:v>
                </c:pt>
                <c:pt idx="41">
                  <c:v>1559.9052072000009</c:v>
                </c:pt>
                <c:pt idx="42">
                  <c:v>1562.0382455500007</c:v>
                </c:pt>
                <c:pt idx="43">
                  <c:v>1564.1534976000003</c:v>
                </c:pt>
                <c:pt idx="44">
                  <c:v>1566.2475187499999</c:v>
                </c:pt>
                <c:pt idx="45">
                  <c:v>1568.3169544000007</c:v>
                </c:pt>
                <c:pt idx="46">
                  <c:v>1570.3585399499998</c:v>
                </c:pt>
                <c:pt idx="47">
                  <c:v>1572.3691008000005</c:v>
                </c:pt>
                <c:pt idx="48">
                  <c:v>1574.3455523500002</c:v>
                </c:pt>
                <c:pt idx="49">
                  <c:v>1576.2849000000001</c:v>
                </c:pt>
                <c:pt idx="50">
                  <c:v>1578.1842391500004</c:v>
                </c:pt>
                <c:pt idx="51">
                  <c:v>1580.0407552000001</c:v>
                </c:pt>
                <c:pt idx="52">
                  <c:v>1581.8517235500003</c:v>
                </c:pt>
                <c:pt idx="53">
                  <c:v>1583.6145096000005</c:v>
                </c:pt>
                <c:pt idx="54">
                  <c:v>1585.3265687500002</c:v>
                </c:pt>
                <c:pt idx="55">
                  <c:v>1586.9854464000005</c:v>
                </c:pt>
                <c:pt idx="56">
                  <c:v>1588.5887779499999</c:v>
                </c:pt>
                <c:pt idx="57">
                  <c:v>1590.1342888000004</c:v>
                </c:pt>
                <c:pt idx="58">
                  <c:v>1591.6197943500006</c:v>
                </c:pt>
                <c:pt idx="59">
                  <c:v>1593.0432000000001</c:v>
                </c:pt>
                <c:pt idx="60">
                  <c:v>1594.4025011500003</c:v>
                </c:pt>
                <c:pt idx="61">
                  <c:v>1595.6957831999998</c:v>
                </c:pt>
                <c:pt idx="62">
                  <c:v>1596.9212215499997</c:v>
                </c:pt>
                <c:pt idx="63">
                  <c:v>1598.0770816000013</c:v>
                </c:pt>
                <c:pt idx="64">
                  <c:v>1599.1617187500001</c:v>
                </c:pt>
                <c:pt idx="65">
                  <c:v>1600.1735783999998</c:v>
                </c:pt>
                <c:pt idx="66">
                  <c:v>1601.1111959499999</c:v>
                </c:pt>
                <c:pt idx="67">
                  <c:v>1601.9731968000006</c:v>
                </c:pt>
                <c:pt idx="68">
                  <c:v>1602.7582963499999</c:v>
                </c:pt>
                <c:pt idx="69">
                  <c:v>1603.4653000000003</c:v>
                </c:pt>
                <c:pt idx="70">
                  <c:v>1604.0931031499999</c:v>
                </c:pt>
                <c:pt idx="71">
                  <c:v>1604.6406911999993</c:v>
                </c:pt>
                <c:pt idx="72">
                  <c:v>1605.1071395499998</c:v>
                </c:pt>
                <c:pt idx="73">
                  <c:v>1605.4916135999997</c:v>
                </c:pt>
                <c:pt idx="74">
                  <c:v>1605.7933687499999</c:v>
                </c:pt>
                <c:pt idx="75">
                  <c:v>1606.0117504000004</c:v>
                </c:pt>
                <c:pt idx="76">
                  <c:v>1606.14619395</c:v>
                </c:pt>
                <c:pt idx="77">
                  <c:v>1606.1962247999995</c:v>
                </c:pt>
                <c:pt idx="78">
                  <c:v>1606.1614583499991</c:v>
                </c:pt>
                <c:pt idx="79">
                  <c:v>1606.0416</c:v>
                </c:pt>
                <c:pt idx="80">
                  <c:v>1605.8364451500006</c:v>
                </c:pt>
                <c:pt idx="81">
                  <c:v>1605.5458792000013</c:v>
                </c:pt>
                <c:pt idx="82">
                  <c:v>1605.1698775499995</c:v>
                </c:pt>
                <c:pt idx="83">
                  <c:v>1604.708505600001</c:v>
                </c:pt>
                <c:pt idx="84">
                  <c:v>1604.1619187499996</c:v>
                </c:pt>
                <c:pt idx="85">
                  <c:v>1603.5303623999994</c:v>
                </c:pt>
                <c:pt idx="86">
                  <c:v>1602.8141719499986</c:v>
                </c:pt>
                <c:pt idx="87">
                  <c:v>1602.0137727999995</c:v>
                </c:pt>
                <c:pt idx="88">
                  <c:v>1601.1296803500004</c:v>
                </c:pt>
                <c:pt idx="89">
                  <c:v>1600.162499999999</c:v>
                </c:pt>
                <c:pt idx="90">
                  <c:v>1599.1129271500017</c:v>
                </c:pt>
                <c:pt idx="91">
                  <c:v>1597.9817472000018</c:v>
                </c:pt>
                <c:pt idx="92">
                  <c:v>1596.7698355500011</c:v>
                </c:pt>
                <c:pt idx="93">
                  <c:v>1595.4781576000009</c:v>
                </c:pt>
                <c:pt idx="94">
                  <c:v>1594.1077687500006</c:v>
                </c:pt>
                <c:pt idx="95">
                  <c:v>1592.6598144000013</c:v>
                </c:pt>
                <c:pt idx="96">
                  <c:v>1591.1355299499987</c:v>
                </c:pt>
                <c:pt idx="97">
                  <c:v>1589.5362407999996</c:v>
                </c:pt>
                <c:pt idx="98">
                  <c:v>1587.8633623499995</c:v>
                </c:pt>
                <c:pt idx="99">
                  <c:v>1586.1184000000007</c:v>
                </c:pt>
                <c:pt idx="100">
                  <c:v>1584.3029491500006</c:v>
                </c:pt>
                <c:pt idx="101">
                  <c:v>1582.4186952000014</c:v>
                </c:pt>
                <c:pt idx="102">
                  <c:v>1580.4674135500004</c:v>
                </c:pt>
                <c:pt idx="103">
                  <c:v>1578.4509696000018</c:v>
                </c:pt>
                <c:pt idx="104">
                  <c:v>1576.3713187500002</c:v>
                </c:pt>
                <c:pt idx="105">
                  <c:v>1574.2305064000016</c:v>
                </c:pt>
                <c:pt idx="106">
                  <c:v>1572.0306679500004</c:v>
                </c:pt>
                <c:pt idx="107">
                  <c:v>1569.7740287999991</c:v>
                </c:pt>
                <c:pt idx="108">
                  <c:v>1567.4629043500004</c:v>
                </c:pt>
                <c:pt idx="109">
                  <c:v>1565.0997000000011</c:v>
                </c:pt>
                <c:pt idx="110">
                  <c:v>1562.6869111499987</c:v>
                </c:pt>
                <c:pt idx="111">
                  <c:v>1560.2271232000016</c:v>
                </c:pt>
                <c:pt idx="112">
                  <c:v>1557.723011550001</c:v>
                </c:pt>
                <c:pt idx="113">
                  <c:v>1555.1773416000001</c:v>
                </c:pt>
                <c:pt idx="114">
                  <c:v>1552.5929687500006</c:v>
                </c:pt>
                <c:pt idx="115">
                  <c:v>1549.9728383999986</c:v>
                </c:pt>
                <c:pt idx="116">
                  <c:v>1547.3199859500005</c:v>
                </c:pt>
                <c:pt idx="117">
                  <c:v>1544.6375368000022</c:v>
                </c:pt>
                <c:pt idx="118">
                  <c:v>1541.9287063499992</c:v>
                </c:pt>
                <c:pt idx="119">
                  <c:v>1539.196800000002</c:v>
                </c:pt>
                <c:pt idx="120">
                  <c:v>1536.4452131499997</c:v>
                </c:pt>
                <c:pt idx="121">
                  <c:v>1533.6774311999993</c:v>
                </c:pt>
                <c:pt idx="122">
                  <c:v>1530.8970295500008</c:v>
                </c:pt>
                <c:pt idx="123">
                  <c:v>1528.1076736</c:v>
                </c:pt>
                <c:pt idx="124">
                  <c:v>1525.3131187500016</c:v>
                </c:pt>
                <c:pt idx="125">
                  <c:v>1522.5172103999998</c:v>
                </c:pt>
                <c:pt idx="126">
                  <c:v>1519.7238839500019</c:v>
                </c:pt>
                <c:pt idx="127">
                  <c:v>1516.9371648000019</c:v>
                </c:pt>
                <c:pt idx="128">
                  <c:v>1514.16116835</c:v>
                </c:pt>
                <c:pt idx="129">
                  <c:v>1511.4000999999985</c:v>
                </c:pt>
                <c:pt idx="130">
                  <c:v>1508.6582551500001</c:v>
                </c:pt>
                <c:pt idx="131">
                  <c:v>1505.9400191999998</c:v>
                </c:pt>
                <c:pt idx="132">
                  <c:v>1503.2498675499987</c:v>
                </c:pt>
                <c:pt idx="133">
                  <c:v>1500.5923656000009</c:v>
                </c:pt>
                <c:pt idx="134">
                  <c:v>1497.9721687499991</c:v>
                </c:pt>
                <c:pt idx="135">
                  <c:v>1495.3940224000012</c:v>
                </c:pt>
                <c:pt idx="136">
                  <c:v>1492.8627619499998</c:v>
                </c:pt>
                <c:pt idx="137">
                  <c:v>1490.3833127999974</c:v>
                </c:pt>
                <c:pt idx="138">
                  <c:v>1487.9606903499994</c:v>
                </c:pt>
                <c:pt idx="139">
                  <c:v>1485.6</c:v>
                </c:pt>
                <c:pt idx="140">
                  <c:v>1483.3064371500009</c:v>
                </c:pt>
                <c:pt idx="141">
                  <c:v>1481.0852872</c:v>
                </c:pt>
                <c:pt idx="142">
                  <c:v>1478.9419255500011</c:v>
                </c:pt>
                <c:pt idx="143">
                  <c:v>1476.8818176000027</c:v>
                </c:pt>
                <c:pt idx="144">
                  <c:v>1474.9105187499986</c:v>
                </c:pt>
                <c:pt idx="145">
                  <c:v>1473.0336744000037</c:v>
                </c:pt>
                <c:pt idx="146">
                  <c:v>1471.2570199499992</c:v>
                </c:pt>
                <c:pt idx="147">
                  <c:v>1469.5863808000008</c:v>
                </c:pt>
                <c:pt idx="148">
                  <c:v>1468.0276723499987</c:v>
                </c:pt>
                <c:pt idx="149">
                  <c:v>1466.5868999999989</c:v>
                </c:pt>
                <c:pt idx="150">
                  <c:v>1465.2701591500022</c:v>
                </c:pt>
                <c:pt idx="151">
                  <c:v>1464.0836352000038</c:v>
                </c:pt>
                <c:pt idx="152">
                  <c:v>1463.0336035500009</c:v>
                </c:pt>
                <c:pt idx="153">
                  <c:v>1462.1264295999995</c:v>
                </c:pt>
                <c:pt idx="154">
                  <c:v>1461.3685687499978</c:v>
                </c:pt>
                <c:pt idx="155">
                  <c:v>1460.7665664000037</c:v>
                </c:pt>
                <c:pt idx="156">
                  <c:v>1460.327057949999</c:v>
                </c:pt>
                <c:pt idx="157">
                  <c:v>1460.0567688000006</c:v>
                </c:pt>
                <c:pt idx="158">
                  <c:v>1459.9625143499993</c:v>
                </c:pt>
                <c:pt idx="159">
                  <c:v>1460.0512000000022</c:v>
                </c:pt>
                <c:pt idx="160">
                  <c:v>1460.3298211499982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E17B-4D43-BA9A-6C58AFAF29CF}"/>
            </c:ext>
          </c:extLst>
        </c:ser>
        <c:ser>
          <c:idx val="13"/>
          <c:order val="10"/>
          <c:tx>
            <c:v>66F</c:v>
          </c:tx>
          <c:spPr>
            <a:ln w="9525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Graphique!$A$82:$A$160</c:f>
              <c:numCache>
                <c:formatCode>General</c:formatCode>
                <c:ptCount val="79"/>
                <c:pt idx="0">
                  <c:v>13.4</c:v>
                </c:pt>
                <c:pt idx="1">
                  <c:v>13.5</c:v>
                </c:pt>
                <c:pt idx="2">
                  <c:v>13.6</c:v>
                </c:pt>
                <c:pt idx="3">
                  <c:v>13.7</c:v>
                </c:pt>
                <c:pt idx="4">
                  <c:v>13.8</c:v>
                </c:pt>
                <c:pt idx="5">
                  <c:v>13.9</c:v>
                </c:pt>
                <c:pt idx="6">
                  <c:v>14</c:v>
                </c:pt>
                <c:pt idx="7">
                  <c:v>14.1</c:v>
                </c:pt>
                <c:pt idx="8">
                  <c:v>14.2</c:v>
                </c:pt>
                <c:pt idx="9">
                  <c:v>14.3</c:v>
                </c:pt>
                <c:pt idx="10">
                  <c:v>14.4</c:v>
                </c:pt>
                <c:pt idx="11">
                  <c:v>14.5</c:v>
                </c:pt>
                <c:pt idx="12">
                  <c:v>14.6</c:v>
                </c:pt>
                <c:pt idx="13">
                  <c:v>14.7</c:v>
                </c:pt>
                <c:pt idx="14">
                  <c:v>14.8</c:v>
                </c:pt>
                <c:pt idx="15">
                  <c:v>14.9</c:v>
                </c:pt>
                <c:pt idx="16">
                  <c:v>15</c:v>
                </c:pt>
                <c:pt idx="17">
                  <c:v>15.1</c:v>
                </c:pt>
                <c:pt idx="18">
                  <c:v>15.2</c:v>
                </c:pt>
                <c:pt idx="19">
                  <c:v>15.3</c:v>
                </c:pt>
                <c:pt idx="20">
                  <c:v>15.4</c:v>
                </c:pt>
                <c:pt idx="21">
                  <c:v>15.5</c:v>
                </c:pt>
                <c:pt idx="22">
                  <c:v>15.6</c:v>
                </c:pt>
                <c:pt idx="23">
                  <c:v>15.7</c:v>
                </c:pt>
                <c:pt idx="24">
                  <c:v>15.8</c:v>
                </c:pt>
                <c:pt idx="25">
                  <c:v>15.9</c:v>
                </c:pt>
                <c:pt idx="26">
                  <c:v>16</c:v>
                </c:pt>
                <c:pt idx="27">
                  <c:v>16.100000000000001</c:v>
                </c:pt>
                <c:pt idx="28">
                  <c:v>16.2</c:v>
                </c:pt>
                <c:pt idx="29">
                  <c:v>16.3</c:v>
                </c:pt>
                <c:pt idx="30">
                  <c:v>16.399999999999999</c:v>
                </c:pt>
                <c:pt idx="31">
                  <c:v>16.5</c:v>
                </c:pt>
                <c:pt idx="32">
                  <c:v>16.600000000000001</c:v>
                </c:pt>
                <c:pt idx="33">
                  <c:v>16.7</c:v>
                </c:pt>
                <c:pt idx="34">
                  <c:v>16.8</c:v>
                </c:pt>
                <c:pt idx="35">
                  <c:v>16.899999999999999</c:v>
                </c:pt>
                <c:pt idx="36">
                  <c:v>17</c:v>
                </c:pt>
                <c:pt idx="37">
                  <c:v>17.100000000000001</c:v>
                </c:pt>
                <c:pt idx="38">
                  <c:v>17.2</c:v>
                </c:pt>
                <c:pt idx="39">
                  <c:v>17.3</c:v>
                </c:pt>
                <c:pt idx="40">
                  <c:v>17.399999999999999</c:v>
                </c:pt>
                <c:pt idx="41">
                  <c:v>17.5</c:v>
                </c:pt>
                <c:pt idx="42">
                  <c:v>17.600000000000001</c:v>
                </c:pt>
                <c:pt idx="43">
                  <c:v>17.7</c:v>
                </c:pt>
                <c:pt idx="44">
                  <c:v>17.8</c:v>
                </c:pt>
                <c:pt idx="45">
                  <c:v>17.899999999999999</c:v>
                </c:pt>
                <c:pt idx="46">
                  <c:v>18</c:v>
                </c:pt>
                <c:pt idx="47">
                  <c:v>18.100000000000001</c:v>
                </c:pt>
                <c:pt idx="48">
                  <c:v>18.2</c:v>
                </c:pt>
                <c:pt idx="49">
                  <c:v>18.3</c:v>
                </c:pt>
                <c:pt idx="50">
                  <c:v>18.399999999999999</c:v>
                </c:pt>
                <c:pt idx="51">
                  <c:v>18.5</c:v>
                </c:pt>
                <c:pt idx="52">
                  <c:v>18.600000000000001</c:v>
                </c:pt>
                <c:pt idx="53">
                  <c:v>18.7</c:v>
                </c:pt>
                <c:pt idx="54">
                  <c:v>18.8</c:v>
                </c:pt>
                <c:pt idx="55">
                  <c:v>18.899999999999999</c:v>
                </c:pt>
                <c:pt idx="56">
                  <c:v>19</c:v>
                </c:pt>
                <c:pt idx="57">
                  <c:v>19.100000000000001</c:v>
                </c:pt>
                <c:pt idx="58">
                  <c:v>19.2</c:v>
                </c:pt>
                <c:pt idx="59">
                  <c:v>19.3</c:v>
                </c:pt>
                <c:pt idx="60">
                  <c:v>19.399999999999999</c:v>
                </c:pt>
                <c:pt idx="61">
                  <c:v>19.5</c:v>
                </c:pt>
                <c:pt idx="62">
                  <c:v>19.600000000000001</c:v>
                </c:pt>
                <c:pt idx="63">
                  <c:v>19.7</c:v>
                </c:pt>
                <c:pt idx="64">
                  <c:v>19.8</c:v>
                </c:pt>
                <c:pt idx="65">
                  <c:v>19.899999999999999</c:v>
                </c:pt>
                <c:pt idx="66">
                  <c:v>20</c:v>
                </c:pt>
                <c:pt idx="67">
                  <c:v>20.100000000000001</c:v>
                </c:pt>
                <c:pt idx="68">
                  <c:v>20.2</c:v>
                </c:pt>
                <c:pt idx="69">
                  <c:v>20.3</c:v>
                </c:pt>
                <c:pt idx="70">
                  <c:v>20.399999999999999</c:v>
                </c:pt>
                <c:pt idx="71">
                  <c:v>20.5</c:v>
                </c:pt>
                <c:pt idx="72">
                  <c:v>20.6</c:v>
                </c:pt>
                <c:pt idx="73">
                  <c:v>20.7</c:v>
                </c:pt>
                <c:pt idx="74">
                  <c:v>20.8</c:v>
                </c:pt>
                <c:pt idx="75">
                  <c:v>20.9</c:v>
                </c:pt>
                <c:pt idx="76">
                  <c:v>21</c:v>
                </c:pt>
                <c:pt idx="77">
                  <c:v>21.1</c:v>
                </c:pt>
                <c:pt idx="78">
                  <c:v>21.2</c:v>
                </c:pt>
              </c:numCache>
            </c:numRef>
          </c:xVal>
          <c:yVal>
            <c:numRef>
              <c:f>Graphique!$C$82:$C$160</c:f>
              <c:numCache>
                <c:formatCode>0.0</c:formatCode>
                <c:ptCount val="79"/>
                <c:pt idx="0">
                  <c:v>1667.6948187200069</c:v>
                </c:pt>
                <c:pt idx="1">
                  <c:v>1670.9762312499988</c:v>
                </c:pt>
                <c:pt idx="2">
                  <c:v>1674.0018483199965</c:v>
                </c:pt>
                <c:pt idx="3">
                  <c:v>1676.7856219700006</c:v>
                </c:pt>
                <c:pt idx="4">
                  <c:v>1679.3410907200014</c:v>
                </c:pt>
                <c:pt idx="5">
                  <c:v>1681.6813795699964</c:v>
                </c:pt>
                <c:pt idx="6">
                  <c:v>1683.8191999999981</c:v>
                </c:pt>
                <c:pt idx="7">
                  <c:v>1685.7668499700012</c:v>
                </c:pt>
                <c:pt idx="8">
                  <c:v>1687.5362139200006</c:v>
                </c:pt>
                <c:pt idx="9">
                  <c:v>1689.1387627700096</c:v>
                </c:pt>
                <c:pt idx="10">
                  <c:v>1690.5855539199983</c:v>
                </c:pt>
                <c:pt idx="11">
                  <c:v>1691.8872312499952</c:v>
                </c:pt>
                <c:pt idx="12">
                  <c:v>1693.05402512</c:v>
                </c:pt>
                <c:pt idx="13">
                  <c:v>1694.0957523700054</c:v>
                </c:pt>
                <c:pt idx="14">
                  <c:v>1695.021816319997</c:v>
                </c:pt>
                <c:pt idx="15">
                  <c:v>1695.8412067699974</c:v>
                </c:pt>
                <c:pt idx="16">
                  <c:v>1696.5625</c:v>
                </c:pt>
                <c:pt idx="17">
                  <c:v>1697.1938587699988</c:v>
                </c:pt>
                <c:pt idx="18">
                  <c:v>1697.7430323199878</c:v>
                </c:pt>
                <c:pt idx="19">
                  <c:v>1698.2173563699907</c:v>
                </c:pt>
                <c:pt idx="20">
                  <c:v>1698.6237531199949</c:v>
                </c:pt>
                <c:pt idx="21">
                  <c:v>1698.9687312500027</c:v>
                </c:pt>
                <c:pt idx="22">
                  <c:v>1699.2583859199949</c:v>
                </c:pt>
                <c:pt idx="23">
                  <c:v>1699.4983987700034</c:v>
                </c:pt>
                <c:pt idx="24">
                  <c:v>1699.6940379199877</c:v>
                </c:pt>
                <c:pt idx="25">
                  <c:v>1699.8501579700023</c:v>
                </c:pt>
                <c:pt idx="26">
                  <c:v>1699.9712</c:v>
                </c:pt>
                <c:pt idx="27">
                  <c:v>1700.0611915699992</c:v>
                </c:pt>
                <c:pt idx="28">
                  <c:v>1700.1237467199899</c:v>
                </c:pt>
                <c:pt idx="29">
                  <c:v>1700.1620659700056</c:v>
                </c:pt>
                <c:pt idx="30">
                  <c:v>1700.1789363200005</c:v>
                </c:pt>
                <c:pt idx="31">
                  <c:v>1700.1767312500015</c:v>
                </c:pt>
                <c:pt idx="32">
                  <c:v>1700.1574107199922</c:v>
                </c:pt>
                <c:pt idx="33">
                  <c:v>1700.122521169993</c:v>
                </c:pt>
                <c:pt idx="34">
                  <c:v>1700.0731955200099</c:v>
                </c:pt>
                <c:pt idx="35">
                  <c:v>1700.0101531699984</c:v>
                </c:pt>
                <c:pt idx="36">
                  <c:v>1699.9336999999941</c:v>
                </c:pt>
                <c:pt idx="37">
                  <c:v>1699.8437283700041</c:v>
                </c:pt>
                <c:pt idx="38">
                  <c:v>1699.7397171200064</c:v>
                </c:pt>
                <c:pt idx="39">
                  <c:v>1699.6207315699939</c:v>
                </c:pt>
                <c:pt idx="40">
                  <c:v>1699.4854235200037</c:v>
                </c:pt>
                <c:pt idx="41">
                  <c:v>1699.33203125</c:v>
                </c:pt>
                <c:pt idx="42">
                  <c:v>1699.1583795199986</c:v>
                </c:pt>
                <c:pt idx="43">
                  <c:v>1698.9618795699935</c:v>
                </c:pt>
                <c:pt idx="44">
                  <c:v>1698.7395291199937</c:v>
                </c:pt>
                <c:pt idx="45">
                  <c:v>1698.4879123699866</c:v>
                </c:pt>
                <c:pt idx="46">
                  <c:v>1698.2032000000108</c:v>
                </c:pt>
                <c:pt idx="47">
                  <c:v>1697.8811491699962</c:v>
                </c:pt>
                <c:pt idx="48">
                  <c:v>1697.5171035199965</c:v>
                </c:pt>
                <c:pt idx="49">
                  <c:v>1697.1059931699929</c:v>
                </c:pt>
                <c:pt idx="50">
                  <c:v>1696.6423347200034</c:v>
                </c:pt>
                <c:pt idx="51">
                  <c:v>1696.1202312500027</c:v>
                </c:pt>
                <c:pt idx="52">
                  <c:v>1695.5333723200019</c:v>
                </c:pt>
                <c:pt idx="53">
                  <c:v>1694.8750339699982</c:v>
                </c:pt>
                <c:pt idx="54">
                  <c:v>1694.1380787199887</c:v>
                </c:pt>
                <c:pt idx="55">
                  <c:v>1693.3149555700147</c:v>
                </c:pt>
                <c:pt idx="56">
                  <c:v>1692.3977000000086</c:v>
                </c:pt>
                <c:pt idx="57">
                  <c:v>1691.377933970005</c:v>
                </c:pt>
                <c:pt idx="58">
                  <c:v>1690.2468659199949</c:v>
                </c:pt>
                <c:pt idx="59">
                  <c:v>1688.9952907700062</c:v>
                </c:pt>
                <c:pt idx="60">
                  <c:v>1687.6135899199871</c:v>
                </c:pt>
                <c:pt idx="61">
                  <c:v>1686.0917312499951</c:v>
                </c:pt>
                <c:pt idx="62">
                  <c:v>1684.4192691199714</c:v>
                </c:pt>
                <c:pt idx="63">
                  <c:v>1682.5853443700034</c:v>
                </c:pt>
                <c:pt idx="64">
                  <c:v>1680.5786843199894</c:v>
                </c:pt>
                <c:pt idx="65">
                  <c:v>1678.3876027700098</c:v>
                </c:pt>
                <c:pt idx="66">
                  <c:v>1676</c:v>
                </c:pt>
                <c:pt idx="67">
                  <c:v>1673.4033627699973</c:v>
                </c:pt>
                <c:pt idx="68">
                  <c:v>1670.5847643200104</c:v>
                </c:pt>
                <c:pt idx="69">
                  <c:v>1667.5308643699973</c:v>
                </c:pt>
                <c:pt idx="70">
                  <c:v>1664.2279091199889</c:v>
                </c:pt>
                <c:pt idx="71">
                  <c:v>1660.6617312499875</c:v>
                </c:pt>
                <c:pt idx="72">
                  <c:v>1656.8177499199955</c:v>
                </c:pt>
                <c:pt idx="73">
                  <c:v>1652.6809707699867</c:v>
                </c:pt>
                <c:pt idx="74">
                  <c:v>1648.2359859200078</c:v>
                </c:pt>
                <c:pt idx="75">
                  <c:v>1643.4669739699893</c:v>
                </c:pt>
                <c:pt idx="76">
                  <c:v>1638.3577000000078</c:v>
                </c:pt>
                <c:pt idx="77">
                  <c:v>1632.8915155700088</c:v>
                </c:pt>
                <c:pt idx="78">
                  <c:v>1627.0513587199821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E17B-4D43-BA9A-6C58AFAF29CF}"/>
            </c:ext>
          </c:extLst>
        </c:ser>
        <c:ser>
          <c:idx val="14"/>
          <c:order val="11"/>
          <c:tx>
            <c:v>33F</c:v>
          </c:tx>
          <c:spPr>
            <a:ln w="952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Graphique!$A$59:$A$170</c:f>
              <c:numCache>
                <c:formatCode>General</c:formatCode>
                <c:ptCount val="112"/>
                <c:pt idx="0">
                  <c:v>11.1</c:v>
                </c:pt>
                <c:pt idx="1">
                  <c:v>11.2</c:v>
                </c:pt>
                <c:pt idx="2">
                  <c:v>11.3</c:v>
                </c:pt>
                <c:pt idx="3">
                  <c:v>11.4</c:v>
                </c:pt>
                <c:pt idx="4">
                  <c:v>11.5</c:v>
                </c:pt>
                <c:pt idx="5">
                  <c:v>11.6</c:v>
                </c:pt>
                <c:pt idx="6">
                  <c:v>11.7</c:v>
                </c:pt>
                <c:pt idx="7">
                  <c:v>11.8</c:v>
                </c:pt>
                <c:pt idx="8">
                  <c:v>11.9</c:v>
                </c:pt>
                <c:pt idx="9">
                  <c:v>12</c:v>
                </c:pt>
                <c:pt idx="10">
                  <c:v>12.1</c:v>
                </c:pt>
                <c:pt idx="11">
                  <c:v>12.2</c:v>
                </c:pt>
                <c:pt idx="12">
                  <c:v>12.3</c:v>
                </c:pt>
                <c:pt idx="13">
                  <c:v>12.4</c:v>
                </c:pt>
                <c:pt idx="14">
                  <c:v>12.5</c:v>
                </c:pt>
                <c:pt idx="15">
                  <c:v>12.6</c:v>
                </c:pt>
                <c:pt idx="16">
                  <c:v>12.7</c:v>
                </c:pt>
                <c:pt idx="17">
                  <c:v>12.8</c:v>
                </c:pt>
                <c:pt idx="18">
                  <c:v>12.9</c:v>
                </c:pt>
                <c:pt idx="19">
                  <c:v>13</c:v>
                </c:pt>
                <c:pt idx="20">
                  <c:v>13.1</c:v>
                </c:pt>
                <c:pt idx="21">
                  <c:v>13.2</c:v>
                </c:pt>
                <c:pt idx="22">
                  <c:v>13.3</c:v>
                </c:pt>
                <c:pt idx="23">
                  <c:v>13.4</c:v>
                </c:pt>
                <c:pt idx="24">
                  <c:v>13.5</c:v>
                </c:pt>
                <c:pt idx="25">
                  <c:v>13.6</c:v>
                </c:pt>
                <c:pt idx="26">
                  <c:v>13.7</c:v>
                </c:pt>
                <c:pt idx="27">
                  <c:v>13.8</c:v>
                </c:pt>
                <c:pt idx="28">
                  <c:v>13.9</c:v>
                </c:pt>
                <c:pt idx="29">
                  <c:v>14</c:v>
                </c:pt>
                <c:pt idx="30">
                  <c:v>14.1</c:v>
                </c:pt>
                <c:pt idx="31">
                  <c:v>14.2</c:v>
                </c:pt>
                <c:pt idx="32">
                  <c:v>14.3</c:v>
                </c:pt>
                <c:pt idx="33">
                  <c:v>14.4</c:v>
                </c:pt>
                <c:pt idx="34">
                  <c:v>14.5</c:v>
                </c:pt>
                <c:pt idx="35">
                  <c:v>14.6</c:v>
                </c:pt>
                <c:pt idx="36">
                  <c:v>14.7</c:v>
                </c:pt>
                <c:pt idx="37">
                  <c:v>14.8</c:v>
                </c:pt>
                <c:pt idx="38">
                  <c:v>14.9</c:v>
                </c:pt>
                <c:pt idx="39">
                  <c:v>15</c:v>
                </c:pt>
                <c:pt idx="40">
                  <c:v>15.1</c:v>
                </c:pt>
                <c:pt idx="41">
                  <c:v>15.2</c:v>
                </c:pt>
                <c:pt idx="42">
                  <c:v>15.3</c:v>
                </c:pt>
                <c:pt idx="43">
                  <c:v>15.4</c:v>
                </c:pt>
                <c:pt idx="44">
                  <c:v>15.5</c:v>
                </c:pt>
                <c:pt idx="45">
                  <c:v>15.6</c:v>
                </c:pt>
                <c:pt idx="46">
                  <c:v>15.7</c:v>
                </c:pt>
                <c:pt idx="47">
                  <c:v>15.8</c:v>
                </c:pt>
                <c:pt idx="48">
                  <c:v>15.9</c:v>
                </c:pt>
                <c:pt idx="49">
                  <c:v>16</c:v>
                </c:pt>
                <c:pt idx="50">
                  <c:v>16.100000000000001</c:v>
                </c:pt>
                <c:pt idx="51">
                  <c:v>16.2</c:v>
                </c:pt>
                <c:pt idx="52">
                  <c:v>16.3</c:v>
                </c:pt>
                <c:pt idx="53">
                  <c:v>16.399999999999999</c:v>
                </c:pt>
                <c:pt idx="54">
                  <c:v>16.5</c:v>
                </c:pt>
                <c:pt idx="55">
                  <c:v>16.600000000000001</c:v>
                </c:pt>
                <c:pt idx="56">
                  <c:v>16.7</c:v>
                </c:pt>
                <c:pt idx="57">
                  <c:v>16.8</c:v>
                </c:pt>
                <c:pt idx="58">
                  <c:v>16.899999999999999</c:v>
                </c:pt>
                <c:pt idx="59">
                  <c:v>17</c:v>
                </c:pt>
                <c:pt idx="60">
                  <c:v>17.100000000000001</c:v>
                </c:pt>
                <c:pt idx="61">
                  <c:v>17.2</c:v>
                </c:pt>
                <c:pt idx="62">
                  <c:v>17.3</c:v>
                </c:pt>
                <c:pt idx="63">
                  <c:v>17.399999999999999</c:v>
                </c:pt>
                <c:pt idx="64">
                  <c:v>17.5</c:v>
                </c:pt>
                <c:pt idx="65">
                  <c:v>17.600000000000001</c:v>
                </c:pt>
                <c:pt idx="66">
                  <c:v>17.7</c:v>
                </c:pt>
                <c:pt idx="67">
                  <c:v>17.8</c:v>
                </c:pt>
                <c:pt idx="68">
                  <c:v>17.899999999999999</c:v>
                </c:pt>
                <c:pt idx="69">
                  <c:v>18</c:v>
                </c:pt>
                <c:pt idx="70">
                  <c:v>18.100000000000001</c:v>
                </c:pt>
                <c:pt idx="71">
                  <c:v>18.2</c:v>
                </c:pt>
                <c:pt idx="72">
                  <c:v>18.3</c:v>
                </c:pt>
                <c:pt idx="73">
                  <c:v>18.399999999999999</c:v>
                </c:pt>
                <c:pt idx="74">
                  <c:v>18.5</c:v>
                </c:pt>
                <c:pt idx="75">
                  <c:v>18.600000000000001</c:v>
                </c:pt>
                <c:pt idx="76">
                  <c:v>18.7</c:v>
                </c:pt>
                <c:pt idx="77">
                  <c:v>18.8</c:v>
                </c:pt>
                <c:pt idx="78">
                  <c:v>18.899999999999999</c:v>
                </c:pt>
                <c:pt idx="79">
                  <c:v>19</c:v>
                </c:pt>
                <c:pt idx="80">
                  <c:v>19.100000000000001</c:v>
                </c:pt>
                <c:pt idx="81">
                  <c:v>19.2</c:v>
                </c:pt>
                <c:pt idx="82">
                  <c:v>19.3</c:v>
                </c:pt>
                <c:pt idx="83">
                  <c:v>19.399999999999999</c:v>
                </c:pt>
                <c:pt idx="84">
                  <c:v>19.5</c:v>
                </c:pt>
                <c:pt idx="85">
                  <c:v>19.600000000000001</c:v>
                </c:pt>
                <c:pt idx="86">
                  <c:v>19.7</c:v>
                </c:pt>
                <c:pt idx="87">
                  <c:v>19.8</c:v>
                </c:pt>
                <c:pt idx="88">
                  <c:v>19.899999999999999</c:v>
                </c:pt>
                <c:pt idx="89">
                  <c:v>20</c:v>
                </c:pt>
                <c:pt idx="90">
                  <c:v>20.100000000000001</c:v>
                </c:pt>
                <c:pt idx="91">
                  <c:v>20.2</c:v>
                </c:pt>
                <c:pt idx="92">
                  <c:v>20.3</c:v>
                </c:pt>
                <c:pt idx="93">
                  <c:v>20.399999999999999</c:v>
                </c:pt>
                <c:pt idx="94">
                  <c:v>20.5</c:v>
                </c:pt>
                <c:pt idx="95">
                  <c:v>20.6</c:v>
                </c:pt>
                <c:pt idx="96">
                  <c:v>20.7</c:v>
                </c:pt>
                <c:pt idx="97">
                  <c:v>20.8</c:v>
                </c:pt>
                <c:pt idx="98">
                  <c:v>20.9</c:v>
                </c:pt>
                <c:pt idx="99">
                  <c:v>21</c:v>
                </c:pt>
                <c:pt idx="100">
                  <c:v>21.1</c:v>
                </c:pt>
                <c:pt idx="101">
                  <c:v>21.2</c:v>
                </c:pt>
                <c:pt idx="102">
                  <c:v>21.3</c:v>
                </c:pt>
                <c:pt idx="103">
                  <c:v>21.4</c:v>
                </c:pt>
                <c:pt idx="104">
                  <c:v>21.5</c:v>
                </c:pt>
                <c:pt idx="105">
                  <c:v>21.6</c:v>
                </c:pt>
                <c:pt idx="106">
                  <c:v>21.7</c:v>
                </c:pt>
                <c:pt idx="107">
                  <c:v>21.8</c:v>
                </c:pt>
                <c:pt idx="108">
                  <c:v>21.9</c:v>
                </c:pt>
                <c:pt idx="109">
                  <c:v>22</c:v>
                </c:pt>
                <c:pt idx="110">
                  <c:v>22.1</c:v>
                </c:pt>
                <c:pt idx="111">
                  <c:v>22.2</c:v>
                </c:pt>
              </c:numCache>
            </c:numRef>
          </c:xVal>
          <c:yVal>
            <c:numRef>
              <c:f>Graphique!$D$59:$D$170</c:f>
              <c:numCache>
                <c:formatCode>0.0</c:formatCode>
                <c:ptCount val="112"/>
                <c:pt idx="0">
                  <c:v>1607.305676420001</c:v>
                </c:pt>
                <c:pt idx="1">
                  <c:v>1615.0557363199987</c:v>
                </c:pt>
                <c:pt idx="2">
                  <c:v>1622.2871348200024</c:v>
                </c:pt>
                <c:pt idx="3">
                  <c:v>1629.0221859200065</c:v>
                </c:pt>
                <c:pt idx="4">
                  <c:v>1635.2827625000027</c:v>
                </c:pt>
                <c:pt idx="5">
                  <c:v>1641.0902963199987</c:v>
                </c:pt>
                <c:pt idx="6">
                  <c:v>1646.4657780199996</c:v>
                </c:pt>
                <c:pt idx="7">
                  <c:v>1651.4297571200077</c:v>
                </c:pt>
                <c:pt idx="8">
                  <c:v>1656.0023420200014</c:v>
                </c:pt>
                <c:pt idx="9">
                  <c:v>1660.2032000000036</c:v>
                </c:pt>
                <c:pt idx="10">
                  <c:v>1664.0515572199984</c:v>
                </c:pt>
                <c:pt idx="11">
                  <c:v>1667.5661987200001</c:v>
                </c:pt>
                <c:pt idx="12">
                  <c:v>1670.7654684200061</c:v>
                </c:pt>
                <c:pt idx="13">
                  <c:v>1673.6672691200074</c:v>
                </c:pt>
                <c:pt idx="14">
                  <c:v>1676.2890625</c:v>
                </c:pt>
                <c:pt idx="15">
                  <c:v>1678.6478691200027</c:v>
                </c:pt>
                <c:pt idx="16">
                  <c:v>1680.7602684199956</c:v>
                </c:pt>
                <c:pt idx="17">
                  <c:v>1682.6423987200033</c:v>
                </c:pt>
                <c:pt idx="18">
                  <c:v>1684.3099572200081</c:v>
                </c:pt>
                <c:pt idx="19">
                  <c:v>1685.7782000000007</c:v>
                </c:pt>
                <c:pt idx="20">
                  <c:v>1687.0619420200092</c:v>
                </c:pt>
                <c:pt idx="21">
                  <c:v>1688.1755571200047</c:v>
                </c:pt>
                <c:pt idx="22">
                  <c:v>1689.1329780200067</c:v>
                </c:pt>
                <c:pt idx="23">
                  <c:v>1689.9476963200104</c:v>
                </c:pt>
                <c:pt idx="24">
                  <c:v>1690.6327625000049</c:v>
                </c:pt>
                <c:pt idx="25">
                  <c:v>1691.2007859200021</c:v>
                </c:pt>
                <c:pt idx="26">
                  <c:v>1691.6639348200042</c:v>
                </c:pt>
                <c:pt idx="27">
                  <c:v>1692.0339363200073</c:v>
                </c:pt>
                <c:pt idx="28">
                  <c:v>1692.322076420005</c:v>
                </c:pt>
                <c:pt idx="29">
                  <c:v>1692.5392000000029</c:v>
                </c:pt>
                <c:pt idx="30">
                  <c:v>1692.6957108199967</c:v>
                </c:pt>
                <c:pt idx="31">
                  <c:v>1692.8015715199981</c:v>
                </c:pt>
                <c:pt idx="32">
                  <c:v>1692.8663036200123</c:v>
                </c:pt>
                <c:pt idx="33">
                  <c:v>1692.8989875200059</c:v>
                </c:pt>
                <c:pt idx="34">
                  <c:v>1692.908262500001</c:v>
                </c:pt>
                <c:pt idx="35">
                  <c:v>1692.9023267200027</c:v>
                </c:pt>
                <c:pt idx="36">
                  <c:v>1692.8889372200065</c:v>
                </c:pt>
                <c:pt idx="37">
                  <c:v>1692.8754099200087</c:v>
                </c:pt>
                <c:pt idx="38">
                  <c:v>1692.8686196200069</c:v>
                </c:pt>
                <c:pt idx="39">
                  <c:v>1692.8750000000073</c:v>
                </c:pt>
                <c:pt idx="40">
                  <c:v>1692.900543619995</c:v>
                </c:pt>
                <c:pt idx="41">
                  <c:v>1692.9508019200002</c:v>
                </c:pt>
                <c:pt idx="42">
                  <c:v>1693.0308852200105</c:v>
                </c:pt>
                <c:pt idx="43">
                  <c:v>1693.1454627200073</c:v>
                </c:pt>
                <c:pt idx="44">
                  <c:v>1693.2987625000023</c:v>
                </c:pt>
                <c:pt idx="45">
                  <c:v>1693.4945715200083</c:v>
                </c:pt>
                <c:pt idx="46">
                  <c:v>1693.7362356200028</c:v>
                </c:pt>
                <c:pt idx="47">
                  <c:v>1694.0266595200083</c:v>
                </c:pt>
                <c:pt idx="48">
                  <c:v>1694.3683068200044</c:v>
                </c:pt>
                <c:pt idx="49">
                  <c:v>1694.7632000000085</c:v>
                </c:pt>
                <c:pt idx="50">
                  <c:v>1695.2129204200101</c:v>
                </c:pt>
                <c:pt idx="51">
                  <c:v>1695.7186083199995</c:v>
                </c:pt>
                <c:pt idx="52">
                  <c:v>1696.2809628200121</c:v>
                </c:pt>
                <c:pt idx="53">
                  <c:v>1696.9002419200115</c:v>
                </c:pt>
                <c:pt idx="54">
                  <c:v>1697.5762624999988</c:v>
                </c:pt>
                <c:pt idx="55">
                  <c:v>1698.3084003200056</c:v>
                </c:pt>
                <c:pt idx="56">
                  <c:v>1699.0955900200133</c:v>
                </c:pt>
                <c:pt idx="57">
                  <c:v>1699.936325120012</c:v>
                </c:pt>
                <c:pt idx="58">
                  <c:v>1700.8286580200147</c:v>
                </c:pt>
                <c:pt idx="59">
                  <c:v>1701.7702000000136</c:v>
                </c:pt>
                <c:pt idx="60">
                  <c:v>1702.7581212200239</c:v>
                </c:pt>
                <c:pt idx="61">
                  <c:v>1703.7891507199965</c:v>
                </c:pt>
                <c:pt idx="62">
                  <c:v>1704.8595764200072</c:v>
                </c:pt>
                <c:pt idx="63">
                  <c:v>1705.9652451200091</c:v>
                </c:pt>
                <c:pt idx="64">
                  <c:v>1707.1015625</c:v>
                </c:pt>
                <c:pt idx="65">
                  <c:v>1708.2634931200082</c:v>
                </c:pt>
                <c:pt idx="66">
                  <c:v>1709.4455604200048</c:v>
                </c:pt>
                <c:pt idx="67">
                  <c:v>1710.6418467199983</c:v>
                </c:pt>
                <c:pt idx="68">
                  <c:v>1711.845993220013</c:v>
                </c:pt>
                <c:pt idx="69">
                  <c:v>1713.0512000000163</c:v>
                </c:pt>
                <c:pt idx="70">
                  <c:v>1714.2502260200054</c:v>
                </c:pt>
                <c:pt idx="71">
                  <c:v>1715.4353891200153</c:v>
                </c:pt>
                <c:pt idx="72">
                  <c:v>1716.5985660200022</c:v>
                </c:pt>
                <c:pt idx="73">
                  <c:v>1717.7311923200105</c:v>
                </c:pt>
                <c:pt idx="74">
                  <c:v>1718.8242624999984</c:v>
                </c:pt>
                <c:pt idx="75">
                  <c:v>1719.8683299200129</c:v>
                </c:pt>
                <c:pt idx="76">
                  <c:v>1720.8535068199999</c:v>
                </c:pt>
                <c:pt idx="77">
                  <c:v>1721.7694643200157</c:v>
                </c:pt>
                <c:pt idx="78">
                  <c:v>1722.6054324200231</c:v>
                </c:pt>
                <c:pt idx="79">
                  <c:v>1723.350200000008</c:v>
                </c:pt>
                <c:pt idx="80">
                  <c:v>1723.9921148200156</c:v>
                </c:pt>
                <c:pt idx="81">
                  <c:v>1724.5190835200119</c:v>
                </c:pt>
                <c:pt idx="82">
                  <c:v>1724.9185716200154</c:v>
                </c:pt>
                <c:pt idx="83">
                  <c:v>1725.1776035200091</c:v>
                </c:pt>
                <c:pt idx="84">
                  <c:v>1725.2827625000136</c:v>
                </c:pt>
                <c:pt idx="85">
                  <c:v>1725.2201907200142</c:v>
                </c:pt>
                <c:pt idx="86">
                  <c:v>1724.9755892200119</c:v>
                </c:pt>
                <c:pt idx="87">
                  <c:v>1724.5342179200234</c:v>
                </c:pt>
                <c:pt idx="88">
                  <c:v>1723.8808956200301</c:v>
                </c:pt>
                <c:pt idx="89">
                  <c:v>1723.0000000000146</c:v>
                </c:pt>
                <c:pt idx="90">
                  <c:v>1721.8754676200115</c:v>
                </c:pt>
                <c:pt idx="91">
                  <c:v>1720.4907939200202</c:v>
                </c:pt>
                <c:pt idx="92">
                  <c:v>1718.8290332200268</c:v>
                </c:pt>
                <c:pt idx="93">
                  <c:v>1716.8727987200036</c:v>
                </c:pt>
                <c:pt idx="94">
                  <c:v>1714.6042625000264</c:v>
                </c:pt>
                <c:pt idx="95">
                  <c:v>1712.0051555200116</c:v>
                </c:pt>
                <c:pt idx="96">
                  <c:v>1709.0567676200008</c:v>
                </c:pt>
                <c:pt idx="97">
                  <c:v>1705.7399475200364</c:v>
                </c:pt>
                <c:pt idx="98">
                  <c:v>1702.0351028200021</c:v>
                </c:pt>
                <c:pt idx="99">
                  <c:v>1697.9222000000154</c:v>
                </c:pt>
                <c:pt idx="100">
                  <c:v>1693.3807644200206</c:v>
                </c:pt>
                <c:pt idx="101">
                  <c:v>1688.3898803199845</c:v>
                </c:pt>
                <c:pt idx="102">
                  <c:v>1682.9281908200064</c:v>
                </c:pt>
                <c:pt idx="103">
                  <c:v>1676.9738979200192</c:v>
                </c:pt>
                <c:pt idx="104">
                  <c:v>1670.5047625000298</c:v>
                </c:pt>
                <c:pt idx="105">
                  <c:v>1663.498104319995</c:v>
                </c:pt>
                <c:pt idx="106">
                  <c:v>1655.9308020200115</c:v>
                </c:pt>
                <c:pt idx="107">
                  <c:v>1647.7792931200383</c:v>
                </c:pt>
                <c:pt idx="108">
                  <c:v>1639.0195740199997</c:v>
                </c:pt>
                <c:pt idx="109">
                  <c:v>1629.6272000000172</c:v>
                </c:pt>
                <c:pt idx="110">
                  <c:v>1619.5772852200025</c:v>
                </c:pt>
                <c:pt idx="111">
                  <c:v>1608.8445027200069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E17B-4D43-BA9A-6C58AFAF29CF}"/>
            </c:ext>
          </c:extLst>
        </c:ser>
        <c:ser>
          <c:idx val="15"/>
          <c:order val="12"/>
          <c:tx>
            <c:v>SBR + CEM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Graphique!$A$44:$A$166</c:f>
              <c:numCache>
                <c:formatCode>General</c:formatCode>
                <c:ptCount val="123"/>
                <c:pt idx="0">
                  <c:v>9.5999999999999908</c:v>
                </c:pt>
                <c:pt idx="1">
                  <c:v>9.6999999999999904</c:v>
                </c:pt>
                <c:pt idx="2">
                  <c:v>9.7999999999999901</c:v>
                </c:pt>
                <c:pt idx="3">
                  <c:v>9.8999999999999897</c:v>
                </c:pt>
                <c:pt idx="4">
                  <c:v>9.9999999999999893</c:v>
                </c:pt>
                <c:pt idx="5">
                  <c:v>10.1</c:v>
                </c:pt>
                <c:pt idx="6">
                  <c:v>10.199999999999999</c:v>
                </c:pt>
                <c:pt idx="7">
                  <c:v>10.3</c:v>
                </c:pt>
                <c:pt idx="8">
                  <c:v>10.4</c:v>
                </c:pt>
                <c:pt idx="9">
                  <c:v>10.5</c:v>
                </c:pt>
                <c:pt idx="10">
                  <c:v>10.6</c:v>
                </c:pt>
                <c:pt idx="11">
                  <c:v>10.7</c:v>
                </c:pt>
                <c:pt idx="12">
                  <c:v>10.8</c:v>
                </c:pt>
                <c:pt idx="13">
                  <c:v>10.9</c:v>
                </c:pt>
                <c:pt idx="14">
                  <c:v>11</c:v>
                </c:pt>
                <c:pt idx="15">
                  <c:v>11.1</c:v>
                </c:pt>
                <c:pt idx="16">
                  <c:v>11.2</c:v>
                </c:pt>
                <c:pt idx="17">
                  <c:v>11.3</c:v>
                </c:pt>
                <c:pt idx="18">
                  <c:v>11.4</c:v>
                </c:pt>
                <c:pt idx="19">
                  <c:v>11.5</c:v>
                </c:pt>
                <c:pt idx="20">
                  <c:v>11.6</c:v>
                </c:pt>
                <c:pt idx="21">
                  <c:v>11.7</c:v>
                </c:pt>
                <c:pt idx="22">
                  <c:v>11.8</c:v>
                </c:pt>
                <c:pt idx="23">
                  <c:v>11.9</c:v>
                </c:pt>
                <c:pt idx="24">
                  <c:v>12</c:v>
                </c:pt>
                <c:pt idx="25">
                  <c:v>12.1</c:v>
                </c:pt>
                <c:pt idx="26">
                  <c:v>12.2</c:v>
                </c:pt>
                <c:pt idx="27">
                  <c:v>12.3</c:v>
                </c:pt>
                <c:pt idx="28">
                  <c:v>12.4</c:v>
                </c:pt>
                <c:pt idx="29">
                  <c:v>12.5</c:v>
                </c:pt>
                <c:pt idx="30">
                  <c:v>12.6</c:v>
                </c:pt>
                <c:pt idx="31">
                  <c:v>12.7</c:v>
                </c:pt>
                <c:pt idx="32">
                  <c:v>12.8</c:v>
                </c:pt>
                <c:pt idx="33">
                  <c:v>12.9</c:v>
                </c:pt>
                <c:pt idx="34">
                  <c:v>13</c:v>
                </c:pt>
                <c:pt idx="35">
                  <c:v>13.1</c:v>
                </c:pt>
                <c:pt idx="36">
                  <c:v>13.2</c:v>
                </c:pt>
                <c:pt idx="37">
                  <c:v>13.3</c:v>
                </c:pt>
                <c:pt idx="38">
                  <c:v>13.4</c:v>
                </c:pt>
                <c:pt idx="39">
                  <c:v>13.5</c:v>
                </c:pt>
                <c:pt idx="40">
                  <c:v>13.6</c:v>
                </c:pt>
                <c:pt idx="41">
                  <c:v>13.7</c:v>
                </c:pt>
                <c:pt idx="42">
                  <c:v>13.8</c:v>
                </c:pt>
                <c:pt idx="43">
                  <c:v>13.9</c:v>
                </c:pt>
                <c:pt idx="44">
                  <c:v>14</c:v>
                </c:pt>
                <c:pt idx="45">
                  <c:v>14.1</c:v>
                </c:pt>
                <c:pt idx="46">
                  <c:v>14.2</c:v>
                </c:pt>
                <c:pt idx="47">
                  <c:v>14.3</c:v>
                </c:pt>
                <c:pt idx="48">
                  <c:v>14.4</c:v>
                </c:pt>
                <c:pt idx="49">
                  <c:v>14.5</c:v>
                </c:pt>
                <c:pt idx="50">
                  <c:v>14.6</c:v>
                </c:pt>
                <c:pt idx="51">
                  <c:v>14.7</c:v>
                </c:pt>
                <c:pt idx="52">
                  <c:v>14.8</c:v>
                </c:pt>
                <c:pt idx="53">
                  <c:v>14.9</c:v>
                </c:pt>
                <c:pt idx="54">
                  <c:v>15</c:v>
                </c:pt>
                <c:pt idx="55">
                  <c:v>15.1</c:v>
                </c:pt>
                <c:pt idx="56">
                  <c:v>15.2</c:v>
                </c:pt>
                <c:pt idx="57">
                  <c:v>15.3</c:v>
                </c:pt>
                <c:pt idx="58">
                  <c:v>15.4</c:v>
                </c:pt>
                <c:pt idx="59">
                  <c:v>15.5</c:v>
                </c:pt>
                <c:pt idx="60">
                  <c:v>15.6</c:v>
                </c:pt>
                <c:pt idx="61">
                  <c:v>15.7</c:v>
                </c:pt>
                <c:pt idx="62">
                  <c:v>15.8</c:v>
                </c:pt>
                <c:pt idx="63">
                  <c:v>15.9</c:v>
                </c:pt>
                <c:pt idx="64">
                  <c:v>16</c:v>
                </c:pt>
                <c:pt idx="65">
                  <c:v>16.100000000000001</c:v>
                </c:pt>
                <c:pt idx="66">
                  <c:v>16.2</c:v>
                </c:pt>
                <c:pt idx="67">
                  <c:v>16.3</c:v>
                </c:pt>
                <c:pt idx="68">
                  <c:v>16.399999999999999</c:v>
                </c:pt>
                <c:pt idx="69">
                  <c:v>16.5</c:v>
                </c:pt>
                <c:pt idx="70">
                  <c:v>16.600000000000001</c:v>
                </c:pt>
                <c:pt idx="71">
                  <c:v>16.7</c:v>
                </c:pt>
                <c:pt idx="72">
                  <c:v>16.8</c:v>
                </c:pt>
                <c:pt idx="73">
                  <c:v>16.899999999999999</c:v>
                </c:pt>
                <c:pt idx="74">
                  <c:v>17</c:v>
                </c:pt>
                <c:pt idx="75">
                  <c:v>17.100000000000001</c:v>
                </c:pt>
                <c:pt idx="76">
                  <c:v>17.2</c:v>
                </c:pt>
                <c:pt idx="77">
                  <c:v>17.3</c:v>
                </c:pt>
                <c:pt idx="78">
                  <c:v>17.399999999999999</c:v>
                </c:pt>
                <c:pt idx="79">
                  <c:v>17.5</c:v>
                </c:pt>
                <c:pt idx="80">
                  <c:v>17.600000000000001</c:v>
                </c:pt>
                <c:pt idx="81">
                  <c:v>17.7</c:v>
                </c:pt>
                <c:pt idx="82">
                  <c:v>17.8</c:v>
                </c:pt>
                <c:pt idx="83">
                  <c:v>17.899999999999999</c:v>
                </c:pt>
                <c:pt idx="84">
                  <c:v>18</c:v>
                </c:pt>
                <c:pt idx="85">
                  <c:v>18.100000000000001</c:v>
                </c:pt>
                <c:pt idx="86">
                  <c:v>18.2</c:v>
                </c:pt>
                <c:pt idx="87">
                  <c:v>18.3</c:v>
                </c:pt>
                <c:pt idx="88">
                  <c:v>18.399999999999999</c:v>
                </c:pt>
                <c:pt idx="89">
                  <c:v>18.5</c:v>
                </c:pt>
                <c:pt idx="90">
                  <c:v>18.600000000000001</c:v>
                </c:pt>
                <c:pt idx="91">
                  <c:v>18.7</c:v>
                </c:pt>
                <c:pt idx="92">
                  <c:v>18.8</c:v>
                </c:pt>
                <c:pt idx="93">
                  <c:v>18.899999999999999</c:v>
                </c:pt>
                <c:pt idx="94">
                  <c:v>19</c:v>
                </c:pt>
                <c:pt idx="95">
                  <c:v>19.100000000000001</c:v>
                </c:pt>
                <c:pt idx="96">
                  <c:v>19.2</c:v>
                </c:pt>
                <c:pt idx="97">
                  <c:v>19.3</c:v>
                </c:pt>
                <c:pt idx="98">
                  <c:v>19.399999999999999</c:v>
                </c:pt>
                <c:pt idx="99">
                  <c:v>19.5</c:v>
                </c:pt>
                <c:pt idx="100">
                  <c:v>19.600000000000001</c:v>
                </c:pt>
                <c:pt idx="101">
                  <c:v>19.7</c:v>
                </c:pt>
                <c:pt idx="102">
                  <c:v>19.8</c:v>
                </c:pt>
                <c:pt idx="103">
                  <c:v>19.899999999999999</c:v>
                </c:pt>
                <c:pt idx="104">
                  <c:v>20</c:v>
                </c:pt>
                <c:pt idx="105">
                  <c:v>20.100000000000001</c:v>
                </c:pt>
                <c:pt idx="106">
                  <c:v>20.2</c:v>
                </c:pt>
                <c:pt idx="107">
                  <c:v>20.3</c:v>
                </c:pt>
                <c:pt idx="108">
                  <c:v>20.399999999999999</c:v>
                </c:pt>
                <c:pt idx="109">
                  <c:v>20.5</c:v>
                </c:pt>
                <c:pt idx="110">
                  <c:v>20.6</c:v>
                </c:pt>
                <c:pt idx="111">
                  <c:v>20.7</c:v>
                </c:pt>
                <c:pt idx="112">
                  <c:v>20.8</c:v>
                </c:pt>
                <c:pt idx="113">
                  <c:v>20.9</c:v>
                </c:pt>
                <c:pt idx="114">
                  <c:v>21</c:v>
                </c:pt>
                <c:pt idx="115">
                  <c:v>21.1</c:v>
                </c:pt>
                <c:pt idx="116">
                  <c:v>21.2</c:v>
                </c:pt>
                <c:pt idx="117">
                  <c:v>21.3</c:v>
                </c:pt>
                <c:pt idx="118">
                  <c:v>21.4</c:v>
                </c:pt>
                <c:pt idx="119">
                  <c:v>21.5</c:v>
                </c:pt>
                <c:pt idx="120">
                  <c:v>21.6</c:v>
                </c:pt>
                <c:pt idx="121">
                  <c:v>21.7</c:v>
                </c:pt>
                <c:pt idx="122">
                  <c:v>21.8</c:v>
                </c:pt>
              </c:numCache>
            </c:numRef>
          </c:xVal>
          <c:yVal>
            <c:numRef>
              <c:f>Graphique!$E$44:$E$166</c:f>
              <c:numCache>
                <c:formatCode>0.0</c:formatCode>
                <c:ptCount val="123"/>
                <c:pt idx="0">
                  <c:v>1587.3866559999999</c:v>
                </c:pt>
                <c:pt idx="1">
                  <c:v>1587.5508769999999</c:v>
                </c:pt>
                <c:pt idx="2">
                  <c:v>1587.7247599999998</c:v>
                </c:pt>
                <c:pt idx="3">
                  <c:v>1587.907927</c:v>
                </c:pt>
                <c:pt idx="4">
                  <c:v>1588.1</c:v>
                </c:pt>
                <c:pt idx="5">
                  <c:v>1588.3006009999999</c:v>
                </c:pt>
                <c:pt idx="6">
                  <c:v>1588.509352</c:v>
                </c:pt>
                <c:pt idx="7">
                  <c:v>1588.7258749999999</c:v>
                </c:pt>
                <c:pt idx="8">
                  <c:v>1588.9497919999999</c:v>
                </c:pt>
                <c:pt idx="9">
                  <c:v>1589.1807249999999</c:v>
                </c:pt>
                <c:pt idx="10">
                  <c:v>1589.4182959999998</c:v>
                </c:pt>
                <c:pt idx="11">
                  <c:v>1589.6621269999998</c:v>
                </c:pt>
                <c:pt idx="12">
                  <c:v>1589.91184</c:v>
                </c:pt>
                <c:pt idx="13">
                  <c:v>1590.1670569999999</c:v>
                </c:pt>
                <c:pt idx="14">
                  <c:v>1590.4273999999998</c:v>
                </c:pt>
                <c:pt idx="15">
                  <c:v>1590.6924909999998</c:v>
                </c:pt>
                <c:pt idx="16">
                  <c:v>1590.9619519999999</c:v>
                </c:pt>
                <c:pt idx="17">
                  <c:v>1591.2354049999999</c:v>
                </c:pt>
                <c:pt idx="18">
                  <c:v>1591.5124719999999</c:v>
                </c:pt>
                <c:pt idx="19">
                  <c:v>1591.7927749999999</c:v>
                </c:pt>
                <c:pt idx="20">
                  <c:v>1592.075936</c:v>
                </c:pt>
                <c:pt idx="21">
                  <c:v>1592.3615769999999</c:v>
                </c:pt>
                <c:pt idx="22">
                  <c:v>1592.6493199999998</c:v>
                </c:pt>
                <c:pt idx="23">
                  <c:v>1592.9387869999998</c:v>
                </c:pt>
                <c:pt idx="24">
                  <c:v>1593.2295999999999</c:v>
                </c:pt>
                <c:pt idx="25">
                  <c:v>1593.521381</c:v>
                </c:pt>
                <c:pt idx="26">
                  <c:v>1593.813752</c:v>
                </c:pt>
                <c:pt idx="27">
                  <c:v>1594.1063349999999</c:v>
                </c:pt>
                <c:pt idx="28">
                  <c:v>1594.3987519999998</c:v>
                </c:pt>
                <c:pt idx="29">
                  <c:v>1594.690625</c:v>
                </c:pt>
                <c:pt idx="30">
                  <c:v>1594.9815759999999</c:v>
                </c:pt>
                <c:pt idx="31">
                  <c:v>1595.271227</c:v>
                </c:pt>
                <c:pt idx="32">
                  <c:v>1595.5591999999999</c:v>
                </c:pt>
                <c:pt idx="33">
                  <c:v>1595.8451169999998</c:v>
                </c:pt>
                <c:pt idx="34">
                  <c:v>1596.1286</c:v>
                </c:pt>
                <c:pt idx="35">
                  <c:v>1596.409271</c:v>
                </c:pt>
                <c:pt idx="36">
                  <c:v>1596.6867520000001</c:v>
                </c:pt>
                <c:pt idx="37">
                  <c:v>1596.9606649999998</c:v>
                </c:pt>
                <c:pt idx="38">
                  <c:v>1597.2306319999998</c:v>
                </c:pt>
                <c:pt idx="39">
                  <c:v>1597.496275</c:v>
                </c:pt>
                <c:pt idx="40">
                  <c:v>1597.757216</c:v>
                </c:pt>
                <c:pt idx="41">
                  <c:v>1598.0130769999998</c:v>
                </c:pt>
                <c:pt idx="42">
                  <c:v>1598.2634799999998</c:v>
                </c:pt>
                <c:pt idx="43">
                  <c:v>1598.5080469999998</c:v>
                </c:pt>
                <c:pt idx="44">
                  <c:v>1598.7464</c:v>
                </c:pt>
                <c:pt idx="45">
                  <c:v>1598.9781609999998</c:v>
                </c:pt>
                <c:pt idx="46">
                  <c:v>1599.2029519999999</c:v>
                </c:pt>
                <c:pt idx="47">
                  <c:v>1599.4203949999999</c:v>
                </c:pt>
                <c:pt idx="48">
                  <c:v>1599.6301119999998</c:v>
                </c:pt>
                <c:pt idx="49">
                  <c:v>1599.831725</c:v>
                </c:pt>
                <c:pt idx="50">
                  <c:v>1600.024856</c:v>
                </c:pt>
                <c:pt idx="51">
                  <c:v>1600.2091269999999</c:v>
                </c:pt>
                <c:pt idx="52">
                  <c:v>1600.3841599999998</c:v>
                </c:pt>
                <c:pt idx="53">
                  <c:v>1600.5495769999998</c:v>
                </c:pt>
                <c:pt idx="54">
                  <c:v>1600.7049999999999</c:v>
                </c:pt>
                <c:pt idx="55">
                  <c:v>1600.8500509999999</c:v>
                </c:pt>
                <c:pt idx="56">
                  <c:v>1600.9843519999999</c:v>
                </c:pt>
                <c:pt idx="57">
                  <c:v>1601.1075249999999</c:v>
                </c:pt>
                <c:pt idx="58">
                  <c:v>1601.219192</c:v>
                </c:pt>
                <c:pt idx="59">
                  <c:v>1601.3189749999999</c:v>
                </c:pt>
                <c:pt idx="60">
                  <c:v>1601.4064959999998</c:v>
                </c:pt>
                <c:pt idx="61">
                  <c:v>1601.4813769999998</c:v>
                </c:pt>
                <c:pt idx="62">
                  <c:v>1601.5432399999997</c:v>
                </c:pt>
                <c:pt idx="63">
                  <c:v>1601.5917069999998</c:v>
                </c:pt>
                <c:pt idx="64">
                  <c:v>1601.6263999999999</c:v>
                </c:pt>
                <c:pt idx="65">
                  <c:v>1601.646941</c:v>
                </c:pt>
                <c:pt idx="66">
                  <c:v>1601.6529519999999</c:v>
                </c:pt>
                <c:pt idx="67">
                  <c:v>1601.6440549999998</c:v>
                </c:pt>
                <c:pt idx="68">
                  <c:v>1601.619872</c:v>
                </c:pt>
                <c:pt idx="69">
                  <c:v>1601.5800249999998</c:v>
                </c:pt>
                <c:pt idx="70">
                  <c:v>1601.524136</c:v>
                </c:pt>
                <c:pt idx="71">
                  <c:v>1601.4518269999999</c:v>
                </c:pt>
                <c:pt idx="72">
                  <c:v>1601.3627199999999</c:v>
                </c:pt>
                <c:pt idx="73">
                  <c:v>1601.256437</c:v>
                </c:pt>
                <c:pt idx="74">
                  <c:v>1601.1325999999999</c:v>
                </c:pt>
                <c:pt idx="75">
                  <c:v>1600.9908309999998</c:v>
                </c:pt>
                <c:pt idx="76">
                  <c:v>1600.8307519999998</c:v>
                </c:pt>
                <c:pt idx="77">
                  <c:v>1600.651985</c:v>
                </c:pt>
                <c:pt idx="78">
                  <c:v>1600.4541519999998</c:v>
                </c:pt>
                <c:pt idx="79">
                  <c:v>1600.2368749999998</c:v>
                </c:pt>
                <c:pt idx="80">
                  <c:v>1599.9997759999999</c:v>
                </c:pt>
                <c:pt idx="81">
                  <c:v>1599.7424769999998</c:v>
                </c:pt>
                <c:pt idx="82">
                  <c:v>1599.4645999999998</c:v>
                </c:pt>
                <c:pt idx="83">
                  <c:v>1599.165767</c:v>
                </c:pt>
                <c:pt idx="84">
                  <c:v>1598.8455999999999</c:v>
                </c:pt>
                <c:pt idx="85">
                  <c:v>1598.5037209999998</c:v>
                </c:pt>
                <c:pt idx="86">
                  <c:v>1598.1397519999998</c:v>
                </c:pt>
                <c:pt idx="87">
                  <c:v>1597.7533149999999</c:v>
                </c:pt>
                <c:pt idx="88">
                  <c:v>1597.344032</c:v>
                </c:pt>
                <c:pt idx="89">
                  <c:v>1596.911525</c:v>
                </c:pt>
                <c:pt idx="90">
                  <c:v>1596.4554159999998</c:v>
                </c:pt>
                <c:pt idx="91">
                  <c:v>1595.9753269999999</c:v>
                </c:pt>
                <c:pt idx="92">
                  <c:v>1595.4708799999999</c:v>
                </c:pt>
                <c:pt idx="93">
                  <c:v>1594.9416969999997</c:v>
                </c:pt>
                <c:pt idx="94">
                  <c:v>1594.3873999999998</c:v>
                </c:pt>
                <c:pt idx="95">
                  <c:v>1593.8076109999997</c:v>
                </c:pt>
                <c:pt idx="96">
                  <c:v>1593.2019519999999</c:v>
                </c:pt>
                <c:pt idx="97">
                  <c:v>1592.5700449999999</c:v>
                </c:pt>
                <c:pt idx="98">
                  <c:v>1591.9115119999999</c:v>
                </c:pt>
                <c:pt idx="99">
                  <c:v>1591.2259749999998</c:v>
                </c:pt>
                <c:pt idx="100">
                  <c:v>1590.5130559999998</c:v>
                </c:pt>
                <c:pt idx="101">
                  <c:v>1589.7723769999998</c:v>
                </c:pt>
                <c:pt idx="102">
                  <c:v>1589.0035599999999</c:v>
                </c:pt>
                <c:pt idx="103">
                  <c:v>1588.2062269999999</c:v>
                </c:pt>
                <c:pt idx="104">
                  <c:v>1587.3799999999999</c:v>
                </c:pt>
                <c:pt idx="105">
                  <c:v>1586.5245009999999</c:v>
                </c:pt>
                <c:pt idx="106">
                  <c:v>1585.6393519999997</c:v>
                </c:pt>
                <c:pt idx="107">
                  <c:v>1584.7241749999998</c:v>
                </c:pt>
                <c:pt idx="108">
                  <c:v>1583.7785920000001</c:v>
                </c:pt>
                <c:pt idx="109">
                  <c:v>1582.8022249999999</c:v>
                </c:pt>
                <c:pt idx="110">
                  <c:v>1581.7946959999999</c:v>
                </c:pt>
                <c:pt idx="111">
                  <c:v>1580.755627</c:v>
                </c:pt>
                <c:pt idx="112">
                  <c:v>1579.6846399999997</c:v>
                </c:pt>
                <c:pt idx="113">
                  <c:v>1578.5813569999998</c:v>
                </c:pt>
                <c:pt idx="114">
                  <c:v>1577.4454000000001</c:v>
                </c:pt>
                <c:pt idx="115">
                  <c:v>1576.2763909999999</c:v>
                </c:pt>
                <c:pt idx="116">
                  <c:v>1575.073952</c:v>
                </c:pt>
                <c:pt idx="117">
                  <c:v>1573.8377049999999</c:v>
                </c:pt>
                <c:pt idx="118">
                  <c:v>1572.5672719999998</c:v>
                </c:pt>
                <c:pt idx="119">
                  <c:v>1571.2622749999998</c:v>
                </c:pt>
                <c:pt idx="120">
                  <c:v>1569.9223359999999</c:v>
                </c:pt>
                <c:pt idx="121">
                  <c:v>1568.5470769999997</c:v>
                </c:pt>
                <c:pt idx="122">
                  <c:v>1567.1361199999999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E17B-4D43-BA9A-6C58AFAF29CF}"/>
            </c:ext>
          </c:extLst>
        </c:ser>
        <c:ser>
          <c:idx val="16"/>
          <c:order val="13"/>
          <c:tx>
            <c:v>66F + CEM</c:v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Graphique!$A$96:$A$184</c:f>
              <c:numCache>
                <c:formatCode>General</c:formatCode>
                <c:ptCount val="89"/>
                <c:pt idx="0">
                  <c:v>14.8</c:v>
                </c:pt>
                <c:pt idx="1">
                  <c:v>14.9</c:v>
                </c:pt>
                <c:pt idx="2">
                  <c:v>15</c:v>
                </c:pt>
                <c:pt idx="3">
                  <c:v>15.1</c:v>
                </c:pt>
                <c:pt idx="4">
                  <c:v>15.2</c:v>
                </c:pt>
                <c:pt idx="5">
                  <c:v>15.3</c:v>
                </c:pt>
                <c:pt idx="6">
                  <c:v>15.4</c:v>
                </c:pt>
                <c:pt idx="7">
                  <c:v>15.5</c:v>
                </c:pt>
                <c:pt idx="8">
                  <c:v>15.6</c:v>
                </c:pt>
                <c:pt idx="9">
                  <c:v>15.7</c:v>
                </c:pt>
                <c:pt idx="10">
                  <c:v>15.8</c:v>
                </c:pt>
                <c:pt idx="11">
                  <c:v>15.9</c:v>
                </c:pt>
                <c:pt idx="12">
                  <c:v>16</c:v>
                </c:pt>
                <c:pt idx="13">
                  <c:v>16.100000000000001</c:v>
                </c:pt>
                <c:pt idx="14">
                  <c:v>16.2</c:v>
                </c:pt>
                <c:pt idx="15">
                  <c:v>16.3</c:v>
                </c:pt>
                <c:pt idx="16">
                  <c:v>16.399999999999999</c:v>
                </c:pt>
                <c:pt idx="17">
                  <c:v>16.5</c:v>
                </c:pt>
                <c:pt idx="18">
                  <c:v>16.600000000000001</c:v>
                </c:pt>
                <c:pt idx="19">
                  <c:v>16.7</c:v>
                </c:pt>
                <c:pt idx="20">
                  <c:v>16.8</c:v>
                </c:pt>
                <c:pt idx="21">
                  <c:v>16.899999999999999</c:v>
                </c:pt>
                <c:pt idx="22">
                  <c:v>17</c:v>
                </c:pt>
                <c:pt idx="23">
                  <c:v>17.100000000000001</c:v>
                </c:pt>
                <c:pt idx="24">
                  <c:v>17.2</c:v>
                </c:pt>
                <c:pt idx="25">
                  <c:v>17.3</c:v>
                </c:pt>
                <c:pt idx="26">
                  <c:v>17.399999999999999</c:v>
                </c:pt>
                <c:pt idx="27">
                  <c:v>17.5</c:v>
                </c:pt>
                <c:pt idx="28">
                  <c:v>17.600000000000001</c:v>
                </c:pt>
                <c:pt idx="29">
                  <c:v>17.7</c:v>
                </c:pt>
                <c:pt idx="30">
                  <c:v>17.8</c:v>
                </c:pt>
                <c:pt idx="31">
                  <c:v>17.899999999999999</c:v>
                </c:pt>
                <c:pt idx="32">
                  <c:v>18</c:v>
                </c:pt>
                <c:pt idx="33">
                  <c:v>18.100000000000001</c:v>
                </c:pt>
                <c:pt idx="34">
                  <c:v>18.2</c:v>
                </c:pt>
                <c:pt idx="35">
                  <c:v>18.3</c:v>
                </c:pt>
                <c:pt idx="36">
                  <c:v>18.399999999999999</c:v>
                </c:pt>
                <c:pt idx="37">
                  <c:v>18.5</c:v>
                </c:pt>
                <c:pt idx="38">
                  <c:v>18.600000000000001</c:v>
                </c:pt>
                <c:pt idx="39">
                  <c:v>18.7</c:v>
                </c:pt>
                <c:pt idx="40">
                  <c:v>18.8</c:v>
                </c:pt>
                <c:pt idx="41">
                  <c:v>18.899999999999999</c:v>
                </c:pt>
                <c:pt idx="42">
                  <c:v>19</c:v>
                </c:pt>
                <c:pt idx="43">
                  <c:v>19.100000000000001</c:v>
                </c:pt>
                <c:pt idx="44">
                  <c:v>19.2</c:v>
                </c:pt>
                <c:pt idx="45">
                  <c:v>19.3</c:v>
                </c:pt>
                <c:pt idx="46">
                  <c:v>19.399999999999999</c:v>
                </c:pt>
                <c:pt idx="47">
                  <c:v>19.5</c:v>
                </c:pt>
                <c:pt idx="48">
                  <c:v>19.600000000000001</c:v>
                </c:pt>
                <c:pt idx="49">
                  <c:v>19.7</c:v>
                </c:pt>
                <c:pt idx="50">
                  <c:v>19.8</c:v>
                </c:pt>
                <c:pt idx="51">
                  <c:v>19.899999999999999</c:v>
                </c:pt>
                <c:pt idx="52">
                  <c:v>20</c:v>
                </c:pt>
                <c:pt idx="53">
                  <c:v>20.100000000000001</c:v>
                </c:pt>
                <c:pt idx="54">
                  <c:v>20.2</c:v>
                </c:pt>
                <c:pt idx="55">
                  <c:v>20.3</c:v>
                </c:pt>
                <c:pt idx="56">
                  <c:v>20.399999999999999</c:v>
                </c:pt>
                <c:pt idx="57">
                  <c:v>20.5</c:v>
                </c:pt>
                <c:pt idx="58">
                  <c:v>20.6</c:v>
                </c:pt>
                <c:pt idx="59">
                  <c:v>20.7</c:v>
                </c:pt>
                <c:pt idx="60">
                  <c:v>20.8</c:v>
                </c:pt>
                <c:pt idx="61">
                  <c:v>20.9</c:v>
                </c:pt>
                <c:pt idx="62">
                  <c:v>21</c:v>
                </c:pt>
                <c:pt idx="63">
                  <c:v>21.1</c:v>
                </c:pt>
                <c:pt idx="64">
                  <c:v>21.2</c:v>
                </c:pt>
                <c:pt idx="65">
                  <c:v>21.3</c:v>
                </c:pt>
                <c:pt idx="66">
                  <c:v>21.4</c:v>
                </c:pt>
                <c:pt idx="67">
                  <c:v>21.5</c:v>
                </c:pt>
                <c:pt idx="68">
                  <c:v>21.6</c:v>
                </c:pt>
                <c:pt idx="69">
                  <c:v>21.7</c:v>
                </c:pt>
                <c:pt idx="70">
                  <c:v>21.8</c:v>
                </c:pt>
                <c:pt idx="71">
                  <c:v>21.9</c:v>
                </c:pt>
                <c:pt idx="72">
                  <c:v>22</c:v>
                </c:pt>
                <c:pt idx="73">
                  <c:v>22.1</c:v>
                </c:pt>
                <c:pt idx="74">
                  <c:v>22.2</c:v>
                </c:pt>
                <c:pt idx="75">
                  <c:v>22.3</c:v>
                </c:pt>
                <c:pt idx="76">
                  <c:v>22.4</c:v>
                </c:pt>
                <c:pt idx="77">
                  <c:v>22.5</c:v>
                </c:pt>
                <c:pt idx="78">
                  <c:v>22.6</c:v>
                </c:pt>
                <c:pt idx="79">
                  <c:v>22.7</c:v>
                </c:pt>
                <c:pt idx="80">
                  <c:v>22.8</c:v>
                </c:pt>
                <c:pt idx="81">
                  <c:v>22.9</c:v>
                </c:pt>
                <c:pt idx="82">
                  <c:v>23</c:v>
                </c:pt>
                <c:pt idx="83">
                  <c:v>23.1</c:v>
                </c:pt>
                <c:pt idx="84">
                  <c:v>23.2</c:v>
                </c:pt>
                <c:pt idx="85">
                  <c:v>23.3</c:v>
                </c:pt>
                <c:pt idx="86">
                  <c:v>23.4</c:v>
                </c:pt>
                <c:pt idx="87">
                  <c:v>23.5</c:v>
                </c:pt>
                <c:pt idx="88">
                  <c:v>23.6</c:v>
                </c:pt>
              </c:numCache>
            </c:numRef>
          </c:xVal>
          <c:yVal>
            <c:numRef>
              <c:f>Graphique!$F$96:$F$184</c:f>
              <c:numCache>
                <c:formatCode>0.0</c:formatCode>
                <c:ptCount val="89"/>
                <c:pt idx="0">
                  <c:v>1649.3579536</c:v>
                </c:pt>
                <c:pt idx="1">
                  <c:v>1650.4535322000002</c:v>
                </c:pt>
                <c:pt idx="2">
                  <c:v>1651.5165</c:v>
                </c:pt>
                <c:pt idx="3">
                  <c:v>1652.5463998</c:v>
                </c:pt>
                <c:pt idx="4">
                  <c:v>1653.5427743999999</c:v>
                </c:pt>
                <c:pt idx="5">
                  <c:v>1654.5051665999999</c:v>
                </c:pt>
                <c:pt idx="6">
                  <c:v>1655.4331192</c:v>
                </c:pt>
                <c:pt idx="7">
                  <c:v>1656.3261750000001</c:v>
                </c:pt>
                <c:pt idx="8">
                  <c:v>1657.1838768</c:v>
                </c:pt>
                <c:pt idx="9">
                  <c:v>1658.0057674</c:v>
                </c:pt>
                <c:pt idx="10">
                  <c:v>1658.7913896</c:v>
                </c:pt>
                <c:pt idx="11">
                  <c:v>1659.5402862000001</c:v>
                </c:pt>
                <c:pt idx="12">
                  <c:v>1660.252</c:v>
                </c:pt>
                <c:pt idx="13">
                  <c:v>1660.9260738</c:v>
                </c:pt>
                <c:pt idx="14">
                  <c:v>1661.5620504000001</c:v>
                </c:pt>
                <c:pt idx="15">
                  <c:v>1662.1594725999998</c:v>
                </c:pt>
                <c:pt idx="16">
                  <c:v>1662.7178832</c:v>
                </c:pt>
                <c:pt idx="17">
                  <c:v>1663.236825</c:v>
                </c:pt>
                <c:pt idx="18">
                  <c:v>1663.7158408</c:v>
                </c:pt>
                <c:pt idx="19">
                  <c:v>1664.1544733999999</c:v>
                </c:pt>
                <c:pt idx="20">
                  <c:v>1664.5522656000001</c:v>
                </c:pt>
                <c:pt idx="21">
                  <c:v>1664.9087602</c:v>
                </c:pt>
                <c:pt idx="22">
                  <c:v>1665.2235000000001</c:v>
                </c:pt>
                <c:pt idx="23">
                  <c:v>1665.4960277999999</c:v>
                </c:pt>
                <c:pt idx="24">
                  <c:v>1665.7258864</c:v>
                </c:pt>
                <c:pt idx="25">
                  <c:v>1665.9126186000001</c:v>
                </c:pt>
                <c:pt idx="26">
                  <c:v>1666.0557672</c:v>
                </c:pt>
                <c:pt idx="27">
                  <c:v>1666.1548750000002</c:v>
                </c:pt>
                <c:pt idx="28">
                  <c:v>1666.2094848000002</c:v>
                </c:pt>
                <c:pt idx="29">
                  <c:v>1666.2191393999999</c:v>
                </c:pt>
                <c:pt idx="30">
                  <c:v>1666.1833816000001</c:v>
                </c:pt>
                <c:pt idx="31">
                  <c:v>1666.1017542</c:v>
                </c:pt>
                <c:pt idx="32">
                  <c:v>1665.9738</c:v>
                </c:pt>
                <c:pt idx="33">
                  <c:v>1665.7990617999999</c:v>
                </c:pt>
                <c:pt idx="34">
                  <c:v>1665.5770824000001</c:v>
                </c:pt>
                <c:pt idx="35">
                  <c:v>1665.3074046000002</c:v>
                </c:pt>
                <c:pt idx="36">
                  <c:v>1664.9895712000002</c:v>
                </c:pt>
                <c:pt idx="37">
                  <c:v>1664.6231250000001</c:v>
                </c:pt>
                <c:pt idx="38">
                  <c:v>1664.2076087999999</c:v>
                </c:pt>
                <c:pt idx="39">
                  <c:v>1663.7425654000001</c:v>
                </c:pt>
                <c:pt idx="40">
                  <c:v>1663.2275376</c:v>
                </c:pt>
                <c:pt idx="41">
                  <c:v>1662.6620682</c:v>
                </c:pt>
                <c:pt idx="42">
                  <c:v>1662.0457000000001</c:v>
                </c:pt>
                <c:pt idx="43">
                  <c:v>1661.3779758000001</c:v>
                </c:pt>
                <c:pt idx="44">
                  <c:v>1660.6584384</c:v>
                </c:pt>
                <c:pt idx="45">
                  <c:v>1659.8866306</c:v>
                </c:pt>
                <c:pt idx="46">
                  <c:v>1659.0620951999999</c:v>
                </c:pt>
                <c:pt idx="47">
                  <c:v>1658.184375</c:v>
                </c:pt>
                <c:pt idx="48">
                  <c:v>1657.2530128000001</c:v>
                </c:pt>
                <c:pt idx="49">
                  <c:v>1656.2675514</c:v>
                </c:pt>
                <c:pt idx="50">
                  <c:v>1655.2275336</c:v>
                </c:pt>
                <c:pt idx="51">
                  <c:v>1654.1325022000001</c:v>
                </c:pt>
                <c:pt idx="52">
                  <c:v>1652.982</c:v>
                </c:pt>
                <c:pt idx="53">
                  <c:v>1651.7755698000001</c:v>
                </c:pt>
                <c:pt idx="54">
                  <c:v>1650.5127544000002</c:v>
                </c:pt>
                <c:pt idx="55">
                  <c:v>1649.1930966</c:v>
                </c:pt>
                <c:pt idx="56">
                  <c:v>1647.8161392000002</c:v>
                </c:pt>
                <c:pt idx="57">
                  <c:v>1646.381425</c:v>
                </c:pt>
                <c:pt idx="58">
                  <c:v>1644.8884968</c:v>
                </c:pt>
                <c:pt idx="59">
                  <c:v>1643.3368974</c:v>
                </c:pt>
                <c:pt idx="60">
                  <c:v>1641.7261696</c:v>
                </c:pt>
                <c:pt idx="61">
                  <c:v>1640.0558562000001</c:v>
                </c:pt>
                <c:pt idx="62">
                  <c:v>1638.3254999999999</c:v>
                </c:pt>
                <c:pt idx="63">
                  <c:v>1636.5346438000001</c:v>
                </c:pt>
                <c:pt idx="64">
                  <c:v>1634.6828304000001</c:v>
                </c:pt>
                <c:pt idx="65">
                  <c:v>1632.7696025999999</c:v>
                </c:pt>
                <c:pt idx="66">
                  <c:v>1630.7945032</c:v>
                </c:pt>
                <c:pt idx="67">
                  <c:v>1628.757075</c:v>
                </c:pt>
                <c:pt idx="68">
                  <c:v>1626.6568608</c:v>
                </c:pt>
                <c:pt idx="69">
                  <c:v>1624.4934034</c:v>
                </c:pt>
                <c:pt idx="70">
                  <c:v>1622.2662456</c:v>
                </c:pt>
                <c:pt idx="71">
                  <c:v>1619.9749302</c:v>
                </c:pt>
                <c:pt idx="72">
                  <c:v>1617.6189999999999</c:v>
                </c:pt>
                <c:pt idx="73">
                  <c:v>1615.1979977999999</c:v>
                </c:pt>
                <c:pt idx="74">
                  <c:v>1612.7114664000001</c:v>
                </c:pt>
                <c:pt idx="75">
                  <c:v>1610.1589486</c:v>
                </c:pt>
                <c:pt idx="76">
                  <c:v>1607.5399872</c:v>
                </c:pt>
                <c:pt idx="77">
                  <c:v>1604.8541250000001</c:v>
                </c:pt>
                <c:pt idx="78">
                  <c:v>1602.1009048000001</c:v>
                </c:pt>
                <c:pt idx="79">
                  <c:v>1599.2798694000001</c:v>
                </c:pt>
                <c:pt idx="80">
                  <c:v>1596.3905616</c:v>
                </c:pt>
                <c:pt idx="81">
                  <c:v>1593.4325242000002</c:v>
                </c:pt>
                <c:pt idx="82">
                  <c:v>1590.4053000000001</c:v>
                </c:pt>
                <c:pt idx="83">
                  <c:v>1587.3084317999999</c:v>
                </c:pt>
                <c:pt idx="84">
                  <c:v>1584.1414624000001</c:v>
                </c:pt>
                <c:pt idx="85">
                  <c:v>1580.9039346</c:v>
                </c:pt>
                <c:pt idx="86">
                  <c:v>1577.5953912</c:v>
                </c:pt>
                <c:pt idx="87">
                  <c:v>1574.215375</c:v>
                </c:pt>
                <c:pt idx="88">
                  <c:v>1570.7634287999999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E17B-4D43-BA9A-6C58AFAF29CF}"/>
            </c:ext>
          </c:extLst>
        </c:ser>
        <c:ser>
          <c:idx val="17"/>
          <c:order val="14"/>
          <c:tx>
            <c:v>33F + CEM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Graphique!$A$47:$A$159</c:f>
              <c:numCache>
                <c:formatCode>General</c:formatCode>
                <c:ptCount val="113"/>
                <c:pt idx="0">
                  <c:v>9.8999999999999897</c:v>
                </c:pt>
                <c:pt idx="1">
                  <c:v>9.9999999999999893</c:v>
                </c:pt>
                <c:pt idx="2">
                  <c:v>10.1</c:v>
                </c:pt>
                <c:pt idx="3">
                  <c:v>10.199999999999999</c:v>
                </c:pt>
                <c:pt idx="4">
                  <c:v>10.3</c:v>
                </c:pt>
                <c:pt idx="5">
                  <c:v>10.4</c:v>
                </c:pt>
                <c:pt idx="6">
                  <c:v>10.5</c:v>
                </c:pt>
                <c:pt idx="7">
                  <c:v>10.6</c:v>
                </c:pt>
                <c:pt idx="8">
                  <c:v>10.7</c:v>
                </c:pt>
                <c:pt idx="9">
                  <c:v>10.8</c:v>
                </c:pt>
                <c:pt idx="10">
                  <c:v>10.9</c:v>
                </c:pt>
                <c:pt idx="11">
                  <c:v>11</c:v>
                </c:pt>
                <c:pt idx="12">
                  <c:v>11.1</c:v>
                </c:pt>
                <c:pt idx="13">
                  <c:v>11.2</c:v>
                </c:pt>
                <c:pt idx="14">
                  <c:v>11.3</c:v>
                </c:pt>
                <c:pt idx="15">
                  <c:v>11.4</c:v>
                </c:pt>
                <c:pt idx="16">
                  <c:v>11.5</c:v>
                </c:pt>
                <c:pt idx="17">
                  <c:v>11.6</c:v>
                </c:pt>
                <c:pt idx="18">
                  <c:v>11.7</c:v>
                </c:pt>
                <c:pt idx="19">
                  <c:v>11.8</c:v>
                </c:pt>
                <c:pt idx="20">
                  <c:v>11.9</c:v>
                </c:pt>
                <c:pt idx="21">
                  <c:v>12</c:v>
                </c:pt>
                <c:pt idx="22">
                  <c:v>12.1</c:v>
                </c:pt>
                <c:pt idx="23">
                  <c:v>12.2</c:v>
                </c:pt>
                <c:pt idx="24">
                  <c:v>12.3</c:v>
                </c:pt>
                <c:pt idx="25">
                  <c:v>12.4</c:v>
                </c:pt>
                <c:pt idx="26">
                  <c:v>12.5</c:v>
                </c:pt>
                <c:pt idx="27">
                  <c:v>12.6</c:v>
                </c:pt>
                <c:pt idx="28">
                  <c:v>12.7</c:v>
                </c:pt>
                <c:pt idx="29">
                  <c:v>12.8</c:v>
                </c:pt>
                <c:pt idx="30">
                  <c:v>12.9</c:v>
                </c:pt>
                <c:pt idx="31">
                  <c:v>13</c:v>
                </c:pt>
                <c:pt idx="32">
                  <c:v>13.1</c:v>
                </c:pt>
                <c:pt idx="33">
                  <c:v>13.2</c:v>
                </c:pt>
                <c:pt idx="34">
                  <c:v>13.3</c:v>
                </c:pt>
                <c:pt idx="35">
                  <c:v>13.4</c:v>
                </c:pt>
                <c:pt idx="36">
                  <c:v>13.5</c:v>
                </c:pt>
                <c:pt idx="37">
                  <c:v>13.6</c:v>
                </c:pt>
                <c:pt idx="38">
                  <c:v>13.7</c:v>
                </c:pt>
                <c:pt idx="39">
                  <c:v>13.8</c:v>
                </c:pt>
                <c:pt idx="40">
                  <c:v>13.9</c:v>
                </c:pt>
                <c:pt idx="41">
                  <c:v>14</c:v>
                </c:pt>
                <c:pt idx="42">
                  <c:v>14.1</c:v>
                </c:pt>
                <c:pt idx="43">
                  <c:v>14.2</c:v>
                </c:pt>
                <c:pt idx="44">
                  <c:v>14.3</c:v>
                </c:pt>
                <c:pt idx="45">
                  <c:v>14.4</c:v>
                </c:pt>
                <c:pt idx="46">
                  <c:v>14.5</c:v>
                </c:pt>
                <c:pt idx="47">
                  <c:v>14.6</c:v>
                </c:pt>
                <c:pt idx="48">
                  <c:v>14.7</c:v>
                </c:pt>
                <c:pt idx="49">
                  <c:v>14.8</c:v>
                </c:pt>
                <c:pt idx="50">
                  <c:v>14.9</c:v>
                </c:pt>
                <c:pt idx="51">
                  <c:v>15</c:v>
                </c:pt>
                <c:pt idx="52">
                  <c:v>15.1</c:v>
                </c:pt>
                <c:pt idx="53">
                  <c:v>15.2</c:v>
                </c:pt>
                <c:pt idx="54">
                  <c:v>15.3</c:v>
                </c:pt>
                <c:pt idx="55">
                  <c:v>15.4</c:v>
                </c:pt>
                <c:pt idx="56">
                  <c:v>15.5</c:v>
                </c:pt>
                <c:pt idx="57">
                  <c:v>15.6</c:v>
                </c:pt>
                <c:pt idx="58">
                  <c:v>15.7</c:v>
                </c:pt>
                <c:pt idx="59">
                  <c:v>15.8</c:v>
                </c:pt>
                <c:pt idx="60">
                  <c:v>15.9</c:v>
                </c:pt>
                <c:pt idx="61">
                  <c:v>16</c:v>
                </c:pt>
                <c:pt idx="62">
                  <c:v>16.100000000000001</c:v>
                </c:pt>
                <c:pt idx="63">
                  <c:v>16.2</c:v>
                </c:pt>
                <c:pt idx="64">
                  <c:v>16.3</c:v>
                </c:pt>
                <c:pt idx="65">
                  <c:v>16.399999999999999</c:v>
                </c:pt>
                <c:pt idx="66">
                  <c:v>16.5</c:v>
                </c:pt>
                <c:pt idx="67">
                  <c:v>16.600000000000001</c:v>
                </c:pt>
                <c:pt idx="68">
                  <c:v>16.7</c:v>
                </c:pt>
                <c:pt idx="69">
                  <c:v>16.8</c:v>
                </c:pt>
                <c:pt idx="70">
                  <c:v>16.899999999999999</c:v>
                </c:pt>
                <c:pt idx="71">
                  <c:v>17</c:v>
                </c:pt>
                <c:pt idx="72">
                  <c:v>17.100000000000001</c:v>
                </c:pt>
                <c:pt idx="73">
                  <c:v>17.2</c:v>
                </c:pt>
                <c:pt idx="74">
                  <c:v>17.3</c:v>
                </c:pt>
                <c:pt idx="75">
                  <c:v>17.399999999999999</c:v>
                </c:pt>
                <c:pt idx="76">
                  <c:v>17.5</c:v>
                </c:pt>
                <c:pt idx="77">
                  <c:v>17.600000000000001</c:v>
                </c:pt>
                <c:pt idx="78">
                  <c:v>17.7</c:v>
                </c:pt>
                <c:pt idx="79">
                  <c:v>17.8</c:v>
                </c:pt>
                <c:pt idx="80">
                  <c:v>17.899999999999999</c:v>
                </c:pt>
                <c:pt idx="81">
                  <c:v>18</c:v>
                </c:pt>
                <c:pt idx="82">
                  <c:v>18.100000000000001</c:v>
                </c:pt>
                <c:pt idx="83">
                  <c:v>18.2</c:v>
                </c:pt>
                <c:pt idx="84">
                  <c:v>18.3</c:v>
                </c:pt>
                <c:pt idx="85">
                  <c:v>18.399999999999999</c:v>
                </c:pt>
                <c:pt idx="86">
                  <c:v>18.5</c:v>
                </c:pt>
                <c:pt idx="87">
                  <c:v>18.600000000000001</c:v>
                </c:pt>
                <c:pt idx="88">
                  <c:v>18.7</c:v>
                </c:pt>
                <c:pt idx="89">
                  <c:v>18.8</c:v>
                </c:pt>
                <c:pt idx="90">
                  <c:v>18.899999999999999</c:v>
                </c:pt>
                <c:pt idx="91">
                  <c:v>19</c:v>
                </c:pt>
                <c:pt idx="92">
                  <c:v>19.100000000000001</c:v>
                </c:pt>
                <c:pt idx="93">
                  <c:v>19.2</c:v>
                </c:pt>
                <c:pt idx="94">
                  <c:v>19.3</c:v>
                </c:pt>
                <c:pt idx="95">
                  <c:v>19.399999999999999</c:v>
                </c:pt>
                <c:pt idx="96">
                  <c:v>19.5</c:v>
                </c:pt>
                <c:pt idx="97">
                  <c:v>19.600000000000001</c:v>
                </c:pt>
                <c:pt idx="98">
                  <c:v>19.7</c:v>
                </c:pt>
                <c:pt idx="99">
                  <c:v>19.8</c:v>
                </c:pt>
                <c:pt idx="100">
                  <c:v>19.899999999999999</c:v>
                </c:pt>
                <c:pt idx="101">
                  <c:v>20</c:v>
                </c:pt>
                <c:pt idx="102">
                  <c:v>20.100000000000001</c:v>
                </c:pt>
                <c:pt idx="103">
                  <c:v>20.2</c:v>
                </c:pt>
                <c:pt idx="104">
                  <c:v>20.3</c:v>
                </c:pt>
                <c:pt idx="105">
                  <c:v>20.399999999999999</c:v>
                </c:pt>
                <c:pt idx="106">
                  <c:v>20.5</c:v>
                </c:pt>
                <c:pt idx="107">
                  <c:v>20.6</c:v>
                </c:pt>
                <c:pt idx="108">
                  <c:v>20.7</c:v>
                </c:pt>
                <c:pt idx="109">
                  <c:v>20.8</c:v>
                </c:pt>
                <c:pt idx="110">
                  <c:v>20.9</c:v>
                </c:pt>
                <c:pt idx="111">
                  <c:v>21</c:v>
                </c:pt>
                <c:pt idx="112">
                  <c:v>21.1</c:v>
                </c:pt>
              </c:numCache>
            </c:numRef>
          </c:xVal>
          <c:yVal>
            <c:numRef>
              <c:f>Graphique!$G$47:$G$159</c:f>
              <c:numCache>
                <c:formatCode>0.0</c:formatCode>
                <c:ptCount val="113"/>
                <c:pt idx="0">
                  <c:v>1630.3883603999998</c:v>
                </c:pt>
                <c:pt idx="1">
                  <c:v>1632.1699999999996</c:v>
                </c:pt>
                <c:pt idx="2">
                  <c:v>1633.9614195999998</c:v>
                </c:pt>
                <c:pt idx="3">
                  <c:v>1635.7615968</c:v>
                </c:pt>
                <c:pt idx="4">
                  <c:v>1637.5695092000001</c:v>
                </c:pt>
                <c:pt idx="5">
                  <c:v>1639.3841344</c:v>
                </c:pt>
                <c:pt idx="6">
                  <c:v>1641.20445</c:v>
                </c:pt>
                <c:pt idx="7">
                  <c:v>1643.0294335999999</c:v>
                </c:pt>
                <c:pt idx="8">
                  <c:v>1644.8580628</c:v>
                </c:pt>
                <c:pt idx="9">
                  <c:v>1646.6893152</c:v>
                </c:pt>
                <c:pt idx="10">
                  <c:v>1648.5221684000001</c:v>
                </c:pt>
                <c:pt idx="11">
                  <c:v>1650.3555999999999</c:v>
                </c:pt>
                <c:pt idx="12">
                  <c:v>1652.1885876000001</c:v>
                </c:pt>
                <c:pt idx="13">
                  <c:v>1654.0201087999999</c:v>
                </c:pt>
                <c:pt idx="14">
                  <c:v>1655.8491411999998</c:v>
                </c:pt>
                <c:pt idx="15">
                  <c:v>1657.6746624</c:v>
                </c:pt>
                <c:pt idx="16">
                  <c:v>1659.4956499999998</c:v>
                </c:pt>
                <c:pt idx="17">
                  <c:v>1661.3110816000001</c:v>
                </c:pt>
                <c:pt idx="18">
                  <c:v>1663.1199348</c:v>
                </c:pt>
                <c:pt idx="19">
                  <c:v>1664.9211871999998</c:v>
                </c:pt>
                <c:pt idx="20">
                  <c:v>1666.7138164</c:v>
                </c:pt>
                <c:pt idx="21">
                  <c:v>1668.4967999999999</c:v>
                </c:pt>
                <c:pt idx="22">
                  <c:v>1670.2691156000001</c:v>
                </c:pt>
                <c:pt idx="23">
                  <c:v>1672.0297407999999</c:v>
                </c:pt>
                <c:pt idx="24">
                  <c:v>1673.7776531999998</c:v>
                </c:pt>
                <c:pt idx="25">
                  <c:v>1675.5118304</c:v>
                </c:pt>
                <c:pt idx="26">
                  <c:v>1677.2312499999998</c:v>
                </c:pt>
                <c:pt idx="27">
                  <c:v>1678.9348896000001</c:v>
                </c:pt>
                <c:pt idx="28">
                  <c:v>1680.6217268</c:v>
                </c:pt>
                <c:pt idx="29">
                  <c:v>1682.2907392</c:v>
                </c:pt>
                <c:pt idx="30">
                  <c:v>1683.9409043999999</c:v>
                </c:pt>
                <c:pt idx="31">
                  <c:v>1685.5711999999999</c:v>
                </c:pt>
                <c:pt idx="32">
                  <c:v>1687.1806035999998</c:v>
                </c:pt>
                <c:pt idx="33">
                  <c:v>1688.7680928</c:v>
                </c:pt>
                <c:pt idx="34">
                  <c:v>1690.3326452000001</c:v>
                </c:pt>
                <c:pt idx="35">
                  <c:v>1691.8732384</c:v>
                </c:pt>
                <c:pt idx="36">
                  <c:v>1693.3888499999998</c:v>
                </c:pt>
                <c:pt idx="37">
                  <c:v>1694.8784575999998</c:v>
                </c:pt>
                <c:pt idx="38">
                  <c:v>1696.3410387999998</c:v>
                </c:pt>
                <c:pt idx="39">
                  <c:v>1697.7755712000001</c:v>
                </c:pt>
                <c:pt idx="40">
                  <c:v>1699.1810323999998</c:v>
                </c:pt>
                <c:pt idx="41">
                  <c:v>1700.5563999999999</c:v>
                </c:pt>
                <c:pt idx="42">
                  <c:v>1701.9006515999999</c:v>
                </c:pt>
                <c:pt idx="43">
                  <c:v>1703.2127648000001</c:v>
                </c:pt>
                <c:pt idx="44">
                  <c:v>1704.4917171999998</c:v>
                </c:pt>
                <c:pt idx="45">
                  <c:v>1705.7364863999999</c:v>
                </c:pt>
                <c:pt idx="46">
                  <c:v>1706.94605</c:v>
                </c:pt>
                <c:pt idx="47">
                  <c:v>1708.1193856</c:v>
                </c:pt>
                <c:pt idx="48">
                  <c:v>1709.2554707999998</c:v>
                </c:pt>
                <c:pt idx="49">
                  <c:v>1710.3532832000001</c:v>
                </c:pt>
                <c:pt idx="50">
                  <c:v>1711.4118003999997</c:v>
                </c:pt>
                <c:pt idx="51">
                  <c:v>1712.4299999999998</c:v>
                </c:pt>
                <c:pt idx="52">
                  <c:v>1713.4068596000002</c:v>
                </c:pt>
                <c:pt idx="53">
                  <c:v>1714.3413568000001</c:v>
                </c:pt>
                <c:pt idx="54">
                  <c:v>1715.2324692</c:v>
                </c:pt>
                <c:pt idx="55">
                  <c:v>1716.0791743999998</c:v>
                </c:pt>
                <c:pt idx="56">
                  <c:v>1716.8804499999997</c:v>
                </c:pt>
                <c:pt idx="57">
                  <c:v>1717.6352735999999</c:v>
                </c:pt>
                <c:pt idx="58">
                  <c:v>1718.3426227999998</c:v>
                </c:pt>
                <c:pt idx="59">
                  <c:v>1719.0014752</c:v>
                </c:pt>
                <c:pt idx="60">
                  <c:v>1719.6108084</c:v>
                </c:pt>
                <c:pt idx="61">
                  <c:v>1720.1695999999999</c:v>
                </c:pt>
                <c:pt idx="62">
                  <c:v>1720.6768275999998</c:v>
                </c:pt>
                <c:pt idx="63">
                  <c:v>1721.1314688000002</c:v>
                </c:pt>
                <c:pt idx="64">
                  <c:v>1721.5325011999998</c:v>
                </c:pt>
                <c:pt idx="65">
                  <c:v>1721.8789023999998</c:v>
                </c:pt>
                <c:pt idx="66">
                  <c:v>1722.1696499999998</c:v>
                </c:pt>
                <c:pt idx="67">
                  <c:v>1722.4037215999999</c:v>
                </c:pt>
                <c:pt idx="68">
                  <c:v>1722.5800947999999</c:v>
                </c:pt>
                <c:pt idx="69">
                  <c:v>1722.6977471999999</c:v>
                </c:pt>
                <c:pt idx="70">
                  <c:v>1722.7556563999999</c:v>
                </c:pt>
                <c:pt idx="71">
                  <c:v>1722.7528</c:v>
                </c:pt>
                <c:pt idx="72">
                  <c:v>1722.6881555999998</c:v>
                </c:pt>
                <c:pt idx="73">
                  <c:v>1722.5607008000002</c:v>
                </c:pt>
                <c:pt idx="74">
                  <c:v>1722.3694132000001</c:v>
                </c:pt>
                <c:pt idx="75">
                  <c:v>1722.1132704000001</c:v>
                </c:pt>
                <c:pt idx="76">
                  <c:v>1721.7912500000002</c:v>
                </c:pt>
                <c:pt idx="77">
                  <c:v>1721.4023295999998</c:v>
                </c:pt>
                <c:pt idx="78">
                  <c:v>1720.9454867999998</c:v>
                </c:pt>
                <c:pt idx="79">
                  <c:v>1720.4196992000002</c:v>
                </c:pt>
                <c:pt idx="80">
                  <c:v>1719.8239444000001</c:v>
                </c:pt>
                <c:pt idx="81">
                  <c:v>1719.1571999999999</c:v>
                </c:pt>
                <c:pt idx="82">
                  <c:v>1718.4184436</c:v>
                </c:pt>
                <c:pt idx="83">
                  <c:v>1717.6066527999997</c:v>
                </c:pt>
                <c:pt idx="84">
                  <c:v>1716.7208052000001</c:v>
                </c:pt>
                <c:pt idx="85">
                  <c:v>1715.7598783999999</c:v>
                </c:pt>
                <c:pt idx="86">
                  <c:v>1714.7228500000001</c:v>
                </c:pt>
                <c:pt idx="87">
                  <c:v>1713.6086975999999</c:v>
                </c:pt>
                <c:pt idx="88">
                  <c:v>1712.4163988</c:v>
                </c:pt>
                <c:pt idx="89">
                  <c:v>1711.1449311999997</c:v>
                </c:pt>
                <c:pt idx="90">
                  <c:v>1709.7932724</c:v>
                </c:pt>
                <c:pt idx="91">
                  <c:v>1708.3604</c:v>
                </c:pt>
                <c:pt idx="92">
                  <c:v>1706.8452916000001</c:v>
                </c:pt>
                <c:pt idx="93">
                  <c:v>1705.2469247999998</c:v>
                </c:pt>
                <c:pt idx="94">
                  <c:v>1703.5642771999999</c:v>
                </c:pt>
                <c:pt idx="95">
                  <c:v>1701.7963264</c:v>
                </c:pt>
                <c:pt idx="96">
                  <c:v>1699.9420499999997</c:v>
                </c:pt>
                <c:pt idx="97">
                  <c:v>1698.0004255999997</c:v>
                </c:pt>
                <c:pt idx="98">
                  <c:v>1695.9704308</c:v>
                </c:pt>
                <c:pt idx="99">
                  <c:v>1693.8510432</c:v>
                </c:pt>
                <c:pt idx="100">
                  <c:v>1691.6412403999998</c:v>
                </c:pt>
                <c:pt idx="101">
                  <c:v>1689.34</c:v>
                </c:pt>
                <c:pt idx="102">
                  <c:v>1686.9462996</c:v>
                </c:pt>
                <c:pt idx="103">
                  <c:v>1684.4591167999997</c:v>
                </c:pt>
                <c:pt idx="104">
                  <c:v>1681.8774291999998</c:v>
                </c:pt>
                <c:pt idx="105">
                  <c:v>1679.2002144</c:v>
                </c:pt>
                <c:pt idx="106">
                  <c:v>1676.4264500000002</c:v>
                </c:pt>
                <c:pt idx="107">
                  <c:v>1673.5551136000001</c:v>
                </c:pt>
                <c:pt idx="108">
                  <c:v>1670.5851828</c:v>
                </c:pt>
                <c:pt idx="109">
                  <c:v>1667.5156351999999</c:v>
                </c:pt>
                <c:pt idx="110">
                  <c:v>1664.3454484000001</c:v>
                </c:pt>
                <c:pt idx="111">
                  <c:v>1661.0736000000002</c:v>
                </c:pt>
                <c:pt idx="112">
                  <c:v>1657.6990676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E17B-4D43-BA9A-6C58AFAF2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4555136"/>
        <c:axId val="664555840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SBR 0/4</c:v>
                </c:tx>
                <c:spPr>
                  <a:ln w="19050" cap="rnd">
                    <a:solidFill>
                      <a:schemeClr val="accent4">
                        <a:lumMod val="40000"/>
                        <a:lumOff val="60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Graphique!$A$8:$A$171</c15:sqref>
                        </c15:formulaRef>
                      </c:ext>
                    </c:extLst>
                    <c:numCache>
                      <c:formatCode>General</c:formatCode>
                      <c:ptCount val="164"/>
                      <c:pt idx="0">
                        <c:v>6</c:v>
                      </c:pt>
                      <c:pt idx="1">
                        <c:v>6.1</c:v>
                      </c:pt>
                      <c:pt idx="2">
                        <c:v>6.2</c:v>
                      </c:pt>
                      <c:pt idx="3">
                        <c:v>6.3</c:v>
                      </c:pt>
                      <c:pt idx="4">
                        <c:v>6.4</c:v>
                      </c:pt>
                      <c:pt idx="5">
                        <c:v>6.5</c:v>
                      </c:pt>
                      <c:pt idx="6">
                        <c:v>6.6</c:v>
                      </c:pt>
                      <c:pt idx="7">
                        <c:v>6.7</c:v>
                      </c:pt>
                      <c:pt idx="8">
                        <c:v>6.8</c:v>
                      </c:pt>
                      <c:pt idx="9">
                        <c:v>6.9</c:v>
                      </c:pt>
                      <c:pt idx="10">
                        <c:v>7</c:v>
                      </c:pt>
                      <c:pt idx="11">
                        <c:v>7.1</c:v>
                      </c:pt>
                      <c:pt idx="12">
                        <c:v>7.2</c:v>
                      </c:pt>
                      <c:pt idx="13">
                        <c:v>7.3</c:v>
                      </c:pt>
                      <c:pt idx="14">
                        <c:v>7.4</c:v>
                      </c:pt>
                      <c:pt idx="15">
                        <c:v>7.4999999999999902</c:v>
                      </c:pt>
                      <c:pt idx="16">
                        <c:v>7.5999999999999899</c:v>
                      </c:pt>
                      <c:pt idx="17">
                        <c:v>7.6999999999999904</c:v>
                      </c:pt>
                      <c:pt idx="18">
                        <c:v>7.7999999999999901</c:v>
                      </c:pt>
                      <c:pt idx="19">
                        <c:v>7.8999999999999897</c:v>
                      </c:pt>
                      <c:pt idx="20">
                        <c:v>7.9999999999999902</c:v>
                      </c:pt>
                      <c:pt idx="21">
                        <c:v>8.0999999999999908</c:v>
                      </c:pt>
                      <c:pt idx="22">
                        <c:v>8.1999999999999904</c:v>
                      </c:pt>
                      <c:pt idx="23">
                        <c:v>8.2999999999999901</c:v>
                      </c:pt>
                      <c:pt idx="24">
                        <c:v>8.3999999999999897</c:v>
                      </c:pt>
                      <c:pt idx="25">
                        <c:v>8.4999999999999893</c:v>
                      </c:pt>
                      <c:pt idx="26">
                        <c:v>8.5999999999999908</c:v>
                      </c:pt>
                      <c:pt idx="27">
                        <c:v>8.6999999999999904</c:v>
                      </c:pt>
                      <c:pt idx="28">
                        <c:v>8.7999999999999901</c:v>
                      </c:pt>
                      <c:pt idx="29">
                        <c:v>8.8999999999999897</c:v>
                      </c:pt>
                      <c:pt idx="30">
                        <c:v>8.9999999999999893</c:v>
                      </c:pt>
                      <c:pt idx="31">
                        <c:v>9.0999999999999908</c:v>
                      </c:pt>
                      <c:pt idx="32">
                        <c:v>9.1999999999999904</c:v>
                      </c:pt>
                      <c:pt idx="33">
                        <c:v>9.2999999999999901</c:v>
                      </c:pt>
                      <c:pt idx="34">
                        <c:v>9.3999999999999897</c:v>
                      </c:pt>
                      <c:pt idx="35">
                        <c:v>9.4999999999999893</c:v>
                      </c:pt>
                      <c:pt idx="36">
                        <c:v>9.5999999999999908</c:v>
                      </c:pt>
                      <c:pt idx="37">
                        <c:v>9.6999999999999904</c:v>
                      </c:pt>
                      <c:pt idx="38">
                        <c:v>9.7999999999999901</c:v>
                      </c:pt>
                      <c:pt idx="39">
                        <c:v>9.8999999999999897</c:v>
                      </c:pt>
                      <c:pt idx="40">
                        <c:v>9.9999999999999893</c:v>
                      </c:pt>
                      <c:pt idx="41">
                        <c:v>10.1</c:v>
                      </c:pt>
                      <c:pt idx="42">
                        <c:v>10.199999999999999</c:v>
                      </c:pt>
                      <c:pt idx="43">
                        <c:v>10.3</c:v>
                      </c:pt>
                      <c:pt idx="44">
                        <c:v>10.4</c:v>
                      </c:pt>
                      <c:pt idx="45">
                        <c:v>10.5</c:v>
                      </c:pt>
                      <c:pt idx="46">
                        <c:v>10.6</c:v>
                      </c:pt>
                      <c:pt idx="47">
                        <c:v>10.7</c:v>
                      </c:pt>
                      <c:pt idx="48">
                        <c:v>10.8</c:v>
                      </c:pt>
                      <c:pt idx="49">
                        <c:v>10.9</c:v>
                      </c:pt>
                      <c:pt idx="50">
                        <c:v>11</c:v>
                      </c:pt>
                      <c:pt idx="51">
                        <c:v>11.1</c:v>
                      </c:pt>
                      <c:pt idx="52">
                        <c:v>11.2</c:v>
                      </c:pt>
                      <c:pt idx="53">
                        <c:v>11.3</c:v>
                      </c:pt>
                      <c:pt idx="54">
                        <c:v>11.4</c:v>
                      </c:pt>
                      <c:pt idx="55">
                        <c:v>11.5</c:v>
                      </c:pt>
                      <c:pt idx="56">
                        <c:v>11.6</c:v>
                      </c:pt>
                      <c:pt idx="57">
                        <c:v>11.7</c:v>
                      </c:pt>
                      <c:pt idx="58">
                        <c:v>11.8</c:v>
                      </c:pt>
                      <c:pt idx="59">
                        <c:v>11.9</c:v>
                      </c:pt>
                      <c:pt idx="60">
                        <c:v>12</c:v>
                      </c:pt>
                      <c:pt idx="61">
                        <c:v>12.1</c:v>
                      </c:pt>
                      <c:pt idx="62">
                        <c:v>12.2</c:v>
                      </c:pt>
                      <c:pt idx="63">
                        <c:v>12.3</c:v>
                      </c:pt>
                      <c:pt idx="64">
                        <c:v>12.4</c:v>
                      </c:pt>
                      <c:pt idx="65">
                        <c:v>12.5</c:v>
                      </c:pt>
                      <c:pt idx="66">
                        <c:v>12.6</c:v>
                      </c:pt>
                      <c:pt idx="67">
                        <c:v>12.7</c:v>
                      </c:pt>
                      <c:pt idx="68">
                        <c:v>12.8</c:v>
                      </c:pt>
                      <c:pt idx="69">
                        <c:v>12.9</c:v>
                      </c:pt>
                      <c:pt idx="70">
                        <c:v>13</c:v>
                      </c:pt>
                      <c:pt idx="71">
                        <c:v>13.1</c:v>
                      </c:pt>
                      <c:pt idx="72">
                        <c:v>13.2</c:v>
                      </c:pt>
                      <c:pt idx="73">
                        <c:v>13.3</c:v>
                      </c:pt>
                      <c:pt idx="74">
                        <c:v>13.4</c:v>
                      </c:pt>
                      <c:pt idx="75">
                        <c:v>13.5</c:v>
                      </c:pt>
                      <c:pt idx="76">
                        <c:v>13.6</c:v>
                      </c:pt>
                      <c:pt idx="77">
                        <c:v>13.7</c:v>
                      </c:pt>
                      <c:pt idx="78">
                        <c:v>13.8</c:v>
                      </c:pt>
                      <c:pt idx="79">
                        <c:v>13.9</c:v>
                      </c:pt>
                      <c:pt idx="80">
                        <c:v>14</c:v>
                      </c:pt>
                      <c:pt idx="81">
                        <c:v>14.1</c:v>
                      </c:pt>
                      <c:pt idx="82">
                        <c:v>14.2</c:v>
                      </c:pt>
                      <c:pt idx="83">
                        <c:v>14.3</c:v>
                      </c:pt>
                      <c:pt idx="84">
                        <c:v>14.4</c:v>
                      </c:pt>
                      <c:pt idx="85">
                        <c:v>14.5</c:v>
                      </c:pt>
                      <c:pt idx="86">
                        <c:v>14.6</c:v>
                      </c:pt>
                      <c:pt idx="87">
                        <c:v>14.7</c:v>
                      </c:pt>
                      <c:pt idx="88">
                        <c:v>14.8</c:v>
                      </c:pt>
                      <c:pt idx="89">
                        <c:v>14.9</c:v>
                      </c:pt>
                      <c:pt idx="90">
                        <c:v>15</c:v>
                      </c:pt>
                      <c:pt idx="91">
                        <c:v>15.1</c:v>
                      </c:pt>
                      <c:pt idx="92">
                        <c:v>15.2</c:v>
                      </c:pt>
                      <c:pt idx="93">
                        <c:v>15.3</c:v>
                      </c:pt>
                      <c:pt idx="94">
                        <c:v>15.4</c:v>
                      </c:pt>
                      <c:pt idx="95">
                        <c:v>15.5</c:v>
                      </c:pt>
                      <c:pt idx="96">
                        <c:v>15.6</c:v>
                      </c:pt>
                      <c:pt idx="97">
                        <c:v>15.7</c:v>
                      </c:pt>
                      <c:pt idx="98">
                        <c:v>15.8</c:v>
                      </c:pt>
                      <c:pt idx="99">
                        <c:v>15.9</c:v>
                      </c:pt>
                      <c:pt idx="100">
                        <c:v>16</c:v>
                      </c:pt>
                      <c:pt idx="101">
                        <c:v>16.100000000000001</c:v>
                      </c:pt>
                      <c:pt idx="102">
                        <c:v>16.2</c:v>
                      </c:pt>
                      <c:pt idx="103">
                        <c:v>16.3</c:v>
                      </c:pt>
                      <c:pt idx="104">
                        <c:v>16.399999999999999</c:v>
                      </c:pt>
                      <c:pt idx="105">
                        <c:v>16.5</c:v>
                      </c:pt>
                      <c:pt idx="106">
                        <c:v>16.600000000000001</c:v>
                      </c:pt>
                      <c:pt idx="107">
                        <c:v>16.7</c:v>
                      </c:pt>
                      <c:pt idx="108">
                        <c:v>16.8</c:v>
                      </c:pt>
                      <c:pt idx="109">
                        <c:v>16.899999999999999</c:v>
                      </c:pt>
                      <c:pt idx="110">
                        <c:v>17</c:v>
                      </c:pt>
                      <c:pt idx="111">
                        <c:v>17.100000000000001</c:v>
                      </c:pt>
                      <c:pt idx="112">
                        <c:v>17.2</c:v>
                      </c:pt>
                      <c:pt idx="113">
                        <c:v>17.3</c:v>
                      </c:pt>
                      <c:pt idx="114">
                        <c:v>17.399999999999999</c:v>
                      </c:pt>
                      <c:pt idx="115">
                        <c:v>17.5</c:v>
                      </c:pt>
                      <c:pt idx="116">
                        <c:v>17.600000000000001</c:v>
                      </c:pt>
                      <c:pt idx="117">
                        <c:v>17.7</c:v>
                      </c:pt>
                      <c:pt idx="118">
                        <c:v>17.8</c:v>
                      </c:pt>
                      <c:pt idx="119">
                        <c:v>17.899999999999999</c:v>
                      </c:pt>
                      <c:pt idx="120">
                        <c:v>18</c:v>
                      </c:pt>
                      <c:pt idx="121">
                        <c:v>18.100000000000001</c:v>
                      </c:pt>
                      <c:pt idx="122">
                        <c:v>18.2</c:v>
                      </c:pt>
                      <c:pt idx="123">
                        <c:v>18.3</c:v>
                      </c:pt>
                      <c:pt idx="124">
                        <c:v>18.399999999999999</c:v>
                      </c:pt>
                      <c:pt idx="125">
                        <c:v>18.5</c:v>
                      </c:pt>
                      <c:pt idx="126">
                        <c:v>18.600000000000001</c:v>
                      </c:pt>
                      <c:pt idx="127">
                        <c:v>18.7</c:v>
                      </c:pt>
                      <c:pt idx="128">
                        <c:v>18.8</c:v>
                      </c:pt>
                      <c:pt idx="129">
                        <c:v>18.899999999999999</c:v>
                      </c:pt>
                      <c:pt idx="130">
                        <c:v>19</c:v>
                      </c:pt>
                      <c:pt idx="131">
                        <c:v>19.100000000000001</c:v>
                      </c:pt>
                      <c:pt idx="132">
                        <c:v>19.2</c:v>
                      </c:pt>
                      <c:pt idx="133">
                        <c:v>19.3</c:v>
                      </c:pt>
                      <c:pt idx="134">
                        <c:v>19.399999999999999</c:v>
                      </c:pt>
                      <c:pt idx="135">
                        <c:v>19.5</c:v>
                      </c:pt>
                      <c:pt idx="136">
                        <c:v>19.600000000000001</c:v>
                      </c:pt>
                      <c:pt idx="137">
                        <c:v>19.7</c:v>
                      </c:pt>
                      <c:pt idx="138">
                        <c:v>19.8</c:v>
                      </c:pt>
                      <c:pt idx="139">
                        <c:v>19.899999999999999</c:v>
                      </c:pt>
                      <c:pt idx="140">
                        <c:v>20</c:v>
                      </c:pt>
                      <c:pt idx="141">
                        <c:v>20.100000000000001</c:v>
                      </c:pt>
                      <c:pt idx="142">
                        <c:v>20.2</c:v>
                      </c:pt>
                      <c:pt idx="143">
                        <c:v>20.3</c:v>
                      </c:pt>
                      <c:pt idx="144">
                        <c:v>20.399999999999999</c:v>
                      </c:pt>
                      <c:pt idx="145">
                        <c:v>20.5</c:v>
                      </c:pt>
                      <c:pt idx="146">
                        <c:v>20.6</c:v>
                      </c:pt>
                      <c:pt idx="147">
                        <c:v>20.7</c:v>
                      </c:pt>
                      <c:pt idx="148">
                        <c:v>20.8</c:v>
                      </c:pt>
                      <c:pt idx="149">
                        <c:v>20.9</c:v>
                      </c:pt>
                      <c:pt idx="150">
                        <c:v>21</c:v>
                      </c:pt>
                      <c:pt idx="151">
                        <c:v>21.1</c:v>
                      </c:pt>
                      <c:pt idx="152">
                        <c:v>21.2</c:v>
                      </c:pt>
                      <c:pt idx="153">
                        <c:v>21.3</c:v>
                      </c:pt>
                      <c:pt idx="154">
                        <c:v>21.4</c:v>
                      </c:pt>
                      <c:pt idx="155">
                        <c:v>21.5</c:v>
                      </c:pt>
                      <c:pt idx="156">
                        <c:v>21.6</c:v>
                      </c:pt>
                      <c:pt idx="157">
                        <c:v>21.7</c:v>
                      </c:pt>
                      <c:pt idx="158">
                        <c:v>21.8</c:v>
                      </c:pt>
                      <c:pt idx="159">
                        <c:v>21.9</c:v>
                      </c:pt>
                      <c:pt idx="160">
                        <c:v>22</c:v>
                      </c:pt>
                      <c:pt idx="161">
                        <c:v>22.1</c:v>
                      </c:pt>
                      <c:pt idx="162">
                        <c:v>22.2</c:v>
                      </c:pt>
                      <c:pt idx="163">
                        <c:v>22.3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Graphique!$B$8:$B$171</c15:sqref>
                        </c15:formulaRef>
                      </c:ext>
                    </c:extLst>
                    <c:numCache>
                      <c:formatCode>0.0</c:formatCode>
                      <c:ptCount val="164"/>
                      <c:pt idx="0">
                        <c:v>1513.2864000000002</c:v>
                      </c:pt>
                      <c:pt idx="1">
                        <c:v>1511.8640291500001</c:v>
                      </c:pt>
                      <c:pt idx="2">
                        <c:v>1510.6498152000004</c:v>
                      </c:pt>
                      <c:pt idx="3">
                        <c:v>1509.63653355</c:v>
                      </c:pt>
                      <c:pt idx="4">
                        <c:v>1508.8170496000002</c:v>
                      </c:pt>
                      <c:pt idx="5">
                        <c:v>1508.1843187500001</c:v>
                      </c:pt>
                      <c:pt idx="6">
                        <c:v>1507.7313864</c:v>
                      </c:pt>
                      <c:pt idx="7">
                        <c:v>1507.45138795</c:v>
                      </c:pt>
                      <c:pt idx="8">
                        <c:v>1507.3375488000001</c:v>
                      </c:pt>
                      <c:pt idx="9">
                        <c:v>1507.3831843500002</c:v>
                      </c:pt>
                      <c:pt idx="10">
                        <c:v>1507.5817000000002</c:v>
                      </c:pt>
                      <c:pt idx="11">
                        <c:v>1507.9265911500004</c:v>
                      </c:pt>
                      <c:pt idx="12">
                        <c:v>1508.4114432000003</c:v>
                      </c:pt>
                      <c:pt idx="13">
                        <c:v>1509.0299315500001</c:v>
                      </c:pt>
                      <c:pt idx="14">
                        <c:v>1509.7758215999997</c:v>
                      </c:pt>
                      <c:pt idx="15">
                        <c:v>1510.6429687499999</c:v>
                      </c:pt>
                      <c:pt idx="16">
                        <c:v>1511.6253184</c:v>
                      </c:pt>
                      <c:pt idx="17">
                        <c:v>1512.7169059500002</c:v>
                      </c:pt>
                      <c:pt idx="18">
                        <c:v>1513.9118567999999</c:v>
                      </c:pt>
                      <c:pt idx="19">
                        <c:v>1515.2043863499998</c:v>
                      </c:pt>
                      <c:pt idx="20">
                        <c:v>1516.5888000000002</c:v>
                      </c:pt>
                      <c:pt idx="21">
                        <c:v>1518.0594931500004</c:v>
                      </c:pt>
                      <c:pt idx="22">
                        <c:v>1519.6109511999998</c:v>
                      </c:pt>
                      <c:pt idx="23">
                        <c:v>1521.23774955</c:v>
                      </c:pt>
                      <c:pt idx="24">
                        <c:v>1522.9345536000003</c:v>
                      </c:pt>
                      <c:pt idx="25">
                        <c:v>1524.6961187500001</c:v>
                      </c:pt>
                      <c:pt idx="26">
                        <c:v>1526.5172904000001</c:v>
                      </c:pt>
                      <c:pt idx="27">
                        <c:v>1528.3930039499999</c:v>
                      </c:pt>
                      <c:pt idx="28">
                        <c:v>1530.3182848000001</c:v>
                      </c:pt>
                      <c:pt idx="29">
                        <c:v>1532.2882483499998</c:v>
                      </c:pt>
                      <c:pt idx="30">
                        <c:v>1534.2980999999995</c:v>
                      </c:pt>
                      <c:pt idx="31">
                        <c:v>1536.3431351499996</c:v>
                      </c:pt>
                      <c:pt idx="32">
                        <c:v>1538.4187391999999</c:v>
                      </c:pt>
                      <c:pt idx="33">
                        <c:v>1540.5203875500001</c:v>
                      </c:pt>
                      <c:pt idx="34">
                        <c:v>1542.6436456000001</c:v>
                      </c:pt>
                      <c:pt idx="35">
                        <c:v>1544.7841687499999</c:v>
                      </c:pt>
                      <c:pt idx="36">
                        <c:v>1546.9377024</c:v>
                      </c:pt>
                      <c:pt idx="37">
                        <c:v>1549.10008195</c:v>
                      </c:pt>
                      <c:pt idx="38">
                        <c:v>1551.2672327999994</c:v>
                      </c:pt>
                      <c:pt idx="39">
                        <c:v>1553.4351703499997</c:v>
                      </c:pt>
                      <c:pt idx="40">
                        <c:v>1555.6000000000004</c:v>
                      </c:pt>
                      <c:pt idx="41">
                        <c:v>1557.7579171499997</c:v>
                      </c:pt>
                      <c:pt idx="42">
                        <c:v>1559.9052072000009</c:v>
                      </c:pt>
                      <c:pt idx="43">
                        <c:v>1562.0382455500007</c:v>
                      </c:pt>
                      <c:pt idx="44">
                        <c:v>1564.1534976000003</c:v>
                      </c:pt>
                      <c:pt idx="45">
                        <c:v>1566.2475187499999</c:v>
                      </c:pt>
                      <c:pt idx="46">
                        <c:v>1568.3169544000007</c:v>
                      </c:pt>
                      <c:pt idx="47">
                        <c:v>1570.3585399499998</c:v>
                      </c:pt>
                      <c:pt idx="48">
                        <c:v>1572.3691008000005</c:v>
                      </c:pt>
                      <c:pt idx="49">
                        <c:v>1574.3455523500002</c:v>
                      </c:pt>
                      <c:pt idx="50">
                        <c:v>1576.2849000000001</c:v>
                      </c:pt>
                      <c:pt idx="51">
                        <c:v>1578.1842391500004</c:v>
                      </c:pt>
                      <c:pt idx="52">
                        <c:v>1580.0407552000001</c:v>
                      </c:pt>
                      <c:pt idx="53">
                        <c:v>1581.8517235500003</c:v>
                      </c:pt>
                      <c:pt idx="54">
                        <c:v>1583.6145096000005</c:v>
                      </c:pt>
                      <c:pt idx="55">
                        <c:v>1585.3265687500002</c:v>
                      </c:pt>
                      <c:pt idx="56">
                        <c:v>1586.9854464000005</c:v>
                      </c:pt>
                      <c:pt idx="57">
                        <c:v>1588.5887779499999</c:v>
                      </c:pt>
                      <c:pt idx="58">
                        <c:v>1590.1342888000004</c:v>
                      </c:pt>
                      <c:pt idx="59">
                        <c:v>1591.6197943500006</c:v>
                      </c:pt>
                      <c:pt idx="60">
                        <c:v>1593.0432000000001</c:v>
                      </c:pt>
                      <c:pt idx="61">
                        <c:v>1594.4025011500003</c:v>
                      </c:pt>
                      <c:pt idx="62">
                        <c:v>1595.6957831999998</c:v>
                      </c:pt>
                      <c:pt idx="63">
                        <c:v>1596.9212215499997</c:v>
                      </c:pt>
                      <c:pt idx="64">
                        <c:v>1598.0770816000013</c:v>
                      </c:pt>
                      <c:pt idx="65">
                        <c:v>1599.1617187500001</c:v>
                      </c:pt>
                      <c:pt idx="66">
                        <c:v>1600.1735783999998</c:v>
                      </c:pt>
                      <c:pt idx="67">
                        <c:v>1601.1111959499999</c:v>
                      </c:pt>
                      <c:pt idx="68">
                        <c:v>1601.9731968000006</c:v>
                      </c:pt>
                      <c:pt idx="69">
                        <c:v>1602.7582963499999</c:v>
                      </c:pt>
                      <c:pt idx="70">
                        <c:v>1603.4653000000003</c:v>
                      </c:pt>
                      <c:pt idx="71">
                        <c:v>1604.0931031499999</c:v>
                      </c:pt>
                      <c:pt idx="72">
                        <c:v>1604.6406911999993</c:v>
                      </c:pt>
                      <c:pt idx="73">
                        <c:v>1605.1071395499998</c:v>
                      </c:pt>
                      <c:pt idx="74">
                        <c:v>1605.4916135999997</c:v>
                      </c:pt>
                      <c:pt idx="75">
                        <c:v>1605.7933687499999</c:v>
                      </c:pt>
                      <c:pt idx="76">
                        <c:v>1606.0117504000004</c:v>
                      </c:pt>
                      <c:pt idx="77">
                        <c:v>1606.14619395</c:v>
                      </c:pt>
                      <c:pt idx="78">
                        <c:v>1606.1962247999995</c:v>
                      </c:pt>
                      <c:pt idx="79">
                        <c:v>1606.1614583499991</c:v>
                      </c:pt>
                      <c:pt idx="80">
                        <c:v>1606.0416</c:v>
                      </c:pt>
                      <c:pt idx="81">
                        <c:v>1605.8364451500006</c:v>
                      </c:pt>
                      <c:pt idx="82">
                        <c:v>1605.5458792000013</c:v>
                      </c:pt>
                      <c:pt idx="83">
                        <c:v>1605.1698775499995</c:v>
                      </c:pt>
                      <c:pt idx="84">
                        <c:v>1604.708505600001</c:v>
                      </c:pt>
                      <c:pt idx="85">
                        <c:v>1604.1619187499996</c:v>
                      </c:pt>
                      <c:pt idx="86">
                        <c:v>1603.5303623999994</c:v>
                      </c:pt>
                      <c:pt idx="87">
                        <c:v>1602.8141719499986</c:v>
                      </c:pt>
                      <c:pt idx="88">
                        <c:v>1602.0137727999995</c:v>
                      </c:pt>
                      <c:pt idx="89">
                        <c:v>1601.1296803500004</c:v>
                      </c:pt>
                      <c:pt idx="90">
                        <c:v>1600.162499999999</c:v>
                      </c:pt>
                      <c:pt idx="91">
                        <c:v>1599.1129271500017</c:v>
                      </c:pt>
                      <c:pt idx="92">
                        <c:v>1597.9817472000018</c:v>
                      </c:pt>
                      <c:pt idx="93">
                        <c:v>1596.7698355500011</c:v>
                      </c:pt>
                      <c:pt idx="94">
                        <c:v>1595.4781576000009</c:v>
                      </c:pt>
                      <c:pt idx="95">
                        <c:v>1594.1077687500006</c:v>
                      </c:pt>
                      <c:pt idx="96">
                        <c:v>1592.6598144000013</c:v>
                      </c:pt>
                      <c:pt idx="97">
                        <c:v>1591.1355299499987</c:v>
                      </c:pt>
                      <c:pt idx="98">
                        <c:v>1589.5362407999996</c:v>
                      </c:pt>
                      <c:pt idx="99">
                        <c:v>1587.8633623499995</c:v>
                      </c:pt>
                      <c:pt idx="100">
                        <c:v>1586.1184000000007</c:v>
                      </c:pt>
                      <c:pt idx="101">
                        <c:v>1584.3029491500006</c:v>
                      </c:pt>
                      <c:pt idx="102">
                        <c:v>1582.4186952000014</c:v>
                      </c:pt>
                      <c:pt idx="103">
                        <c:v>1580.4674135500004</c:v>
                      </c:pt>
                      <c:pt idx="104">
                        <c:v>1578.4509696000018</c:v>
                      </c:pt>
                      <c:pt idx="105">
                        <c:v>1576.3713187500002</c:v>
                      </c:pt>
                      <c:pt idx="106">
                        <c:v>1574.2305064000016</c:v>
                      </c:pt>
                      <c:pt idx="107">
                        <c:v>1572.0306679500004</c:v>
                      </c:pt>
                      <c:pt idx="108">
                        <c:v>1569.7740287999991</c:v>
                      </c:pt>
                      <c:pt idx="109">
                        <c:v>1567.4629043500004</c:v>
                      </c:pt>
                      <c:pt idx="110">
                        <c:v>1565.0997000000011</c:v>
                      </c:pt>
                      <c:pt idx="111">
                        <c:v>1562.6869111499987</c:v>
                      </c:pt>
                      <c:pt idx="112">
                        <c:v>1560.2271232000016</c:v>
                      </c:pt>
                      <c:pt idx="113">
                        <c:v>1557.723011550001</c:v>
                      </c:pt>
                      <c:pt idx="114">
                        <c:v>1555.1773416000001</c:v>
                      </c:pt>
                      <c:pt idx="115">
                        <c:v>1552.5929687500006</c:v>
                      </c:pt>
                      <c:pt idx="116">
                        <c:v>1549.9728383999986</c:v>
                      </c:pt>
                      <c:pt idx="117">
                        <c:v>1547.3199859500005</c:v>
                      </c:pt>
                      <c:pt idx="118">
                        <c:v>1544.6375368000022</c:v>
                      </c:pt>
                      <c:pt idx="119">
                        <c:v>1541.9287063499992</c:v>
                      </c:pt>
                      <c:pt idx="120">
                        <c:v>1539.196800000002</c:v>
                      </c:pt>
                      <c:pt idx="121">
                        <c:v>1536.4452131499997</c:v>
                      </c:pt>
                      <c:pt idx="122">
                        <c:v>1533.6774311999993</c:v>
                      </c:pt>
                      <c:pt idx="123">
                        <c:v>1530.8970295500008</c:v>
                      </c:pt>
                      <c:pt idx="124">
                        <c:v>1528.1076736</c:v>
                      </c:pt>
                      <c:pt idx="125">
                        <c:v>1525.3131187500016</c:v>
                      </c:pt>
                      <c:pt idx="126">
                        <c:v>1522.5172103999998</c:v>
                      </c:pt>
                      <c:pt idx="127">
                        <c:v>1519.7238839500019</c:v>
                      </c:pt>
                      <c:pt idx="128">
                        <c:v>1516.9371648000019</c:v>
                      </c:pt>
                      <c:pt idx="129">
                        <c:v>1514.16116835</c:v>
                      </c:pt>
                      <c:pt idx="130">
                        <c:v>1511.4000999999985</c:v>
                      </c:pt>
                      <c:pt idx="131">
                        <c:v>1508.6582551500001</c:v>
                      </c:pt>
                      <c:pt idx="132">
                        <c:v>1505.9400191999998</c:v>
                      </c:pt>
                      <c:pt idx="133">
                        <c:v>1503.2498675499987</c:v>
                      </c:pt>
                      <c:pt idx="134">
                        <c:v>1500.5923656000009</c:v>
                      </c:pt>
                      <c:pt idx="135">
                        <c:v>1497.9721687499991</c:v>
                      </c:pt>
                      <c:pt idx="136">
                        <c:v>1495.3940224000012</c:v>
                      </c:pt>
                      <c:pt idx="137">
                        <c:v>1492.8627619499998</c:v>
                      </c:pt>
                      <c:pt idx="138">
                        <c:v>1490.3833127999974</c:v>
                      </c:pt>
                      <c:pt idx="139">
                        <c:v>1487.9606903499994</c:v>
                      </c:pt>
                      <c:pt idx="140">
                        <c:v>1485.6</c:v>
                      </c:pt>
                      <c:pt idx="141">
                        <c:v>1483.3064371500009</c:v>
                      </c:pt>
                      <c:pt idx="142">
                        <c:v>1481.0852872</c:v>
                      </c:pt>
                      <c:pt idx="143">
                        <c:v>1478.9419255500011</c:v>
                      </c:pt>
                      <c:pt idx="144">
                        <c:v>1476.8818176000027</c:v>
                      </c:pt>
                      <c:pt idx="145">
                        <c:v>1474.9105187499986</c:v>
                      </c:pt>
                      <c:pt idx="146">
                        <c:v>1473.0336744000037</c:v>
                      </c:pt>
                      <c:pt idx="147">
                        <c:v>1471.2570199499992</c:v>
                      </c:pt>
                      <c:pt idx="148">
                        <c:v>1469.5863808000008</c:v>
                      </c:pt>
                      <c:pt idx="149">
                        <c:v>1468.0276723499987</c:v>
                      </c:pt>
                      <c:pt idx="150">
                        <c:v>1466.5868999999989</c:v>
                      </c:pt>
                      <c:pt idx="151">
                        <c:v>1465.2701591500022</c:v>
                      </c:pt>
                      <c:pt idx="152">
                        <c:v>1464.0836352000038</c:v>
                      </c:pt>
                      <c:pt idx="153">
                        <c:v>1463.0336035500009</c:v>
                      </c:pt>
                      <c:pt idx="154">
                        <c:v>1462.1264295999995</c:v>
                      </c:pt>
                      <c:pt idx="155">
                        <c:v>1461.3685687499978</c:v>
                      </c:pt>
                      <c:pt idx="156">
                        <c:v>1460.7665664000037</c:v>
                      </c:pt>
                      <c:pt idx="157">
                        <c:v>1460.327057949999</c:v>
                      </c:pt>
                      <c:pt idx="158">
                        <c:v>1460.0567688000006</c:v>
                      </c:pt>
                      <c:pt idx="159">
                        <c:v>1459.9625143499993</c:v>
                      </c:pt>
                      <c:pt idx="160">
                        <c:v>1460.0512000000022</c:v>
                      </c:pt>
                      <c:pt idx="161">
                        <c:v>1460.3298211499982</c:v>
                      </c:pt>
                      <c:pt idx="162">
                        <c:v>1460.8054632000026</c:v>
                      </c:pt>
                      <c:pt idx="163">
                        <c:v>1461.4853015499971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12-E17B-4D43-BA9A-6C58AFAF29C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2/3 FDL1 + 1/3 SBR0/4</c:v>
                </c:tx>
                <c:spPr>
                  <a:ln w="9525" cap="rnd">
                    <a:solidFill>
                      <a:schemeClr val="accent6">
                        <a:lumMod val="40000"/>
                        <a:lumOff val="60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Graphique!$A$8:$A$185</c15:sqref>
                        </c15:formulaRef>
                      </c:ext>
                    </c:extLst>
                    <c:numCache>
                      <c:formatCode>General</c:formatCode>
                      <c:ptCount val="178"/>
                      <c:pt idx="0">
                        <c:v>6</c:v>
                      </c:pt>
                      <c:pt idx="1">
                        <c:v>6.1</c:v>
                      </c:pt>
                      <c:pt idx="2">
                        <c:v>6.2</c:v>
                      </c:pt>
                      <c:pt idx="3">
                        <c:v>6.3</c:v>
                      </c:pt>
                      <c:pt idx="4">
                        <c:v>6.4</c:v>
                      </c:pt>
                      <c:pt idx="5">
                        <c:v>6.5</c:v>
                      </c:pt>
                      <c:pt idx="6">
                        <c:v>6.6</c:v>
                      </c:pt>
                      <c:pt idx="7">
                        <c:v>6.7</c:v>
                      </c:pt>
                      <c:pt idx="8">
                        <c:v>6.8</c:v>
                      </c:pt>
                      <c:pt idx="9">
                        <c:v>6.9</c:v>
                      </c:pt>
                      <c:pt idx="10">
                        <c:v>7</c:v>
                      </c:pt>
                      <c:pt idx="11">
                        <c:v>7.1</c:v>
                      </c:pt>
                      <c:pt idx="12">
                        <c:v>7.2</c:v>
                      </c:pt>
                      <c:pt idx="13">
                        <c:v>7.3</c:v>
                      </c:pt>
                      <c:pt idx="14">
                        <c:v>7.4</c:v>
                      </c:pt>
                      <c:pt idx="15">
                        <c:v>7.4999999999999902</c:v>
                      </c:pt>
                      <c:pt idx="16">
                        <c:v>7.5999999999999899</c:v>
                      </c:pt>
                      <c:pt idx="17">
                        <c:v>7.6999999999999904</c:v>
                      </c:pt>
                      <c:pt idx="18">
                        <c:v>7.7999999999999901</c:v>
                      </c:pt>
                      <c:pt idx="19">
                        <c:v>7.8999999999999897</c:v>
                      </c:pt>
                      <c:pt idx="20">
                        <c:v>7.9999999999999902</c:v>
                      </c:pt>
                      <c:pt idx="21">
                        <c:v>8.0999999999999908</c:v>
                      </c:pt>
                      <c:pt idx="22">
                        <c:v>8.1999999999999904</c:v>
                      </c:pt>
                      <c:pt idx="23">
                        <c:v>8.2999999999999901</c:v>
                      </c:pt>
                      <c:pt idx="24">
                        <c:v>8.3999999999999897</c:v>
                      </c:pt>
                      <c:pt idx="25">
                        <c:v>8.4999999999999893</c:v>
                      </c:pt>
                      <c:pt idx="26">
                        <c:v>8.5999999999999908</c:v>
                      </c:pt>
                      <c:pt idx="27">
                        <c:v>8.6999999999999904</c:v>
                      </c:pt>
                      <c:pt idx="28">
                        <c:v>8.7999999999999901</c:v>
                      </c:pt>
                      <c:pt idx="29">
                        <c:v>8.8999999999999897</c:v>
                      </c:pt>
                      <c:pt idx="30">
                        <c:v>8.9999999999999893</c:v>
                      </c:pt>
                      <c:pt idx="31">
                        <c:v>9.0999999999999908</c:v>
                      </c:pt>
                      <c:pt idx="32">
                        <c:v>9.1999999999999904</c:v>
                      </c:pt>
                      <c:pt idx="33">
                        <c:v>9.2999999999999901</c:v>
                      </c:pt>
                      <c:pt idx="34">
                        <c:v>9.3999999999999897</c:v>
                      </c:pt>
                      <c:pt idx="35">
                        <c:v>9.4999999999999893</c:v>
                      </c:pt>
                      <c:pt idx="36">
                        <c:v>9.5999999999999908</c:v>
                      </c:pt>
                      <c:pt idx="37">
                        <c:v>9.6999999999999904</c:v>
                      </c:pt>
                      <c:pt idx="38">
                        <c:v>9.7999999999999901</c:v>
                      </c:pt>
                      <c:pt idx="39">
                        <c:v>9.8999999999999897</c:v>
                      </c:pt>
                      <c:pt idx="40">
                        <c:v>9.9999999999999893</c:v>
                      </c:pt>
                      <c:pt idx="41">
                        <c:v>10.1</c:v>
                      </c:pt>
                      <c:pt idx="42">
                        <c:v>10.199999999999999</c:v>
                      </c:pt>
                      <c:pt idx="43">
                        <c:v>10.3</c:v>
                      </c:pt>
                      <c:pt idx="44">
                        <c:v>10.4</c:v>
                      </c:pt>
                      <c:pt idx="45">
                        <c:v>10.5</c:v>
                      </c:pt>
                      <c:pt idx="46">
                        <c:v>10.6</c:v>
                      </c:pt>
                      <c:pt idx="47">
                        <c:v>10.7</c:v>
                      </c:pt>
                      <c:pt idx="48">
                        <c:v>10.8</c:v>
                      </c:pt>
                      <c:pt idx="49">
                        <c:v>10.9</c:v>
                      </c:pt>
                      <c:pt idx="50">
                        <c:v>11</c:v>
                      </c:pt>
                      <c:pt idx="51">
                        <c:v>11.1</c:v>
                      </c:pt>
                      <c:pt idx="52">
                        <c:v>11.2</c:v>
                      </c:pt>
                      <c:pt idx="53">
                        <c:v>11.3</c:v>
                      </c:pt>
                      <c:pt idx="54">
                        <c:v>11.4</c:v>
                      </c:pt>
                      <c:pt idx="55">
                        <c:v>11.5</c:v>
                      </c:pt>
                      <c:pt idx="56">
                        <c:v>11.6</c:v>
                      </c:pt>
                      <c:pt idx="57">
                        <c:v>11.7</c:v>
                      </c:pt>
                      <c:pt idx="58">
                        <c:v>11.8</c:v>
                      </c:pt>
                      <c:pt idx="59">
                        <c:v>11.9</c:v>
                      </c:pt>
                      <c:pt idx="60">
                        <c:v>12</c:v>
                      </c:pt>
                      <c:pt idx="61">
                        <c:v>12.1</c:v>
                      </c:pt>
                      <c:pt idx="62">
                        <c:v>12.2</c:v>
                      </c:pt>
                      <c:pt idx="63">
                        <c:v>12.3</c:v>
                      </c:pt>
                      <c:pt idx="64">
                        <c:v>12.4</c:v>
                      </c:pt>
                      <c:pt idx="65">
                        <c:v>12.5</c:v>
                      </c:pt>
                      <c:pt idx="66">
                        <c:v>12.6</c:v>
                      </c:pt>
                      <c:pt idx="67">
                        <c:v>12.7</c:v>
                      </c:pt>
                      <c:pt idx="68">
                        <c:v>12.8</c:v>
                      </c:pt>
                      <c:pt idx="69">
                        <c:v>12.9</c:v>
                      </c:pt>
                      <c:pt idx="70">
                        <c:v>13</c:v>
                      </c:pt>
                      <c:pt idx="71">
                        <c:v>13.1</c:v>
                      </c:pt>
                      <c:pt idx="72">
                        <c:v>13.2</c:v>
                      </c:pt>
                      <c:pt idx="73">
                        <c:v>13.3</c:v>
                      </c:pt>
                      <c:pt idx="74">
                        <c:v>13.4</c:v>
                      </c:pt>
                      <c:pt idx="75">
                        <c:v>13.5</c:v>
                      </c:pt>
                      <c:pt idx="76">
                        <c:v>13.6</c:v>
                      </c:pt>
                      <c:pt idx="77">
                        <c:v>13.7</c:v>
                      </c:pt>
                      <c:pt idx="78">
                        <c:v>13.8</c:v>
                      </c:pt>
                      <c:pt idx="79">
                        <c:v>13.9</c:v>
                      </c:pt>
                      <c:pt idx="80">
                        <c:v>14</c:v>
                      </c:pt>
                      <c:pt idx="81">
                        <c:v>14.1</c:v>
                      </c:pt>
                      <c:pt idx="82">
                        <c:v>14.2</c:v>
                      </c:pt>
                      <c:pt idx="83">
                        <c:v>14.3</c:v>
                      </c:pt>
                      <c:pt idx="84">
                        <c:v>14.4</c:v>
                      </c:pt>
                      <c:pt idx="85">
                        <c:v>14.5</c:v>
                      </c:pt>
                      <c:pt idx="86">
                        <c:v>14.6</c:v>
                      </c:pt>
                      <c:pt idx="87">
                        <c:v>14.7</c:v>
                      </c:pt>
                      <c:pt idx="88">
                        <c:v>14.8</c:v>
                      </c:pt>
                      <c:pt idx="89">
                        <c:v>14.9</c:v>
                      </c:pt>
                      <c:pt idx="90">
                        <c:v>15</c:v>
                      </c:pt>
                      <c:pt idx="91">
                        <c:v>15.1</c:v>
                      </c:pt>
                      <c:pt idx="92">
                        <c:v>15.2</c:v>
                      </c:pt>
                      <c:pt idx="93">
                        <c:v>15.3</c:v>
                      </c:pt>
                      <c:pt idx="94">
                        <c:v>15.4</c:v>
                      </c:pt>
                      <c:pt idx="95">
                        <c:v>15.5</c:v>
                      </c:pt>
                      <c:pt idx="96">
                        <c:v>15.6</c:v>
                      </c:pt>
                      <c:pt idx="97">
                        <c:v>15.7</c:v>
                      </c:pt>
                      <c:pt idx="98">
                        <c:v>15.8</c:v>
                      </c:pt>
                      <c:pt idx="99">
                        <c:v>15.9</c:v>
                      </c:pt>
                      <c:pt idx="100">
                        <c:v>16</c:v>
                      </c:pt>
                      <c:pt idx="101">
                        <c:v>16.100000000000001</c:v>
                      </c:pt>
                      <c:pt idx="102">
                        <c:v>16.2</c:v>
                      </c:pt>
                      <c:pt idx="103">
                        <c:v>16.3</c:v>
                      </c:pt>
                      <c:pt idx="104">
                        <c:v>16.399999999999999</c:v>
                      </c:pt>
                      <c:pt idx="105">
                        <c:v>16.5</c:v>
                      </c:pt>
                      <c:pt idx="106">
                        <c:v>16.600000000000001</c:v>
                      </c:pt>
                      <c:pt idx="107">
                        <c:v>16.7</c:v>
                      </c:pt>
                      <c:pt idx="108">
                        <c:v>16.8</c:v>
                      </c:pt>
                      <c:pt idx="109">
                        <c:v>16.899999999999999</c:v>
                      </c:pt>
                      <c:pt idx="110">
                        <c:v>17</c:v>
                      </c:pt>
                      <c:pt idx="111">
                        <c:v>17.100000000000001</c:v>
                      </c:pt>
                      <c:pt idx="112">
                        <c:v>17.2</c:v>
                      </c:pt>
                      <c:pt idx="113">
                        <c:v>17.3</c:v>
                      </c:pt>
                      <c:pt idx="114">
                        <c:v>17.399999999999999</c:v>
                      </c:pt>
                      <c:pt idx="115">
                        <c:v>17.5</c:v>
                      </c:pt>
                      <c:pt idx="116">
                        <c:v>17.600000000000001</c:v>
                      </c:pt>
                      <c:pt idx="117">
                        <c:v>17.7</c:v>
                      </c:pt>
                      <c:pt idx="118">
                        <c:v>17.8</c:v>
                      </c:pt>
                      <c:pt idx="119">
                        <c:v>17.899999999999999</c:v>
                      </c:pt>
                      <c:pt idx="120">
                        <c:v>18</c:v>
                      </c:pt>
                      <c:pt idx="121">
                        <c:v>18.100000000000001</c:v>
                      </c:pt>
                      <c:pt idx="122">
                        <c:v>18.2</c:v>
                      </c:pt>
                      <c:pt idx="123">
                        <c:v>18.3</c:v>
                      </c:pt>
                      <c:pt idx="124">
                        <c:v>18.399999999999999</c:v>
                      </c:pt>
                      <c:pt idx="125">
                        <c:v>18.5</c:v>
                      </c:pt>
                      <c:pt idx="126">
                        <c:v>18.600000000000001</c:v>
                      </c:pt>
                      <c:pt idx="127">
                        <c:v>18.7</c:v>
                      </c:pt>
                      <c:pt idx="128">
                        <c:v>18.8</c:v>
                      </c:pt>
                      <c:pt idx="129">
                        <c:v>18.899999999999999</c:v>
                      </c:pt>
                      <c:pt idx="130">
                        <c:v>19</c:v>
                      </c:pt>
                      <c:pt idx="131">
                        <c:v>19.100000000000001</c:v>
                      </c:pt>
                      <c:pt idx="132">
                        <c:v>19.2</c:v>
                      </c:pt>
                      <c:pt idx="133">
                        <c:v>19.3</c:v>
                      </c:pt>
                      <c:pt idx="134">
                        <c:v>19.399999999999999</c:v>
                      </c:pt>
                      <c:pt idx="135">
                        <c:v>19.5</c:v>
                      </c:pt>
                      <c:pt idx="136">
                        <c:v>19.600000000000001</c:v>
                      </c:pt>
                      <c:pt idx="137">
                        <c:v>19.7</c:v>
                      </c:pt>
                      <c:pt idx="138">
                        <c:v>19.8</c:v>
                      </c:pt>
                      <c:pt idx="139">
                        <c:v>19.899999999999999</c:v>
                      </c:pt>
                      <c:pt idx="140">
                        <c:v>20</c:v>
                      </c:pt>
                      <c:pt idx="141">
                        <c:v>20.100000000000001</c:v>
                      </c:pt>
                      <c:pt idx="142">
                        <c:v>20.2</c:v>
                      </c:pt>
                      <c:pt idx="143">
                        <c:v>20.3</c:v>
                      </c:pt>
                      <c:pt idx="144">
                        <c:v>20.399999999999999</c:v>
                      </c:pt>
                      <c:pt idx="145">
                        <c:v>20.5</c:v>
                      </c:pt>
                      <c:pt idx="146">
                        <c:v>20.6</c:v>
                      </c:pt>
                      <c:pt idx="147">
                        <c:v>20.7</c:v>
                      </c:pt>
                      <c:pt idx="148">
                        <c:v>20.8</c:v>
                      </c:pt>
                      <c:pt idx="149">
                        <c:v>20.9</c:v>
                      </c:pt>
                      <c:pt idx="150">
                        <c:v>21</c:v>
                      </c:pt>
                      <c:pt idx="151">
                        <c:v>21.1</c:v>
                      </c:pt>
                      <c:pt idx="152">
                        <c:v>21.2</c:v>
                      </c:pt>
                      <c:pt idx="153">
                        <c:v>21.3</c:v>
                      </c:pt>
                      <c:pt idx="154">
                        <c:v>21.4</c:v>
                      </c:pt>
                      <c:pt idx="155">
                        <c:v>21.5</c:v>
                      </c:pt>
                      <c:pt idx="156">
                        <c:v>21.6</c:v>
                      </c:pt>
                      <c:pt idx="157">
                        <c:v>21.7</c:v>
                      </c:pt>
                      <c:pt idx="158">
                        <c:v>21.8</c:v>
                      </c:pt>
                      <c:pt idx="159">
                        <c:v>21.9</c:v>
                      </c:pt>
                      <c:pt idx="160">
                        <c:v>22</c:v>
                      </c:pt>
                      <c:pt idx="161">
                        <c:v>22.1</c:v>
                      </c:pt>
                      <c:pt idx="162">
                        <c:v>22.2</c:v>
                      </c:pt>
                      <c:pt idx="163">
                        <c:v>22.3</c:v>
                      </c:pt>
                      <c:pt idx="164">
                        <c:v>22.4</c:v>
                      </c:pt>
                      <c:pt idx="165">
                        <c:v>22.5</c:v>
                      </c:pt>
                      <c:pt idx="166">
                        <c:v>22.6</c:v>
                      </c:pt>
                      <c:pt idx="167">
                        <c:v>22.7</c:v>
                      </c:pt>
                      <c:pt idx="168">
                        <c:v>22.8</c:v>
                      </c:pt>
                      <c:pt idx="169">
                        <c:v>22.9</c:v>
                      </c:pt>
                      <c:pt idx="170">
                        <c:v>23</c:v>
                      </c:pt>
                      <c:pt idx="171">
                        <c:v>23.1</c:v>
                      </c:pt>
                      <c:pt idx="172">
                        <c:v>23.2</c:v>
                      </c:pt>
                      <c:pt idx="173">
                        <c:v>23.3</c:v>
                      </c:pt>
                      <c:pt idx="174">
                        <c:v>23.4</c:v>
                      </c:pt>
                      <c:pt idx="175">
                        <c:v>23.5</c:v>
                      </c:pt>
                      <c:pt idx="176">
                        <c:v>23.6</c:v>
                      </c:pt>
                      <c:pt idx="177">
                        <c:v>23.7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Graphique!$C$8:$C$185</c15:sqref>
                        </c15:formulaRef>
                      </c:ext>
                    </c:extLst>
                    <c:numCache>
                      <c:formatCode>General</c:formatCode>
                      <c:ptCount val="178"/>
                      <c:pt idx="40" formatCode="0.0">
                        <c:v>1277</c:v>
                      </c:pt>
                      <c:pt idx="41" formatCode="0.0">
                        <c:v>1300.2324547700009</c:v>
                      </c:pt>
                      <c:pt idx="42" formatCode="0.0">
                        <c:v>1322.4887003199983</c:v>
                      </c:pt>
                      <c:pt idx="43" formatCode="0.0">
                        <c:v>1343.7967483699977</c:v>
                      </c:pt>
                      <c:pt idx="44" formatCode="0.0">
                        <c:v>1364.1841971200047</c:v>
                      </c:pt>
                      <c:pt idx="45" formatCode="0.0">
                        <c:v>1383.67823125</c:v>
                      </c:pt>
                      <c:pt idx="46" formatCode="0.0">
                        <c:v>1402.3056219199934</c:v>
                      </c:pt>
                      <c:pt idx="47" formatCode="0.0">
                        <c:v>1420.0927267699954</c:v>
                      </c:pt>
                      <c:pt idx="48" formatCode="0.0">
                        <c:v>1437.0654899200017</c:v>
                      </c:pt>
                      <c:pt idx="49" formatCode="0.0">
                        <c:v>1453.2494419700015</c:v>
                      </c:pt>
                      <c:pt idx="50" formatCode="0.0">
                        <c:v>1468.6696999999986</c:v>
                      </c:pt>
                      <c:pt idx="51" formatCode="0.0">
                        <c:v>1483.350967569997</c:v>
                      </c:pt>
                      <c:pt idx="52" formatCode="0.0">
                        <c:v>1497.3175347199976</c:v>
                      </c:pt>
                      <c:pt idx="53" formatCode="0.0">
                        <c:v>1510.5932779700015</c:v>
                      </c:pt>
                      <c:pt idx="54" formatCode="0.0">
                        <c:v>1523.2016603199954</c:v>
                      </c:pt>
                      <c:pt idx="55" formatCode="0.0">
                        <c:v>1535.1657312499992</c:v>
                      </c:pt>
                      <c:pt idx="56" formatCode="0.0">
                        <c:v>1546.5081267200003</c:v>
                      </c:pt>
                      <c:pt idx="57" formatCode="0.0">
                        <c:v>1557.2510691700008</c:v>
                      </c:pt>
                      <c:pt idx="58" formatCode="0.0">
                        <c:v>1567.4163675199998</c:v>
                      </c:pt>
                      <c:pt idx="59" formatCode="0.0">
                        <c:v>1577.0254171699999</c:v>
                      </c:pt>
                      <c:pt idx="60" formatCode="0.0">
                        <c:v>1586.0991999999969</c:v>
                      </c:pt>
                      <c:pt idx="61" formatCode="0.0">
                        <c:v>1594.658284369998</c:v>
                      </c:pt>
                      <c:pt idx="62" formatCode="0.0">
                        <c:v>1602.7228251200031</c:v>
                      </c:pt>
                      <c:pt idx="63" formatCode="0.0">
                        <c:v>1610.312563569998</c:v>
                      </c:pt>
                      <c:pt idx="64" formatCode="0.0">
                        <c:v>1617.4468275199906</c:v>
                      </c:pt>
                      <c:pt idx="65" formatCode="0.0">
                        <c:v>1624.14453125</c:v>
                      </c:pt>
                      <c:pt idx="66" formatCode="0.0">
                        <c:v>1630.4241755199982</c:v>
                      </c:pt>
                      <c:pt idx="67" formatCode="0.0">
                        <c:v>1636.3038475699941</c:v>
                      </c:pt>
                      <c:pt idx="68" formatCode="0.0">
                        <c:v>1641.8012211199966</c:v>
                      </c:pt>
                      <c:pt idx="69" formatCode="0.0">
                        <c:v>1646.9335563700006</c:v>
                      </c:pt>
                      <c:pt idx="70" formatCode="0.0">
                        <c:v>1651.7177000000011</c:v>
                      </c:pt>
                      <c:pt idx="71" formatCode="0.0">
                        <c:v>1656.1700851700043</c:v>
                      </c:pt>
                      <c:pt idx="72" formatCode="0.0">
                        <c:v>1660.3067315199987</c:v>
                      </c:pt>
                      <c:pt idx="73" formatCode="0.0">
                        <c:v>1664.1432451699984</c:v>
                      </c:pt>
                      <c:pt idx="74" formatCode="0.0">
                        <c:v>1667.6948187200069</c:v>
                      </c:pt>
                      <c:pt idx="75" formatCode="0.0">
                        <c:v>1670.9762312499988</c:v>
                      </c:pt>
                      <c:pt idx="76" formatCode="0.0">
                        <c:v>1674.0018483199965</c:v>
                      </c:pt>
                      <c:pt idx="77" formatCode="0.0">
                        <c:v>1676.7856219700006</c:v>
                      </c:pt>
                      <c:pt idx="78" formatCode="0.0">
                        <c:v>1679.3410907200014</c:v>
                      </c:pt>
                      <c:pt idx="79" formatCode="0.0">
                        <c:v>1681.6813795699964</c:v>
                      </c:pt>
                      <c:pt idx="80" formatCode="0.0">
                        <c:v>1683.8191999999981</c:v>
                      </c:pt>
                      <c:pt idx="81" formatCode="0.0">
                        <c:v>1685.7668499700012</c:v>
                      </c:pt>
                      <c:pt idx="82" formatCode="0.0">
                        <c:v>1687.5362139200006</c:v>
                      </c:pt>
                      <c:pt idx="83" formatCode="0.0">
                        <c:v>1689.1387627700096</c:v>
                      </c:pt>
                      <c:pt idx="84" formatCode="0.0">
                        <c:v>1690.5855539199983</c:v>
                      </c:pt>
                      <c:pt idx="85" formatCode="0.0">
                        <c:v>1691.8872312499952</c:v>
                      </c:pt>
                      <c:pt idx="86" formatCode="0.0">
                        <c:v>1693.05402512</c:v>
                      </c:pt>
                      <c:pt idx="87" formatCode="0.0">
                        <c:v>1694.0957523700054</c:v>
                      </c:pt>
                      <c:pt idx="88" formatCode="0.0">
                        <c:v>1695.021816319997</c:v>
                      </c:pt>
                      <c:pt idx="89" formatCode="0.0">
                        <c:v>1695.8412067699974</c:v>
                      </c:pt>
                      <c:pt idx="90" formatCode="0.0">
                        <c:v>1696.5625</c:v>
                      </c:pt>
                      <c:pt idx="91" formatCode="0.0">
                        <c:v>1697.1938587699988</c:v>
                      </c:pt>
                      <c:pt idx="92" formatCode="0.0">
                        <c:v>1697.7430323199878</c:v>
                      </c:pt>
                      <c:pt idx="93" formatCode="0.0">
                        <c:v>1698.2173563699907</c:v>
                      </c:pt>
                      <c:pt idx="94" formatCode="0.0">
                        <c:v>1698.6237531199949</c:v>
                      </c:pt>
                      <c:pt idx="95" formatCode="0.0">
                        <c:v>1698.9687312500027</c:v>
                      </c:pt>
                      <c:pt idx="96" formatCode="0.0">
                        <c:v>1699.2583859199949</c:v>
                      </c:pt>
                      <c:pt idx="97" formatCode="0.0">
                        <c:v>1699.4983987700034</c:v>
                      </c:pt>
                      <c:pt idx="98" formatCode="0.0">
                        <c:v>1699.6940379199877</c:v>
                      </c:pt>
                      <c:pt idx="99" formatCode="0.0">
                        <c:v>1699.8501579700023</c:v>
                      </c:pt>
                      <c:pt idx="100" formatCode="0.0">
                        <c:v>1699.9712</c:v>
                      </c:pt>
                      <c:pt idx="101" formatCode="0.0">
                        <c:v>1700.0611915699992</c:v>
                      </c:pt>
                      <c:pt idx="102" formatCode="0.0">
                        <c:v>1700.1237467199899</c:v>
                      </c:pt>
                      <c:pt idx="103" formatCode="0.0">
                        <c:v>1700.1620659700056</c:v>
                      </c:pt>
                      <c:pt idx="104" formatCode="0.0">
                        <c:v>1700.1789363200005</c:v>
                      </c:pt>
                      <c:pt idx="105" formatCode="0.0">
                        <c:v>1700.1767312500015</c:v>
                      </c:pt>
                      <c:pt idx="106" formatCode="0.0">
                        <c:v>1700.1574107199922</c:v>
                      </c:pt>
                      <c:pt idx="107" formatCode="0.0">
                        <c:v>1700.122521169993</c:v>
                      </c:pt>
                      <c:pt idx="108" formatCode="0.0">
                        <c:v>1700.0731955200099</c:v>
                      </c:pt>
                      <c:pt idx="109" formatCode="0.0">
                        <c:v>1700.0101531699984</c:v>
                      </c:pt>
                      <c:pt idx="110" formatCode="0.0">
                        <c:v>1699.9336999999941</c:v>
                      </c:pt>
                      <c:pt idx="111" formatCode="0.0">
                        <c:v>1699.8437283700041</c:v>
                      </c:pt>
                      <c:pt idx="112" formatCode="0.0">
                        <c:v>1699.7397171200064</c:v>
                      </c:pt>
                      <c:pt idx="113" formatCode="0.0">
                        <c:v>1699.6207315699939</c:v>
                      </c:pt>
                      <c:pt idx="114" formatCode="0.0">
                        <c:v>1699.4854235200037</c:v>
                      </c:pt>
                      <c:pt idx="115" formatCode="0.0">
                        <c:v>1699.33203125</c:v>
                      </c:pt>
                      <c:pt idx="116" formatCode="0.0">
                        <c:v>1699.1583795199986</c:v>
                      </c:pt>
                      <c:pt idx="117" formatCode="0.0">
                        <c:v>1698.9618795699935</c:v>
                      </c:pt>
                      <c:pt idx="118" formatCode="0.0">
                        <c:v>1698.7395291199937</c:v>
                      </c:pt>
                      <c:pt idx="119" formatCode="0.0">
                        <c:v>1698.4879123699866</c:v>
                      </c:pt>
                      <c:pt idx="120" formatCode="0.0">
                        <c:v>1698.2032000000108</c:v>
                      </c:pt>
                      <c:pt idx="121" formatCode="0.0">
                        <c:v>1697.8811491699962</c:v>
                      </c:pt>
                      <c:pt idx="122" formatCode="0.0">
                        <c:v>1697.5171035199965</c:v>
                      </c:pt>
                      <c:pt idx="123" formatCode="0.0">
                        <c:v>1697.1059931699929</c:v>
                      </c:pt>
                      <c:pt idx="124" formatCode="0.0">
                        <c:v>1696.6423347200034</c:v>
                      </c:pt>
                      <c:pt idx="125" formatCode="0.0">
                        <c:v>1696.1202312500027</c:v>
                      </c:pt>
                      <c:pt idx="126" formatCode="0.0">
                        <c:v>1695.5333723200019</c:v>
                      </c:pt>
                      <c:pt idx="127" formatCode="0.0">
                        <c:v>1694.8750339699982</c:v>
                      </c:pt>
                      <c:pt idx="128" formatCode="0.0">
                        <c:v>1694.1380787199887</c:v>
                      </c:pt>
                      <c:pt idx="129" formatCode="0.0">
                        <c:v>1693.3149555700147</c:v>
                      </c:pt>
                      <c:pt idx="130" formatCode="0.0">
                        <c:v>1692.3977000000086</c:v>
                      </c:pt>
                      <c:pt idx="131" formatCode="0.0">
                        <c:v>1691.377933970005</c:v>
                      </c:pt>
                      <c:pt idx="132" formatCode="0.0">
                        <c:v>1690.2468659199949</c:v>
                      </c:pt>
                      <c:pt idx="133" formatCode="0.0">
                        <c:v>1688.9952907700062</c:v>
                      </c:pt>
                      <c:pt idx="134" formatCode="0.0">
                        <c:v>1687.6135899199871</c:v>
                      </c:pt>
                      <c:pt idx="135" formatCode="0.0">
                        <c:v>1686.0917312499951</c:v>
                      </c:pt>
                      <c:pt idx="136" formatCode="0.0">
                        <c:v>1684.4192691199714</c:v>
                      </c:pt>
                      <c:pt idx="137" formatCode="0.0">
                        <c:v>1682.5853443700034</c:v>
                      </c:pt>
                      <c:pt idx="138" formatCode="0.0">
                        <c:v>1680.5786843199894</c:v>
                      </c:pt>
                      <c:pt idx="139" formatCode="0.0">
                        <c:v>1678.3876027700098</c:v>
                      </c:pt>
                      <c:pt idx="140" formatCode="0.0">
                        <c:v>1676</c:v>
                      </c:pt>
                      <c:pt idx="141" formatCode="0.0">
                        <c:v>1673.4033627699973</c:v>
                      </c:pt>
                      <c:pt idx="142" formatCode="0.0">
                        <c:v>1670.5847643200104</c:v>
                      </c:pt>
                      <c:pt idx="143" formatCode="0.0">
                        <c:v>1667.5308643699973</c:v>
                      </c:pt>
                      <c:pt idx="144" formatCode="0.0">
                        <c:v>1664.2279091199889</c:v>
                      </c:pt>
                      <c:pt idx="145" formatCode="0.0">
                        <c:v>1660.6617312499875</c:v>
                      </c:pt>
                      <c:pt idx="146" formatCode="0.0">
                        <c:v>1656.8177499199955</c:v>
                      </c:pt>
                      <c:pt idx="147" formatCode="0.0">
                        <c:v>1652.6809707699867</c:v>
                      </c:pt>
                      <c:pt idx="148" formatCode="0.0">
                        <c:v>1648.2359859200078</c:v>
                      </c:pt>
                      <c:pt idx="149" formatCode="0.0">
                        <c:v>1643.4669739699893</c:v>
                      </c:pt>
                      <c:pt idx="150" formatCode="0.0">
                        <c:v>1638.3577000000078</c:v>
                      </c:pt>
                      <c:pt idx="151" formatCode="0.0">
                        <c:v>1632.8915155700088</c:v>
                      </c:pt>
                      <c:pt idx="152" formatCode="0.0">
                        <c:v>1627.0513587199821</c:v>
                      </c:pt>
                      <c:pt idx="153" formatCode="0.0">
                        <c:v>1620.8197539699759</c:v>
                      </c:pt>
                      <c:pt idx="154" formatCode="0.0">
                        <c:v>1614.1788123199949</c:v>
                      </c:pt>
                      <c:pt idx="155" formatCode="0.0">
                        <c:v>1607.1102312499861</c:v>
                      </c:pt>
                      <c:pt idx="156" formatCode="0.0">
                        <c:v>1599.5952947199985</c:v>
                      </c:pt>
                      <c:pt idx="157" formatCode="0.0">
                        <c:v>1591.6148731700087</c:v>
                      </c:pt>
                      <c:pt idx="158" formatCode="0.0">
                        <c:v>1583.149423520008</c:v>
                      </c:pt>
                      <c:pt idx="159" formatCode="0.0">
                        <c:v>1574.1789891700173</c:v>
                      </c:pt>
                      <c:pt idx="160" formatCode="0.0">
                        <c:v>1564.6831999999995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E17B-4D43-BA9A-6C58AFAF29C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1/3 FDL1 + 2/3 SBR0/4</c:v>
                </c:tx>
                <c:spPr>
                  <a:ln w="9525" cap="rnd">
                    <a:solidFill>
                      <a:schemeClr val="accent2">
                        <a:lumMod val="40000"/>
                        <a:lumOff val="60000"/>
                      </a:schemeClr>
                    </a:solidFill>
                    <a:prstDash val="sysDot"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Graphique!$A$8:$A$185</c15:sqref>
                        </c15:formulaRef>
                      </c:ext>
                    </c:extLst>
                    <c:numCache>
                      <c:formatCode>General</c:formatCode>
                      <c:ptCount val="178"/>
                      <c:pt idx="0">
                        <c:v>6</c:v>
                      </c:pt>
                      <c:pt idx="1">
                        <c:v>6.1</c:v>
                      </c:pt>
                      <c:pt idx="2">
                        <c:v>6.2</c:v>
                      </c:pt>
                      <c:pt idx="3">
                        <c:v>6.3</c:v>
                      </c:pt>
                      <c:pt idx="4">
                        <c:v>6.4</c:v>
                      </c:pt>
                      <c:pt idx="5">
                        <c:v>6.5</c:v>
                      </c:pt>
                      <c:pt idx="6">
                        <c:v>6.6</c:v>
                      </c:pt>
                      <c:pt idx="7">
                        <c:v>6.7</c:v>
                      </c:pt>
                      <c:pt idx="8">
                        <c:v>6.8</c:v>
                      </c:pt>
                      <c:pt idx="9">
                        <c:v>6.9</c:v>
                      </c:pt>
                      <c:pt idx="10">
                        <c:v>7</c:v>
                      </c:pt>
                      <c:pt idx="11">
                        <c:v>7.1</c:v>
                      </c:pt>
                      <c:pt idx="12">
                        <c:v>7.2</c:v>
                      </c:pt>
                      <c:pt idx="13">
                        <c:v>7.3</c:v>
                      </c:pt>
                      <c:pt idx="14">
                        <c:v>7.4</c:v>
                      </c:pt>
                      <c:pt idx="15">
                        <c:v>7.4999999999999902</c:v>
                      </c:pt>
                      <c:pt idx="16">
                        <c:v>7.5999999999999899</c:v>
                      </c:pt>
                      <c:pt idx="17">
                        <c:v>7.6999999999999904</c:v>
                      </c:pt>
                      <c:pt idx="18">
                        <c:v>7.7999999999999901</c:v>
                      </c:pt>
                      <c:pt idx="19">
                        <c:v>7.8999999999999897</c:v>
                      </c:pt>
                      <c:pt idx="20">
                        <c:v>7.9999999999999902</c:v>
                      </c:pt>
                      <c:pt idx="21">
                        <c:v>8.0999999999999908</c:v>
                      </c:pt>
                      <c:pt idx="22">
                        <c:v>8.1999999999999904</c:v>
                      </c:pt>
                      <c:pt idx="23">
                        <c:v>8.2999999999999901</c:v>
                      </c:pt>
                      <c:pt idx="24">
                        <c:v>8.3999999999999897</c:v>
                      </c:pt>
                      <c:pt idx="25">
                        <c:v>8.4999999999999893</c:v>
                      </c:pt>
                      <c:pt idx="26">
                        <c:v>8.5999999999999908</c:v>
                      </c:pt>
                      <c:pt idx="27">
                        <c:v>8.6999999999999904</c:v>
                      </c:pt>
                      <c:pt idx="28">
                        <c:v>8.7999999999999901</c:v>
                      </c:pt>
                      <c:pt idx="29">
                        <c:v>8.8999999999999897</c:v>
                      </c:pt>
                      <c:pt idx="30">
                        <c:v>8.9999999999999893</c:v>
                      </c:pt>
                      <c:pt idx="31">
                        <c:v>9.0999999999999908</c:v>
                      </c:pt>
                      <c:pt idx="32">
                        <c:v>9.1999999999999904</c:v>
                      </c:pt>
                      <c:pt idx="33">
                        <c:v>9.2999999999999901</c:v>
                      </c:pt>
                      <c:pt idx="34">
                        <c:v>9.3999999999999897</c:v>
                      </c:pt>
                      <c:pt idx="35">
                        <c:v>9.4999999999999893</c:v>
                      </c:pt>
                      <c:pt idx="36">
                        <c:v>9.5999999999999908</c:v>
                      </c:pt>
                      <c:pt idx="37">
                        <c:v>9.6999999999999904</c:v>
                      </c:pt>
                      <c:pt idx="38">
                        <c:v>9.7999999999999901</c:v>
                      </c:pt>
                      <c:pt idx="39">
                        <c:v>9.8999999999999897</c:v>
                      </c:pt>
                      <c:pt idx="40">
                        <c:v>9.9999999999999893</c:v>
                      </c:pt>
                      <c:pt idx="41">
                        <c:v>10.1</c:v>
                      </c:pt>
                      <c:pt idx="42">
                        <c:v>10.199999999999999</c:v>
                      </c:pt>
                      <c:pt idx="43">
                        <c:v>10.3</c:v>
                      </c:pt>
                      <c:pt idx="44">
                        <c:v>10.4</c:v>
                      </c:pt>
                      <c:pt idx="45">
                        <c:v>10.5</c:v>
                      </c:pt>
                      <c:pt idx="46">
                        <c:v>10.6</c:v>
                      </c:pt>
                      <c:pt idx="47">
                        <c:v>10.7</c:v>
                      </c:pt>
                      <c:pt idx="48">
                        <c:v>10.8</c:v>
                      </c:pt>
                      <c:pt idx="49">
                        <c:v>10.9</c:v>
                      </c:pt>
                      <c:pt idx="50">
                        <c:v>11</c:v>
                      </c:pt>
                      <c:pt idx="51">
                        <c:v>11.1</c:v>
                      </c:pt>
                      <c:pt idx="52">
                        <c:v>11.2</c:v>
                      </c:pt>
                      <c:pt idx="53">
                        <c:v>11.3</c:v>
                      </c:pt>
                      <c:pt idx="54">
                        <c:v>11.4</c:v>
                      </c:pt>
                      <c:pt idx="55">
                        <c:v>11.5</c:v>
                      </c:pt>
                      <c:pt idx="56">
                        <c:v>11.6</c:v>
                      </c:pt>
                      <c:pt idx="57">
                        <c:v>11.7</c:v>
                      </c:pt>
                      <c:pt idx="58">
                        <c:v>11.8</c:v>
                      </c:pt>
                      <c:pt idx="59">
                        <c:v>11.9</c:v>
                      </c:pt>
                      <c:pt idx="60">
                        <c:v>12</c:v>
                      </c:pt>
                      <c:pt idx="61">
                        <c:v>12.1</c:v>
                      </c:pt>
                      <c:pt idx="62">
                        <c:v>12.2</c:v>
                      </c:pt>
                      <c:pt idx="63">
                        <c:v>12.3</c:v>
                      </c:pt>
                      <c:pt idx="64">
                        <c:v>12.4</c:v>
                      </c:pt>
                      <c:pt idx="65">
                        <c:v>12.5</c:v>
                      </c:pt>
                      <c:pt idx="66">
                        <c:v>12.6</c:v>
                      </c:pt>
                      <c:pt idx="67">
                        <c:v>12.7</c:v>
                      </c:pt>
                      <c:pt idx="68">
                        <c:v>12.8</c:v>
                      </c:pt>
                      <c:pt idx="69">
                        <c:v>12.9</c:v>
                      </c:pt>
                      <c:pt idx="70">
                        <c:v>13</c:v>
                      </c:pt>
                      <c:pt idx="71">
                        <c:v>13.1</c:v>
                      </c:pt>
                      <c:pt idx="72">
                        <c:v>13.2</c:v>
                      </c:pt>
                      <c:pt idx="73">
                        <c:v>13.3</c:v>
                      </c:pt>
                      <c:pt idx="74">
                        <c:v>13.4</c:v>
                      </c:pt>
                      <c:pt idx="75">
                        <c:v>13.5</c:v>
                      </c:pt>
                      <c:pt idx="76">
                        <c:v>13.6</c:v>
                      </c:pt>
                      <c:pt idx="77">
                        <c:v>13.7</c:v>
                      </c:pt>
                      <c:pt idx="78">
                        <c:v>13.8</c:v>
                      </c:pt>
                      <c:pt idx="79">
                        <c:v>13.9</c:v>
                      </c:pt>
                      <c:pt idx="80">
                        <c:v>14</c:v>
                      </c:pt>
                      <c:pt idx="81">
                        <c:v>14.1</c:v>
                      </c:pt>
                      <c:pt idx="82">
                        <c:v>14.2</c:v>
                      </c:pt>
                      <c:pt idx="83">
                        <c:v>14.3</c:v>
                      </c:pt>
                      <c:pt idx="84">
                        <c:v>14.4</c:v>
                      </c:pt>
                      <c:pt idx="85">
                        <c:v>14.5</c:v>
                      </c:pt>
                      <c:pt idx="86">
                        <c:v>14.6</c:v>
                      </c:pt>
                      <c:pt idx="87">
                        <c:v>14.7</c:v>
                      </c:pt>
                      <c:pt idx="88">
                        <c:v>14.8</c:v>
                      </c:pt>
                      <c:pt idx="89">
                        <c:v>14.9</c:v>
                      </c:pt>
                      <c:pt idx="90">
                        <c:v>15</c:v>
                      </c:pt>
                      <c:pt idx="91">
                        <c:v>15.1</c:v>
                      </c:pt>
                      <c:pt idx="92">
                        <c:v>15.2</c:v>
                      </c:pt>
                      <c:pt idx="93">
                        <c:v>15.3</c:v>
                      </c:pt>
                      <c:pt idx="94">
                        <c:v>15.4</c:v>
                      </c:pt>
                      <c:pt idx="95">
                        <c:v>15.5</c:v>
                      </c:pt>
                      <c:pt idx="96">
                        <c:v>15.6</c:v>
                      </c:pt>
                      <c:pt idx="97">
                        <c:v>15.7</c:v>
                      </c:pt>
                      <c:pt idx="98">
                        <c:v>15.8</c:v>
                      </c:pt>
                      <c:pt idx="99">
                        <c:v>15.9</c:v>
                      </c:pt>
                      <c:pt idx="100">
                        <c:v>16</c:v>
                      </c:pt>
                      <c:pt idx="101">
                        <c:v>16.100000000000001</c:v>
                      </c:pt>
                      <c:pt idx="102">
                        <c:v>16.2</c:v>
                      </c:pt>
                      <c:pt idx="103">
                        <c:v>16.3</c:v>
                      </c:pt>
                      <c:pt idx="104">
                        <c:v>16.399999999999999</c:v>
                      </c:pt>
                      <c:pt idx="105">
                        <c:v>16.5</c:v>
                      </c:pt>
                      <c:pt idx="106">
                        <c:v>16.600000000000001</c:v>
                      </c:pt>
                      <c:pt idx="107">
                        <c:v>16.7</c:v>
                      </c:pt>
                      <c:pt idx="108">
                        <c:v>16.8</c:v>
                      </c:pt>
                      <c:pt idx="109">
                        <c:v>16.899999999999999</c:v>
                      </c:pt>
                      <c:pt idx="110">
                        <c:v>17</c:v>
                      </c:pt>
                      <c:pt idx="111">
                        <c:v>17.100000000000001</c:v>
                      </c:pt>
                      <c:pt idx="112">
                        <c:v>17.2</c:v>
                      </c:pt>
                      <c:pt idx="113">
                        <c:v>17.3</c:v>
                      </c:pt>
                      <c:pt idx="114">
                        <c:v>17.399999999999999</c:v>
                      </c:pt>
                      <c:pt idx="115">
                        <c:v>17.5</c:v>
                      </c:pt>
                      <c:pt idx="116">
                        <c:v>17.600000000000001</c:v>
                      </c:pt>
                      <c:pt idx="117">
                        <c:v>17.7</c:v>
                      </c:pt>
                      <c:pt idx="118">
                        <c:v>17.8</c:v>
                      </c:pt>
                      <c:pt idx="119">
                        <c:v>17.899999999999999</c:v>
                      </c:pt>
                      <c:pt idx="120">
                        <c:v>18</c:v>
                      </c:pt>
                      <c:pt idx="121">
                        <c:v>18.100000000000001</c:v>
                      </c:pt>
                      <c:pt idx="122">
                        <c:v>18.2</c:v>
                      </c:pt>
                      <c:pt idx="123">
                        <c:v>18.3</c:v>
                      </c:pt>
                      <c:pt idx="124">
                        <c:v>18.399999999999999</c:v>
                      </c:pt>
                      <c:pt idx="125">
                        <c:v>18.5</c:v>
                      </c:pt>
                      <c:pt idx="126">
                        <c:v>18.600000000000001</c:v>
                      </c:pt>
                      <c:pt idx="127">
                        <c:v>18.7</c:v>
                      </c:pt>
                      <c:pt idx="128">
                        <c:v>18.8</c:v>
                      </c:pt>
                      <c:pt idx="129">
                        <c:v>18.899999999999999</c:v>
                      </c:pt>
                      <c:pt idx="130">
                        <c:v>19</c:v>
                      </c:pt>
                      <c:pt idx="131">
                        <c:v>19.100000000000001</c:v>
                      </c:pt>
                      <c:pt idx="132">
                        <c:v>19.2</c:v>
                      </c:pt>
                      <c:pt idx="133">
                        <c:v>19.3</c:v>
                      </c:pt>
                      <c:pt idx="134">
                        <c:v>19.399999999999999</c:v>
                      </c:pt>
                      <c:pt idx="135">
                        <c:v>19.5</c:v>
                      </c:pt>
                      <c:pt idx="136">
                        <c:v>19.600000000000001</c:v>
                      </c:pt>
                      <c:pt idx="137">
                        <c:v>19.7</c:v>
                      </c:pt>
                      <c:pt idx="138">
                        <c:v>19.8</c:v>
                      </c:pt>
                      <c:pt idx="139">
                        <c:v>19.899999999999999</c:v>
                      </c:pt>
                      <c:pt idx="140">
                        <c:v>20</c:v>
                      </c:pt>
                      <c:pt idx="141">
                        <c:v>20.100000000000001</c:v>
                      </c:pt>
                      <c:pt idx="142">
                        <c:v>20.2</c:v>
                      </c:pt>
                      <c:pt idx="143">
                        <c:v>20.3</c:v>
                      </c:pt>
                      <c:pt idx="144">
                        <c:v>20.399999999999999</c:v>
                      </c:pt>
                      <c:pt idx="145">
                        <c:v>20.5</c:v>
                      </c:pt>
                      <c:pt idx="146">
                        <c:v>20.6</c:v>
                      </c:pt>
                      <c:pt idx="147">
                        <c:v>20.7</c:v>
                      </c:pt>
                      <c:pt idx="148">
                        <c:v>20.8</c:v>
                      </c:pt>
                      <c:pt idx="149">
                        <c:v>20.9</c:v>
                      </c:pt>
                      <c:pt idx="150">
                        <c:v>21</c:v>
                      </c:pt>
                      <c:pt idx="151">
                        <c:v>21.1</c:v>
                      </c:pt>
                      <c:pt idx="152">
                        <c:v>21.2</c:v>
                      </c:pt>
                      <c:pt idx="153">
                        <c:v>21.3</c:v>
                      </c:pt>
                      <c:pt idx="154">
                        <c:v>21.4</c:v>
                      </c:pt>
                      <c:pt idx="155">
                        <c:v>21.5</c:v>
                      </c:pt>
                      <c:pt idx="156">
                        <c:v>21.6</c:v>
                      </c:pt>
                      <c:pt idx="157">
                        <c:v>21.7</c:v>
                      </c:pt>
                      <c:pt idx="158">
                        <c:v>21.8</c:v>
                      </c:pt>
                      <c:pt idx="159">
                        <c:v>21.9</c:v>
                      </c:pt>
                      <c:pt idx="160">
                        <c:v>22</c:v>
                      </c:pt>
                      <c:pt idx="161">
                        <c:v>22.1</c:v>
                      </c:pt>
                      <c:pt idx="162">
                        <c:v>22.2</c:v>
                      </c:pt>
                      <c:pt idx="163">
                        <c:v>22.3</c:v>
                      </c:pt>
                      <c:pt idx="164">
                        <c:v>22.4</c:v>
                      </c:pt>
                      <c:pt idx="165">
                        <c:v>22.5</c:v>
                      </c:pt>
                      <c:pt idx="166">
                        <c:v>22.6</c:v>
                      </c:pt>
                      <c:pt idx="167">
                        <c:v>22.7</c:v>
                      </c:pt>
                      <c:pt idx="168">
                        <c:v>22.8</c:v>
                      </c:pt>
                      <c:pt idx="169">
                        <c:v>22.9</c:v>
                      </c:pt>
                      <c:pt idx="170">
                        <c:v>23</c:v>
                      </c:pt>
                      <c:pt idx="171">
                        <c:v>23.1</c:v>
                      </c:pt>
                      <c:pt idx="172">
                        <c:v>23.2</c:v>
                      </c:pt>
                      <c:pt idx="173">
                        <c:v>23.3</c:v>
                      </c:pt>
                      <c:pt idx="174">
                        <c:v>23.4</c:v>
                      </c:pt>
                      <c:pt idx="175">
                        <c:v>23.5</c:v>
                      </c:pt>
                      <c:pt idx="176">
                        <c:v>23.6</c:v>
                      </c:pt>
                      <c:pt idx="177">
                        <c:v>23.7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Graphique!$D$8:$D$185</c15:sqref>
                        </c15:formulaRef>
                      </c:ext>
                    </c:extLst>
                    <c:numCache>
                      <c:formatCode>General</c:formatCode>
                      <c:ptCount val="178"/>
                      <c:pt idx="40" formatCode="0.0">
                        <c:v>1481.0000000000036</c:v>
                      </c:pt>
                      <c:pt idx="41" formatCode="0.0">
                        <c:v>1496.0542196200004</c:v>
                      </c:pt>
                      <c:pt idx="42" formatCode="0.0">
                        <c:v>1510.3152099200015</c:v>
                      </c:pt>
                      <c:pt idx="43" formatCode="0.0">
                        <c:v>1523.8101372200035</c:v>
                      </c:pt>
                      <c:pt idx="44" formatCode="0.0">
                        <c:v>1536.5657267200077</c:v>
                      </c:pt>
                      <c:pt idx="45" formatCode="0.0">
                        <c:v>1548.6082625000054</c:v>
                      </c:pt>
                      <c:pt idx="46" formatCode="0.0">
                        <c:v>1559.9635875199965</c:v>
                      </c:pt>
                      <c:pt idx="47" formatCode="0.0">
                        <c:v>1570.6571036200039</c:v>
                      </c:pt>
                      <c:pt idx="48" formatCode="0.0">
                        <c:v>1580.7137715200006</c:v>
                      </c:pt>
                      <c:pt idx="49" formatCode="0.0">
                        <c:v>1590.158110820008</c:v>
                      </c:pt>
                      <c:pt idx="50" formatCode="0.0">
                        <c:v>1599.0142000000051</c:v>
                      </c:pt>
                      <c:pt idx="51" formatCode="0.0">
                        <c:v>1607.305676420001</c:v>
                      </c:pt>
                      <c:pt idx="52" formatCode="0.0">
                        <c:v>1615.0557363199987</c:v>
                      </c:pt>
                      <c:pt idx="53" formatCode="0.0">
                        <c:v>1622.2871348200024</c:v>
                      </c:pt>
                      <c:pt idx="54" formatCode="0.0">
                        <c:v>1629.0221859200065</c:v>
                      </c:pt>
                      <c:pt idx="55" formatCode="0.0">
                        <c:v>1635.2827625000027</c:v>
                      </c:pt>
                      <c:pt idx="56" formatCode="0.0">
                        <c:v>1641.0902963199987</c:v>
                      </c:pt>
                      <c:pt idx="57" formatCode="0.0">
                        <c:v>1646.4657780199996</c:v>
                      </c:pt>
                      <c:pt idx="58" formatCode="0.0">
                        <c:v>1651.4297571200077</c:v>
                      </c:pt>
                      <c:pt idx="59" formatCode="0.0">
                        <c:v>1656.0023420200014</c:v>
                      </c:pt>
                      <c:pt idx="60" formatCode="0.0">
                        <c:v>1660.2032000000036</c:v>
                      </c:pt>
                      <c:pt idx="61" formatCode="0.0">
                        <c:v>1664.0515572199984</c:v>
                      </c:pt>
                      <c:pt idx="62" formatCode="0.0">
                        <c:v>1667.5661987200001</c:v>
                      </c:pt>
                      <c:pt idx="63" formatCode="0.0">
                        <c:v>1670.7654684200061</c:v>
                      </c:pt>
                      <c:pt idx="64" formatCode="0.0">
                        <c:v>1673.6672691200074</c:v>
                      </c:pt>
                      <c:pt idx="65" formatCode="0.0">
                        <c:v>1676.2890625</c:v>
                      </c:pt>
                      <c:pt idx="66" formatCode="0.0">
                        <c:v>1678.6478691200027</c:v>
                      </c:pt>
                      <c:pt idx="67" formatCode="0.0">
                        <c:v>1680.7602684199956</c:v>
                      </c:pt>
                      <c:pt idx="68" formatCode="0.0">
                        <c:v>1682.6423987200033</c:v>
                      </c:pt>
                      <c:pt idx="69" formatCode="0.0">
                        <c:v>1684.3099572200081</c:v>
                      </c:pt>
                      <c:pt idx="70" formatCode="0.0">
                        <c:v>1685.7782000000007</c:v>
                      </c:pt>
                      <c:pt idx="71" formatCode="0.0">
                        <c:v>1687.0619420200092</c:v>
                      </c:pt>
                      <c:pt idx="72" formatCode="0.0">
                        <c:v>1688.1755571200047</c:v>
                      </c:pt>
                      <c:pt idx="73" formatCode="0.0">
                        <c:v>1689.1329780200067</c:v>
                      </c:pt>
                      <c:pt idx="74" formatCode="0.0">
                        <c:v>1689.9476963200104</c:v>
                      </c:pt>
                      <c:pt idx="75" formatCode="0.0">
                        <c:v>1690.6327625000049</c:v>
                      </c:pt>
                      <c:pt idx="76" formatCode="0.0">
                        <c:v>1691.2007859200021</c:v>
                      </c:pt>
                      <c:pt idx="77" formatCode="0.0">
                        <c:v>1691.6639348200042</c:v>
                      </c:pt>
                      <c:pt idx="78" formatCode="0.0">
                        <c:v>1692.0339363200073</c:v>
                      </c:pt>
                      <c:pt idx="79" formatCode="0.0">
                        <c:v>1692.322076420005</c:v>
                      </c:pt>
                      <c:pt idx="80" formatCode="0.0">
                        <c:v>1692.5392000000029</c:v>
                      </c:pt>
                      <c:pt idx="81" formatCode="0.0">
                        <c:v>1692.6957108199967</c:v>
                      </c:pt>
                      <c:pt idx="82" formatCode="0.0">
                        <c:v>1692.8015715199981</c:v>
                      </c:pt>
                      <c:pt idx="83" formatCode="0.0">
                        <c:v>1692.8663036200123</c:v>
                      </c:pt>
                      <c:pt idx="84" formatCode="0.0">
                        <c:v>1692.8989875200059</c:v>
                      </c:pt>
                      <c:pt idx="85" formatCode="0.0">
                        <c:v>1692.908262500001</c:v>
                      </c:pt>
                      <c:pt idx="86" formatCode="0.0">
                        <c:v>1692.9023267200027</c:v>
                      </c:pt>
                      <c:pt idx="87" formatCode="0.0">
                        <c:v>1692.8889372200065</c:v>
                      </c:pt>
                      <c:pt idx="88" formatCode="0.0">
                        <c:v>1692.8754099200087</c:v>
                      </c:pt>
                      <c:pt idx="89" formatCode="0.0">
                        <c:v>1692.8686196200069</c:v>
                      </c:pt>
                      <c:pt idx="90" formatCode="0.0">
                        <c:v>1692.8750000000073</c:v>
                      </c:pt>
                      <c:pt idx="91" formatCode="0.0">
                        <c:v>1692.900543619995</c:v>
                      </c:pt>
                      <c:pt idx="92" formatCode="0.0">
                        <c:v>1692.9508019200002</c:v>
                      </c:pt>
                      <c:pt idx="93" formatCode="0.0">
                        <c:v>1693.0308852200105</c:v>
                      </c:pt>
                      <c:pt idx="94" formatCode="0.0">
                        <c:v>1693.1454627200073</c:v>
                      </c:pt>
                      <c:pt idx="95" formatCode="0.0">
                        <c:v>1693.2987625000023</c:v>
                      </c:pt>
                      <c:pt idx="96" formatCode="0.0">
                        <c:v>1693.4945715200083</c:v>
                      </c:pt>
                      <c:pt idx="97" formatCode="0.0">
                        <c:v>1693.7362356200028</c:v>
                      </c:pt>
                      <c:pt idx="98" formatCode="0.0">
                        <c:v>1694.0266595200083</c:v>
                      </c:pt>
                      <c:pt idx="99" formatCode="0.0">
                        <c:v>1694.3683068200044</c:v>
                      </c:pt>
                      <c:pt idx="100" formatCode="0.0">
                        <c:v>1694.7632000000085</c:v>
                      </c:pt>
                      <c:pt idx="101" formatCode="0.0">
                        <c:v>1695.2129204200101</c:v>
                      </c:pt>
                      <c:pt idx="102" formatCode="0.0">
                        <c:v>1695.7186083199995</c:v>
                      </c:pt>
                      <c:pt idx="103" formatCode="0.0">
                        <c:v>1696.2809628200121</c:v>
                      </c:pt>
                      <c:pt idx="104" formatCode="0.0">
                        <c:v>1696.9002419200115</c:v>
                      </c:pt>
                      <c:pt idx="105" formatCode="0.0">
                        <c:v>1697.5762624999988</c:v>
                      </c:pt>
                      <c:pt idx="106" formatCode="0.0">
                        <c:v>1698.3084003200056</c:v>
                      </c:pt>
                      <c:pt idx="107" formatCode="0.0">
                        <c:v>1699.0955900200133</c:v>
                      </c:pt>
                      <c:pt idx="108" formatCode="0.0">
                        <c:v>1699.936325120012</c:v>
                      </c:pt>
                      <c:pt idx="109" formatCode="0.0">
                        <c:v>1700.8286580200147</c:v>
                      </c:pt>
                      <c:pt idx="110" formatCode="0.0">
                        <c:v>1701.7702000000136</c:v>
                      </c:pt>
                      <c:pt idx="111" formatCode="0.0">
                        <c:v>1702.7581212200239</c:v>
                      </c:pt>
                      <c:pt idx="112" formatCode="0.0">
                        <c:v>1703.7891507199965</c:v>
                      </c:pt>
                      <c:pt idx="113" formatCode="0.0">
                        <c:v>1704.8595764200072</c:v>
                      </c:pt>
                      <c:pt idx="114" formatCode="0.0">
                        <c:v>1705.9652451200091</c:v>
                      </c:pt>
                      <c:pt idx="115" formatCode="0.0">
                        <c:v>1707.1015625</c:v>
                      </c:pt>
                      <c:pt idx="116" formatCode="0.0">
                        <c:v>1708.2634931200082</c:v>
                      </c:pt>
                      <c:pt idx="117" formatCode="0.0">
                        <c:v>1709.4455604200048</c:v>
                      </c:pt>
                      <c:pt idx="118" formatCode="0.0">
                        <c:v>1710.6418467199983</c:v>
                      </c:pt>
                      <c:pt idx="119" formatCode="0.0">
                        <c:v>1711.845993220013</c:v>
                      </c:pt>
                      <c:pt idx="120" formatCode="0.0">
                        <c:v>1713.0512000000163</c:v>
                      </c:pt>
                      <c:pt idx="121" formatCode="0.0">
                        <c:v>1714.2502260200054</c:v>
                      </c:pt>
                      <c:pt idx="122" formatCode="0.0">
                        <c:v>1715.4353891200153</c:v>
                      </c:pt>
                      <c:pt idx="123" formatCode="0.0">
                        <c:v>1716.5985660200022</c:v>
                      </c:pt>
                      <c:pt idx="124" formatCode="0.0">
                        <c:v>1717.7311923200105</c:v>
                      </c:pt>
                      <c:pt idx="125" formatCode="0.0">
                        <c:v>1718.8242624999984</c:v>
                      </c:pt>
                      <c:pt idx="126" formatCode="0.0">
                        <c:v>1719.8683299200129</c:v>
                      </c:pt>
                      <c:pt idx="127" formatCode="0.0">
                        <c:v>1720.8535068199999</c:v>
                      </c:pt>
                      <c:pt idx="128" formatCode="0.0">
                        <c:v>1721.7694643200157</c:v>
                      </c:pt>
                      <c:pt idx="129" formatCode="0.0">
                        <c:v>1722.6054324200231</c:v>
                      </c:pt>
                      <c:pt idx="130" formatCode="0.0">
                        <c:v>1723.350200000008</c:v>
                      </c:pt>
                      <c:pt idx="131" formatCode="0.0">
                        <c:v>1723.9921148200156</c:v>
                      </c:pt>
                      <c:pt idx="132" formatCode="0.0">
                        <c:v>1724.5190835200119</c:v>
                      </c:pt>
                      <c:pt idx="133" formatCode="0.0">
                        <c:v>1724.9185716200154</c:v>
                      </c:pt>
                      <c:pt idx="134" formatCode="0.0">
                        <c:v>1725.1776035200091</c:v>
                      </c:pt>
                      <c:pt idx="135" formatCode="0.0">
                        <c:v>1725.2827625000136</c:v>
                      </c:pt>
                      <c:pt idx="136" formatCode="0.0">
                        <c:v>1725.2201907200142</c:v>
                      </c:pt>
                      <c:pt idx="137" formatCode="0.0">
                        <c:v>1724.9755892200119</c:v>
                      </c:pt>
                      <c:pt idx="138" formatCode="0.0">
                        <c:v>1724.5342179200234</c:v>
                      </c:pt>
                      <c:pt idx="139" formatCode="0.0">
                        <c:v>1723.8808956200301</c:v>
                      </c:pt>
                      <c:pt idx="140" formatCode="0.0">
                        <c:v>1723.0000000000146</c:v>
                      </c:pt>
                      <c:pt idx="141" formatCode="0.0">
                        <c:v>1721.8754676200115</c:v>
                      </c:pt>
                      <c:pt idx="142" formatCode="0.0">
                        <c:v>1720.4907939200202</c:v>
                      </c:pt>
                      <c:pt idx="143" formatCode="0.0">
                        <c:v>1718.8290332200268</c:v>
                      </c:pt>
                      <c:pt idx="144" formatCode="0.0">
                        <c:v>1716.8727987200036</c:v>
                      </c:pt>
                      <c:pt idx="145" formatCode="0.0">
                        <c:v>1714.6042625000264</c:v>
                      </c:pt>
                      <c:pt idx="146" formatCode="0.0">
                        <c:v>1712.0051555200116</c:v>
                      </c:pt>
                      <c:pt idx="147" formatCode="0.0">
                        <c:v>1709.0567676200008</c:v>
                      </c:pt>
                      <c:pt idx="148" formatCode="0.0">
                        <c:v>1705.7399475200364</c:v>
                      </c:pt>
                      <c:pt idx="149" formatCode="0.0">
                        <c:v>1702.0351028200021</c:v>
                      </c:pt>
                      <c:pt idx="150" formatCode="0.0">
                        <c:v>1697.9222000000154</c:v>
                      </c:pt>
                      <c:pt idx="151" formatCode="0.0">
                        <c:v>1693.3807644200206</c:v>
                      </c:pt>
                      <c:pt idx="152" formatCode="0.0">
                        <c:v>1688.3898803199845</c:v>
                      </c:pt>
                      <c:pt idx="153" formatCode="0.0">
                        <c:v>1682.9281908200064</c:v>
                      </c:pt>
                      <c:pt idx="154" formatCode="0.0">
                        <c:v>1676.9738979200192</c:v>
                      </c:pt>
                      <c:pt idx="155" formatCode="0.0">
                        <c:v>1670.5047625000298</c:v>
                      </c:pt>
                      <c:pt idx="156" formatCode="0.0">
                        <c:v>1663.498104319995</c:v>
                      </c:pt>
                      <c:pt idx="157" formatCode="0.0">
                        <c:v>1655.9308020200115</c:v>
                      </c:pt>
                      <c:pt idx="158" formatCode="0.0">
                        <c:v>1647.7792931200383</c:v>
                      </c:pt>
                      <c:pt idx="159" formatCode="0.0">
                        <c:v>1639.0195740199997</c:v>
                      </c:pt>
                      <c:pt idx="160" formatCode="0.0">
                        <c:v>1629.6272000000172</c:v>
                      </c:pt>
                      <c:pt idx="161" formatCode="0.0">
                        <c:v>1619.5772852200025</c:v>
                      </c:pt>
                      <c:pt idx="162" formatCode="0.0">
                        <c:v>1608.8445027200069</c:v>
                      </c:pt>
                      <c:pt idx="163" formatCode="0.0">
                        <c:v>1597.403084420017</c:v>
                      </c:pt>
                      <c:pt idx="164" formatCode="0.0">
                        <c:v>1585.2268211199989</c:v>
                      </c:pt>
                      <c:pt idx="165" formatCode="0.0">
                        <c:v>1572.2890625</c:v>
                      </c:pt>
                      <c:pt idx="166" formatCode="0.0">
                        <c:v>1558.5627171200031</c:v>
                      </c:pt>
                      <c:pt idx="167" formatCode="0.0">
                        <c:v>1544.0202524199849</c:v>
                      </c:pt>
                      <c:pt idx="168" formatCode="0.0">
                        <c:v>1528.633694720018</c:v>
                      </c:pt>
                      <c:pt idx="169" formatCode="0.0">
                        <c:v>1512.3746292200231</c:v>
                      </c:pt>
                      <c:pt idx="170" formatCode="0.0">
                        <c:v>1495.2142000000167</c:v>
                      </c:pt>
                      <c:pt idx="171" formatCode="0.0">
                        <c:v>1477.1231100200675</c:v>
                      </c:pt>
                      <c:pt idx="172" formatCode="0.0">
                        <c:v>1458.0716211200051</c:v>
                      </c:pt>
                      <c:pt idx="173" formatCode="0.0">
                        <c:v>1438.0295540200023</c:v>
                      </c:pt>
                      <c:pt idx="174" formatCode="0.0">
                        <c:v>1416.9662883200217</c:v>
                      </c:pt>
                      <c:pt idx="175" formatCode="0.0">
                        <c:v>1394.8507625000202</c:v>
                      </c:pt>
                      <c:pt idx="176" formatCode="0.0">
                        <c:v>1371.6514739200356</c:v>
                      </c:pt>
                      <c:pt idx="177" formatCode="0.0">
                        <c:v>1347.336478820027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E17B-4D43-BA9A-6C58AFAF29CF}"/>
                  </c:ext>
                </c:extLst>
              </c15:ser>
            </c15:filteredScatterSeries>
          </c:ext>
        </c:extLst>
      </c:scatterChart>
      <c:valAx>
        <c:axId val="664555136"/>
        <c:scaling>
          <c:orientation val="minMax"/>
          <c:max val="24"/>
          <c:min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Teneur en eau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4555840"/>
        <c:crosses val="autoZero"/>
        <c:crossBetween val="midCat"/>
      </c:valAx>
      <c:valAx>
        <c:axId val="664555840"/>
        <c:scaling>
          <c:orientation val="minMax"/>
          <c:min val="14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Masse volumique sèche (kg/m³)</a:t>
                </a:r>
              </a:p>
            </c:rich>
          </c:tx>
          <c:layout>
            <c:manualLayout>
              <c:xMode val="edge"/>
              <c:yMode val="edge"/>
              <c:x val="1.3700028595034169E-2"/>
              <c:y val="7.069834869168732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455513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11946577934130126"/>
          <c:y val="0.85257872386545019"/>
          <c:w val="0.81283497801311955"/>
          <c:h val="0.129679885829257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 b="0">
          <a:solidFill>
            <a:schemeClr val="tx1"/>
          </a:solidFill>
        </a:defRPr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SBR +CEM</c:v>
          </c:tx>
          <c:spPr>
            <a:ln w="12700">
              <a:noFill/>
            </a:ln>
            <a:effectLst/>
          </c:spPr>
          <c:marker>
            <c:symbol val="x"/>
            <c:size val="7"/>
            <c:spPr>
              <a:noFill/>
              <a:ln w="15875">
                <a:solidFill>
                  <a:schemeClr val="accent5"/>
                </a:solidFill>
              </a:ln>
              <a:effectLst/>
            </c:spPr>
          </c:marker>
          <c:trendline>
            <c:spPr>
              <a:ln w="15875">
                <a:solidFill>
                  <a:schemeClr val="accent5"/>
                </a:solidFill>
                <a:prstDash val="sysDot"/>
              </a:ln>
            </c:spPr>
            <c:trendlineType val="poly"/>
            <c:order val="2"/>
            <c:dispRSqr val="1"/>
            <c:dispEq val="0"/>
            <c:trendlineLbl>
              <c:numFmt formatCode="General" sourceLinked="0"/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</c:trendlineLbl>
          </c:trendline>
          <c:xVal>
            <c:numRef>
              <c:f>Interprétation!$B$21:$G$21</c:f>
              <c:numCache>
                <c:formatCode>General</c:formatCode>
                <c:ptCount val="6"/>
                <c:pt idx="0" formatCode="0.0%">
                  <c:v>9.6000000000000002E-2</c:v>
                </c:pt>
                <c:pt idx="2" formatCode="0.0%">
                  <c:v>0.17199999999999999</c:v>
                </c:pt>
                <c:pt idx="4" formatCode="0.0%">
                  <c:v>0.218</c:v>
                </c:pt>
              </c:numCache>
            </c:numRef>
          </c:xVal>
          <c:yVal>
            <c:numRef>
              <c:f>Interprétation!$B$28:$G$28</c:f>
              <c:numCache>
                <c:formatCode>General</c:formatCode>
                <c:ptCount val="6"/>
                <c:pt idx="0">
                  <c:v>1.31</c:v>
                </c:pt>
                <c:pt idx="2">
                  <c:v>2.13</c:v>
                </c:pt>
                <c:pt idx="4">
                  <c:v>1.1499999999999999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4FF-4F1D-BCBF-3A818C39F049}"/>
            </c:ext>
          </c:extLst>
        </c:ser>
        <c:ser>
          <c:idx val="1"/>
          <c:order val="1"/>
          <c:tx>
            <c:v>66F + CEM</c:v>
          </c:tx>
          <c:spPr>
            <a:ln w="12700">
              <a:noFill/>
            </a:ln>
            <a:effectLst/>
          </c:spPr>
          <c:marker>
            <c:symbol val="x"/>
            <c:size val="7"/>
            <c:spPr>
              <a:noFill/>
              <a:ln w="15875">
                <a:solidFill>
                  <a:schemeClr val="accent3"/>
                </a:solidFill>
              </a:ln>
              <a:effectLst/>
            </c:spPr>
          </c:marker>
          <c:trendline>
            <c:spPr>
              <a:ln w="15875">
                <a:solidFill>
                  <a:schemeClr val="accent3"/>
                </a:solidFill>
                <a:prstDash val="sysDot"/>
              </a:ln>
            </c:spPr>
            <c:trendlineType val="poly"/>
            <c:order val="2"/>
            <c:dispRSqr val="1"/>
            <c:dispEq val="0"/>
            <c:trendlineLbl>
              <c:layout>
                <c:manualLayout>
                  <c:x val="9.0811401794005389E-2"/>
                  <c:y val="-0.248682658219525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</c:trendlineLbl>
          </c:trendline>
          <c:xVal>
            <c:numRef>
              <c:f>Interprétation!$H$21:$N$21</c:f>
              <c:numCache>
                <c:formatCode>General</c:formatCode>
                <c:ptCount val="7"/>
                <c:pt idx="0" formatCode="0.0%">
                  <c:v>0.14799999999999999</c:v>
                </c:pt>
                <c:pt idx="2" formatCode="0.0%">
                  <c:v>0.186</c:v>
                </c:pt>
                <c:pt idx="4" formatCode="0.0%">
                  <c:v>0.20300000000000001</c:v>
                </c:pt>
                <c:pt idx="6" formatCode="0.0%">
                  <c:v>0.23599999999999999</c:v>
                </c:pt>
              </c:numCache>
            </c:numRef>
          </c:xVal>
          <c:yVal>
            <c:numRef>
              <c:f>Interprétation!$H$28:$N$28</c:f>
              <c:numCache>
                <c:formatCode>General</c:formatCode>
                <c:ptCount val="7"/>
                <c:pt idx="0">
                  <c:v>2.3199999999999998</c:v>
                </c:pt>
                <c:pt idx="2">
                  <c:v>2.46</c:v>
                </c:pt>
                <c:pt idx="4">
                  <c:v>1.93</c:v>
                </c:pt>
                <c:pt idx="6">
                  <c:v>1.33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4FF-4F1D-BCBF-3A818C39F049}"/>
            </c:ext>
          </c:extLst>
        </c:ser>
        <c:ser>
          <c:idx val="2"/>
          <c:order val="2"/>
          <c:tx>
            <c:v>33F + CEM</c:v>
          </c:tx>
          <c:spPr>
            <a:ln w="12700">
              <a:noFill/>
            </a:ln>
          </c:spPr>
          <c:marker>
            <c:symbol val="x"/>
            <c:size val="7"/>
            <c:spPr>
              <a:noFill/>
              <a:ln w="15875">
                <a:solidFill>
                  <a:schemeClr val="accent6"/>
                </a:solidFill>
              </a:ln>
            </c:spPr>
          </c:marker>
          <c:trendline>
            <c:spPr>
              <a:ln w="15875">
                <a:solidFill>
                  <a:schemeClr val="accent6"/>
                </a:solidFill>
                <a:prstDash val="sysDot"/>
              </a:ln>
            </c:spPr>
            <c:trendlineType val="poly"/>
            <c:order val="2"/>
            <c:dispRSqr val="1"/>
            <c:dispEq val="0"/>
            <c:trendlineLbl>
              <c:layout>
                <c:manualLayout>
                  <c:x val="0.11895360635614806"/>
                  <c:y val="-0.33722435181908778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/>
                  </a:pPr>
                  <a:endParaRPr lang="fr-FR"/>
                </a:p>
              </c:txPr>
            </c:trendlineLbl>
          </c:trendline>
          <c:xVal>
            <c:numRef>
              <c:f>Interprétation!$P$21:$W$21</c:f>
              <c:numCache>
                <c:formatCode>General</c:formatCode>
                <c:ptCount val="8"/>
                <c:pt idx="0" formatCode="0.0%">
                  <c:v>9.9000000000000005E-2</c:v>
                </c:pt>
                <c:pt idx="2" formatCode="0.0%">
                  <c:v>0.13400000000000001</c:v>
                </c:pt>
                <c:pt idx="4" formatCode="0.0%">
                  <c:v>0.17299999999999999</c:v>
                </c:pt>
                <c:pt idx="6" formatCode="0.0%">
                  <c:v>0.21099999999999999</c:v>
                </c:pt>
              </c:numCache>
            </c:numRef>
          </c:xVal>
          <c:yVal>
            <c:numRef>
              <c:f>Interprétation!$P$28:$W$28</c:f>
              <c:numCache>
                <c:formatCode>General</c:formatCode>
                <c:ptCount val="8"/>
                <c:pt idx="0" formatCode="0.00">
                  <c:v>0.65666906569841366</c:v>
                </c:pt>
                <c:pt idx="2" formatCode="0.00">
                  <c:v>2.8688393288276139</c:v>
                </c:pt>
                <c:pt idx="4" formatCode="0.00">
                  <c:v>2.9540159629178344</c:v>
                </c:pt>
                <c:pt idx="6" formatCode="0.00">
                  <c:v>1.6358508829389644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4FF-4F1D-BCBF-3A818C39F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298592"/>
        <c:axId val="778300704"/>
      </c:scatterChart>
      <c:valAx>
        <c:axId val="778298592"/>
        <c:scaling>
          <c:orientation val="minMax"/>
          <c:min val="6.0000000000000012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Teneur en eau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778300704"/>
        <c:crossesAt val="0"/>
        <c:crossBetween val="midCat"/>
      </c:valAx>
      <c:valAx>
        <c:axId val="778300704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778298592"/>
        <c:crosses val="autoZero"/>
        <c:crossBetween val="midCat"/>
      </c:valAx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overlay val="0"/>
    </c:legend>
    <c:plotVisOnly val="1"/>
    <c:dispBlanksAs val="gap"/>
    <c:showDLblsOverMax val="0"/>
    <c:extLst/>
  </c:chart>
  <c:txPr>
    <a:bodyPr/>
    <a:lstStyle/>
    <a:p>
      <a:pPr>
        <a:defRPr sz="1000" b="0">
          <a:latin typeface="Aptos" panose="020B0004020202020204" pitchFamily="34" charset="0"/>
        </a:defRPr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v>Résistance minimale requise (3,5MPa)</c:v>
          </c:tx>
          <c:spPr>
            <a:noFill/>
            <a:ln w="9525">
              <a:noFill/>
              <a:prstDash val="sysDot"/>
            </a:ln>
            <a:effectLst/>
          </c:spPr>
          <c:val>
            <c:numRef>
              <c:f>Interprétation!$BM$28:$BM$41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2-4739-8711-4B96C6698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018240"/>
        <c:axId val="676018592"/>
      </c:areaChar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EB2-4739-8711-4B96C6698B4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EB2-4739-8711-4B96C6698B4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1EB2-4739-8711-4B96C6698B4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EB2-4739-8711-4B96C6698B4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EB2-4739-8711-4B96C6698B4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EB2-4739-8711-4B96C6698B4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EB2-4739-8711-4B96C6698B45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EB2-4739-8711-4B96C6698B45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1EB2-4739-8711-4B96C6698B45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1EB2-4739-8711-4B96C6698B45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1EB2-4739-8711-4B96C6698B45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1EB2-4739-8711-4B96C6698B45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1EB2-4739-8711-4B96C6698B45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1EB2-4739-8711-4B96C6698B45}"/>
              </c:ext>
            </c:extLst>
          </c:dPt>
          <c:dLbls>
            <c:dLbl>
              <c:idx val="2"/>
              <c:layout>
                <c:manualLayout>
                  <c:x val="-5.1030087713705763E-17"/>
                  <c:y val="9.18983633046217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B2-4739-8711-4B96C6698B45}"/>
                </c:ext>
              </c:extLst>
            </c:dLbl>
            <c:dLbl>
              <c:idx val="5"/>
              <c:layout>
                <c:manualLayout>
                  <c:x val="-5.1047933061874236E-17"/>
                  <c:y val="-4.107772422938840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EB2-4739-8711-4B96C6698B45}"/>
                </c:ext>
              </c:extLst>
            </c:dLbl>
            <c:dLbl>
              <c:idx val="6"/>
              <c:layout>
                <c:manualLayout>
                  <c:x val="0"/>
                  <c:y val="-2.75695089913865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B2-4739-8711-4B96C6698B45}"/>
                </c:ext>
              </c:extLst>
            </c:dLbl>
            <c:dLbl>
              <c:idx val="10"/>
              <c:layout>
                <c:manualLayout>
                  <c:x val="0"/>
                  <c:y val="2.29745908261554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EB2-4739-8711-4B96C6698B45}"/>
                </c:ext>
              </c:extLst>
            </c:dLbl>
            <c:dLbl>
              <c:idx val="11"/>
              <c:layout>
                <c:manualLayout>
                  <c:x val="0"/>
                  <c:y val="-3.64806913391449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EB2-4739-8711-4B96C6698B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Interprétation!$BD$28:$BD$41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0.48790367901871901</c:v>
                  </c:pt>
                  <c:pt idx="4">
                    <c:v>0.28284271247461895</c:v>
                  </c:pt>
                  <c:pt idx="5">
                    <c:v>0.88388347648318444</c:v>
                  </c:pt>
                  <c:pt idx="6">
                    <c:v>0.1838477631085022</c:v>
                  </c:pt>
                  <c:pt idx="7">
                    <c:v>4.9497474683058526E-2</c:v>
                  </c:pt>
                  <c:pt idx="8">
                    <c:v>0.41012193308819761</c:v>
                  </c:pt>
                  <c:pt idx="9">
                    <c:v>0.29698484809834991</c:v>
                  </c:pt>
                  <c:pt idx="10">
                    <c:v>2.12132034355966E-2</c:v>
                  </c:pt>
                  <c:pt idx="11">
                    <c:v>1.0111626970967635</c:v>
                  </c:pt>
                  <c:pt idx="12">
                    <c:v>0.57982756057296858</c:v>
                  </c:pt>
                  <c:pt idx="13">
                    <c:v>0.28991378028648457</c:v>
                  </c:pt>
                </c:numCache>
              </c:numRef>
            </c:plus>
            <c:minus>
              <c:numRef>
                <c:f>Interprétation!$BD$28:$BD$41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0.48790367901871901</c:v>
                  </c:pt>
                  <c:pt idx="4">
                    <c:v>0.28284271247461895</c:v>
                  </c:pt>
                  <c:pt idx="5">
                    <c:v>0.88388347648318444</c:v>
                  </c:pt>
                  <c:pt idx="6">
                    <c:v>0.1838477631085022</c:v>
                  </c:pt>
                  <c:pt idx="7">
                    <c:v>4.9497474683058526E-2</c:v>
                  </c:pt>
                  <c:pt idx="8">
                    <c:v>0.41012193308819761</c:v>
                  </c:pt>
                  <c:pt idx="9">
                    <c:v>0.29698484809834991</c:v>
                  </c:pt>
                  <c:pt idx="10">
                    <c:v>2.12132034355966E-2</c:v>
                  </c:pt>
                  <c:pt idx="11">
                    <c:v>1.0111626970967635</c:v>
                  </c:pt>
                  <c:pt idx="12">
                    <c:v>0.57982756057296858</c:v>
                  </c:pt>
                  <c:pt idx="13">
                    <c:v>0.28991378028648457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Interprétation!$AX$28:$AX$41</c:f>
              <c:strCache>
                <c:ptCount val="14"/>
                <c:pt idx="0">
                  <c:v>SBR-120-155</c:v>
                </c:pt>
                <c:pt idx="1">
                  <c:v>SBR-180-155</c:v>
                </c:pt>
                <c:pt idx="2">
                  <c:v>66F-120-0</c:v>
                </c:pt>
                <c:pt idx="3">
                  <c:v>33F-120-60</c:v>
                </c:pt>
                <c:pt idx="4">
                  <c:v>66F-120-45</c:v>
                </c:pt>
                <c:pt idx="5">
                  <c:v>33F-120-100</c:v>
                </c:pt>
                <c:pt idx="6">
                  <c:v>66F-120-90</c:v>
                </c:pt>
                <c:pt idx="7">
                  <c:v>33F-120-140</c:v>
                </c:pt>
                <c:pt idx="8">
                  <c:v>66F-180-0</c:v>
                </c:pt>
                <c:pt idx="9">
                  <c:v>33F-180-60</c:v>
                </c:pt>
                <c:pt idx="10">
                  <c:v>66F-180-45</c:v>
                </c:pt>
                <c:pt idx="11">
                  <c:v>33F-180-100</c:v>
                </c:pt>
                <c:pt idx="12">
                  <c:v>66F-180-90</c:v>
                </c:pt>
                <c:pt idx="13">
                  <c:v>33F-180-140</c:v>
                </c:pt>
              </c:strCache>
            </c:strRef>
          </c:cat>
          <c:val>
            <c:numRef>
              <c:f>Interprétation!$BC$28:$BC$41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3.335</c:v>
                </c:pt>
                <c:pt idx="4">
                  <c:v>4.01</c:v>
                </c:pt>
                <c:pt idx="5">
                  <c:v>5.3449999999999998</c:v>
                </c:pt>
                <c:pt idx="6">
                  <c:v>4.93</c:v>
                </c:pt>
                <c:pt idx="7">
                  <c:v>7.5549999999999997</c:v>
                </c:pt>
                <c:pt idx="8">
                  <c:v>2.94</c:v>
                </c:pt>
                <c:pt idx="9">
                  <c:v>5.76</c:v>
                </c:pt>
                <c:pt idx="10">
                  <c:v>4.9749999999999996</c:v>
                </c:pt>
                <c:pt idx="11">
                  <c:v>8.5250000000000004</c:v>
                </c:pt>
                <c:pt idx="12">
                  <c:v>7.23</c:v>
                </c:pt>
                <c:pt idx="13">
                  <c:v>12.125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1EB2-4739-8711-4B96C6698B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76018240"/>
        <c:axId val="676018592"/>
      </c:barChart>
      <c:lineChart>
        <c:grouping val="standard"/>
        <c:varyColors val="0"/>
        <c:ser>
          <c:idx val="4"/>
          <c:order val="2"/>
          <c:tx>
            <c:v>Résistance minimale requise (3,5 MPa)</c:v>
          </c:tx>
          <c:spPr>
            <a:ln w="15875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Interprétation!$BM$28:$BM$41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E-1EB2-4739-8711-4B96C6698B45}"/>
            </c:ext>
          </c:extLst>
        </c:ser>
        <c:ser>
          <c:idx val="5"/>
          <c:order val="3"/>
          <c:tx>
            <c:v>Résistance optimale (6 Mpa)</c:v>
          </c:tx>
          <c:spPr>
            <a:ln w="63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Interprétation!$BP$28:$BP$41</c:f>
              <c:numCache>
                <c:formatCode>General</c:formatCode>
                <c:ptCount val="14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  <c:pt idx="6">
                  <c:v>6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F-1EB2-4739-8711-4B96C6698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6018240"/>
        <c:axId val="676018592"/>
      </c:lineChart>
      <c:catAx>
        <c:axId val="67601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592"/>
        <c:crosses val="autoZero"/>
        <c:auto val="1"/>
        <c:lblAlgn val="ctr"/>
        <c:lblOffset val="100"/>
        <c:noMultiLvlLbl val="0"/>
      </c:catAx>
      <c:valAx>
        <c:axId val="6760185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78724642826377"/>
          <c:y val="6.3509584173611661E-2"/>
          <c:w val="0.72050971475708536"/>
          <c:h val="0.72053873584559136"/>
        </c:manualLayout>
      </c:layout>
      <c:scatterChart>
        <c:scatterStyle val="lineMarker"/>
        <c:varyColors val="0"/>
        <c:ser>
          <c:idx val="0"/>
          <c:order val="0"/>
          <c:tx>
            <c:v>Tous les points</c:v>
          </c:tx>
          <c:spPr>
            <a:ln w="25400" cap="rnd">
              <a:noFill/>
              <a:round/>
            </a:ln>
            <a:effectLst/>
          </c:spPr>
          <c:marker>
            <c:symbol val="x"/>
            <c:size val="8"/>
            <c:spPr>
              <a:noFill/>
              <a:ln w="158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ymbol val="x"/>
              <c:size val="8"/>
              <c:spPr>
                <a:noFill/>
                <a:ln w="15875">
                  <a:solidFill>
                    <a:schemeClr val="accent5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817-4420-A49C-82BD91E9C480}"/>
              </c:ext>
            </c:extLst>
          </c:dPt>
          <c:dPt>
            <c:idx val="1"/>
            <c:marker>
              <c:symbol val="x"/>
              <c:size val="8"/>
              <c:spPr>
                <a:noFill/>
                <a:ln w="1587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817-4420-A49C-82BD91E9C480}"/>
              </c:ext>
            </c:extLst>
          </c:dPt>
          <c:dPt>
            <c:idx val="2"/>
            <c:marker>
              <c:symbol val="x"/>
              <c:size val="8"/>
              <c:spPr>
                <a:noFill/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E817-4420-A49C-82BD91E9C480}"/>
              </c:ext>
            </c:extLst>
          </c:dPt>
          <c:dPt>
            <c:idx val="3"/>
            <c:marker>
              <c:symbol val="x"/>
              <c:size val="8"/>
              <c:spPr>
                <a:noFill/>
                <a:ln w="158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817-4420-A49C-82BD91E9C480}"/>
              </c:ext>
            </c:extLst>
          </c:dPt>
          <c:dPt>
            <c:idx val="4"/>
            <c:marker>
              <c:symbol val="x"/>
              <c:size val="8"/>
              <c:spPr>
                <a:noFill/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E817-4420-A49C-82BD91E9C480}"/>
              </c:ext>
            </c:extLst>
          </c:dPt>
          <c:dPt>
            <c:idx val="5"/>
            <c:marker>
              <c:symbol val="x"/>
              <c:size val="8"/>
              <c:spPr>
                <a:noFill/>
                <a:ln w="158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E817-4420-A49C-82BD91E9C480}"/>
              </c:ext>
            </c:extLst>
          </c:dPt>
          <c:dPt>
            <c:idx val="6"/>
            <c:marker>
              <c:symbol val="x"/>
              <c:size val="8"/>
              <c:spPr>
                <a:noFill/>
                <a:ln w="15875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E817-4420-A49C-82BD91E9C480}"/>
              </c:ext>
            </c:extLst>
          </c:dPt>
          <c:dPt>
            <c:idx val="7"/>
            <c:marker>
              <c:symbol val="x"/>
              <c:size val="8"/>
              <c:spPr>
                <a:noFill/>
                <a:ln w="158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E817-4420-A49C-82BD91E9C480}"/>
              </c:ext>
            </c:extLst>
          </c:dPt>
          <c:dPt>
            <c:idx val="8"/>
            <c:marker>
              <c:symbol val="x"/>
              <c:size val="8"/>
              <c:spPr>
                <a:noFill/>
                <a:ln w="1587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8-E817-4420-A49C-82BD91E9C480}"/>
              </c:ext>
            </c:extLst>
          </c:dPt>
          <c:dPt>
            <c:idx val="9"/>
            <c:marker>
              <c:symbol val="x"/>
              <c:size val="8"/>
              <c:spPr>
                <a:noFill/>
                <a:ln w="1587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9-E817-4420-A49C-82BD91E9C480}"/>
              </c:ext>
            </c:extLst>
          </c:dPt>
          <c:dPt>
            <c:idx val="10"/>
            <c:marker>
              <c:symbol val="x"/>
              <c:size val="8"/>
              <c:spPr>
                <a:noFill/>
                <a:ln w="1587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E817-4420-A49C-82BD91E9C480}"/>
              </c:ext>
            </c:extLst>
          </c:dPt>
          <c:dPt>
            <c:idx val="11"/>
            <c:marker>
              <c:symbol val="x"/>
              <c:size val="8"/>
              <c:spPr>
                <a:noFill/>
                <a:ln w="1587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E817-4420-A49C-82BD91E9C480}"/>
              </c:ext>
            </c:extLst>
          </c:dPt>
          <c:dPt>
            <c:idx val="12"/>
            <c:marker>
              <c:symbol val="x"/>
              <c:size val="8"/>
              <c:spPr>
                <a:noFill/>
                <a:ln w="15875">
                  <a:solidFill>
                    <a:schemeClr val="accent3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E817-4420-A49C-82BD91E9C480}"/>
              </c:ext>
            </c:extLst>
          </c:dPt>
          <c:dPt>
            <c:idx val="13"/>
            <c:marker>
              <c:symbol val="x"/>
              <c:size val="8"/>
              <c:spPr>
                <a:noFill/>
                <a:ln w="15875">
                  <a:solidFill>
                    <a:schemeClr val="accent6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E817-4420-A49C-82BD91E9C480}"/>
              </c:ext>
            </c:extLst>
          </c:dPt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1.6601623172364823E-2"/>
                  <c:y val="-3.371790644187783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Interprétation!$BG$28:$BG$41</c:f>
              <c:numCache>
                <c:formatCode>0</c:formatCode>
                <c:ptCount val="14"/>
                <c:pt idx="0">
                  <c:v>1696.7445976814961</c:v>
                </c:pt>
                <c:pt idx="1">
                  <c:v>1824.7966692631535</c:v>
                </c:pt>
                <c:pt idx="2">
                  <c:v>1686.8969079239987</c:v>
                </c:pt>
                <c:pt idx="3">
                  <c:v>1777.2875878037937</c:v>
                </c:pt>
                <c:pt idx="4">
                  <c:v>1791.4775594572341</c:v>
                </c:pt>
                <c:pt idx="5">
                  <c:v>1856.9025070729181</c:v>
                </c:pt>
                <c:pt idx="6">
                  <c:v>1843.455836267751</c:v>
                </c:pt>
                <c:pt idx="7">
                  <c:v>1938.1543203085298</c:v>
                </c:pt>
                <c:pt idx="8">
                  <c:v>1624.6746599489011</c:v>
                </c:pt>
                <c:pt idx="9">
                  <c:v>1803.068030795152</c:v>
                </c:pt>
                <c:pt idx="10">
                  <c:v>1801.3980455388714</c:v>
                </c:pt>
                <c:pt idx="11">
                  <c:v>1883.8230453696985</c:v>
                </c:pt>
                <c:pt idx="12">
                  <c:v>1920.2078878074599</c:v>
                </c:pt>
                <c:pt idx="13">
                  <c:v>1977.9088540481807</c:v>
                </c:pt>
              </c:numCache>
            </c:numRef>
          </c:xVal>
          <c:yVal>
            <c:numRef>
              <c:f>Interprétation!$BC$28:$BC$41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3.335</c:v>
                </c:pt>
                <c:pt idx="4">
                  <c:v>4.01</c:v>
                </c:pt>
                <c:pt idx="5">
                  <c:v>5.3449999999999998</c:v>
                </c:pt>
                <c:pt idx="6">
                  <c:v>4.93</c:v>
                </c:pt>
                <c:pt idx="7">
                  <c:v>7.5549999999999997</c:v>
                </c:pt>
                <c:pt idx="8">
                  <c:v>2.94</c:v>
                </c:pt>
                <c:pt idx="9">
                  <c:v>5.76</c:v>
                </c:pt>
                <c:pt idx="10">
                  <c:v>4.9749999999999996</c:v>
                </c:pt>
                <c:pt idx="11">
                  <c:v>8.5250000000000004</c:v>
                </c:pt>
                <c:pt idx="12">
                  <c:v>7.23</c:v>
                </c:pt>
                <c:pt idx="13">
                  <c:v>12.125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E817-4420-A49C-82BD91E9C4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017184"/>
        <c:axId val="676022464"/>
      </c:scatterChart>
      <c:valAx>
        <c:axId val="676017184"/>
        <c:scaling>
          <c:orientation val="minMax"/>
          <c:min val="1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dirty="0"/>
                  <a:t>Masse volumique des briques (kg/m³)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22464"/>
        <c:crosses val="autoZero"/>
        <c:crossBetween val="midCat"/>
      </c:valAx>
      <c:valAx>
        <c:axId val="676022464"/>
        <c:scaling>
          <c:orientation val="minMax"/>
          <c:max val="12.5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7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SBR (120)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Interprétation!$AS$28</c:f>
              <c:numCache>
                <c:formatCode>0</c:formatCode>
                <c:ptCount val="1"/>
                <c:pt idx="0">
                  <c:v>1727.2078331733796</c:v>
                </c:pt>
              </c:numCache>
            </c:numRef>
          </c:xVal>
          <c:yVal>
            <c:numRef>
              <c:f>Interprétation!$AP$28</c:f>
              <c:numCache>
                <c:formatCode>0.0</c:formatCode>
                <c:ptCount val="1"/>
                <c:pt idx="0">
                  <c:v>3.2050000000000001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0F6-47AA-9DC5-F9CD826050EC}"/>
            </c:ext>
          </c:extLst>
        </c:ser>
        <c:ser>
          <c:idx val="5"/>
          <c:order val="1"/>
          <c:tx>
            <c:v>SBR 180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Interprétation!$AT$29</c:f>
              <c:numCache>
                <c:formatCode>0</c:formatCode>
                <c:ptCount val="1"/>
                <c:pt idx="0">
                  <c:v>1824.7966692631535</c:v>
                </c:pt>
              </c:numCache>
            </c:numRef>
          </c:xVal>
          <c:yVal>
            <c:numRef>
              <c:f>Interprétation!$AP$29</c:f>
              <c:numCache>
                <c:formatCode>0.0</c:formatCode>
                <c:ptCount val="1"/>
                <c:pt idx="0">
                  <c:v>6.34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0F6-47AA-9DC5-F9CD826050EC}"/>
            </c:ext>
          </c:extLst>
        </c:ser>
        <c:ser>
          <c:idx val="1"/>
          <c:order val="2"/>
          <c:tx>
            <c:v>66F (120)</c:v>
          </c:tx>
          <c:spPr>
            <a:ln w="12700" cap="rnd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>
                    <a:lumMod val="40000"/>
                    <a:lumOff val="60000"/>
                  </a:schemeClr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20487943810755943"/>
                  <c:y val="0.1946837104765104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Interprétation!$AT$30:$AT$32</c:f>
              <c:numCache>
                <c:formatCode>0</c:formatCode>
                <c:ptCount val="3"/>
                <c:pt idx="0">
                  <c:v>1686.8969079239987</c:v>
                </c:pt>
                <c:pt idx="1">
                  <c:v>1791.4775594572341</c:v>
                </c:pt>
                <c:pt idx="2">
                  <c:v>1843.455836267751</c:v>
                </c:pt>
              </c:numCache>
            </c:numRef>
          </c:xVal>
          <c:yVal>
            <c:numRef>
              <c:f>Interprétation!$AP$30:$AP$32</c:f>
              <c:numCache>
                <c:formatCode>0.0</c:formatCode>
                <c:ptCount val="3"/>
                <c:pt idx="0">
                  <c:v>2.17</c:v>
                </c:pt>
                <c:pt idx="1">
                  <c:v>4.01</c:v>
                </c:pt>
                <c:pt idx="2">
                  <c:v>4.93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F6-47AA-9DC5-F9CD826050EC}"/>
            </c:ext>
          </c:extLst>
        </c:ser>
        <c:ser>
          <c:idx val="2"/>
          <c:order val="3"/>
          <c:tx>
            <c:v>66F (180)</c:v>
          </c:tx>
          <c:spPr>
            <a:ln w="12700" cap="rnd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0.45586493172930703"/>
                  <c:y val="0.1167567809227826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Interprétation!$AT$33:$AT$35</c:f>
              <c:numCache>
                <c:formatCode>0</c:formatCode>
                <c:ptCount val="3"/>
                <c:pt idx="0">
                  <c:v>1624.6746599489011</c:v>
                </c:pt>
                <c:pt idx="1">
                  <c:v>1801.3980455388714</c:v>
                </c:pt>
                <c:pt idx="2">
                  <c:v>1920.2078878074599</c:v>
                </c:pt>
              </c:numCache>
            </c:numRef>
          </c:xVal>
          <c:yVal>
            <c:numRef>
              <c:f>Interprétation!$AP$33:$AP$35</c:f>
              <c:numCache>
                <c:formatCode>0.0</c:formatCode>
                <c:ptCount val="3"/>
                <c:pt idx="0">
                  <c:v>2.94</c:v>
                </c:pt>
                <c:pt idx="1">
                  <c:v>4.9749999999999996</c:v>
                </c:pt>
                <c:pt idx="2">
                  <c:v>7.23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0F6-47AA-9DC5-F9CD826050EC}"/>
            </c:ext>
          </c:extLst>
        </c:ser>
        <c:ser>
          <c:idx val="3"/>
          <c:order val="4"/>
          <c:tx>
            <c:v>33F (120)</c:v>
          </c:tx>
          <c:spPr>
            <a:ln w="12700" cap="rnd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>
                    <a:lumMod val="40000"/>
                    <a:lumOff val="60000"/>
                  </a:schemeClr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3.6805184897200423E-2"/>
                  <c:y val="0.1188817252081930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Interprétation!$AT$36:$AT$38</c:f>
              <c:numCache>
                <c:formatCode>0</c:formatCode>
                <c:ptCount val="3"/>
                <c:pt idx="0">
                  <c:v>1777.2875878037937</c:v>
                </c:pt>
                <c:pt idx="1">
                  <c:v>1856.9025070729181</c:v>
                </c:pt>
                <c:pt idx="2">
                  <c:v>1938.1543203085298</c:v>
                </c:pt>
              </c:numCache>
            </c:numRef>
          </c:xVal>
          <c:yVal>
            <c:numRef>
              <c:f>Interprétation!$AP$36:$AP$38</c:f>
              <c:numCache>
                <c:formatCode>0.0</c:formatCode>
                <c:ptCount val="3"/>
                <c:pt idx="0">
                  <c:v>3.335</c:v>
                </c:pt>
                <c:pt idx="1">
                  <c:v>5.3449999999999998</c:v>
                </c:pt>
                <c:pt idx="2">
                  <c:v>7.5549999999999997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0F6-47AA-9DC5-F9CD826050EC}"/>
            </c:ext>
          </c:extLst>
        </c:ser>
        <c:ser>
          <c:idx val="4"/>
          <c:order val="5"/>
          <c:tx>
            <c:v>33F (180)</c:v>
          </c:tx>
          <c:spPr>
            <a:ln w="12700" cap="rnd">
              <a:noFill/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4.5301772643839236E-2"/>
                  <c:y val="-1.7205478115851124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Interprétation!$AT$39:$AT$41</c:f>
              <c:numCache>
                <c:formatCode>0</c:formatCode>
                <c:ptCount val="3"/>
                <c:pt idx="0">
                  <c:v>1803.068030795152</c:v>
                </c:pt>
                <c:pt idx="1">
                  <c:v>1883.8230453696985</c:v>
                </c:pt>
                <c:pt idx="2">
                  <c:v>1977.9088540481807</c:v>
                </c:pt>
              </c:numCache>
            </c:numRef>
          </c:xVal>
          <c:yVal>
            <c:numRef>
              <c:f>Interprétation!$AP$39:$AP$41</c:f>
              <c:numCache>
                <c:formatCode>0.0</c:formatCode>
                <c:ptCount val="3"/>
                <c:pt idx="0">
                  <c:v>5.76</c:v>
                </c:pt>
                <c:pt idx="1">
                  <c:v>8.5250000000000004</c:v>
                </c:pt>
                <c:pt idx="2">
                  <c:v>12.125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0F6-47AA-9DC5-F9CD826050EC}"/>
            </c:ext>
          </c:extLst>
        </c:ser>
        <c:ser>
          <c:idx val="6"/>
          <c:order val="6"/>
          <c:tx>
            <c:v>R²=0,7698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Interprétation!$BF$28:$BF$41</c:f>
              <c:numCache>
                <c:formatCode>0</c:formatCode>
                <c:ptCount val="14"/>
                <c:pt idx="0">
                  <c:v>1696.7445976814961</c:v>
                </c:pt>
                <c:pt idx="1">
                  <c:v>1824.7966692631535</c:v>
                </c:pt>
                <c:pt idx="2">
                  <c:v>1686.8969079239987</c:v>
                </c:pt>
                <c:pt idx="3">
                  <c:v>1777.2875878037937</c:v>
                </c:pt>
                <c:pt idx="4">
                  <c:v>1791.4775594572341</c:v>
                </c:pt>
                <c:pt idx="5">
                  <c:v>1856.9025070729181</c:v>
                </c:pt>
                <c:pt idx="6">
                  <c:v>1843.455836267751</c:v>
                </c:pt>
                <c:pt idx="7">
                  <c:v>1938.1543203085298</c:v>
                </c:pt>
                <c:pt idx="8">
                  <c:v>1624.6746599489011</c:v>
                </c:pt>
                <c:pt idx="9">
                  <c:v>1803.068030795152</c:v>
                </c:pt>
                <c:pt idx="10">
                  <c:v>1801.3980455388714</c:v>
                </c:pt>
                <c:pt idx="11">
                  <c:v>1883.8230453696985</c:v>
                </c:pt>
                <c:pt idx="12">
                  <c:v>1920.2078878074599</c:v>
                </c:pt>
                <c:pt idx="13">
                  <c:v>1977.9088540481807</c:v>
                </c:pt>
              </c:numCache>
            </c:numRef>
          </c:xVal>
          <c:yVal>
            <c:numRef>
              <c:f>Interprétation!$BB$28:$BB$41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3.335</c:v>
                </c:pt>
                <c:pt idx="4">
                  <c:v>4.01</c:v>
                </c:pt>
                <c:pt idx="5">
                  <c:v>5.3449999999999998</c:v>
                </c:pt>
                <c:pt idx="6">
                  <c:v>4.93</c:v>
                </c:pt>
                <c:pt idx="7">
                  <c:v>7.5549999999999997</c:v>
                </c:pt>
                <c:pt idx="8">
                  <c:v>2.94</c:v>
                </c:pt>
                <c:pt idx="9">
                  <c:v>5.76</c:v>
                </c:pt>
                <c:pt idx="10">
                  <c:v>4.9749999999999996</c:v>
                </c:pt>
                <c:pt idx="11">
                  <c:v>8.5250000000000004</c:v>
                </c:pt>
                <c:pt idx="12">
                  <c:v>7.23</c:v>
                </c:pt>
                <c:pt idx="13">
                  <c:v>12.125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50F6-47AA-9DC5-F9CD82605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8298592"/>
        <c:axId val="778300704"/>
      </c:scatterChart>
      <c:valAx>
        <c:axId val="778298592"/>
        <c:scaling>
          <c:orientation val="minMax"/>
          <c:min val="16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Masse</a:t>
                </a:r>
                <a:r>
                  <a:rPr lang="fr-FR" baseline="0"/>
                  <a:t> volumique des briques</a:t>
                </a:r>
                <a:r>
                  <a:rPr lang="fr-FR"/>
                  <a:t> (kg/m³)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8300704"/>
        <c:crossesAt val="0"/>
        <c:crossBetween val="midCat"/>
      </c:valAx>
      <c:valAx>
        <c:axId val="778300704"/>
        <c:scaling>
          <c:orientation val="minMax"/>
          <c:max val="12.5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Résistance en compression</a:t>
                </a:r>
                <a:r>
                  <a:rPr lang="fr-FR" baseline="0"/>
                  <a:t> (MPa)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782985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v>Résistance minimale requise (3,5MPa)</c:v>
          </c:tx>
          <c:spPr>
            <a:noFill/>
            <a:ln w="9525">
              <a:noFill/>
              <a:prstDash val="sysDot"/>
            </a:ln>
            <a:effectLst/>
          </c:spPr>
          <c:val>
            <c:numRef>
              <c:f>Interprétation!$BK$28:$BK$41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7-41E7-8C84-F0D2B9B84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018240"/>
        <c:axId val="676018592"/>
      </c:areaChart>
      <c:barChart>
        <c:barDir val="col"/>
        <c:grouping val="clustered"/>
        <c:varyColors val="0"/>
        <c:ser>
          <c:idx val="0"/>
          <c:order val="0"/>
          <c:tx>
            <c:v>Ciment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D27-41E7-8C84-F0D2B9B84DD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D27-41E7-8C84-F0D2B9B84DD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D27-41E7-8C84-F0D2B9B84DD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9D27-41E7-8C84-F0D2B9B84DD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9D27-41E7-8C84-F0D2B9B84DD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9D27-41E7-8C84-F0D2B9B84DD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9D27-41E7-8C84-F0D2B9B84DD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D27-41E7-8C84-F0D2B9B84DD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9D27-41E7-8C84-F0D2B9B84DD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9D27-41E7-8C84-F0D2B9B84DD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9D27-41E7-8C84-F0D2B9B84DD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9D27-41E7-8C84-F0D2B9B84DD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9D27-41E7-8C84-F0D2B9B84DDE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9D27-41E7-8C84-F0D2B9B84DDE}"/>
              </c:ext>
            </c:extLst>
          </c:dPt>
          <c:dLbls>
            <c:dLbl>
              <c:idx val="7"/>
              <c:layout>
                <c:manualLayout>
                  <c:x val="0"/>
                  <c:y val="-1.94503886823242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D27-41E7-8C84-F0D2B9B84DDE}"/>
                </c:ext>
              </c:extLst>
            </c:dLbl>
            <c:dLbl>
              <c:idx val="9"/>
              <c:layout>
                <c:manualLayout>
                  <c:x val="0"/>
                  <c:y val="-9.725194341162158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D27-41E7-8C84-F0D2B9B84DDE}"/>
                </c:ext>
              </c:extLst>
            </c:dLbl>
            <c:dLbl>
              <c:idx val="12"/>
              <c:layout>
                <c:manualLayout>
                  <c:x val="3.0780864481790818E-3"/>
                  <c:y val="-1.945038868232427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D27-41E7-8C84-F0D2B9B84D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Interprétation!$BR$28:$BR$41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0.28284271247461895</c:v>
                  </c:pt>
                  <c:pt idx="4">
                    <c:v>0.1838477631085022</c:v>
                  </c:pt>
                  <c:pt idx="5">
                    <c:v>0.41012193308819761</c:v>
                  </c:pt>
                  <c:pt idx="6">
                    <c:v>2.12132034355966E-2</c:v>
                  </c:pt>
                  <c:pt idx="7">
                    <c:v>0.57982756057296858</c:v>
                  </c:pt>
                  <c:pt idx="8">
                    <c:v>0.48790367901871901</c:v>
                  </c:pt>
                  <c:pt idx="9">
                    <c:v>0.88388347648318444</c:v>
                  </c:pt>
                  <c:pt idx="10">
                    <c:v>4.9497474683058526E-2</c:v>
                  </c:pt>
                  <c:pt idx="11">
                    <c:v>0.29698484809834991</c:v>
                  </c:pt>
                  <c:pt idx="12">
                    <c:v>1.0111626970967635</c:v>
                  </c:pt>
                  <c:pt idx="13">
                    <c:v>0.28991378028648457</c:v>
                  </c:pt>
                </c:numCache>
              </c:numRef>
            </c:plus>
            <c:minus>
              <c:numRef>
                <c:f>Interprétation!$BR$28:$BR$41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0.28284271247461895</c:v>
                  </c:pt>
                  <c:pt idx="4">
                    <c:v>0.1838477631085022</c:v>
                  </c:pt>
                  <c:pt idx="5">
                    <c:v>0.41012193308819761</c:v>
                  </c:pt>
                  <c:pt idx="6">
                    <c:v>2.12132034355966E-2</c:v>
                  </c:pt>
                  <c:pt idx="7">
                    <c:v>0.57982756057296858</c:v>
                  </c:pt>
                  <c:pt idx="8">
                    <c:v>0.48790367901871901</c:v>
                  </c:pt>
                  <c:pt idx="9">
                    <c:v>0.88388347648318444</c:v>
                  </c:pt>
                  <c:pt idx="10">
                    <c:v>4.9497474683058526E-2</c:v>
                  </c:pt>
                  <c:pt idx="11">
                    <c:v>0.29698484809834991</c:v>
                  </c:pt>
                  <c:pt idx="12">
                    <c:v>1.0111626970967635</c:v>
                  </c:pt>
                  <c:pt idx="13">
                    <c:v>0.28991378028648457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Interprétation!$BV$28:$BV$41</c:f>
              <c:strCache>
                <c:ptCount val="14"/>
                <c:pt idx="0">
                  <c:v>SBR-120-155</c:v>
                </c:pt>
                <c:pt idx="1">
                  <c:v>SBR-180-155</c:v>
                </c:pt>
                <c:pt idx="2">
                  <c:v>66F-120-0</c:v>
                </c:pt>
                <c:pt idx="3">
                  <c:v>66F-180-0</c:v>
                </c:pt>
                <c:pt idx="4">
                  <c:v>66F-120-45</c:v>
                </c:pt>
                <c:pt idx="5">
                  <c:v>66F-180-45</c:v>
                </c:pt>
                <c:pt idx="6">
                  <c:v>66F-120-90</c:v>
                </c:pt>
                <c:pt idx="7">
                  <c:v>66F-180-90</c:v>
                </c:pt>
                <c:pt idx="8">
                  <c:v>33F-120-60</c:v>
                </c:pt>
                <c:pt idx="9">
                  <c:v>33F-180-60</c:v>
                </c:pt>
                <c:pt idx="10">
                  <c:v>33F-120-100</c:v>
                </c:pt>
                <c:pt idx="11">
                  <c:v>33F-180-100</c:v>
                </c:pt>
                <c:pt idx="12">
                  <c:v>33F-120-140</c:v>
                </c:pt>
                <c:pt idx="13">
                  <c:v>33F-180-140</c:v>
                </c:pt>
              </c:strCache>
            </c:strRef>
          </c:cat>
          <c:val>
            <c:numRef>
              <c:f>Interprétation!$BW$28:$BW$41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2.94</c:v>
                </c:pt>
                <c:pt idx="4">
                  <c:v>4.01</c:v>
                </c:pt>
                <c:pt idx="5">
                  <c:v>4.9749999999999996</c:v>
                </c:pt>
                <c:pt idx="6">
                  <c:v>4.93</c:v>
                </c:pt>
                <c:pt idx="7">
                  <c:v>7.23</c:v>
                </c:pt>
                <c:pt idx="8">
                  <c:v>3.335</c:v>
                </c:pt>
                <c:pt idx="9">
                  <c:v>5.76</c:v>
                </c:pt>
                <c:pt idx="10">
                  <c:v>5.3449999999999998</c:v>
                </c:pt>
                <c:pt idx="11">
                  <c:v>8.5250000000000004</c:v>
                </c:pt>
                <c:pt idx="12">
                  <c:v>7.5549999999999997</c:v>
                </c:pt>
                <c:pt idx="13">
                  <c:v>12.125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9D27-41E7-8C84-F0D2B9B84DD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76018240"/>
        <c:axId val="676018592"/>
      </c:barChart>
      <c:catAx>
        <c:axId val="67601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592"/>
        <c:crosses val="autoZero"/>
        <c:auto val="1"/>
        <c:lblAlgn val="ctr"/>
        <c:lblOffset val="100"/>
        <c:noMultiLvlLbl val="0"/>
      </c:catAx>
      <c:valAx>
        <c:axId val="6760185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24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1"/>
          <c:order val="1"/>
          <c:tx>
            <c:v>Résistance minimale requise (3,5MPa)</c:v>
          </c:tx>
          <c:spPr>
            <a:noFill/>
            <a:ln w="9525">
              <a:noFill/>
              <a:prstDash val="sysDot"/>
            </a:ln>
            <a:effectLst/>
          </c:spPr>
          <c:val>
            <c:numRef>
              <c:f>Interprétation!$BK$28:$BK$41</c:f>
              <c:numCache>
                <c:formatCode>0.0</c:formatCode>
                <c:ptCount val="14"/>
                <c:pt idx="0">
                  <c:v>3.5</c:v>
                </c:pt>
                <c:pt idx="1">
                  <c:v>3.5</c:v>
                </c:pt>
                <c:pt idx="2">
                  <c:v>3.5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  <c:pt idx="6">
                  <c:v>3.5</c:v>
                </c:pt>
                <c:pt idx="7">
                  <c:v>3.5</c:v>
                </c:pt>
                <c:pt idx="8">
                  <c:v>3.5</c:v>
                </c:pt>
                <c:pt idx="9">
                  <c:v>3.5</c:v>
                </c:pt>
                <c:pt idx="10">
                  <c:v>3.5</c:v>
                </c:pt>
                <c:pt idx="11">
                  <c:v>3.5</c:v>
                </c:pt>
                <c:pt idx="12">
                  <c:v>3.5</c:v>
                </c:pt>
                <c:pt idx="1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3C-4098-81AC-373F68CDF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76018240"/>
        <c:axId val="676018592"/>
      </c:areaChart>
      <c:barChart>
        <c:barDir val="col"/>
        <c:grouping val="clustered"/>
        <c:varyColors val="0"/>
        <c:ser>
          <c:idx val="0"/>
          <c:order val="0"/>
          <c:tx>
            <c:v>Fines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23C-4098-81AC-373F68CDFF1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23C-4098-81AC-373F68CDFF1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23C-4098-81AC-373F68CDFF1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223C-4098-81AC-373F68CDFF1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223C-4098-81AC-373F68CDFF1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223C-4098-81AC-373F68CDFF1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223C-4098-81AC-373F68CDFF1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223C-4098-81AC-373F68CDFF1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223C-4098-81AC-373F68CDFF1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223C-4098-81AC-373F68CDFF1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223C-4098-81AC-373F68CDFF1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223C-4098-81AC-373F68CDFF1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223C-4098-81AC-373F68CDFF1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223C-4098-81AC-373F68CDFF19}"/>
              </c:ext>
            </c:extLst>
          </c:dPt>
          <c:dLbls>
            <c:dLbl>
              <c:idx val="9"/>
              <c:layout>
                <c:manualLayout>
                  <c:x val="-9.2350203606748112E-3"/>
                  <c:y val="-1.61657339900892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223C-4098-81AC-373F68CDFF19}"/>
                </c:ext>
              </c:extLst>
            </c:dLbl>
            <c:dLbl>
              <c:idx val="12"/>
              <c:layout>
                <c:manualLayout>
                  <c:x val="-3.0783401202249369E-3"/>
                  <c:y val="-2.69428899834821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223C-4098-81AC-373F68CDFF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Interprétation!$BR$28:$BR$41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0.28284271247461895</c:v>
                  </c:pt>
                  <c:pt idx="4">
                    <c:v>0.1838477631085022</c:v>
                  </c:pt>
                  <c:pt idx="5">
                    <c:v>0.41012193308819761</c:v>
                  </c:pt>
                  <c:pt idx="6">
                    <c:v>2.12132034355966E-2</c:v>
                  </c:pt>
                  <c:pt idx="7">
                    <c:v>0.57982756057296858</c:v>
                  </c:pt>
                  <c:pt idx="8">
                    <c:v>0.48790367901871901</c:v>
                  </c:pt>
                  <c:pt idx="9">
                    <c:v>0.88388347648318444</c:v>
                  </c:pt>
                  <c:pt idx="10">
                    <c:v>4.9497474683058526E-2</c:v>
                  </c:pt>
                  <c:pt idx="11">
                    <c:v>0.29698484809834991</c:v>
                  </c:pt>
                  <c:pt idx="12">
                    <c:v>1.0111626970967635</c:v>
                  </c:pt>
                  <c:pt idx="13">
                    <c:v>0.28991378028648457</c:v>
                  </c:pt>
                </c:numCache>
              </c:numRef>
            </c:plus>
            <c:minus>
              <c:numRef>
                <c:f>Interprétation!$BR$28:$BR$41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0.28284271247461895</c:v>
                  </c:pt>
                  <c:pt idx="4">
                    <c:v>0.1838477631085022</c:v>
                  </c:pt>
                  <c:pt idx="5">
                    <c:v>0.41012193308819761</c:v>
                  </c:pt>
                  <c:pt idx="6">
                    <c:v>2.12132034355966E-2</c:v>
                  </c:pt>
                  <c:pt idx="7">
                    <c:v>0.57982756057296858</c:v>
                  </c:pt>
                  <c:pt idx="8">
                    <c:v>0.48790367901871901</c:v>
                  </c:pt>
                  <c:pt idx="9">
                    <c:v>0.88388347648318444</c:v>
                  </c:pt>
                  <c:pt idx="10">
                    <c:v>4.9497474683058526E-2</c:v>
                  </c:pt>
                  <c:pt idx="11">
                    <c:v>0.29698484809834991</c:v>
                  </c:pt>
                  <c:pt idx="12">
                    <c:v>1.0111626970967635</c:v>
                  </c:pt>
                  <c:pt idx="13">
                    <c:v>0.28991378028648457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Interprétation!$BS$28:$BS$41</c:f>
              <c:strCache>
                <c:ptCount val="14"/>
                <c:pt idx="0">
                  <c:v>33F-120-60</c:v>
                </c:pt>
                <c:pt idx="1">
                  <c:v>66F-120-0</c:v>
                </c:pt>
                <c:pt idx="2">
                  <c:v>SBR-120-155</c:v>
                </c:pt>
                <c:pt idx="3">
                  <c:v>33F-120-100</c:v>
                </c:pt>
                <c:pt idx="4">
                  <c:v>66F-120-45</c:v>
                </c:pt>
                <c:pt idx="5">
                  <c:v>33F-120-140</c:v>
                </c:pt>
                <c:pt idx="6">
                  <c:v>66F-120-90</c:v>
                </c:pt>
                <c:pt idx="7">
                  <c:v>33F-180-60</c:v>
                </c:pt>
                <c:pt idx="8">
                  <c:v>66F-180-0</c:v>
                </c:pt>
                <c:pt idx="9">
                  <c:v>SBR-180-155</c:v>
                </c:pt>
                <c:pt idx="10">
                  <c:v>33F-180-100</c:v>
                </c:pt>
                <c:pt idx="11">
                  <c:v>66F-180-45</c:v>
                </c:pt>
                <c:pt idx="12">
                  <c:v>33F-180-140</c:v>
                </c:pt>
                <c:pt idx="13">
                  <c:v>66F-180-90</c:v>
                </c:pt>
              </c:strCache>
            </c:strRef>
          </c:cat>
          <c:val>
            <c:numRef>
              <c:f>Interprétation!$BT$28:$BT$41</c:f>
              <c:numCache>
                <c:formatCode>0.0</c:formatCode>
                <c:ptCount val="14"/>
                <c:pt idx="0">
                  <c:v>3.335</c:v>
                </c:pt>
                <c:pt idx="1">
                  <c:v>2.17</c:v>
                </c:pt>
                <c:pt idx="2">
                  <c:v>3.2050000000000001</c:v>
                </c:pt>
                <c:pt idx="3">
                  <c:v>5.3449999999999998</c:v>
                </c:pt>
                <c:pt idx="4">
                  <c:v>4.01</c:v>
                </c:pt>
                <c:pt idx="5">
                  <c:v>7.5549999999999997</c:v>
                </c:pt>
                <c:pt idx="6">
                  <c:v>4.93</c:v>
                </c:pt>
                <c:pt idx="7">
                  <c:v>5.76</c:v>
                </c:pt>
                <c:pt idx="8">
                  <c:v>2.94</c:v>
                </c:pt>
                <c:pt idx="9">
                  <c:v>6.34</c:v>
                </c:pt>
                <c:pt idx="10">
                  <c:v>8.5250000000000004</c:v>
                </c:pt>
                <c:pt idx="11">
                  <c:v>4.9749999999999996</c:v>
                </c:pt>
                <c:pt idx="12">
                  <c:v>12.125</c:v>
                </c:pt>
                <c:pt idx="13">
                  <c:v>7.23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223C-4098-81AC-373F68CDFF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76018240"/>
        <c:axId val="676018592"/>
      </c:barChart>
      <c:catAx>
        <c:axId val="67601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592"/>
        <c:crosses val="autoZero"/>
        <c:auto val="1"/>
        <c:lblAlgn val="ctr"/>
        <c:lblOffset val="100"/>
        <c:noMultiLvlLbl val="0"/>
      </c:catAx>
      <c:valAx>
        <c:axId val="6760185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79524467548419"/>
          <c:y val="5.0277009406875246E-2"/>
          <c:w val="0.82456274264657503"/>
          <c:h val="0.602067007700983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Interprétation!$BQ$28:$BQ$41</c:f>
              <c:strCache>
                <c:ptCount val="14"/>
                <c:pt idx="0">
                  <c:v>3,2</c:v>
                </c:pt>
                <c:pt idx="1">
                  <c:v>6,3</c:v>
                </c:pt>
                <c:pt idx="2">
                  <c:v>2,2</c:v>
                </c:pt>
                <c:pt idx="3">
                  <c:v>4,0</c:v>
                </c:pt>
                <c:pt idx="4">
                  <c:v>4,9</c:v>
                </c:pt>
                <c:pt idx="5">
                  <c:v>2,9</c:v>
                </c:pt>
                <c:pt idx="6">
                  <c:v>5,0</c:v>
                </c:pt>
                <c:pt idx="7">
                  <c:v>7,2</c:v>
                </c:pt>
                <c:pt idx="8">
                  <c:v>3,3</c:v>
                </c:pt>
                <c:pt idx="9">
                  <c:v>5,3</c:v>
                </c:pt>
                <c:pt idx="10">
                  <c:v>7,6</c:v>
                </c:pt>
                <c:pt idx="11">
                  <c:v>5,8</c:v>
                </c:pt>
                <c:pt idx="12">
                  <c:v>8,5</c:v>
                </c:pt>
                <c:pt idx="13">
                  <c:v>12,1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530-4FBC-B2C1-111E941EE33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530-4FBC-B2C1-111E941EE33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530-4FBC-B2C1-111E941EE33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530-4FBC-B2C1-111E941EE33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530-4FBC-B2C1-111E941EE33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530-4FBC-B2C1-111E941EE33E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530-4FBC-B2C1-111E941EE33E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0530-4FBC-B2C1-111E941EE33E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0530-4FBC-B2C1-111E941EE33E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0530-4FBC-B2C1-111E941EE33E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0530-4FBC-B2C1-111E941EE33E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0530-4FBC-B2C1-111E941EE33E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0530-4FBC-B2C1-111E941EE33E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0530-4FBC-B2C1-111E941EE33E}"/>
              </c:ext>
            </c:extLst>
          </c:dPt>
          <c:dLbls>
            <c:dLbl>
              <c:idx val="7"/>
              <c:layout>
                <c:manualLayout>
                  <c:x val="0"/>
                  <c:y val="-2.74238233128410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530-4FBC-B2C1-111E941EE33E}"/>
                </c:ext>
              </c:extLst>
            </c:dLbl>
            <c:dLbl>
              <c:idx val="9"/>
              <c:layout>
                <c:manualLayout>
                  <c:x val="-8.356912548529315E-3"/>
                  <c:y val="-1.37119116564205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530-4FBC-B2C1-111E941EE33E}"/>
                </c:ext>
              </c:extLst>
            </c:dLbl>
            <c:dLbl>
              <c:idx val="12"/>
              <c:layout>
                <c:manualLayout>
                  <c:x val="-1.021388623429491E-16"/>
                  <c:y val="-3.19944605316478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530-4FBC-B2C1-111E941EE33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Interprétation!$BR$28:$BR$41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0.28284271247461895</c:v>
                  </c:pt>
                  <c:pt idx="4">
                    <c:v>0.1838477631085022</c:v>
                  </c:pt>
                  <c:pt idx="5">
                    <c:v>0.41012193308819761</c:v>
                  </c:pt>
                  <c:pt idx="6">
                    <c:v>2.12132034355966E-2</c:v>
                  </c:pt>
                  <c:pt idx="7">
                    <c:v>0.57982756057296858</c:v>
                  </c:pt>
                  <c:pt idx="8">
                    <c:v>0.48790367901871901</c:v>
                  </c:pt>
                  <c:pt idx="9">
                    <c:v>0.88388347648318444</c:v>
                  </c:pt>
                  <c:pt idx="10">
                    <c:v>4.9497474683058526E-2</c:v>
                  </c:pt>
                  <c:pt idx="11">
                    <c:v>0.29698484809834991</c:v>
                  </c:pt>
                  <c:pt idx="12">
                    <c:v>1.0111626970967635</c:v>
                  </c:pt>
                  <c:pt idx="13">
                    <c:v>0.28991378028648457</c:v>
                  </c:pt>
                </c:numCache>
              </c:numRef>
            </c:plus>
            <c:minus>
              <c:numRef>
                <c:f>Interprétation!$BR$28:$BR$41</c:f>
                <c:numCache>
                  <c:formatCode>General</c:formatCode>
                  <c:ptCount val="14"/>
                  <c:pt idx="0">
                    <c:v>0.27577164466275367</c:v>
                  </c:pt>
                  <c:pt idx="1">
                    <c:v>0.16970562748477155</c:v>
                  </c:pt>
                  <c:pt idx="2">
                    <c:v>0.16970562748477155</c:v>
                  </c:pt>
                  <c:pt idx="3">
                    <c:v>0.28284271247461895</c:v>
                  </c:pt>
                  <c:pt idx="4">
                    <c:v>0.1838477631085022</c:v>
                  </c:pt>
                  <c:pt idx="5">
                    <c:v>0.41012193308819761</c:v>
                  </c:pt>
                  <c:pt idx="6">
                    <c:v>2.12132034355966E-2</c:v>
                  </c:pt>
                  <c:pt idx="7">
                    <c:v>0.57982756057296858</c:v>
                  </c:pt>
                  <c:pt idx="8">
                    <c:v>0.48790367901871901</c:v>
                  </c:pt>
                  <c:pt idx="9">
                    <c:v>0.88388347648318444</c:v>
                  </c:pt>
                  <c:pt idx="10">
                    <c:v>4.9497474683058526E-2</c:v>
                  </c:pt>
                  <c:pt idx="11">
                    <c:v>0.29698484809834991</c:v>
                  </c:pt>
                  <c:pt idx="12">
                    <c:v>1.0111626970967635</c:v>
                  </c:pt>
                  <c:pt idx="13">
                    <c:v>0.28991378028648457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Interprétation!$BP$28:$BP$41</c:f>
              <c:strCache>
                <c:ptCount val="14"/>
                <c:pt idx="0">
                  <c:v>SBR-120-155</c:v>
                </c:pt>
                <c:pt idx="1">
                  <c:v>SBR-180-155</c:v>
                </c:pt>
                <c:pt idx="2">
                  <c:v>66F-120-0</c:v>
                </c:pt>
                <c:pt idx="3">
                  <c:v>66F-120-45</c:v>
                </c:pt>
                <c:pt idx="4">
                  <c:v>66F-120-90</c:v>
                </c:pt>
                <c:pt idx="5">
                  <c:v>66F-180-0</c:v>
                </c:pt>
                <c:pt idx="6">
                  <c:v>66F-180-45</c:v>
                </c:pt>
                <c:pt idx="7">
                  <c:v>66F-180-90</c:v>
                </c:pt>
                <c:pt idx="8">
                  <c:v>33F-120-60</c:v>
                </c:pt>
                <c:pt idx="9">
                  <c:v>33F-120-100</c:v>
                </c:pt>
                <c:pt idx="10">
                  <c:v>33F-120-140</c:v>
                </c:pt>
                <c:pt idx="11">
                  <c:v>33F-180-60</c:v>
                </c:pt>
                <c:pt idx="12">
                  <c:v>33F-180-100</c:v>
                </c:pt>
                <c:pt idx="13">
                  <c:v>33F-180-140</c:v>
                </c:pt>
              </c:strCache>
            </c:strRef>
          </c:cat>
          <c:val>
            <c:numRef>
              <c:f>Interprétation!$BQ$28:$BQ$41</c:f>
              <c:numCache>
                <c:formatCode>0.0</c:formatCode>
                <c:ptCount val="14"/>
                <c:pt idx="0">
                  <c:v>3.2050000000000001</c:v>
                </c:pt>
                <c:pt idx="1">
                  <c:v>6.34</c:v>
                </c:pt>
                <c:pt idx="2">
                  <c:v>2.17</c:v>
                </c:pt>
                <c:pt idx="3">
                  <c:v>4.01</c:v>
                </c:pt>
                <c:pt idx="4">
                  <c:v>4.93</c:v>
                </c:pt>
                <c:pt idx="5">
                  <c:v>2.94</c:v>
                </c:pt>
                <c:pt idx="6">
                  <c:v>4.9749999999999996</c:v>
                </c:pt>
                <c:pt idx="7">
                  <c:v>7.23</c:v>
                </c:pt>
                <c:pt idx="8">
                  <c:v>3.335</c:v>
                </c:pt>
                <c:pt idx="9">
                  <c:v>5.3449999999999998</c:v>
                </c:pt>
                <c:pt idx="10">
                  <c:v>7.5549999999999997</c:v>
                </c:pt>
                <c:pt idx="11">
                  <c:v>5.76</c:v>
                </c:pt>
                <c:pt idx="12">
                  <c:v>8.5250000000000004</c:v>
                </c:pt>
                <c:pt idx="13">
                  <c:v>12.125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0530-4FBC-B2C1-111E941EE33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676018240"/>
        <c:axId val="676018592"/>
      </c:barChart>
      <c:catAx>
        <c:axId val="676018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b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592"/>
        <c:crosses val="autoZero"/>
        <c:auto val="1"/>
        <c:lblAlgn val="ctr"/>
        <c:lblOffset val="100"/>
        <c:noMultiLvlLbl val="0"/>
      </c:catAx>
      <c:valAx>
        <c:axId val="676018592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noProof="0" dirty="0"/>
                  <a:t>Résistance en compression (MPa)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6018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0213F-DA15-4956-881F-8E2470A471BD}" type="doc">
      <dgm:prSet loTypeId="urn:microsoft.com/office/officeart/2005/8/layout/venn1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A3680019-CD96-47B5-848B-A1E4F320FED4}">
      <dgm:prSet custT="1"/>
      <dgm:spPr/>
      <dgm:t>
        <a:bodyPr/>
        <a:lstStyle/>
        <a:p>
          <a:r>
            <a:rPr lang="fr-FR" sz="1100" b="1" noProof="0" dirty="0">
              <a:latin typeface="Aptos" panose="020B0004020202020204" pitchFamily="34" charset="0"/>
            </a:rPr>
            <a:t>Ciment </a:t>
          </a:r>
          <a:r>
            <a:rPr lang="fr-FR" sz="1100" b="0" noProof="0" dirty="0">
              <a:latin typeface="Aptos" panose="020B0004020202020204" pitchFamily="34" charset="0"/>
            </a:rPr>
            <a:t>à</a:t>
          </a:r>
          <a:r>
            <a:rPr lang="fr-FR" sz="1100" b="1" noProof="0" dirty="0">
              <a:latin typeface="Aptos" panose="020B0004020202020204" pitchFamily="34" charset="0"/>
            </a:rPr>
            <a:t> plus forte teneur en laitier</a:t>
          </a:r>
          <a:endParaRPr lang="fr-FR" sz="1100" b="1" noProof="0" dirty="0"/>
        </a:p>
      </dgm:t>
    </dgm:pt>
    <dgm:pt modelId="{932CF9F0-0302-411E-84CE-6C9CE4B1BA5D}" type="parTrans" cxnId="{01E56E03-40BE-4E63-BFC9-28F7259ED035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8F51792C-6FA1-4FF5-835F-CC8EC8D227A2}" type="sibTrans" cxnId="{01E56E03-40BE-4E63-BFC9-28F7259ED035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AD3A0828-9752-4D26-AE69-7E2ECFD9F0CA}">
      <dgm:prSet custT="1"/>
      <dgm:spPr/>
      <dgm:t>
        <a:bodyPr/>
        <a:lstStyle/>
        <a:p>
          <a:r>
            <a:rPr lang="fr-FR" sz="1100" b="1" noProof="0" dirty="0">
              <a:latin typeface="Aptos" panose="020B0004020202020204" pitchFamily="34" charset="0"/>
            </a:rPr>
            <a:t>Force</a:t>
          </a:r>
          <a:r>
            <a:rPr lang="fr-FR" sz="1100" noProof="0" dirty="0">
              <a:latin typeface="Aptos" panose="020B0004020202020204" pitchFamily="34" charset="0"/>
            </a:rPr>
            <a:t> </a:t>
          </a:r>
          <a:r>
            <a:rPr lang="fr-FR" sz="1100" b="1" noProof="0" dirty="0">
              <a:latin typeface="Aptos" panose="020B0004020202020204" pitchFamily="34" charset="0"/>
            </a:rPr>
            <a:t>de compaction</a:t>
          </a:r>
        </a:p>
      </dgm:t>
    </dgm:pt>
    <dgm:pt modelId="{C3BF930B-74D4-4030-B2E1-4712B2FF5001}" type="parTrans" cxnId="{3AA4A94F-42FB-4DB7-B7E9-F5D4F8DBC46F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285FE2CF-D7DE-496D-8F5D-6C29E5EC4D90}" type="sibTrans" cxnId="{3AA4A94F-42FB-4DB7-B7E9-F5D4F8DBC46F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623193D9-FF80-4A88-8945-9D1304F47BC1}">
      <dgm:prSet custT="1"/>
      <dgm:spPr/>
      <dgm:t>
        <a:bodyPr/>
        <a:lstStyle/>
        <a:p>
          <a:r>
            <a:rPr lang="fr-FR" sz="1100" b="1" noProof="0" dirty="0">
              <a:latin typeface="Aptos" panose="020B0004020202020204" pitchFamily="34" charset="0"/>
            </a:rPr>
            <a:t>Variabilité</a:t>
          </a:r>
          <a:r>
            <a:rPr lang="fr-FR" sz="1100" noProof="0" dirty="0">
              <a:latin typeface="Aptos" panose="020B0004020202020204" pitchFamily="34" charset="0"/>
            </a:rPr>
            <a:t> des briques</a:t>
          </a:r>
        </a:p>
      </dgm:t>
    </dgm:pt>
    <dgm:pt modelId="{B2188C71-4C8F-48BD-910F-37EF11519D0D}" type="parTrans" cxnId="{9853BA88-C34C-4BEC-851C-0C61CD06E93F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24BDD6DE-CDFB-4A65-B2C0-A3D1F687F69E}" type="sibTrans" cxnId="{9853BA88-C34C-4BEC-851C-0C61CD06E93F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FC0C1B91-6934-4085-8C5E-0C7DC38B18CB}">
      <dgm:prSet custT="1"/>
      <dgm:spPr/>
      <dgm:t>
        <a:bodyPr/>
        <a:lstStyle/>
        <a:p>
          <a:r>
            <a:rPr lang="fr-FR" sz="1100" b="0" noProof="0" dirty="0">
              <a:latin typeface="Aptos" panose="020B0004020202020204" pitchFamily="34" charset="0"/>
            </a:rPr>
            <a:t>Résistance des briques en </a:t>
          </a:r>
          <a:r>
            <a:rPr lang="fr-FR" sz="1100" b="1" noProof="0" dirty="0">
              <a:latin typeface="Aptos" panose="020B0004020202020204" pitchFamily="34" charset="0"/>
            </a:rPr>
            <a:t>assemblage</a:t>
          </a:r>
        </a:p>
      </dgm:t>
    </dgm:pt>
    <dgm:pt modelId="{23475C6F-ED0D-420D-9D31-FBDB0EA36C51}" type="parTrans" cxnId="{F42DD3B8-6CD0-493A-A529-EA1048C4FC7B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66F38824-5576-4DAF-A83C-471BBD036590}" type="sibTrans" cxnId="{F42DD3B8-6CD0-493A-A529-EA1048C4FC7B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7696C791-B535-46AA-B127-421BBEEADD3B}">
      <dgm:prSet custT="1"/>
      <dgm:spPr/>
      <dgm:t>
        <a:bodyPr/>
        <a:lstStyle/>
        <a:p>
          <a:r>
            <a:rPr lang="fr-FR" sz="1100" b="0" noProof="0" dirty="0">
              <a:latin typeface="Aptos" panose="020B0004020202020204" pitchFamily="34" charset="0"/>
            </a:rPr>
            <a:t>Modes de cure </a:t>
          </a:r>
          <a:r>
            <a:rPr lang="fr-FR" sz="1100" b="1" noProof="0" dirty="0">
              <a:latin typeface="Aptos" panose="020B0004020202020204" pitchFamily="34" charset="0"/>
              <a:sym typeface="Wingdings" panose="05000000000000000000" pitchFamily="2" charset="2"/>
            </a:rPr>
            <a:t> carbonatation naturelle </a:t>
          </a:r>
          <a:r>
            <a:rPr lang="fr-FR" sz="1100" b="0" noProof="0" dirty="0">
              <a:latin typeface="Aptos" panose="020B0004020202020204" pitchFamily="34" charset="0"/>
              <a:sym typeface="Wingdings" panose="05000000000000000000" pitchFamily="2" charset="2"/>
            </a:rPr>
            <a:t>et</a:t>
          </a:r>
          <a:r>
            <a:rPr lang="fr-FR" sz="1100" b="1" noProof="0" dirty="0">
              <a:latin typeface="Aptos" panose="020B0004020202020204" pitchFamily="34" charset="0"/>
              <a:sym typeface="Wingdings" panose="05000000000000000000" pitchFamily="2" charset="2"/>
            </a:rPr>
            <a:t> accélérée</a:t>
          </a:r>
          <a:endParaRPr lang="fr-FR" sz="1100" b="1" noProof="0" dirty="0">
            <a:latin typeface="Aptos" panose="020B0004020202020204" pitchFamily="34" charset="0"/>
          </a:endParaRPr>
        </a:p>
      </dgm:t>
    </dgm:pt>
    <dgm:pt modelId="{D01F6124-5343-499B-AC9F-22C34C0959B7}" type="parTrans" cxnId="{F851E9BC-2BDE-40AB-8504-93616B048A83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E458ED13-2C0E-483D-8CAD-D5975E6EB955}" type="sibTrans" cxnId="{F851E9BC-2BDE-40AB-8504-93616B048A83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5B84B1E4-FF10-404F-990E-2007F470EC2B}">
      <dgm:prSet custT="1"/>
      <dgm:spPr/>
      <dgm:t>
        <a:bodyPr/>
        <a:lstStyle/>
        <a:p>
          <a:r>
            <a:rPr lang="fr-FR" sz="1100" b="1" noProof="0" dirty="0">
              <a:latin typeface="Aptos" panose="020B0004020202020204" pitchFamily="34" charset="0"/>
            </a:rPr>
            <a:t>Sable recyclé non lavé</a:t>
          </a:r>
        </a:p>
      </dgm:t>
    </dgm:pt>
    <dgm:pt modelId="{AAE1CE93-2FAF-4386-B8CE-58CD20893E86}" type="parTrans" cxnId="{321979D9-B663-4F10-9433-5E38C736B4FB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8C37B792-746D-427E-A4EA-0FB6AF1517DB}" type="sibTrans" cxnId="{321979D9-B663-4F10-9433-5E38C736B4FB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CD0182E2-57AE-47E0-8B20-736863B0A731}">
      <dgm:prSet custT="1"/>
      <dgm:spPr/>
      <dgm:t>
        <a:bodyPr/>
        <a:lstStyle/>
        <a:p>
          <a:r>
            <a:rPr lang="fr-FR" sz="1100" b="0" noProof="0" dirty="0">
              <a:latin typeface="Aptos" panose="020B0004020202020204" pitchFamily="34" charset="0"/>
            </a:rPr>
            <a:t>Essais de </a:t>
          </a:r>
          <a:r>
            <a:rPr lang="fr-FR" sz="1100" b="1" noProof="0" dirty="0">
              <a:latin typeface="Aptos" panose="020B0004020202020204" pitchFamily="34" charset="0"/>
            </a:rPr>
            <a:t>durabilité</a:t>
          </a:r>
          <a:endParaRPr lang="fr-FR" sz="1100" b="1" noProof="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gm:t>
    </dgm:pt>
    <dgm:pt modelId="{9CF928B7-CBD2-4CA9-A487-6F4B1C7F5EE9}" type="parTrans" cxnId="{FCBA8735-18A4-4B66-BC7A-1FDCCE8BE660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0F9FD18E-97AA-4DD7-AE3C-EC2A0C931BC0}" type="sibTrans" cxnId="{FCBA8735-18A4-4B66-BC7A-1FDCCE8BE660}">
      <dgm:prSet/>
      <dgm:spPr/>
      <dgm:t>
        <a:bodyPr/>
        <a:lstStyle/>
        <a:p>
          <a:endParaRPr lang="fr-FR" sz="1100">
            <a:solidFill>
              <a:schemeClr val="tx1"/>
            </a:solidFill>
          </a:endParaRPr>
        </a:p>
      </dgm:t>
    </dgm:pt>
    <dgm:pt modelId="{CD820BF7-0B76-4EAE-96E2-706A5A76080B}">
      <dgm:prSet custT="1"/>
      <dgm:spPr/>
      <dgm:t>
        <a:bodyPr/>
        <a:lstStyle/>
        <a:p>
          <a:endParaRPr lang="fr-FR" sz="1100" dirty="0">
            <a:latin typeface="Aptos" panose="020B0004020202020204" pitchFamily="34" charset="0"/>
          </a:endParaRPr>
        </a:p>
      </dgm:t>
    </dgm:pt>
    <dgm:pt modelId="{A8DB7844-09AE-46A3-9495-D4699C8B5433}" type="parTrans" cxnId="{771C3E96-6DFA-45AB-9C46-0AA7B91387B9}">
      <dgm:prSet/>
      <dgm:spPr/>
      <dgm:t>
        <a:bodyPr/>
        <a:lstStyle/>
        <a:p>
          <a:endParaRPr lang="fr-FR"/>
        </a:p>
      </dgm:t>
    </dgm:pt>
    <dgm:pt modelId="{B317CC83-1377-461C-A84C-1CE923F0433E}" type="sibTrans" cxnId="{771C3E96-6DFA-45AB-9C46-0AA7B91387B9}">
      <dgm:prSet/>
      <dgm:spPr/>
      <dgm:t>
        <a:bodyPr/>
        <a:lstStyle/>
        <a:p>
          <a:endParaRPr lang="fr-FR"/>
        </a:p>
      </dgm:t>
    </dgm:pt>
    <dgm:pt modelId="{0427A953-CD1A-4267-8E0D-27C3EED7AA64}" type="pres">
      <dgm:prSet presAssocID="{F210213F-DA15-4956-881F-8E2470A471BD}" presName="compositeShape" presStyleCnt="0">
        <dgm:presLayoutVars>
          <dgm:chMax val="7"/>
          <dgm:dir/>
          <dgm:resizeHandles val="exact"/>
        </dgm:presLayoutVars>
      </dgm:prSet>
      <dgm:spPr/>
    </dgm:pt>
    <dgm:pt modelId="{5216A4F1-B7A1-4F8F-B4C1-6DD0606E588D}" type="pres">
      <dgm:prSet presAssocID="{A3680019-CD96-47B5-848B-A1E4F320FED4}" presName="circ1" presStyleLbl="vennNode1" presStyleIdx="0" presStyleCnt="7"/>
      <dgm:spPr/>
    </dgm:pt>
    <dgm:pt modelId="{BFFB7F73-1968-4781-9DED-44EB221B5525}" type="pres">
      <dgm:prSet presAssocID="{A3680019-CD96-47B5-848B-A1E4F320FED4}" presName="circ1Tx" presStyleLbl="revTx" presStyleIdx="0" presStyleCnt="0" custScaleX="140889">
        <dgm:presLayoutVars>
          <dgm:chMax val="0"/>
          <dgm:chPref val="0"/>
          <dgm:bulletEnabled val="1"/>
        </dgm:presLayoutVars>
      </dgm:prSet>
      <dgm:spPr/>
    </dgm:pt>
    <dgm:pt modelId="{0AF066B5-5131-4C0D-88A3-068058DD9E8D}" type="pres">
      <dgm:prSet presAssocID="{AD3A0828-9752-4D26-AE69-7E2ECFD9F0CA}" presName="circ2" presStyleLbl="vennNode1" presStyleIdx="1" presStyleCnt="7"/>
      <dgm:spPr/>
    </dgm:pt>
    <dgm:pt modelId="{A676D331-8174-4D86-BB85-E992012C05D0}" type="pres">
      <dgm:prSet presAssocID="{AD3A0828-9752-4D26-AE69-7E2ECFD9F0C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2ED1584-81DF-4651-9086-CC9345B00C50}" type="pres">
      <dgm:prSet presAssocID="{623193D9-FF80-4A88-8945-9D1304F47BC1}" presName="circ3" presStyleLbl="vennNode1" presStyleIdx="2" presStyleCnt="7"/>
      <dgm:spPr/>
    </dgm:pt>
    <dgm:pt modelId="{FE21C81D-1FCF-454B-8641-2B13C49921AC}" type="pres">
      <dgm:prSet presAssocID="{623193D9-FF80-4A88-8945-9D1304F47BC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47660EC-BD1A-40A9-A1E1-2E0E3801947E}" type="pres">
      <dgm:prSet presAssocID="{FC0C1B91-6934-4085-8C5E-0C7DC38B18CB}" presName="circ4" presStyleLbl="vennNode1" presStyleIdx="3" presStyleCnt="7"/>
      <dgm:spPr/>
    </dgm:pt>
    <dgm:pt modelId="{1CF02429-E296-4E89-8E0D-CF13C33FE1F5}" type="pres">
      <dgm:prSet presAssocID="{FC0C1B91-6934-4085-8C5E-0C7DC38B18CB}" presName="circ4Tx" presStyleLbl="revTx" presStyleIdx="0" presStyleCnt="0" custScaleX="139371">
        <dgm:presLayoutVars>
          <dgm:chMax val="0"/>
          <dgm:chPref val="0"/>
          <dgm:bulletEnabled val="1"/>
        </dgm:presLayoutVars>
      </dgm:prSet>
      <dgm:spPr/>
    </dgm:pt>
    <dgm:pt modelId="{E2512563-A7BB-431B-B579-C325E15B4D0B}" type="pres">
      <dgm:prSet presAssocID="{CD0182E2-57AE-47E0-8B20-736863B0A731}" presName="circ5" presStyleLbl="vennNode1" presStyleIdx="4" presStyleCnt="7"/>
      <dgm:spPr/>
    </dgm:pt>
    <dgm:pt modelId="{3AFE88C8-9B64-4A4A-A817-49F971007B19}" type="pres">
      <dgm:prSet presAssocID="{CD0182E2-57AE-47E0-8B20-736863B0A731}" presName="circ5Tx" presStyleLbl="revTx" presStyleIdx="0" presStyleCnt="0" custScaleX="134185">
        <dgm:presLayoutVars>
          <dgm:chMax val="0"/>
          <dgm:chPref val="0"/>
          <dgm:bulletEnabled val="1"/>
        </dgm:presLayoutVars>
      </dgm:prSet>
      <dgm:spPr/>
    </dgm:pt>
    <dgm:pt modelId="{B0B69CCA-5125-483D-A006-CF264A9720B7}" type="pres">
      <dgm:prSet presAssocID="{7696C791-B535-46AA-B127-421BBEEADD3B}" presName="circ6" presStyleLbl="vennNode1" presStyleIdx="5" presStyleCnt="7"/>
      <dgm:spPr/>
    </dgm:pt>
    <dgm:pt modelId="{26A5E554-99CC-46AD-A0FA-828FC0602555}" type="pres">
      <dgm:prSet presAssocID="{7696C791-B535-46AA-B127-421BBEEADD3B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F527FCA-29AA-4931-BF83-CB7926E9DA97}" type="pres">
      <dgm:prSet presAssocID="{5B84B1E4-FF10-404F-990E-2007F470EC2B}" presName="circ7" presStyleLbl="vennNode1" presStyleIdx="6" presStyleCnt="7"/>
      <dgm:spPr/>
    </dgm:pt>
    <dgm:pt modelId="{DFC50B1B-980C-409B-93B2-3CE5C01B22FA}" type="pres">
      <dgm:prSet presAssocID="{5B84B1E4-FF10-404F-990E-2007F470EC2B}" presName="circ7Tx" presStyleLbl="revTx" presStyleIdx="0" presStyleCnt="0" custScaleX="134277">
        <dgm:presLayoutVars>
          <dgm:chMax val="0"/>
          <dgm:chPref val="0"/>
          <dgm:bulletEnabled val="1"/>
        </dgm:presLayoutVars>
      </dgm:prSet>
      <dgm:spPr/>
    </dgm:pt>
  </dgm:ptLst>
  <dgm:cxnLst>
    <dgm:cxn modelId="{FFCE4700-7154-4AB1-B8EC-213209350795}" type="presOf" srcId="{CD0182E2-57AE-47E0-8B20-736863B0A731}" destId="{3AFE88C8-9B64-4A4A-A817-49F971007B19}" srcOrd="0" destOrd="0" presId="urn:microsoft.com/office/officeart/2005/8/layout/venn1"/>
    <dgm:cxn modelId="{DC41B200-F1C7-4ACE-BFD1-FED09217B7DF}" type="presOf" srcId="{A3680019-CD96-47B5-848B-A1E4F320FED4}" destId="{BFFB7F73-1968-4781-9DED-44EB221B5525}" srcOrd="0" destOrd="0" presId="urn:microsoft.com/office/officeart/2005/8/layout/venn1"/>
    <dgm:cxn modelId="{01E56E03-40BE-4E63-BFC9-28F7259ED035}" srcId="{F210213F-DA15-4956-881F-8E2470A471BD}" destId="{A3680019-CD96-47B5-848B-A1E4F320FED4}" srcOrd="0" destOrd="0" parTransId="{932CF9F0-0302-411E-84CE-6C9CE4B1BA5D}" sibTransId="{8F51792C-6FA1-4FF5-835F-CC8EC8D227A2}"/>
    <dgm:cxn modelId="{FFE31505-7CE0-4026-AFC2-7653FE3298B2}" type="presOf" srcId="{FC0C1B91-6934-4085-8C5E-0C7DC38B18CB}" destId="{1CF02429-E296-4E89-8E0D-CF13C33FE1F5}" srcOrd="0" destOrd="0" presId="urn:microsoft.com/office/officeart/2005/8/layout/venn1"/>
    <dgm:cxn modelId="{FCBA8735-18A4-4B66-BC7A-1FDCCE8BE660}" srcId="{F210213F-DA15-4956-881F-8E2470A471BD}" destId="{CD0182E2-57AE-47E0-8B20-736863B0A731}" srcOrd="4" destOrd="0" parTransId="{9CF928B7-CBD2-4CA9-A487-6F4B1C7F5EE9}" sibTransId="{0F9FD18E-97AA-4DD7-AE3C-EC2A0C931BC0}"/>
    <dgm:cxn modelId="{EF1EBE67-5A4B-4555-A7B4-67941482CC14}" type="presOf" srcId="{623193D9-FF80-4A88-8945-9D1304F47BC1}" destId="{FE21C81D-1FCF-454B-8641-2B13C49921AC}" srcOrd="0" destOrd="0" presId="urn:microsoft.com/office/officeart/2005/8/layout/venn1"/>
    <dgm:cxn modelId="{3AA4A94F-42FB-4DB7-B7E9-F5D4F8DBC46F}" srcId="{F210213F-DA15-4956-881F-8E2470A471BD}" destId="{AD3A0828-9752-4D26-AE69-7E2ECFD9F0CA}" srcOrd="1" destOrd="0" parTransId="{C3BF930B-74D4-4030-B2E1-4712B2FF5001}" sibTransId="{285FE2CF-D7DE-496D-8F5D-6C29E5EC4D90}"/>
    <dgm:cxn modelId="{97C4B27B-CD1A-47AA-BCE0-939A0E029146}" type="presOf" srcId="{7696C791-B535-46AA-B127-421BBEEADD3B}" destId="{26A5E554-99CC-46AD-A0FA-828FC0602555}" srcOrd="0" destOrd="0" presId="urn:microsoft.com/office/officeart/2005/8/layout/venn1"/>
    <dgm:cxn modelId="{9853BA88-C34C-4BEC-851C-0C61CD06E93F}" srcId="{F210213F-DA15-4956-881F-8E2470A471BD}" destId="{623193D9-FF80-4A88-8945-9D1304F47BC1}" srcOrd="2" destOrd="0" parTransId="{B2188C71-4C8F-48BD-910F-37EF11519D0D}" sibTransId="{24BDD6DE-CDFB-4A65-B2C0-A3D1F687F69E}"/>
    <dgm:cxn modelId="{771C3E96-6DFA-45AB-9C46-0AA7B91387B9}" srcId="{F210213F-DA15-4956-881F-8E2470A471BD}" destId="{CD820BF7-0B76-4EAE-96E2-706A5A76080B}" srcOrd="7" destOrd="0" parTransId="{A8DB7844-09AE-46A3-9495-D4699C8B5433}" sibTransId="{B317CC83-1377-461C-A84C-1CE923F0433E}"/>
    <dgm:cxn modelId="{43139D9C-1AC2-4770-95F2-0C2AEE8CD8A5}" type="presOf" srcId="{F210213F-DA15-4956-881F-8E2470A471BD}" destId="{0427A953-CD1A-4267-8E0D-27C3EED7AA64}" srcOrd="0" destOrd="0" presId="urn:microsoft.com/office/officeart/2005/8/layout/venn1"/>
    <dgm:cxn modelId="{F42DD3B8-6CD0-493A-A529-EA1048C4FC7B}" srcId="{F210213F-DA15-4956-881F-8E2470A471BD}" destId="{FC0C1B91-6934-4085-8C5E-0C7DC38B18CB}" srcOrd="3" destOrd="0" parTransId="{23475C6F-ED0D-420D-9D31-FBDB0EA36C51}" sibTransId="{66F38824-5576-4DAF-A83C-471BBD036590}"/>
    <dgm:cxn modelId="{F851E9BC-2BDE-40AB-8504-93616B048A83}" srcId="{F210213F-DA15-4956-881F-8E2470A471BD}" destId="{7696C791-B535-46AA-B127-421BBEEADD3B}" srcOrd="5" destOrd="0" parTransId="{D01F6124-5343-499B-AC9F-22C34C0959B7}" sibTransId="{E458ED13-2C0E-483D-8CAD-D5975E6EB955}"/>
    <dgm:cxn modelId="{E1EFB0C0-C6E5-47EE-ABB8-AE93438417B0}" type="presOf" srcId="{5B84B1E4-FF10-404F-990E-2007F470EC2B}" destId="{DFC50B1B-980C-409B-93B2-3CE5C01B22FA}" srcOrd="0" destOrd="0" presId="urn:microsoft.com/office/officeart/2005/8/layout/venn1"/>
    <dgm:cxn modelId="{321979D9-B663-4F10-9433-5E38C736B4FB}" srcId="{F210213F-DA15-4956-881F-8E2470A471BD}" destId="{5B84B1E4-FF10-404F-990E-2007F470EC2B}" srcOrd="6" destOrd="0" parTransId="{AAE1CE93-2FAF-4386-B8CE-58CD20893E86}" sibTransId="{8C37B792-746D-427E-A4EA-0FB6AF1517DB}"/>
    <dgm:cxn modelId="{E50EB3DC-A4D4-4E96-BD70-38B9B8723201}" type="presOf" srcId="{AD3A0828-9752-4D26-AE69-7E2ECFD9F0CA}" destId="{A676D331-8174-4D86-BB85-E992012C05D0}" srcOrd="0" destOrd="0" presId="urn:microsoft.com/office/officeart/2005/8/layout/venn1"/>
    <dgm:cxn modelId="{A7BF566C-3982-4213-94CF-DE293638D722}" type="presParOf" srcId="{0427A953-CD1A-4267-8E0D-27C3EED7AA64}" destId="{5216A4F1-B7A1-4F8F-B4C1-6DD0606E588D}" srcOrd="0" destOrd="0" presId="urn:microsoft.com/office/officeart/2005/8/layout/venn1"/>
    <dgm:cxn modelId="{157BEA43-8467-4D2A-BAC2-744FB5DF9704}" type="presParOf" srcId="{0427A953-CD1A-4267-8E0D-27C3EED7AA64}" destId="{BFFB7F73-1968-4781-9DED-44EB221B5525}" srcOrd="1" destOrd="0" presId="urn:microsoft.com/office/officeart/2005/8/layout/venn1"/>
    <dgm:cxn modelId="{D5588E56-FD4F-4E00-B1A9-95B13D9A72AE}" type="presParOf" srcId="{0427A953-CD1A-4267-8E0D-27C3EED7AA64}" destId="{0AF066B5-5131-4C0D-88A3-068058DD9E8D}" srcOrd="2" destOrd="0" presId="urn:microsoft.com/office/officeart/2005/8/layout/venn1"/>
    <dgm:cxn modelId="{5D92D59D-E053-4CD4-8F70-283DE3427EED}" type="presParOf" srcId="{0427A953-CD1A-4267-8E0D-27C3EED7AA64}" destId="{A676D331-8174-4D86-BB85-E992012C05D0}" srcOrd="3" destOrd="0" presId="urn:microsoft.com/office/officeart/2005/8/layout/venn1"/>
    <dgm:cxn modelId="{DDE99A1D-C871-47E8-8AAD-BF9F9A5CF087}" type="presParOf" srcId="{0427A953-CD1A-4267-8E0D-27C3EED7AA64}" destId="{B2ED1584-81DF-4651-9086-CC9345B00C50}" srcOrd="4" destOrd="0" presId="urn:microsoft.com/office/officeart/2005/8/layout/venn1"/>
    <dgm:cxn modelId="{A24F53B6-3FDB-431A-9E3D-6F1A6355491E}" type="presParOf" srcId="{0427A953-CD1A-4267-8E0D-27C3EED7AA64}" destId="{FE21C81D-1FCF-454B-8641-2B13C49921AC}" srcOrd="5" destOrd="0" presId="urn:microsoft.com/office/officeart/2005/8/layout/venn1"/>
    <dgm:cxn modelId="{C19163B4-40D0-47A2-9A83-5CC7CC36FC9F}" type="presParOf" srcId="{0427A953-CD1A-4267-8E0D-27C3EED7AA64}" destId="{147660EC-BD1A-40A9-A1E1-2E0E3801947E}" srcOrd="6" destOrd="0" presId="urn:microsoft.com/office/officeart/2005/8/layout/venn1"/>
    <dgm:cxn modelId="{8AAAF9DB-0143-43D1-AD8A-39BC1F559D45}" type="presParOf" srcId="{0427A953-CD1A-4267-8E0D-27C3EED7AA64}" destId="{1CF02429-E296-4E89-8E0D-CF13C33FE1F5}" srcOrd="7" destOrd="0" presId="urn:microsoft.com/office/officeart/2005/8/layout/venn1"/>
    <dgm:cxn modelId="{FCDC0027-A648-41FC-8C20-115C30B46228}" type="presParOf" srcId="{0427A953-CD1A-4267-8E0D-27C3EED7AA64}" destId="{E2512563-A7BB-431B-B579-C325E15B4D0B}" srcOrd="8" destOrd="0" presId="urn:microsoft.com/office/officeart/2005/8/layout/venn1"/>
    <dgm:cxn modelId="{ADE027F9-18D2-4BA7-AA68-D27B5A50A0CB}" type="presParOf" srcId="{0427A953-CD1A-4267-8E0D-27C3EED7AA64}" destId="{3AFE88C8-9B64-4A4A-A817-49F971007B19}" srcOrd="9" destOrd="0" presId="urn:microsoft.com/office/officeart/2005/8/layout/venn1"/>
    <dgm:cxn modelId="{EE701DC0-0566-4A6E-B119-CB60BB37B5B3}" type="presParOf" srcId="{0427A953-CD1A-4267-8E0D-27C3EED7AA64}" destId="{B0B69CCA-5125-483D-A006-CF264A9720B7}" srcOrd="10" destOrd="0" presId="urn:microsoft.com/office/officeart/2005/8/layout/venn1"/>
    <dgm:cxn modelId="{9EC49A0C-D049-4ED7-A24D-CA7AAF46BEEC}" type="presParOf" srcId="{0427A953-CD1A-4267-8E0D-27C3EED7AA64}" destId="{26A5E554-99CC-46AD-A0FA-828FC0602555}" srcOrd="11" destOrd="0" presId="urn:microsoft.com/office/officeart/2005/8/layout/venn1"/>
    <dgm:cxn modelId="{95D7043C-2BDD-412A-913F-C41F56FCDEB1}" type="presParOf" srcId="{0427A953-CD1A-4267-8E0D-27C3EED7AA64}" destId="{0F527FCA-29AA-4931-BF83-CB7926E9DA97}" srcOrd="12" destOrd="0" presId="urn:microsoft.com/office/officeart/2005/8/layout/venn1"/>
    <dgm:cxn modelId="{677E5724-52A3-4611-9217-9A68A3B69672}" type="presParOf" srcId="{0427A953-CD1A-4267-8E0D-27C3EED7AA64}" destId="{DFC50B1B-980C-409B-93B2-3CE5C01B22FA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5FB91E-A727-41DB-A373-B643BFFAB866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fr-FR"/>
        </a:p>
      </dgm:t>
    </dgm:pt>
    <dgm:pt modelId="{5607F339-CFAB-4C54-AC5A-285A0B8E2702}">
      <dgm:prSet custT="1"/>
      <dgm:spPr/>
      <dgm:t>
        <a:bodyPr/>
        <a:lstStyle/>
        <a:p>
          <a:pPr algn="ctr"/>
          <a:r>
            <a:rPr lang="fr-FR" sz="1100" b="1" noProof="0" dirty="0">
              <a:latin typeface="Aptos" panose="020B0004020202020204" pitchFamily="34" charset="0"/>
            </a:rPr>
            <a:t>Formulations prometteuses </a:t>
          </a:r>
        </a:p>
        <a:p>
          <a:pPr algn="ctr"/>
          <a:endParaRPr lang="fr-FR" sz="1100" noProof="0" dirty="0">
            <a:latin typeface="Aptos" panose="020B0004020202020204" pitchFamily="34" charset="0"/>
          </a:endParaRPr>
        </a:p>
        <a:p>
          <a:pPr algn="ctr"/>
          <a:r>
            <a:rPr lang="fr-FR" sz="1100" noProof="0" dirty="0">
              <a:latin typeface="Aptos" panose="020B0004020202020204" pitchFamily="34" charset="0"/>
            </a:rPr>
            <a:t>Amélioration de la résistance grâce à l’</a:t>
          </a:r>
          <a:r>
            <a:rPr lang="fr-FR" sz="1100" b="1" noProof="0" dirty="0">
              <a:latin typeface="Aptos" panose="020B0004020202020204" pitchFamily="34" charset="0"/>
            </a:rPr>
            <a:t>ajout de fines  </a:t>
          </a:r>
        </a:p>
        <a:p>
          <a:pPr algn="ctr"/>
          <a:endParaRPr lang="fr-FR" sz="1100" noProof="0" dirty="0">
            <a:latin typeface="Aptos" panose="020B0004020202020204" pitchFamily="34" charset="0"/>
          </a:endParaRPr>
        </a:p>
        <a:p>
          <a:pPr algn="ctr"/>
          <a:r>
            <a:rPr lang="fr-FR" sz="1100" noProof="0" dirty="0">
              <a:latin typeface="Aptos" panose="020B0004020202020204" pitchFamily="34" charset="0"/>
            </a:rPr>
            <a:t>Teneur en eau réelle au </a:t>
          </a:r>
          <a:r>
            <a:rPr lang="fr-FR" sz="1100" b="1" noProof="0" dirty="0">
              <a:latin typeface="Aptos" panose="020B0004020202020204" pitchFamily="34" charset="0"/>
            </a:rPr>
            <a:t>micro-ondes</a:t>
          </a:r>
          <a:r>
            <a:rPr lang="fr-FR" sz="1100" noProof="0" dirty="0">
              <a:latin typeface="Aptos" panose="020B0004020202020204" pitchFamily="34" charset="0"/>
            </a:rPr>
            <a:t> </a:t>
          </a:r>
        </a:p>
      </dgm:t>
    </dgm:pt>
    <dgm:pt modelId="{90CB318F-6691-4029-978E-6AEE20E4F230}" type="parTrans" cxnId="{DC339AF2-52B2-419B-8A54-0DCE93456309}">
      <dgm:prSet/>
      <dgm:spPr/>
      <dgm:t>
        <a:bodyPr/>
        <a:lstStyle/>
        <a:p>
          <a:endParaRPr lang="fr-FR"/>
        </a:p>
      </dgm:t>
    </dgm:pt>
    <dgm:pt modelId="{A78C2CE7-4CFB-4E89-A7D1-AEA2DADE485C}" type="sibTrans" cxnId="{DC339AF2-52B2-419B-8A54-0DCE93456309}">
      <dgm:prSet/>
      <dgm:spPr/>
      <dgm:t>
        <a:bodyPr/>
        <a:lstStyle/>
        <a:p>
          <a:endParaRPr lang="fr-FR"/>
        </a:p>
      </dgm:t>
    </dgm:pt>
    <dgm:pt modelId="{ABABBFA5-7B44-4A2F-8B3E-3DB8A226D14A}">
      <dgm:prSet custT="1"/>
      <dgm:spPr/>
      <dgm:t>
        <a:bodyPr/>
        <a:lstStyle/>
        <a:p>
          <a:pPr algn="ctr"/>
          <a:r>
            <a:rPr lang="fr-FR" sz="1100" b="1" noProof="0" dirty="0">
              <a:latin typeface="Aptos" panose="020B0004020202020204" pitchFamily="34" charset="0"/>
            </a:rPr>
            <a:t>Sensibilité à l’eau </a:t>
          </a:r>
          <a:r>
            <a:rPr lang="fr-FR" sz="1100" noProof="0" dirty="0">
              <a:latin typeface="Aptos" panose="020B0004020202020204" pitchFamily="34" charset="0"/>
            </a:rPr>
            <a:t>des matériaux recyclés</a:t>
          </a:r>
        </a:p>
        <a:p>
          <a:pPr algn="ctr"/>
          <a:endParaRPr lang="fr-FR" sz="1100" noProof="0" dirty="0">
            <a:latin typeface="Aptos" panose="020B0004020202020204" pitchFamily="34" charset="0"/>
          </a:endParaRPr>
        </a:p>
        <a:p>
          <a:pPr algn="ctr"/>
          <a:r>
            <a:rPr lang="fr-FR" sz="1100" b="1" noProof="0" dirty="0">
              <a:latin typeface="Aptos" panose="020B0004020202020204" pitchFamily="34" charset="0"/>
            </a:rPr>
            <a:t>Teneur en eau </a:t>
          </a:r>
          <a:r>
            <a:rPr lang="fr-FR" sz="1100" noProof="0" dirty="0">
              <a:latin typeface="Aptos" panose="020B0004020202020204" pitchFamily="34" charset="0"/>
            </a:rPr>
            <a:t>à optimiser</a:t>
          </a:r>
          <a:endParaRPr lang="fr-FR" sz="1100" b="1" noProof="0" dirty="0">
            <a:latin typeface="Aptos" panose="020B0004020202020204" pitchFamily="34" charset="0"/>
          </a:endParaRPr>
        </a:p>
        <a:p>
          <a:pPr algn="ctr"/>
          <a:endParaRPr lang="fr-FR" sz="1100" noProof="0" dirty="0">
            <a:latin typeface="Aptos" panose="020B0004020202020204" pitchFamily="34" charset="0"/>
          </a:endParaRPr>
        </a:p>
        <a:p>
          <a:pPr algn="ctr"/>
          <a:r>
            <a:rPr lang="fr-FR" sz="1100" b="1" noProof="0" dirty="0">
              <a:latin typeface="Aptos" panose="020B0004020202020204" pitchFamily="34" charset="0"/>
            </a:rPr>
            <a:t>Force de compaction </a:t>
          </a:r>
          <a:r>
            <a:rPr lang="fr-FR" sz="1100" b="0" noProof="0" dirty="0">
              <a:latin typeface="Aptos" panose="020B0004020202020204" pitchFamily="34" charset="0"/>
            </a:rPr>
            <a:t>limitée (1,5 tonne)</a:t>
          </a:r>
        </a:p>
      </dgm:t>
    </dgm:pt>
    <dgm:pt modelId="{35D3A383-1340-46F0-9A57-F757C2D32B25}" type="parTrans" cxnId="{031E6E92-B523-4A46-8933-A7084C79EDC1}">
      <dgm:prSet/>
      <dgm:spPr/>
      <dgm:t>
        <a:bodyPr/>
        <a:lstStyle/>
        <a:p>
          <a:endParaRPr lang="fr-FR"/>
        </a:p>
      </dgm:t>
    </dgm:pt>
    <dgm:pt modelId="{C540082A-758C-4F88-A05F-F2B224D70FB0}" type="sibTrans" cxnId="{031E6E92-B523-4A46-8933-A7084C79EDC1}">
      <dgm:prSet/>
      <dgm:spPr/>
      <dgm:t>
        <a:bodyPr/>
        <a:lstStyle/>
        <a:p>
          <a:endParaRPr lang="fr-FR"/>
        </a:p>
      </dgm:t>
    </dgm:pt>
    <dgm:pt modelId="{DB49DF9B-45F9-4688-9A5B-E49DB4CFA466}" type="pres">
      <dgm:prSet presAssocID="{545FB91E-A727-41DB-A373-B643BFFAB866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0BA25CB5-BF2D-4BDA-B8C9-8C894988D76D}" type="pres">
      <dgm:prSet presAssocID="{545FB91E-A727-41DB-A373-B643BFFAB866}" presName="Background" presStyleLbl="bgImgPlace1" presStyleIdx="0" presStyleCnt="1" custScaleX="101223" custScaleY="172265"/>
      <dgm:spPr>
        <a:solidFill>
          <a:schemeClr val="accent6">
            <a:lumMod val="20000"/>
            <a:lumOff val="80000"/>
          </a:schemeClr>
        </a:solidFill>
      </dgm:spPr>
    </dgm:pt>
    <dgm:pt modelId="{4BFBD867-C9AF-4A2F-9113-DDA17CE2BF18}" type="pres">
      <dgm:prSet presAssocID="{545FB91E-A727-41DB-A373-B643BFFAB866}" presName="ParentText1" presStyleLbl="revTx" presStyleIdx="0" presStyleCnt="2" custScaleY="120638" custLinFactNeighborX="-2065" custLinFactNeighborY="14114">
        <dgm:presLayoutVars>
          <dgm:chMax val="0"/>
          <dgm:chPref val="0"/>
          <dgm:bulletEnabled val="1"/>
        </dgm:presLayoutVars>
      </dgm:prSet>
      <dgm:spPr/>
    </dgm:pt>
    <dgm:pt modelId="{5DA5F4E4-788D-4DE8-89F3-89013BAF8D01}" type="pres">
      <dgm:prSet presAssocID="{545FB91E-A727-41DB-A373-B643BFFAB866}" presName="ParentText2" presStyleLbl="revTx" presStyleIdx="1" presStyleCnt="2" custScaleX="95926" custScaleY="137922" custLinFactNeighborX="6790" custLinFactNeighborY="22946">
        <dgm:presLayoutVars>
          <dgm:chMax val="0"/>
          <dgm:chPref val="0"/>
          <dgm:bulletEnabled val="1"/>
        </dgm:presLayoutVars>
      </dgm:prSet>
      <dgm:spPr/>
    </dgm:pt>
    <dgm:pt modelId="{D33429CB-79EB-4C0C-A3A9-263AE27C8209}" type="pres">
      <dgm:prSet presAssocID="{545FB91E-A727-41DB-A373-B643BFFAB866}" presName="Plus" presStyleLbl="alignNode1" presStyleIdx="0" presStyleCnt="2" custLinFactNeighborX="-2181" custLinFactNeighborY="-24446"/>
      <dgm:spPr>
        <a:solidFill>
          <a:schemeClr val="accent6">
            <a:alpha val="90000"/>
          </a:schemeClr>
        </a:solidFill>
      </dgm:spPr>
    </dgm:pt>
    <dgm:pt modelId="{3EB29D74-5162-412A-9858-6733BB6E9C2A}" type="pres">
      <dgm:prSet presAssocID="{545FB91E-A727-41DB-A373-B643BFFAB866}" presName="Minus" presStyleLbl="alignNode1" presStyleIdx="1" presStyleCnt="2" custLinFactNeighborX="1188" custLinFactNeighborY="-79825"/>
      <dgm:spPr>
        <a:solidFill>
          <a:schemeClr val="accent6">
            <a:alpha val="50000"/>
          </a:schemeClr>
        </a:solidFill>
      </dgm:spPr>
    </dgm:pt>
    <dgm:pt modelId="{9AECF5E8-3EB7-4F82-90F5-996641B026ED}" type="pres">
      <dgm:prSet presAssocID="{545FB91E-A727-41DB-A373-B643BFFAB866}" presName="Divider" presStyleLbl="parChTrans1D1" presStyleIdx="0" presStyleCnt="1" custScaleX="2000000" custScaleY="154891" custLinFactNeighborY="9827"/>
      <dgm:spPr/>
    </dgm:pt>
  </dgm:ptLst>
  <dgm:cxnLst>
    <dgm:cxn modelId="{CE6D3558-DFE0-4C44-BFAA-34A8638BE8A8}" type="presOf" srcId="{545FB91E-A727-41DB-A373-B643BFFAB866}" destId="{DB49DF9B-45F9-4688-9A5B-E49DB4CFA466}" srcOrd="0" destOrd="0" presId="urn:microsoft.com/office/officeart/2009/3/layout/PlusandMinus"/>
    <dgm:cxn modelId="{031E6E92-B523-4A46-8933-A7084C79EDC1}" srcId="{545FB91E-A727-41DB-A373-B643BFFAB866}" destId="{ABABBFA5-7B44-4A2F-8B3E-3DB8A226D14A}" srcOrd="1" destOrd="0" parTransId="{35D3A383-1340-46F0-9A57-F757C2D32B25}" sibTransId="{C540082A-758C-4F88-A05F-F2B224D70FB0}"/>
    <dgm:cxn modelId="{488D93BC-4CAC-40DF-8B09-69184FEE6D66}" type="presOf" srcId="{5607F339-CFAB-4C54-AC5A-285A0B8E2702}" destId="{4BFBD867-C9AF-4A2F-9113-DDA17CE2BF18}" srcOrd="0" destOrd="0" presId="urn:microsoft.com/office/officeart/2009/3/layout/PlusandMinus"/>
    <dgm:cxn modelId="{87906BC5-85C6-4B07-B8F5-CF3DE9990308}" type="presOf" srcId="{ABABBFA5-7B44-4A2F-8B3E-3DB8A226D14A}" destId="{5DA5F4E4-788D-4DE8-89F3-89013BAF8D01}" srcOrd="0" destOrd="0" presId="urn:microsoft.com/office/officeart/2009/3/layout/PlusandMinus"/>
    <dgm:cxn modelId="{DC339AF2-52B2-419B-8A54-0DCE93456309}" srcId="{545FB91E-A727-41DB-A373-B643BFFAB866}" destId="{5607F339-CFAB-4C54-AC5A-285A0B8E2702}" srcOrd="0" destOrd="0" parTransId="{90CB318F-6691-4029-978E-6AEE20E4F230}" sibTransId="{A78C2CE7-4CFB-4E89-A7D1-AEA2DADE485C}"/>
    <dgm:cxn modelId="{6BEA1368-C70A-4D8A-865E-81CFA6235E71}" type="presParOf" srcId="{DB49DF9B-45F9-4688-9A5B-E49DB4CFA466}" destId="{0BA25CB5-BF2D-4BDA-B8C9-8C894988D76D}" srcOrd="0" destOrd="0" presId="urn:microsoft.com/office/officeart/2009/3/layout/PlusandMinus"/>
    <dgm:cxn modelId="{7DEBB0AF-7810-435A-ADC5-F63E87A49C47}" type="presParOf" srcId="{DB49DF9B-45F9-4688-9A5B-E49DB4CFA466}" destId="{4BFBD867-C9AF-4A2F-9113-DDA17CE2BF18}" srcOrd="1" destOrd="0" presId="urn:microsoft.com/office/officeart/2009/3/layout/PlusandMinus"/>
    <dgm:cxn modelId="{481BD4B3-2200-4F4E-8581-987814223058}" type="presParOf" srcId="{DB49DF9B-45F9-4688-9A5B-E49DB4CFA466}" destId="{5DA5F4E4-788D-4DE8-89F3-89013BAF8D01}" srcOrd="2" destOrd="0" presId="urn:microsoft.com/office/officeart/2009/3/layout/PlusandMinus"/>
    <dgm:cxn modelId="{C2A06CC5-810E-4CF5-9153-A6A4BEDB38DE}" type="presParOf" srcId="{DB49DF9B-45F9-4688-9A5B-E49DB4CFA466}" destId="{D33429CB-79EB-4C0C-A3A9-263AE27C8209}" srcOrd="3" destOrd="0" presId="urn:microsoft.com/office/officeart/2009/3/layout/PlusandMinus"/>
    <dgm:cxn modelId="{372518DA-27F1-4450-A1E6-012A91214110}" type="presParOf" srcId="{DB49DF9B-45F9-4688-9A5B-E49DB4CFA466}" destId="{3EB29D74-5162-412A-9858-6733BB6E9C2A}" srcOrd="4" destOrd="0" presId="urn:microsoft.com/office/officeart/2009/3/layout/PlusandMinus"/>
    <dgm:cxn modelId="{5BBD5CF8-ED5B-4CC7-89CE-1D8EDE3FC47B}" type="presParOf" srcId="{DB49DF9B-45F9-4688-9A5B-E49DB4CFA466}" destId="{9AECF5E8-3EB7-4F82-90F5-996641B026ED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6A4F1-B7A1-4F8F-B4C1-6DD0606E588D}">
      <dsp:nvSpPr>
        <dsp:cNvPr id="0" name=""/>
        <dsp:cNvSpPr/>
      </dsp:nvSpPr>
      <dsp:spPr>
        <a:xfrm>
          <a:off x="1888219" y="1536559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FFB7F73-1968-4781-9DED-44EB221B5525}">
      <dsp:nvSpPr>
        <dsp:cNvPr id="0" name=""/>
        <dsp:cNvSpPr/>
      </dsp:nvSpPr>
      <dsp:spPr>
        <a:xfrm>
          <a:off x="1533360" y="634790"/>
          <a:ext cx="1864945" cy="7083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Ciment </a:t>
          </a:r>
          <a:r>
            <a:rPr lang="fr-FR" sz="1100" b="0" kern="1200" noProof="0" dirty="0">
              <a:latin typeface="Aptos" panose="020B0004020202020204" pitchFamily="34" charset="0"/>
            </a:rPr>
            <a:t>à</a:t>
          </a:r>
          <a:r>
            <a:rPr lang="fr-FR" sz="1100" b="1" kern="1200" noProof="0" dirty="0">
              <a:latin typeface="Aptos" panose="020B0004020202020204" pitchFamily="34" charset="0"/>
            </a:rPr>
            <a:t> plus forte teneur en laitier</a:t>
          </a:r>
          <a:endParaRPr lang="fr-FR" sz="1100" b="1" kern="1200" noProof="0" dirty="0"/>
        </a:p>
      </dsp:txBody>
      <dsp:txXfrm>
        <a:off x="1533360" y="634790"/>
        <a:ext cx="1864945" cy="708380"/>
      </dsp:txXfrm>
    </dsp:sp>
    <dsp:sp modelId="{0AF066B5-5131-4C0D-88A3-068058DD9E8D}">
      <dsp:nvSpPr>
        <dsp:cNvPr id="0" name=""/>
        <dsp:cNvSpPr/>
      </dsp:nvSpPr>
      <dsp:spPr>
        <a:xfrm>
          <a:off x="2227086" y="1699486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A676D331-8174-4D86-BB85-E992012C05D0}">
      <dsp:nvSpPr>
        <dsp:cNvPr id="0" name=""/>
        <dsp:cNvSpPr/>
      </dsp:nvSpPr>
      <dsp:spPr>
        <a:xfrm>
          <a:off x="3524791" y="1307752"/>
          <a:ext cx="1251496" cy="77921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Force</a:t>
          </a:r>
          <a:r>
            <a:rPr lang="fr-FR" sz="1100" kern="1200" noProof="0" dirty="0">
              <a:latin typeface="Aptos" panose="020B0004020202020204" pitchFamily="34" charset="0"/>
            </a:rPr>
            <a:t> </a:t>
          </a:r>
          <a:r>
            <a:rPr lang="fr-FR" sz="1100" b="1" kern="1200" noProof="0" dirty="0">
              <a:latin typeface="Aptos" panose="020B0004020202020204" pitchFamily="34" charset="0"/>
            </a:rPr>
            <a:t>de compaction</a:t>
          </a:r>
        </a:p>
      </dsp:txBody>
      <dsp:txXfrm>
        <a:off x="3524791" y="1307752"/>
        <a:ext cx="1251496" cy="779218"/>
      </dsp:txXfrm>
    </dsp:sp>
    <dsp:sp modelId="{B2ED1584-81DF-4651-9086-CC9345B00C50}">
      <dsp:nvSpPr>
        <dsp:cNvPr id="0" name=""/>
        <dsp:cNvSpPr/>
      </dsp:nvSpPr>
      <dsp:spPr>
        <a:xfrm>
          <a:off x="2310359" y="2066073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E21C81D-1FCF-454B-8641-2B13C49921AC}">
      <dsp:nvSpPr>
        <dsp:cNvPr id="0" name=""/>
        <dsp:cNvSpPr/>
      </dsp:nvSpPr>
      <dsp:spPr>
        <a:xfrm>
          <a:off x="3645128" y="2299485"/>
          <a:ext cx="1227429" cy="8323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Variabilité</a:t>
          </a:r>
          <a:r>
            <a:rPr lang="fr-FR" sz="1100" kern="1200" noProof="0" dirty="0">
              <a:latin typeface="Aptos" panose="020B0004020202020204" pitchFamily="34" charset="0"/>
            </a:rPr>
            <a:t> des briques</a:t>
          </a:r>
        </a:p>
      </dsp:txBody>
      <dsp:txXfrm>
        <a:off x="3645128" y="2299485"/>
        <a:ext cx="1227429" cy="832347"/>
      </dsp:txXfrm>
    </dsp:sp>
    <dsp:sp modelId="{147660EC-BD1A-40A9-A1E1-2E0E3801947E}">
      <dsp:nvSpPr>
        <dsp:cNvPr id="0" name=""/>
        <dsp:cNvSpPr/>
      </dsp:nvSpPr>
      <dsp:spPr>
        <a:xfrm>
          <a:off x="2075944" y="2360051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CF02429-E296-4E89-8E0D-CF13C33FE1F5}">
      <dsp:nvSpPr>
        <dsp:cNvPr id="0" name=""/>
        <dsp:cNvSpPr/>
      </dsp:nvSpPr>
      <dsp:spPr>
        <a:xfrm>
          <a:off x="2855072" y="3415185"/>
          <a:ext cx="1844851" cy="7615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noProof="0" dirty="0">
              <a:latin typeface="Aptos" panose="020B0004020202020204" pitchFamily="34" charset="0"/>
            </a:rPr>
            <a:t>Résistance des briques en </a:t>
          </a:r>
          <a:r>
            <a:rPr lang="fr-FR" sz="1100" b="1" kern="1200" noProof="0" dirty="0">
              <a:latin typeface="Aptos" panose="020B0004020202020204" pitchFamily="34" charset="0"/>
            </a:rPr>
            <a:t>assemblage</a:t>
          </a:r>
        </a:p>
      </dsp:txBody>
      <dsp:txXfrm>
        <a:off x="2855072" y="3415185"/>
        <a:ext cx="1844851" cy="761509"/>
      </dsp:txXfrm>
    </dsp:sp>
    <dsp:sp modelId="{E2512563-A7BB-431B-B579-C325E15B4D0B}">
      <dsp:nvSpPr>
        <dsp:cNvPr id="0" name=""/>
        <dsp:cNvSpPr/>
      </dsp:nvSpPr>
      <dsp:spPr>
        <a:xfrm>
          <a:off x="1700495" y="2360051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AFE88C8-9B64-4A4A-A817-49F971007B19}">
      <dsp:nvSpPr>
        <dsp:cNvPr id="0" name=""/>
        <dsp:cNvSpPr/>
      </dsp:nvSpPr>
      <dsp:spPr>
        <a:xfrm>
          <a:off x="266066" y="3415185"/>
          <a:ext cx="1776204" cy="7615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noProof="0" dirty="0">
              <a:latin typeface="Aptos" panose="020B0004020202020204" pitchFamily="34" charset="0"/>
            </a:rPr>
            <a:t>Essais de </a:t>
          </a:r>
          <a:r>
            <a:rPr lang="fr-FR" sz="1100" b="1" kern="1200" noProof="0" dirty="0">
              <a:latin typeface="Aptos" panose="020B0004020202020204" pitchFamily="34" charset="0"/>
            </a:rPr>
            <a:t>durabilité</a:t>
          </a:r>
          <a:endParaRPr lang="fr-FR" sz="1100" b="1" kern="1200" noProof="0" dirty="0">
            <a:effectLst/>
            <a:latin typeface="Aptos" panose="020B0004020202020204" pitchFamily="34" charset="0"/>
            <a:ea typeface="Aptos" panose="020B0004020202020204" pitchFamily="34" charset="0"/>
            <a:cs typeface="Times New Roman" panose="02020603050405020304" pitchFamily="18" charset="0"/>
          </a:endParaRPr>
        </a:p>
      </dsp:txBody>
      <dsp:txXfrm>
        <a:off x="266066" y="3415185"/>
        <a:ext cx="1776204" cy="761509"/>
      </dsp:txXfrm>
    </dsp:sp>
    <dsp:sp modelId="{B0B69CCA-5125-483D-A006-CF264A9720B7}">
      <dsp:nvSpPr>
        <dsp:cNvPr id="0" name=""/>
        <dsp:cNvSpPr/>
      </dsp:nvSpPr>
      <dsp:spPr>
        <a:xfrm>
          <a:off x="1466080" y="2066073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6A5E554-99CC-46AD-A0FA-828FC0602555}">
      <dsp:nvSpPr>
        <dsp:cNvPr id="0" name=""/>
        <dsp:cNvSpPr/>
      </dsp:nvSpPr>
      <dsp:spPr>
        <a:xfrm>
          <a:off x="59109" y="2299485"/>
          <a:ext cx="1227429" cy="8323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noProof="0" dirty="0">
              <a:latin typeface="Aptos" panose="020B0004020202020204" pitchFamily="34" charset="0"/>
            </a:rPr>
            <a:t>Modes de cure </a:t>
          </a:r>
          <a:r>
            <a:rPr lang="fr-FR" sz="1100" b="1" kern="1200" noProof="0" dirty="0">
              <a:latin typeface="Aptos" panose="020B0004020202020204" pitchFamily="34" charset="0"/>
              <a:sym typeface="Wingdings" panose="05000000000000000000" pitchFamily="2" charset="2"/>
            </a:rPr>
            <a:t> carbonatation naturelle </a:t>
          </a:r>
          <a:r>
            <a:rPr lang="fr-FR" sz="1100" b="0" kern="1200" noProof="0" dirty="0">
              <a:latin typeface="Aptos" panose="020B0004020202020204" pitchFamily="34" charset="0"/>
              <a:sym typeface="Wingdings" panose="05000000000000000000" pitchFamily="2" charset="2"/>
            </a:rPr>
            <a:t>et</a:t>
          </a:r>
          <a:r>
            <a:rPr lang="fr-FR" sz="1100" b="1" kern="1200" noProof="0" dirty="0">
              <a:latin typeface="Aptos" panose="020B0004020202020204" pitchFamily="34" charset="0"/>
              <a:sym typeface="Wingdings" panose="05000000000000000000" pitchFamily="2" charset="2"/>
            </a:rPr>
            <a:t> accélérée</a:t>
          </a:r>
          <a:endParaRPr lang="fr-FR" sz="1100" b="1" kern="1200" noProof="0" dirty="0">
            <a:latin typeface="Aptos" panose="020B0004020202020204" pitchFamily="34" charset="0"/>
          </a:endParaRPr>
        </a:p>
      </dsp:txBody>
      <dsp:txXfrm>
        <a:off x="59109" y="2299485"/>
        <a:ext cx="1227429" cy="832347"/>
      </dsp:txXfrm>
    </dsp:sp>
    <dsp:sp modelId="{0F527FCA-29AA-4931-BF83-CB7926E9DA97}">
      <dsp:nvSpPr>
        <dsp:cNvPr id="0" name=""/>
        <dsp:cNvSpPr/>
      </dsp:nvSpPr>
      <dsp:spPr>
        <a:xfrm>
          <a:off x="1549352" y="1699486"/>
          <a:ext cx="1155227" cy="115536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FC50B1B-980C-409B-93B2-3CE5C01B22FA}">
      <dsp:nvSpPr>
        <dsp:cNvPr id="0" name=""/>
        <dsp:cNvSpPr/>
      </dsp:nvSpPr>
      <dsp:spPr>
        <a:xfrm>
          <a:off x="-59109" y="1307752"/>
          <a:ext cx="1680471" cy="77921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Sable recyclé non lavé</a:t>
          </a:r>
        </a:p>
      </dsp:txBody>
      <dsp:txXfrm>
        <a:off x="-59109" y="1307752"/>
        <a:ext cx="1680471" cy="7792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25CB5-BF2D-4BDA-B8C9-8C894988D76D}">
      <dsp:nvSpPr>
        <dsp:cNvPr id="0" name=""/>
        <dsp:cNvSpPr/>
      </dsp:nvSpPr>
      <dsp:spPr>
        <a:xfrm>
          <a:off x="323250" y="180743"/>
          <a:ext cx="3361683" cy="295659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BD867-C9AF-4A2F-9113-DDA17CE2BF18}">
      <dsp:nvSpPr>
        <dsp:cNvPr id="0" name=""/>
        <dsp:cNvSpPr/>
      </dsp:nvSpPr>
      <dsp:spPr>
        <a:xfrm>
          <a:off x="410962" y="1057333"/>
          <a:ext cx="1542196" cy="1771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Formulations prometteuses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noProof="0" dirty="0">
            <a:latin typeface="Aptos" panose="020B00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noProof="0" dirty="0">
              <a:latin typeface="Aptos" panose="020B0004020202020204" pitchFamily="34" charset="0"/>
            </a:rPr>
            <a:t>Amélioration de la résistance grâce à l’</a:t>
          </a:r>
          <a:r>
            <a:rPr lang="fr-FR" sz="1100" b="1" kern="1200" noProof="0" dirty="0">
              <a:latin typeface="Aptos" panose="020B0004020202020204" pitchFamily="34" charset="0"/>
            </a:rPr>
            <a:t>ajout de fines 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noProof="0" dirty="0">
            <a:latin typeface="Aptos" panose="020B00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noProof="0" dirty="0">
              <a:latin typeface="Aptos" panose="020B0004020202020204" pitchFamily="34" charset="0"/>
            </a:rPr>
            <a:t>Teneur en eau réelle au </a:t>
          </a:r>
          <a:r>
            <a:rPr lang="fr-FR" sz="1100" b="1" kern="1200" noProof="0" dirty="0">
              <a:latin typeface="Aptos" panose="020B0004020202020204" pitchFamily="34" charset="0"/>
            </a:rPr>
            <a:t>micro-ondes</a:t>
          </a:r>
          <a:r>
            <a:rPr lang="fr-FR" sz="1100" kern="1200" noProof="0" dirty="0">
              <a:latin typeface="Aptos" panose="020B0004020202020204" pitchFamily="34" charset="0"/>
            </a:rPr>
            <a:t> </a:t>
          </a:r>
        </a:p>
      </dsp:txBody>
      <dsp:txXfrm>
        <a:off x="410962" y="1057333"/>
        <a:ext cx="1542196" cy="1771303"/>
      </dsp:txXfrm>
    </dsp:sp>
    <dsp:sp modelId="{5DA5F4E4-788D-4DE8-89F3-89013BAF8D01}">
      <dsp:nvSpPr>
        <dsp:cNvPr id="0" name=""/>
        <dsp:cNvSpPr/>
      </dsp:nvSpPr>
      <dsp:spPr>
        <a:xfrm>
          <a:off x="2155490" y="1060123"/>
          <a:ext cx="1479367" cy="2025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Sensibilité à l’eau </a:t>
          </a:r>
          <a:r>
            <a:rPr lang="fr-FR" sz="1100" kern="1200" noProof="0" dirty="0">
              <a:latin typeface="Aptos" panose="020B0004020202020204" pitchFamily="34" charset="0"/>
            </a:rPr>
            <a:t>des matériaux recyclés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noProof="0" dirty="0">
            <a:latin typeface="Aptos" panose="020B00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Teneur en eau </a:t>
          </a:r>
          <a:r>
            <a:rPr lang="fr-FR" sz="1100" kern="1200" noProof="0" dirty="0">
              <a:latin typeface="Aptos" panose="020B0004020202020204" pitchFamily="34" charset="0"/>
            </a:rPr>
            <a:t>à optimiser</a:t>
          </a:r>
          <a:endParaRPr lang="fr-FR" sz="1100" b="1" kern="1200" noProof="0" dirty="0">
            <a:latin typeface="Aptos" panose="020B00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100" kern="1200" noProof="0" dirty="0">
            <a:latin typeface="Aptos" panose="020B00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noProof="0" dirty="0">
              <a:latin typeface="Aptos" panose="020B0004020202020204" pitchFamily="34" charset="0"/>
            </a:rPr>
            <a:t>Force de compaction </a:t>
          </a:r>
          <a:r>
            <a:rPr lang="fr-FR" sz="1100" b="0" kern="1200" noProof="0" dirty="0">
              <a:latin typeface="Aptos" panose="020B0004020202020204" pitchFamily="34" charset="0"/>
            </a:rPr>
            <a:t>limitée (1,5 tonne)</a:t>
          </a:r>
        </a:p>
      </dsp:txBody>
      <dsp:txXfrm>
        <a:off x="2155490" y="1060123"/>
        <a:ext cx="1479367" cy="2025080"/>
      </dsp:txXfrm>
    </dsp:sp>
    <dsp:sp modelId="{D33429CB-79EB-4C0C-A3A9-263AE27C8209}">
      <dsp:nvSpPr>
        <dsp:cNvPr id="0" name=""/>
        <dsp:cNvSpPr/>
      </dsp:nvSpPr>
      <dsp:spPr>
        <a:xfrm>
          <a:off x="0" y="298776"/>
          <a:ext cx="648944" cy="648944"/>
        </a:xfrm>
        <a:prstGeom prst="plus">
          <a:avLst>
            <a:gd name="adj" fmla="val 32810"/>
          </a:avLst>
        </a:prstGeom>
        <a:solidFill>
          <a:schemeClr val="accent6">
            <a:alpha val="9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B29D74-5162-412A-9858-6733BB6E9C2A}">
      <dsp:nvSpPr>
        <dsp:cNvPr id="0" name=""/>
        <dsp:cNvSpPr/>
      </dsp:nvSpPr>
      <dsp:spPr>
        <a:xfrm>
          <a:off x="3206547" y="523714"/>
          <a:ext cx="610770" cy="209305"/>
        </a:xfrm>
        <a:prstGeom prst="rect">
          <a:avLst/>
        </a:prstGeom>
        <a:solidFill>
          <a:schemeClr val="accent6">
            <a:alpha val="50000"/>
          </a:schemeClr>
        </a:solidFill>
        <a:ln w="254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ECF5E8-3EB7-4F82-90F5-996641B026ED}">
      <dsp:nvSpPr>
        <dsp:cNvPr id="0" name=""/>
        <dsp:cNvSpPr/>
      </dsp:nvSpPr>
      <dsp:spPr>
        <a:xfrm>
          <a:off x="2000465" y="757679"/>
          <a:ext cx="7634" cy="2172111"/>
        </a:xfrm>
        <a:prstGeom prst="line">
          <a:avLst/>
        </a:pr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0.32082</cdr:x>
      <cdr:y>0.71897</cdr:y>
    </cdr:from>
    <cdr:to>
      <cdr:x>0.53469</cdr:x>
      <cdr:y>0.81229</cdr:y>
    </cdr:to>
    <cdr:sp macro="" textlink="">
      <cdr:nvSpPr>
        <cdr:cNvPr id="2" name="ZoneTexte 30">
          <a:extLst xmlns:a="http://schemas.openxmlformats.org/drawingml/2006/main">
            <a:ext uri="{FF2B5EF4-FFF2-40B4-BE49-F238E27FC236}">
              <a16:creationId xmlns:a16="http://schemas.microsoft.com/office/drawing/2014/main" id="{1C96E7E9-2A98-041F-1795-C9DF03379BA8}"/>
            </a:ext>
          </a:extLst>
        </cdr:cNvPr>
        <cdr:cNvSpPr txBox="1"/>
      </cdr:nvSpPr>
      <cdr:spPr>
        <a:xfrm xmlns:a="http://schemas.openxmlformats.org/drawingml/2006/main">
          <a:off x="1752746" y="2122789"/>
          <a:ext cx="1168400" cy="275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91440" tIns="45720" rIns="91440" bIns="45720" rtlCol="0" anchor="ctr">
          <a:normAutofit/>
        </a:bodyPr>
        <a:lstStyle xmlns:a="http://schemas.openxmlformats.org/drawingml/2006/main">
          <a:defPPr>
            <a:defRPr lang="fr-FR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fr-FR" sz="900" dirty="0">
              <a:solidFill>
                <a:schemeClr val="accent3">
                  <a:lumMod val="40000"/>
                  <a:lumOff val="60000"/>
                </a:schemeClr>
              </a:solidFill>
              <a:latin typeface="Aptos" panose="020B0004020202020204" pitchFamily="34" charset="0"/>
            </a:rPr>
            <a:t>66F - 120</a:t>
          </a:r>
          <a:endParaRPr lang="fr-BE" sz="900" dirty="0">
            <a:solidFill>
              <a:schemeClr val="accent3">
                <a:lumMod val="40000"/>
                <a:lumOff val="60000"/>
              </a:schemeClr>
            </a:solidFill>
            <a:latin typeface="Aptos" panose="020B00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A41CF11-3C6B-BC2E-C4F9-18EA316DEC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C7AA382-1D6D-F9C1-3BE4-CDE41C5648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E92BE-9646-46FB-8304-57853691904E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2E027A-3F9C-ED33-E4FB-6FDE4663FC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E2A885-C699-E724-CD3A-561B67570B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1CC68-3D21-4139-A171-AD84A08946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2934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3F5FB-08FB-B347-AB98-4ADD350AA490}" type="datetimeFigureOut">
              <a:rPr lang="fr-FR" smtClean="0"/>
              <a:t>15/07/2025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CB8460-0177-FC47-BD0D-1CFCF98011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6246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902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9448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déterminer la quantité d’eau à ajouter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813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7357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421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0A0B-71AA-9C0A-BE4A-0EABFD01D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38EBFC-F0F6-A229-A038-33B056BDD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1A0694F-32AC-F533-6FD9-4FCE2F93C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32CB86-E1B5-5CEF-D226-35763B4A6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549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203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527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On perd 4 formulations principalement à cause d’un squelette granulaire pas optimisé, d’une teneur en eau trop faible et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72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203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CA83C-0248-81F3-9593-C6B4ADEEB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B4BEE3-4170-B8C0-3D55-4A699C4FA9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4DD5C3C-F076-E17A-0330-6EE575E9D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Amélioration de la résistance avec l’ajout de fines </a:t>
            </a:r>
            <a:r>
              <a:rPr lang="fr-FR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optimisation du squelette granulaire.</a:t>
            </a:r>
          </a:p>
          <a:p>
            <a:pPr marL="285750" indent="-285750">
              <a:buFontTx/>
              <a:buChar char="-"/>
            </a:pPr>
            <a:endParaRPr lang="fr-F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Tx/>
              <a:buChar char="-"/>
            </a:pPr>
            <a:endParaRPr lang="fr-FR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E14428-FF5D-D6E1-07DC-FF398A01D5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361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619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413BC-5995-35B2-52DC-AC5B767D6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07F59D-0DB4-A963-DB1A-62B59C4735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9FB48A3-063A-371F-1759-B2A98B5AB7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7BE70E-20BD-B0EF-A3D7-B416E0E11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6147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ED7267-EE62-B41C-BB45-6171734B3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38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128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La </a:t>
            </a:r>
            <a:r>
              <a:rPr lang="en-US" dirty="0" err="1">
                <a:latin typeface="Aptos" panose="020B0004020202020204" pitchFamily="34" charset="0"/>
              </a:rPr>
              <a:t>demande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en</a:t>
            </a:r>
            <a:r>
              <a:rPr lang="en-US" dirty="0">
                <a:latin typeface="Aptos" panose="020B0004020202020204" pitchFamily="34" charset="0"/>
              </a:rPr>
              <a:t> sable ne </a:t>
            </a:r>
            <a:r>
              <a:rPr lang="en-US" dirty="0" err="1">
                <a:latin typeface="Aptos" panose="020B0004020202020204" pitchFamily="34" charset="0"/>
              </a:rPr>
              <a:t>cesse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d’augmenter</a:t>
            </a:r>
            <a:r>
              <a:rPr lang="en-US" dirty="0">
                <a:latin typeface="Aptos" panose="020B0004020202020204" pitchFamily="34" charset="0"/>
              </a:rPr>
              <a:t> dans le monde </a:t>
            </a:r>
            <a:r>
              <a:rPr lang="en-US" dirty="0" err="1">
                <a:latin typeface="Aptos" panose="020B0004020202020204" pitchFamily="34" charset="0"/>
              </a:rPr>
              <a:t>entier</a:t>
            </a:r>
            <a:r>
              <a:rPr lang="en-US" dirty="0"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Le sable </a:t>
            </a:r>
            <a:r>
              <a:rPr lang="en-US" dirty="0" err="1">
                <a:latin typeface="Aptos" panose="020B0004020202020204" pitchFamily="34" charset="0"/>
              </a:rPr>
              <a:t>représente</a:t>
            </a:r>
            <a:r>
              <a:rPr lang="en-US" dirty="0">
                <a:latin typeface="Aptos" panose="020B0004020202020204" pitchFamily="34" charset="0"/>
              </a:rPr>
              <a:t> 68 à 85% de </a:t>
            </a:r>
            <a:r>
              <a:rPr lang="en-US" dirty="0" err="1">
                <a:latin typeface="Aptos" panose="020B0004020202020204" pitchFamily="34" charset="0"/>
              </a:rPr>
              <a:t>toutes</a:t>
            </a:r>
            <a:r>
              <a:rPr lang="en-US" dirty="0">
                <a:latin typeface="Aptos" panose="020B0004020202020204" pitchFamily="34" charset="0"/>
              </a:rPr>
              <a:t> les </a:t>
            </a:r>
            <a:r>
              <a:rPr lang="en-US" dirty="0" err="1">
                <a:latin typeface="Aptos" panose="020B0004020202020204" pitchFamily="34" charset="0"/>
              </a:rPr>
              <a:t>ressources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solides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extraites</a:t>
            </a:r>
            <a:r>
              <a:rPr lang="en-US" dirty="0">
                <a:latin typeface="Aptos" panose="020B0004020202020204" pitchFamily="34" charset="0"/>
              </a:rPr>
              <a:t> de la Terre (Nations </a:t>
            </a:r>
            <a:r>
              <a:rPr lang="en-US" dirty="0" err="1">
                <a:latin typeface="Aptos" panose="020B0004020202020204" pitchFamily="34" charset="0"/>
              </a:rPr>
              <a:t>Unies</a:t>
            </a:r>
            <a:r>
              <a:rPr lang="en-US" dirty="0">
                <a:latin typeface="Aptos" panose="020B0004020202020204" pitchFamily="34" charset="0"/>
              </a:rPr>
              <a:t>, </a:t>
            </a:r>
            <a:r>
              <a:rPr lang="en-US" dirty="0" err="1">
                <a:latin typeface="Aptos" panose="020B0004020202020204" pitchFamily="34" charset="0"/>
              </a:rPr>
              <a:t>trouver</a:t>
            </a:r>
            <a:r>
              <a:rPr lang="en-US" dirty="0">
                <a:latin typeface="Aptos" panose="020B0004020202020204" pitchFamily="34" charset="0"/>
              </a:rPr>
              <a:t> la source).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C&amp;DW </a:t>
            </a:r>
            <a:r>
              <a:rPr lang="en-US" dirty="0">
                <a:latin typeface="Aptos" panose="020B0004020202020204" pitchFamily="34" charset="0"/>
                <a:sym typeface="Wingdings" panose="05000000000000000000" pitchFamily="2" charset="2"/>
              </a:rPr>
              <a:t> &gt;33% de la production de </a:t>
            </a:r>
            <a:r>
              <a:rPr lang="en-US" dirty="0" err="1">
                <a:latin typeface="Aptos" panose="020B0004020202020204" pitchFamily="34" charset="0"/>
                <a:sym typeface="Wingdings" panose="05000000000000000000" pitchFamily="2" charset="2"/>
              </a:rPr>
              <a:t>déchets</a:t>
            </a:r>
            <a:r>
              <a:rPr lang="en-US" dirty="0">
                <a:latin typeface="Aptos" panose="020B0004020202020204" pitchFamily="34" charset="0"/>
                <a:sym typeface="Wingdings" panose="05000000000000000000" pitchFamily="2" charset="2"/>
              </a:rPr>
              <a:t> dans le monde </a:t>
            </a:r>
            <a:r>
              <a:rPr lang="en-US" dirty="0" err="1">
                <a:latin typeface="Aptos" panose="020B0004020202020204" pitchFamily="34" charset="0"/>
                <a:sym typeface="Wingdings" panose="05000000000000000000" pitchFamily="2" charset="2"/>
              </a:rPr>
              <a:t>entier</a:t>
            </a:r>
            <a:r>
              <a:rPr lang="en-US" dirty="0">
                <a:latin typeface="Aptos" panose="020B0004020202020204" pitchFamily="34" charset="0"/>
                <a:sym typeface="Wingdings" panose="05000000000000000000" pitchFamily="2" charset="2"/>
              </a:rPr>
              <a:t>.</a:t>
            </a:r>
            <a:endParaRPr lang="fr-BE" dirty="0"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923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50B81-BCBD-6F1E-E03C-9DC3CE7F7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78F3E1-0ADB-28BC-B8DE-AF60BA6B6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B52BA9-B116-C7BB-B14F-286380265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La </a:t>
            </a:r>
            <a:r>
              <a:rPr lang="en-US" dirty="0" err="1">
                <a:latin typeface="Aptos" panose="020B0004020202020204" pitchFamily="34" charset="0"/>
              </a:rPr>
              <a:t>demande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en</a:t>
            </a:r>
            <a:r>
              <a:rPr lang="en-US" dirty="0">
                <a:latin typeface="Aptos" panose="020B0004020202020204" pitchFamily="34" charset="0"/>
              </a:rPr>
              <a:t> sable ne </a:t>
            </a:r>
            <a:r>
              <a:rPr lang="en-US" dirty="0" err="1">
                <a:latin typeface="Aptos" panose="020B0004020202020204" pitchFamily="34" charset="0"/>
              </a:rPr>
              <a:t>cesse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d’augmenter</a:t>
            </a:r>
            <a:r>
              <a:rPr lang="en-US" dirty="0">
                <a:latin typeface="Aptos" panose="020B0004020202020204" pitchFamily="34" charset="0"/>
              </a:rPr>
              <a:t> dans le monde </a:t>
            </a:r>
            <a:r>
              <a:rPr lang="en-US" dirty="0" err="1">
                <a:latin typeface="Aptos" panose="020B0004020202020204" pitchFamily="34" charset="0"/>
              </a:rPr>
              <a:t>entier</a:t>
            </a:r>
            <a:r>
              <a:rPr lang="en-US" dirty="0">
                <a:latin typeface="Aptos" panose="020B0004020202020204" pitchFamily="34" charset="0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Le sable </a:t>
            </a:r>
            <a:r>
              <a:rPr lang="en-US" dirty="0" err="1">
                <a:latin typeface="Aptos" panose="020B0004020202020204" pitchFamily="34" charset="0"/>
              </a:rPr>
              <a:t>représente</a:t>
            </a:r>
            <a:r>
              <a:rPr lang="en-US" dirty="0">
                <a:latin typeface="Aptos" panose="020B0004020202020204" pitchFamily="34" charset="0"/>
              </a:rPr>
              <a:t> 68 à 85% de </a:t>
            </a:r>
            <a:r>
              <a:rPr lang="en-US" dirty="0" err="1">
                <a:latin typeface="Aptos" panose="020B0004020202020204" pitchFamily="34" charset="0"/>
              </a:rPr>
              <a:t>toutes</a:t>
            </a:r>
            <a:r>
              <a:rPr lang="en-US" dirty="0">
                <a:latin typeface="Aptos" panose="020B0004020202020204" pitchFamily="34" charset="0"/>
              </a:rPr>
              <a:t> les </a:t>
            </a:r>
            <a:r>
              <a:rPr lang="en-US" dirty="0" err="1">
                <a:latin typeface="Aptos" panose="020B0004020202020204" pitchFamily="34" charset="0"/>
              </a:rPr>
              <a:t>ressources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solides</a:t>
            </a:r>
            <a:r>
              <a:rPr lang="en-US" dirty="0">
                <a:latin typeface="Aptos" panose="020B0004020202020204" pitchFamily="34" charset="0"/>
              </a:rPr>
              <a:t> </a:t>
            </a:r>
            <a:r>
              <a:rPr lang="en-US" dirty="0" err="1">
                <a:latin typeface="Aptos" panose="020B0004020202020204" pitchFamily="34" charset="0"/>
              </a:rPr>
              <a:t>extraites</a:t>
            </a:r>
            <a:r>
              <a:rPr lang="en-US" dirty="0">
                <a:latin typeface="Aptos" panose="020B0004020202020204" pitchFamily="34" charset="0"/>
              </a:rPr>
              <a:t> de la Terre (Nations </a:t>
            </a:r>
            <a:r>
              <a:rPr lang="en-US" dirty="0" err="1">
                <a:latin typeface="Aptos" panose="020B0004020202020204" pitchFamily="34" charset="0"/>
              </a:rPr>
              <a:t>Unies</a:t>
            </a:r>
            <a:r>
              <a:rPr lang="en-US" dirty="0">
                <a:latin typeface="Aptos" panose="020B0004020202020204" pitchFamily="34" charset="0"/>
              </a:rPr>
              <a:t>, </a:t>
            </a:r>
            <a:r>
              <a:rPr lang="en-US" dirty="0" err="1">
                <a:latin typeface="Aptos" panose="020B0004020202020204" pitchFamily="34" charset="0"/>
              </a:rPr>
              <a:t>trouver</a:t>
            </a:r>
            <a:r>
              <a:rPr lang="en-US" dirty="0">
                <a:latin typeface="Aptos" panose="020B0004020202020204" pitchFamily="34" charset="0"/>
              </a:rPr>
              <a:t> la source).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C&amp;DW </a:t>
            </a:r>
            <a:r>
              <a:rPr lang="en-US" dirty="0">
                <a:latin typeface="Aptos" panose="020B0004020202020204" pitchFamily="34" charset="0"/>
                <a:sym typeface="Wingdings" panose="05000000000000000000" pitchFamily="2" charset="2"/>
              </a:rPr>
              <a:t> &gt;33% de la production de </a:t>
            </a:r>
            <a:r>
              <a:rPr lang="en-US" dirty="0" err="1">
                <a:latin typeface="Aptos" panose="020B0004020202020204" pitchFamily="34" charset="0"/>
                <a:sym typeface="Wingdings" panose="05000000000000000000" pitchFamily="2" charset="2"/>
              </a:rPr>
              <a:t>déchets</a:t>
            </a:r>
            <a:r>
              <a:rPr lang="en-US" dirty="0">
                <a:latin typeface="Aptos" panose="020B0004020202020204" pitchFamily="34" charset="0"/>
                <a:sym typeface="Wingdings" panose="05000000000000000000" pitchFamily="2" charset="2"/>
              </a:rPr>
              <a:t> dans le monde </a:t>
            </a:r>
            <a:r>
              <a:rPr lang="en-US" dirty="0" err="1">
                <a:latin typeface="Aptos" panose="020B0004020202020204" pitchFamily="34" charset="0"/>
                <a:sym typeface="Wingdings" panose="05000000000000000000" pitchFamily="2" charset="2"/>
              </a:rPr>
              <a:t>entier</a:t>
            </a:r>
            <a:r>
              <a:rPr lang="en-US" dirty="0">
                <a:latin typeface="Aptos" panose="020B0004020202020204" pitchFamily="34" charset="0"/>
                <a:sym typeface="Wingdings" panose="05000000000000000000" pitchFamily="2" charset="2"/>
              </a:rPr>
              <a:t>.</a:t>
            </a:r>
            <a:endParaRPr lang="fr-BE" dirty="0">
              <a:latin typeface="Aptos" panose="020B00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5FA4DF-A474-B1D8-8669-FE48406C3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829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6381D-A333-4A65-8DD0-ACE4E720B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B72D2C1-37FB-140E-5661-B914A4B04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0CEE55-2BE7-6E57-1545-EE0E911FA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662DA4-DAF2-9B53-2FB0-794480C12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663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5935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85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noProof="0" dirty="0">
                    <a:latin typeface="Aptos" panose="020B0004020202020204" pitchFamily="34" charset="0"/>
                  </a:rPr>
                  <a:t>Solution pour</a:t>
                </a:r>
                <a:r>
                  <a:rPr lang="fr-FR" sz="1200" baseline="0" noProof="0" dirty="0">
                    <a:latin typeface="Aptos" panose="020B0004020202020204" pitchFamily="34" charset="0"/>
                  </a:rPr>
                  <a:t> les fines</a:t>
                </a:r>
                <a:r>
                  <a:rPr lang="fr-FR" sz="1200" noProof="0" dirty="0">
                    <a:latin typeface="Aptos" panose="020B0004020202020204" pitchFamily="34" charset="0"/>
                  </a:rPr>
                  <a:t> : humidification des fines en amont en considérant le rapport eau/ fines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 noProof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1200" i="1" noProof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1200" i="1" noProof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1200" i="1" noProof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fr-FR" sz="1200" i="1" noProof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200" i="1" noProof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200" i="1" noProof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 noProof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sz="1200" i="1" noProof="0">
                                <a:latin typeface="Cambria Math" panose="02040503050406030204" pitchFamily="18" charset="0"/>
                              </a:rPr>
                              <m:t>𝑒𝑎𝑢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1200" i="1" noProof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200" i="1" noProof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fr-FR" sz="1200" i="1" noProof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FR" sz="1200" i="1" noProof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200" i="1" noProof="0">
                                <a:latin typeface="Cambria Math" panose="02040503050406030204" pitchFamily="18" charset="0"/>
                              </a:rPr>
                              <m:t>𝑠𝑒𝑐</m:t>
                            </m:r>
                          </m:sub>
                        </m:sSub>
                      </m:den>
                    </m:f>
                    <m:r>
                      <a:rPr lang="fr-FR" sz="1200" b="0" i="1" noProof="0" smtClean="0">
                        <a:latin typeface="Cambria Math" panose="02040503050406030204" pitchFamily="18" charset="0"/>
                      </a:rPr>
                      <m:t>=0,25</m:t>
                    </m:r>
                  </m:oMath>
                </a14:m>
                <a:endParaRPr lang="fr-FR" sz="1200" noProof="0" dirty="0">
                  <a:latin typeface="Aptos" panose="020B0004020202020204" pitchFamily="34" charset="0"/>
                </a:endParaRPr>
              </a:p>
              <a:p>
                <a:endParaRPr lang="fr-BE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noProof="0" dirty="0">
                    <a:latin typeface="Aptos" panose="020B0004020202020204" pitchFamily="34" charset="0"/>
                  </a:rPr>
                  <a:t>Solution pour</a:t>
                </a:r>
                <a:r>
                  <a:rPr lang="fr-FR" sz="1200" baseline="0" noProof="0" dirty="0">
                    <a:latin typeface="Aptos" panose="020B0004020202020204" pitchFamily="34" charset="0"/>
                  </a:rPr>
                  <a:t> les fines</a:t>
                </a:r>
                <a:r>
                  <a:rPr lang="fr-FR" sz="1200" noProof="0" dirty="0">
                    <a:latin typeface="Aptos" panose="020B0004020202020204" pitchFamily="34" charset="0"/>
                  </a:rPr>
                  <a:t> : humidification des fines en amont en considérant le rapport eau/ fines  </a:t>
                </a:r>
                <a:r>
                  <a:rPr lang="fr-FR" sz="1200" i="0" noProof="0">
                    <a:latin typeface="Cambria Math" panose="02040503050406030204" pitchFamily="18" charset="0"/>
                  </a:rPr>
                  <a:t>𝑅_(𝑒/𝑓)=𝑀_𝑒𝑎𝑢/𝑀_(𝑓,𝑠𝑒𝑐) </a:t>
                </a:r>
                <a:r>
                  <a:rPr lang="fr-FR" sz="1200" b="0" i="0" noProof="0">
                    <a:latin typeface="Cambria Math" panose="02040503050406030204" pitchFamily="18" charset="0"/>
                  </a:rPr>
                  <a:t>=0,25</a:t>
                </a:r>
                <a:endParaRPr lang="fr-FR" sz="1200" noProof="0" dirty="0">
                  <a:latin typeface="Aptos" panose="020B0004020202020204" pitchFamily="34" charset="0"/>
                </a:endParaRPr>
              </a:p>
              <a:p>
                <a:endParaRPr lang="fr-BE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CB8460-0177-FC47-BD0D-1CFCF980119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718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7717134" cy="5143500"/>
          </a:xfrm>
          <a:prstGeom prst="rect">
            <a:avLst/>
          </a:prstGeom>
        </p:spPr>
      </p:pic>
      <p:sp>
        <p:nvSpPr>
          <p:cNvPr id="12" name="Triangle isocèle 4"/>
          <p:cNvSpPr/>
          <p:nvPr userDrawn="1"/>
        </p:nvSpPr>
        <p:spPr>
          <a:xfrm rot="5400000" flipH="1" flipV="1">
            <a:off x="2532759" y="-1467742"/>
            <a:ext cx="4850348" cy="8372135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itre 10"/>
          <p:cNvSpPr>
            <a:spLocks noGrp="1"/>
          </p:cNvSpPr>
          <p:nvPr userDrawn="1">
            <p:ph type="title"/>
          </p:nvPr>
        </p:nvSpPr>
        <p:spPr>
          <a:xfrm>
            <a:off x="3656775" y="3607361"/>
            <a:ext cx="5152370" cy="521302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22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656775" y="4176675"/>
            <a:ext cx="5152370" cy="585698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9" name="Triangle isocèle 4"/>
          <p:cNvSpPr/>
          <p:nvPr userDrawn="1"/>
        </p:nvSpPr>
        <p:spPr>
          <a:xfrm rot="16200000" flipH="1">
            <a:off x="5498714" y="-973104"/>
            <a:ext cx="2680399" cy="462660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76" y="240925"/>
            <a:ext cx="2305067" cy="740816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973105" y="1489996"/>
            <a:ext cx="2680399" cy="462660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17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15"/>
          <p:cNvSpPr/>
          <p:nvPr userDrawn="1"/>
        </p:nvSpPr>
        <p:spPr>
          <a:xfrm rot="16200000">
            <a:off x="5961949" y="610317"/>
            <a:ext cx="3417759" cy="2946344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3186817" y="3476665"/>
            <a:ext cx="5622328" cy="567349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3186817" y="4122616"/>
            <a:ext cx="5622328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10" y="75812"/>
            <a:ext cx="1527070" cy="490779"/>
          </a:xfrm>
          <a:prstGeom prst="rect">
            <a:avLst/>
          </a:prstGeom>
        </p:spPr>
      </p:pic>
      <p:sp>
        <p:nvSpPr>
          <p:cNvPr id="3" name="Triangle isocèle 2"/>
          <p:cNvSpPr/>
          <p:nvPr userDrawn="1"/>
        </p:nvSpPr>
        <p:spPr>
          <a:xfrm rot="16200000" flipH="1" flipV="1">
            <a:off x="961583" y="-1002687"/>
            <a:ext cx="5160914" cy="7142535"/>
          </a:xfrm>
          <a:custGeom>
            <a:avLst/>
            <a:gdLst>
              <a:gd name="connsiteX0" fmla="*/ 0 w 12232284"/>
              <a:gd name="connsiteY0" fmla="*/ 10545076 h 10545076"/>
              <a:gd name="connsiteX1" fmla="*/ 6116142 w 12232284"/>
              <a:gd name="connsiteY1" fmla="*/ 0 h 10545076"/>
              <a:gd name="connsiteX2" fmla="*/ 12232284 w 12232284"/>
              <a:gd name="connsiteY2" fmla="*/ 10545076 h 10545076"/>
              <a:gd name="connsiteX3" fmla="*/ 0 w 12232284"/>
              <a:gd name="connsiteY3" fmla="*/ 10545076 h 10545076"/>
              <a:gd name="connsiteX0" fmla="*/ 0 w 12232284"/>
              <a:gd name="connsiteY0" fmla="*/ 10545076 h 10545076"/>
              <a:gd name="connsiteX1" fmla="*/ 4196806 w 12232284"/>
              <a:gd name="connsiteY1" fmla="*/ 3310517 h 10545076"/>
              <a:gd name="connsiteX2" fmla="*/ 6116142 w 12232284"/>
              <a:gd name="connsiteY2" fmla="*/ 0 h 10545076"/>
              <a:gd name="connsiteX3" fmla="*/ 12232284 w 12232284"/>
              <a:gd name="connsiteY3" fmla="*/ 10545076 h 10545076"/>
              <a:gd name="connsiteX4" fmla="*/ 0 w 12232284"/>
              <a:gd name="connsiteY4" fmla="*/ 10545076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8272872 w 8272872"/>
              <a:gd name="connsiteY3" fmla="*/ 10545076 h 10545076"/>
              <a:gd name="connsiteX4" fmla="*/ 0 w 8272872"/>
              <a:gd name="connsiteY4" fmla="*/ 8079782 h 10545076"/>
              <a:gd name="connsiteX0" fmla="*/ 0 w 8272872"/>
              <a:gd name="connsiteY0" fmla="*/ 8079782 h 10545076"/>
              <a:gd name="connsiteX1" fmla="*/ 237394 w 8272872"/>
              <a:gd name="connsiteY1" fmla="*/ 3310517 h 10545076"/>
              <a:gd name="connsiteX2" fmla="*/ 2156730 w 8272872"/>
              <a:gd name="connsiteY2" fmla="*/ 0 h 10545076"/>
              <a:gd name="connsiteX3" fmla="*/ 5533705 w 8272872"/>
              <a:gd name="connsiteY3" fmla="*/ 5813426 h 10545076"/>
              <a:gd name="connsiteX4" fmla="*/ 8272872 w 8272872"/>
              <a:gd name="connsiteY4" fmla="*/ 10545076 h 10545076"/>
              <a:gd name="connsiteX5" fmla="*/ 0 w 8272872"/>
              <a:gd name="connsiteY5" fmla="*/ 8079782 h 10545076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4164048 w 5533705"/>
              <a:gd name="connsiteY4" fmla="*/ 7228135 h 8079782"/>
              <a:gd name="connsiteX5" fmla="*/ 0 w 5533705"/>
              <a:gd name="connsiteY5" fmla="*/ 8079782 h 8079782"/>
              <a:gd name="connsiteX0" fmla="*/ 0 w 5533705"/>
              <a:gd name="connsiteY0" fmla="*/ 8079782 h 8079782"/>
              <a:gd name="connsiteX1" fmla="*/ 237394 w 5533705"/>
              <a:gd name="connsiteY1" fmla="*/ 3310517 h 8079782"/>
              <a:gd name="connsiteX2" fmla="*/ 2156730 w 5533705"/>
              <a:gd name="connsiteY2" fmla="*/ 0 h 8079782"/>
              <a:gd name="connsiteX3" fmla="*/ 5533705 w 5533705"/>
              <a:gd name="connsiteY3" fmla="*/ 5813426 h 8079782"/>
              <a:gd name="connsiteX4" fmla="*/ 5030639 w 5533705"/>
              <a:gd name="connsiteY4" fmla="*/ 6750018 h 8079782"/>
              <a:gd name="connsiteX5" fmla="*/ 0 w 5533705"/>
              <a:gd name="connsiteY5" fmla="*/ 8079782 h 8079782"/>
              <a:gd name="connsiteX0" fmla="*/ 644136 w 5296311"/>
              <a:gd name="connsiteY0" fmla="*/ 6929312 h 6929312"/>
              <a:gd name="connsiteX1" fmla="*/ 0 w 5296311"/>
              <a:gd name="connsiteY1" fmla="*/ 3310517 h 6929312"/>
              <a:gd name="connsiteX2" fmla="*/ 1919336 w 5296311"/>
              <a:gd name="connsiteY2" fmla="*/ 0 h 6929312"/>
              <a:gd name="connsiteX3" fmla="*/ 5296311 w 5296311"/>
              <a:gd name="connsiteY3" fmla="*/ 5813426 h 6929312"/>
              <a:gd name="connsiteX4" fmla="*/ 4793245 w 5296311"/>
              <a:gd name="connsiteY4" fmla="*/ 6750018 h 6929312"/>
              <a:gd name="connsiteX5" fmla="*/ 644136 w 5296311"/>
              <a:gd name="connsiteY5" fmla="*/ 6929312 h 6929312"/>
              <a:gd name="connsiteX0" fmla="*/ 23069 w 5296311"/>
              <a:gd name="connsiteY0" fmla="*/ 7142532 h 7142532"/>
              <a:gd name="connsiteX1" fmla="*/ 0 w 5296311"/>
              <a:gd name="connsiteY1" fmla="*/ 3310517 h 7142532"/>
              <a:gd name="connsiteX2" fmla="*/ 1919336 w 5296311"/>
              <a:gd name="connsiteY2" fmla="*/ 0 h 7142532"/>
              <a:gd name="connsiteX3" fmla="*/ 5296311 w 5296311"/>
              <a:gd name="connsiteY3" fmla="*/ 5813426 h 7142532"/>
              <a:gd name="connsiteX4" fmla="*/ 4793245 w 5296311"/>
              <a:gd name="connsiteY4" fmla="*/ 6750018 h 7142532"/>
              <a:gd name="connsiteX5" fmla="*/ 23069 w 5296311"/>
              <a:gd name="connsiteY5" fmla="*/ 7142532 h 7142532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4797985 w 5301051"/>
              <a:gd name="connsiteY4" fmla="*/ 6750018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301051 w 5301051"/>
              <a:gd name="connsiteY3" fmla="*/ 5813426 h 7142535"/>
              <a:gd name="connsiteX4" fmla="*/ 5178041 w 5301051"/>
              <a:gd name="connsiteY4" fmla="*/ 7139371 h 7142535"/>
              <a:gd name="connsiteX5" fmla="*/ 0 w 5301051"/>
              <a:gd name="connsiteY5" fmla="*/ 7142535 h 7142535"/>
              <a:gd name="connsiteX0" fmla="*/ 0 w 5301051"/>
              <a:gd name="connsiteY0" fmla="*/ 7142535 h 7142535"/>
              <a:gd name="connsiteX1" fmla="*/ 4740 w 5301051"/>
              <a:gd name="connsiteY1" fmla="*/ 3310517 h 7142535"/>
              <a:gd name="connsiteX2" fmla="*/ 1924076 w 5301051"/>
              <a:gd name="connsiteY2" fmla="*/ 0 h 7142535"/>
              <a:gd name="connsiteX3" fmla="*/ 5160914 w 5301051"/>
              <a:gd name="connsiteY3" fmla="*/ 5587359 h 7142535"/>
              <a:gd name="connsiteX4" fmla="*/ 5301051 w 5301051"/>
              <a:gd name="connsiteY4" fmla="*/ 5813426 h 7142535"/>
              <a:gd name="connsiteX5" fmla="*/ 5178041 w 5301051"/>
              <a:gd name="connsiteY5" fmla="*/ 7139371 h 7142535"/>
              <a:gd name="connsiteX6" fmla="*/ 0 w 5301051"/>
              <a:gd name="connsiteY6" fmla="*/ 7142535 h 7142535"/>
              <a:gd name="connsiteX0" fmla="*/ 0 w 5178041"/>
              <a:gd name="connsiteY0" fmla="*/ 7142535 h 7142535"/>
              <a:gd name="connsiteX1" fmla="*/ 4740 w 5178041"/>
              <a:gd name="connsiteY1" fmla="*/ 3310517 h 7142535"/>
              <a:gd name="connsiteX2" fmla="*/ 1924076 w 5178041"/>
              <a:gd name="connsiteY2" fmla="*/ 0 h 7142535"/>
              <a:gd name="connsiteX3" fmla="*/ 5160914 w 5178041"/>
              <a:gd name="connsiteY3" fmla="*/ 5587359 h 7142535"/>
              <a:gd name="connsiteX4" fmla="*/ 5178041 w 5178041"/>
              <a:gd name="connsiteY4" fmla="*/ 7139371 h 7142535"/>
              <a:gd name="connsiteX5" fmla="*/ 0 w 5178041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4902376 w 5160914"/>
              <a:gd name="connsiteY4" fmla="*/ 6991698 h 7142535"/>
              <a:gd name="connsiteX5" fmla="*/ 0 w 5160914"/>
              <a:gd name="connsiteY5" fmla="*/ 7142535 h 7142535"/>
              <a:gd name="connsiteX0" fmla="*/ 0 w 5160914"/>
              <a:gd name="connsiteY0" fmla="*/ 7142535 h 7142535"/>
              <a:gd name="connsiteX1" fmla="*/ 4740 w 5160914"/>
              <a:gd name="connsiteY1" fmla="*/ 3310517 h 7142535"/>
              <a:gd name="connsiteX2" fmla="*/ 1924076 w 5160914"/>
              <a:gd name="connsiteY2" fmla="*/ 0 h 7142535"/>
              <a:gd name="connsiteX3" fmla="*/ 5160914 w 5160914"/>
              <a:gd name="connsiteY3" fmla="*/ 5587359 h 7142535"/>
              <a:gd name="connsiteX4" fmla="*/ 5153428 w 5160914"/>
              <a:gd name="connsiteY4" fmla="*/ 7114759 h 7142535"/>
              <a:gd name="connsiteX5" fmla="*/ 0 w 5160914"/>
              <a:gd name="connsiteY5" fmla="*/ 7142535 h 71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0914" h="7142535">
                <a:moveTo>
                  <a:pt x="0" y="7142535"/>
                </a:moveTo>
                <a:lnTo>
                  <a:pt x="4740" y="3310517"/>
                </a:lnTo>
                <a:lnTo>
                  <a:pt x="1924076" y="0"/>
                </a:lnTo>
                <a:lnTo>
                  <a:pt x="5160914" y="5587359"/>
                </a:lnTo>
                <a:cubicBezTo>
                  <a:pt x="5158419" y="6096492"/>
                  <a:pt x="5155923" y="6605626"/>
                  <a:pt x="5153428" y="7114759"/>
                </a:cubicBezTo>
                <a:lnTo>
                  <a:pt x="0" y="7142535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riangle isocèle 14"/>
          <p:cNvSpPr/>
          <p:nvPr userDrawn="1"/>
        </p:nvSpPr>
        <p:spPr>
          <a:xfrm rot="16200000">
            <a:off x="5961948" y="610317"/>
            <a:ext cx="3417759" cy="2946344"/>
          </a:xfrm>
          <a:prstGeom prst="triangle">
            <a:avLst/>
          </a:prstGeom>
          <a:solidFill>
            <a:srgbClr val="E6E6E6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367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-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isocèle 4"/>
          <p:cNvSpPr/>
          <p:nvPr userDrawn="1"/>
        </p:nvSpPr>
        <p:spPr>
          <a:xfrm rot="16200000" flipV="1">
            <a:off x="1471792" y="-441273"/>
            <a:ext cx="4112981" cy="709937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 userDrawn="1">
            <p:ph type="title"/>
          </p:nvPr>
        </p:nvSpPr>
        <p:spPr>
          <a:xfrm>
            <a:off x="457200" y="3285075"/>
            <a:ext cx="5622328" cy="567349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1" name="Espace réservé du texte 6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3931026"/>
            <a:ext cx="5622328" cy="486486"/>
          </a:xfrm>
        </p:spPr>
        <p:txBody>
          <a:bodyPr>
            <a:no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410" y="75812"/>
            <a:ext cx="1527070" cy="490779"/>
          </a:xfrm>
          <a:prstGeom prst="rect">
            <a:avLst/>
          </a:prstGeom>
        </p:spPr>
      </p:pic>
      <p:sp>
        <p:nvSpPr>
          <p:cNvPr id="17" name="Triangle isocèle 4"/>
          <p:cNvSpPr/>
          <p:nvPr userDrawn="1"/>
        </p:nvSpPr>
        <p:spPr>
          <a:xfrm rot="5400000">
            <a:off x="979216" y="-1022025"/>
            <a:ext cx="2756190" cy="4757431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Triangle isocèle 4"/>
          <p:cNvSpPr/>
          <p:nvPr userDrawn="1"/>
        </p:nvSpPr>
        <p:spPr>
          <a:xfrm rot="16200000" flipV="1">
            <a:off x="1471792" y="-441272"/>
            <a:ext cx="4112981" cy="7099373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998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1275227"/>
            <a:ext cx="8229600" cy="342814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36881"/>
            <a:ext cx="1975071" cy="634756"/>
          </a:xfrm>
          <a:prstGeom prst="rect">
            <a:avLst/>
          </a:prstGeom>
        </p:spPr>
      </p:pic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63917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58739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1" y="1278175"/>
            <a:ext cx="3935666" cy="33708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contenu 2"/>
          <p:cNvSpPr>
            <a:spLocks noGrp="1"/>
          </p:cNvSpPr>
          <p:nvPr>
            <p:ph idx="13" hasCustomPrompt="1"/>
          </p:nvPr>
        </p:nvSpPr>
        <p:spPr>
          <a:xfrm>
            <a:off x="4725976" y="1278175"/>
            <a:ext cx="3963426" cy="33708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v"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73" y="31017"/>
            <a:ext cx="1896977" cy="609658"/>
          </a:xfrm>
          <a:prstGeom prst="rect">
            <a:avLst/>
          </a:prstGeom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57199" y="640675"/>
            <a:ext cx="7989521" cy="567349"/>
          </a:xfrm>
        </p:spPr>
        <p:txBody>
          <a:bodyPr>
            <a:normAutofit/>
          </a:bodyPr>
          <a:lstStyle>
            <a:lvl1pPr algn="l">
              <a:defRPr sz="3200" b="0">
                <a:solidFill>
                  <a:srgbClr val="F07F3C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0501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8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43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392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rgbClr val="8C8B8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Image 8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11" name="Triangle isocèle 4"/>
          <p:cNvSpPr/>
          <p:nvPr userDrawn="1"/>
        </p:nvSpPr>
        <p:spPr>
          <a:xfrm rot="16200000" flipV="1">
            <a:off x="1077581" y="996462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0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Triangle isocèle 4"/>
          <p:cNvSpPr/>
          <p:nvPr userDrawn="1"/>
        </p:nvSpPr>
        <p:spPr>
          <a:xfrm rot="16200000" flipV="1">
            <a:off x="1077581" y="996462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riangle isocèle 4"/>
          <p:cNvSpPr/>
          <p:nvPr userDrawn="1"/>
        </p:nvSpPr>
        <p:spPr>
          <a:xfrm rot="5400000" flipH="1" flipV="1">
            <a:off x="5066478" y="1065978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E6E6E6">
              <a:alpha val="24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1760836" y="1685990"/>
            <a:ext cx="5622328" cy="1180330"/>
          </a:xfrm>
        </p:spPr>
        <p:txBody>
          <a:bodyPr>
            <a:noAutofit/>
          </a:bodyPr>
          <a:lstStyle>
            <a:lvl1pPr algn="ctr">
              <a:defRPr sz="2400" b="0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Merci de votre attention/</a:t>
            </a:r>
            <a:br>
              <a:rPr lang="fr-FR" dirty="0"/>
            </a:br>
            <a:r>
              <a:rPr lang="fr-FR" dirty="0"/>
              <a:t>Questions-suggestions/...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6328198" y="3952223"/>
            <a:ext cx="2465236" cy="875838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tx1"/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400"/>
            </a:lvl3pPr>
            <a:lvl4pPr marL="1371600" indent="0" algn="r">
              <a:buNone/>
              <a:defRPr sz="1400"/>
            </a:lvl4pPr>
            <a:lvl5pPr marL="1828800" indent="0" algn="r">
              <a:buNone/>
              <a:defRPr sz="1400"/>
            </a:lvl5pPr>
          </a:lstStyle>
          <a:p>
            <a:pPr lvl="0"/>
            <a:r>
              <a:rPr lang="fr-FR" sz="1400" dirty="0">
                <a:solidFill>
                  <a:srgbClr val="F07F3C"/>
                </a:solidFill>
              </a:rPr>
              <a:t>Contact</a:t>
            </a:r>
            <a:endParaRPr lang="fr-FR" dirty="0"/>
          </a:p>
          <a:p>
            <a:pPr lvl="0"/>
            <a:r>
              <a:rPr lang="fr-FR" dirty="0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sp>
        <p:nvSpPr>
          <p:cNvPr id="10" name="Triangle isocèle 4"/>
          <p:cNvSpPr/>
          <p:nvPr userDrawn="1"/>
        </p:nvSpPr>
        <p:spPr>
          <a:xfrm rot="16200000" flipV="1">
            <a:off x="1098986" y="975057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5060436" y="1054815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469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941" y="1969454"/>
            <a:ext cx="3748117" cy="120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 userDrawn="1">
            <p:ph type="title"/>
          </p:nvPr>
        </p:nvSpPr>
        <p:spPr>
          <a:xfrm>
            <a:off x="848915" y="1987058"/>
            <a:ext cx="7493796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07F3C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7" name="Espace réservé du texte 6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12181" y="2633009"/>
            <a:ext cx="5119638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400"/>
            </a:lvl4pPr>
            <a:lvl5pPr marL="1828800" indent="0" algn="ctr">
              <a:buNone/>
              <a:defRPr sz="2400"/>
            </a:lvl5pPr>
          </a:lstStyle>
          <a:p>
            <a:pPr lvl="0"/>
            <a:r>
              <a:rPr lang="fr-FR" dirty="0"/>
              <a:t>Cliquez et modifier le texte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67" y="240925"/>
            <a:ext cx="2305067" cy="740816"/>
          </a:xfrm>
          <a:prstGeom prst="rect">
            <a:avLst/>
          </a:prstGeom>
        </p:spPr>
      </p:pic>
      <p:sp>
        <p:nvSpPr>
          <p:cNvPr id="10" name="Triangle isocèle 4"/>
          <p:cNvSpPr/>
          <p:nvPr userDrawn="1"/>
        </p:nvSpPr>
        <p:spPr>
          <a:xfrm rot="16200000" flipV="1">
            <a:off x="1098986" y="975057"/>
            <a:ext cx="3069456" cy="5298156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07F3C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Triangle isocèle 4"/>
          <p:cNvSpPr/>
          <p:nvPr userDrawn="1"/>
        </p:nvSpPr>
        <p:spPr>
          <a:xfrm rot="5400000" flipH="1" flipV="1">
            <a:off x="5060436" y="1054815"/>
            <a:ext cx="3007184" cy="5190669"/>
          </a:xfrm>
          <a:custGeom>
            <a:avLst/>
            <a:gdLst>
              <a:gd name="connsiteX0" fmla="*/ 0 w 1060704"/>
              <a:gd name="connsiteY0" fmla="*/ 914400 h 914400"/>
              <a:gd name="connsiteX1" fmla="*/ 530352 w 1060704"/>
              <a:gd name="connsiteY1" fmla="*/ 0 h 914400"/>
              <a:gd name="connsiteX2" fmla="*/ 1060704 w 1060704"/>
              <a:gd name="connsiteY2" fmla="*/ 914400 h 914400"/>
              <a:gd name="connsiteX3" fmla="*/ 0 w 1060704"/>
              <a:gd name="connsiteY3" fmla="*/ 914400 h 914400"/>
              <a:gd name="connsiteX0" fmla="*/ 0 w 530695"/>
              <a:gd name="connsiteY0" fmla="*/ 910958 h 914400"/>
              <a:gd name="connsiteX1" fmla="*/ 343 w 530695"/>
              <a:gd name="connsiteY1" fmla="*/ 0 h 914400"/>
              <a:gd name="connsiteX2" fmla="*/ 530695 w 530695"/>
              <a:gd name="connsiteY2" fmla="*/ 914400 h 914400"/>
              <a:gd name="connsiteX3" fmla="*/ 0 w 530695"/>
              <a:gd name="connsiteY3" fmla="*/ 910958 h 914400"/>
              <a:gd name="connsiteX0" fmla="*/ 0 w 530695"/>
              <a:gd name="connsiteY0" fmla="*/ 916027 h 916027"/>
              <a:gd name="connsiteX1" fmla="*/ 343 w 530695"/>
              <a:gd name="connsiteY1" fmla="*/ 0 h 916027"/>
              <a:gd name="connsiteX2" fmla="*/ 530695 w 530695"/>
              <a:gd name="connsiteY2" fmla="*/ 914400 h 916027"/>
              <a:gd name="connsiteX3" fmla="*/ 0 w 530695"/>
              <a:gd name="connsiteY3" fmla="*/ 916027 h 91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695" h="916027">
                <a:moveTo>
                  <a:pt x="0" y="916027"/>
                </a:moveTo>
                <a:cubicBezTo>
                  <a:pt x="114" y="612374"/>
                  <a:pt x="229" y="303653"/>
                  <a:pt x="343" y="0"/>
                </a:cubicBezTo>
                <a:lnTo>
                  <a:pt x="530695" y="914400"/>
                </a:lnTo>
                <a:lnTo>
                  <a:pt x="0" y="916027"/>
                </a:lnTo>
                <a:close/>
              </a:path>
            </a:pathLst>
          </a:custGeom>
          <a:solidFill>
            <a:srgbClr val="F8AA00">
              <a:alpha val="7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365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FR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4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0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F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FR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" y="0"/>
            <a:ext cx="91416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hiffres-ppt_16-9_EN-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6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ULiege 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hiffres-ppt_EN-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" y="0"/>
            <a:ext cx="91437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CFB3C-5329-804D-A21F-9A0246BF7A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3" r:id="rId3"/>
    <p:sldLayoutId id="2147483649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53" r:id="rId10"/>
    <p:sldLayoutId id="2147483654" r:id="rId11"/>
    <p:sldLayoutId id="2147483655" r:id="rId12"/>
    <p:sldLayoutId id="2147483662" r:id="rId13"/>
    <p:sldLayoutId id="2147483660" r:id="rId14"/>
    <p:sldLayoutId id="2147483672" r:id="rId15"/>
    <p:sldLayoutId id="2147483671" r:id="rId16"/>
    <p:sldLayoutId id="2147483657" r:id="rId17"/>
    <p:sldLayoutId id="2147483661" r:id="rId18"/>
    <p:sldLayoutId id="2147483664" r:id="rId19"/>
    <p:sldLayoutId id="2147483663" r:id="rId20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07F3C"/>
        </a:buClr>
        <a:buSzPct val="55000"/>
        <a:buFont typeface="Lucida Grande"/>
        <a:buChar char="▶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07F3C"/>
        </a:buClr>
        <a:buFont typeface="Lucida Grande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‑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07F3C"/>
        </a:buClr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54.jpg"/><Relationship Id="rId4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chart" Target="../charts/chart2.xml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9.png"/><Relationship Id="rId5" Type="http://schemas.openxmlformats.org/officeDocument/2006/relationships/image" Target="../media/image9.png"/><Relationship Id="rId4" Type="http://schemas.openxmlformats.org/officeDocument/2006/relationships/chart" Target="../charts/chart3.xml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8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9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63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Relationship Id="rId9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svg"/><Relationship Id="rId11" Type="http://schemas.openxmlformats.org/officeDocument/2006/relationships/image" Target="../media/image9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emf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32.pn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5.jp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12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svg"/><Relationship Id="rId11" Type="http://schemas.openxmlformats.org/officeDocument/2006/relationships/image" Target="../media/image43.jpg"/><Relationship Id="rId5" Type="http://schemas.openxmlformats.org/officeDocument/2006/relationships/image" Target="../media/image38.png"/><Relationship Id="rId10" Type="http://schemas.openxmlformats.org/officeDocument/2006/relationships/image" Target="../media/image9.png"/><Relationship Id="rId4" Type="http://schemas.openxmlformats.org/officeDocument/2006/relationships/image" Target="../media/image37.jpeg"/><Relationship Id="rId9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svg"/><Relationship Id="rId11" Type="http://schemas.openxmlformats.org/officeDocument/2006/relationships/image" Target="../media/image52.sv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68C3081D-34EB-53A3-2B3E-0D419400DF93}"/>
              </a:ext>
            </a:extLst>
          </p:cNvPr>
          <p:cNvSpPr txBox="1">
            <a:spLocks/>
          </p:cNvSpPr>
          <p:nvPr/>
        </p:nvSpPr>
        <p:spPr>
          <a:xfrm>
            <a:off x="1602805" y="1594468"/>
            <a:ext cx="5938390" cy="874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</a:rPr>
              <a:t>Développement de Briques </a:t>
            </a:r>
            <a:r>
              <a:rPr lang="fr-FR" sz="2400" b="1" dirty="0">
                <a:solidFill>
                  <a:srgbClr val="F07F3C"/>
                </a:solidFill>
                <a:latin typeface="Aptos Display" panose="020B0004020202020204" pitchFamily="34" charset="0"/>
              </a:rPr>
              <a:t>C</a:t>
            </a:r>
            <a:r>
              <a:rPr lang="fr-FR" sz="2400" b="1" noProof="0" dirty="0" err="1">
                <a:solidFill>
                  <a:srgbClr val="F07F3C"/>
                </a:solidFill>
                <a:latin typeface="Aptos Display" panose="020B0004020202020204" pitchFamily="34" charset="0"/>
              </a:rPr>
              <a:t>omprimées</a:t>
            </a:r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</a:rPr>
              <a:t> à faible impact environnemental</a:t>
            </a:r>
            <a:r>
              <a:rPr lang="fr-FR" sz="2400" b="1" dirty="0">
                <a:solidFill>
                  <a:srgbClr val="F07F3C"/>
                </a:solidFill>
                <a:latin typeface="Aptos Display" panose="020B0004020202020204" pitchFamily="34" charset="0"/>
              </a:rPr>
              <a:t> </a:t>
            </a:r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</a:rPr>
              <a:t>à base de </a:t>
            </a:r>
            <a:r>
              <a:rPr lang="fr-FR" sz="2400" b="1" dirty="0">
                <a:solidFill>
                  <a:srgbClr val="F07F3C"/>
                </a:solidFill>
                <a:latin typeface="Aptos Display" panose="020B0004020202020204" pitchFamily="34" charset="0"/>
              </a:rPr>
              <a:t>S</a:t>
            </a:r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</a:rPr>
              <a:t>able </a:t>
            </a:r>
            <a:r>
              <a:rPr lang="fr-FR" sz="2400" b="1" dirty="0">
                <a:solidFill>
                  <a:srgbClr val="F07F3C"/>
                </a:solidFill>
                <a:latin typeface="Aptos Display" panose="020B0004020202020204" pitchFamily="34" charset="0"/>
              </a:rPr>
              <a:t>R</a:t>
            </a:r>
            <a:r>
              <a:rPr lang="fr-FR" sz="2400" b="1" noProof="0" dirty="0" err="1">
                <a:solidFill>
                  <a:srgbClr val="F07F3C"/>
                </a:solidFill>
                <a:latin typeface="Aptos Display" panose="020B0004020202020204" pitchFamily="34" charset="0"/>
              </a:rPr>
              <a:t>ecyclé</a:t>
            </a:r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</a:rPr>
              <a:t> et de </a:t>
            </a:r>
            <a:r>
              <a:rPr lang="fr-FR" sz="2400" b="1" dirty="0">
                <a:solidFill>
                  <a:srgbClr val="F07F3C"/>
                </a:solidFill>
                <a:latin typeface="Aptos Display" panose="020B0004020202020204" pitchFamily="34" charset="0"/>
              </a:rPr>
              <a:t>F</a:t>
            </a:r>
            <a:r>
              <a:rPr lang="fr-FR" sz="2400" b="1" noProof="0" dirty="0" err="1">
                <a:solidFill>
                  <a:srgbClr val="F07F3C"/>
                </a:solidFill>
                <a:latin typeface="Aptos Display" panose="020B0004020202020204" pitchFamily="34" charset="0"/>
              </a:rPr>
              <a:t>ines</a:t>
            </a:r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</a:rPr>
              <a:t> de Lavage</a:t>
            </a:r>
          </a:p>
          <a:p>
            <a:pPr marL="0" indent="0" algn="ctr">
              <a:buNone/>
            </a:pPr>
            <a:endParaRPr lang="fr-FR" sz="1400" i="1" noProof="0" dirty="0"/>
          </a:p>
        </p:txBody>
      </p:sp>
      <p:pic>
        <p:nvPicPr>
          <p:cNvPr id="1026" name="Picture 2" descr="Logo INSA Lyon - Maison des mathématiques et de l'Informatique">
            <a:extLst>
              <a:ext uri="{FF2B5EF4-FFF2-40B4-BE49-F238E27FC236}">
                <a16:creationId xmlns:a16="http://schemas.microsoft.com/office/drawing/2014/main" id="{5035DD6A-4378-5F49-9AB6-976055A4E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40" y="334334"/>
            <a:ext cx="1925202" cy="5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FE9E7C-FBE8-8A41-B787-338DA6F311E1}"/>
              </a:ext>
            </a:extLst>
          </p:cNvPr>
          <p:cNvSpPr txBox="1"/>
          <p:nvPr/>
        </p:nvSpPr>
        <p:spPr>
          <a:xfrm>
            <a:off x="2257425" y="346851"/>
            <a:ext cx="46291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effectLst/>
                <a:latin typeface="Aptos" panose="020B0004020202020204" pitchFamily="34" charset="0"/>
                <a:ea typeface="MS Mincho" panose="02020609040205080304" pitchFamily="49" charset="-128"/>
              </a:rPr>
              <a:t>23</a:t>
            </a:r>
            <a:r>
              <a:rPr lang="fr-FR" sz="1100" baseline="30000" dirty="0">
                <a:effectLst/>
                <a:latin typeface="Aptos" panose="020B0004020202020204" pitchFamily="34" charset="0"/>
                <a:ea typeface="MS Mincho" panose="02020609040205080304" pitchFamily="49" charset="-128"/>
              </a:rPr>
              <a:t>e</a:t>
            </a:r>
            <a:r>
              <a:rPr lang="fr-FR" sz="1100" dirty="0">
                <a:effectLst/>
                <a:latin typeface="Aptos" panose="020B0004020202020204" pitchFamily="34" charset="0"/>
                <a:ea typeface="MS Mincho" panose="02020609040205080304" pitchFamily="49" charset="-128"/>
              </a:rPr>
              <a:t> édition des journées scientifiques du (RF)²B</a:t>
            </a:r>
          </a:p>
          <a:p>
            <a:pPr algn="ctr"/>
            <a:r>
              <a:rPr lang="fr-FR" sz="1100" dirty="0">
                <a:latin typeface="Aptos" panose="020B0004020202020204" pitchFamily="34" charset="0"/>
                <a:ea typeface="MS Mincho" panose="02020609040205080304" pitchFamily="49" charset="-128"/>
              </a:rPr>
              <a:t>8-9 juillet 2025, Nancy</a:t>
            </a:r>
          </a:p>
          <a:p>
            <a:pPr algn="ctr"/>
            <a:r>
              <a:rPr lang="fr-FR" sz="1100" dirty="0">
                <a:latin typeface="Aptos" panose="020B0004020202020204" pitchFamily="34" charset="0"/>
              </a:rPr>
              <a:t>« Diminuer l’empreinte carbone et environnementale des bétons »</a:t>
            </a:r>
            <a:endParaRPr lang="fr-BE" sz="1000" dirty="0">
              <a:latin typeface="Aptos" panose="020B00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20EDE7-94E1-0326-CB97-91A06F888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2" y="240925"/>
            <a:ext cx="2305067" cy="740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Espace réservé du texte 2">
                <a:extLst>
                  <a:ext uri="{FF2B5EF4-FFF2-40B4-BE49-F238E27FC236}">
                    <a16:creationId xmlns:a16="http://schemas.microsoft.com/office/drawing/2014/main" id="{359066DC-AA37-5F5D-6AE9-16A342C7EB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2805" y="2935924"/>
                <a:ext cx="5938390" cy="87496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SzPct val="55000"/>
                  <a:buFont typeface="Lucida Grande"/>
                  <a:buChar char="▶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‑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Lucida Grande"/>
                  <a:buChar char="›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‑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400" b="1" dirty="0">
                            <a:latin typeface="Aptos" panose="020B0004020202020204" pitchFamily="34" charset="0"/>
                          </a:rPr>
                          <m:t>J</m:t>
                        </m:r>
                        <m:r>
                          <m:rPr>
                            <m:nor/>
                          </m:rPr>
                          <a:rPr lang="fr-FR" sz="1400" b="1" i="0" dirty="0" smtClean="0">
                            <a:latin typeface="Aptos" panose="020B0004020202020204" pitchFamily="34" charset="0"/>
                          </a:rPr>
                          <m:t>ulien</m:t>
                        </m:r>
                        <m:r>
                          <m:rPr>
                            <m:nor/>
                          </m:rPr>
                          <a:rPr lang="fr-FR" sz="1400" b="1" dirty="0">
                            <a:latin typeface="Aptos" panose="020B00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1400" b="1" dirty="0">
                            <a:latin typeface="Aptos" panose="020B0004020202020204" pitchFamily="34" charset="0"/>
                          </a:rPr>
                          <m:t>Troquay</m:t>
                        </m:r>
                      </m:e>
                      <m:sup>
                        <m:r>
                          <a:rPr lang="fr-FR" sz="1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fr-FR" sz="1400" dirty="0">
                    <a:latin typeface="Aptos" panose="020B0004020202020204" pitchFamily="34" charset="0"/>
                  </a:rPr>
                  <a:t>, E. Doitrand²,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400" b="0" i="0" smtClean="0">
                            <a:latin typeface="Aptos" panose="020B000402020202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fr-FR" sz="1400" dirty="0">
                            <a:latin typeface="Aptos" panose="020B0004020202020204" pitchFamily="34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fr-FR" sz="1400" b="0" i="0" dirty="0" smtClean="0">
                            <a:latin typeface="Aptos" panose="020B0004020202020204" pitchFamily="34" charset="0"/>
                          </a:rPr>
                          <m:t>Libert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fr-FR" sz="1400" dirty="0">
                    <a:latin typeface="Aptos" panose="020B00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400" b="0" i="0" smtClean="0">
                            <a:latin typeface="Aptos" panose="020B000402020202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fr-FR" sz="1400" dirty="0">
                            <a:latin typeface="Aptos" panose="020B0004020202020204" pitchFamily="34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fr-FR" sz="1400" b="0" i="0" dirty="0" smtClean="0">
                            <a:latin typeface="Aptos" panose="020B0004020202020204" pitchFamily="34" charset="0"/>
                          </a:rPr>
                          <m:t>Grigolett</m:t>
                        </m:r>
                        <m:r>
                          <m:rPr>
                            <m:nor/>
                          </m:rPr>
                          <a:rPr lang="fr-FR" sz="1400" dirty="0">
                            <a:latin typeface="Aptos" panose="020B0004020202020204" pitchFamily="34" charset="0"/>
                          </a:rPr>
                          <m:t>o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fr-FR" sz="1400" dirty="0">
                    <a:latin typeface="Aptos" panose="020B00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fr-FR" sz="1400" b="0" i="0" smtClean="0">
                            <a:latin typeface="Aptos" panose="020B000402020202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fr-FR" sz="1400" dirty="0">
                            <a:latin typeface="Aptos" panose="020B0004020202020204" pitchFamily="34" charset="0"/>
                          </a:rPr>
                          <m:t>. </m:t>
                        </m:r>
                        <m:r>
                          <m:rPr>
                            <m:nor/>
                          </m:rPr>
                          <a:rPr lang="fr-FR" sz="1400" b="0" i="0" dirty="0" smtClean="0">
                            <a:latin typeface="Aptos" panose="020B0004020202020204" pitchFamily="34" charset="0"/>
                          </a:rPr>
                          <m:t>Courard</m:t>
                        </m:r>
                      </m:e>
                      <m:sup>
                        <m:r>
                          <a:rPr lang="fr-FR" sz="14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fr-FR" sz="1400" dirty="0">
                  <a:latin typeface="Aptos" panose="020B0004020202020204" pitchFamily="34" charset="0"/>
                </a:endParaRPr>
              </a:p>
              <a:p>
                <a:pPr marL="0" indent="0" algn="ctr">
                  <a:buNone/>
                </a:pPr>
                <a:endParaRPr lang="fr-FR" sz="1400" i="1" noProof="0" dirty="0"/>
              </a:p>
            </p:txBody>
          </p:sp>
        </mc:Choice>
        <mc:Fallback xmlns="">
          <p:sp>
            <p:nvSpPr>
              <p:cNvPr id="5" name="Espace réservé du texte 2">
                <a:extLst>
                  <a:ext uri="{FF2B5EF4-FFF2-40B4-BE49-F238E27FC236}">
                    <a16:creationId xmlns:a16="http://schemas.microsoft.com/office/drawing/2014/main" id="{359066DC-AA37-5F5D-6AE9-16A342C7E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805" y="2935924"/>
                <a:ext cx="5938390" cy="874966"/>
              </a:xfrm>
              <a:prstGeom prst="rect">
                <a:avLst/>
              </a:prstGeom>
              <a:blipFill>
                <a:blip r:embed="rId5"/>
                <a:stretch>
                  <a:fillRect t="-699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ce réservé du texte 2">
                <a:extLst>
                  <a:ext uri="{FF2B5EF4-FFF2-40B4-BE49-F238E27FC236}">
                    <a16:creationId xmlns:a16="http://schemas.microsoft.com/office/drawing/2014/main" id="{BDC8E107-4DFE-1845-35C6-F8A05527FE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2805" y="3180310"/>
                <a:ext cx="5938390" cy="87496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SzPct val="55000"/>
                  <a:buFont typeface="Lucida Grande"/>
                  <a:buChar char="▶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‑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Lucida Grande"/>
                  <a:buChar char="›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‑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10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fr-FR" sz="1100" b="0" i="1" noProof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fr-FR" sz="1100" i="1" dirty="0">
                    <a:latin typeface="Aptos" panose="020B0004020202020204" pitchFamily="34" charset="0"/>
                  </a:rPr>
                  <a:t>Université de Liège, Urban and </a:t>
                </a:r>
                <a:r>
                  <a:rPr lang="fr-FR" sz="1100" i="1" dirty="0" err="1">
                    <a:latin typeface="Aptos" panose="020B0004020202020204" pitchFamily="34" charset="0"/>
                  </a:rPr>
                  <a:t>Environmental</a:t>
                </a:r>
                <a:r>
                  <a:rPr lang="fr-FR" sz="1100" i="1" dirty="0">
                    <a:latin typeface="Aptos" panose="020B0004020202020204" pitchFamily="34" charset="0"/>
                  </a:rPr>
                  <a:t> Engineering, Belgique</a:t>
                </a:r>
              </a:p>
              <a:p>
                <a:pPr marL="0" indent="0" algn="ctr">
                  <a:buNone/>
                </a:pPr>
                <a:endParaRPr lang="fr-FR" sz="1400" i="1" noProof="0" dirty="0"/>
              </a:p>
            </p:txBody>
          </p:sp>
        </mc:Choice>
        <mc:Fallback xmlns="">
          <p:sp>
            <p:nvSpPr>
              <p:cNvPr id="7" name="Espace réservé du texte 2">
                <a:extLst>
                  <a:ext uri="{FF2B5EF4-FFF2-40B4-BE49-F238E27FC236}">
                    <a16:creationId xmlns:a16="http://schemas.microsoft.com/office/drawing/2014/main" id="{BDC8E107-4DFE-1845-35C6-F8A05527F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805" y="3180310"/>
                <a:ext cx="5938390" cy="8749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Espace réservé du texte 2">
                <a:extLst>
                  <a:ext uri="{FF2B5EF4-FFF2-40B4-BE49-F238E27FC236}">
                    <a16:creationId xmlns:a16="http://schemas.microsoft.com/office/drawing/2014/main" id="{E753885D-D1C8-9C9E-DD1C-EBDF75F07B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02805" y="3373407"/>
                <a:ext cx="5938390" cy="87496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SzPct val="55000"/>
                  <a:buFont typeface="Lucida Grande"/>
                  <a:buChar char="▶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‑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Lucida Grande"/>
                  <a:buChar char="›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‑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07F3C"/>
                  </a:buClr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1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fr-FR" sz="1100" b="0" i="1" noProof="0" smtClean="0"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fr-FR" sz="1100" b="0" i="1" noProof="0" dirty="0">
                    <a:latin typeface="Aptos" panose="020B0004020202020204" pitchFamily="34" charset="0"/>
                  </a:rPr>
                  <a:t> INSA Lyon, Département Génie Civil et Urbanisme, France</a:t>
                </a:r>
              </a:p>
              <a:p>
                <a:pPr marL="0" indent="0" algn="ctr">
                  <a:buNone/>
                </a:pPr>
                <a:endParaRPr lang="fr-FR" sz="1400" i="1" noProof="0" dirty="0"/>
              </a:p>
            </p:txBody>
          </p:sp>
        </mc:Choice>
        <mc:Fallback xmlns="">
          <p:sp>
            <p:nvSpPr>
              <p:cNvPr id="8" name="Espace réservé du texte 2">
                <a:extLst>
                  <a:ext uri="{FF2B5EF4-FFF2-40B4-BE49-F238E27FC236}">
                    <a16:creationId xmlns:a16="http://schemas.microsoft.com/office/drawing/2014/main" id="{E753885D-D1C8-9C9E-DD1C-EBDF75F07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805" y="3373407"/>
                <a:ext cx="5938390" cy="8749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1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1D0EC-E57E-2D49-EF1C-32501ACC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A171644-C672-BEA3-4088-7E182A0A0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8894382-7F57-1614-A594-283DA03B1EC3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77C40A-7DF4-B8AF-721E-EADB8E1189E9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7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9D05412-C574-1ABD-AE5E-EA5FB861A41F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Méthodologie</a:t>
            </a:r>
            <a:endParaRPr lang="fr-BE" b="1" dirty="0">
              <a:solidFill>
                <a:schemeClr val="bg1"/>
              </a:solidFill>
            </a:endParaRPr>
          </a:p>
        </p:txBody>
      </p:sp>
      <p:pic>
        <p:nvPicPr>
          <p:cNvPr id="5" name="Image 4" descr="uLIEGE_DroitSciencesPoCrimino_Logo_U_RVB@2x.png">
            <a:extLst>
              <a:ext uri="{FF2B5EF4-FFF2-40B4-BE49-F238E27FC236}">
                <a16:creationId xmlns:a16="http://schemas.microsoft.com/office/drawing/2014/main" id="{31EDEABD-83AC-6EE8-0319-BFA35D512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6B95DA02-253D-CF5B-8C91-7A65913463E6}"/>
              </a:ext>
            </a:extLst>
          </p:cNvPr>
          <p:cNvSpPr txBox="1">
            <a:spLocks/>
          </p:cNvSpPr>
          <p:nvPr/>
        </p:nvSpPr>
        <p:spPr>
          <a:xfrm>
            <a:off x="669899" y="1498421"/>
            <a:ext cx="5561944" cy="1993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Aptos" panose="020B0004020202020204" pitchFamily="34" charset="0"/>
              </a:rPr>
              <a:t>Teneur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  <a:r>
              <a:rPr lang="en-US" sz="1800" dirty="0" err="1">
                <a:latin typeface="Aptos" panose="020B0004020202020204" pitchFamily="34" charset="0"/>
              </a:rPr>
              <a:t>en</a:t>
            </a:r>
            <a:r>
              <a:rPr lang="en-US" sz="1800" dirty="0">
                <a:latin typeface="Aptos" panose="020B0004020202020204" pitchFamily="34" charset="0"/>
              </a:rPr>
              <a:t> eau </a:t>
            </a:r>
            <a:r>
              <a:rPr lang="en-US" sz="1800" dirty="0" err="1">
                <a:latin typeface="Aptos" panose="020B0004020202020204" pitchFamily="34" charset="0"/>
              </a:rPr>
              <a:t>optimale</a:t>
            </a:r>
            <a:r>
              <a:rPr lang="en-US" sz="1800" dirty="0">
                <a:latin typeface="Aptos" panose="020B00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latin typeface="Aptos" panose="020B0004020202020204" pitchFamily="34" charset="0"/>
              </a:rPr>
              <a:t>              bonne </a:t>
            </a:r>
            <a:r>
              <a:rPr lang="en-US" sz="1800" dirty="0" err="1">
                <a:latin typeface="Aptos" panose="020B0004020202020204" pitchFamily="34" charset="0"/>
              </a:rPr>
              <a:t>consistance</a:t>
            </a:r>
            <a:r>
              <a:rPr lang="en-US" sz="1800" dirty="0">
                <a:latin typeface="Aptos" panose="020B0004020202020204" pitchFamily="34" charset="0"/>
              </a:rPr>
              <a:t> des fines</a:t>
            </a:r>
          </a:p>
          <a:p>
            <a:r>
              <a:rPr lang="en-US" sz="1800" dirty="0">
                <a:latin typeface="Aptos" panose="020B0004020202020204" pitchFamily="34" charset="0"/>
              </a:rPr>
              <a:t>Eau et fines dans un seau fermé pendant 24h</a:t>
            </a:r>
          </a:p>
          <a:p>
            <a:r>
              <a:rPr lang="en-US" sz="1800" dirty="0">
                <a:latin typeface="Aptos" panose="020B0004020202020204" pitchFamily="34" charset="0"/>
              </a:rPr>
              <a:t>Essai non </a:t>
            </a:r>
            <a:r>
              <a:rPr lang="en-US" sz="1800" dirty="0" err="1">
                <a:latin typeface="Aptos" panose="020B0004020202020204" pitchFamily="34" charset="0"/>
              </a:rPr>
              <a:t>normé</a:t>
            </a:r>
            <a:r>
              <a:rPr lang="en-US" sz="1800" dirty="0">
                <a:latin typeface="Aptos" panose="020B0004020202020204" pitchFamily="34" charset="0"/>
              </a:rPr>
              <a:t> (</a:t>
            </a:r>
            <a:r>
              <a:rPr lang="en-US" sz="1800" dirty="0" err="1">
                <a:latin typeface="Aptos" panose="020B0004020202020204" pitchFamily="34" charset="0"/>
              </a:rPr>
              <a:t>qualitatif</a:t>
            </a:r>
            <a:r>
              <a:rPr lang="en-US" sz="1800" dirty="0">
                <a:latin typeface="Aptos" panose="020B0004020202020204" pitchFamily="34" charset="0"/>
              </a:rPr>
              <a:t>)</a:t>
            </a:r>
          </a:p>
          <a:p>
            <a:r>
              <a:rPr lang="en-US" sz="1800" dirty="0">
                <a:latin typeface="Aptos" panose="020B0004020202020204" pitchFamily="34" charset="0"/>
              </a:rPr>
              <a:t>Rapport Eau/Fines optimal = 0,2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F2EE72E-2E80-2635-9770-07A69575C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194" y="613305"/>
            <a:ext cx="2866901" cy="2874571"/>
          </a:xfrm>
          <a:prstGeom prst="rect">
            <a:avLst/>
          </a:prstGeom>
        </p:spPr>
      </p:pic>
      <p:pic>
        <p:nvPicPr>
          <p:cNvPr id="13" name="Image 12" descr="Une image contenant sol&#10;&#10;Le contenu généré par l’IA peut être incorrect.">
            <a:extLst>
              <a:ext uri="{FF2B5EF4-FFF2-40B4-BE49-F238E27FC236}">
                <a16:creationId xmlns:a16="http://schemas.microsoft.com/office/drawing/2014/main" id="{86456801-B8D2-7F74-E4B9-0D9947BF0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328" y="3249915"/>
            <a:ext cx="1255795" cy="167439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24393D1-0ECA-448C-DFB0-37234D592C93}"/>
              </a:ext>
            </a:extLst>
          </p:cNvPr>
          <p:cNvSpPr txBox="1"/>
          <p:nvPr/>
        </p:nvSpPr>
        <p:spPr>
          <a:xfrm>
            <a:off x="464820" y="57559"/>
            <a:ext cx="679704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Demande en eau des fi</a:t>
            </a:r>
            <a:r>
              <a:rPr lang="fr-FR" sz="2400" b="1" dirty="0" err="1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nes</a:t>
            </a:r>
            <a:endParaRPr lang="fr-FR" sz="2400" b="1" noProof="0" dirty="0">
              <a:solidFill>
                <a:srgbClr val="F07F3C"/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7" name="Graphique 16" descr="Ligne fléchée : légèrement incurvée avec un remplissage uni">
            <a:extLst>
              <a:ext uri="{FF2B5EF4-FFF2-40B4-BE49-F238E27FC236}">
                <a16:creationId xmlns:a16="http://schemas.microsoft.com/office/drawing/2014/main" id="{A321AC31-6872-6FCD-206D-DC082655B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626" y="4033481"/>
            <a:ext cx="215248" cy="22634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7E44EF-A05A-09EA-19D4-A738154EB9CF}"/>
              </a:ext>
            </a:extLst>
          </p:cNvPr>
          <p:cNvSpPr txBox="1"/>
          <p:nvPr/>
        </p:nvSpPr>
        <p:spPr>
          <a:xfrm>
            <a:off x="554874" y="3626575"/>
            <a:ext cx="4544757" cy="1000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Aptos" panose="020B0004020202020204" pitchFamily="34" charset="0"/>
              </a:rPr>
              <a:t>Humidification</a:t>
            </a:r>
            <a:r>
              <a:rPr lang="fr-FR" sz="2000" dirty="0">
                <a:latin typeface="Aptos" panose="020B0004020202020204" pitchFamily="34" charset="0"/>
              </a:rPr>
              <a:t> des fines en amont</a:t>
            </a:r>
            <a:endParaRPr lang="fr-BE" sz="2000" dirty="0">
              <a:latin typeface="Aptos" panose="020B0004020202020204" pitchFamily="34" charset="0"/>
            </a:endParaRPr>
          </a:p>
        </p:txBody>
      </p:sp>
      <p:pic>
        <p:nvPicPr>
          <p:cNvPr id="20" name="Graphique 19" descr="Ligne fléchée : légèrement incurvée avec un remplissage uni">
            <a:extLst>
              <a:ext uri="{FF2B5EF4-FFF2-40B4-BE49-F238E27FC236}">
                <a16:creationId xmlns:a16="http://schemas.microsoft.com/office/drawing/2014/main" id="{CC4EE16B-095E-D3BD-9A18-D6FE4B2B8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403" y="1921917"/>
            <a:ext cx="215248" cy="22634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CBA0B60-20DD-56B4-14A8-8F4F325F6485}"/>
              </a:ext>
            </a:extLst>
          </p:cNvPr>
          <p:cNvSpPr txBox="1"/>
          <p:nvPr/>
        </p:nvSpPr>
        <p:spPr>
          <a:xfrm>
            <a:off x="667323" y="720677"/>
            <a:ext cx="3772597" cy="10007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dirty="0">
                <a:latin typeface="Aptos" panose="020B0004020202020204" pitchFamily="34" charset="0"/>
              </a:rPr>
              <a:t>Cakes </a:t>
            </a:r>
            <a:r>
              <a:rPr lang="fr-FR" i="1" dirty="0">
                <a:latin typeface="Aptos" panose="020B0004020202020204" pitchFamily="34" charset="0"/>
              </a:rPr>
              <a:t>difficiles à utiliser </a:t>
            </a:r>
            <a:r>
              <a:rPr lang="fr-FR" dirty="0">
                <a:latin typeface="Aptos" panose="020B0004020202020204" pitchFamily="34" charset="0"/>
              </a:rPr>
              <a:t>en l’état </a:t>
            </a:r>
            <a:r>
              <a:rPr lang="fr-FR" i="1" dirty="0">
                <a:latin typeface="Aptos" panose="020B0004020202020204" pitchFamily="34" charset="0"/>
              </a:rPr>
              <a:t>:</a:t>
            </a:r>
            <a:endParaRPr lang="fr-BE" i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3CBD6-3041-D3E3-9500-C9F9847CE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8237951-AB26-13A4-20F5-0D30756BA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9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0E9CC84-83BB-AAEA-5306-8AC20CA55C2E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09E4F2-4726-F708-6210-E0E1E06267F1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D5BA15-FA24-C659-61B0-FCAE9C17752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8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75BA68-75A4-3FAD-A13A-28CA73FC28A7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Méthodologie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17F9695-A95F-5FA2-BA62-3A7C6FC3D84E}"/>
              </a:ext>
            </a:extLst>
          </p:cNvPr>
          <p:cNvSpPr txBox="1"/>
          <p:nvPr/>
        </p:nvSpPr>
        <p:spPr>
          <a:xfrm>
            <a:off x="464819" y="57559"/>
            <a:ext cx="4918341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  <a:r>
              <a:rPr lang="fr-FR" sz="2400" b="1" noProof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Formulation des mélanges</a:t>
            </a:r>
            <a:endParaRPr lang="fr-FR" sz="2400" b="1" noProof="0" dirty="0">
              <a:solidFill>
                <a:srgbClr val="F07F3C"/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FFD294-30FC-CBA5-8E0D-F8E79E022AB7}"/>
              </a:ext>
            </a:extLst>
          </p:cNvPr>
          <p:cNvSpPr txBox="1"/>
          <p:nvPr/>
        </p:nvSpPr>
        <p:spPr>
          <a:xfrm>
            <a:off x="2536473" y="1387820"/>
            <a:ext cx="1104964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fr-FR" noProof="0" dirty="0"/>
          </a:p>
        </p:txBody>
      </p:sp>
      <p:pic>
        <p:nvPicPr>
          <p:cNvPr id="21" name="Image 20" descr="uLIEGE_DroitSciencesPoCrimino_Logo_U_RVB@2x.png">
            <a:extLst>
              <a:ext uri="{FF2B5EF4-FFF2-40B4-BE49-F238E27FC236}">
                <a16:creationId xmlns:a16="http://schemas.microsoft.com/office/drawing/2014/main" id="{F1AA6CE8-F760-CC8B-5F4A-DB490D570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CB12BB2-ABEA-7A35-6FAA-55415EBE15F2}"/>
              </a:ext>
            </a:extLst>
          </p:cNvPr>
          <p:cNvSpPr txBox="1"/>
          <p:nvPr/>
        </p:nvSpPr>
        <p:spPr>
          <a:xfrm>
            <a:off x="1053548" y="3631378"/>
            <a:ext cx="2097156" cy="4949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7E8E6E16-DA2F-3E97-54B3-194452AEE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9" y="1821036"/>
            <a:ext cx="7375161" cy="222113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4454F79-96BA-6E79-0EC7-1E79FE292C63}"/>
              </a:ext>
            </a:extLst>
          </p:cNvPr>
          <p:cNvSpPr/>
          <p:nvPr/>
        </p:nvSpPr>
        <p:spPr>
          <a:xfrm>
            <a:off x="806686" y="1713615"/>
            <a:ext cx="2117303" cy="434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rgbClr val="FF0000"/>
                </a:solidFill>
                <a:latin typeface="Calibri (Body)"/>
              </a:rPr>
              <a:t>Pourcentage de fines (%v)</a:t>
            </a:r>
            <a:endParaRPr lang="en-US" sz="1400" b="1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AC750E-B8C6-9B83-AD31-A0030B81FE8A}"/>
              </a:ext>
            </a:extLst>
          </p:cNvPr>
          <p:cNvSpPr/>
          <p:nvPr/>
        </p:nvSpPr>
        <p:spPr>
          <a:xfrm>
            <a:off x="111019" y="2649334"/>
            <a:ext cx="2818972" cy="434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rgbClr val="FF0000"/>
                </a:solidFill>
                <a:latin typeface="Calibri (Body)"/>
              </a:rPr>
              <a:t>Quantité d’eau ajoutée (kg/m³)</a:t>
            </a:r>
            <a:endParaRPr lang="en-US" sz="1400" b="1" baseline="30000" dirty="0">
              <a:solidFill>
                <a:srgbClr val="FF0000"/>
              </a:solidFill>
              <a:latin typeface="Calibri (Body)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65CA7DC-EF04-FB9D-6AF1-076E70A9A4ED}"/>
              </a:ext>
            </a:extLst>
          </p:cNvPr>
          <p:cNvSpPr/>
          <p:nvPr/>
        </p:nvSpPr>
        <p:spPr>
          <a:xfrm>
            <a:off x="643991" y="3617620"/>
            <a:ext cx="2286000" cy="434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rgbClr val="FF0000"/>
                </a:solidFill>
              </a:rPr>
              <a:t>Quantité de ciment (kg/m³)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4C2DDB6-8009-C0AA-5268-FE8FB125C81B}"/>
              </a:ext>
            </a:extLst>
          </p:cNvPr>
          <p:cNvSpPr txBox="1"/>
          <p:nvPr/>
        </p:nvSpPr>
        <p:spPr>
          <a:xfrm>
            <a:off x="722572" y="11673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fr-FR" sz="1800" b="1" noProof="0" dirty="0">
                <a:solidFill>
                  <a:srgbClr val="F07F3C"/>
                </a:solidFill>
                <a:latin typeface="Aptos" panose="020B0004020202020204" pitchFamily="34" charset="0"/>
              </a:rPr>
              <a:t>Paramètres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90A609-3B68-6CC0-1446-946F549A5E77}"/>
              </a:ext>
            </a:extLst>
          </p:cNvPr>
          <p:cNvSpPr/>
          <p:nvPr/>
        </p:nvSpPr>
        <p:spPr>
          <a:xfrm>
            <a:off x="637989" y="4339120"/>
            <a:ext cx="2286000" cy="434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fr-FR" sz="1400" b="1" dirty="0">
                <a:solidFill>
                  <a:srgbClr val="FF0000"/>
                </a:solidFill>
              </a:rPr>
              <a:t>Teneur en ciment (%m)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731DC2C-C0A3-31B9-2B98-5930AB6E5874}"/>
              </a:ext>
            </a:extLst>
          </p:cNvPr>
          <p:cNvCxnSpPr>
            <a:cxnSpLocks/>
          </p:cNvCxnSpPr>
          <p:nvPr/>
        </p:nvCxnSpPr>
        <p:spPr>
          <a:xfrm>
            <a:off x="3368522" y="3968115"/>
            <a:ext cx="0" cy="4431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0A84A247-C919-F93F-4F72-02ED496D360B}"/>
              </a:ext>
            </a:extLst>
          </p:cNvPr>
          <p:cNvCxnSpPr>
            <a:cxnSpLocks/>
          </p:cNvCxnSpPr>
          <p:nvPr/>
        </p:nvCxnSpPr>
        <p:spPr>
          <a:xfrm>
            <a:off x="3699887" y="3968115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D7466A9-7C58-DA4C-EA72-695173F446B7}"/>
              </a:ext>
            </a:extLst>
          </p:cNvPr>
          <p:cNvCxnSpPr>
            <a:cxnSpLocks/>
          </p:cNvCxnSpPr>
          <p:nvPr/>
        </p:nvCxnSpPr>
        <p:spPr>
          <a:xfrm>
            <a:off x="4023737" y="3968115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3733648-17B2-EA21-E1F2-2792DE43CCAF}"/>
              </a:ext>
            </a:extLst>
          </p:cNvPr>
          <p:cNvCxnSpPr>
            <a:cxnSpLocks/>
          </p:cNvCxnSpPr>
          <p:nvPr/>
        </p:nvCxnSpPr>
        <p:spPr>
          <a:xfrm>
            <a:off x="4360922" y="3970096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6EECC94-6B50-4E2C-C837-A59CF87786E2}"/>
              </a:ext>
            </a:extLst>
          </p:cNvPr>
          <p:cNvCxnSpPr>
            <a:cxnSpLocks/>
          </p:cNvCxnSpPr>
          <p:nvPr/>
        </p:nvCxnSpPr>
        <p:spPr>
          <a:xfrm>
            <a:off x="4688582" y="3970096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94BBD8FB-EC44-A7FC-8034-A373725A3FFC}"/>
              </a:ext>
            </a:extLst>
          </p:cNvPr>
          <p:cNvCxnSpPr>
            <a:cxnSpLocks/>
          </p:cNvCxnSpPr>
          <p:nvPr/>
        </p:nvCxnSpPr>
        <p:spPr>
          <a:xfrm>
            <a:off x="5020052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609AD182-B74E-7E19-9A75-2265B285BA09}"/>
              </a:ext>
            </a:extLst>
          </p:cNvPr>
          <p:cNvCxnSpPr>
            <a:cxnSpLocks/>
          </p:cNvCxnSpPr>
          <p:nvPr/>
        </p:nvCxnSpPr>
        <p:spPr>
          <a:xfrm>
            <a:off x="5347712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1AC9DB85-9A98-2A9C-F6F4-9091CB47ED01}"/>
              </a:ext>
            </a:extLst>
          </p:cNvPr>
          <p:cNvCxnSpPr>
            <a:cxnSpLocks/>
          </p:cNvCxnSpPr>
          <p:nvPr/>
        </p:nvCxnSpPr>
        <p:spPr>
          <a:xfrm>
            <a:off x="5679182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4B17023-1B7B-B407-3DB8-E1D08E8C7F57}"/>
              </a:ext>
            </a:extLst>
          </p:cNvPr>
          <p:cNvCxnSpPr>
            <a:cxnSpLocks/>
          </p:cNvCxnSpPr>
          <p:nvPr/>
        </p:nvCxnSpPr>
        <p:spPr>
          <a:xfrm>
            <a:off x="6008747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CCBAE7EF-748F-11D0-AB7C-4F135E38FA52}"/>
              </a:ext>
            </a:extLst>
          </p:cNvPr>
          <p:cNvCxnSpPr>
            <a:cxnSpLocks/>
          </p:cNvCxnSpPr>
          <p:nvPr/>
        </p:nvCxnSpPr>
        <p:spPr>
          <a:xfrm>
            <a:off x="6338312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0A57800E-311B-BDFD-B22E-A2BB4C174694}"/>
              </a:ext>
            </a:extLst>
          </p:cNvPr>
          <p:cNvCxnSpPr>
            <a:cxnSpLocks/>
          </p:cNvCxnSpPr>
          <p:nvPr/>
        </p:nvCxnSpPr>
        <p:spPr>
          <a:xfrm>
            <a:off x="6665972" y="3968115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B7F57FE1-F152-48F3-3484-5A2835F13108}"/>
              </a:ext>
            </a:extLst>
          </p:cNvPr>
          <p:cNvCxnSpPr>
            <a:cxnSpLocks/>
          </p:cNvCxnSpPr>
          <p:nvPr/>
        </p:nvCxnSpPr>
        <p:spPr>
          <a:xfrm>
            <a:off x="6997442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2F0FCAD-91CC-32EC-E14D-AE482E87C9D3}"/>
              </a:ext>
            </a:extLst>
          </p:cNvPr>
          <p:cNvCxnSpPr>
            <a:cxnSpLocks/>
          </p:cNvCxnSpPr>
          <p:nvPr/>
        </p:nvCxnSpPr>
        <p:spPr>
          <a:xfrm>
            <a:off x="7321292" y="3962581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FF036197-8B56-87C3-C7BD-A82F55F691C9}"/>
              </a:ext>
            </a:extLst>
          </p:cNvPr>
          <p:cNvCxnSpPr>
            <a:cxnSpLocks/>
          </p:cNvCxnSpPr>
          <p:nvPr/>
        </p:nvCxnSpPr>
        <p:spPr>
          <a:xfrm>
            <a:off x="7660382" y="3954727"/>
            <a:ext cx="0" cy="4411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E0141B4B-11C7-3EE3-69FB-D2CACC9106C6}"/>
              </a:ext>
            </a:extLst>
          </p:cNvPr>
          <p:cNvSpPr txBox="1"/>
          <p:nvPr/>
        </p:nvSpPr>
        <p:spPr>
          <a:xfrm>
            <a:off x="3150704" y="4548851"/>
            <a:ext cx="549183" cy="2801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endParaRPr lang="fr-BE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AA3B73A-1687-3D77-AB96-B671EECF7846}"/>
              </a:ext>
            </a:extLst>
          </p:cNvPr>
          <p:cNvSpPr txBox="1"/>
          <p:nvPr/>
        </p:nvSpPr>
        <p:spPr>
          <a:xfrm>
            <a:off x="7120086" y="4460852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7,5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ED85F69-EBA1-5716-8E02-DAAD267B5699}"/>
              </a:ext>
            </a:extLst>
          </p:cNvPr>
          <p:cNvSpPr txBox="1"/>
          <p:nvPr/>
        </p:nvSpPr>
        <p:spPr>
          <a:xfrm>
            <a:off x="7419975" y="4460852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10,5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41FFECC-A8F8-4865-BA43-91F1C2878B00}"/>
              </a:ext>
            </a:extLst>
          </p:cNvPr>
          <p:cNvSpPr txBox="1"/>
          <p:nvPr/>
        </p:nvSpPr>
        <p:spPr>
          <a:xfrm>
            <a:off x="6534616" y="4460852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7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03B23271-B430-26E4-FDD2-6ED3822953AE}"/>
              </a:ext>
            </a:extLst>
          </p:cNvPr>
          <p:cNvSpPr txBox="1"/>
          <p:nvPr/>
        </p:nvSpPr>
        <p:spPr>
          <a:xfrm>
            <a:off x="6150907" y="4452212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10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582F595-D4C9-E15E-1F50-0DBA6F5D736D}"/>
              </a:ext>
            </a:extLst>
          </p:cNvPr>
          <p:cNvSpPr txBox="1"/>
          <p:nvPr/>
        </p:nvSpPr>
        <p:spPr>
          <a:xfrm>
            <a:off x="6737012" y="4459908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10,5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1FC537B-DB8A-9924-3809-87163D41F011}"/>
              </a:ext>
            </a:extLst>
          </p:cNvPr>
          <p:cNvSpPr txBox="1"/>
          <p:nvPr/>
        </p:nvSpPr>
        <p:spPr>
          <a:xfrm>
            <a:off x="5794503" y="4452212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6,5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86F9DB6-BEE4-3EA4-E108-D3E3D36072BA}"/>
              </a:ext>
            </a:extLst>
          </p:cNvPr>
          <p:cNvSpPr txBox="1"/>
          <p:nvPr/>
        </p:nvSpPr>
        <p:spPr>
          <a:xfrm>
            <a:off x="5468282" y="4459908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9,5</a:t>
            </a:r>
            <a:endParaRPr lang="fr-BE" sz="1100" dirty="0">
              <a:latin typeface="Aptos" panose="020B0004020202020204" pitchFamily="34" charset="0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DE7F2CA-CF85-C2CD-3DCC-E299F906BC74}"/>
              </a:ext>
            </a:extLst>
          </p:cNvPr>
          <p:cNvSpPr txBox="1"/>
          <p:nvPr/>
        </p:nvSpPr>
        <p:spPr>
          <a:xfrm>
            <a:off x="5138317" y="4460852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6,5</a:t>
            </a:r>
            <a:endParaRPr lang="fr-BE" sz="1100" dirty="0">
              <a:latin typeface="Aptos" panose="020B00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501212E-40F4-900D-009F-C7B2B9452C60}"/>
              </a:ext>
            </a:extLst>
          </p:cNvPr>
          <p:cNvSpPr txBox="1"/>
          <p:nvPr/>
        </p:nvSpPr>
        <p:spPr>
          <a:xfrm>
            <a:off x="4836110" y="4459723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10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3DCBBAD3-5765-AEF0-7F30-992FB4FB93B6}"/>
              </a:ext>
            </a:extLst>
          </p:cNvPr>
          <p:cNvSpPr txBox="1"/>
          <p:nvPr/>
        </p:nvSpPr>
        <p:spPr>
          <a:xfrm>
            <a:off x="4557060" y="4458707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7</a:t>
            </a:r>
            <a:endParaRPr lang="fr-BE" sz="1100" dirty="0">
              <a:latin typeface="Aptos" panose="020B0004020202020204" pitchFamily="34" charset="0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693AFF19-A74E-B3AB-69C5-9E851C67FD07}"/>
              </a:ext>
            </a:extLst>
          </p:cNvPr>
          <p:cNvSpPr txBox="1"/>
          <p:nvPr/>
        </p:nvSpPr>
        <p:spPr>
          <a:xfrm>
            <a:off x="4146738" y="4459908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9,5</a:t>
            </a:r>
            <a:endParaRPr lang="fr-BE" sz="1100" dirty="0">
              <a:latin typeface="Aptos" panose="020B0004020202020204" pitchFamily="34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4E8E5A2-8160-9ECE-9F06-0A2D074DD837}"/>
              </a:ext>
            </a:extLst>
          </p:cNvPr>
          <p:cNvSpPr txBox="1"/>
          <p:nvPr/>
        </p:nvSpPr>
        <p:spPr>
          <a:xfrm>
            <a:off x="3810174" y="4460574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6,5</a:t>
            </a:r>
            <a:endParaRPr lang="fr-BE" sz="1050" dirty="0">
              <a:latin typeface="Aptos" panose="020B0004020202020204" pitchFamily="34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4E02D935-0C1B-EDA5-6D30-DCFCADBD2AB3}"/>
              </a:ext>
            </a:extLst>
          </p:cNvPr>
          <p:cNvSpPr txBox="1"/>
          <p:nvPr/>
        </p:nvSpPr>
        <p:spPr>
          <a:xfrm>
            <a:off x="3564215" y="4460574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9</a:t>
            </a:r>
            <a:endParaRPr lang="fr-BE" sz="1100" dirty="0">
              <a:latin typeface="Aptos" panose="020B0004020202020204" pitchFamily="34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375C7DC-5D11-243E-67C2-1B870DBBD9B9}"/>
              </a:ext>
            </a:extLst>
          </p:cNvPr>
          <p:cNvSpPr txBox="1"/>
          <p:nvPr/>
        </p:nvSpPr>
        <p:spPr>
          <a:xfrm>
            <a:off x="3234690" y="4460574"/>
            <a:ext cx="708660" cy="1904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400" dirty="0">
                <a:latin typeface="Aptos" panose="020B0004020202020204" pitchFamily="34" charset="0"/>
              </a:rPr>
              <a:t>6</a:t>
            </a:r>
            <a:endParaRPr lang="fr-BE" sz="11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6DBA3-0DF9-D40E-49D0-53B1F623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E6B747-96E3-9BAF-4206-F20270A0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5C5BECB-A1A9-C3E8-E812-F670F6072085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8C5F5E-03AA-7487-BEB6-1E8A97AB6338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D0B1E5-77AA-66E7-13DD-B227073B710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11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1D3FCA-3D12-5EF0-EC5E-2F3CF287F24D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5C73A7B-BD3D-0606-6DA6-2CB221E3B36E}"/>
              </a:ext>
            </a:extLst>
          </p:cNvPr>
          <p:cNvSpPr txBox="1"/>
          <p:nvPr/>
        </p:nvSpPr>
        <p:spPr>
          <a:xfrm>
            <a:off x="1654629" y="235857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fr-FR" noProof="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E9D7A31-4E3F-A3F5-A9A2-E41059D59946}"/>
              </a:ext>
            </a:extLst>
          </p:cNvPr>
          <p:cNvSpPr txBox="1"/>
          <p:nvPr/>
        </p:nvSpPr>
        <p:spPr>
          <a:xfrm>
            <a:off x="4890350" y="2276903"/>
            <a:ext cx="869583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fr-FR" noProof="0" dirty="0"/>
          </a:p>
        </p:txBody>
      </p:sp>
      <p:graphicFrame>
        <p:nvGraphicFramePr>
          <p:cNvPr id="35" name="Graphique 34">
            <a:extLst>
              <a:ext uri="{FF2B5EF4-FFF2-40B4-BE49-F238E27FC236}">
                <a16:creationId xmlns:a16="http://schemas.microsoft.com/office/drawing/2014/main" id="{0B2489CF-0295-47F7-97BA-69D8492AA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777219"/>
              </p:ext>
            </p:extLst>
          </p:nvPr>
        </p:nvGraphicFramePr>
        <p:xfrm>
          <a:off x="464820" y="2077256"/>
          <a:ext cx="3790868" cy="2417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ZoneTexte 35">
            <a:extLst>
              <a:ext uri="{FF2B5EF4-FFF2-40B4-BE49-F238E27FC236}">
                <a16:creationId xmlns:a16="http://schemas.microsoft.com/office/drawing/2014/main" id="{121E8FD2-2BF3-68D8-AB16-DFCAD251B697}"/>
              </a:ext>
            </a:extLst>
          </p:cNvPr>
          <p:cNvSpPr txBox="1"/>
          <p:nvPr/>
        </p:nvSpPr>
        <p:spPr>
          <a:xfrm>
            <a:off x="393978" y="4510095"/>
            <a:ext cx="3932551" cy="48762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50" b="1" noProof="0" dirty="0">
                <a:latin typeface="Aptos" panose="020B0004020202020204" pitchFamily="34" charset="0"/>
              </a:rPr>
              <a:t>		Courbes Proctor avec et sans ciment	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95654AF-00A9-194C-C134-6C93F595B9ED}"/>
              </a:ext>
            </a:extLst>
          </p:cNvPr>
          <p:cNvSpPr txBox="1"/>
          <p:nvPr/>
        </p:nvSpPr>
        <p:spPr>
          <a:xfrm>
            <a:off x="464820" y="57559"/>
            <a:ext cx="4549866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Essais Proctor préliminaires</a:t>
            </a:r>
          </a:p>
        </p:txBody>
      </p:sp>
      <p:graphicFrame>
        <p:nvGraphicFramePr>
          <p:cNvPr id="26" name="Graphique 25">
            <a:extLst>
              <a:ext uri="{FF2B5EF4-FFF2-40B4-BE49-F238E27FC236}">
                <a16:creationId xmlns:a16="http://schemas.microsoft.com/office/drawing/2014/main" id="{18AAB515-EA96-4625-8EB8-0E16A6D64D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149250"/>
              </p:ext>
            </p:extLst>
          </p:nvPr>
        </p:nvGraphicFramePr>
        <p:xfrm>
          <a:off x="4337430" y="2041743"/>
          <a:ext cx="4322618" cy="2707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8" name="Image 27" descr="uLIEGE_DroitSciencesPoCrimino_Logo_U_RVB@2x.png">
            <a:extLst>
              <a:ext uri="{FF2B5EF4-FFF2-40B4-BE49-F238E27FC236}">
                <a16:creationId xmlns:a16="http://schemas.microsoft.com/office/drawing/2014/main" id="{6B8DAA24-C3D2-7002-9520-B497B105B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5CB0B8-5C8E-B8C3-6D4E-DFB9602B2A65}"/>
              </a:ext>
            </a:extLst>
          </p:cNvPr>
          <p:cNvSpPr txBox="1"/>
          <p:nvPr/>
        </p:nvSpPr>
        <p:spPr>
          <a:xfrm>
            <a:off x="1303175" y="1013353"/>
            <a:ext cx="7056120" cy="59231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600" dirty="0">
                <a:latin typeface="Aptos" panose="020B0004020202020204" pitchFamily="34" charset="0"/>
              </a:rPr>
              <a:t>Teneur en eau optimale des mélanges</a:t>
            </a: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2BE80E-89C0-FB44-C630-A2F41B5DBB37}"/>
              </a:ext>
            </a:extLst>
          </p:cNvPr>
          <p:cNvSpPr txBox="1"/>
          <p:nvPr/>
        </p:nvSpPr>
        <p:spPr>
          <a:xfrm>
            <a:off x="1319614" y="1457474"/>
            <a:ext cx="7056120" cy="7264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pic>
        <p:nvPicPr>
          <p:cNvPr id="8" name="Graphique 7" descr="Badge croix avec un remplissage uni">
            <a:extLst>
              <a:ext uri="{FF2B5EF4-FFF2-40B4-BE49-F238E27FC236}">
                <a16:creationId xmlns:a16="http://schemas.microsoft.com/office/drawing/2014/main" id="{0BDB0C0B-02A6-0022-EED8-E29B355BC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9570" y="1468733"/>
            <a:ext cx="395984" cy="395984"/>
          </a:xfrm>
          <a:prstGeom prst="rect">
            <a:avLst/>
          </a:prstGeom>
        </p:spPr>
      </p:pic>
      <p:pic>
        <p:nvPicPr>
          <p:cNvPr id="10" name="Graphique 9" descr="Cible avec un remplissage uni">
            <a:extLst>
              <a:ext uri="{FF2B5EF4-FFF2-40B4-BE49-F238E27FC236}">
                <a16:creationId xmlns:a16="http://schemas.microsoft.com/office/drawing/2014/main" id="{8E0A960E-9CF2-265A-8BE2-D0B46D8DBF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9570" y="989344"/>
            <a:ext cx="395984" cy="395984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6C90E3E-E77D-CDB4-102F-178808DA4FDC}"/>
              </a:ext>
            </a:extLst>
          </p:cNvPr>
          <p:cNvSpPr txBox="1">
            <a:spLocks/>
          </p:cNvSpPr>
          <p:nvPr/>
        </p:nvSpPr>
        <p:spPr>
          <a:xfrm>
            <a:off x="1312588" y="1368590"/>
            <a:ext cx="5561944" cy="1993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fr-FR" sz="1600" dirty="0">
                <a:latin typeface="Aptos" panose="020B0004020202020204" pitchFamily="34" charset="0"/>
              </a:rPr>
              <a:t>Force de compaction : Proctor ≠ presse manuelle</a:t>
            </a:r>
          </a:p>
          <a:p>
            <a:pPr marL="285750" indent="-285750"/>
            <a:r>
              <a:rPr lang="fr-FR" sz="1600" dirty="0">
                <a:latin typeface="Aptos" panose="020B0004020202020204" pitchFamily="34" charset="0"/>
              </a:rPr>
              <a:t>Ciment Proctor (75kg/m³) ≠ Ciment mélanges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F2AEF8B-C630-B08A-C6BE-82E09B536C44}"/>
              </a:ext>
            </a:extLst>
          </p:cNvPr>
          <p:cNvSpPr txBox="1"/>
          <p:nvPr/>
        </p:nvSpPr>
        <p:spPr>
          <a:xfrm>
            <a:off x="2501789" y="4468380"/>
            <a:ext cx="6516288" cy="56424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50" b="1" noProof="0" dirty="0">
                <a:latin typeface="Aptos" panose="020B0004020202020204" pitchFamily="34" charset="0"/>
              </a:rPr>
              <a:t>			                 Résistance en compression en fonction de la teneur en eau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6E9766E-6544-E65B-19D1-FF7BCCBC8462}"/>
              </a:ext>
            </a:extLst>
          </p:cNvPr>
          <p:cNvSpPr/>
          <p:nvPr/>
        </p:nvSpPr>
        <p:spPr>
          <a:xfrm>
            <a:off x="2956560" y="4074160"/>
            <a:ext cx="1107440" cy="4876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205DC35-9F0F-D8E4-425D-42644CDC64B3}"/>
              </a:ext>
            </a:extLst>
          </p:cNvPr>
          <p:cNvSpPr/>
          <p:nvPr/>
        </p:nvSpPr>
        <p:spPr>
          <a:xfrm>
            <a:off x="7640320" y="3450980"/>
            <a:ext cx="1107440" cy="34885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26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  <p:bldP spid="36" grpId="0"/>
      <p:bldGraphic spid="26" grpId="0">
        <p:bldAsOne/>
      </p:bldGraphic>
      <p:bldP spid="13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3C81C-7A11-123B-34D0-2D3ECDB6C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EDDC4B8-C461-8B36-18FF-B965CB2B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800BC3-8D1F-1C3C-7DC1-BF2C2BF10482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D55851-9CDC-B17A-0C95-FCA80DCFB8B2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E3A5ECD-4AC2-31C6-641F-7A5147AA55E1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18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B667E8-9CD8-D66E-178D-ACAE913450B4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5419EB2-8FDA-E2E6-2A68-4530E777FD92}"/>
              </a:ext>
            </a:extLst>
          </p:cNvPr>
          <p:cNvSpPr txBox="1"/>
          <p:nvPr/>
        </p:nvSpPr>
        <p:spPr>
          <a:xfrm>
            <a:off x="464820" y="57559"/>
            <a:ext cx="6640312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Résistances en compression à 28 jours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7548EA-DB58-06EB-44D9-F7D7E73BD90A}"/>
              </a:ext>
            </a:extLst>
          </p:cNvPr>
          <p:cNvGrpSpPr/>
          <p:nvPr/>
        </p:nvGrpSpPr>
        <p:grpSpPr>
          <a:xfrm>
            <a:off x="7620000" y="57559"/>
            <a:ext cx="1721438" cy="2219094"/>
            <a:chOff x="300421" y="2045088"/>
            <a:chExt cx="3182830" cy="24208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89C6F7-31B5-C883-F231-4BBE92157136}"/>
                </a:ext>
              </a:extLst>
            </p:cNvPr>
            <p:cNvSpPr/>
            <p:nvPr/>
          </p:nvSpPr>
          <p:spPr>
            <a:xfrm>
              <a:off x="306421" y="2562657"/>
              <a:ext cx="158399" cy="14868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195756-F54D-DB57-0132-8B47DDE5990A}"/>
                </a:ext>
              </a:extLst>
            </p:cNvPr>
            <p:cNvSpPr/>
            <p:nvPr/>
          </p:nvSpPr>
          <p:spPr>
            <a:xfrm>
              <a:off x="300422" y="2863240"/>
              <a:ext cx="158399" cy="1486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2433BEF9-8D73-9C03-21FD-2CEFBEEA3FE1}"/>
                </a:ext>
              </a:extLst>
            </p:cNvPr>
            <p:cNvSpPr txBox="1"/>
            <p:nvPr/>
          </p:nvSpPr>
          <p:spPr>
            <a:xfrm>
              <a:off x="403418" y="2045088"/>
              <a:ext cx="3079833" cy="24208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r>
                <a:rPr lang="fr-FR" sz="900" i="1" u="sng" noProof="0" dirty="0">
                  <a:latin typeface="Aptos" panose="020B0004020202020204" pitchFamily="34" charset="0"/>
                </a:rPr>
                <a:t>Légende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 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D93E04-A982-A659-961A-D77D828BED32}"/>
                </a:ext>
              </a:extLst>
            </p:cNvPr>
            <p:cNvSpPr/>
            <p:nvPr/>
          </p:nvSpPr>
          <p:spPr>
            <a:xfrm>
              <a:off x="306421" y="3164323"/>
              <a:ext cx="158399" cy="14868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40BDBE-C3E2-9AD1-C618-97E025BE8B44}"/>
                </a:ext>
              </a:extLst>
            </p:cNvPr>
            <p:cNvSpPr/>
            <p:nvPr/>
          </p:nvSpPr>
          <p:spPr>
            <a:xfrm>
              <a:off x="306421" y="3464906"/>
              <a:ext cx="158399" cy="1486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DC951F-E323-39CA-DBD8-3CFFDCB61874}"/>
                </a:ext>
              </a:extLst>
            </p:cNvPr>
            <p:cNvSpPr/>
            <p:nvPr/>
          </p:nvSpPr>
          <p:spPr>
            <a:xfrm>
              <a:off x="300421" y="3765489"/>
              <a:ext cx="158399" cy="1486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2B124C-E24E-E57F-7174-15272778734F}"/>
                </a:ext>
              </a:extLst>
            </p:cNvPr>
            <p:cNvSpPr/>
            <p:nvPr/>
          </p:nvSpPr>
          <p:spPr>
            <a:xfrm>
              <a:off x="300902" y="4074570"/>
              <a:ext cx="158399" cy="1486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</p:grp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08B9D4AE-2B02-5372-5CC5-A587E74A8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416822"/>
              </p:ext>
            </p:extLst>
          </p:nvPr>
        </p:nvGraphicFramePr>
        <p:xfrm>
          <a:off x="989910" y="1174254"/>
          <a:ext cx="5933440" cy="3472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Image 18" descr="uLIEGE_DroitSciencesPoCrimino_Logo_U_RVB@2x.png">
            <a:extLst>
              <a:ext uri="{FF2B5EF4-FFF2-40B4-BE49-F238E27FC236}">
                <a16:creationId xmlns:a16="http://schemas.microsoft.com/office/drawing/2014/main" id="{B6F68E1F-38CF-7645-DA50-73464B3D2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3" name="Accolade ouvrante 2">
            <a:extLst>
              <a:ext uri="{FF2B5EF4-FFF2-40B4-BE49-F238E27FC236}">
                <a16:creationId xmlns:a16="http://schemas.microsoft.com/office/drawing/2014/main" id="{23ACB422-83DB-926D-201C-94DD25726035}"/>
              </a:ext>
            </a:extLst>
          </p:cNvPr>
          <p:cNvSpPr/>
          <p:nvPr/>
        </p:nvSpPr>
        <p:spPr>
          <a:xfrm rot="5400000">
            <a:off x="1901222" y="1983315"/>
            <a:ext cx="95160" cy="694716"/>
          </a:xfrm>
          <a:prstGeom prst="leftBrace">
            <a:avLst>
              <a:gd name="adj1" fmla="val 32587"/>
              <a:gd name="adj2" fmla="val 48485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11" name="Accolade ouvrante 10">
            <a:extLst>
              <a:ext uri="{FF2B5EF4-FFF2-40B4-BE49-F238E27FC236}">
                <a16:creationId xmlns:a16="http://schemas.microsoft.com/office/drawing/2014/main" id="{4020D7B2-CF28-1038-D7CF-4A0A2E58315D}"/>
              </a:ext>
            </a:extLst>
          </p:cNvPr>
          <p:cNvSpPr/>
          <p:nvPr/>
        </p:nvSpPr>
        <p:spPr>
          <a:xfrm rot="5400000">
            <a:off x="5636260" y="288156"/>
            <a:ext cx="45719" cy="2174240"/>
          </a:xfrm>
          <a:prstGeom prst="leftBrace">
            <a:avLst>
              <a:gd name="adj1" fmla="val 32587"/>
              <a:gd name="adj2" fmla="val 48485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21" name="ZoneTexte 1">
            <a:extLst>
              <a:ext uri="{FF2B5EF4-FFF2-40B4-BE49-F238E27FC236}">
                <a16:creationId xmlns:a16="http://schemas.microsoft.com/office/drawing/2014/main" id="{02F02130-6A21-75C0-AF52-9F41383965E7}"/>
              </a:ext>
            </a:extLst>
          </p:cNvPr>
          <p:cNvSpPr txBox="1"/>
          <p:nvPr/>
        </p:nvSpPr>
        <p:spPr>
          <a:xfrm>
            <a:off x="1683467" y="1986042"/>
            <a:ext cx="1028065" cy="503555"/>
          </a:xfrm>
          <a:prstGeom prst="rect">
            <a:avLst/>
          </a:prstGeom>
        </p:spPr>
        <p:txBody>
          <a:bodyPr wrap="square" rtlCol="0"/>
          <a:lstStyle/>
          <a:p>
            <a:r>
              <a:rPr lang="fr-FR" sz="1400" b="1" kern="1200" dirty="0">
                <a:solidFill>
                  <a:schemeClr val="accent1"/>
                </a:solidFill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SBR</a:t>
            </a:r>
            <a:endParaRPr lang="fr-BE" sz="1200" dirty="0">
              <a:solidFill>
                <a:schemeClr val="accent1"/>
              </a:solidFill>
              <a:effectLst/>
              <a:latin typeface="Aptos" panose="020B00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2" name="ZoneTexte 1">
            <a:extLst>
              <a:ext uri="{FF2B5EF4-FFF2-40B4-BE49-F238E27FC236}">
                <a16:creationId xmlns:a16="http://schemas.microsoft.com/office/drawing/2014/main" id="{168FC423-1CBA-5DA9-312C-EDB5229C49FB}"/>
              </a:ext>
            </a:extLst>
          </p:cNvPr>
          <p:cNvSpPr txBox="1"/>
          <p:nvPr/>
        </p:nvSpPr>
        <p:spPr>
          <a:xfrm>
            <a:off x="5167312" y="988873"/>
            <a:ext cx="1028065" cy="503555"/>
          </a:xfrm>
          <a:prstGeom prst="rect">
            <a:avLst/>
          </a:prstGeom>
        </p:spPr>
        <p:txBody>
          <a:bodyPr wrap="square" rtlCol="0"/>
          <a:lstStyle>
            <a:defPPr>
              <a:defRPr lang="fr-FR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kern="1200" dirty="0">
                <a:solidFill>
                  <a:srgbClr val="F07F3C"/>
                </a:solidFill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180 kg/m³</a:t>
            </a:r>
            <a:endParaRPr lang="fr-BE" sz="1200" dirty="0">
              <a:solidFill>
                <a:srgbClr val="F07F3C"/>
              </a:solidFill>
              <a:effectLst/>
              <a:latin typeface="Aptos" panose="020B00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3" name="Accolade ouvrante 22">
            <a:extLst>
              <a:ext uri="{FF2B5EF4-FFF2-40B4-BE49-F238E27FC236}">
                <a16:creationId xmlns:a16="http://schemas.microsoft.com/office/drawing/2014/main" id="{04907DB1-4500-41FA-48A0-D0DC9624FF70}"/>
              </a:ext>
            </a:extLst>
          </p:cNvPr>
          <p:cNvSpPr/>
          <p:nvPr/>
        </p:nvSpPr>
        <p:spPr>
          <a:xfrm rot="5400000">
            <a:off x="3462019" y="989928"/>
            <a:ext cx="45719" cy="2174240"/>
          </a:xfrm>
          <a:prstGeom prst="leftBrace">
            <a:avLst>
              <a:gd name="adj1" fmla="val 32587"/>
              <a:gd name="adj2" fmla="val 48485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r-FR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noProof="0" dirty="0"/>
          </a:p>
        </p:txBody>
      </p:sp>
      <p:sp>
        <p:nvSpPr>
          <p:cNvPr id="24" name="ZoneTexte 1">
            <a:extLst>
              <a:ext uri="{FF2B5EF4-FFF2-40B4-BE49-F238E27FC236}">
                <a16:creationId xmlns:a16="http://schemas.microsoft.com/office/drawing/2014/main" id="{8E00E1C6-767B-D546-8A30-01223BEBA7FA}"/>
              </a:ext>
            </a:extLst>
          </p:cNvPr>
          <p:cNvSpPr txBox="1"/>
          <p:nvPr/>
        </p:nvSpPr>
        <p:spPr>
          <a:xfrm>
            <a:off x="3076213" y="1702721"/>
            <a:ext cx="1028065" cy="503555"/>
          </a:xfrm>
          <a:prstGeom prst="rect">
            <a:avLst/>
          </a:prstGeom>
        </p:spPr>
        <p:txBody>
          <a:bodyPr wrap="square" rtlCol="0"/>
          <a:lstStyle>
            <a:defPPr>
              <a:defRPr lang="fr-FR"/>
            </a:defPPr>
            <a:lvl1pPr marL="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kern="1200" dirty="0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ptos" panose="020B00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120 kg/m³</a:t>
            </a:r>
            <a:endParaRPr lang="fr-BE" sz="120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ptos" panose="020B0004020202020204" pitchFamily="34" charset="0"/>
              <a:ea typeface="MS Mincho" panose="02020609040205080304" pitchFamily="49" charset="-128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A17B685-52B5-EE8A-CC1E-190D9EC98FF3}"/>
              </a:ext>
            </a:extLst>
          </p:cNvPr>
          <p:cNvSpPr/>
          <p:nvPr/>
        </p:nvSpPr>
        <p:spPr>
          <a:xfrm rot="18986232">
            <a:off x="6044528" y="3904235"/>
            <a:ext cx="704332" cy="27384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44A3658-5EFE-924D-2D9C-338066B039C6}"/>
              </a:ext>
            </a:extLst>
          </p:cNvPr>
          <p:cNvSpPr/>
          <p:nvPr/>
        </p:nvSpPr>
        <p:spPr>
          <a:xfrm rot="18986232">
            <a:off x="5694981" y="3856061"/>
            <a:ext cx="704332" cy="27384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D38CB244-FA27-0F36-AEB5-E1E54A862325}"/>
              </a:ext>
            </a:extLst>
          </p:cNvPr>
          <p:cNvSpPr/>
          <p:nvPr/>
        </p:nvSpPr>
        <p:spPr>
          <a:xfrm rot="18986232">
            <a:off x="3828133" y="3876077"/>
            <a:ext cx="704332" cy="27384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64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21" grpId="0"/>
      <p:bldP spid="22" grpId="0"/>
      <p:bldP spid="23" grpId="0" animBg="1"/>
      <p:bldP spid="24" grpId="0"/>
      <p:bldP spid="25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C55C3-BD0C-D24F-0E34-08472FB80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D4BF234-EC69-5B0F-E78F-4943A238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6FBE7A-FC6A-7937-4992-04035DD20B4A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744405-CA09-DC6A-AF46-4D980505D2E0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6F071A6-0A3F-7230-DA6E-E56BD096347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13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A9DFEF7-510B-0220-3406-EADFEE306312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8160FB-7692-1387-D19C-D18963E968CD}"/>
              </a:ext>
            </a:extLst>
          </p:cNvPr>
          <p:cNvSpPr txBox="1"/>
          <p:nvPr/>
        </p:nvSpPr>
        <p:spPr>
          <a:xfrm>
            <a:off x="464820" y="57559"/>
            <a:ext cx="679704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Corrélation résistance -</a:t>
            </a:r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masse volumique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2181433-F990-CEB2-0DAB-5ECF355F6DE1}"/>
              </a:ext>
            </a:extLst>
          </p:cNvPr>
          <p:cNvSpPr txBox="1"/>
          <p:nvPr/>
        </p:nvSpPr>
        <p:spPr>
          <a:xfrm>
            <a:off x="3952240" y="4096702"/>
            <a:ext cx="4859601" cy="4785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50" b="1" dirty="0">
                <a:latin typeface="Aptos" panose="020B0004020202020204" pitchFamily="34" charset="0"/>
              </a:rPr>
              <a:t>Résistance en fonction de la masse volumique – Tous mélanges confondus</a:t>
            </a:r>
          </a:p>
        </p:txBody>
      </p:sp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18FE3107-2DAB-AF98-BE8D-104136D899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4791768"/>
              </p:ext>
            </p:extLst>
          </p:nvPr>
        </p:nvGraphicFramePr>
        <p:xfrm>
          <a:off x="3851332" y="1642068"/>
          <a:ext cx="3830770" cy="2395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e 19">
            <a:extLst>
              <a:ext uri="{FF2B5EF4-FFF2-40B4-BE49-F238E27FC236}">
                <a16:creationId xmlns:a16="http://schemas.microsoft.com/office/drawing/2014/main" id="{07D32D43-09C3-7A4C-CDCE-BB5AEB49FB06}"/>
              </a:ext>
            </a:extLst>
          </p:cNvPr>
          <p:cNvGrpSpPr/>
          <p:nvPr/>
        </p:nvGrpSpPr>
        <p:grpSpPr>
          <a:xfrm>
            <a:off x="7620000" y="57559"/>
            <a:ext cx="1721438" cy="2219094"/>
            <a:chOff x="300421" y="2045088"/>
            <a:chExt cx="3182830" cy="242085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1FF4A7-0948-18B7-870A-1AD3488AE516}"/>
                </a:ext>
              </a:extLst>
            </p:cNvPr>
            <p:cNvSpPr/>
            <p:nvPr/>
          </p:nvSpPr>
          <p:spPr>
            <a:xfrm>
              <a:off x="306421" y="2562657"/>
              <a:ext cx="158399" cy="14868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709BB61-5563-E763-3299-945A92582948}"/>
                </a:ext>
              </a:extLst>
            </p:cNvPr>
            <p:cNvSpPr/>
            <p:nvPr/>
          </p:nvSpPr>
          <p:spPr>
            <a:xfrm>
              <a:off x="300422" y="2863240"/>
              <a:ext cx="158399" cy="1486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34BD96F-02B8-0E12-E33D-F7799BEDC95C}"/>
                </a:ext>
              </a:extLst>
            </p:cNvPr>
            <p:cNvSpPr txBox="1"/>
            <p:nvPr/>
          </p:nvSpPr>
          <p:spPr>
            <a:xfrm>
              <a:off x="403418" y="2045088"/>
              <a:ext cx="3079833" cy="24208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r>
                <a:rPr lang="fr-FR" sz="900" i="1" u="sng" noProof="0" dirty="0">
                  <a:latin typeface="Aptos" panose="020B0004020202020204" pitchFamily="34" charset="0"/>
                </a:rPr>
                <a:t>Légende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 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726C471-5D19-67F0-0C98-DD019FB850C2}"/>
                </a:ext>
              </a:extLst>
            </p:cNvPr>
            <p:cNvSpPr/>
            <p:nvPr/>
          </p:nvSpPr>
          <p:spPr>
            <a:xfrm>
              <a:off x="306421" y="3164323"/>
              <a:ext cx="158399" cy="14868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B22DC7-FB87-16E3-7D69-4EE78380DC0B}"/>
                </a:ext>
              </a:extLst>
            </p:cNvPr>
            <p:cNvSpPr/>
            <p:nvPr/>
          </p:nvSpPr>
          <p:spPr>
            <a:xfrm>
              <a:off x="306421" y="3464906"/>
              <a:ext cx="158399" cy="1486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1CD4E9-C07C-E169-B3B9-BE00B3E5B900}"/>
                </a:ext>
              </a:extLst>
            </p:cNvPr>
            <p:cNvSpPr/>
            <p:nvPr/>
          </p:nvSpPr>
          <p:spPr>
            <a:xfrm>
              <a:off x="300421" y="3765489"/>
              <a:ext cx="158399" cy="1486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9195015-F7F6-2E5F-4A51-38492EC6D55A}"/>
                </a:ext>
              </a:extLst>
            </p:cNvPr>
            <p:cNvSpPr/>
            <p:nvPr/>
          </p:nvSpPr>
          <p:spPr>
            <a:xfrm>
              <a:off x="300902" y="4074570"/>
              <a:ext cx="158399" cy="1486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</p:grpSp>
      <p:pic>
        <p:nvPicPr>
          <p:cNvPr id="10" name="Image 9" descr="uLIEGE_DroitSciencesPoCrimino_Logo_U_RVB@2x.png">
            <a:extLst>
              <a:ext uri="{FF2B5EF4-FFF2-40B4-BE49-F238E27FC236}">
                <a16:creationId xmlns:a16="http://schemas.microsoft.com/office/drawing/2014/main" id="{5A29FF3F-2644-79E2-089D-190F7613C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D253406-0A6D-E531-ACF6-4D3B43D1A9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0102" y="1723191"/>
            <a:ext cx="3641230" cy="219954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E28AB30-AE0A-DD43-14A7-9F683B0C59FC}"/>
              </a:ext>
            </a:extLst>
          </p:cNvPr>
          <p:cNvSpPr txBox="1"/>
          <p:nvPr/>
        </p:nvSpPr>
        <p:spPr>
          <a:xfrm>
            <a:off x="441389" y="4209018"/>
            <a:ext cx="347529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b="1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Masses volumiques des briques à 28 jours (kg/m³)</a:t>
            </a:r>
            <a:endParaRPr lang="fr-FR" sz="1050" b="1" noProof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Graphic spid="1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BEA7C-8620-B72F-6E07-7184F4108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D6A6EFD-CE57-6F37-1B6E-AEED44AC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D01600-E300-906C-8D53-9570F701BD0A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3616CC-DDFF-C4BB-CC2A-0A1E63DF9546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D6F56C-8117-FB62-62E2-E614AF245A54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13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4BA7EC8-FD6D-0637-73E3-0D1D1D7FA2D8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6C78D4-9F66-B8A7-9C0B-C7961E076D36}"/>
              </a:ext>
            </a:extLst>
          </p:cNvPr>
          <p:cNvSpPr txBox="1"/>
          <p:nvPr/>
        </p:nvSpPr>
        <p:spPr>
          <a:xfrm>
            <a:off x="464820" y="57559"/>
            <a:ext cx="679704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Corrélation résistance -</a:t>
            </a:r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masse volumique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755869E-52F9-A902-CAAD-34D623D365C9}"/>
              </a:ext>
            </a:extLst>
          </p:cNvPr>
          <p:cNvGrpSpPr/>
          <p:nvPr/>
        </p:nvGrpSpPr>
        <p:grpSpPr>
          <a:xfrm>
            <a:off x="7620000" y="57559"/>
            <a:ext cx="1721438" cy="2219094"/>
            <a:chOff x="300421" y="2045088"/>
            <a:chExt cx="3182830" cy="242085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E0C7E61-E358-604A-8824-6A42F664375C}"/>
                </a:ext>
              </a:extLst>
            </p:cNvPr>
            <p:cNvSpPr/>
            <p:nvPr/>
          </p:nvSpPr>
          <p:spPr>
            <a:xfrm>
              <a:off x="306421" y="2562657"/>
              <a:ext cx="158399" cy="14868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E3860C0-97B8-23A5-EF01-1AFEE901CC5D}"/>
                </a:ext>
              </a:extLst>
            </p:cNvPr>
            <p:cNvSpPr/>
            <p:nvPr/>
          </p:nvSpPr>
          <p:spPr>
            <a:xfrm>
              <a:off x="300422" y="2863240"/>
              <a:ext cx="158399" cy="1486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06DAB7F-2071-A45F-A54B-890D988C5EE5}"/>
                </a:ext>
              </a:extLst>
            </p:cNvPr>
            <p:cNvSpPr txBox="1"/>
            <p:nvPr/>
          </p:nvSpPr>
          <p:spPr>
            <a:xfrm>
              <a:off x="403418" y="2045088"/>
              <a:ext cx="3079833" cy="24208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r>
                <a:rPr lang="fr-FR" sz="900" i="1" u="sng" noProof="0" dirty="0">
                  <a:latin typeface="Aptos" panose="020B0004020202020204" pitchFamily="34" charset="0"/>
                </a:rPr>
                <a:t>Légende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 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943DC9-28AE-F852-CB34-3A27E8C7ACF7}"/>
                </a:ext>
              </a:extLst>
            </p:cNvPr>
            <p:cNvSpPr/>
            <p:nvPr/>
          </p:nvSpPr>
          <p:spPr>
            <a:xfrm>
              <a:off x="306421" y="3164323"/>
              <a:ext cx="158399" cy="14868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5369872-C82A-9A9D-A292-E0EDF27AEC47}"/>
                </a:ext>
              </a:extLst>
            </p:cNvPr>
            <p:cNvSpPr/>
            <p:nvPr/>
          </p:nvSpPr>
          <p:spPr>
            <a:xfrm>
              <a:off x="306421" y="3464906"/>
              <a:ext cx="158399" cy="1486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74CB49D-F915-502F-30D3-CDC609544384}"/>
                </a:ext>
              </a:extLst>
            </p:cNvPr>
            <p:cNvSpPr/>
            <p:nvPr/>
          </p:nvSpPr>
          <p:spPr>
            <a:xfrm>
              <a:off x="300421" y="3765489"/>
              <a:ext cx="158399" cy="1486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998DCD1-A28F-E3C5-A342-F0A2A56049C7}"/>
                </a:ext>
              </a:extLst>
            </p:cNvPr>
            <p:cNvSpPr/>
            <p:nvPr/>
          </p:nvSpPr>
          <p:spPr>
            <a:xfrm>
              <a:off x="300902" y="4074570"/>
              <a:ext cx="158399" cy="1486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</p:grpSp>
      <p:pic>
        <p:nvPicPr>
          <p:cNvPr id="10" name="Image 9" descr="uLIEGE_DroitSciencesPoCrimino_Logo_U_RVB@2x.png">
            <a:extLst>
              <a:ext uri="{FF2B5EF4-FFF2-40B4-BE49-F238E27FC236}">
                <a16:creationId xmlns:a16="http://schemas.microsoft.com/office/drawing/2014/main" id="{86C834DF-C59C-15EA-1FAE-0F7DCA296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E7E0059A-C828-1131-E345-4D40EFE85E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2611793"/>
              </p:ext>
            </p:extLst>
          </p:nvPr>
        </p:nvGraphicFramePr>
        <p:xfrm>
          <a:off x="312515" y="1063867"/>
          <a:ext cx="5463252" cy="295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D399FE55-1BF0-A000-397C-AB4F95F479E7}"/>
              </a:ext>
            </a:extLst>
          </p:cNvPr>
          <p:cNvSpPr txBox="1"/>
          <p:nvPr/>
        </p:nvSpPr>
        <p:spPr>
          <a:xfrm>
            <a:off x="-9762" y="4882280"/>
            <a:ext cx="8507876" cy="2470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(5) Reddy, B. V. (2022). Compressed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earth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blocks &amp;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rammed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earth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structures. Springer.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 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	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</p:txBody>
      </p:sp>
      <p:pic>
        <p:nvPicPr>
          <p:cNvPr id="14" name="Image 13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B8F575D4-A0F4-0928-0671-29C4E6E34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767" y="2215381"/>
            <a:ext cx="3238781" cy="233954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7E7B319-0153-A670-0A8B-158E4CD0F7F4}"/>
              </a:ext>
            </a:extLst>
          </p:cNvPr>
          <p:cNvSpPr txBox="1"/>
          <p:nvPr/>
        </p:nvSpPr>
        <p:spPr>
          <a:xfrm>
            <a:off x="7261860" y="4506286"/>
            <a:ext cx="48845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(5)</a:t>
            </a:r>
            <a:endParaRPr lang="fr-BE" sz="11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3FC995A-2749-2CC8-063E-1D868D800A8E}"/>
              </a:ext>
            </a:extLst>
          </p:cNvPr>
          <p:cNvSpPr txBox="1"/>
          <p:nvPr/>
        </p:nvSpPr>
        <p:spPr>
          <a:xfrm>
            <a:off x="800100" y="3801563"/>
            <a:ext cx="4859601" cy="47854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50" b="1" dirty="0">
                <a:latin typeface="Aptos" panose="020B0004020202020204" pitchFamily="34" charset="0"/>
              </a:rPr>
              <a:t>Résistance en fonction de la masse volumique – Par catégorie de mélange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57882C8-32F3-C788-F867-DB13418F7C83}"/>
              </a:ext>
            </a:extLst>
          </p:cNvPr>
          <p:cNvSpPr txBox="1"/>
          <p:nvPr/>
        </p:nvSpPr>
        <p:spPr>
          <a:xfrm>
            <a:off x="4343574" y="1304663"/>
            <a:ext cx="1168400" cy="27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900" dirty="0">
                <a:solidFill>
                  <a:schemeClr val="accent6"/>
                </a:solidFill>
                <a:latin typeface="Aptos" panose="020B0004020202020204" pitchFamily="34" charset="0"/>
              </a:rPr>
              <a:t>33F - 180</a:t>
            </a:r>
            <a:endParaRPr lang="fr-BE" sz="900" dirty="0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921783A-916F-75A6-52A2-48747C2B5812}"/>
              </a:ext>
            </a:extLst>
          </p:cNvPr>
          <p:cNvSpPr txBox="1"/>
          <p:nvPr/>
        </p:nvSpPr>
        <p:spPr>
          <a:xfrm>
            <a:off x="4280477" y="2472380"/>
            <a:ext cx="1168400" cy="27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900" dirty="0">
                <a:solidFill>
                  <a:schemeClr val="accent6">
                    <a:lumMod val="40000"/>
                    <a:lumOff val="60000"/>
                  </a:schemeClr>
                </a:solidFill>
                <a:latin typeface="Aptos" panose="020B0004020202020204" pitchFamily="34" charset="0"/>
              </a:rPr>
              <a:t>33F - 120</a:t>
            </a:r>
            <a:endParaRPr lang="fr-BE" sz="900" dirty="0">
              <a:solidFill>
                <a:schemeClr val="accent6">
                  <a:lumMod val="40000"/>
                  <a:lumOff val="6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C96E7E9-2A98-041F-1795-C9DF03379BA8}"/>
              </a:ext>
            </a:extLst>
          </p:cNvPr>
          <p:cNvSpPr txBox="1"/>
          <p:nvPr/>
        </p:nvSpPr>
        <p:spPr>
          <a:xfrm>
            <a:off x="1388061" y="2571750"/>
            <a:ext cx="1168400" cy="27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900" dirty="0">
                <a:solidFill>
                  <a:schemeClr val="accent3"/>
                </a:solidFill>
                <a:latin typeface="Aptos" panose="020B0004020202020204" pitchFamily="34" charset="0"/>
              </a:rPr>
              <a:t>66F - 180</a:t>
            </a:r>
            <a:endParaRPr lang="fr-BE" sz="900" dirty="0">
              <a:solidFill>
                <a:schemeClr val="accent3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6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96CE4-E645-94B2-9D35-5DF113F0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669D054-C037-BE35-D242-B0655F51E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F755C3-53A5-98B3-02C0-EF38F0E53284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B04B6F-146D-2CE5-8EAD-FC60F6D84F65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C5FE95-32D8-7EC8-966B-3737A90B68D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16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A01769-478F-7EC8-A763-F22217AE0B40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6F414E90-659C-49EB-BE93-B2BF0AC8B2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900238"/>
              </p:ext>
            </p:extLst>
          </p:nvPr>
        </p:nvGraphicFramePr>
        <p:xfrm>
          <a:off x="342794" y="1287186"/>
          <a:ext cx="4125940" cy="2611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D4500650-0643-4D21-66B3-67E355C05B6F}"/>
              </a:ext>
            </a:extLst>
          </p:cNvPr>
          <p:cNvSpPr txBox="1"/>
          <p:nvPr/>
        </p:nvSpPr>
        <p:spPr>
          <a:xfrm>
            <a:off x="1151217" y="977135"/>
            <a:ext cx="2682842" cy="93253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FR" sz="1700" noProof="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7C5BEA-5B39-2F37-C412-97F0C443AF71}"/>
              </a:ext>
            </a:extLst>
          </p:cNvPr>
          <p:cNvSpPr txBox="1"/>
          <p:nvPr/>
        </p:nvSpPr>
        <p:spPr>
          <a:xfrm>
            <a:off x="931449" y="3662811"/>
            <a:ext cx="4009076" cy="5360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100" b="1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Résistance en fonction de la quantité de ciment</a:t>
            </a:r>
            <a:endParaRPr lang="fr-FR" sz="1100" b="1" noProof="0" dirty="0">
              <a:latin typeface="Aptos" panose="020B0004020202020204" pitchFamily="34" charset="0"/>
            </a:endParaRP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72EA9AA9-D844-0436-D818-E0B8A5415C30}"/>
              </a:ext>
            </a:extLst>
          </p:cNvPr>
          <p:cNvSpPr/>
          <p:nvPr/>
        </p:nvSpPr>
        <p:spPr>
          <a:xfrm rot="16200000">
            <a:off x="1179611" y="2893284"/>
            <a:ext cx="107366" cy="431954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0" name="Accolade ouvrante 9">
            <a:extLst>
              <a:ext uri="{FF2B5EF4-FFF2-40B4-BE49-F238E27FC236}">
                <a16:creationId xmlns:a16="http://schemas.microsoft.com/office/drawing/2014/main" id="{1270A83E-685D-6070-1D52-67657D9A5D10}"/>
              </a:ext>
            </a:extLst>
          </p:cNvPr>
          <p:cNvSpPr/>
          <p:nvPr/>
        </p:nvSpPr>
        <p:spPr>
          <a:xfrm rot="16200000">
            <a:off x="2133914" y="2893284"/>
            <a:ext cx="107366" cy="431954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9FF87491-D390-9C9E-A6D7-7F83CD82FAD4}"/>
              </a:ext>
            </a:extLst>
          </p:cNvPr>
          <p:cNvSpPr/>
          <p:nvPr/>
        </p:nvSpPr>
        <p:spPr>
          <a:xfrm rot="16200000">
            <a:off x="2613269" y="2896347"/>
            <a:ext cx="107366" cy="431954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5" name="Accolade ouvrante 14">
            <a:extLst>
              <a:ext uri="{FF2B5EF4-FFF2-40B4-BE49-F238E27FC236}">
                <a16:creationId xmlns:a16="http://schemas.microsoft.com/office/drawing/2014/main" id="{BEBD9120-8DAB-A8B7-F383-D30403711623}"/>
              </a:ext>
            </a:extLst>
          </p:cNvPr>
          <p:cNvSpPr/>
          <p:nvPr/>
        </p:nvSpPr>
        <p:spPr>
          <a:xfrm rot="16200000">
            <a:off x="3084739" y="2893283"/>
            <a:ext cx="107366" cy="431954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6" name="Accolade ouvrante 15">
            <a:extLst>
              <a:ext uri="{FF2B5EF4-FFF2-40B4-BE49-F238E27FC236}">
                <a16:creationId xmlns:a16="http://schemas.microsoft.com/office/drawing/2014/main" id="{576C8325-9E90-CB13-55A7-371C188D7821}"/>
              </a:ext>
            </a:extLst>
          </p:cNvPr>
          <p:cNvSpPr/>
          <p:nvPr/>
        </p:nvSpPr>
        <p:spPr>
          <a:xfrm rot="16200000">
            <a:off x="4053003" y="2896066"/>
            <a:ext cx="101803" cy="431954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7" name="Accolade ouvrante 16">
            <a:extLst>
              <a:ext uri="{FF2B5EF4-FFF2-40B4-BE49-F238E27FC236}">
                <a16:creationId xmlns:a16="http://schemas.microsoft.com/office/drawing/2014/main" id="{CDE25343-6E8F-A342-09C9-CB6E425229C0}"/>
              </a:ext>
            </a:extLst>
          </p:cNvPr>
          <p:cNvSpPr/>
          <p:nvPr/>
        </p:nvSpPr>
        <p:spPr>
          <a:xfrm rot="16200000">
            <a:off x="1655660" y="2908187"/>
            <a:ext cx="98738" cy="393516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DA987D4F-E0CF-0A1D-7F16-668916CF46AF}"/>
              </a:ext>
            </a:extLst>
          </p:cNvPr>
          <p:cNvSpPr/>
          <p:nvPr/>
        </p:nvSpPr>
        <p:spPr>
          <a:xfrm rot="16200000">
            <a:off x="3564938" y="2888968"/>
            <a:ext cx="107366" cy="431954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3E4C497-2C63-53B3-1BBC-E657BA26F47B}"/>
              </a:ext>
            </a:extLst>
          </p:cNvPr>
          <p:cNvSpPr txBox="1"/>
          <p:nvPr/>
        </p:nvSpPr>
        <p:spPr>
          <a:xfrm>
            <a:off x="464820" y="57559"/>
            <a:ext cx="668782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Influence des paramètres</a:t>
            </a:r>
          </a:p>
        </p:txBody>
      </p:sp>
      <p:pic>
        <p:nvPicPr>
          <p:cNvPr id="29" name="Image 28" descr="uLIEGE_DroitSciencesPoCrimino_Logo_U_RVB@2x.png">
            <a:extLst>
              <a:ext uri="{FF2B5EF4-FFF2-40B4-BE49-F238E27FC236}">
                <a16:creationId xmlns:a16="http://schemas.microsoft.com/office/drawing/2014/main" id="{EE09B998-A91B-F8EC-E871-0C6D5C5C09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F3584318-7826-6BE6-BAEA-5443E6B09128}"/>
              </a:ext>
            </a:extLst>
          </p:cNvPr>
          <p:cNvGrpSpPr/>
          <p:nvPr/>
        </p:nvGrpSpPr>
        <p:grpSpPr>
          <a:xfrm>
            <a:off x="4527734" y="1321760"/>
            <a:ext cx="4375456" cy="2875379"/>
            <a:chOff x="2389550" y="2113604"/>
            <a:chExt cx="4840296" cy="2884452"/>
          </a:xfrm>
        </p:grpSpPr>
        <p:graphicFrame>
          <p:nvGraphicFramePr>
            <p:cNvPr id="31" name="Graphique 30">
              <a:extLst>
                <a:ext uri="{FF2B5EF4-FFF2-40B4-BE49-F238E27FC236}">
                  <a16:creationId xmlns:a16="http://schemas.microsoft.com/office/drawing/2014/main" id="{B167437E-88DD-A01E-5423-2C2C719DDBF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95535196"/>
                </p:ext>
              </p:extLst>
            </p:nvPr>
          </p:nvGraphicFramePr>
          <p:xfrm>
            <a:off x="2389550" y="2113604"/>
            <a:ext cx="4559098" cy="26238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2938971F-861C-001E-95BD-C47CF34DE2F4}"/>
                </a:ext>
              </a:extLst>
            </p:cNvPr>
            <p:cNvSpPr txBox="1"/>
            <p:nvPr/>
          </p:nvSpPr>
          <p:spPr>
            <a:xfrm>
              <a:off x="3013446" y="4462042"/>
              <a:ext cx="4216400" cy="53601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r>
                <a:rPr lang="fr-FR" sz="1100" b="1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Résistance en fonction du pourcentage de fines</a:t>
              </a:r>
              <a:endParaRPr lang="fr-FR" sz="1100" b="1" dirty="0">
                <a:latin typeface="Aptos" panose="020B0004020202020204" pitchFamily="34" charset="0"/>
              </a:endParaRPr>
            </a:p>
          </p:txBody>
        </p:sp>
        <p:sp>
          <p:nvSpPr>
            <p:cNvPr id="33" name="Accolade ouvrante 32">
              <a:extLst>
                <a:ext uri="{FF2B5EF4-FFF2-40B4-BE49-F238E27FC236}">
                  <a16:creationId xmlns:a16="http://schemas.microsoft.com/office/drawing/2014/main" id="{6934B74D-D313-BAAE-97D0-D66D0D327A4C}"/>
                </a:ext>
              </a:extLst>
            </p:cNvPr>
            <p:cNvSpPr/>
            <p:nvPr/>
          </p:nvSpPr>
          <p:spPr>
            <a:xfrm rot="16200000">
              <a:off x="3305987" y="3744028"/>
              <a:ext cx="107367" cy="431954"/>
            </a:xfrm>
            <a:prstGeom prst="leftBrace">
              <a:avLst>
                <a:gd name="adj1" fmla="val 32587"/>
                <a:gd name="adj2" fmla="val 48485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4" name="Accolade ouvrante 33">
              <a:extLst>
                <a:ext uri="{FF2B5EF4-FFF2-40B4-BE49-F238E27FC236}">
                  <a16:creationId xmlns:a16="http://schemas.microsoft.com/office/drawing/2014/main" id="{9501E2D8-AEB1-8F77-DDE2-80CE3BCCAECC}"/>
                </a:ext>
              </a:extLst>
            </p:cNvPr>
            <p:cNvSpPr/>
            <p:nvPr/>
          </p:nvSpPr>
          <p:spPr>
            <a:xfrm rot="16200000">
              <a:off x="4629469" y="3744028"/>
              <a:ext cx="107367" cy="431954"/>
            </a:xfrm>
            <a:prstGeom prst="leftBrace">
              <a:avLst>
                <a:gd name="adj1" fmla="val 32587"/>
                <a:gd name="adj2" fmla="val 48485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5" name="Accolade ouvrante 34">
              <a:extLst>
                <a:ext uri="{FF2B5EF4-FFF2-40B4-BE49-F238E27FC236}">
                  <a16:creationId xmlns:a16="http://schemas.microsoft.com/office/drawing/2014/main" id="{D3D87921-58C8-321F-B375-C4FCFA7FB446}"/>
                </a:ext>
              </a:extLst>
            </p:cNvPr>
            <p:cNvSpPr/>
            <p:nvPr/>
          </p:nvSpPr>
          <p:spPr>
            <a:xfrm rot="16200000">
              <a:off x="5147385" y="3741977"/>
              <a:ext cx="107367" cy="431954"/>
            </a:xfrm>
            <a:prstGeom prst="leftBrace">
              <a:avLst>
                <a:gd name="adj1" fmla="val 32587"/>
                <a:gd name="adj2" fmla="val 48485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6" name="Accolade ouvrante 35">
              <a:extLst>
                <a:ext uri="{FF2B5EF4-FFF2-40B4-BE49-F238E27FC236}">
                  <a16:creationId xmlns:a16="http://schemas.microsoft.com/office/drawing/2014/main" id="{640A57CB-88C3-3E1F-2787-FF8FE4619AA2}"/>
                </a:ext>
              </a:extLst>
            </p:cNvPr>
            <p:cNvSpPr/>
            <p:nvPr/>
          </p:nvSpPr>
          <p:spPr>
            <a:xfrm rot="16200000">
              <a:off x="6469907" y="3744027"/>
              <a:ext cx="107367" cy="431954"/>
            </a:xfrm>
            <a:prstGeom prst="leftBrace">
              <a:avLst>
                <a:gd name="adj1" fmla="val 32587"/>
                <a:gd name="adj2" fmla="val 48485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7" name="Accolade ouvrante 36">
              <a:extLst>
                <a:ext uri="{FF2B5EF4-FFF2-40B4-BE49-F238E27FC236}">
                  <a16:creationId xmlns:a16="http://schemas.microsoft.com/office/drawing/2014/main" id="{1DD5B543-20B2-2447-EFFE-A4B3FD7A2CA8}"/>
                </a:ext>
              </a:extLst>
            </p:cNvPr>
            <p:cNvSpPr/>
            <p:nvPr/>
          </p:nvSpPr>
          <p:spPr>
            <a:xfrm rot="16200000">
              <a:off x="5814695" y="3640692"/>
              <a:ext cx="101802" cy="644190"/>
            </a:xfrm>
            <a:prstGeom prst="leftBrace">
              <a:avLst>
                <a:gd name="adj1" fmla="val 32587"/>
                <a:gd name="adj2" fmla="val 48485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  <p:sp>
          <p:nvSpPr>
            <p:cNvPr id="38" name="Accolade ouvrante 37">
              <a:extLst>
                <a:ext uri="{FF2B5EF4-FFF2-40B4-BE49-F238E27FC236}">
                  <a16:creationId xmlns:a16="http://schemas.microsoft.com/office/drawing/2014/main" id="{69B5F63E-F7D3-5DDE-6CB8-47F0B01BBD68}"/>
                </a:ext>
              </a:extLst>
            </p:cNvPr>
            <p:cNvSpPr/>
            <p:nvPr/>
          </p:nvSpPr>
          <p:spPr>
            <a:xfrm rot="16200000">
              <a:off x="3935441" y="3643756"/>
              <a:ext cx="101802" cy="644190"/>
            </a:xfrm>
            <a:prstGeom prst="leftBrace">
              <a:avLst>
                <a:gd name="adj1" fmla="val 32587"/>
                <a:gd name="adj2" fmla="val 48485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noProof="0" dirty="0"/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B1608DA6-C862-BF49-406A-4CAA7BA1708F}"/>
              </a:ext>
            </a:extLst>
          </p:cNvPr>
          <p:cNvSpPr/>
          <p:nvPr/>
        </p:nvSpPr>
        <p:spPr>
          <a:xfrm>
            <a:off x="1151217" y="2072640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3FEB549-61DA-896A-74DC-851031B9497D}"/>
              </a:ext>
            </a:extLst>
          </p:cNvPr>
          <p:cNvSpPr/>
          <p:nvPr/>
        </p:nvSpPr>
        <p:spPr>
          <a:xfrm>
            <a:off x="2100492" y="2235421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4FA7269-C1F6-C1B1-7873-CED36FBC798C}"/>
              </a:ext>
            </a:extLst>
          </p:cNvPr>
          <p:cNvSpPr/>
          <p:nvPr/>
        </p:nvSpPr>
        <p:spPr>
          <a:xfrm>
            <a:off x="2574912" y="1921459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C195A66-87F9-C8C2-B435-11F19EE1C141}"/>
              </a:ext>
            </a:extLst>
          </p:cNvPr>
          <p:cNvSpPr/>
          <p:nvPr/>
        </p:nvSpPr>
        <p:spPr>
          <a:xfrm>
            <a:off x="3049768" y="2123119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3E78843-51F3-6A32-A4DD-8DA4CCE08B2B}"/>
              </a:ext>
            </a:extLst>
          </p:cNvPr>
          <p:cNvSpPr/>
          <p:nvPr/>
        </p:nvSpPr>
        <p:spPr>
          <a:xfrm>
            <a:off x="3516743" y="1818217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5D19297B-C4D4-DA0A-32DA-FE9C6A71633E}"/>
              </a:ext>
            </a:extLst>
          </p:cNvPr>
          <p:cNvSpPr/>
          <p:nvPr/>
        </p:nvSpPr>
        <p:spPr>
          <a:xfrm>
            <a:off x="3995278" y="1397291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C84B1F0-73BE-6CC4-DCCD-262AC05B1F41}"/>
              </a:ext>
            </a:extLst>
          </p:cNvPr>
          <p:cNvSpPr/>
          <p:nvPr/>
        </p:nvSpPr>
        <p:spPr>
          <a:xfrm>
            <a:off x="1626109" y="2471960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6B16FCB-8C4F-3884-FABF-DD99B92BE9FA}"/>
              </a:ext>
            </a:extLst>
          </p:cNvPr>
          <p:cNvSpPr/>
          <p:nvPr/>
        </p:nvSpPr>
        <p:spPr>
          <a:xfrm>
            <a:off x="5107028" y="2468553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235EEEC-EF6E-0DBF-9E7E-802769F1B394}"/>
              </a:ext>
            </a:extLst>
          </p:cNvPr>
          <p:cNvSpPr/>
          <p:nvPr/>
        </p:nvSpPr>
        <p:spPr>
          <a:xfrm>
            <a:off x="5821520" y="2232323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F5DFE67-1DD8-3A70-DD5E-6D12FA29A889}"/>
              </a:ext>
            </a:extLst>
          </p:cNvPr>
          <p:cNvSpPr/>
          <p:nvPr/>
        </p:nvSpPr>
        <p:spPr>
          <a:xfrm>
            <a:off x="6295144" y="1967468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9A2EF37-EE6C-44DE-0296-430A5E22D2A0}"/>
              </a:ext>
            </a:extLst>
          </p:cNvPr>
          <p:cNvSpPr/>
          <p:nvPr/>
        </p:nvSpPr>
        <p:spPr>
          <a:xfrm>
            <a:off x="6765220" y="2174165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6C49E8A-26F9-5076-CCEA-6048F178E734}"/>
              </a:ext>
            </a:extLst>
          </p:cNvPr>
          <p:cNvSpPr/>
          <p:nvPr/>
        </p:nvSpPr>
        <p:spPr>
          <a:xfrm>
            <a:off x="7473198" y="1853019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0870D1F-665E-A56F-4381-9D999CA71026}"/>
              </a:ext>
            </a:extLst>
          </p:cNvPr>
          <p:cNvSpPr/>
          <p:nvPr/>
        </p:nvSpPr>
        <p:spPr>
          <a:xfrm>
            <a:off x="7938564" y="1353118"/>
            <a:ext cx="393516" cy="24692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560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17A7F-353E-CDA6-7E4D-3AB1B2A9C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15DEBEF-85EC-1096-38AC-640E618A6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D4A078B-1D9B-0EC9-FCD4-5A496E0AA2DD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B62AB45-C6AD-F5BE-E370-B1D61F1E0F61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10C15F-AA58-5F1B-DEC2-BDAD7F59D11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17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29B5D4-1078-7F76-90B9-3B7A6918A8FA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7F877095-3031-40BE-97CA-7F60229698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1647267"/>
              </p:ext>
            </p:extLst>
          </p:nvPr>
        </p:nvGraphicFramePr>
        <p:xfrm>
          <a:off x="315735" y="1367486"/>
          <a:ext cx="4054714" cy="277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C5B35AE2-49C5-4A9D-A625-4B5746F4C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5889952"/>
              </p:ext>
            </p:extLst>
          </p:nvPr>
        </p:nvGraphicFramePr>
        <p:xfrm>
          <a:off x="4475383" y="1407705"/>
          <a:ext cx="4387215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F27F225A-AD49-42D3-94D3-AAA342ADE045}"/>
              </a:ext>
            </a:extLst>
          </p:cNvPr>
          <p:cNvSpPr txBox="1"/>
          <p:nvPr/>
        </p:nvSpPr>
        <p:spPr>
          <a:xfrm>
            <a:off x="800503" y="3694552"/>
            <a:ext cx="3581918" cy="5360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50" b="1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Résistance en </a:t>
            </a:r>
            <a:r>
              <a:rPr lang="fr-FR" sz="10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fonction de la quantité d’eau ajoutée</a:t>
            </a:r>
            <a:r>
              <a:rPr lang="fr-FR" sz="1050" b="1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fr-FR" sz="1050" b="1" noProof="0" dirty="0">
              <a:latin typeface="Aptos" panose="020B0004020202020204" pitchFamily="34" charset="0"/>
            </a:endParaRPr>
          </a:p>
        </p:txBody>
      </p:sp>
      <p:sp>
        <p:nvSpPr>
          <p:cNvPr id="21" name="Accolade ouvrante 20">
            <a:extLst>
              <a:ext uri="{FF2B5EF4-FFF2-40B4-BE49-F238E27FC236}">
                <a16:creationId xmlns:a16="http://schemas.microsoft.com/office/drawing/2014/main" id="{DE6A954D-0971-42AE-A622-313648B15A9E}"/>
              </a:ext>
            </a:extLst>
          </p:cNvPr>
          <p:cNvSpPr/>
          <p:nvPr/>
        </p:nvSpPr>
        <p:spPr>
          <a:xfrm rot="16200000">
            <a:off x="1688565" y="2889547"/>
            <a:ext cx="107365" cy="644190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2" name="Accolade ouvrante 21">
            <a:extLst>
              <a:ext uri="{FF2B5EF4-FFF2-40B4-BE49-F238E27FC236}">
                <a16:creationId xmlns:a16="http://schemas.microsoft.com/office/drawing/2014/main" id="{A71B27E1-7D87-C04A-3459-942581630311}"/>
              </a:ext>
            </a:extLst>
          </p:cNvPr>
          <p:cNvSpPr/>
          <p:nvPr/>
        </p:nvSpPr>
        <p:spPr>
          <a:xfrm rot="16200000">
            <a:off x="3122548" y="2889547"/>
            <a:ext cx="107365" cy="644190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5" name="Accolade ouvrante 24">
            <a:extLst>
              <a:ext uri="{FF2B5EF4-FFF2-40B4-BE49-F238E27FC236}">
                <a16:creationId xmlns:a16="http://schemas.microsoft.com/office/drawing/2014/main" id="{D4228E62-08D8-0F31-D88A-DBFE6C30E946}"/>
              </a:ext>
            </a:extLst>
          </p:cNvPr>
          <p:cNvSpPr/>
          <p:nvPr/>
        </p:nvSpPr>
        <p:spPr>
          <a:xfrm rot="16200000">
            <a:off x="3836705" y="2892328"/>
            <a:ext cx="101802" cy="644190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26" name="Accolade ouvrante 25">
            <a:extLst>
              <a:ext uri="{FF2B5EF4-FFF2-40B4-BE49-F238E27FC236}">
                <a16:creationId xmlns:a16="http://schemas.microsoft.com/office/drawing/2014/main" id="{73D4AA4B-DB5C-E1A0-0BB7-20DB124B8D6B}"/>
              </a:ext>
            </a:extLst>
          </p:cNvPr>
          <p:cNvSpPr/>
          <p:nvPr/>
        </p:nvSpPr>
        <p:spPr>
          <a:xfrm rot="16200000">
            <a:off x="2377171" y="2895392"/>
            <a:ext cx="101802" cy="644190"/>
          </a:xfrm>
          <a:prstGeom prst="leftBrace">
            <a:avLst>
              <a:gd name="adj1" fmla="val 32587"/>
              <a:gd name="adj2" fmla="val 48485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5063394-40BA-ABF8-605B-14A222831B9A}"/>
              </a:ext>
            </a:extLst>
          </p:cNvPr>
          <p:cNvSpPr txBox="1"/>
          <p:nvPr/>
        </p:nvSpPr>
        <p:spPr>
          <a:xfrm>
            <a:off x="464820" y="57559"/>
            <a:ext cx="5339632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Influence de la quantité d’eau</a:t>
            </a:r>
            <a:endParaRPr lang="fr-FR" sz="2400" b="1" noProof="0" dirty="0">
              <a:solidFill>
                <a:srgbClr val="F07F3C"/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7" name="Image 6" descr="uLIEGE_DroitSciencesPoCrimino_Logo_U_RVB@2x.png">
            <a:extLst>
              <a:ext uri="{FF2B5EF4-FFF2-40B4-BE49-F238E27FC236}">
                <a16:creationId xmlns:a16="http://schemas.microsoft.com/office/drawing/2014/main" id="{24E317D7-70EB-F70E-A17F-229E4822C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F5C8AFA-5E4E-C00B-605B-766AEDDFB19B}"/>
              </a:ext>
            </a:extLst>
          </p:cNvPr>
          <p:cNvSpPr txBox="1"/>
          <p:nvPr/>
        </p:nvSpPr>
        <p:spPr>
          <a:xfrm>
            <a:off x="4572000" y="3737806"/>
            <a:ext cx="4823460" cy="5360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50" b="1" noProof="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Masse volumique des briques en fonction de la teneur en eau </a:t>
            </a:r>
            <a:r>
              <a:rPr lang="fr-FR" sz="105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réelle</a:t>
            </a:r>
            <a:endParaRPr lang="fr-FR" sz="1050" b="1" noProof="0" dirty="0">
              <a:latin typeface="Aptos" panose="020B000402020202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3FEC3C9-B863-1462-680F-72B65F56FD2A}"/>
              </a:ext>
            </a:extLst>
          </p:cNvPr>
          <p:cNvSpPr/>
          <p:nvPr/>
        </p:nvSpPr>
        <p:spPr>
          <a:xfrm rot="20612112">
            <a:off x="7275354" y="1353859"/>
            <a:ext cx="490220" cy="10205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6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3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4B2BD-3EBD-90CC-A6DB-3B7B001B0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21BC67-98E3-3D69-0EA5-5CE7417F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0F001B-3A38-6ED0-3EBF-69C13BFE16F3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DFF5CCC-D077-85CB-08C7-63C43C4CEA3B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5E62FB-CF50-DC65-2C98-BCB8EE714DAC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18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8DFD082-E2B6-FDEF-94BD-D211172713F0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6B2ED45-9425-2B4D-36CC-27ED9D230110}"/>
              </a:ext>
            </a:extLst>
          </p:cNvPr>
          <p:cNvSpPr txBox="1"/>
          <p:nvPr/>
        </p:nvSpPr>
        <p:spPr>
          <a:xfrm>
            <a:off x="464820" y="57559"/>
            <a:ext cx="510286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Objectif de résistance minimum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351EFCA-AC9E-C2DD-7720-32E5E597E702}"/>
              </a:ext>
            </a:extLst>
          </p:cNvPr>
          <p:cNvGrpSpPr/>
          <p:nvPr/>
        </p:nvGrpSpPr>
        <p:grpSpPr>
          <a:xfrm>
            <a:off x="7620000" y="57559"/>
            <a:ext cx="1721438" cy="2219094"/>
            <a:chOff x="300421" y="2045088"/>
            <a:chExt cx="3182830" cy="242085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EA2D16-A77F-B468-FB02-3110D8F79510}"/>
                </a:ext>
              </a:extLst>
            </p:cNvPr>
            <p:cNvSpPr/>
            <p:nvPr/>
          </p:nvSpPr>
          <p:spPr>
            <a:xfrm>
              <a:off x="306421" y="2562657"/>
              <a:ext cx="158399" cy="14868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362883-33AD-3D07-702A-9181642AC064}"/>
                </a:ext>
              </a:extLst>
            </p:cNvPr>
            <p:cNvSpPr/>
            <p:nvPr/>
          </p:nvSpPr>
          <p:spPr>
            <a:xfrm>
              <a:off x="300422" y="2863240"/>
              <a:ext cx="158399" cy="14868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0183272-4B2A-E4FE-417F-9029C8440F8D}"/>
                </a:ext>
              </a:extLst>
            </p:cNvPr>
            <p:cNvSpPr txBox="1"/>
            <p:nvPr/>
          </p:nvSpPr>
          <p:spPr>
            <a:xfrm>
              <a:off x="403418" y="2045088"/>
              <a:ext cx="3079833" cy="242085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/>
            </a:bodyPr>
            <a:lstStyle/>
            <a:p>
              <a:r>
                <a:rPr lang="fr-FR" sz="900" i="1" u="sng" noProof="0" dirty="0">
                  <a:latin typeface="Aptos" panose="020B0004020202020204" pitchFamily="34" charset="0"/>
                </a:rPr>
                <a:t>Légende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 </a:t>
              </a: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SBR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66F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120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  <a:p>
              <a:endParaRPr lang="fr-FR" sz="900" noProof="0" dirty="0">
                <a:latin typeface="Aptos" panose="020B0004020202020204" pitchFamily="34" charset="0"/>
              </a:endParaRPr>
            </a:p>
            <a:p>
              <a:r>
                <a:rPr lang="fr-FR" sz="900" noProof="0" dirty="0">
                  <a:latin typeface="Aptos" panose="020B0004020202020204" pitchFamily="34" charset="0"/>
                </a:rPr>
                <a:t>33F – 180 kg/</a:t>
              </a:r>
              <a:r>
                <a:rPr lang="fr-FR" sz="900" kern="1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m</a:t>
              </a:r>
              <a:r>
                <a:rPr lang="fr-FR" sz="900" kern="100" baseline="30000" noProof="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3</a:t>
              </a:r>
              <a:r>
                <a:rPr lang="fr-FR" sz="900" noProof="0" dirty="0">
                  <a:latin typeface="Aptos" panose="020B0004020202020204" pitchFamily="34" charset="0"/>
                </a:rPr>
                <a:t> de ciment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9E97DFF-2876-3703-754F-7CC5C0EAFF14}"/>
                </a:ext>
              </a:extLst>
            </p:cNvPr>
            <p:cNvSpPr/>
            <p:nvPr/>
          </p:nvSpPr>
          <p:spPr>
            <a:xfrm>
              <a:off x="306421" y="3164323"/>
              <a:ext cx="158399" cy="14868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2DCD78-9717-954C-B982-2F1F9EFF340D}"/>
                </a:ext>
              </a:extLst>
            </p:cNvPr>
            <p:cNvSpPr/>
            <p:nvPr/>
          </p:nvSpPr>
          <p:spPr>
            <a:xfrm>
              <a:off x="306421" y="3464906"/>
              <a:ext cx="158399" cy="14868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CF5872-861A-27A6-7870-7C535DDF1C59}"/>
                </a:ext>
              </a:extLst>
            </p:cNvPr>
            <p:cNvSpPr/>
            <p:nvPr/>
          </p:nvSpPr>
          <p:spPr>
            <a:xfrm>
              <a:off x="300421" y="3765489"/>
              <a:ext cx="158399" cy="1486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1EEF49-A85A-5F0F-F39A-756613CB8A66}"/>
                </a:ext>
              </a:extLst>
            </p:cNvPr>
            <p:cNvSpPr/>
            <p:nvPr/>
          </p:nvSpPr>
          <p:spPr>
            <a:xfrm>
              <a:off x="300902" y="4074570"/>
              <a:ext cx="158399" cy="14868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noProof="0" dirty="0"/>
            </a:p>
          </p:txBody>
        </p:sp>
      </p:grpSp>
      <p:pic>
        <p:nvPicPr>
          <p:cNvPr id="19" name="Image 18" descr="uLIEGE_DroitSciencesPoCrimino_Logo_U_RVB@2x.png">
            <a:extLst>
              <a:ext uri="{FF2B5EF4-FFF2-40B4-BE49-F238E27FC236}">
                <a16:creationId xmlns:a16="http://schemas.microsoft.com/office/drawing/2014/main" id="{2F2EF387-3B81-B1B9-02A0-3762AF6E6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graphicFrame>
        <p:nvGraphicFramePr>
          <p:cNvPr id="20" name="Graphique 19">
            <a:extLst>
              <a:ext uri="{FF2B5EF4-FFF2-40B4-BE49-F238E27FC236}">
                <a16:creationId xmlns:a16="http://schemas.microsoft.com/office/drawing/2014/main" id="{B3B5A9A9-86BA-3CE7-FA2C-B058DA019C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903026"/>
              </p:ext>
            </p:extLst>
          </p:nvPr>
        </p:nvGraphicFramePr>
        <p:xfrm>
          <a:off x="1021380" y="1219804"/>
          <a:ext cx="6070300" cy="31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Ellipse 2">
            <a:extLst>
              <a:ext uri="{FF2B5EF4-FFF2-40B4-BE49-F238E27FC236}">
                <a16:creationId xmlns:a16="http://schemas.microsoft.com/office/drawing/2014/main" id="{6C5DD9B3-7756-6BA7-4633-739DA730C39B}"/>
              </a:ext>
            </a:extLst>
          </p:cNvPr>
          <p:cNvSpPr/>
          <p:nvPr/>
        </p:nvSpPr>
        <p:spPr>
          <a:xfrm>
            <a:off x="1879600" y="3923696"/>
            <a:ext cx="2428240" cy="499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1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0655C-1450-3671-FD0C-D530993E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054A303-5083-ABBF-0E96-633677FC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8396C7-7D46-3ECC-BBF8-FDB27C857982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B46A5F-E1F3-A4CF-6A75-75BC8D5CF7A5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D84FE1-3B7C-0408-ED9F-18F6479A800D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21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052359-D116-0B2B-5C16-26DC116379E1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B106686-6EDF-2D6C-BE46-DCB00B19E4C6}"/>
              </a:ext>
            </a:extLst>
          </p:cNvPr>
          <p:cNvSpPr txBox="1"/>
          <p:nvPr/>
        </p:nvSpPr>
        <p:spPr>
          <a:xfrm>
            <a:off x="464820" y="57559"/>
            <a:ext cx="6918958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Objectif visé et formulations prometteuses</a:t>
            </a:r>
            <a:endParaRPr lang="fr-FR" sz="2400" b="1" noProof="0" dirty="0">
              <a:solidFill>
                <a:srgbClr val="F07F3C"/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409C76-97E2-B6F9-8F82-7E820A70332D}"/>
              </a:ext>
            </a:extLst>
          </p:cNvPr>
          <p:cNvSpPr/>
          <p:nvPr/>
        </p:nvSpPr>
        <p:spPr>
          <a:xfrm>
            <a:off x="5374640" y="1147415"/>
            <a:ext cx="85670" cy="136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noProof="0" dirty="0"/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6EA973CD-81FB-3C74-FEC3-AA8D3A0921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753988"/>
              </p:ext>
            </p:extLst>
          </p:nvPr>
        </p:nvGraphicFramePr>
        <p:xfrm>
          <a:off x="326420" y="1180656"/>
          <a:ext cx="4559099" cy="2772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" name="Image 23" descr="uLIEGE_DroitSciencesPoCrimino_Logo_U_RVB@2x.png">
            <a:extLst>
              <a:ext uri="{FF2B5EF4-FFF2-40B4-BE49-F238E27FC236}">
                <a16:creationId xmlns:a16="http://schemas.microsoft.com/office/drawing/2014/main" id="{221F32C6-F889-D521-6850-CC2FD1BF4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16E1C21-0217-C791-6A4A-86E7FF562762}"/>
              </a:ext>
            </a:extLst>
          </p:cNvPr>
          <p:cNvSpPr/>
          <p:nvPr/>
        </p:nvSpPr>
        <p:spPr>
          <a:xfrm>
            <a:off x="2855915" y="3533350"/>
            <a:ext cx="2029603" cy="499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5" name="Graphique 24" descr="Flèches de chevron avec un remplissage uni">
            <a:extLst>
              <a:ext uri="{FF2B5EF4-FFF2-40B4-BE49-F238E27FC236}">
                <a16:creationId xmlns:a16="http://schemas.microsoft.com/office/drawing/2014/main" id="{432A767F-8B23-0885-19BB-1AF033069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445283" y="999501"/>
            <a:ext cx="314393" cy="314393"/>
          </a:xfrm>
          <a:prstGeom prst="rect">
            <a:avLst/>
          </a:prstGeom>
        </p:spPr>
      </p:pic>
      <p:pic>
        <p:nvPicPr>
          <p:cNvPr id="28" name="Graphique 27" descr="Flèches de chevron avec un remplissage uni">
            <a:extLst>
              <a:ext uri="{FF2B5EF4-FFF2-40B4-BE49-F238E27FC236}">
                <a16:creationId xmlns:a16="http://schemas.microsoft.com/office/drawing/2014/main" id="{409BD0F3-1EEC-B6F8-CB5D-DBB6035C9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4180962" y="1581739"/>
            <a:ext cx="314393" cy="314393"/>
          </a:xfrm>
          <a:prstGeom prst="rect">
            <a:avLst/>
          </a:prstGeom>
        </p:spPr>
      </p:pic>
      <p:pic>
        <p:nvPicPr>
          <p:cNvPr id="29" name="Graphique 28" descr="Flèches de chevron avec un remplissage uni">
            <a:extLst>
              <a:ext uri="{FF2B5EF4-FFF2-40B4-BE49-F238E27FC236}">
                <a16:creationId xmlns:a16="http://schemas.microsoft.com/office/drawing/2014/main" id="{A3BE56A7-07F5-09BC-9222-96CE27AE7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845755" y="1579924"/>
            <a:ext cx="314393" cy="314393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BEC33B6-40A3-C61E-C9F6-FE06813DCF06}"/>
              </a:ext>
            </a:extLst>
          </p:cNvPr>
          <p:cNvSpPr txBox="1"/>
          <p:nvPr/>
        </p:nvSpPr>
        <p:spPr>
          <a:xfrm>
            <a:off x="732831" y="4261034"/>
            <a:ext cx="4246167" cy="57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600" b="1" dirty="0">
                <a:latin typeface="Aptos" panose="020B0004020202020204" pitchFamily="34" charset="0"/>
              </a:rPr>
              <a:t>Teneur en ciment </a:t>
            </a:r>
            <a:r>
              <a:rPr lang="fr-FR" sz="1600" dirty="0">
                <a:latin typeface="Aptos" panose="020B0004020202020204" pitchFamily="34" charset="0"/>
              </a:rPr>
              <a:t>et</a:t>
            </a:r>
            <a:r>
              <a:rPr lang="fr-FR" sz="1600" b="1" dirty="0">
                <a:latin typeface="Aptos" panose="020B0004020202020204" pitchFamily="34" charset="0"/>
              </a:rPr>
              <a:t> valorisation des fines</a:t>
            </a:r>
            <a:endParaRPr lang="fr-BE" sz="1600" b="1" dirty="0">
              <a:latin typeface="Aptos" panose="020B00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9A2BF2-C7A5-015E-D587-480049D26BC8}"/>
              </a:ext>
            </a:extLst>
          </p:cNvPr>
          <p:cNvSpPr/>
          <p:nvPr/>
        </p:nvSpPr>
        <p:spPr>
          <a:xfrm>
            <a:off x="5377885" y="2479247"/>
            <a:ext cx="85670" cy="13629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noProof="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5DD110-479D-ADD3-6403-F933C67E3DCE}"/>
              </a:ext>
            </a:extLst>
          </p:cNvPr>
          <p:cNvSpPr/>
          <p:nvPr/>
        </p:nvSpPr>
        <p:spPr>
          <a:xfrm>
            <a:off x="5374327" y="3788199"/>
            <a:ext cx="85670" cy="136291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 noProof="0" dirty="0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1FA1B3B-B656-3F3A-530B-6C99D1C734F5}"/>
              </a:ext>
            </a:extLst>
          </p:cNvPr>
          <p:cNvSpPr txBox="1"/>
          <p:nvPr/>
        </p:nvSpPr>
        <p:spPr>
          <a:xfrm>
            <a:off x="5500637" y="922676"/>
            <a:ext cx="2869159" cy="57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600" b="1" dirty="0">
                <a:solidFill>
                  <a:schemeClr val="accent6"/>
                </a:solidFill>
                <a:latin typeface="Aptos" panose="020B0004020202020204" pitchFamily="34" charset="0"/>
              </a:rPr>
              <a:t>Impact environnemental</a:t>
            </a:r>
            <a:endParaRPr lang="fr-BE" sz="1600" b="1" dirty="0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  <p:sp>
        <p:nvSpPr>
          <p:cNvPr id="42" name="Espace réservé du contenu 1">
            <a:extLst>
              <a:ext uri="{FF2B5EF4-FFF2-40B4-BE49-F238E27FC236}">
                <a16:creationId xmlns:a16="http://schemas.microsoft.com/office/drawing/2014/main" id="{FCDD0AC5-B74C-8E58-4862-AC178A6485F0}"/>
              </a:ext>
            </a:extLst>
          </p:cNvPr>
          <p:cNvSpPr txBox="1">
            <a:spLocks/>
          </p:cNvSpPr>
          <p:nvPr/>
        </p:nvSpPr>
        <p:spPr>
          <a:xfrm>
            <a:off x="5598404" y="1369572"/>
            <a:ext cx="2491178" cy="8374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Formulation</a:t>
            </a:r>
            <a:r>
              <a:rPr lang="fr-FR" sz="1100" b="1" noProof="0" dirty="0">
                <a:latin typeface="Aptos" panose="020B0004020202020204" pitchFamily="34" charset="0"/>
              </a:rPr>
              <a:t> 33F-120-140</a:t>
            </a:r>
          </a:p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FDL : </a:t>
            </a:r>
            <a:r>
              <a:rPr lang="fr-FR" sz="1100" b="1" noProof="0" dirty="0">
                <a:latin typeface="Aptos" panose="020B0004020202020204" pitchFamily="34" charset="0"/>
              </a:rPr>
              <a:t>33%</a:t>
            </a:r>
          </a:p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Ciment : </a:t>
            </a:r>
            <a:r>
              <a:rPr lang="fr-FR" sz="1100" b="1" dirty="0">
                <a:latin typeface="Aptos" panose="020B0004020202020204" pitchFamily="34" charset="0"/>
              </a:rPr>
              <a:t>6% </a:t>
            </a:r>
            <a:r>
              <a:rPr lang="fr-FR" sz="1100" dirty="0">
                <a:latin typeface="Aptos" panose="020B0004020202020204" pitchFamily="34" charset="0"/>
              </a:rPr>
              <a:t>(120 kg/m³)</a:t>
            </a:r>
            <a:endParaRPr lang="fr-FR" sz="1100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200"/>
              </a:spcAft>
              <a:buSzPct val="100000"/>
              <a:buNone/>
            </a:pPr>
            <a:endParaRPr lang="fr-FR" sz="1100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200"/>
              </a:spcAft>
              <a:buSzPct val="100000"/>
              <a:buNone/>
            </a:pPr>
            <a:endParaRPr lang="fr-FR" sz="1100" noProof="0" dirty="0">
              <a:latin typeface="Aptos" panose="020B0004020202020204" pitchFamily="34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246E230-017B-FC43-9A88-3D486F444034}"/>
              </a:ext>
            </a:extLst>
          </p:cNvPr>
          <p:cNvSpPr txBox="1"/>
          <p:nvPr/>
        </p:nvSpPr>
        <p:spPr>
          <a:xfrm>
            <a:off x="5500637" y="2248463"/>
            <a:ext cx="2869159" cy="57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600" b="1" dirty="0">
                <a:solidFill>
                  <a:schemeClr val="accent6"/>
                </a:solidFill>
                <a:latin typeface="Aptos" panose="020B0004020202020204" pitchFamily="34" charset="0"/>
              </a:rPr>
              <a:t>Valorisation des fines</a:t>
            </a:r>
            <a:endParaRPr lang="fr-BE" sz="1600" b="1" dirty="0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  <p:sp>
        <p:nvSpPr>
          <p:cNvPr id="46" name="Espace réservé du contenu 1">
            <a:extLst>
              <a:ext uri="{FF2B5EF4-FFF2-40B4-BE49-F238E27FC236}">
                <a16:creationId xmlns:a16="http://schemas.microsoft.com/office/drawing/2014/main" id="{D97E4A82-5A1A-C1CC-114C-0690763CD421}"/>
              </a:ext>
            </a:extLst>
          </p:cNvPr>
          <p:cNvSpPr txBox="1">
            <a:spLocks/>
          </p:cNvSpPr>
          <p:nvPr/>
        </p:nvSpPr>
        <p:spPr>
          <a:xfrm>
            <a:off x="5598404" y="2695359"/>
            <a:ext cx="2491178" cy="8374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Formulation</a:t>
            </a:r>
            <a:r>
              <a:rPr lang="fr-FR" sz="1100" b="1" noProof="0" dirty="0">
                <a:latin typeface="Aptos" panose="020B0004020202020204" pitchFamily="34" charset="0"/>
              </a:rPr>
              <a:t> 66F-180-90</a:t>
            </a:r>
          </a:p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FDL : </a:t>
            </a:r>
            <a:r>
              <a:rPr lang="fr-FR" sz="1100" b="1" noProof="0" dirty="0">
                <a:latin typeface="Aptos" panose="020B0004020202020204" pitchFamily="34" charset="0"/>
              </a:rPr>
              <a:t>66%</a:t>
            </a:r>
          </a:p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Ciment : </a:t>
            </a:r>
            <a:r>
              <a:rPr lang="fr-FR" sz="1100" b="1" noProof="0" dirty="0">
                <a:latin typeface="Aptos" panose="020B0004020202020204" pitchFamily="34" charset="0"/>
              </a:rPr>
              <a:t>9,5</a:t>
            </a:r>
            <a:r>
              <a:rPr lang="fr-FR" sz="1100" b="1" dirty="0">
                <a:latin typeface="Aptos" panose="020B0004020202020204" pitchFamily="34" charset="0"/>
              </a:rPr>
              <a:t>% </a:t>
            </a:r>
            <a:r>
              <a:rPr lang="fr-FR" sz="1100" dirty="0">
                <a:latin typeface="Aptos" panose="020B0004020202020204" pitchFamily="34" charset="0"/>
              </a:rPr>
              <a:t>(180 kg/m³)</a:t>
            </a:r>
            <a:endParaRPr lang="fr-FR" sz="1100" b="1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200"/>
              </a:spcAft>
              <a:buSzPct val="100000"/>
              <a:buNone/>
            </a:pPr>
            <a:endParaRPr lang="fr-FR" sz="1100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200"/>
              </a:spcAft>
              <a:buSzPct val="100000"/>
              <a:buNone/>
            </a:pPr>
            <a:endParaRPr lang="fr-FR" sz="1100" noProof="0" dirty="0">
              <a:latin typeface="Aptos" panose="020B0004020202020204" pitchFamily="34" charset="0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CA389CD9-C0A4-EDA2-8C58-CBCFA54E9C9D}"/>
              </a:ext>
            </a:extLst>
          </p:cNvPr>
          <p:cNvSpPr txBox="1"/>
          <p:nvPr/>
        </p:nvSpPr>
        <p:spPr>
          <a:xfrm>
            <a:off x="5500637" y="3566174"/>
            <a:ext cx="2869159" cy="5727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600" b="1" dirty="0">
                <a:solidFill>
                  <a:schemeClr val="accent6"/>
                </a:solidFill>
                <a:latin typeface="Aptos" panose="020B0004020202020204" pitchFamily="34" charset="0"/>
              </a:rPr>
              <a:t>Résistance en compression</a:t>
            </a:r>
            <a:endParaRPr lang="fr-BE" sz="1600" b="1" dirty="0">
              <a:solidFill>
                <a:schemeClr val="accent6"/>
              </a:solidFill>
              <a:latin typeface="Aptos" panose="020B0004020202020204" pitchFamily="34" charset="0"/>
            </a:endParaRPr>
          </a:p>
        </p:txBody>
      </p:sp>
      <p:sp>
        <p:nvSpPr>
          <p:cNvPr id="49" name="Espace réservé du contenu 1">
            <a:extLst>
              <a:ext uri="{FF2B5EF4-FFF2-40B4-BE49-F238E27FC236}">
                <a16:creationId xmlns:a16="http://schemas.microsoft.com/office/drawing/2014/main" id="{4BDE521B-67F8-5241-EBB3-A72EF5698946}"/>
              </a:ext>
            </a:extLst>
          </p:cNvPr>
          <p:cNvSpPr txBox="1">
            <a:spLocks/>
          </p:cNvSpPr>
          <p:nvPr/>
        </p:nvSpPr>
        <p:spPr>
          <a:xfrm>
            <a:off x="5598404" y="4013070"/>
            <a:ext cx="2491178" cy="83748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Formulation</a:t>
            </a:r>
            <a:r>
              <a:rPr lang="fr-FR" sz="1100" b="1" noProof="0" dirty="0">
                <a:latin typeface="Aptos" panose="020B0004020202020204" pitchFamily="34" charset="0"/>
              </a:rPr>
              <a:t> 33F-180-140</a:t>
            </a:r>
          </a:p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FDL : </a:t>
            </a:r>
            <a:r>
              <a:rPr lang="fr-FR" sz="1100" b="1" noProof="0" dirty="0">
                <a:latin typeface="Aptos" panose="020B0004020202020204" pitchFamily="34" charset="0"/>
              </a:rPr>
              <a:t>33%</a:t>
            </a:r>
          </a:p>
          <a:p>
            <a:pPr>
              <a:lnSpc>
                <a:spcPct val="115000"/>
              </a:lnSpc>
              <a:spcAft>
                <a:spcPts val="200"/>
              </a:spcAft>
              <a:buSzPct val="100000"/>
              <a:buFont typeface="Wingdings" panose="05000000000000000000" pitchFamily="2" charset="2"/>
              <a:buChar char="v"/>
            </a:pPr>
            <a:r>
              <a:rPr lang="fr-FR" sz="1100" noProof="0" dirty="0">
                <a:latin typeface="Aptos" panose="020B0004020202020204" pitchFamily="34" charset="0"/>
              </a:rPr>
              <a:t>Ciment : </a:t>
            </a:r>
            <a:r>
              <a:rPr lang="fr-FR" sz="1100" b="1" dirty="0">
                <a:latin typeface="Aptos" panose="020B0004020202020204" pitchFamily="34" charset="0"/>
              </a:rPr>
              <a:t>9%</a:t>
            </a:r>
            <a:r>
              <a:rPr lang="fr-FR" sz="1100" dirty="0">
                <a:latin typeface="Aptos" panose="020B0004020202020204" pitchFamily="34" charset="0"/>
              </a:rPr>
              <a:t> (180 kg/m³)</a:t>
            </a:r>
            <a:endParaRPr lang="fr-FR" sz="1100" b="1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200"/>
              </a:spcAft>
              <a:buSzPct val="100000"/>
              <a:buNone/>
            </a:pPr>
            <a:endParaRPr lang="fr-FR" sz="1100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200"/>
              </a:spcAft>
              <a:buSzPct val="100000"/>
              <a:buNone/>
            </a:pPr>
            <a:endParaRPr lang="fr-FR" sz="1100" noProof="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 animBg="1"/>
      <p:bldP spid="38" grpId="0" animBg="1"/>
      <p:bldP spid="39" grpId="0"/>
      <p:bldP spid="42" grpId="0"/>
      <p:bldP spid="45" grpId="0"/>
      <p:bldP spid="46" grpId="0"/>
      <p:bldP spid="47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5345ACB-BD5B-9803-3055-65E551368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7075A6-053D-F4D6-94B2-7220EEB9650C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E18E2D2-5FF1-F19A-E0D6-098CF214E5EC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17E9A6-9ACD-1FB3-FB5E-5C3A6294BF5A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4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A58019-219A-CBF4-FE11-19741BAD8681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1F498299-A27D-217C-B8B4-6E959603BD24}"/>
              </a:ext>
            </a:extLst>
          </p:cNvPr>
          <p:cNvSpPr txBox="1">
            <a:spLocks/>
          </p:cNvSpPr>
          <p:nvPr/>
        </p:nvSpPr>
        <p:spPr>
          <a:xfrm>
            <a:off x="134654" y="1088570"/>
            <a:ext cx="8874691" cy="142284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400" i="1" dirty="0">
                <a:latin typeface="Aptos" panose="020B0004020202020204" pitchFamily="34" charset="0"/>
              </a:rPr>
              <a:t>Optimiser la résistance en compression des briques tout en minimisant l’impact environnemental du matériau    (&lt; 10% ciment</a:t>
            </a:r>
            <a:r>
              <a:rPr lang="fr-FR" sz="1400" dirty="0">
                <a:latin typeface="Aptos" panose="020B0004020202020204" pitchFamily="34" charset="0"/>
              </a:rPr>
              <a:t>)</a:t>
            </a:r>
            <a:endParaRPr lang="fr-BE" sz="1400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fr-FR" sz="1400" i="1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fr-FR" sz="1200" i="1" noProof="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97911D-8DA9-7AA6-ADA8-1286C75A6024}"/>
              </a:ext>
            </a:extLst>
          </p:cNvPr>
          <p:cNvSpPr txBox="1"/>
          <p:nvPr/>
        </p:nvSpPr>
        <p:spPr>
          <a:xfrm>
            <a:off x="464820" y="57559"/>
            <a:ext cx="336550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Objectifs</a:t>
            </a:r>
          </a:p>
        </p:txBody>
      </p:sp>
      <p:pic>
        <p:nvPicPr>
          <p:cNvPr id="17" name="Image 16" descr="uLIEGE_DroitSciencesPoCrimino_Logo_U_RVB@2x.png">
            <a:extLst>
              <a:ext uri="{FF2B5EF4-FFF2-40B4-BE49-F238E27FC236}">
                <a16:creationId xmlns:a16="http://schemas.microsoft.com/office/drawing/2014/main" id="{323BD729-9C62-D39B-1979-89A82F426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B63135A-1726-A54D-8A6C-01BDF2DA092C}"/>
              </a:ext>
            </a:extLst>
          </p:cNvPr>
          <p:cNvSpPr txBox="1"/>
          <p:nvPr/>
        </p:nvSpPr>
        <p:spPr>
          <a:xfrm>
            <a:off x="-599440" y="1619353"/>
            <a:ext cx="5016620" cy="227446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marL="0" indent="0">
              <a:buFont typeface="Wingdings" panose="05000000000000000000" pitchFamily="2" charset="2"/>
              <a:buNone/>
            </a:pPr>
            <a:endParaRPr lang="fr-FR" sz="1200" b="1" i="1" noProof="0" dirty="0">
              <a:solidFill>
                <a:srgbClr val="F07F3C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b="1" i="1" noProof="0" dirty="0">
              <a:solidFill>
                <a:srgbClr val="F07F3C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b="1" i="1" noProof="0" dirty="0">
              <a:solidFill>
                <a:srgbClr val="F07F3C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i="1" noProof="0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i="1" noProof="0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i="1" noProof="0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i="1" noProof="0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i="1" noProof="0" dirty="0"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fr-FR" sz="1200" i="1" noProof="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FR" sz="1200" noProof="0" dirty="0">
              <a:latin typeface="Aptos" panose="020B0004020202020204" pitchFamily="34" charset="0"/>
            </a:endParaRPr>
          </a:p>
        </p:txBody>
      </p:sp>
      <p:pic>
        <p:nvPicPr>
          <p:cNvPr id="28" name="Image 27" descr="Une image contenant texte, capture d’écran, Police, ligne&#10;&#10;Description générée automatiquement">
            <a:extLst>
              <a:ext uri="{FF2B5EF4-FFF2-40B4-BE49-F238E27FC236}">
                <a16:creationId xmlns:a16="http://schemas.microsoft.com/office/drawing/2014/main" id="{2CBAB45B-B67A-0E3D-4E49-0B59EAB9B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8"/>
          <a:stretch/>
        </p:blipFill>
        <p:spPr bwMode="auto">
          <a:xfrm>
            <a:off x="958797" y="1935561"/>
            <a:ext cx="3603486" cy="1684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83A383E-4F1D-BA50-3B61-858A20D0135C}"/>
              </a:ext>
            </a:extLst>
          </p:cNvPr>
          <p:cNvSpPr txBox="1"/>
          <p:nvPr/>
        </p:nvSpPr>
        <p:spPr>
          <a:xfrm>
            <a:off x="3216907" y="1743004"/>
            <a:ext cx="1531257" cy="23241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fr-FR" sz="1100" noProof="0" dirty="0">
                <a:latin typeface="Aptos" panose="020B0004020202020204" pitchFamily="34" charset="0"/>
              </a:rPr>
              <a:t>Norme (NZS 4298, 2020)</a:t>
            </a:r>
          </a:p>
        </p:txBody>
      </p: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C53C3EDC-160F-2C7C-DC31-06D1887B1B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2548526" y="1860272"/>
            <a:ext cx="718457" cy="410762"/>
          </a:xfrm>
          <a:prstGeom prst="curvedConnector3">
            <a:avLst>
              <a:gd name="adj1" fmla="val 42929"/>
            </a:avLst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6B64D49B-066A-FEAB-8D62-529F80D17702}"/>
              </a:ext>
            </a:extLst>
          </p:cNvPr>
          <p:cNvSpPr/>
          <p:nvPr/>
        </p:nvSpPr>
        <p:spPr>
          <a:xfrm>
            <a:off x="2261517" y="2192939"/>
            <a:ext cx="224972" cy="206727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noProof="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23A3700-A7AD-89D2-54C4-AABF6BB8EE11}"/>
              </a:ext>
            </a:extLst>
          </p:cNvPr>
          <p:cNvSpPr txBox="1"/>
          <p:nvPr/>
        </p:nvSpPr>
        <p:spPr>
          <a:xfrm>
            <a:off x="4114800" y="2166730"/>
            <a:ext cx="914400" cy="914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4018954-93DF-B62C-51E3-8935AB90BEDA}"/>
              </a:ext>
            </a:extLst>
          </p:cNvPr>
          <p:cNvSpPr txBox="1"/>
          <p:nvPr/>
        </p:nvSpPr>
        <p:spPr>
          <a:xfrm>
            <a:off x="7261860" y="41346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67F2903-74C4-FDC1-A041-720679C539F1}"/>
              </a:ext>
            </a:extLst>
          </p:cNvPr>
          <p:cNvSpPr txBox="1"/>
          <p:nvPr/>
        </p:nvSpPr>
        <p:spPr>
          <a:xfrm>
            <a:off x="6553200" y="3750103"/>
            <a:ext cx="1082040" cy="77630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E0A8C4A-990D-24D3-7DB3-CAE3D45842CA}"/>
              </a:ext>
            </a:extLst>
          </p:cNvPr>
          <p:cNvSpPr txBox="1"/>
          <p:nvPr/>
        </p:nvSpPr>
        <p:spPr>
          <a:xfrm>
            <a:off x="643837" y="3493503"/>
            <a:ext cx="4839592" cy="5036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100" b="1" dirty="0">
                <a:latin typeface="Aptos" panose="020B0004020202020204" pitchFamily="34" charset="0"/>
              </a:rPr>
              <a:t>Normes de résistance en compression des BTC selon les pays (1)</a:t>
            </a:r>
            <a:endParaRPr lang="fr-FR" sz="1100" b="1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0A1EB04-9A63-14C7-E39C-30821B7C5C2C}"/>
              </a:ext>
            </a:extLst>
          </p:cNvPr>
          <p:cNvSpPr txBox="1"/>
          <p:nvPr/>
        </p:nvSpPr>
        <p:spPr>
          <a:xfrm>
            <a:off x="6718852" y="41346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E9A8381-FEA0-90F8-367F-E4132D84EECD}"/>
              </a:ext>
            </a:extLst>
          </p:cNvPr>
          <p:cNvSpPr txBox="1"/>
          <p:nvPr/>
        </p:nvSpPr>
        <p:spPr>
          <a:xfrm>
            <a:off x="6970042" y="3733800"/>
            <a:ext cx="1373858" cy="4435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BE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5470D4E-DF4D-F90F-F681-7F34848A0D0B}"/>
              </a:ext>
            </a:extLst>
          </p:cNvPr>
          <p:cNvSpPr txBox="1"/>
          <p:nvPr/>
        </p:nvSpPr>
        <p:spPr>
          <a:xfrm>
            <a:off x="623517" y="3974464"/>
            <a:ext cx="2986350" cy="661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171450" indent="-171450">
              <a:buClr>
                <a:srgbClr val="F07F3C"/>
              </a:buClr>
              <a:buSzPct val="150000"/>
              <a:buFont typeface="Symbol" panose="05050102010706020507" pitchFamily="18" charset="2"/>
              <a:buChar char="®"/>
            </a:pPr>
            <a:r>
              <a:rPr lang="fr-FR" sz="1500" dirty="0">
                <a:latin typeface="Aptos" panose="020B0004020202020204" pitchFamily="34" charset="0"/>
                <a:cs typeface="Times New Roman" panose="02020603050405020304" pitchFamily="18" charset="0"/>
              </a:rPr>
              <a:t> Minimum requis : 3,5 MPa	</a:t>
            </a:r>
            <a:endParaRPr lang="fr-BE" sz="15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1F3FD5E5-DC23-8F3F-C58E-0243B52494DE}"/>
              </a:ext>
            </a:extLst>
          </p:cNvPr>
          <p:cNvSpPr txBox="1"/>
          <p:nvPr/>
        </p:nvSpPr>
        <p:spPr>
          <a:xfrm>
            <a:off x="623517" y="4239667"/>
            <a:ext cx="2986350" cy="66164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171450" indent="-171450">
              <a:buClr>
                <a:srgbClr val="F07F3C"/>
              </a:buClr>
              <a:buSzPct val="150000"/>
              <a:buFont typeface="Symbol" panose="05050102010706020507" pitchFamily="18" charset="2"/>
              <a:buChar char="®"/>
            </a:pPr>
            <a:r>
              <a:rPr lang="fr-FR" sz="1500" dirty="0">
                <a:latin typeface="Aptos" panose="020B0004020202020204" pitchFamily="34" charset="0"/>
                <a:cs typeface="Times New Roman" panose="02020603050405020304" pitchFamily="18" charset="0"/>
              </a:rPr>
              <a:t> Objectif visé : 6 MPa (2)</a:t>
            </a:r>
            <a:endParaRPr lang="fr-BE" sz="150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8F22A873-57E2-213D-9C1A-B2245CEB2DA6}"/>
              </a:ext>
            </a:extLst>
          </p:cNvPr>
          <p:cNvSpPr txBox="1"/>
          <p:nvPr/>
        </p:nvSpPr>
        <p:spPr>
          <a:xfrm>
            <a:off x="6360973" y="3937587"/>
            <a:ext cx="224892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r>
              <a:rPr lang="fr-FR" sz="1200" b="1" dirty="0">
                <a:solidFill>
                  <a:schemeClr val="accent6"/>
                </a:solidFill>
                <a:latin typeface="Aptos" panose="020B0004020202020204" pitchFamily="34" charset="0"/>
              </a:rPr>
              <a:t>Applications</a:t>
            </a:r>
            <a:r>
              <a:rPr lang="fr-FR" sz="1100" dirty="0">
                <a:latin typeface="Aptos" panose="020B0004020202020204" pitchFamily="34" charset="0"/>
              </a:rPr>
              <a:t> : </a:t>
            </a:r>
          </a:p>
          <a:p>
            <a:r>
              <a:rPr lang="fr-FR" sz="1100" dirty="0">
                <a:latin typeface="Aptos" panose="020B0004020202020204" pitchFamily="34" charset="0"/>
              </a:rPr>
              <a:t>Murs et cloisons en intérieur</a:t>
            </a:r>
          </a:p>
        </p:txBody>
      </p:sp>
      <p:pic>
        <p:nvPicPr>
          <p:cNvPr id="46" name="Graphique 45" descr="Mur de briques en construction contour">
            <a:extLst>
              <a:ext uri="{FF2B5EF4-FFF2-40B4-BE49-F238E27FC236}">
                <a16:creationId xmlns:a16="http://schemas.microsoft.com/office/drawing/2014/main" id="{27B35EFD-2414-B338-6700-1A24993A5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9803" y="4120469"/>
            <a:ext cx="548635" cy="548635"/>
          </a:xfrm>
          <a:prstGeom prst="rect">
            <a:avLst/>
          </a:prstGeom>
        </p:spPr>
      </p:pic>
      <p:pic>
        <p:nvPicPr>
          <p:cNvPr id="50" name="Image 49" descr="Une image contenant ingénierie, Atelier, usine, industrie&#10;&#10;Description générée automatiquement">
            <a:extLst>
              <a:ext uri="{FF2B5EF4-FFF2-40B4-BE49-F238E27FC236}">
                <a16:creationId xmlns:a16="http://schemas.microsoft.com/office/drawing/2014/main" id="{012FB4D5-C99A-5D34-EA25-A0A691639C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177" r="6694"/>
          <a:stretch/>
        </p:blipFill>
        <p:spPr>
          <a:xfrm rot="5400000">
            <a:off x="6972475" y="1699278"/>
            <a:ext cx="1976356" cy="208390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C49A8C-9401-E44E-6150-B17C24B3CA8A}"/>
              </a:ext>
            </a:extLst>
          </p:cNvPr>
          <p:cNvSpPr txBox="1"/>
          <p:nvPr/>
        </p:nvSpPr>
        <p:spPr>
          <a:xfrm>
            <a:off x="5214057" y="3674487"/>
            <a:ext cx="2133600" cy="3882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100" b="1" dirty="0">
                <a:latin typeface="Aptos" panose="020B0004020202020204" pitchFamily="34" charset="0"/>
              </a:rPr>
              <a:t>Brique comprimée</a:t>
            </a:r>
            <a:endParaRPr lang="fr-BE" sz="1100" b="1" dirty="0">
              <a:latin typeface="Aptos" panose="020B00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9BCA9E-AA11-F414-9A06-06EE11FDE06C}"/>
              </a:ext>
            </a:extLst>
          </p:cNvPr>
          <p:cNvSpPr txBox="1"/>
          <p:nvPr/>
        </p:nvSpPr>
        <p:spPr>
          <a:xfrm>
            <a:off x="7019212" y="3682458"/>
            <a:ext cx="2002136" cy="3882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fr-FR" sz="1100" b="1" dirty="0">
                <a:latin typeface="Aptos" panose="020B0004020202020204" pitchFamily="34" charset="0"/>
              </a:rPr>
              <a:t>Presse manuelle TERSTARAM</a:t>
            </a:r>
            <a:endParaRPr lang="fr-BE" sz="1100" b="1" dirty="0">
              <a:latin typeface="Aptos" panose="020B00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4036A8-AE80-2DE9-3571-6E09A9070263}"/>
              </a:ext>
            </a:extLst>
          </p:cNvPr>
          <p:cNvSpPr txBox="1"/>
          <p:nvPr/>
        </p:nvSpPr>
        <p:spPr>
          <a:xfrm>
            <a:off x="-9762" y="4753296"/>
            <a:ext cx="8507876" cy="2470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(1) Cid-</a:t>
            </a:r>
            <a:r>
              <a:rPr lang="fr-FR" sz="1000" noProof="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Falceto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et al. (2012). </a:t>
            </a:r>
            <a:r>
              <a:rPr lang="fr-FR" sz="1000" noProof="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Assessment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of </a:t>
            </a:r>
            <a:r>
              <a:rPr lang="fr-FR" sz="1000" noProof="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compressed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1000" noProof="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earth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blocks made in Spain: International </a:t>
            </a:r>
            <a:r>
              <a:rPr lang="fr-FR" sz="1000" noProof="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durability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tests. Construction and building </a:t>
            </a:r>
            <a:r>
              <a:rPr lang="fr-FR" sz="1000" noProof="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materials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AE73121-4C2F-FA37-D51D-9BE4E3A58177}"/>
              </a:ext>
            </a:extLst>
          </p:cNvPr>
          <p:cNvSpPr txBox="1"/>
          <p:nvPr/>
        </p:nvSpPr>
        <p:spPr>
          <a:xfrm>
            <a:off x="-9762" y="4854864"/>
            <a:ext cx="8507876" cy="3448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(2) 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XP P13-901 (2022). </a:t>
            </a:r>
            <a:r>
              <a:rPr lang="fr-FR" sz="100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Catégorie RC6 de briques et blocs de terre crue pour murs et cloisons selon les normes européennes.</a:t>
            </a:r>
          </a:p>
        </p:txBody>
      </p:sp>
      <p:pic>
        <p:nvPicPr>
          <p:cNvPr id="14" name="Image 13" descr="Une image contenant boîte, table, intérieur, carré&#10;&#10;Le contenu généré par l’IA peut être incorrect.">
            <a:extLst>
              <a:ext uri="{FF2B5EF4-FFF2-40B4-BE49-F238E27FC236}">
                <a16:creationId xmlns:a16="http://schemas.microsoft.com/office/drawing/2014/main" id="{1376A0F6-1138-8AFF-BEEA-5C2FFD2E28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1162" r="3042" b="20556"/>
          <a:stretch>
            <a:fillRect/>
          </a:stretch>
        </p:blipFill>
        <p:spPr>
          <a:xfrm>
            <a:off x="5037197" y="1747130"/>
            <a:ext cx="1686004" cy="19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35" grpId="0"/>
      <p:bldP spid="38" grpId="0"/>
      <p:bldP spid="43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064A5-EDF7-BBFF-9A63-7C40CEFEA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6F6160D2-67CD-B2E7-53C6-3488EAD800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041154"/>
              </p:ext>
            </p:extLst>
          </p:nvPr>
        </p:nvGraphicFramePr>
        <p:xfrm>
          <a:off x="4054780" y="849086"/>
          <a:ext cx="4813448" cy="4811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939DC41E-94E4-50A2-A13C-740788268100}"/>
              </a:ext>
            </a:extLst>
          </p:cNvPr>
          <p:cNvSpPr txBox="1"/>
          <p:nvPr/>
        </p:nvSpPr>
        <p:spPr>
          <a:xfrm>
            <a:off x="145600" y="4077760"/>
            <a:ext cx="3490229" cy="689503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fr-FR" sz="1100" noProof="0" dirty="0">
              <a:latin typeface="Aptos" panose="020B00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E89936-18C2-4C60-3B35-D3D5F36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noProof="0" dirty="0"/>
              <a:t>17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9CB3C6-0094-AF5B-B49F-5C0F3E2BF6AB}"/>
              </a:ext>
            </a:extLst>
          </p:cNvPr>
          <p:cNvSpPr txBox="1"/>
          <p:nvPr/>
        </p:nvSpPr>
        <p:spPr>
          <a:xfrm>
            <a:off x="3986096" y="947523"/>
            <a:ext cx="5007429" cy="6765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b="1" noProof="0" dirty="0">
                <a:solidFill>
                  <a:srgbClr val="F07F3C"/>
                </a:solidFill>
                <a:latin typeface="Aptos" panose="020B0004020202020204" pitchFamily="34" charset="0"/>
              </a:rPr>
              <a:t>Perspectives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220626-DF53-F942-7D38-7AF745F15E9E}"/>
              </a:ext>
            </a:extLst>
          </p:cNvPr>
          <p:cNvSpPr txBox="1"/>
          <p:nvPr/>
        </p:nvSpPr>
        <p:spPr>
          <a:xfrm>
            <a:off x="269438" y="3048423"/>
            <a:ext cx="3069772" cy="51859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fr-FR" sz="1100" noProof="0" dirty="0">
              <a:latin typeface="Aptos" panose="020B0004020202020204" pitchFamily="34" charset="0"/>
            </a:endParaRPr>
          </a:p>
        </p:txBody>
      </p:sp>
      <p:graphicFrame>
        <p:nvGraphicFramePr>
          <p:cNvPr id="38" name="Diagramme 37">
            <a:extLst>
              <a:ext uri="{FF2B5EF4-FFF2-40B4-BE49-F238E27FC236}">
                <a16:creationId xmlns:a16="http://schemas.microsoft.com/office/drawing/2014/main" id="{8FEA416A-3D89-CB1D-38A4-8C0238988D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3981509"/>
              </p:ext>
            </p:extLst>
          </p:nvPr>
        </p:nvGraphicFramePr>
        <p:xfrm>
          <a:off x="123311" y="1624030"/>
          <a:ext cx="3817318" cy="3318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7" name="ZoneTexte 36">
            <a:extLst>
              <a:ext uri="{FF2B5EF4-FFF2-40B4-BE49-F238E27FC236}">
                <a16:creationId xmlns:a16="http://schemas.microsoft.com/office/drawing/2014/main" id="{704014E5-E1A8-1540-8D1B-449EBE88A2D0}"/>
              </a:ext>
            </a:extLst>
          </p:cNvPr>
          <p:cNvSpPr txBox="1"/>
          <p:nvPr/>
        </p:nvSpPr>
        <p:spPr>
          <a:xfrm>
            <a:off x="755666" y="951240"/>
            <a:ext cx="2641599" cy="6765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b="1" noProof="0" dirty="0">
                <a:solidFill>
                  <a:srgbClr val="F07F3C"/>
                </a:solidFill>
                <a:latin typeface="Aptos" panose="020B0004020202020204" pitchFamily="34" charset="0"/>
              </a:rPr>
              <a:t>Avancées et limites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88B38D-327E-97D3-87FE-1CD4CB72D271}"/>
              </a:ext>
            </a:extLst>
          </p:cNvPr>
          <p:cNvSpPr txBox="1"/>
          <p:nvPr/>
        </p:nvSpPr>
        <p:spPr>
          <a:xfrm>
            <a:off x="464820" y="57559"/>
            <a:ext cx="4549866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4. Conclusion</a:t>
            </a:r>
            <a:endParaRPr lang="fr-FR" sz="2400" b="1" noProof="0" dirty="0">
              <a:solidFill>
                <a:srgbClr val="F07F3C"/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8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C2C83-E88F-962D-1DAD-47820FFDF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EFB3134-8996-6307-2B9B-88414CD6B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3600" cap="none" noProof="0" dirty="0"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Merci pour votre attention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ABF563-79BF-386E-386B-2F2D8C2099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2181" y="2554407"/>
            <a:ext cx="5119638" cy="552855"/>
          </a:xfrm>
        </p:spPr>
        <p:txBody>
          <a:bodyPr/>
          <a:lstStyle/>
          <a:p>
            <a:r>
              <a:rPr lang="fr-FR" sz="1400" i="1" noProof="0" dirty="0"/>
              <a:t>Avez-vous des questions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2D86930-3C40-3A08-C7D3-43295C977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713" y="187231"/>
            <a:ext cx="1259465" cy="8443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AA8C69-C007-AEED-3CB4-0D379D243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491" y="425484"/>
            <a:ext cx="1775946" cy="606116"/>
          </a:xfrm>
          <a:prstGeom prst="rect">
            <a:avLst/>
          </a:prstGeom>
        </p:spPr>
      </p:pic>
      <p:pic>
        <p:nvPicPr>
          <p:cNvPr id="11" name="Picture 2" descr="Logo INSA Lyon - Maison des mathématiques et de l'Informatique">
            <a:extLst>
              <a:ext uri="{FF2B5EF4-FFF2-40B4-BE49-F238E27FC236}">
                <a16:creationId xmlns:a16="http://schemas.microsoft.com/office/drawing/2014/main" id="{6778C4F7-97C4-FD1F-80B0-59B9EBAA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40" y="334334"/>
            <a:ext cx="1925202" cy="55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E7ED36-8CBA-ED0E-C36E-B4542F24E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72" y="240925"/>
            <a:ext cx="2305067" cy="7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7B263-A4BD-EEA0-9C42-3111898A3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3EB7D8A4-C006-6146-9381-CE00EAC3B064}"/>
              </a:ext>
            </a:extLst>
          </p:cNvPr>
          <p:cNvSpPr txBox="1"/>
          <p:nvPr/>
        </p:nvSpPr>
        <p:spPr>
          <a:xfrm>
            <a:off x="464820" y="57559"/>
            <a:ext cx="3568864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Projet FTJ DUN³ES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A7F70F6-D6A9-3B69-53CE-B3366F85DFC2}"/>
              </a:ext>
            </a:extLst>
          </p:cNvPr>
          <p:cNvSpPr txBox="1">
            <a:spLocks/>
          </p:cNvSpPr>
          <p:nvPr/>
        </p:nvSpPr>
        <p:spPr>
          <a:xfrm>
            <a:off x="638502" y="1155325"/>
            <a:ext cx="7866993" cy="156882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2900" kern="100" noProof="0" dirty="0" err="1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fr-FR" sz="2900" kern="100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evelopment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fr-FR" sz="2900" kern="100" noProof="0" dirty="0" err="1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</a:t>
            </a:r>
            <a:r>
              <a:rPr lang="fr-FR" sz="2900" kern="100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pcycling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</a:t>
            </a:r>
            <a:r>
              <a:rPr lang="fr-FR" sz="2900" kern="100" noProof="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atural and </a:t>
            </a:r>
            <a:r>
              <a:rPr lang="fr-FR" sz="2900" kern="100" noProof="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on-</a:t>
            </a:r>
            <a:r>
              <a:rPr lang="fr-FR" sz="2900" kern="100" noProof="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atural </a:t>
            </a:r>
            <a:r>
              <a:rPr lang="fr-FR" sz="2900" kern="100" noProof="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fr-FR" sz="2900" kern="100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circular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900" kern="100" noProof="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29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ands</a:t>
            </a:r>
          </a:p>
          <a:p>
            <a:pPr lvl="2" algn="just">
              <a:lnSpc>
                <a:spcPct val="115000"/>
              </a:lnSpc>
              <a:spcAft>
                <a:spcPts val="800"/>
              </a:spcAft>
            </a:pPr>
            <a:r>
              <a:rPr lang="fr-FR" sz="2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</a:t>
            </a:r>
            <a:r>
              <a:rPr lang="fr-FR" sz="2300" kern="100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tude</a:t>
            </a:r>
            <a:r>
              <a:rPr lang="fr-FR" sz="23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 potentiel des sables recyclés pour diverses applications dans</a:t>
            </a:r>
            <a:r>
              <a:rPr lang="fr-FR" sz="23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le secteur de</a:t>
            </a:r>
            <a:r>
              <a:rPr lang="fr-FR" sz="2300" kern="100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la construction.</a:t>
            </a:r>
          </a:p>
          <a:p>
            <a:pPr marL="0" indent="0">
              <a:buNone/>
            </a:pPr>
            <a:endParaRPr lang="fr-FR" noProof="0" dirty="0"/>
          </a:p>
        </p:txBody>
      </p:sp>
      <p:sp>
        <p:nvSpPr>
          <p:cNvPr id="6" name="AutoShape 2" descr="Centre Terre et Pierre">
            <a:extLst>
              <a:ext uri="{FF2B5EF4-FFF2-40B4-BE49-F238E27FC236}">
                <a16:creationId xmlns:a16="http://schemas.microsoft.com/office/drawing/2014/main" id="{F4EAA2CA-63A2-FED8-7141-433A661549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noProof="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FA2A8D7-6E22-50E0-42CC-9D2F23B9C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5" t="24763" r="-1476" b="21616"/>
          <a:stretch/>
        </p:blipFill>
        <p:spPr bwMode="auto">
          <a:xfrm>
            <a:off x="3686762" y="3274722"/>
            <a:ext cx="1770475" cy="89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go Université de Liège | Smart Light-Hub">
            <a:extLst>
              <a:ext uri="{FF2B5EF4-FFF2-40B4-BE49-F238E27FC236}">
                <a16:creationId xmlns:a16="http://schemas.microsoft.com/office/drawing/2014/main" id="{DBA8782D-B0C9-FFEF-8AC5-38AF299EE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854" y="4199311"/>
            <a:ext cx="1525002" cy="73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Université Catholique de Louvain - QSPainRelief">
            <a:extLst>
              <a:ext uri="{FF2B5EF4-FFF2-40B4-BE49-F238E27FC236}">
                <a16:creationId xmlns:a16="http://schemas.microsoft.com/office/drawing/2014/main" id="{61FB8585-5A3A-4217-2DAC-1DEC0C2349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3310" y="254508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noProof="0" dirty="0"/>
          </a:p>
        </p:txBody>
      </p:sp>
      <p:pic>
        <p:nvPicPr>
          <p:cNvPr id="2060" name="Picture 12" descr="Buildwise, le nouveau nom du Centre scientifique et technique de la ...">
            <a:extLst>
              <a:ext uri="{FF2B5EF4-FFF2-40B4-BE49-F238E27FC236}">
                <a16:creationId xmlns:a16="http://schemas.microsoft.com/office/drawing/2014/main" id="{B7409F8F-96FC-1853-751D-FD4D1683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1" y="3509267"/>
            <a:ext cx="1189974" cy="82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0FB3027B-BCCA-91BC-E10E-D16385CEC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38" y="3540620"/>
            <a:ext cx="1936826" cy="44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onstruire une solution IoT articulée autour de votre produit - WalHub">
            <a:extLst>
              <a:ext uri="{FF2B5EF4-FFF2-40B4-BE49-F238E27FC236}">
                <a16:creationId xmlns:a16="http://schemas.microsoft.com/office/drawing/2014/main" id="{1BCE1AFF-7EE3-4E00-A252-02B17E5B1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654" y="4336491"/>
            <a:ext cx="1268946" cy="4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1">
            <a:extLst>
              <a:ext uri="{FF2B5EF4-FFF2-40B4-BE49-F238E27FC236}">
                <a16:creationId xmlns:a16="http://schemas.microsoft.com/office/drawing/2014/main" id="{D1AFC001-3B84-7E59-B37B-B4F9EF59DAAE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E2D73C-B06C-9E95-D218-5EC4A8FC6C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142" y="359077"/>
            <a:ext cx="1016291" cy="6813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0D9E2C4-8007-DF60-C5AB-875BF2FB65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7140" y="365650"/>
            <a:ext cx="1932031" cy="6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EB397-5A1B-66E7-CF52-10C547A59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CD52515-3500-7FF2-5700-DA7B4401AAAA}"/>
              </a:ext>
            </a:extLst>
          </p:cNvPr>
          <p:cNvSpPr/>
          <p:nvPr/>
        </p:nvSpPr>
        <p:spPr>
          <a:xfrm>
            <a:off x="1824083" y="1230863"/>
            <a:ext cx="5361836" cy="739536"/>
          </a:xfrm>
          <a:prstGeom prst="roundRect">
            <a:avLst>
              <a:gd name="adj" fmla="val 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noProof="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30BBD09-BD39-2576-375D-82A8CFE62599}"/>
              </a:ext>
            </a:extLst>
          </p:cNvPr>
          <p:cNvSpPr/>
          <p:nvPr/>
        </p:nvSpPr>
        <p:spPr>
          <a:xfrm>
            <a:off x="1824083" y="4205209"/>
            <a:ext cx="5361836" cy="739536"/>
          </a:xfrm>
          <a:prstGeom prst="roundRect">
            <a:avLst>
              <a:gd name="adj" fmla="val 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noProof="0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5C062F1-DF9A-36EC-1B6A-2BC6A99177F4}"/>
              </a:ext>
            </a:extLst>
          </p:cNvPr>
          <p:cNvSpPr/>
          <p:nvPr/>
        </p:nvSpPr>
        <p:spPr>
          <a:xfrm>
            <a:off x="1824083" y="2222692"/>
            <a:ext cx="5361836" cy="739536"/>
          </a:xfrm>
          <a:prstGeom prst="roundRect">
            <a:avLst>
              <a:gd name="adj" fmla="val 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noProof="0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0C93AAA-7B38-AD4E-6411-2538A3AD8915}"/>
              </a:ext>
            </a:extLst>
          </p:cNvPr>
          <p:cNvSpPr/>
          <p:nvPr/>
        </p:nvSpPr>
        <p:spPr>
          <a:xfrm>
            <a:off x="1824083" y="3213380"/>
            <a:ext cx="5361836" cy="739536"/>
          </a:xfrm>
          <a:prstGeom prst="roundRect">
            <a:avLst>
              <a:gd name="adj" fmla="val 0"/>
            </a:avLst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bg1">
              <a:lumMod val="95000"/>
              <a:hueOff val="0"/>
              <a:satOff val="0"/>
              <a:lumOff val="0"/>
              <a:alphaOff val="0"/>
            </a:schemeClr>
          </a:fillRef>
          <a:effectRef idx="0">
            <a:schemeClr val="bg1">
              <a:lumMod val="95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noProof="0" dirty="0"/>
          </a:p>
          <a:p>
            <a:r>
              <a:rPr lang="fr-FR" noProof="0" dirty="0"/>
              <a:t>		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AA4C10-95BD-E139-F092-CB0FB79C0DF4}"/>
              </a:ext>
            </a:extLst>
          </p:cNvPr>
          <p:cNvSpPr txBox="1"/>
          <p:nvPr/>
        </p:nvSpPr>
        <p:spPr>
          <a:xfrm>
            <a:off x="464820" y="57559"/>
            <a:ext cx="305267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Table des matières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9D0787-819C-5263-3086-227725892E78}"/>
              </a:ext>
            </a:extLst>
          </p:cNvPr>
          <p:cNvSpPr txBox="1"/>
          <p:nvPr/>
        </p:nvSpPr>
        <p:spPr>
          <a:xfrm>
            <a:off x="3122797" y="1230863"/>
            <a:ext cx="2682842" cy="3667565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r>
              <a:rPr lang="fr-FR" noProof="0" dirty="0">
                <a:latin typeface="Aptos" panose="020B0004020202020204" pitchFamily="34" charset="0"/>
              </a:rPr>
              <a:t>1. Contexte</a:t>
            </a:r>
          </a:p>
          <a:p>
            <a:endParaRPr lang="fr-FR" noProof="0" dirty="0">
              <a:latin typeface="Aptos" panose="020B0004020202020204" pitchFamily="34" charset="0"/>
            </a:endParaRPr>
          </a:p>
          <a:p>
            <a:endParaRPr lang="fr-FR" noProof="0" dirty="0">
              <a:latin typeface="Aptos" panose="020B0004020202020204" pitchFamily="34" charset="0"/>
            </a:endParaRPr>
          </a:p>
          <a:p>
            <a:endParaRPr lang="fr-FR" sz="1200" noProof="0" dirty="0">
              <a:latin typeface="Aptos" panose="020B0004020202020204" pitchFamily="34" charset="0"/>
            </a:endParaRPr>
          </a:p>
          <a:p>
            <a:r>
              <a:rPr lang="fr-FR" noProof="0" dirty="0">
                <a:latin typeface="Aptos" panose="020B0004020202020204" pitchFamily="34" charset="0"/>
              </a:rPr>
              <a:t>2. Méthodologie</a:t>
            </a:r>
          </a:p>
          <a:p>
            <a:endParaRPr lang="fr-FR" noProof="0" dirty="0">
              <a:latin typeface="Aptos" panose="020B0004020202020204" pitchFamily="34" charset="0"/>
            </a:endParaRPr>
          </a:p>
          <a:p>
            <a:endParaRPr lang="fr-FR" noProof="0" dirty="0">
              <a:latin typeface="Aptos" panose="020B0004020202020204" pitchFamily="34" charset="0"/>
            </a:endParaRPr>
          </a:p>
          <a:p>
            <a:endParaRPr lang="fr-FR" sz="1000" noProof="0" dirty="0">
              <a:latin typeface="Aptos" panose="020B0004020202020204" pitchFamily="34" charset="0"/>
            </a:endParaRPr>
          </a:p>
          <a:p>
            <a:r>
              <a:rPr lang="fr-FR" noProof="0" dirty="0">
                <a:latin typeface="Aptos" panose="020B0004020202020204" pitchFamily="34" charset="0"/>
              </a:rPr>
              <a:t>3. Résultats et discussion</a:t>
            </a:r>
          </a:p>
          <a:p>
            <a:endParaRPr lang="fr-FR" noProof="0" dirty="0">
              <a:latin typeface="Aptos" panose="020B0004020202020204" pitchFamily="34" charset="0"/>
            </a:endParaRPr>
          </a:p>
          <a:p>
            <a:endParaRPr lang="fr-FR" noProof="0" dirty="0">
              <a:latin typeface="Aptos" panose="020B0004020202020204" pitchFamily="34" charset="0"/>
            </a:endParaRPr>
          </a:p>
          <a:p>
            <a:endParaRPr lang="fr-FR" sz="1000" noProof="0" dirty="0">
              <a:latin typeface="Aptos" panose="020B0004020202020204" pitchFamily="34" charset="0"/>
            </a:endParaRPr>
          </a:p>
          <a:p>
            <a:r>
              <a:rPr lang="fr-FR" noProof="0" dirty="0">
                <a:latin typeface="Aptos" panose="020B0004020202020204" pitchFamily="34" charset="0"/>
              </a:rPr>
              <a:t>4. Conclusion</a:t>
            </a:r>
          </a:p>
        </p:txBody>
      </p:sp>
      <p:pic>
        <p:nvPicPr>
          <p:cNvPr id="9" name="Graphique 8" descr="Perdu contour">
            <a:extLst>
              <a:ext uri="{FF2B5EF4-FFF2-40B4-BE49-F238E27FC236}">
                <a16:creationId xmlns:a16="http://schemas.microsoft.com/office/drawing/2014/main" id="{8793178A-02D6-FD9C-3FFE-80CEC8830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96325" y="2275807"/>
            <a:ext cx="591885" cy="591885"/>
          </a:xfrm>
          <a:prstGeom prst="rect">
            <a:avLst/>
          </a:prstGeom>
        </p:spPr>
      </p:pic>
      <p:pic>
        <p:nvPicPr>
          <p:cNvPr id="11" name="Graphique 10" descr="Graphique à barres contour">
            <a:extLst>
              <a:ext uri="{FF2B5EF4-FFF2-40B4-BE49-F238E27FC236}">
                <a16:creationId xmlns:a16="http://schemas.microsoft.com/office/drawing/2014/main" id="{0C06EF52-981E-04D1-21D1-1F4E68929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9537" y="3187073"/>
            <a:ext cx="739536" cy="739536"/>
          </a:xfrm>
          <a:prstGeom prst="rect">
            <a:avLst/>
          </a:prstGeom>
        </p:spPr>
      </p:pic>
      <p:pic>
        <p:nvPicPr>
          <p:cNvPr id="12" name="Graphique 11" descr="Plan contour">
            <a:extLst>
              <a:ext uri="{FF2B5EF4-FFF2-40B4-BE49-F238E27FC236}">
                <a16:creationId xmlns:a16="http://schemas.microsoft.com/office/drawing/2014/main" id="{39358233-415E-4054-14BC-D009E7013D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96325" y="4216625"/>
            <a:ext cx="657456" cy="657456"/>
          </a:xfrm>
          <a:prstGeom prst="rect">
            <a:avLst/>
          </a:prstGeom>
        </p:spPr>
      </p:pic>
      <p:pic>
        <p:nvPicPr>
          <p:cNvPr id="10" name="Graphique 9" descr="Livre ouvert contour">
            <a:extLst>
              <a:ext uri="{FF2B5EF4-FFF2-40B4-BE49-F238E27FC236}">
                <a16:creationId xmlns:a16="http://schemas.microsoft.com/office/drawing/2014/main" id="{88A180CE-BD50-B33A-CEDD-F394772ECC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5333" y="1313343"/>
            <a:ext cx="642877" cy="642877"/>
          </a:xfrm>
          <a:prstGeom prst="rect">
            <a:avLst/>
          </a:prstGeom>
        </p:spPr>
      </p:pic>
      <p:sp>
        <p:nvSpPr>
          <p:cNvPr id="14" name="Espace réservé du numéro de diapositive 1">
            <a:extLst>
              <a:ext uri="{FF2B5EF4-FFF2-40B4-BE49-F238E27FC236}">
                <a16:creationId xmlns:a16="http://schemas.microsoft.com/office/drawing/2014/main" id="{06E55703-12BF-638E-78E2-D5B5BE79DDDB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fr-FR" sz="1200" noProof="0" dirty="0"/>
          </a:p>
        </p:txBody>
      </p:sp>
      <p:pic>
        <p:nvPicPr>
          <p:cNvPr id="8" name="Image 7" descr="uLIEGE_DroitSciencesPoCrimino_Logo_U_RVB@2x.png">
            <a:extLst>
              <a:ext uri="{FF2B5EF4-FFF2-40B4-BE49-F238E27FC236}">
                <a16:creationId xmlns:a16="http://schemas.microsoft.com/office/drawing/2014/main" id="{535C995C-F385-DB03-98AB-B20F57C1F6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7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69617-5D98-01AD-B47B-7566FB040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D43223-2D28-9CFF-800C-014CAF8F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83B2F8-20B8-0B6A-E29B-38025FA720CB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811256-607C-7F03-9DCF-6FF9EDA0647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138F66F-9327-500B-2ECC-729584A3A33F}"/>
              </a:ext>
            </a:extLst>
          </p:cNvPr>
          <p:cNvSpPr txBox="1"/>
          <p:nvPr/>
        </p:nvSpPr>
        <p:spPr>
          <a:xfrm>
            <a:off x="0" y="4823460"/>
            <a:ext cx="9144000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DE491E2-4241-DE3E-46B2-1FDE4DAD2EED}"/>
              </a:ext>
            </a:extLst>
          </p:cNvPr>
          <p:cNvSpPr txBox="1"/>
          <p:nvPr/>
        </p:nvSpPr>
        <p:spPr>
          <a:xfrm>
            <a:off x="464819" y="57559"/>
            <a:ext cx="6645429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1. Contexte</a:t>
            </a:r>
          </a:p>
        </p:txBody>
      </p:sp>
      <p:pic>
        <p:nvPicPr>
          <p:cNvPr id="14" name="Image 13" descr="Une image contenant texte, capture d’écran, Caractère coloré, diagramme&#10;&#10;Le contenu généré par l’IA peut être incorrect.">
            <a:extLst>
              <a:ext uri="{FF2B5EF4-FFF2-40B4-BE49-F238E27FC236}">
                <a16:creationId xmlns:a16="http://schemas.microsoft.com/office/drawing/2014/main" id="{A57C8388-5345-8D33-DCB9-BDB01131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148" y="922350"/>
            <a:ext cx="6297762" cy="342756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A4A5A6B-D4AA-E437-057C-E67716C1013C}"/>
              </a:ext>
            </a:extLst>
          </p:cNvPr>
          <p:cNvSpPr txBox="1"/>
          <p:nvPr/>
        </p:nvSpPr>
        <p:spPr>
          <a:xfrm>
            <a:off x="1376915" y="4522687"/>
            <a:ext cx="6390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4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Évolution de la demande en sable dans </a:t>
            </a:r>
            <a:r>
              <a:rPr lang="fr-FR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le monde </a:t>
            </a:r>
            <a:r>
              <a:rPr lang="fr-FR" sz="14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en millions de tonnes (3</a:t>
            </a:r>
            <a:r>
              <a:rPr lang="fr-FR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fr-FR" sz="1400" b="1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19" descr="uLIEGE_DroitSciencesPoCrimino_Logo_U_RVB@2x.png">
            <a:extLst>
              <a:ext uri="{FF2B5EF4-FFF2-40B4-BE49-F238E27FC236}">
                <a16:creationId xmlns:a16="http://schemas.microsoft.com/office/drawing/2014/main" id="{136C4AE1-A8CF-8099-2E08-6C6B3853E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pic>
        <p:nvPicPr>
          <p:cNvPr id="18" name="Graphique 17" descr="Ligne fléchée : légèrement incurvée avec un remplissage uni">
            <a:extLst>
              <a:ext uri="{FF2B5EF4-FFF2-40B4-BE49-F238E27FC236}">
                <a16:creationId xmlns:a16="http://schemas.microsoft.com/office/drawing/2014/main" id="{73863FFF-A559-5CFC-E7B1-6EFA5876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76213">
            <a:off x="3087278" y="1111571"/>
            <a:ext cx="914400" cy="914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6D3B767-2262-878C-B51C-14AFEFF76CC5}"/>
              </a:ext>
            </a:extLst>
          </p:cNvPr>
          <p:cNvSpPr txBox="1"/>
          <p:nvPr/>
        </p:nvSpPr>
        <p:spPr>
          <a:xfrm>
            <a:off x="-9763" y="4882603"/>
            <a:ext cx="8836331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95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</a:t>
            </a:r>
            <a:r>
              <a:rPr lang="fr-FR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3) </a:t>
            </a:r>
            <a:r>
              <a:rPr lang="en-GB" sz="95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Courard</a:t>
            </a:r>
            <a:r>
              <a:rPr lang="en-GB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&amp; Bissonnette. (2025). Use of recycled sand and expansive agents for the production of more durable and sustainable cement-based materials. </a:t>
            </a:r>
            <a:endParaRPr lang="fr-BE" sz="95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4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F1F01-3CDD-5346-77C3-08262F9E6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339C77-AB93-93E9-F384-1B902BA1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D2C772-1794-85F2-CEE5-314B7A60A9FF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D4DABE-E2C6-632C-EFB4-AAA7593421F2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EC064A0-C37B-F01C-3A34-A8C6FF1C9114}"/>
              </a:ext>
            </a:extLst>
          </p:cNvPr>
          <p:cNvSpPr txBox="1"/>
          <p:nvPr/>
        </p:nvSpPr>
        <p:spPr>
          <a:xfrm>
            <a:off x="0" y="4823460"/>
            <a:ext cx="9144000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BB4579-E95C-3364-7ED3-6A36DA8D2B30}"/>
              </a:ext>
            </a:extLst>
          </p:cNvPr>
          <p:cNvSpPr txBox="1"/>
          <p:nvPr/>
        </p:nvSpPr>
        <p:spPr>
          <a:xfrm>
            <a:off x="464819" y="57559"/>
            <a:ext cx="6645429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 Display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1. Contexte</a:t>
            </a:r>
          </a:p>
        </p:txBody>
      </p:sp>
      <p:pic>
        <p:nvPicPr>
          <p:cNvPr id="20" name="Image 19" descr="uLIEGE_DroitSciencesPoCrimino_Logo_U_RVB@2x.png">
            <a:extLst>
              <a:ext uri="{FF2B5EF4-FFF2-40B4-BE49-F238E27FC236}">
                <a16:creationId xmlns:a16="http://schemas.microsoft.com/office/drawing/2014/main" id="{40E11954-6461-8962-19F0-91676B8E7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pic>
        <p:nvPicPr>
          <p:cNvPr id="18" name="Graphique 17" descr="Ligne fléchée : légèrement incurvée avec un remplissage uni">
            <a:extLst>
              <a:ext uri="{FF2B5EF4-FFF2-40B4-BE49-F238E27FC236}">
                <a16:creationId xmlns:a16="http://schemas.microsoft.com/office/drawing/2014/main" id="{418AD926-1B87-B41E-9556-33ADE517B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976213">
            <a:off x="3087278" y="1111571"/>
            <a:ext cx="914400" cy="9144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E74D231-F38B-030B-A576-861A2643EB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1596" y="781490"/>
            <a:ext cx="3820293" cy="358051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BE50362-573E-9CB7-F17F-D3BC0AF221D9}"/>
              </a:ext>
            </a:extLst>
          </p:cNvPr>
          <p:cNvSpPr txBox="1"/>
          <p:nvPr/>
        </p:nvSpPr>
        <p:spPr>
          <a:xfrm>
            <a:off x="1376915" y="4422443"/>
            <a:ext cx="6390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14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Répartition des déchets produits dans l’Union Européenne par catégorie (4</a:t>
            </a:r>
            <a:r>
              <a:rPr lang="fr-FR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fr-FR" sz="1400" b="1" noProof="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5BD2A1A3-8BF5-162D-5B9D-4975AB5153FA}"/>
              </a:ext>
            </a:extLst>
          </p:cNvPr>
          <p:cNvSpPr/>
          <p:nvPr/>
        </p:nvSpPr>
        <p:spPr>
          <a:xfrm>
            <a:off x="5506278" y="2057400"/>
            <a:ext cx="914400" cy="514350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2DE626-395F-91FB-6299-50869D78BBEC}"/>
              </a:ext>
            </a:extLst>
          </p:cNvPr>
          <p:cNvSpPr txBox="1"/>
          <p:nvPr/>
        </p:nvSpPr>
        <p:spPr>
          <a:xfrm>
            <a:off x="-9763" y="4753296"/>
            <a:ext cx="8836331" cy="2738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fr-BE" sz="95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ACC760-839F-36FE-04D4-FEE9D3E76AA9}"/>
              </a:ext>
            </a:extLst>
          </p:cNvPr>
          <p:cNvSpPr txBox="1"/>
          <p:nvPr/>
        </p:nvSpPr>
        <p:spPr>
          <a:xfrm>
            <a:off x="-9763" y="4854864"/>
            <a:ext cx="8507876" cy="3448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95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</a:t>
            </a:r>
            <a:r>
              <a:rPr lang="fr-FR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4</a:t>
            </a:r>
            <a:r>
              <a:rPr lang="fr-FR" sz="950" noProof="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)</a:t>
            </a:r>
            <a:r>
              <a:rPr lang="fr-FR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95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European</a:t>
            </a:r>
            <a:r>
              <a:rPr lang="fr-FR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Commission. (2018). Construction and </a:t>
            </a:r>
            <a:r>
              <a:rPr lang="fr-FR" sz="95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demolition</a:t>
            </a:r>
            <a:r>
              <a:rPr lang="fr-FR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95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waste</a:t>
            </a:r>
            <a:r>
              <a:rPr lang="fr-FR" sz="95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[WWW Document]. </a:t>
            </a:r>
            <a:endParaRPr lang="fr-FR" sz="950" noProof="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75DBB-055B-3329-3C45-AD42AB18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84CF985-F344-BC26-D57A-354A32BA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59F5D1-3498-B3B1-9125-A1384B528EBC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2AA905-62C5-B8F6-E011-FEC5FF6F5AE1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1C6B26D-EB3E-4E98-3D18-396ADC563267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BE87F12-C510-42C5-6957-98DB9A43F181}"/>
              </a:ext>
            </a:extLst>
          </p:cNvPr>
          <p:cNvSpPr txBox="1"/>
          <p:nvPr/>
        </p:nvSpPr>
        <p:spPr>
          <a:xfrm>
            <a:off x="342901" y="257175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069DF4-195D-3274-017C-D249A19EDB03}"/>
              </a:ext>
            </a:extLst>
          </p:cNvPr>
          <p:cNvSpPr txBox="1"/>
          <p:nvPr/>
        </p:nvSpPr>
        <p:spPr>
          <a:xfrm>
            <a:off x="464819" y="57559"/>
            <a:ext cx="6645429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Matériaux utilisés</a:t>
            </a:r>
          </a:p>
        </p:txBody>
      </p:sp>
      <p:pic>
        <p:nvPicPr>
          <p:cNvPr id="27" name="Image 26" descr="Une image contenant plein air, ciel, nuage, nature&#10;&#10;Description générée automatiquement">
            <a:extLst>
              <a:ext uri="{FF2B5EF4-FFF2-40B4-BE49-F238E27FC236}">
                <a16:creationId xmlns:a16="http://schemas.microsoft.com/office/drawing/2014/main" id="{FE9546BD-5ECF-D8FE-FDEC-007ECB191A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10" r="23003"/>
          <a:stretch/>
        </p:blipFill>
        <p:spPr>
          <a:xfrm rot="5400000">
            <a:off x="1628549" y="447430"/>
            <a:ext cx="2439605" cy="4453175"/>
          </a:xfrm>
          <a:prstGeom prst="rect">
            <a:avLst/>
          </a:prstGeom>
        </p:spPr>
      </p:pic>
      <p:pic>
        <p:nvPicPr>
          <p:cNvPr id="29" name="Image 28" descr="Une image contenant plein air, ciel, arbre, plante&#10;&#10;Description générée automatiquement">
            <a:extLst>
              <a:ext uri="{FF2B5EF4-FFF2-40B4-BE49-F238E27FC236}">
                <a16:creationId xmlns:a16="http://schemas.microsoft.com/office/drawing/2014/main" id="{C3B9FC1F-2E29-60B5-00B5-3144F5B7A6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607"/>
          <a:stretch/>
        </p:blipFill>
        <p:spPr>
          <a:xfrm rot="5400000">
            <a:off x="5434903" y="1428826"/>
            <a:ext cx="2680811" cy="224917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950B997-853C-83DF-F7AB-898ACD5D1212}"/>
              </a:ext>
            </a:extLst>
          </p:cNvPr>
          <p:cNvSpPr txBox="1"/>
          <p:nvPr/>
        </p:nvSpPr>
        <p:spPr>
          <a:xfrm>
            <a:off x="705614" y="1086937"/>
            <a:ext cx="4066709" cy="4480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100" i="1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 de recyclage de Namur, Belgique (</a:t>
            </a:r>
            <a:r>
              <a:rPr lang="fr-FR" sz="1100" i="1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Recynam</a:t>
            </a:r>
            <a:r>
              <a:rPr lang="fr-FR" sz="1100" i="1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Image 13" descr="uLIEGE_DroitSciencesPoCrimino_Logo_U_RVB@2x.png">
            <a:extLst>
              <a:ext uri="{FF2B5EF4-FFF2-40B4-BE49-F238E27FC236}">
                <a16:creationId xmlns:a16="http://schemas.microsoft.com/office/drawing/2014/main" id="{E9D227D3-DF81-CEC6-A4A7-23C58161C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5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46BBF-C270-3856-0E47-7464C51E7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D824D7A-987B-7A51-629F-08D8FC8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117DCA-9B38-A32B-13E4-8BDA79E5D958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227AD8-3D78-4D4D-3B05-1674A47D706B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18220C-1102-ED14-D216-17E4C9C329FE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5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E2827C-D939-17EF-D099-2B4D0B641768}"/>
              </a:ext>
            </a:extLst>
          </p:cNvPr>
          <p:cNvSpPr txBox="1"/>
          <p:nvPr/>
        </p:nvSpPr>
        <p:spPr>
          <a:xfrm>
            <a:off x="342901" y="257175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Introduction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83C0EC-2113-7601-F642-3C691598A9CF}"/>
              </a:ext>
            </a:extLst>
          </p:cNvPr>
          <p:cNvSpPr txBox="1"/>
          <p:nvPr/>
        </p:nvSpPr>
        <p:spPr>
          <a:xfrm>
            <a:off x="464819" y="57559"/>
            <a:ext cx="6645429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 Matériaux utilisés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60455BD-27C2-7694-A1E8-144A3478F6C1}"/>
              </a:ext>
            </a:extLst>
          </p:cNvPr>
          <p:cNvSpPr txBox="1"/>
          <p:nvPr/>
        </p:nvSpPr>
        <p:spPr>
          <a:xfrm>
            <a:off x="705614" y="1086937"/>
            <a:ext cx="4066709" cy="44804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100" i="1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 de recyclage de Namur, Belgique (</a:t>
            </a:r>
            <a:r>
              <a:rPr lang="fr-FR" sz="1100" i="1" noProof="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Recynam</a:t>
            </a:r>
            <a:r>
              <a:rPr lang="fr-FR" sz="1100" i="1" noProof="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4" name="Image 13" descr="uLIEGE_DroitSciencesPoCrimino_Logo_U_RVB@2x.png">
            <a:extLst>
              <a:ext uri="{FF2B5EF4-FFF2-40B4-BE49-F238E27FC236}">
                <a16:creationId xmlns:a16="http://schemas.microsoft.com/office/drawing/2014/main" id="{16E70D63-FDE3-AA90-0C23-23265A0EB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D9E37F9-2B82-8170-DEE3-39FF5CDA1C85}"/>
              </a:ext>
            </a:extLst>
          </p:cNvPr>
          <p:cNvSpPr txBox="1"/>
          <p:nvPr/>
        </p:nvSpPr>
        <p:spPr>
          <a:xfrm>
            <a:off x="464819" y="732403"/>
            <a:ext cx="6912848" cy="169545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400" b="1" kern="10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Sable de béton recyclé</a:t>
            </a:r>
            <a:endParaRPr lang="fr-FR" sz="1400" b="1" kern="100" noProof="0" dirty="0">
              <a:solidFill>
                <a:srgbClr val="F07F3C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fr-FR" sz="1200" noProof="0" dirty="0">
                <a:latin typeface="Aptos" panose="020B0004020202020204" pitchFamily="34" charset="0"/>
              </a:rPr>
              <a:t>Traitement en </a:t>
            </a:r>
            <a:r>
              <a:rPr lang="fr-FR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centre de recyclage </a:t>
            </a: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 </a:t>
            </a:r>
            <a:r>
              <a:rPr lang="fr-FR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déchets de construction et de démolition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fr-FR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Concassage</a:t>
            </a: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criblage</a:t>
            </a: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lavage</a:t>
            </a:r>
          </a:p>
          <a:p>
            <a:pPr marL="285750" indent="-285750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v"/>
            </a:pPr>
            <a:r>
              <a:rPr lang="fr-FR" sz="1200" dirty="0">
                <a:latin typeface="Aptos" panose="020B0004020202020204" pitchFamily="34" charset="0"/>
              </a:rPr>
              <a:t>Applications de type </a:t>
            </a:r>
            <a:r>
              <a:rPr lang="fr-FR" sz="1200" b="1" dirty="0">
                <a:latin typeface="Aptos" panose="020B0004020202020204" pitchFamily="34" charset="0"/>
              </a:rPr>
              <a:t>fondations, sous-fondations ou empierrements</a:t>
            </a:r>
            <a:endParaRPr lang="fr-FR" b="1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C684AE1B-D264-9D95-F146-AD0E74D3074A}"/>
              </a:ext>
            </a:extLst>
          </p:cNvPr>
          <p:cNvSpPr txBox="1">
            <a:spLocks/>
          </p:cNvSpPr>
          <p:nvPr/>
        </p:nvSpPr>
        <p:spPr>
          <a:xfrm>
            <a:off x="457200" y="2370262"/>
            <a:ext cx="3185410" cy="314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sz="1400" b="1" kern="10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Fines de lavage (&lt; 63 </a:t>
            </a:r>
            <a:r>
              <a:rPr lang="el-GR" sz="1400" b="1" kern="10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μ</a:t>
            </a:r>
            <a:r>
              <a:rPr lang="fr-FR" sz="1400" b="1" kern="10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m)</a:t>
            </a:r>
          </a:p>
          <a:p>
            <a:pPr>
              <a:lnSpc>
                <a:spcPct val="150000"/>
              </a:lnSpc>
              <a:buSzPct val="100000"/>
            </a:pPr>
            <a:r>
              <a:rPr lang="fr-FR" sz="1200" dirty="0">
                <a:latin typeface="Aptos" panose="020B0004020202020204" pitchFamily="34" charset="0"/>
              </a:rPr>
              <a:t>Issues de la </a:t>
            </a:r>
            <a:r>
              <a:rPr lang="fr-FR" sz="1200" b="1" dirty="0">
                <a:latin typeface="Aptos" panose="020B0004020202020204" pitchFamily="34" charset="0"/>
              </a:rPr>
              <a:t>filtration</a:t>
            </a:r>
            <a:r>
              <a:rPr lang="fr-FR" sz="1200" dirty="0">
                <a:latin typeface="Aptos" panose="020B0004020202020204" pitchFamily="34" charset="0"/>
              </a:rPr>
              <a:t> des </a:t>
            </a:r>
            <a:r>
              <a:rPr lang="fr-FR" sz="1200" b="1" dirty="0">
                <a:latin typeface="Aptos" panose="020B0004020202020204" pitchFamily="34" charset="0"/>
              </a:rPr>
              <a:t>boues de lavage</a:t>
            </a:r>
            <a:r>
              <a:rPr lang="fr-FR" sz="1200" dirty="0">
                <a:latin typeface="Aptos" panose="020B0004020202020204" pitchFamily="34" charset="0"/>
              </a:rPr>
              <a:t> d’un mélange </a:t>
            </a:r>
            <a:r>
              <a:rPr lang="fr-FR" sz="1200" b="1" dirty="0">
                <a:latin typeface="Aptos" panose="020B0004020202020204" pitchFamily="34" charset="0"/>
              </a:rPr>
              <a:t>terre-cailloux</a:t>
            </a:r>
          </a:p>
          <a:p>
            <a:pPr>
              <a:lnSpc>
                <a:spcPct val="150000"/>
              </a:lnSpc>
              <a:buSzPct val="100000"/>
            </a:pPr>
            <a:r>
              <a:rPr lang="fr-FR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Peu valorisées </a:t>
            </a: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actuellement</a:t>
            </a:r>
          </a:p>
          <a:p>
            <a:pPr marL="0" indent="0">
              <a:buNone/>
            </a:pP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			</a:t>
            </a:r>
          </a:p>
        </p:txBody>
      </p:sp>
      <p:pic>
        <p:nvPicPr>
          <p:cNvPr id="21" name="Image 20" descr="Une image contenant habits, plein air, personne, Poubelle&#10;&#10;Le contenu généré par l’IA peut être incorrect.">
            <a:extLst>
              <a:ext uri="{FF2B5EF4-FFF2-40B4-BE49-F238E27FC236}">
                <a16:creationId xmlns:a16="http://schemas.microsoft.com/office/drawing/2014/main" id="{3907ABFA-6CC4-C82A-9BEA-DD5EAF8F7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458" y="2367658"/>
            <a:ext cx="1916688" cy="1284379"/>
          </a:xfrm>
          <a:prstGeom prst="rect">
            <a:avLst/>
          </a:prstGeom>
        </p:spPr>
      </p:pic>
      <p:pic>
        <p:nvPicPr>
          <p:cNvPr id="23" name="Graphique 22" descr="Ligne fléchée : légèrement incurvée avec un remplissage uni">
            <a:extLst>
              <a:ext uri="{FF2B5EF4-FFF2-40B4-BE49-F238E27FC236}">
                <a16:creationId xmlns:a16="http://schemas.microsoft.com/office/drawing/2014/main" id="{FF7BDA55-10E0-F628-021C-CAD409A77C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0325" y="3635512"/>
            <a:ext cx="273512" cy="226341"/>
          </a:xfrm>
          <a:prstGeom prst="rect">
            <a:avLst/>
          </a:prstGeom>
        </p:spPr>
      </p:pic>
      <p:pic>
        <p:nvPicPr>
          <p:cNvPr id="25" name="Image 24" descr="Une image contenant noir, abandonné, art&#10;&#10;Le contenu généré par l’IA peut être incorrect.">
            <a:extLst>
              <a:ext uri="{FF2B5EF4-FFF2-40B4-BE49-F238E27FC236}">
                <a16:creationId xmlns:a16="http://schemas.microsoft.com/office/drawing/2014/main" id="{0FF8D3D6-5A25-9190-B984-26EF42833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6909" y="3821646"/>
            <a:ext cx="1962665" cy="1219461"/>
          </a:xfrm>
          <a:prstGeom prst="rect">
            <a:avLst/>
          </a:prstGeom>
        </p:spPr>
      </p:pic>
      <p:pic>
        <p:nvPicPr>
          <p:cNvPr id="3" name="Image 2" descr="Une image contenant sol, bol, intérieur, plein air&#10;&#10;Description générée automatiquement">
            <a:extLst>
              <a:ext uri="{FF2B5EF4-FFF2-40B4-BE49-F238E27FC236}">
                <a16:creationId xmlns:a16="http://schemas.microsoft.com/office/drawing/2014/main" id="{20714BB4-9091-BBB9-B9CB-D0B15A089A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r="8761"/>
          <a:stretch/>
        </p:blipFill>
        <p:spPr>
          <a:xfrm rot="5400000">
            <a:off x="6383880" y="569319"/>
            <a:ext cx="1800000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7FF62D-4CFB-8D6A-BFD1-B16962EB9977}"/>
              </a:ext>
            </a:extLst>
          </p:cNvPr>
          <p:cNvSpPr txBox="1"/>
          <p:nvPr/>
        </p:nvSpPr>
        <p:spPr>
          <a:xfrm>
            <a:off x="6871977" y="2389117"/>
            <a:ext cx="1401720" cy="3882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400" b="1" dirty="0">
                <a:latin typeface="Aptos" panose="020B0004020202020204" pitchFamily="34" charset="0"/>
              </a:rPr>
              <a:t>SBR 0/4</a:t>
            </a:r>
            <a:endParaRPr lang="fr-BE" sz="1400" b="1" dirty="0">
              <a:latin typeface="Aptos" panose="020B0004020202020204" pitchFamily="34" charset="0"/>
            </a:endParaRPr>
          </a:p>
        </p:txBody>
      </p:sp>
      <p:pic>
        <p:nvPicPr>
          <p:cNvPr id="17" name="Image 16" descr="Une image contenant bol, nourriture&#10;&#10;Description générée automatiquement">
            <a:extLst>
              <a:ext uri="{FF2B5EF4-FFF2-40B4-BE49-F238E27FC236}">
                <a16:creationId xmlns:a16="http://schemas.microsoft.com/office/drawing/2014/main" id="{CB837540-9DC3-6729-0508-B79FB2A9C9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12505"/>
          <a:stretch/>
        </p:blipFill>
        <p:spPr>
          <a:xfrm rot="5400000">
            <a:off x="6381525" y="2849829"/>
            <a:ext cx="1800000" cy="180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2AE2540-E796-F281-B57E-982A4472EB67}"/>
              </a:ext>
            </a:extLst>
          </p:cNvPr>
          <p:cNvSpPr txBox="1"/>
          <p:nvPr/>
        </p:nvSpPr>
        <p:spPr>
          <a:xfrm>
            <a:off x="6611619" y="4690176"/>
            <a:ext cx="1401720" cy="3882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latin typeface="Aptos" panose="020B0004020202020204" pitchFamily="34" charset="0"/>
              </a:rPr>
              <a:t>Cakes de FDL</a:t>
            </a:r>
            <a:endParaRPr lang="fr-BE" sz="1400" b="1" dirty="0">
              <a:latin typeface="Aptos" panose="020B0004020202020204" pitchFamily="34" charset="0"/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7E9C5E96-847D-E1F6-A153-CC7701352E30}"/>
              </a:ext>
            </a:extLst>
          </p:cNvPr>
          <p:cNvSpPr txBox="1">
            <a:spLocks/>
          </p:cNvSpPr>
          <p:nvPr/>
        </p:nvSpPr>
        <p:spPr>
          <a:xfrm>
            <a:off x="457200" y="3758680"/>
            <a:ext cx="3185410" cy="3144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fr-FR" sz="1400" b="1" kern="100" dirty="0">
                <a:solidFill>
                  <a:srgbClr val="F07F3C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Ciment CEM III/A 52,5 </a:t>
            </a:r>
          </a:p>
          <a:p>
            <a:pPr>
              <a:lnSpc>
                <a:spcPct val="150000"/>
              </a:lnSpc>
              <a:buSzPct val="100000"/>
            </a:pPr>
            <a:r>
              <a:rPr lang="fr-FR" sz="1200" dirty="0">
                <a:latin typeface="Aptos" panose="020B0004020202020204" pitchFamily="34" charset="0"/>
              </a:rPr>
              <a:t>Impact environnemental réduit</a:t>
            </a:r>
            <a:endParaRPr lang="fr-FR" sz="12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			</a:t>
            </a:r>
          </a:p>
        </p:txBody>
      </p:sp>
    </p:spTree>
    <p:extLst>
      <p:ext uri="{BB962C8B-B14F-4D97-AF65-F5344CB8AC3E}">
        <p14:creationId xmlns:p14="http://schemas.microsoft.com/office/powerpoint/2010/main" val="39572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8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128C2-DDF6-2AB0-7761-3393A3AA9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3F4C699-BB1A-8107-C9C8-169C2ED7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95CBD2-0856-BFC8-A566-74EA4A79A73D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8865F1-D28C-F0EA-2276-E9D530D50273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3688A8E-1304-30F2-F80C-7C17BC766365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9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C95A21E-C3F3-0ED7-F233-638811372CD8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Méthodologie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94D773-25A1-010B-9ABE-74488DD0177E}"/>
              </a:ext>
            </a:extLst>
          </p:cNvPr>
          <p:cNvSpPr txBox="1"/>
          <p:nvPr/>
        </p:nvSpPr>
        <p:spPr>
          <a:xfrm>
            <a:off x="464819" y="57559"/>
            <a:ext cx="5972851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2. Réalisation des briques comprimées</a:t>
            </a: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33C47241-CBA3-FC57-13FB-8E3A15068A3C}"/>
              </a:ext>
            </a:extLst>
          </p:cNvPr>
          <p:cNvSpPr txBox="1">
            <a:spLocks/>
          </p:cNvSpPr>
          <p:nvPr/>
        </p:nvSpPr>
        <p:spPr>
          <a:xfrm>
            <a:off x="583421" y="1034738"/>
            <a:ext cx="5084835" cy="11405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600" b="1" noProof="0" dirty="0">
                <a:solidFill>
                  <a:srgbClr val="F07F3C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Procédé de fabrication</a:t>
            </a:r>
            <a:endParaRPr lang="fr-FR" sz="1600" b="1" noProof="0" dirty="0">
              <a:solidFill>
                <a:srgbClr val="F07F3C"/>
              </a:solidFill>
              <a:latin typeface="Aptos" panose="020B00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fr-FR" sz="1400" b="1" dirty="0">
                <a:latin typeface="Aptos" panose="020B0004020202020204" pitchFamily="34" charset="0"/>
              </a:rPr>
              <a:t>Malaxage</a:t>
            </a:r>
            <a:r>
              <a:rPr lang="fr-FR" sz="1400" dirty="0">
                <a:latin typeface="Aptos" panose="020B0004020202020204" pitchFamily="34" charset="0"/>
              </a:rPr>
              <a:t> des composants</a:t>
            </a:r>
          </a:p>
          <a:p>
            <a:pPr algn="just">
              <a:buFont typeface="+mj-lt"/>
              <a:buAutoNum type="arabicPeriod"/>
            </a:pPr>
            <a:r>
              <a:rPr lang="fr-FR" sz="1400" noProof="0" dirty="0">
                <a:latin typeface="Aptos" panose="020B0004020202020204" pitchFamily="34" charset="0"/>
              </a:rPr>
              <a:t>Fabrication des briques par </a:t>
            </a:r>
            <a:r>
              <a:rPr lang="fr-FR" sz="1400" b="1" noProof="0" dirty="0">
                <a:latin typeface="Aptos" panose="020B0004020202020204" pitchFamily="34" charset="0"/>
              </a:rPr>
              <a:t>compaction </a:t>
            </a:r>
            <a:r>
              <a:rPr lang="fr-FR" sz="1400" b="1" noProof="0" dirty="0">
                <a:latin typeface="Aptos" panose="020B0004020202020204" pitchFamily="34" charset="0"/>
                <a:sym typeface="Wingdings" panose="05000000000000000000" pitchFamily="2" charset="2"/>
              </a:rPr>
              <a:t> 1,5 tonne</a:t>
            </a:r>
            <a:r>
              <a:rPr lang="fr-FR" sz="1400" noProof="0" dirty="0">
                <a:latin typeface="Aptos" panose="020B0004020202020204" pitchFamily="34" charset="0"/>
              </a:rPr>
              <a:t> </a:t>
            </a:r>
            <a:endParaRPr lang="fr-FR" sz="1400" dirty="0">
              <a:latin typeface="Aptos" panose="020B0004020202020204" pitchFamily="34" charset="0"/>
            </a:endParaRPr>
          </a:p>
          <a:p>
            <a:pPr algn="just">
              <a:buFont typeface="+mj-lt"/>
              <a:buAutoNum type="arabicPeriod"/>
            </a:pPr>
            <a:r>
              <a:rPr lang="fr-FR" sz="1400" b="1" dirty="0">
                <a:latin typeface="Aptos" panose="020B0004020202020204" pitchFamily="34" charset="0"/>
              </a:rPr>
              <a:t>Cure</a:t>
            </a:r>
            <a:r>
              <a:rPr lang="fr-FR" sz="1400" dirty="0">
                <a:latin typeface="Aptos" panose="020B0004020202020204" pitchFamily="34" charset="0"/>
              </a:rPr>
              <a:t> sous film protecteur pendant 28 jours (23°C et 60% H.R.)</a:t>
            </a:r>
          </a:p>
          <a:p>
            <a:pPr algn="just">
              <a:buFont typeface="+mj-lt"/>
              <a:buAutoNum type="arabicPeriod"/>
            </a:pPr>
            <a:endParaRPr lang="fr-FR" sz="1400" b="1" dirty="0">
              <a:solidFill>
                <a:srgbClr val="F07F3C"/>
              </a:solidFill>
              <a:latin typeface="Aptos" panose="020B0004020202020204" pitchFamily="34" charset="0"/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fr-FR" sz="1600" dirty="0">
              <a:latin typeface="Aptos" panose="020B0004020202020204" pitchFamily="34" charset="0"/>
            </a:endParaRPr>
          </a:p>
          <a:p>
            <a:pPr marL="0" indent="0" algn="just">
              <a:buNone/>
            </a:pPr>
            <a:endParaRPr lang="fr-FR" sz="1600" noProof="0" dirty="0">
              <a:latin typeface="Aptos" panose="020B0004020202020204" pitchFamily="34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200" noProof="0" dirty="0">
              <a:latin typeface="Aptos" panose="020B0004020202020204" pitchFamily="34" charset="0"/>
            </a:endParaRPr>
          </a:p>
        </p:txBody>
      </p:sp>
      <p:pic>
        <p:nvPicPr>
          <p:cNvPr id="14" name="Image 13" descr="Une image contenant outil, machine, tuyau, Pièce auto&#10;&#10;Description générée automatiquement">
            <a:extLst>
              <a:ext uri="{FF2B5EF4-FFF2-40B4-BE49-F238E27FC236}">
                <a16:creationId xmlns:a16="http://schemas.microsoft.com/office/drawing/2014/main" id="{A18C4F3F-170A-AF3B-B87E-62BEB5CB4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73568" y="1513340"/>
            <a:ext cx="1725411" cy="1294058"/>
          </a:xfrm>
          <a:prstGeom prst="rect">
            <a:avLst/>
          </a:prstGeom>
        </p:spPr>
      </p:pic>
      <p:pic>
        <p:nvPicPr>
          <p:cNvPr id="15" name="Image 14" descr="Une image contenant sol, sale, pot, plein air&#10;&#10;Description générée automatiquement">
            <a:extLst>
              <a:ext uri="{FF2B5EF4-FFF2-40B4-BE49-F238E27FC236}">
                <a16:creationId xmlns:a16="http://schemas.microsoft.com/office/drawing/2014/main" id="{8A5036CE-FF82-C74A-ABD0-9D3DCD0B6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19355" y="810005"/>
            <a:ext cx="1836815" cy="1377611"/>
          </a:xfrm>
          <a:prstGeom prst="rect">
            <a:avLst/>
          </a:prstGeom>
        </p:spPr>
      </p:pic>
      <p:pic>
        <p:nvPicPr>
          <p:cNvPr id="18" name="Graphique 17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FA75BE8C-421F-D1CF-E3E6-444453231F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9164308">
            <a:off x="7400993" y="2488148"/>
            <a:ext cx="311222" cy="311222"/>
          </a:xfrm>
          <a:prstGeom prst="rect">
            <a:avLst/>
          </a:prstGeom>
        </p:spPr>
      </p:pic>
      <p:pic>
        <p:nvPicPr>
          <p:cNvPr id="19" name="Graphique 18" descr="Ligne fléchée : faire pivoter à gauche avec un remplissage uni">
            <a:extLst>
              <a:ext uri="{FF2B5EF4-FFF2-40B4-BE49-F238E27FC236}">
                <a16:creationId xmlns:a16="http://schemas.microsoft.com/office/drawing/2014/main" id="{DC68354F-2A86-4E40-4845-62C334217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192887">
            <a:off x="6986173" y="884496"/>
            <a:ext cx="342186" cy="342186"/>
          </a:xfrm>
          <a:prstGeom prst="rect">
            <a:avLst/>
          </a:prstGeom>
        </p:spPr>
      </p:pic>
      <p:pic>
        <p:nvPicPr>
          <p:cNvPr id="20" name="Image 19" descr="Une image contenant pneu, mur, roue, salle de bain&#10;&#10;Description générée automatiquement">
            <a:extLst>
              <a:ext uri="{FF2B5EF4-FFF2-40B4-BE49-F238E27FC236}">
                <a16:creationId xmlns:a16="http://schemas.microsoft.com/office/drawing/2014/main" id="{8CC29DA8-CDD0-8246-28E0-32905DBAE49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5190" t="17553" r="13105" b="16401"/>
          <a:stretch/>
        </p:blipFill>
        <p:spPr>
          <a:xfrm rot="5400000">
            <a:off x="7361133" y="2993837"/>
            <a:ext cx="1612003" cy="1294060"/>
          </a:xfrm>
          <a:prstGeom prst="rect">
            <a:avLst/>
          </a:prstGeom>
        </p:spPr>
      </p:pic>
      <p:pic>
        <p:nvPicPr>
          <p:cNvPr id="22" name="Image 21" descr="uLIEGE_DroitSciencesPoCrimino_Logo_U_RVB@2x.png">
            <a:extLst>
              <a:ext uri="{FF2B5EF4-FFF2-40B4-BE49-F238E27FC236}">
                <a16:creationId xmlns:a16="http://schemas.microsoft.com/office/drawing/2014/main" id="{73332787-4D01-640A-212C-320D41339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pic>
        <p:nvPicPr>
          <p:cNvPr id="13" name="Image 12" descr="Une image contenant Électroménager, four, appareil de cuisine, texte&#10;&#10;Le contenu généré par l’IA peut être incorrect.">
            <a:extLst>
              <a:ext uri="{FF2B5EF4-FFF2-40B4-BE49-F238E27FC236}">
                <a16:creationId xmlns:a16="http://schemas.microsoft.com/office/drawing/2014/main" id="{FA1741DC-895D-3A5A-AC32-4D29F899E1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8037" y="3394192"/>
            <a:ext cx="1220248" cy="1626996"/>
          </a:xfrm>
          <a:prstGeom prst="rect">
            <a:avLst/>
          </a:prstGeom>
        </p:spPr>
      </p:pic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F6E7BF45-E256-4F06-2E90-22FAB80CD9E0}"/>
              </a:ext>
            </a:extLst>
          </p:cNvPr>
          <p:cNvSpPr txBox="1">
            <a:spLocks/>
          </p:cNvSpPr>
          <p:nvPr/>
        </p:nvSpPr>
        <p:spPr>
          <a:xfrm>
            <a:off x="583420" y="2232015"/>
            <a:ext cx="5084835" cy="11405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500" b="1" dirty="0">
                <a:solidFill>
                  <a:srgbClr val="F07F3C"/>
                </a:solidFill>
                <a:latin typeface="Aptos" panose="020B0004020202020204" pitchFamily="34" charset="0"/>
                <a:sym typeface="Wingdings" panose="05000000000000000000" pitchFamily="2" charset="2"/>
              </a:rPr>
              <a:t>Caractérisation des briques</a:t>
            </a:r>
            <a:r>
              <a:rPr lang="fr-FR" sz="1500" b="1" dirty="0">
                <a:solidFill>
                  <a:srgbClr val="F07F3C"/>
                </a:solidFill>
                <a:latin typeface="Aptos" panose="020B000402020202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1300" b="1" dirty="0">
                <a:latin typeface="Aptos" panose="020B0004020202020204" pitchFamily="34" charset="0"/>
              </a:rPr>
              <a:t>Teneur en eau réelle </a:t>
            </a:r>
            <a:r>
              <a:rPr lang="fr-FR" sz="1300" dirty="0">
                <a:latin typeface="Aptos" panose="020B0004020202020204" pitchFamily="34" charset="0"/>
              </a:rPr>
              <a:t>des mélanges frais au micro-ondes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1300" b="1" dirty="0">
                <a:latin typeface="Aptos" panose="020B0004020202020204" pitchFamily="34" charset="0"/>
              </a:rPr>
              <a:t>Masse</a:t>
            </a:r>
            <a:r>
              <a:rPr lang="fr-FR" sz="1300" dirty="0">
                <a:latin typeface="Aptos" panose="020B0004020202020204" pitchFamily="34" charset="0"/>
              </a:rPr>
              <a:t> </a:t>
            </a:r>
            <a:r>
              <a:rPr lang="fr-FR" sz="1300" b="1" dirty="0">
                <a:latin typeface="Aptos" panose="020B0004020202020204" pitchFamily="34" charset="0"/>
              </a:rPr>
              <a:t>volumique </a:t>
            </a:r>
            <a:r>
              <a:rPr lang="fr-FR" sz="1300" dirty="0">
                <a:latin typeface="Aptos" panose="020B0004020202020204" pitchFamily="34" charset="0"/>
              </a:rPr>
              <a:t>des briques à 28 jours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fr-FR" sz="1300" b="1" dirty="0">
                <a:latin typeface="Aptos" panose="020B0004020202020204" pitchFamily="34" charset="0"/>
              </a:rPr>
              <a:t>Résistance en compression </a:t>
            </a:r>
            <a:r>
              <a:rPr lang="fr-FR" sz="1300" dirty="0">
                <a:latin typeface="Aptos" panose="020B0004020202020204" pitchFamily="34" charset="0"/>
              </a:rPr>
              <a:t>des briques à 28 jours</a:t>
            </a: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300" kern="100" noProof="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lvl="1" indent="0" algn="just">
              <a:buNone/>
            </a:pPr>
            <a:endParaRPr lang="fr-FR" sz="1200" noProof="0" dirty="0">
              <a:latin typeface="Aptos" panose="020B0004020202020204" pitchFamily="34" charset="0"/>
            </a:endParaRPr>
          </a:p>
        </p:txBody>
      </p:sp>
      <p:pic>
        <p:nvPicPr>
          <p:cNvPr id="3" name="Image 2" descr="Une image contenant sol, chaussures, personne, plein air&#10;&#10;Le contenu généré par l’IA peut être incorrect.">
            <a:extLst>
              <a:ext uri="{FF2B5EF4-FFF2-40B4-BE49-F238E27FC236}">
                <a16:creationId xmlns:a16="http://schemas.microsoft.com/office/drawing/2014/main" id="{20F41628-3247-FC50-11BF-13B779E85E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12220" r="12993" b="19948"/>
          <a:stretch>
            <a:fillRect/>
          </a:stretch>
        </p:blipFill>
        <p:spPr>
          <a:xfrm>
            <a:off x="2764250" y="3414288"/>
            <a:ext cx="1350550" cy="1579695"/>
          </a:xfrm>
          <a:prstGeom prst="rect">
            <a:avLst/>
          </a:prstGeom>
        </p:spPr>
      </p:pic>
      <p:pic>
        <p:nvPicPr>
          <p:cNvPr id="39" name="Image 38" descr="Une image contenant texte, intérieur, mur, étagère&#10;&#10;Description générée automatiquement">
            <a:extLst>
              <a:ext uri="{FF2B5EF4-FFF2-40B4-BE49-F238E27FC236}">
                <a16:creationId xmlns:a16="http://schemas.microsoft.com/office/drawing/2014/main" id="{EE9AA3FB-E334-93D4-A686-F5DF00A21D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175" r="10800"/>
          <a:stretch/>
        </p:blipFill>
        <p:spPr>
          <a:xfrm rot="5400000">
            <a:off x="5590036" y="3363892"/>
            <a:ext cx="1498479" cy="14221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220E520-33C6-723E-3010-15009DFF75B5}"/>
              </a:ext>
            </a:extLst>
          </p:cNvPr>
          <p:cNvSpPr txBox="1"/>
          <p:nvPr/>
        </p:nvSpPr>
        <p:spPr>
          <a:xfrm>
            <a:off x="5873028" y="242734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Aptos" panose="020B0004020202020204" pitchFamily="34" charset="0"/>
              </a:rPr>
              <a:t>(1) </a:t>
            </a:r>
            <a:endParaRPr lang="fr-BE" sz="12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0FE5BD-2906-1430-3F6B-8ED41F3CE5B6}"/>
              </a:ext>
            </a:extLst>
          </p:cNvPr>
          <p:cNvSpPr txBox="1"/>
          <p:nvPr/>
        </p:nvSpPr>
        <p:spPr>
          <a:xfrm>
            <a:off x="4272105" y="3019576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Aptos" panose="020B0004020202020204" pitchFamily="34" charset="0"/>
              </a:rPr>
              <a:t>(2) </a:t>
            </a:r>
            <a:endParaRPr lang="fr-BE" sz="12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2C5518-BDF9-CF5A-DF00-202DC37DBC1E}"/>
              </a:ext>
            </a:extLst>
          </p:cNvPr>
          <p:cNvSpPr txBox="1"/>
          <p:nvPr/>
        </p:nvSpPr>
        <p:spPr>
          <a:xfrm>
            <a:off x="5851762" y="445649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Aptos" panose="020B0004020202020204" pitchFamily="34" charset="0"/>
              </a:rPr>
              <a:t>(2) </a:t>
            </a:r>
            <a:endParaRPr lang="fr-BE" sz="12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BD2A6F6-0EE2-2BE6-61E5-C459C2FE6C4C}"/>
              </a:ext>
            </a:extLst>
          </p:cNvPr>
          <p:cNvSpPr txBox="1"/>
          <p:nvPr/>
        </p:nvSpPr>
        <p:spPr>
          <a:xfrm>
            <a:off x="4068251" y="4827868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  <a:latin typeface="Aptos" panose="020B0004020202020204" pitchFamily="34" charset="0"/>
              </a:rPr>
              <a:t>(3) </a:t>
            </a:r>
            <a:endParaRPr lang="fr-BE" sz="1200" b="1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24" name="Graphique 23" descr="Ligne fléchée : incurvée sens des aiguilles d’une montre avec un remplissage uni">
            <a:extLst>
              <a:ext uri="{FF2B5EF4-FFF2-40B4-BE49-F238E27FC236}">
                <a16:creationId xmlns:a16="http://schemas.microsoft.com/office/drawing/2014/main" id="{67580C3C-E103-D3EB-12AF-FC904A1466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495235">
            <a:off x="7110209" y="3667162"/>
            <a:ext cx="311222" cy="31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" grpId="0"/>
      <p:bldP spid="10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F5484-1440-4EFE-D89E-42DB6AE05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05C3FAD1-36AD-BD63-515C-9E1C6A5624C3}"/>
              </a:ext>
            </a:extLst>
          </p:cNvPr>
          <p:cNvSpPr txBox="1">
            <a:spLocks/>
          </p:cNvSpPr>
          <p:nvPr/>
        </p:nvSpPr>
        <p:spPr>
          <a:xfrm>
            <a:off x="224971" y="1133054"/>
            <a:ext cx="4347029" cy="287739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1600" b="1" noProof="0" dirty="0">
                <a:solidFill>
                  <a:srgbClr val="F07F3C"/>
                </a:solidFill>
                <a:latin typeface="Aptos" panose="020B0004020202020204" pitchFamily="34" charset="0"/>
              </a:rPr>
              <a:t>Courbes granulométriques combinées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fr-FR" sz="1400" b="1" noProof="0" dirty="0">
              <a:solidFill>
                <a:srgbClr val="F07F3C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fr-FR" sz="1400" b="1" noProof="0" dirty="0">
              <a:solidFill>
                <a:srgbClr val="F07F3C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fr-FR" sz="1400" b="1" noProof="0" dirty="0">
              <a:solidFill>
                <a:srgbClr val="F07F3C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fr-FR" sz="1400" b="1" noProof="0" dirty="0">
              <a:solidFill>
                <a:srgbClr val="F07F3C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fr-FR" sz="1400" b="1" noProof="0" dirty="0">
              <a:solidFill>
                <a:srgbClr val="F07F3C"/>
              </a:solidFill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endParaRPr lang="fr-FR" sz="1100" noProof="0" dirty="0">
              <a:latin typeface="Aptos" panose="020B00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1100" noProof="0" dirty="0">
                <a:latin typeface="Aptos" panose="020B0004020202020204" pitchFamily="34" charset="0"/>
              </a:rPr>
              <a:t>	</a:t>
            </a:r>
          </a:p>
        </p:txBody>
      </p:sp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6249122F-1668-5E95-DAC2-8D785EA13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916156"/>
              </p:ext>
            </p:extLst>
          </p:nvPr>
        </p:nvGraphicFramePr>
        <p:xfrm>
          <a:off x="190955" y="1566403"/>
          <a:ext cx="5150468" cy="252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8B67219-E795-D861-F538-3817399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 7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609ED08-5136-ACFA-B371-B3E0ACD6E1AA}"/>
              </a:ext>
            </a:extLst>
          </p:cNvPr>
          <p:cNvSpPr txBox="1"/>
          <p:nvPr/>
        </p:nvSpPr>
        <p:spPr>
          <a:xfrm>
            <a:off x="8054340" y="4823460"/>
            <a:ext cx="108966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D938094-001E-9746-7786-EF9230903F0B}"/>
              </a:ext>
            </a:extLst>
          </p:cNvPr>
          <p:cNvSpPr txBox="1"/>
          <p:nvPr/>
        </p:nvSpPr>
        <p:spPr>
          <a:xfrm>
            <a:off x="7261860" y="3573780"/>
            <a:ext cx="108204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endParaRPr lang="fr-BE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CF5CAC7-6B68-0BE6-4543-A4071DE752CF}"/>
              </a:ext>
            </a:extLst>
          </p:cNvPr>
          <p:cNvSpPr txBox="1"/>
          <p:nvPr/>
        </p:nvSpPr>
        <p:spPr>
          <a:xfrm>
            <a:off x="8183880" y="4823460"/>
            <a:ext cx="960120" cy="32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10</a:t>
            </a:r>
            <a:endParaRPr lang="fr-BE" sz="1400" b="1" dirty="0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C0C31B-23E2-2C16-7963-DA30213A73B1}"/>
              </a:ext>
            </a:extLst>
          </p:cNvPr>
          <p:cNvSpPr txBox="1"/>
          <p:nvPr/>
        </p:nvSpPr>
        <p:spPr>
          <a:xfrm>
            <a:off x="457200" y="4823460"/>
            <a:ext cx="6918959" cy="33196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Analyse des résultats</a:t>
            </a:r>
            <a:endParaRPr lang="fr-BE" b="1" dirty="0">
              <a:solidFill>
                <a:schemeClr val="bg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837B598-E9E4-1AF9-33B1-E7D7A9F42C8E}"/>
              </a:ext>
            </a:extLst>
          </p:cNvPr>
          <p:cNvSpPr txBox="1"/>
          <p:nvPr/>
        </p:nvSpPr>
        <p:spPr>
          <a:xfrm>
            <a:off x="464820" y="57559"/>
            <a:ext cx="6797040" cy="12843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2400" b="1" noProof="0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fr-FR" sz="2400" b="1" dirty="0">
                <a:solidFill>
                  <a:srgbClr val="F07F3C"/>
                </a:solidFill>
                <a:latin typeface="Aptos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Caractérisation des matériaux</a:t>
            </a:r>
            <a:endParaRPr lang="fr-FR" sz="2400" b="1" noProof="0" dirty="0">
              <a:solidFill>
                <a:srgbClr val="F07F3C"/>
              </a:solidFill>
              <a:latin typeface="Aptos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49F23737-878A-9133-D840-3897749AEAA1}"/>
              </a:ext>
            </a:extLst>
          </p:cNvPr>
          <p:cNvGrpSpPr/>
          <p:nvPr/>
        </p:nvGrpSpPr>
        <p:grpSpPr>
          <a:xfrm>
            <a:off x="5267465" y="1135823"/>
            <a:ext cx="4354934" cy="3276457"/>
            <a:chOff x="4033063" y="1790593"/>
            <a:chExt cx="4354934" cy="32764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Espace réservé du contenu 1">
                  <a:extLst>
                    <a:ext uri="{FF2B5EF4-FFF2-40B4-BE49-F238E27FC236}">
                      <a16:creationId xmlns:a16="http://schemas.microsoft.com/office/drawing/2014/main" id="{60476953-7D54-37D4-5E12-FEE4861ED8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33063" y="1790593"/>
                  <a:ext cx="4354934" cy="3276457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Clr>
                      <a:srgbClr val="F07F3C"/>
                    </a:buClr>
                    <a:buSzPct val="55000"/>
                    <a:buFont typeface="Lucida Grande"/>
                    <a:buChar char="▶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Clr>
                      <a:srgbClr val="F07F3C"/>
                    </a:buClr>
                    <a:buFont typeface="Arial"/>
                    <a:buChar char="‑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Clr>
                      <a:srgbClr val="F07F3C"/>
                    </a:buClr>
                    <a:buFont typeface="Lucida Grande"/>
                    <a:buChar char="›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Clr>
                      <a:srgbClr val="F07F3C"/>
                    </a:buClr>
                    <a:buFont typeface="Arial"/>
                    <a:buChar char="‑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Clr>
                      <a:srgbClr val="F07F3C"/>
                    </a:buClr>
                    <a:buFont typeface="Arial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15000"/>
                    </a:lnSpc>
                    <a:buNone/>
                  </a:pPr>
                  <a:r>
                    <a:rPr lang="fr-FR" sz="1600" b="1" noProof="0" dirty="0">
                      <a:solidFill>
                        <a:srgbClr val="F07F3C"/>
                      </a:solidFill>
                      <a:latin typeface="Aptos" panose="020B0004020202020204" pitchFamily="34" charset="0"/>
                    </a:rPr>
                    <a:t>Absorption d’eau des matériaux</a:t>
                  </a:r>
                </a:p>
                <a:p>
                  <a:pPr marL="0" indent="0">
                    <a:lnSpc>
                      <a:spcPct val="115000"/>
                    </a:lnSpc>
                    <a:buNone/>
                  </a:pPr>
                  <a:endParaRPr lang="fr-FR" sz="1600" b="1" noProof="0" dirty="0">
                    <a:solidFill>
                      <a:srgbClr val="F07F3C"/>
                    </a:solidFill>
                    <a:latin typeface="Aptos" panose="020B0004020202020204" pitchFamily="34" charset="0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200"/>
                    </a:spcAft>
                    <a:buSzPct val="100000"/>
                    <a:buFont typeface="Wingdings" panose="05000000000000000000" pitchFamily="2" charset="2"/>
                    <a:buChar char="v"/>
                  </a:pPr>
                  <a:r>
                    <a:rPr lang="fr-FR" sz="1200" b="1" noProof="0" dirty="0">
                      <a:latin typeface="Aptos" panose="020B0004020202020204" pitchFamily="34" charset="0"/>
                    </a:rPr>
                    <a:t>Sable recyclé SBR 0/4</a:t>
                  </a:r>
                </a:p>
                <a:p>
                  <a:pPr marL="0" indent="0">
                    <a:lnSpc>
                      <a:spcPct val="115000"/>
                    </a:lnSpc>
                    <a:spcAft>
                      <a:spcPts val="200"/>
                    </a:spcAft>
                    <a:buSzPct val="100000"/>
                    <a:buNone/>
                  </a:pPr>
                  <a:r>
                    <a:rPr lang="fr-FR" sz="1100" noProof="0" dirty="0">
                      <a:latin typeface="Aptos" panose="020B0004020202020204" pitchFamily="34" charset="0"/>
                    </a:rPr>
                    <a:t>	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10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100" b="0" i="1" noProof="0" smtClean="0">
                              <a:latin typeface="Cambria Math" panose="02040503050406030204" pitchFamily="18" charset="0"/>
                            </a:rPr>
                            <m:t>𝑊𝐴</m:t>
                          </m:r>
                        </m:e>
                        <m:sub>
                          <m:r>
                            <a:rPr lang="fr-FR" sz="1100" b="0" i="1" noProof="0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sub>
                      </m:sSub>
                    </m:oMath>
                  </a14:m>
                  <a:r>
                    <a:rPr lang="fr-FR" sz="1100" noProof="0" dirty="0">
                      <a:latin typeface="Aptos" panose="020B0004020202020204" pitchFamily="34" charset="0"/>
                    </a:rPr>
                    <a:t> = 5,9 ± 0,1%</a:t>
                  </a:r>
                </a:p>
                <a:p>
                  <a:pPr marL="0" indent="0">
                    <a:lnSpc>
                      <a:spcPct val="115000"/>
                    </a:lnSpc>
                    <a:spcAft>
                      <a:spcPts val="200"/>
                    </a:spcAft>
                    <a:buSzPct val="100000"/>
                    <a:buNone/>
                  </a:pPr>
                  <a:r>
                    <a:rPr lang="fr-FR" sz="1100" noProof="0" dirty="0">
                      <a:latin typeface="Aptos" panose="020B0004020202020204" pitchFamily="34" charset="0"/>
                    </a:rPr>
                    <a:t>	Sable naturel : entre 0,2 </a:t>
                  </a:r>
                  <a:r>
                    <a:rPr lang="fr-FR" sz="1100" dirty="0">
                      <a:latin typeface="Aptos" panose="020B0004020202020204" pitchFamily="34" charset="0"/>
                    </a:rPr>
                    <a:t>et</a:t>
                  </a:r>
                  <a:r>
                    <a:rPr lang="fr-FR" sz="1100" noProof="0" dirty="0">
                      <a:latin typeface="Aptos" panose="020B0004020202020204" pitchFamily="34" charset="0"/>
                    </a:rPr>
                    <a:t> 2% </a:t>
                  </a:r>
                  <a:r>
                    <a:rPr lang="fr-FR" sz="1100" i="1" noProof="0" dirty="0">
                      <a:latin typeface="Aptos" panose="020B0004020202020204" pitchFamily="34" charset="0"/>
                    </a:rPr>
                    <a:t>(</a:t>
                  </a:r>
                  <a:r>
                    <a:rPr lang="fr-FR" sz="1100" i="1" dirty="0">
                      <a:latin typeface="Aptos" panose="020B0004020202020204" pitchFamily="34" charset="0"/>
                    </a:rPr>
                    <a:t>6</a:t>
                  </a:r>
                  <a:r>
                    <a:rPr lang="fr-FR" sz="1100" i="1" noProof="0" dirty="0">
                      <a:latin typeface="Aptos" panose="020B0004020202020204" pitchFamily="34" charset="0"/>
                    </a:rPr>
                    <a:t>)</a:t>
                  </a:r>
                </a:p>
                <a:p>
                  <a:pPr marL="0" indent="0">
                    <a:lnSpc>
                      <a:spcPct val="115000"/>
                    </a:lnSpc>
                    <a:spcAft>
                      <a:spcPts val="200"/>
                    </a:spcAft>
                    <a:buSzPct val="100000"/>
                    <a:buNone/>
                  </a:pPr>
                  <a:r>
                    <a:rPr lang="fr-FR" sz="1100" noProof="0" dirty="0">
                      <a:latin typeface="Aptos" panose="020B0004020202020204" pitchFamily="34" charset="0"/>
                    </a:rPr>
                    <a:t>	Sable de béton recyclé : entre 3 et 10% </a:t>
                  </a:r>
                  <a:r>
                    <a:rPr lang="fr-FR" sz="1100" i="1" noProof="0" dirty="0">
                      <a:latin typeface="Aptos" panose="020B0004020202020204" pitchFamily="34" charset="0"/>
                    </a:rPr>
                    <a:t>(6)</a:t>
                  </a:r>
                </a:p>
                <a:p>
                  <a:pPr marL="0" indent="0">
                    <a:lnSpc>
                      <a:spcPct val="115000"/>
                    </a:lnSpc>
                    <a:spcAft>
                      <a:spcPts val="200"/>
                    </a:spcAft>
                    <a:buSzPct val="100000"/>
                    <a:buNone/>
                  </a:pPr>
                  <a:endParaRPr lang="fr-FR" sz="1100" i="1" noProof="0" dirty="0">
                    <a:latin typeface="Aptos" panose="020B0004020202020204" pitchFamily="34" charset="0"/>
                  </a:endParaRPr>
                </a:p>
                <a:p>
                  <a:pPr>
                    <a:lnSpc>
                      <a:spcPct val="115000"/>
                    </a:lnSpc>
                    <a:spcAft>
                      <a:spcPts val="200"/>
                    </a:spcAft>
                    <a:buSzPct val="100000"/>
                    <a:buFont typeface="Wingdings" panose="05000000000000000000" pitchFamily="2" charset="2"/>
                    <a:buChar char="v"/>
                  </a:pPr>
                  <a:r>
                    <a:rPr lang="fr-FR" sz="1200" b="1" noProof="0" dirty="0">
                      <a:latin typeface="Aptos" panose="020B0004020202020204" pitchFamily="34" charset="0"/>
                    </a:rPr>
                    <a:t>Fines de lavage FDL</a:t>
                  </a:r>
                </a:p>
                <a:p>
                  <a:pPr marL="457200" lvl="1" indent="0">
                    <a:lnSpc>
                      <a:spcPct val="115000"/>
                    </a:lnSpc>
                    <a:buSzPct val="100000"/>
                    <a:buNone/>
                  </a:pPr>
                  <a:r>
                    <a:rPr lang="fr-FR" sz="1100" dirty="0">
                      <a:latin typeface="Aptos" panose="020B0004020202020204" pitchFamily="34" charset="0"/>
                    </a:rPr>
                    <a:t>Co</a:t>
                  </a:r>
                  <a:r>
                    <a:rPr lang="fr-FR" sz="1100" noProof="0" dirty="0">
                      <a:latin typeface="Aptos" panose="020B0004020202020204" pitchFamily="34" charset="0"/>
                    </a:rPr>
                    <a:t>efficient d’absorption d’eau (&lt; 63 </a:t>
                  </a:r>
                  <a:r>
                    <a:rPr lang="el-GR" sz="1100" noProof="0" dirty="0">
                      <a:latin typeface="Aptos" panose="020B0004020202020204" pitchFamily="34" charset="0"/>
                    </a:rPr>
                    <a:t>μ</a:t>
                  </a:r>
                  <a:r>
                    <a:rPr lang="fr-FR" sz="1100" noProof="0" dirty="0">
                      <a:latin typeface="Aptos" panose="020B0004020202020204" pitchFamily="34" charset="0"/>
                    </a:rPr>
                    <a:t>m)</a:t>
                  </a:r>
                </a:p>
                <a:p>
                  <a:pPr marL="457200" lvl="1" indent="0">
                    <a:lnSpc>
                      <a:spcPct val="115000"/>
                    </a:lnSpc>
                    <a:buSzPct val="100000"/>
                    <a:buNone/>
                  </a:pPr>
                  <a:endParaRPr lang="fr-FR" sz="1100" noProof="0" dirty="0">
                    <a:latin typeface="Aptos" panose="020B0004020202020204" pitchFamily="34" charset="0"/>
                  </a:endParaRPr>
                </a:p>
                <a:p>
                  <a:pPr marL="457200" lvl="1" indent="0">
                    <a:lnSpc>
                      <a:spcPct val="115000"/>
                    </a:lnSpc>
                    <a:buSzPct val="100000"/>
                    <a:buNone/>
                  </a:pPr>
                  <a:r>
                    <a:rPr lang="fr-FR" sz="1100" dirty="0">
                      <a:latin typeface="Aptos" panose="020B0004020202020204" pitchFamily="34" charset="0"/>
                    </a:rPr>
                    <a:t>Surface spécifique +++</a:t>
                  </a:r>
                </a:p>
                <a:p>
                  <a:pPr marL="457200" lvl="1" indent="0">
                    <a:lnSpc>
                      <a:spcPct val="115000"/>
                    </a:lnSpc>
                    <a:buSzPct val="100000"/>
                    <a:buNone/>
                  </a:pPr>
                  <a:r>
                    <a:rPr lang="fr-FR" sz="1100" noProof="0" dirty="0" err="1">
                      <a:latin typeface="Aptos" panose="020B0004020202020204" pitchFamily="34" charset="0"/>
                    </a:rPr>
                    <a:t>Sensibilit</a:t>
                  </a:r>
                  <a:r>
                    <a:rPr lang="fr-FR" sz="1100" dirty="0">
                      <a:latin typeface="Aptos" panose="020B0004020202020204" pitchFamily="34" charset="0"/>
                    </a:rPr>
                    <a:t>é à l’eau</a:t>
                  </a:r>
                  <a:r>
                    <a:rPr lang="fr-FR" sz="1100" noProof="0" dirty="0">
                      <a:latin typeface="Aptos" panose="020B0004020202020204" pitchFamily="34" charset="0"/>
                    </a:rPr>
                    <a:t> +++</a:t>
                  </a:r>
                </a:p>
                <a:p>
                  <a:pPr marL="457200" lvl="1" indent="0">
                    <a:lnSpc>
                      <a:spcPct val="115000"/>
                    </a:lnSpc>
                    <a:buSzPct val="100000"/>
                    <a:buNone/>
                  </a:pPr>
                  <a:endParaRPr lang="fr-FR" sz="1100" noProof="0" dirty="0">
                    <a:latin typeface="Aptos" panose="020B00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Espace réservé du contenu 1">
                  <a:extLst>
                    <a:ext uri="{FF2B5EF4-FFF2-40B4-BE49-F238E27FC236}">
                      <a16:creationId xmlns:a16="http://schemas.microsoft.com/office/drawing/2014/main" id="{60476953-7D54-37D4-5E12-FEE4861ED8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3063" y="1790593"/>
                  <a:ext cx="4354934" cy="3276457"/>
                </a:xfrm>
                <a:prstGeom prst="rect">
                  <a:avLst/>
                </a:prstGeom>
                <a:blipFill>
                  <a:blip r:embed="rId4"/>
                  <a:stretch>
                    <a:fillRect l="-700"/>
                  </a:stretch>
                </a:blipFill>
              </p:spPr>
              <p:txBody>
                <a:bodyPr/>
                <a:lstStyle/>
                <a:p>
                  <a:r>
                    <a:rPr lang="fr-BE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8" name="Graphique 27" descr="Ligne fléchée : légèrement incurvée avec un remplissage uni">
              <a:extLst>
                <a:ext uri="{FF2B5EF4-FFF2-40B4-BE49-F238E27FC236}">
                  <a16:creationId xmlns:a16="http://schemas.microsoft.com/office/drawing/2014/main" id="{18FB886C-5705-9CC5-F173-F0E36E0C4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97578" y="2988112"/>
              <a:ext cx="215248" cy="226341"/>
            </a:xfrm>
            <a:prstGeom prst="rect">
              <a:avLst/>
            </a:prstGeom>
          </p:spPr>
        </p:pic>
        <p:pic>
          <p:nvPicPr>
            <p:cNvPr id="29" name="Graphique 28" descr="Ligne fléchée : légèrement incurvée avec un remplissage uni">
              <a:extLst>
                <a:ext uri="{FF2B5EF4-FFF2-40B4-BE49-F238E27FC236}">
                  <a16:creationId xmlns:a16="http://schemas.microsoft.com/office/drawing/2014/main" id="{2E24EBB5-391D-3CB9-0D9F-2D25FC2E1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97578" y="3242112"/>
              <a:ext cx="215248" cy="226341"/>
            </a:xfrm>
            <a:prstGeom prst="rect">
              <a:avLst/>
            </a:prstGeom>
          </p:spPr>
        </p:pic>
      </p:grpSp>
      <p:pic>
        <p:nvPicPr>
          <p:cNvPr id="18" name="Image 17" descr="uLIEGE_DroitSciencesPoCrimino_Logo_U_RVB@2x.png">
            <a:extLst>
              <a:ext uri="{FF2B5EF4-FFF2-40B4-BE49-F238E27FC236}">
                <a16:creationId xmlns:a16="http://schemas.microsoft.com/office/drawing/2014/main" id="{E876DEEC-FCB1-909F-190B-99294401B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572" y="73305"/>
            <a:ext cx="496997" cy="540000"/>
          </a:xfrm>
          <a:prstGeom prst="rect">
            <a:avLst/>
          </a:prstGeom>
        </p:spPr>
      </p:pic>
      <p:pic>
        <p:nvPicPr>
          <p:cNvPr id="10" name="Graphique 9" descr="Badge croix avec un remplissage uni">
            <a:extLst>
              <a:ext uri="{FF2B5EF4-FFF2-40B4-BE49-F238E27FC236}">
                <a16:creationId xmlns:a16="http://schemas.microsoft.com/office/drawing/2014/main" id="{C2AD455C-D8F7-7706-BE54-84C7BD802D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7192" y="3315320"/>
            <a:ext cx="291516" cy="291516"/>
          </a:xfrm>
          <a:prstGeom prst="rect">
            <a:avLst/>
          </a:prstGeo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8B5892A8-BED8-1279-77E6-7C36D5388B06}"/>
              </a:ext>
            </a:extLst>
          </p:cNvPr>
          <p:cNvSpPr txBox="1">
            <a:spLocks/>
          </p:cNvSpPr>
          <p:nvPr/>
        </p:nvSpPr>
        <p:spPr>
          <a:xfrm>
            <a:off x="1442038" y="4183104"/>
            <a:ext cx="6259924" cy="361574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SzPct val="55000"/>
              <a:buFont typeface="Lucida Grande"/>
              <a:buChar char="▶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Lucida Grande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‑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07F3C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fr-FR" sz="1600" b="1" noProof="0" dirty="0">
                <a:solidFill>
                  <a:srgbClr val="FF0000"/>
                </a:solidFill>
                <a:latin typeface="Aptos" panose="020B0004020202020204" pitchFamily="34" charset="0"/>
              </a:rPr>
              <a:t>Formulations</a:t>
            </a:r>
            <a:endParaRPr lang="fr-FR" sz="1100" noProof="0" dirty="0"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  <p:pic>
        <p:nvPicPr>
          <p:cNvPr id="14" name="Graphique 13" descr="Ligne fléchée : légèrement incurvée avec un remplissage uni">
            <a:extLst>
              <a:ext uri="{FF2B5EF4-FFF2-40B4-BE49-F238E27FC236}">
                <a16:creationId xmlns:a16="http://schemas.microsoft.com/office/drawing/2014/main" id="{A5504D87-5C7C-8C99-E65B-A64A7697DD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83308" y="4271225"/>
            <a:ext cx="273512" cy="226341"/>
          </a:xfrm>
          <a:prstGeom prst="rect">
            <a:avLst/>
          </a:prstGeom>
        </p:spPr>
      </p:pic>
      <p:pic>
        <p:nvPicPr>
          <p:cNvPr id="17" name="Graphique 16" descr="Ligne fléchée : légèrement incurvée avec un remplissage uni">
            <a:extLst>
              <a:ext uri="{FF2B5EF4-FFF2-40B4-BE49-F238E27FC236}">
                <a16:creationId xmlns:a16="http://schemas.microsoft.com/office/drawing/2014/main" id="{D6711642-6FE9-3F8C-37EF-173F5F969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1980" y="3811836"/>
            <a:ext cx="215248" cy="226341"/>
          </a:xfrm>
          <a:prstGeom prst="rect">
            <a:avLst/>
          </a:prstGeom>
        </p:spPr>
      </p:pic>
      <p:pic>
        <p:nvPicPr>
          <p:cNvPr id="19" name="Graphique 18" descr="Ligne fléchée : légèrement incurvée avec un remplissage uni">
            <a:extLst>
              <a:ext uri="{FF2B5EF4-FFF2-40B4-BE49-F238E27FC236}">
                <a16:creationId xmlns:a16="http://schemas.microsoft.com/office/drawing/2014/main" id="{1874D893-CF51-343B-D95F-2EE5604B3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1980" y="4065836"/>
            <a:ext cx="215248" cy="226341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BFB74F52-358A-EDCA-D5E1-0EAFEE10E59D}"/>
              </a:ext>
            </a:extLst>
          </p:cNvPr>
          <p:cNvSpPr/>
          <p:nvPr/>
        </p:nvSpPr>
        <p:spPr>
          <a:xfrm>
            <a:off x="4167341" y="2928249"/>
            <a:ext cx="320040" cy="19337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27EBC2F-9DEC-94FD-CFDF-DDEB98770984}"/>
              </a:ext>
            </a:extLst>
          </p:cNvPr>
          <p:cNvSpPr/>
          <p:nvPr/>
        </p:nvSpPr>
        <p:spPr>
          <a:xfrm>
            <a:off x="4159825" y="3141209"/>
            <a:ext cx="320040" cy="193377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445360-8D24-AEAC-4682-77C6046284CB}"/>
              </a:ext>
            </a:extLst>
          </p:cNvPr>
          <p:cNvSpPr txBox="1"/>
          <p:nvPr/>
        </p:nvSpPr>
        <p:spPr>
          <a:xfrm>
            <a:off x="-9762" y="4882503"/>
            <a:ext cx="8507876" cy="2470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(6)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Kosmatka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et al. (2002). Design and control of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concrete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mixtures. Portland Cement Association.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5901D5-00F3-4BF8-761C-33F7A7383EB5}"/>
              </a:ext>
            </a:extLst>
          </p:cNvPr>
          <p:cNvSpPr txBox="1"/>
          <p:nvPr/>
        </p:nvSpPr>
        <p:spPr>
          <a:xfrm>
            <a:off x="-9762" y="4723256"/>
            <a:ext cx="8507876" cy="2470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(5) Reddy, B. V. (2022). Compressed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earth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blocks &amp;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rammed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fr-FR" sz="1000" dirty="0" err="1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earth</a:t>
            </a:r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 structures. Springer. </a:t>
            </a:r>
            <a:r>
              <a:rPr lang="fr-FR" sz="1000" i="1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	</a:t>
            </a:r>
            <a:endParaRPr lang="fr-FR" sz="1000" dirty="0">
              <a:solidFill>
                <a:schemeClr val="bg1">
                  <a:lumMod val="65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2F6F85-A914-D5DE-F8A5-92EF8667290E}"/>
              </a:ext>
            </a:extLst>
          </p:cNvPr>
          <p:cNvSpPr txBox="1"/>
          <p:nvPr/>
        </p:nvSpPr>
        <p:spPr>
          <a:xfrm>
            <a:off x="5157556" y="2651148"/>
            <a:ext cx="964096" cy="32507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fr-FR" sz="1000" dirty="0">
                <a:solidFill>
                  <a:schemeClr val="bg1">
                    <a:lumMod val="65000"/>
                  </a:schemeClr>
                </a:solidFill>
                <a:latin typeface="Aptos" panose="020B0004020202020204" pitchFamily="34" charset="0"/>
              </a:rPr>
              <a:t>(5)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val="22599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2" grpId="0" animBg="1"/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lnSpcReduction="10000"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20016</TotalTime>
  <Words>1664</Words>
  <Application>Microsoft Office PowerPoint</Application>
  <PresentationFormat>Affichage à l'écran (16:9)</PresentationFormat>
  <Paragraphs>371</Paragraphs>
  <Slides>22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Calibri (Body)</vt:lpstr>
      <vt:lpstr>Cambria Math</vt:lpstr>
      <vt:lpstr>Lucida Grande</vt:lpstr>
      <vt:lpstr>Symbol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Sophie Minon</dc:creator>
  <cp:lastModifiedBy>Julien Troquay</cp:lastModifiedBy>
  <cp:revision>146</cp:revision>
  <dcterms:created xsi:type="dcterms:W3CDTF">2018-03-13T16:35:22Z</dcterms:created>
  <dcterms:modified xsi:type="dcterms:W3CDTF">2025-07-15T09:22:58Z</dcterms:modified>
</cp:coreProperties>
</file>