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6"/>
  </p:notesMasterIdLst>
  <p:handoutMasterIdLst>
    <p:handoutMasterId r:id="rId7"/>
  </p:handoutMasterIdLst>
  <p:sldIdLst>
    <p:sldId id="281" r:id="rId5"/>
  </p:sldIdLst>
  <p:sldSz cx="10691813" cy="15119350"/>
  <p:notesSz cx="6858000" cy="9144000"/>
  <p:defaultTextStyle>
    <a:defPPr>
      <a:defRPr lang="de-DE"/>
    </a:defPPr>
    <a:lvl1pPr marL="0" indent="0" algn="l" defTabSz="1238921" rtl="0" eaLnBrk="1" latinLnBrk="0" hangingPunct="1">
      <a:lnSpc>
        <a:spcPct val="98000"/>
      </a:lnSpc>
      <a:spcBef>
        <a:spcPts val="0"/>
      </a:spcBef>
      <a:buFont typeface="+mj-lt"/>
      <a:buNone/>
      <a:defRPr sz="3252" b="0" kern="1200">
        <a:solidFill>
          <a:schemeClr val="tx1"/>
        </a:solidFill>
        <a:latin typeface="+mn-lt"/>
        <a:ea typeface="+mn-ea"/>
        <a:cs typeface="+mn-cs"/>
      </a:defRPr>
    </a:lvl1pPr>
    <a:lvl2pPr marL="307291" indent="-307291" algn="l" defTabSz="1238921" rtl="0" eaLnBrk="1" latinLnBrk="0" hangingPunct="1">
      <a:lnSpc>
        <a:spcPct val="98000"/>
      </a:lnSpc>
      <a:spcBef>
        <a:spcPts val="0"/>
      </a:spcBef>
      <a:buFont typeface="Aptos" panose="020B0004020202020204" pitchFamily="34" charset="0"/>
      <a:buChar char="•"/>
      <a:defRPr sz="3252" kern="1200">
        <a:solidFill>
          <a:schemeClr val="tx1"/>
        </a:solidFill>
        <a:latin typeface="+mn-lt"/>
        <a:ea typeface="+mn-ea"/>
        <a:cs typeface="+mn-cs"/>
      </a:defRPr>
    </a:lvl2pPr>
    <a:lvl3pPr marL="585317" indent="-312169" algn="l" defTabSz="1238921" rtl="0" eaLnBrk="1" latinLnBrk="0" hangingPunct="1">
      <a:lnSpc>
        <a:spcPct val="98000"/>
      </a:lnSpc>
      <a:spcBef>
        <a:spcPts val="0"/>
      </a:spcBef>
      <a:buFont typeface="Arial" panose="020B0604020202020204" pitchFamily="34" charset="0"/>
      <a:buChar char="–"/>
      <a:defRPr sz="3252" kern="1200">
        <a:solidFill>
          <a:schemeClr val="tx1"/>
        </a:solidFill>
        <a:latin typeface="+mn-lt"/>
        <a:ea typeface="+mn-ea"/>
        <a:cs typeface="+mn-cs"/>
      </a:defRPr>
    </a:lvl3pPr>
    <a:lvl4pPr marL="585317" indent="-585317" algn="l" defTabSz="1238921" rtl="0" eaLnBrk="1" latinLnBrk="0" hangingPunct="1">
      <a:lnSpc>
        <a:spcPct val="98000"/>
      </a:lnSpc>
      <a:spcBef>
        <a:spcPts val="0"/>
      </a:spcBef>
      <a:buFont typeface="+mj-lt"/>
      <a:buAutoNum type="arabicPeriod"/>
      <a:defRPr sz="3252" kern="1200">
        <a:solidFill>
          <a:schemeClr val="tx1"/>
        </a:solidFill>
        <a:latin typeface="+mn-lt"/>
        <a:ea typeface="+mn-ea"/>
        <a:cs typeface="+mn-cs"/>
      </a:defRPr>
    </a:lvl4pPr>
    <a:lvl5pPr marL="1229165" indent="-307291" algn="l" defTabSz="1238921" rtl="0" eaLnBrk="1" latinLnBrk="0" hangingPunct="1">
      <a:lnSpc>
        <a:spcPct val="98000"/>
      </a:lnSpc>
      <a:spcBef>
        <a:spcPts val="0"/>
      </a:spcBef>
      <a:buFont typeface="Aptos" panose="020B0004020202020204" pitchFamily="34" charset="0"/>
      <a:buChar char="•"/>
      <a:defRPr sz="3252" kern="1200">
        <a:solidFill>
          <a:schemeClr val="tx1"/>
        </a:solidFill>
        <a:latin typeface="+mn-lt"/>
        <a:ea typeface="+mn-ea"/>
        <a:cs typeface="+mn-cs"/>
      </a:defRPr>
    </a:lvl5pPr>
    <a:lvl6pPr marL="3407032" indent="-309730" algn="l" defTabSz="1238921" rtl="0" eaLnBrk="1" latinLnBrk="0" hangingPunct="1">
      <a:lnSpc>
        <a:spcPct val="90000"/>
      </a:lnSpc>
      <a:spcBef>
        <a:spcPts val="677"/>
      </a:spcBef>
      <a:buFont typeface="Arial" panose="020B0604020202020204" pitchFamily="34" charset="0"/>
      <a:buChar char="•"/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4026492" indent="-309730" algn="l" defTabSz="1238921" rtl="0" eaLnBrk="1" latinLnBrk="0" hangingPunct="1">
      <a:lnSpc>
        <a:spcPct val="90000"/>
      </a:lnSpc>
      <a:spcBef>
        <a:spcPts val="677"/>
      </a:spcBef>
      <a:buFont typeface="Arial" panose="020B0604020202020204" pitchFamily="34" charset="0"/>
      <a:buChar char="•"/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645952" indent="-309730" algn="l" defTabSz="1238921" rtl="0" eaLnBrk="1" latinLnBrk="0" hangingPunct="1">
      <a:lnSpc>
        <a:spcPct val="90000"/>
      </a:lnSpc>
      <a:spcBef>
        <a:spcPts val="677"/>
      </a:spcBef>
      <a:buFont typeface="Arial" panose="020B0604020202020204" pitchFamily="34" charset="0"/>
      <a:buChar char="•"/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5265412" indent="-309730" algn="l" defTabSz="1238921" rtl="0" eaLnBrk="1" latinLnBrk="0" hangingPunct="1">
      <a:lnSpc>
        <a:spcPct val="90000"/>
      </a:lnSpc>
      <a:spcBef>
        <a:spcPts val="677"/>
      </a:spcBef>
      <a:buFont typeface="Arial" panose="020B0604020202020204" pitchFamily="34" charset="0"/>
      <a:buChar char="•"/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genda" id="{3053CBDE-BF68-4B81-B3DF-EE4228D2E630}">
          <p14:sldIdLst/>
        </p14:section>
        <p14:section name="Research Study on Beta-lactam Target Attainment" id="{D5B5C15E-D34E-40D2-809D-A6BE7797FB7A}">
          <p14:sldIdLst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5F5F5"/>
    <a:srgbClr val="FFFFFF"/>
    <a:srgbClr val="F1F3F3"/>
    <a:srgbClr val="E5EAE9"/>
    <a:srgbClr val="E1D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1" autoAdjust="0"/>
    <p:restoredTop sz="94707" autoAdjust="0"/>
  </p:normalViewPr>
  <p:slideViewPr>
    <p:cSldViewPr showGuides="1">
      <p:cViewPr>
        <p:scale>
          <a:sx n="100" d="100"/>
          <a:sy n="100" d="100"/>
        </p:scale>
        <p:origin x="1872" y="-18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334" y="2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F6C02-05D5-D843-82D0-D6FD6AD06918}" type="doc">
      <dgm:prSet loTypeId="urn:microsoft.com/office/officeart/2008/layout/NameandTitleOrganizationalChar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40724D6-FA76-E243-8C60-98E719D39BC3}">
      <dgm:prSet phldrT="[Texte]" custT="1"/>
      <dgm:spPr/>
      <dgm:t>
        <a:bodyPr/>
        <a:lstStyle/>
        <a:p>
          <a:endParaRPr lang="fr-FR" sz="1000" dirty="0">
            <a:solidFill>
              <a:schemeClr val="accent2"/>
            </a:solidFill>
          </a:endParaRPr>
        </a:p>
        <a:p>
          <a:r>
            <a:rPr lang="fr-FR" sz="1000" dirty="0">
              <a:solidFill>
                <a:schemeClr val="accent2"/>
              </a:solidFill>
            </a:rPr>
            <a:t>Patient </a:t>
          </a:r>
          <a:r>
            <a:rPr lang="fr-FR" sz="1000" dirty="0" err="1">
              <a:solidFill>
                <a:schemeClr val="accent2"/>
              </a:solidFill>
            </a:rPr>
            <a:t>selection</a:t>
          </a:r>
          <a:r>
            <a:rPr lang="fr-FR" sz="1000" dirty="0">
              <a:solidFill>
                <a:schemeClr val="accent2"/>
              </a:solidFill>
            </a:rPr>
            <a:t>: </a:t>
          </a:r>
          <a:r>
            <a:rPr lang="fr-FR" sz="1000" dirty="0" err="1">
              <a:solidFill>
                <a:schemeClr val="accent2"/>
              </a:solidFill>
            </a:rPr>
            <a:t>retrospective</a:t>
          </a:r>
          <a:r>
            <a:rPr lang="fr-FR" sz="1000" dirty="0">
              <a:solidFill>
                <a:schemeClr val="accent2"/>
              </a:solidFill>
            </a:rPr>
            <a:t> (EHR) </a:t>
          </a:r>
          <a:r>
            <a:rPr lang="fr-FR" sz="1000" dirty="0" err="1">
              <a:solidFill>
                <a:schemeClr val="accent2"/>
              </a:solidFill>
            </a:rPr>
            <a:t>ICUadmissions</a:t>
          </a:r>
          <a:r>
            <a:rPr lang="fr-FR" sz="1000" dirty="0">
              <a:solidFill>
                <a:schemeClr val="accent2"/>
              </a:solidFill>
            </a:rPr>
            <a:t> 1/2020-1/2023</a:t>
          </a:r>
        </a:p>
        <a:p>
          <a:endParaRPr lang="fr-FR" sz="1000" dirty="0">
            <a:solidFill>
              <a:schemeClr val="accent2"/>
            </a:solidFill>
          </a:endParaRPr>
        </a:p>
      </dgm:t>
    </dgm:pt>
    <dgm:pt modelId="{83227CCD-4AE3-B949-BA99-F4E29AAFC8E3}" type="parTrans" cxnId="{98D54559-0D9D-BB40-83B8-29F482E6C3F2}">
      <dgm:prSet/>
      <dgm:spPr/>
      <dgm:t>
        <a:bodyPr/>
        <a:lstStyle/>
        <a:p>
          <a:endParaRPr lang="fr-FR"/>
        </a:p>
      </dgm:t>
    </dgm:pt>
    <dgm:pt modelId="{7A51C135-B4CC-BC47-ADC1-256D3FD0944E}" type="sibTrans" cxnId="{98D54559-0D9D-BB40-83B8-29F482E6C3F2}">
      <dgm:prSet/>
      <dgm:spPr/>
      <dgm:t>
        <a:bodyPr/>
        <a:lstStyle/>
        <a:p>
          <a:r>
            <a:rPr lang="fr-FR" b="1" dirty="0"/>
            <a:t>TDM</a:t>
          </a:r>
        </a:p>
      </dgm:t>
    </dgm:pt>
    <dgm:pt modelId="{2AF0C26F-4ABD-9E46-8EAD-8EE38612AC70}" type="asst">
      <dgm:prSet phldrT="[Texte]" custT="1"/>
      <dgm:spPr/>
      <dgm:t>
        <a:bodyPr/>
        <a:lstStyle/>
        <a:p>
          <a:r>
            <a:rPr lang="fr-FR" sz="800" dirty="0" err="1">
              <a:solidFill>
                <a:schemeClr val="tx1"/>
              </a:solidFill>
            </a:rPr>
            <a:t>Treatment</a:t>
          </a:r>
          <a:r>
            <a:rPr lang="fr-FR" sz="800" dirty="0">
              <a:solidFill>
                <a:schemeClr val="tx1"/>
              </a:solidFill>
            </a:rPr>
            <a:t> </a:t>
          </a:r>
          <a:r>
            <a:rPr lang="fr-FR" sz="800" dirty="0" err="1">
              <a:solidFill>
                <a:schemeClr val="tx1"/>
              </a:solidFill>
            </a:rPr>
            <a:t>with</a:t>
          </a:r>
          <a:r>
            <a:rPr lang="fr-FR" sz="800" dirty="0">
              <a:solidFill>
                <a:schemeClr val="tx1"/>
              </a:solidFill>
            </a:rPr>
            <a:t> CI </a:t>
          </a:r>
          <a:r>
            <a:rPr lang="fr-FR" sz="800" dirty="0" err="1">
              <a:solidFill>
                <a:schemeClr val="tx1"/>
              </a:solidFill>
            </a:rPr>
            <a:t>after</a:t>
          </a:r>
          <a:r>
            <a:rPr lang="fr-FR" sz="800" dirty="0">
              <a:solidFill>
                <a:schemeClr val="tx1"/>
              </a:solidFill>
            </a:rPr>
            <a:t> a </a:t>
          </a:r>
          <a:r>
            <a:rPr lang="fr-FR" sz="800" dirty="0" err="1">
              <a:solidFill>
                <a:schemeClr val="tx1"/>
              </a:solidFill>
            </a:rPr>
            <a:t>loading</a:t>
          </a:r>
          <a:r>
            <a:rPr lang="fr-FR" sz="800" dirty="0">
              <a:solidFill>
                <a:schemeClr val="tx1"/>
              </a:solidFill>
            </a:rPr>
            <a:t> dose (2g IVD) </a:t>
          </a:r>
        </a:p>
        <a:p>
          <a:r>
            <a:rPr lang="fr-FR" sz="800" dirty="0">
              <a:solidFill>
                <a:schemeClr val="tx1"/>
              </a:solidFill>
            </a:rPr>
            <a:t>1st </a:t>
          </a:r>
          <a:r>
            <a:rPr lang="fr-FR" sz="800" dirty="0" err="1">
              <a:solidFill>
                <a:schemeClr val="tx1"/>
              </a:solidFill>
            </a:rPr>
            <a:t>episode</a:t>
          </a:r>
          <a:r>
            <a:rPr lang="fr-FR" sz="800" dirty="0">
              <a:solidFill>
                <a:schemeClr val="tx1"/>
              </a:solidFill>
            </a:rPr>
            <a:t> of infection </a:t>
          </a:r>
          <a:r>
            <a:rPr lang="fr-FR" sz="800" dirty="0" err="1">
              <a:solidFill>
                <a:schemeClr val="tx1"/>
              </a:solidFill>
            </a:rPr>
            <a:t>only</a:t>
          </a:r>
          <a:endParaRPr lang="fr-FR" sz="800" dirty="0">
            <a:solidFill>
              <a:schemeClr val="tx1"/>
            </a:solidFill>
          </a:endParaRPr>
        </a:p>
      </dgm:t>
    </dgm:pt>
    <dgm:pt modelId="{4E84D894-4D10-BB41-90C3-FCBE8D938549}" type="parTrans" cxnId="{5A5B262D-F7A0-A94B-8C4B-47A700BB51C5}">
      <dgm:prSet/>
      <dgm:spPr/>
      <dgm:t>
        <a:bodyPr/>
        <a:lstStyle/>
        <a:p>
          <a:endParaRPr lang="fr-FR"/>
        </a:p>
      </dgm:t>
    </dgm:pt>
    <dgm:pt modelId="{6A191076-7380-6340-BDD1-38C44B4D574F}" type="sibTrans" cxnId="{5A5B262D-F7A0-A94B-8C4B-47A700BB51C5}">
      <dgm:prSet/>
      <dgm:spPr/>
      <dgm:t>
        <a:bodyPr/>
        <a:lstStyle/>
        <a:p>
          <a:endParaRPr lang="fr-FR" dirty="0"/>
        </a:p>
      </dgm:t>
    </dgm:pt>
    <dgm:pt modelId="{53D7CFC2-8290-CA44-838B-4C0B68CB933C}">
      <dgm:prSet phldrT="[Texte]" custT="1"/>
      <dgm:spPr/>
      <dgm:t>
        <a:bodyPr/>
        <a:lstStyle/>
        <a:p>
          <a:pPr algn="ctr">
            <a:buNone/>
          </a:pPr>
          <a:r>
            <a:rPr lang="fr-FR" sz="800" dirty="0">
              <a:solidFill>
                <a:schemeClr val="tx1"/>
              </a:solidFill>
            </a:rPr>
            <a:t>Data collection</a:t>
          </a:r>
        </a:p>
        <a:p>
          <a:pPr algn="l">
            <a:buFont typeface="Courier New" panose="02070309020205020404" pitchFamily="49" charset="0"/>
            <a:buChar char="o"/>
          </a:pPr>
          <a:r>
            <a:rPr lang="fr-FR" sz="800" dirty="0">
              <a:solidFill>
                <a:schemeClr val="tx1"/>
              </a:solidFill>
            </a:rPr>
            <a:t>- </a:t>
          </a:r>
          <a:r>
            <a:rPr lang="fr-FR" sz="800" dirty="0" err="1">
              <a:solidFill>
                <a:schemeClr val="tx1"/>
              </a:solidFill>
            </a:rPr>
            <a:t>Demographics</a:t>
          </a:r>
          <a:r>
            <a:rPr lang="fr-FR" sz="800" dirty="0">
              <a:solidFill>
                <a:schemeClr val="tx1"/>
              </a:solidFill>
            </a:rPr>
            <a:t> admission+ ICU </a:t>
          </a:r>
          <a:r>
            <a:rPr lang="fr-FR" sz="800" dirty="0" err="1">
              <a:solidFill>
                <a:schemeClr val="tx1"/>
              </a:solidFill>
            </a:rPr>
            <a:t>stay</a:t>
          </a:r>
          <a:endParaRPr lang="fr-FR" sz="800" dirty="0">
            <a:solidFill>
              <a:schemeClr val="tx1"/>
            </a:solidFill>
          </a:endParaRPr>
        </a:p>
        <a:p>
          <a:pPr algn="l">
            <a:buFont typeface="Courier New" panose="02070309020205020404" pitchFamily="49" charset="0"/>
            <a:buChar char="o"/>
          </a:pPr>
          <a:r>
            <a:rPr lang="fr-FR" sz="800">
              <a:solidFill>
                <a:schemeClr val="tx1"/>
              </a:solidFill>
            </a:rPr>
            <a:t>- First </a:t>
          </a:r>
          <a:r>
            <a:rPr lang="fr-FR" sz="800" dirty="0">
              <a:solidFill>
                <a:schemeClr val="tx1"/>
              </a:solidFill>
            </a:rPr>
            <a:t>TDM timing and </a:t>
          </a:r>
          <a:r>
            <a:rPr lang="fr-FR" sz="800" dirty="0" err="1">
              <a:solidFill>
                <a:schemeClr val="tx1"/>
              </a:solidFill>
            </a:rPr>
            <a:t>result</a:t>
          </a:r>
          <a:endParaRPr lang="fr-FR" sz="800" dirty="0">
            <a:solidFill>
              <a:schemeClr val="tx1"/>
            </a:solidFill>
          </a:endParaRPr>
        </a:p>
        <a:p>
          <a:pPr algn="l">
            <a:buFont typeface="Courier New" panose="02070309020205020404" pitchFamily="49" charset="0"/>
            <a:buChar char="o"/>
          </a:pPr>
          <a:r>
            <a:rPr lang="fr-FR" sz="800" dirty="0">
              <a:solidFill>
                <a:schemeClr val="tx1"/>
              </a:solidFill>
            </a:rPr>
            <a:t>- </a:t>
          </a:r>
          <a:r>
            <a:rPr lang="fr-FR" sz="800" dirty="0" err="1">
              <a:solidFill>
                <a:schemeClr val="tx1"/>
              </a:solidFill>
            </a:rPr>
            <a:t>Posology</a:t>
          </a:r>
          <a:r>
            <a:rPr lang="fr-FR" sz="800" dirty="0">
              <a:solidFill>
                <a:schemeClr val="tx1"/>
              </a:solidFill>
            </a:rPr>
            <a:t> of BL, site of infection</a:t>
          </a:r>
        </a:p>
      </dgm:t>
    </dgm:pt>
    <dgm:pt modelId="{63C98A97-8661-2245-9CE3-3F6DBF23C308}" type="parTrans" cxnId="{407566AA-4467-4A49-BD96-AF278EBF6C25}">
      <dgm:prSet/>
      <dgm:spPr/>
      <dgm:t>
        <a:bodyPr/>
        <a:lstStyle/>
        <a:p>
          <a:endParaRPr lang="fr-FR"/>
        </a:p>
      </dgm:t>
    </dgm:pt>
    <dgm:pt modelId="{14200F3B-5BB2-9D42-8C9D-6246010ADE32}" type="sibTrans" cxnId="{407566AA-4467-4A49-BD96-AF278EBF6C25}">
      <dgm:prSet custT="1"/>
      <dgm:spPr/>
      <dgm:t>
        <a:bodyPr/>
        <a:lstStyle/>
        <a:p>
          <a:pPr algn="l"/>
          <a:r>
            <a:rPr lang="fr-FR" sz="1000" dirty="0" err="1">
              <a:solidFill>
                <a:schemeClr val="accent2"/>
              </a:solidFill>
              <a:highlight>
                <a:srgbClr val="FFFF00"/>
              </a:highlight>
            </a:rPr>
            <a:t>cefazolin</a:t>
          </a:r>
          <a:r>
            <a:rPr lang="fr-FR" sz="1000" dirty="0">
              <a:solidFill>
                <a:schemeClr val="accent2"/>
              </a:solidFill>
              <a:highlight>
                <a:srgbClr val="FFFF00"/>
              </a:highlight>
            </a:rPr>
            <a:t>/</a:t>
          </a:r>
          <a:r>
            <a:rPr lang="fr-FR" sz="1000" dirty="0" err="1">
              <a:solidFill>
                <a:schemeClr val="accent2"/>
              </a:solidFill>
              <a:highlight>
                <a:srgbClr val="FFFF00"/>
              </a:highlight>
            </a:rPr>
            <a:t>cefepim</a:t>
          </a:r>
          <a:r>
            <a:rPr lang="fr-FR" sz="1000" dirty="0">
              <a:solidFill>
                <a:schemeClr val="accent2"/>
              </a:solidFill>
              <a:highlight>
                <a:srgbClr val="FFFF00"/>
              </a:highlight>
            </a:rPr>
            <a:t>/</a:t>
          </a:r>
          <a:r>
            <a:rPr lang="fr-FR" sz="1000" dirty="0" err="1">
              <a:solidFill>
                <a:schemeClr val="accent2"/>
              </a:solidFill>
              <a:highlight>
                <a:srgbClr val="FFFF00"/>
              </a:highlight>
            </a:rPr>
            <a:t>ceftazidim</a:t>
          </a:r>
          <a:r>
            <a:rPr lang="fr-FR" sz="1000" dirty="0">
              <a:solidFill>
                <a:schemeClr val="accent2"/>
              </a:solidFill>
              <a:highlight>
                <a:srgbClr val="FFFF00"/>
              </a:highlight>
            </a:rPr>
            <a:t>/</a:t>
          </a:r>
          <a:r>
            <a:rPr lang="fr-FR" sz="1000" dirty="0" err="1">
              <a:solidFill>
                <a:schemeClr val="accent2"/>
              </a:solidFill>
              <a:highlight>
                <a:srgbClr val="FFFF00"/>
              </a:highlight>
            </a:rPr>
            <a:t>piperacillin</a:t>
          </a:r>
          <a:endParaRPr lang="fr-FR" sz="1000" dirty="0">
            <a:solidFill>
              <a:schemeClr val="accent2"/>
            </a:solidFill>
            <a:highlight>
              <a:srgbClr val="FFFF00"/>
            </a:highlight>
          </a:endParaRPr>
        </a:p>
      </dgm:t>
    </dgm:pt>
    <dgm:pt modelId="{59D530FA-1109-7F45-84BB-12F8FACE88F0}">
      <dgm:prSet phldrT="[Texte]"/>
      <dgm:spPr/>
      <dgm:t>
        <a:bodyPr/>
        <a:lstStyle/>
        <a:p>
          <a:r>
            <a:rPr lang="fr-FR" dirty="0" err="1">
              <a:solidFill>
                <a:schemeClr val="tx1"/>
              </a:solidFill>
            </a:rPr>
            <a:t>Measurement</a:t>
          </a:r>
          <a:endParaRPr lang="fr-FR" dirty="0">
            <a:solidFill>
              <a:schemeClr val="tx1"/>
            </a:solidFill>
          </a:endParaRPr>
        </a:p>
        <a:p>
          <a:r>
            <a:rPr lang="fr-FR" dirty="0">
              <a:solidFill>
                <a:schemeClr val="tx1"/>
              </a:solidFill>
            </a:rPr>
            <a:t>BL total plasma conc (mg/l) via HPLC-UV</a:t>
          </a:r>
        </a:p>
      </dgm:t>
    </dgm:pt>
    <dgm:pt modelId="{A27E5FB9-3D08-F444-814E-414CA68BB1CF}" type="parTrans" cxnId="{8105FA30-CC7F-B64D-9D0E-73093C2F73E3}">
      <dgm:prSet/>
      <dgm:spPr/>
      <dgm:t>
        <a:bodyPr/>
        <a:lstStyle/>
        <a:p>
          <a:endParaRPr lang="fr-FR"/>
        </a:p>
      </dgm:t>
    </dgm:pt>
    <dgm:pt modelId="{FE9ADD2A-6F5A-404E-BD7F-C88B63C2ACE9}" type="sibTrans" cxnId="{8105FA30-CC7F-B64D-9D0E-73093C2F73E3}">
      <dgm:prSet/>
      <dgm:spPr/>
      <dgm:t>
        <a:bodyPr/>
        <a:lstStyle/>
        <a:p>
          <a:endParaRPr lang="fr-FR"/>
        </a:p>
      </dgm:t>
    </dgm:pt>
    <dgm:pt modelId="{F8B51EA6-A089-264F-8A18-23C80FC964C6}">
      <dgm:prSet/>
      <dgm:spPr/>
      <dgm:t>
        <a:bodyPr/>
        <a:lstStyle/>
        <a:p>
          <a:r>
            <a:rPr lang="fr-FR" dirty="0" err="1"/>
            <a:t>Primary</a:t>
          </a:r>
          <a:r>
            <a:rPr lang="fr-FR" dirty="0"/>
            <a:t> </a:t>
          </a:r>
          <a:r>
            <a:rPr lang="fr-FR" dirty="0" err="1"/>
            <a:t>outcome</a:t>
          </a:r>
          <a:endParaRPr lang="fr-FR" dirty="0"/>
        </a:p>
      </dgm:t>
    </dgm:pt>
    <dgm:pt modelId="{8B98A374-F6F3-BC43-9E5A-3363C3485C2D}" type="parTrans" cxnId="{060A59F6-83FB-9340-8EAA-6F53DF9E4E89}">
      <dgm:prSet/>
      <dgm:spPr/>
      <dgm:t>
        <a:bodyPr/>
        <a:lstStyle/>
        <a:p>
          <a:endParaRPr lang="fr-FR"/>
        </a:p>
      </dgm:t>
    </dgm:pt>
    <dgm:pt modelId="{949DE973-57AF-554A-A57F-7699B94B506A}" type="sibTrans" cxnId="{060A59F6-83FB-9340-8EAA-6F53DF9E4E89}">
      <dgm:prSet custT="1"/>
      <dgm:spPr/>
      <dgm:t>
        <a:bodyPr/>
        <a:lstStyle/>
        <a:p>
          <a:pPr algn="l"/>
          <a:r>
            <a:rPr lang="fr-FR" sz="900" b="1" dirty="0"/>
            <a:t>Target </a:t>
          </a:r>
          <a:r>
            <a:rPr lang="fr-FR" sz="900" b="1" dirty="0" err="1"/>
            <a:t>attainment</a:t>
          </a:r>
          <a:r>
            <a:rPr lang="fr-FR" sz="900" b="1" dirty="0"/>
            <a:t> </a:t>
          </a:r>
        </a:p>
        <a:p>
          <a:pPr algn="l"/>
          <a:r>
            <a:rPr lang="en-US" sz="900" dirty="0">
              <a:highlight>
                <a:srgbClr val="FFFF00"/>
              </a:highlight>
            </a:rPr>
            <a:t>100%</a:t>
          </a:r>
          <a:r>
            <a:rPr lang="en-US" sz="900" i="1" dirty="0">
              <a:highlight>
                <a:srgbClr val="FFFF00"/>
              </a:highlight>
            </a:rPr>
            <a:t>f</a:t>
          </a:r>
          <a:r>
            <a:rPr lang="en-US" sz="900" dirty="0">
              <a:highlight>
                <a:srgbClr val="FFFF00"/>
              </a:highlight>
            </a:rPr>
            <a:t>T</a:t>
          </a:r>
          <a:r>
            <a:rPr lang="en-US" sz="900" baseline="-25000" dirty="0">
              <a:highlight>
                <a:srgbClr val="FFFF00"/>
              </a:highlight>
            </a:rPr>
            <a:t>≥4xMIC</a:t>
          </a:r>
          <a:endParaRPr lang="fr-FR" sz="900" b="1" dirty="0">
            <a:highlight>
              <a:srgbClr val="FFFF00"/>
            </a:highlight>
          </a:endParaRPr>
        </a:p>
        <a:p>
          <a:pPr algn="r"/>
          <a:r>
            <a:rPr lang="fr-FR" sz="500" b="1" dirty="0"/>
            <a:t> </a:t>
          </a:r>
        </a:p>
      </dgm:t>
    </dgm:pt>
    <dgm:pt modelId="{DB93F46E-F5EF-0547-9335-1E7F7130D52D}">
      <dgm:prSet/>
      <dgm:spPr/>
      <dgm:t>
        <a:bodyPr/>
        <a:lstStyle/>
        <a:p>
          <a:r>
            <a:rPr lang="fr-FR" dirty="0" err="1"/>
            <a:t>Secondary</a:t>
          </a:r>
          <a:r>
            <a:rPr lang="fr-FR" dirty="0"/>
            <a:t> </a:t>
          </a:r>
          <a:r>
            <a:rPr lang="fr-FR" dirty="0" err="1"/>
            <a:t>outcomes</a:t>
          </a:r>
          <a:endParaRPr lang="fr-FR" dirty="0"/>
        </a:p>
      </dgm:t>
    </dgm:pt>
    <dgm:pt modelId="{4E68B8FF-1DF2-F14F-9961-42476751C677}" type="parTrans" cxnId="{C9B780E2-9BD1-E94E-AE56-4CFB6C7FA5C4}">
      <dgm:prSet/>
      <dgm:spPr/>
      <dgm:t>
        <a:bodyPr/>
        <a:lstStyle/>
        <a:p>
          <a:endParaRPr lang="fr-FR"/>
        </a:p>
      </dgm:t>
    </dgm:pt>
    <dgm:pt modelId="{F9055546-6726-E04D-A54F-A8262DDAB565}" type="sibTrans" cxnId="{C9B780E2-9BD1-E94E-AE56-4CFB6C7FA5C4}">
      <dgm:prSet custT="1"/>
      <dgm:spPr/>
      <dgm:t>
        <a:bodyPr/>
        <a:lstStyle/>
        <a:p>
          <a:pPr algn="l"/>
          <a:r>
            <a:rPr lang="fr-FR" sz="800" b="1" dirty="0"/>
            <a:t>% of </a:t>
          </a:r>
          <a:r>
            <a:rPr lang="fr-FR" sz="800" b="1" dirty="0" err="1"/>
            <a:t>changed</a:t>
          </a:r>
          <a:r>
            <a:rPr lang="fr-FR" sz="800" b="1" dirty="0"/>
            <a:t> </a:t>
          </a:r>
          <a:r>
            <a:rPr lang="fr-FR" sz="800" b="1" dirty="0" err="1"/>
            <a:t>trt</a:t>
          </a:r>
          <a:endParaRPr lang="fr-FR" sz="800" b="1" dirty="0"/>
        </a:p>
        <a:p>
          <a:pPr algn="l"/>
          <a:r>
            <a:rPr lang="fr-FR" sz="800" b="1" dirty="0" err="1"/>
            <a:t>clinical</a:t>
          </a:r>
          <a:r>
            <a:rPr lang="fr-FR" sz="800" b="1" dirty="0"/>
            <a:t> and </a:t>
          </a:r>
          <a:r>
            <a:rPr lang="fr-FR" sz="800" b="1" dirty="0" err="1"/>
            <a:t>microbiological</a:t>
          </a:r>
          <a:r>
            <a:rPr lang="fr-FR" sz="800" b="1" dirty="0"/>
            <a:t> cure</a:t>
          </a:r>
        </a:p>
      </dgm:t>
    </dgm:pt>
    <dgm:pt modelId="{B0074A81-6983-7B44-8E15-C7E1090F5BBE}" type="pres">
      <dgm:prSet presAssocID="{CBCF6C02-05D5-D843-82D0-D6FD6AD0691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BF6F13-1DC1-3048-9897-0A5D215004FA}" type="pres">
      <dgm:prSet presAssocID="{740724D6-FA76-E243-8C60-98E719D39BC3}" presName="hierRoot1" presStyleCnt="0">
        <dgm:presLayoutVars>
          <dgm:hierBranch val="init"/>
        </dgm:presLayoutVars>
      </dgm:prSet>
      <dgm:spPr/>
    </dgm:pt>
    <dgm:pt modelId="{7FB7377B-855E-C342-84D7-1D19F9FE9580}" type="pres">
      <dgm:prSet presAssocID="{740724D6-FA76-E243-8C60-98E719D39BC3}" presName="rootComposite1" presStyleCnt="0"/>
      <dgm:spPr/>
    </dgm:pt>
    <dgm:pt modelId="{63601DB1-D04F-A042-AD86-B6F6BB40AE81}" type="pres">
      <dgm:prSet presAssocID="{740724D6-FA76-E243-8C60-98E719D39BC3}" presName="rootText1" presStyleLbl="node0" presStyleIdx="0" presStyleCnt="1" custScaleX="300985" custScaleY="67628" custLinFactNeighborX="3417" custLinFactNeighborY="-1020">
        <dgm:presLayoutVars>
          <dgm:chMax/>
          <dgm:chPref val="3"/>
        </dgm:presLayoutVars>
      </dgm:prSet>
      <dgm:spPr/>
    </dgm:pt>
    <dgm:pt modelId="{AC463EEA-6829-6B4E-9DF8-49F707334C92}" type="pres">
      <dgm:prSet presAssocID="{740724D6-FA76-E243-8C60-98E719D39BC3}" presName="titleText1" presStyleLbl="fgAcc0" presStyleIdx="0" presStyleCnt="1">
        <dgm:presLayoutVars>
          <dgm:chMax val="0"/>
          <dgm:chPref val="0"/>
        </dgm:presLayoutVars>
      </dgm:prSet>
      <dgm:spPr/>
    </dgm:pt>
    <dgm:pt modelId="{34DAE142-B2DD-4048-AEC5-CED4D4013BC2}" type="pres">
      <dgm:prSet presAssocID="{740724D6-FA76-E243-8C60-98E719D39BC3}" presName="rootConnector1" presStyleLbl="node1" presStyleIdx="0" presStyleCnt="4"/>
      <dgm:spPr/>
    </dgm:pt>
    <dgm:pt modelId="{0A9FBC7A-C5DB-6341-B2A0-A9E87AC6B072}" type="pres">
      <dgm:prSet presAssocID="{740724D6-FA76-E243-8C60-98E719D39BC3}" presName="hierChild2" presStyleCnt="0"/>
      <dgm:spPr/>
    </dgm:pt>
    <dgm:pt modelId="{6935E860-6C40-B24F-BC71-697D3E76A82D}" type="pres">
      <dgm:prSet presAssocID="{63C98A97-8661-2245-9CE3-3F6DBF23C308}" presName="Name37" presStyleLbl="parChTrans1D2" presStyleIdx="0" presStyleCnt="3"/>
      <dgm:spPr/>
    </dgm:pt>
    <dgm:pt modelId="{84F197AC-5EFA-294D-8C25-593AC54CC5DF}" type="pres">
      <dgm:prSet presAssocID="{53D7CFC2-8290-CA44-838B-4C0B68CB933C}" presName="hierRoot2" presStyleCnt="0">
        <dgm:presLayoutVars>
          <dgm:hierBranch val="init"/>
        </dgm:presLayoutVars>
      </dgm:prSet>
      <dgm:spPr/>
    </dgm:pt>
    <dgm:pt modelId="{F338DDC2-0B6E-1144-952F-F51B9821B546}" type="pres">
      <dgm:prSet presAssocID="{53D7CFC2-8290-CA44-838B-4C0B68CB933C}" presName="rootComposite" presStyleCnt="0"/>
      <dgm:spPr/>
    </dgm:pt>
    <dgm:pt modelId="{8D23EA9D-25C7-D442-AECE-E81DBEAFC16E}" type="pres">
      <dgm:prSet presAssocID="{53D7CFC2-8290-CA44-838B-4C0B68CB933C}" presName="rootText" presStyleLbl="node1" presStyleIdx="0" presStyleCnt="4" custScaleX="289518" custScaleY="115465">
        <dgm:presLayoutVars>
          <dgm:chMax/>
          <dgm:chPref val="3"/>
        </dgm:presLayoutVars>
      </dgm:prSet>
      <dgm:spPr/>
    </dgm:pt>
    <dgm:pt modelId="{B54D92A1-8A33-454F-AB80-63A109FA63BD}" type="pres">
      <dgm:prSet presAssocID="{53D7CFC2-8290-CA44-838B-4C0B68CB933C}" presName="titleText2" presStyleLbl="fgAcc1" presStyleIdx="0" presStyleCnt="4" custScaleX="252949" custScaleY="174556" custLinFactY="16596" custLinFactNeighborX="46783" custLinFactNeighborY="100000">
        <dgm:presLayoutVars>
          <dgm:chMax val="0"/>
          <dgm:chPref val="0"/>
        </dgm:presLayoutVars>
      </dgm:prSet>
      <dgm:spPr/>
    </dgm:pt>
    <dgm:pt modelId="{618EDBA1-12FB-7444-B29D-3F92EAA23655}" type="pres">
      <dgm:prSet presAssocID="{53D7CFC2-8290-CA44-838B-4C0B68CB933C}" presName="rootConnector" presStyleLbl="node2" presStyleIdx="0" presStyleCnt="0"/>
      <dgm:spPr/>
    </dgm:pt>
    <dgm:pt modelId="{A3AC3385-12BD-104B-BB6C-D1B7FD619CAF}" type="pres">
      <dgm:prSet presAssocID="{53D7CFC2-8290-CA44-838B-4C0B68CB933C}" presName="hierChild4" presStyleCnt="0"/>
      <dgm:spPr/>
    </dgm:pt>
    <dgm:pt modelId="{A0910282-28D6-5444-BFD4-1A38835FE88D}" type="pres">
      <dgm:prSet presAssocID="{8B98A374-F6F3-BC43-9E5A-3363C3485C2D}" presName="Name37" presStyleLbl="parChTrans1D3" presStyleIdx="0" presStyleCnt="2"/>
      <dgm:spPr/>
    </dgm:pt>
    <dgm:pt modelId="{2F1233D6-F35B-2E40-BA48-8C8587359180}" type="pres">
      <dgm:prSet presAssocID="{F8B51EA6-A089-264F-8A18-23C80FC964C6}" presName="hierRoot2" presStyleCnt="0">
        <dgm:presLayoutVars>
          <dgm:hierBranch val="init"/>
        </dgm:presLayoutVars>
      </dgm:prSet>
      <dgm:spPr/>
    </dgm:pt>
    <dgm:pt modelId="{CA763A0D-9747-C545-887A-18CF63997304}" type="pres">
      <dgm:prSet presAssocID="{F8B51EA6-A089-264F-8A18-23C80FC964C6}" presName="rootComposite" presStyleCnt="0"/>
      <dgm:spPr/>
    </dgm:pt>
    <dgm:pt modelId="{5D3C9200-1E37-2940-8884-8D3FEB5104AF}" type="pres">
      <dgm:prSet presAssocID="{F8B51EA6-A089-264F-8A18-23C80FC964C6}" presName="rootText" presStyleLbl="node1" presStyleIdx="1" presStyleCnt="4">
        <dgm:presLayoutVars>
          <dgm:chMax/>
          <dgm:chPref val="3"/>
        </dgm:presLayoutVars>
      </dgm:prSet>
      <dgm:spPr/>
    </dgm:pt>
    <dgm:pt modelId="{1139D268-DD8A-C841-A945-F85EDE98EFC0}" type="pres">
      <dgm:prSet presAssocID="{F8B51EA6-A089-264F-8A18-23C80FC964C6}" presName="titleText2" presStyleLbl="fgAcc1" presStyleIdx="1" presStyleCnt="4" custScaleX="105601" custScaleY="255594" custLinFactNeighborX="21647" custLinFactNeighborY="39516">
        <dgm:presLayoutVars>
          <dgm:chMax val="0"/>
          <dgm:chPref val="0"/>
        </dgm:presLayoutVars>
      </dgm:prSet>
      <dgm:spPr/>
    </dgm:pt>
    <dgm:pt modelId="{935269E6-AFF3-6C4E-9CFE-D5B74AC3232C}" type="pres">
      <dgm:prSet presAssocID="{F8B51EA6-A089-264F-8A18-23C80FC964C6}" presName="rootConnector" presStyleLbl="node3" presStyleIdx="0" presStyleCnt="0"/>
      <dgm:spPr/>
    </dgm:pt>
    <dgm:pt modelId="{25CB0DFF-C79B-3F4E-BD8F-65EC6E555AA3}" type="pres">
      <dgm:prSet presAssocID="{F8B51EA6-A089-264F-8A18-23C80FC964C6}" presName="hierChild4" presStyleCnt="0"/>
      <dgm:spPr/>
    </dgm:pt>
    <dgm:pt modelId="{98C53402-F11D-6D41-9F12-18228F01DE97}" type="pres">
      <dgm:prSet presAssocID="{F8B51EA6-A089-264F-8A18-23C80FC964C6}" presName="hierChild5" presStyleCnt="0"/>
      <dgm:spPr/>
    </dgm:pt>
    <dgm:pt modelId="{0927680A-5CAA-F943-989F-4EE3AD0971FF}" type="pres">
      <dgm:prSet presAssocID="{4E68B8FF-1DF2-F14F-9961-42476751C677}" presName="Name37" presStyleLbl="parChTrans1D3" presStyleIdx="1" presStyleCnt="2"/>
      <dgm:spPr/>
    </dgm:pt>
    <dgm:pt modelId="{A0E1ED81-79C3-3942-A3FE-F9E4295C6B72}" type="pres">
      <dgm:prSet presAssocID="{DB93F46E-F5EF-0547-9335-1E7F7130D52D}" presName="hierRoot2" presStyleCnt="0">
        <dgm:presLayoutVars>
          <dgm:hierBranch val="init"/>
        </dgm:presLayoutVars>
      </dgm:prSet>
      <dgm:spPr/>
    </dgm:pt>
    <dgm:pt modelId="{46410047-D46B-304B-B9B3-D157A3C2BE19}" type="pres">
      <dgm:prSet presAssocID="{DB93F46E-F5EF-0547-9335-1E7F7130D52D}" presName="rootComposite" presStyleCnt="0"/>
      <dgm:spPr/>
    </dgm:pt>
    <dgm:pt modelId="{86CBD063-DD84-C243-92B3-AFE52C3A4D9C}" type="pres">
      <dgm:prSet presAssocID="{DB93F46E-F5EF-0547-9335-1E7F7130D52D}" presName="rootText" presStyleLbl="node1" presStyleIdx="2" presStyleCnt="4" custScaleX="140370">
        <dgm:presLayoutVars>
          <dgm:chMax/>
          <dgm:chPref val="3"/>
        </dgm:presLayoutVars>
      </dgm:prSet>
      <dgm:spPr/>
    </dgm:pt>
    <dgm:pt modelId="{86B12AB0-1C8A-504C-A710-7B6EC8BAF63D}" type="pres">
      <dgm:prSet presAssocID="{DB93F46E-F5EF-0547-9335-1E7F7130D52D}" presName="titleText2" presStyleLbl="fgAcc1" presStyleIdx="2" presStyleCnt="4" custScaleX="179330" custScaleY="140681">
        <dgm:presLayoutVars>
          <dgm:chMax val="0"/>
          <dgm:chPref val="0"/>
        </dgm:presLayoutVars>
      </dgm:prSet>
      <dgm:spPr/>
    </dgm:pt>
    <dgm:pt modelId="{DC590664-1E06-8749-9A1A-4AE7F04B3000}" type="pres">
      <dgm:prSet presAssocID="{DB93F46E-F5EF-0547-9335-1E7F7130D52D}" presName="rootConnector" presStyleLbl="node3" presStyleIdx="0" presStyleCnt="0"/>
      <dgm:spPr/>
    </dgm:pt>
    <dgm:pt modelId="{CEF1DD55-EBCD-4941-918C-4E6D6DD7A857}" type="pres">
      <dgm:prSet presAssocID="{DB93F46E-F5EF-0547-9335-1E7F7130D52D}" presName="hierChild4" presStyleCnt="0"/>
      <dgm:spPr/>
    </dgm:pt>
    <dgm:pt modelId="{4B16733D-CA1D-AF41-95C9-6C8D7BFD66E9}" type="pres">
      <dgm:prSet presAssocID="{DB93F46E-F5EF-0547-9335-1E7F7130D52D}" presName="hierChild5" presStyleCnt="0"/>
      <dgm:spPr/>
    </dgm:pt>
    <dgm:pt modelId="{8469AA9C-7663-C44B-966F-67F231DD2C2E}" type="pres">
      <dgm:prSet presAssocID="{53D7CFC2-8290-CA44-838B-4C0B68CB933C}" presName="hierChild5" presStyleCnt="0"/>
      <dgm:spPr/>
    </dgm:pt>
    <dgm:pt modelId="{6AF828B9-AFF3-704E-95BC-24B53B3624D1}" type="pres">
      <dgm:prSet presAssocID="{A27E5FB9-3D08-F444-814E-414CA68BB1CF}" presName="Name37" presStyleLbl="parChTrans1D2" presStyleIdx="1" presStyleCnt="3"/>
      <dgm:spPr/>
    </dgm:pt>
    <dgm:pt modelId="{B4AE8E7C-8149-6D4D-BBAF-D2398D425FA3}" type="pres">
      <dgm:prSet presAssocID="{59D530FA-1109-7F45-84BB-12F8FACE88F0}" presName="hierRoot2" presStyleCnt="0">
        <dgm:presLayoutVars>
          <dgm:hierBranch val="init"/>
        </dgm:presLayoutVars>
      </dgm:prSet>
      <dgm:spPr/>
    </dgm:pt>
    <dgm:pt modelId="{E02ABFD9-0C01-704A-899A-560E1D761C91}" type="pres">
      <dgm:prSet presAssocID="{59D530FA-1109-7F45-84BB-12F8FACE88F0}" presName="rootComposite" presStyleCnt="0"/>
      <dgm:spPr/>
    </dgm:pt>
    <dgm:pt modelId="{717F11D4-9E96-874E-9C31-CBC8F5690AC7}" type="pres">
      <dgm:prSet presAssocID="{59D530FA-1109-7F45-84BB-12F8FACE88F0}" presName="rootText" presStyleLbl="node1" presStyleIdx="3" presStyleCnt="4">
        <dgm:presLayoutVars>
          <dgm:chMax/>
          <dgm:chPref val="3"/>
        </dgm:presLayoutVars>
      </dgm:prSet>
      <dgm:spPr/>
    </dgm:pt>
    <dgm:pt modelId="{E04B3403-067C-C344-A516-53788D5F4E5A}" type="pres">
      <dgm:prSet presAssocID="{59D530FA-1109-7F45-84BB-12F8FACE88F0}" presName="titleText2" presStyleLbl="fgAcc1" presStyleIdx="3" presStyleCnt="4">
        <dgm:presLayoutVars>
          <dgm:chMax val="0"/>
          <dgm:chPref val="0"/>
        </dgm:presLayoutVars>
      </dgm:prSet>
      <dgm:spPr/>
    </dgm:pt>
    <dgm:pt modelId="{3B1FF5EE-4C1E-E54E-8C4B-5E141B958AFA}" type="pres">
      <dgm:prSet presAssocID="{59D530FA-1109-7F45-84BB-12F8FACE88F0}" presName="rootConnector" presStyleLbl="node2" presStyleIdx="0" presStyleCnt="0"/>
      <dgm:spPr/>
    </dgm:pt>
    <dgm:pt modelId="{82772D5C-3BA6-9340-9A1A-A577605ACA29}" type="pres">
      <dgm:prSet presAssocID="{59D530FA-1109-7F45-84BB-12F8FACE88F0}" presName="hierChild4" presStyleCnt="0"/>
      <dgm:spPr/>
    </dgm:pt>
    <dgm:pt modelId="{C9C10C00-F69E-B143-981A-3EC51B7D15C0}" type="pres">
      <dgm:prSet presAssocID="{59D530FA-1109-7F45-84BB-12F8FACE88F0}" presName="hierChild5" presStyleCnt="0"/>
      <dgm:spPr/>
    </dgm:pt>
    <dgm:pt modelId="{7DCA1372-9909-6F4C-8DE4-2FFCBCBEE45A}" type="pres">
      <dgm:prSet presAssocID="{740724D6-FA76-E243-8C60-98E719D39BC3}" presName="hierChild3" presStyleCnt="0"/>
      <dgm:spPr/>
    </dgm:pt>
    <dgm:pt modelId="{1B592549-7E3A-FD48-9591-4C7A055796DE}" type="pres">
      <dgm:prSet presAssocID="{4E84D894-4D10-BB41-90C3-FCBE8D938549}" presName="Name96" presStyleLbl="parChTrans1D2" presStyleIdx="2" presStyleCnt="3"/>
      <dgm:spPr/>
    </dgm:pt>
    <dgm:pt modelId="{F4B61E97-78C6-D54D-B63F-3544A76C14C7}" type="pres">
      <dgm:prSet presAssocID="{2AF0C26F-4ABD-9E46-8EAD-8EE38612AC70}" presName="hierRoot3" presStyleCnt="0">
        <dgm:presLayoutVars>
          <dgm:hierBranch val="init"/>
        </dgm:presLayoutVars>
      </dgm:prSet>
      <dgm:spPr/>
    </dgm:pt>
    <dgm:pt modelId="{139DFA8E-5A79-D64D-BDA6-08D4ACF35010}" type="pres">
      <dgm:prSet presAssocID="{2AF0C26F-4ABD-9E46-8EAD-8EE38612AC70}" presName="rootComposite3" presStyleCnt="0"/>
      <dgm:spPr/>
    </dgm:pt>
    <dgm:pt modelId="{4C986E91-FE52-9142-B27D-63124701159C}" type="pres">
      <dgm:prSet presAssocID="{2AF0C26F-4ABD-9E46-8EAD-8EE38612AC70}" presName="rootText3" presStyleLbl="asst1" presStyleIdx="0" presStyleCnt="1" custScaleX="263431" custScaleY="100448" custLinFactNeighborX="-2408" custLinFactNeighborY="-7169">
        <dgm:presLayoutVars>
          <dgm:chPref val="3"/>
        </dgm:presLayoutVars>
      </dgm:prSet>
      <dgm:spPr/>
    </dgm:pt>
    <dgm:pt modelId="{5ED196D4-1433-1340-BB2C-C654CBF67139}" type="pres">
      <dgm:prSet presAssocID="{2AF0C26F-4ABD-9E46-8EAD-8EE38612AC70}" presName="titleText3" presStyleLbl="fgAcc2" presStyleIdx="0" presStyleCnt="1">
        <dgm:presLayoutVars>
          <dgm:chMax val="0"/>
          <dgm:chPref val="0"/>
        </dgm:presLayoutVars>
      </dgm:prSet>
      <dgm:spPr/>
    </dgm:pt>
    <dgm:pt modelId="{49F45D6C-28C5-224C-82D4-4E3BD0A5A71F}" type="pres">
      <dgm:prSet presAssocID="{2AF0C26F-4ABD-9E46-8EAD-8EE38612AC70}" presName="rootConnector3" presStyleLbl="asst1" presStyleIdx="0" presStyleCnt="1"/>
      <dgm:spPr/>
    </dgm:pt>
    <dgm:pt modelId="{FD1CD010-B6D2-384E-8E69-1BBCE74CDDBF}" type="pres">
      <dgm:prSet presAssocID="{2AF0C26F-4ABD-9E46-8EAD-8EE38612AC70}" presName="hierChild6" presStyleCnt="0"/>
      <dgm:spPr/>
    </dgm:pt>
    <dgm:pt modelId="{AEE05C3E-6DD4-B643-8502-9ED52EB51288}" type="pres">
      <dgm:prSet presAssocID="{2AF0C26F-4ABD-9E46-8EAD-8EE38612AC70}" presName="hierChild7" presStyleCnt="0"/>
      <dgm:spPr/>
    </dgm:pt>
  </dgm:ptLst>
  <dgm:cxnLst>
    <dgm:cxn modelId="{3DAB9B01-6E34-AB44-A383-D5C25A4AAD67}" type="presOf" srcId="{6A191076-7380-6340-BDD1-38C44B4D574F}" destId="{5ED196D4-1433-1340-BB2C-C654CBF67139}" srcOrd="0" destOrd="0" presId="urn:microsoft.com/office/officeart/2008/layout/NameandTitleOrganizationalChart"/>
    <dgm:cxn modelId="{08E81C03-1D0C-184F-A6A8-1CD9BD2032E9}" type="presOf" srcId="{8B98A374-F6F3-BC43-9E5A-3363C3485C2D}" destId="{A0910282-28D6-5444-BFD4-1A38835FE88D}" srcOrd="0" destOrd="0" presId="urn:microsoft.com/office/officeart/2008/layout/NameandTitleOrganizationalChart"/>
    <dgm:cxn modelId="{01EB9313-6699-4444-AAD5-22FA18466AEA}" type="presOf" srcId="{A27E5FB9-3D08-F444-814E-414CA68BB1CF}" destId="{6AF828B9-AFF3-704E-95BC-24B53B3624D1}" srcOrd="0" destOrd="0" presId="urn:microsoft.com/office/officeart/2008/layout/NameandTitleOrganizationalChart"/>
    <dgm:cxn modelId="{17B43815-C60A-304A-8EDC-3F0DABAF4112}" type="presOf" srcId="{59D530FA-1109-7F45-84BB-12F8FACE88F0}" destId="{717F11D4-9E96-874E-9C31-CBC8F5690AC7}" srcOrd="0" destOrd="0" presId="urn:microsoft.com/office/officeart/2008/layout/NameandTitleOrganizationalChart"/>
    <dgm:cxn modelId="{D44E6B21-03F5-0945-A085-651049FF4311}" type="presOf" srcId="{F9055546-6726-E04D-A54F-A8262DDAB565}" destId="{86B12AB0-1C8A-504C-A710-7B6EC8BAF63D}" srcOrd="0" destOrd="0" presId="urn:microsoft.com/office/officeart/2008/layout/NameandTitleOrganizationalChart"/>
    <dgm:cxn modelId="{5A5B262D-F7A0-A94B-8C4B-47A700BB51C5}" srcId="{740724D6-FA76-E243-8C60-98E719D39BC3}" destId="{2AF0C26F-4ABD-9E46-8EAD-8EE38612AC70}" srcOrd="0" destOrd="0" parTransId="{4E84D894-4D10-BB41-90C3-FCBE8D938549}" sibTransId="{6A191076-7380-6340-BDD1-38C44B4D574F}"/>
    <dgm:cxn modelId="{8105FA30-CC7F-B64D-9D0E-73093C2F73E3}" srcId="{740724D6-FA76-E243-8C60-98E719D39BC3}" destId="{59D530FA-1109-7F45-84BB-12F8FACE88F0}" srcOrd="2" destOrd="0" parTransId="{A27E5FB9-3D08-F444-814E-414CA68BB1CF}" sibTransId="{FE9ADD2A-6F5A-404E-BD7F-C88B63C2ACE9}"/>
    <dgm:cxn modelId="{B431563B-A835-6940-9AD3-881FBF2ACA7B}" type="presOf" srcId="{53D7CFC2-8290-CA44-838B-4C0B68CB933C}" destId="{8D23EA9D-25C7-D442-AECE-E81DBEAFC16E}" srcOrd="0" destOrd="0" presId="urn:microsoft.com/office/officeart/2008/layout/NameandTitleOrganizationalChart"/>
    <dgm:cxn modelId="{3671BB43-83EF-6844-AD20-7BBE2E638F81}" type="presOf" srcId="{F8B51EA6-A089-264F-8A18-23C80FC964C6}" destId="{935269E6-AFF3-6C4E-9CFE-D5B74AC3232C}" srcOrd="1" destOrd="0" presId="urn:microsoft.com/office/officeart/2008/layout/NameandTitleOrganizationalChart"/>
    <dgm:cxn modelId="{6AE20249-DA99-6A46-87C7-19F87CAB2190}" type="presOf" srcId="{7A51C135-B4CC-BC47-ADC1-256D3FD0944E}" destId="{AC463EEA-6829-6B4E-9DF8-49F707334C92}" srcOrd="0" destOrd="0" presId="urn:microsoft.com/office/officeart/2008/layout/NameandTitleOrganizationalChart"/>
    <dgm:cxn modelId="{98D54559-0D9D-BB40-83B8-29F482E6C3F2}" srcId="{CBCF6C02-05D5-D843-82D0-D6FD6AD06918}" destId="{740724D6-FA76-E243-8C60-98E719D39BC3}" srcOrd="0" destOrd="0" parTransId="{83227CCD-4AE3-B949-BA99-F4E29AAFC8E3}" sibTransId="{7A51C135-B4CC-BC47-ADC1-256D3FD0944E}"/>
    <dgm:cxn modelId="{D25D3E74-A7C3-5D48-B44C-1B3E7ED7FEA1}" type="presOf" srcId="{740724D6-FA76-E243-8C60-98E719D39BC3}" destId="{34DAE142-B2DD-4048-AEC5-CED4D4013BC2}" srcOrd="1" destOrd="0" presId="urn:microsoft.com/office/officeart/2008/layout/NameandTitleOrganizationalChart"/>
    <dgm:cxn modelId="{710DD67E-E94E-CF42-B781-C2029114BC41}" type="presOf" srcId="{14200F3B-5BB2-9D42-8C9D-6246010ADE32}" destId="{B54D92A1-8A33-454F-AB80-63A109FA63BD}" srcOrd="0" destOrd="0" presId="urn:microsoft.com/office/officeart/2008/layout/NameandTitleOrganizationalChart"/>
    <dgm:cxn modelId="{56843C80-8B78-C348-BD21-992A8449AF6A}" type="presOf" srcId="{DB93F46E-F5EF-0547-9335-1E7F7130D52D}" destId="{DC590664-1E06-8749-9A1A-4AE7F04B3000}" srcOrd="1" destOrd="0" presId="urn:microsoft.com/office/officeart/2008/layout/NameandTitleOrganizationalChart"/>
    <dgm:cxn modelId="{E42B4480-6D81-2D48-80FC-0DD5DDD197E7}" type="presOf" srcId="{CBCF6C02-05D5-D843-82D0-D6FD6AD06918}" destId="{B0074A81-6983-7B44-8E15-C7E1090F5BBE}" srcOrd="0" destOrd="0" presId="urn:microsoft.com/office/officeart/2008/layout/NameandTitleOrganizationalChart"/>
    <dgm:cxn modelId="{E36A418E-282C-1B40-A7DC-23DD327515BF}" type="presOf" srcId="{F8B51EA6-A089-264F-8A18-23C80FC964C6}" destId="{5D3C9200-1E37-2940-8884-8D3FEB5104AF}" srcOrd="0" destOrd="0" presId="urn:microsoft.com/office/officeart/2008/layout/NameandTitleOrganizationalChart"/>
    <dgm:cxn modelId="{063196A3-13DF-0549-A56F-2C5B829753DB}" type="presOf" srcId="{63C98A97-8661-2245-9CE3-3F6DBF23C308}" destId="{6935E860-6C40-B24F-BC71-697D3E76A82D}" srcOrd="0" destOrd="0" presId="urn:microsoft.com/office/officeart/2008/layout/NameandTitleOrganizationalChart"/>
    <dgm:cxn modelId="{4C6F59A4-4124-594C-A424-277436BB9AA9}" type="presOf" srcId="{2AF0C26F-4ABD-9E46-8EAD-8EE38612AC70}" destId="{4C986E91-FE52-9142-B27D-63124701159C}" srcOrd="0" destOrd="0" presId="urn:microsoft.com/office/officeart/2008/layout/NameandTitleOrganizationalChart"/>
    <dgm:cxn modelId="{7D3031A9-4A12-8343-A134-A8C2D70BC4C0}" type="presOf" srcId="{4E68B8FF-1DF2-F14F-9961-42476751C677}" destId="{0927680A-5CAA-F943-989F-4EE3AD0971FF}" srcOrd="0" destOrd="0" presId="urn:microsoft.com/office/officeart/2008/layout/NameandTitleOrganizationalChart"/>
    <dgm:cxn modelId="{407566AA-4467-4A49-BD96-AF278EBF6C25}" srcId="{740724D6-FA76-E243-8C60-98E719D39BC3}" destId="{53D7CFC2-8290-CA44-838B-4C0B68CB933C}" srcOrd="1" destOrd="0" parTransId="{63C98A97-8661-2245-9CE3-3F6DBF23C308}" sibTransId="{14200F3B-5BB2-9D42-8C9D-6246010ADE32}"/>
    <dgm:cxn modelId="{C2F9CFBC-AA4E-F349-B42B-AC06A909DAE7}" type="presOf" srcId="{2AF0C26F-4ABD-9E46-8EAD-8EE38612AC70}" destId="{49F45D6C-28C5-224C-82D4-4E3BD0A5A71F}" srcOrd="1" destOrd="0" presId="urn:microsoft.com/office/officeart/2008/layout/NameandTitleOrganizationalChart"/>
    <dgm:cxn modelId="{B75C48C7-235A-1245-BAFC-D5386AB22D6B}" type="presOf" srcId="{4E84D894-4D10-BB41-90C3-FCBE8D938549}" destId="{1B592549-7E3A-FD48-9591-4C7A055796DE}" srcOrd="0" destOrd="0" presId="urn:microsoft.com/office/officeart/2008/layout/NameandTitleOrganizationalChart"/>
    <dgm:cxn modelId="{E9E37CC8-BD18-954F-AC27-CA80EF8DEA1A}" type="presOf" srcId="{59D530FA-1109-7F45-84BB-12F8FACE88F0}" destId="{3B1FF5EE-4C1E-E54E-8C4B-5E141B958AFA}" srcOrd="1" destOrd="0" presId="urn:microsoft.com/office/officeart/2008/layout/NameandTitleOrganizationalChart"/>
    <dgm:cxn modelId="{C8FE04C9-B828-294E-A10C-2E0DEC270BB0}" type="presOf" srcId="{740724D6-FA76-E243-8C60-98E719D39BC3}" destId="{63601DB1-D04F-A042-AD86-B6F6BB40AE81}" srcOrd="0" destOrd="0" presId="urn:microsoft.com/office/officeart/2008/layout/NameandTitleOrganizationalChart"/>
    <dgm:cxn modelId="{DBB977CE-C039-0B46-8EFD-46E7169BC624}" type="presOf" srcId="{53D7CFC2-8290-CA44-838B-4C0B68CB933C}" destId="{618EDBA1-12FB-7444-B29D-3F92EAA23655}" srcOrd="1" destOrd="0" presId="urn:microsoft.com/office/officeart/2008/layout/NameandTitleOrganizationalChart"/>
    <dgm:cxn modelId="{C9B780E2-9BD1-E94E-AE56-4CFB6C7FA5C4}" srcId="{53D7CFC2-8290-CA44-838B-4C0B68CB933C}" destId="{DB93F46E-F5EF-0547-9335-1E7F7130D52D}" srcOrd="1" destOrd="0" parTransId="{4E68B8FF-1DF2-F14F-9961-42476751C677}" sibTransId="{F9055546-6726-E04D-A54F-A8262DDAB565}"/>
    <dgm:cxn modelId="{0825DAE5-217E-574F-A04E-6501ED4061BA}" type="presOf" srcId="{DB93F46E-F5EF-0547-9335-1E7F7130D52D}" destId="{86CBD063-DD84-C243-92B3-AFE52C3A4D9C}" srcOrd="0" destOrd="0" presId="urn:microsoft.com/office/officeart/2008/layout/NameandTitleOrganizationalChart"/>
    <dgm:cxn modelId="{EB02E4F0-545A-A04B-AEE8-8408D75F7703}" type="presOf" srcId="{FE9ADD2A-6F5A-404E-BD7F-C88B63C2ACE9}" destId="{E04B3403-067C-C344-A516-53788D5F4E5A}" srcOrd="0" destOrd="0" presId="urn:microsoft.com/office/officeart/2008/layout/NameandTitleOrganizationalChart"/>
    <dgm:cxn modelId="{060A59F6-83FB-9340-8EAA-6F53DF9E4E89}" srcId="{53D7CFC2-8290-CA44-838B-4C0B68CB933C}" destId="{F8B51EA6-A089-264F-8A18-23C80FC964C6}" srcOrd="0" destOrd="0" parTransId="{8B98A374-F6F3-BC43-9E5A-3363C3485C2D}" sibTransId="{949DE973-57AF-554A-A57F-7699B94B506A}"/>
    <dgm:cxn modelId="{D5D840FC-0B32-C241-9F17-DDFBEC6E4B79}" type="presOf" srcId="{949DE973-57AF-554A-A57F-7699B94B506A}" destId="{1139D268-DD8A-C841-A945-F85EDE98EFC0}" srcOrd="0" destOrd="0" presId="urn:microsoft.com/office/officeart/2008/layout/NameandTitleOrganizationalChart"/>
    <dgm:cxn modelId="{83CBCC10-5FFA-D844-A664-989E32CD12BF}" type="presParOf" srcId="{B0074A81-6983-7B44-8E15-C7E1090F5BBE}" destId="{9DBF6F13-1DC1-3048-9897-0A5D215004FA}" srcOrd="0" destOrd="0" presId="urn:microsoft.com/office/officeart/2008/layout/NameandTitleOrganizationalChart"/>
    <dgm:cxn modelId="{720A7A27-5C61-4948-AF41-3E5341A4F344}" type="presParOf" srcId="{9DBF6F13-1DC1-3048-9897-0A5D215004FA}" destId="{7FB7377B-855E-C342-84D7-1D19F9FE9580}" srcOrd="0" destOrd="0" presId="urn:microsoft.com/office/officeart/2008/layout/NameandTitleOrganizationalChart"/>
    <dgm:cxn modelId="{78D9385F-3375-8246-814F-E9A5023CDA13}" type="presParOf" srcId="{7FB7377B-855E-C342-84D7-1D19F9FE9580}" destId="{63601DB1-D04F-A042-AD86-B6F6BB40AE81}" srcOrd="0" destOrd="0" presId="urn:microsoft.com/office/officeart/2008/layout/NameandTitleOrganizationalChart"/>
    <dgm:cxn modelId="{9C405F67-C0D7-3A42-BB03-EF7900F4B966}" type="presParOf" srcId="{7FB7377B-855E-C342-84D7-1D19F9FE9580}" destId="{AC463EEA-6829-6B4E-9DF8-49F707334C92}" srcOrd="1" destOrd="0" presId="urn:microsoft.com/office/officeart/2008/layout/NameandTitleOrganizationalChart"/>
    <dgm:cxn modelId="{0E31AFF5-5C87-D846-AF34-418AD64925F0}" type="presParOf" srcId="{7FB7377B-855E-C342-84D7-1D19F9FE9580}" destId="{34DAE142-B2DD-4048-AEC5-CED4D4013BC2}" srcOrd="2" destOrd="0" presId="urn:microsoft.com/office/officeart/2008/layout/NameandTitleOrganizationalChart"/>
    <dgm:cxn modelId="{CA370A98-2322-C24C-85CF-6F0D902FBCB2}" type="presParOf" srcId="{9DBF6F13-1DC1-3048-9897-0A5D215004FA}" destId="{0A9FBC7A-C5DB-6341-B2A0-A9E87AC6B072}" srcOrd="1" destOrd="0" presId="urn:microsoft.com/office/officeart/2008/layout/NameandTitleOrganizationalChart"/>
    <dgm:cxn modelId="{CE834A76-50E6-1744-800E-94D5589F8573}" type="presParOf" srcId="{0A9FBC7A-C5DB-6341-B2A0-A9E87AC6B072}" destId="{6935E860-6C40-B24F-BC71-697D3E76A82D}" srcOrd="0" destOrd="0" presId="urn:microsoft.com/office/officeart/2008/layout/NameandTitleOrganizationalChart"/>
    <dgm:cxn modelId="{A8C15D85-819C-3744-80A4-E62F5DDCFE31}" type="presParOf" srcId="{0A9FBC7A-C5DB-6341-B2A0-A9E87AC6B072}" destId="{84F197AC-5EFA-294D-8C25-593AC54CC5DF}" srcOrd="1" destOrd="0" presId="urn:microsoft.com/office/officeart/2008/layout/NameandTitleOrganizationalChart"/>
    <dgm:cxn modelId="{CBB85774-1DB9-5448-B918-3E3669969929}" type="presParOf" srcId="{84F197AC-5EFA-294D-8C25-593AC54CC5DF}" destId="{F338DDC2-0B6E-1144-952F-F51B9821B546}" srcOrd="0" destOrd="0" presId="urn:microsoft.com/office/officeart/2008/layout/NameandTitleOrganizationalChart"/>
    <dgm:cxn modelId="{1557AFD4-36B6-784C-9AEC-1E99877D6648}" type="presParOf" srcId="{F338DDC2-0B6E-1144-952F-F51B9821B546}" destId="{8D23EA9D-25C7-D442-AECE-E81DBEAFC16E}" srcOrd="0" destOrd="0" presId="urn:microsoft.com/office/officeart/2008/layout/NameandTitleOrganizationalChart"/>
    <dgm:cxn modelId="{F021D3C5-2586-6640-897A-6C8F767CA6F1}" type="presParOf" srcId="{F338DDC2-0B6E-1144-952F-F51B9821B546}" destId="{B54D92A1-8A33-454F-AB80-63A109FA63BD}" srcOrd="1" destOrd="0" presId="urn:microsoft.com/office/officeart/2008/layout/NameandTitleOrganizationalChart"/>
    <dgm:cxn modelId="{FD17B690-3AF5-4242-B5E7-A9957875DF84}" type="presParOf" srcId="{F338DDC2-0B6E-1144-952F-F51B9821B546}" destId="{618EDBA1-12FB-7444-B29D-3F92EAA23655}" srcOrd="2" destOrd="0" presId="urn:microsoft.com/office/officeart/2008/layout/NameandTitleOrganizationalChart"/>
    <dgm:cxn modelId="{4BB756ED-7496-B64D-96B1-31E02763399F}" type="presParOf" srcId="{84F197AC-5EFA-294D-8C25-593AC54CC5DF}" destId="{A3AC3385-12BD-104B-BB6C-D1B7FD619CAF}" srcOrd="1" destOrd="0" presId="urn:microsoft.com/office/officeart/2008/layout/NameandTitleOrganizationalChart"/>
    <dgm:cxn modelId="{7FD024C6-244E-3D49-B27D-5EE325D1EA2A}" type="presParOf" srcId="{A3AC3385-12BD-104B-BB6C-D1B7FD619CAF}" destId="{A0910282-28D6-5444-BFD4-1A38835FE88D}" srcOrd="0" destOrd="0" presId="urn:microsoft.com/office/officeart/2008/layout/NameandTitleOrganizationalChart"/>
    <dgm:cxn modelId="{0712F091-95A3-4849-8460-66DAC55FB2D5}" type="presParOf" srcId="{A3AC3385-12BD-104B-BB6C-D1B7FD619CAF}" destId="{2F1233D6-F35B-2E40-BA48-8C8587359180}" srcOrd="1" destOrd="0" presId="urn:microsoft.com/office/officeart/2008/layout/NameandTitleOrganizationalChart"/>
    <dgm:cxn modelId="{7BDBB01C-238D-9C46-9925-9411715D0C06}" type="presParOf" srcId="{2F1233D6-F35B-2E40-BA48-8C8587359180}" destId="{CA763A0D-9747-C545-887A-18CF63997304}" srcOrd="0" destOrd="0" presId="urn:microsoft.com/office/officeart/2008/layout/NameandTitleOrganizationalChart"/>
    <dgm:cxn modelId="{7F4B27CB-ACFB-8649-9871-F27C5CAEC743}" type="presParOf" srcId="{CA763A0D-9747-C545-887A-18CF63997304}" destId="{5D3C9200-1E37-2940-8884-8D3FEB5104AF}" srcOrd="0" destOrd="0" presId="urn:microsoft.com/office/officeart/2008/layout/NameandTitleOrganizationalChart"/>
    <dgm:cxn modelId="{BF9CF809-CCBB-5F4B-929E-BC77BCEE75E4}" type="presParOf" srcId="{CA763A0D-9747-C545-887A-18CF63997304}" destId="{1139D268-DD8A-C841-A945-F85EDE98EFC0}" srcOrd="1" destOrd="0" presId="urn:microsoft.com/office/officeart/2008/layout/NameandTitleOrganizationalChart"/>
    <dgm:cxn modelId="{DECE0FD9-6D23-C644-B7B5-94A11C834222}" type="presParOf" srcId="{CA763A0D-9747-C545-887A-18CF63997304}" destId="{935269E6-AFF3-6C4E-9CFE-D5B74AC3232C}" srcOrd="2" destOrd="0" presId="urn:microsoft.com/office/officeart/2008/layout/NameandTitleOrganizationalChart"/>
    <dgm:cxn modelId="{88D39707-625E-344A-9646-DB5766C69AE8}" type="presParOf" srcId="{2F1233D6-F35B-2E40-BA48-8C8587359180}" destId="{25CB0DFF-C79B-3F4E-BD8F-65EC6E555AA3}" srcOrd="1" destOrd="0" presId="urn:microsoft.com/office/officeart/2008/layout/NameandTitleOrganizationalChart"/>
    <dgm:cxn modelId="{E52E3B8B-4178-C040-A86E-E82D98DA4BF0}" type="presParOf" srcId="{2F1233D6-F35B-2E40-BA48-8C8587359180}" destId="{98C53402-F11D-6D41-9F12-18228F01DE97}" srcOrd="2" destOrd="0" presId="urn:microsoft.com/office/officeart/2008/layout/NameandTitleOrganizationalChart"/>
    <dgm:cxn modelId="{88885ACE-D8E0-6D49-8C23-F39DB7977A56}" type="presParOf" srcId="{A3AC3385-12BD-104B-BB6C-D1B7FD619CAF}" destId="{0927680A-5CAA-F943-989F-4EE3AD0971FF}" srcOrd="2" destOrd="0" presId="urn:microsoft.com/office/officeart/2008/layout/NameandTitleOrganizationalChart"/>
    <dgm:cxn modelId="{72FC1954-DCDE-734A-9AB3-4D2FDDCE541F}" type="presParOf" srcId="{A3AC3385-12BD-104B-BB6C-D1B7FD619CAF}" destId="{A0E1ED81-79C3-3942-A3FE-F9E4295C6B72}" srcOrd="3" destOrd="0" presId="urn:microsoft.com/office/officeart/2008/layout/NameandTitleOrganizationalChart"/>
    <dgm:cxn modelId="{865F38FD-CF00-B24A-9839-E35EE8B8F4B9}" type="presParOf" srcId="{A0E1ED81-79C3-3942-A3FE-F9E4295C6B72}" destId="{46410047-D46B-304B-B9B3-D157A3C2BE19}" srcOrd="0" destOrd="0" presId="urn:microsoft.com/office/officeart/2008/layout/NameandTitleOrganizationalChart"/>
    <dgm:cxn modelId="{8CDBFD35-DEAC-434A-9B83-DB2AAFE8779F}" type="presParOf" srcId="{46410047-D46B-304B-B9B3-D157A3C2BE19}" destId="{86CBD063-DD84-C243-92B3-AFE52C3A4D9C}" srcOrd="0" destOrd="0" presId="urn:microsoft.com/office/officeart/2008/layout/NameandTitleOrganizationalChart"/>
    <dgm:cxn modelId="{DC8BC0D5-05B1-0543-96B3-18309A71A5DE}" type="presParOf" srcId="{46410047-D46B-304B-B9B3-D157A3C2BE19}" destId="{86B12AB0-1C8A-504C-A710-7B6EC8BAF63D}" srcOrd="1" destOrd="0" presId="urn:microsoft.com/office/officeart/2008/layout/NameandTitleOrganizationalChart"/>
    <dgm:cxn modelId="{97D6568B-7DEB-AD4F-91B6-40B84716BFF8}" type="presParOf" srcId="{46410047-D46B-304B-B9B3-D157A3C2BE19}" destId="{DC590664-1E06-8749-9A1A-4AE7F04B3000}" srcOrd="2" destOrd="0" presId="urn:microsoft.com/office/officeart/2008/layout/NameandTitleOrganizationalChart"/>
    <dgm:cxn modelId="{F9F03990-141E-FF46-9246-A0A576F863BD}" type="presParOf" srcId="{A0E1ED81-79C3-3942-A3FE-F9E4295C6B72}" destId="{CEF1DD55-EBCD-4941-918C-4E6D6DD7A857}" srcOrd="1" destOrd="0" presId="urn:microsoft.com/office/officeart/2008/layout/NameandTitleOrganizationalChart"/>
    <dgm:cxn modelId="{AD29293E-C1D2-0A44-BDE9-4A1A3EDB46E4}" type="presParOf" srcId="{A0E1ED81-79C3-3942-A3FE-F9E4295C6B72}" destId="{4B16733D-CA1D-AF41-95C9-6C8D7BFD66E9}" srcOrd="2" destOrd="0" presId="urn:microsoft.com/office/officeart/2008/layout/NameandTitleOrganizationalChart"/>
    <dgm:cxn modelId="{C97F9849-E8E3-C34C-A295-4C4002415DA2}" type="presParOf" srcId="{84F197AC-5EFA-294D-8C25-593AC54CC5DF}" destId="{8469AA9C-7663-C44B-966F-67F231DD2C2E}" srcOrd="2" destOrd="0" presId="urn:microsoft.com/office/officeart/2008/layout/NameandTitleOrganizationalChart"/>
    <dgm:cxn modelId="{18F1AF43-35EE-D94C-9763-75F2E3BC47E2}" type="presParOf" srcId="{0A9FBC7A-C5DB-6341-B2A0-A9E87AC6B072}" destId="{6AF828B9-AFF3-704E-95BC-24B53B3624D1}" srcOrd="2" destOrd="0" presId="urn:microsoft.com/office/officeart/2008/layout/NameandTitleOrganizationalChart"/>
    <dgm:cxn modelId="{A9922ADC-97BA-E545-854C-D927274A9184}" type="presParOf" srcId="{0A9FBC7A-C5DB-6341-B2A0-A9E87AC6B072}" destId="{B4AE8E7C-8149-6D4D-BBAF-D2398D425FA3}" srcOrd="3" destOrd="0" presId="urn:microsoft.com/office/officeart/2008/layout/NameandTitleOrganizationalChart"/>
    <dgm:cxn modelId="{C89BC4B9-2E86-E145-9A73-346ABC1EF5EE}" type="presParOf" srcId="{B4AE8E7C-8149-6D4D-BBAF-D2398D425FA3}" destId="{E02ABFD9-0C01-704A-899A-560E1D761C91}" srcOrd="0" destOrd="0" presId="urn:microsoft.com/office/officeart/2008/layout/NameandTitleOrganizationalChart"/>
    <dgm:cxn modelId="{8B1A35F7-FBB0-3046-9AA1-738A738384D6}" type="presParOf" srcId="{E02ABFD9-0C01-704A-899A-560E1D761C91}" destId="{717F11D4-9E96-874E-9C31-CBC8F5690AC7}" srcOrd="0" destOrd="0" presId="urn:microsoft.com/office/officeart/2008/layout/NameandTitleOrganizationalChart"/>
    <dgm:cxn modelId="{DA20C3CD-3ADB-214A-AC1F-A5D8AAE58F25}" type="presParOf" srcId="{E02ABFD9-0C01-704A-899A-560E1D761C91}" destId="{E04B3403-067C-C344-A516-53788D5F4E5A}" srcOrd="1" destOrd="0" presId="urn:microsoft.com/office/officeart/2008/layout/NameandTitleOrganizationalChart"/>
    <dgm:cxn modelId="{B9AE2864-DE01-B24B-8F02-A3BAC85CD8CF}" type="presParOf" srcId="{E02ABFD9-0C01-704A-899A-560E1D761C91}" destId="{3B1FF5EE-4C1E-E54E-8C4B-5E141B958AFA}" srcOrd="2" destOrd="0" presId="urn:microsoft.com/office/officeart/2008/layout/NameandTitleOrganizationalChart"/>
    <dgm:cxn modelId="{4DAF1E7F-2B51-5C49-A07B-5747CBAE5641}" type="presParOf" srcId="{B4AE8E7C-8149-6D4D-BBAF-D2398D425FA3}" destId="{82772D5C-3BA6-9340-9A1A-A577605ACA29}" srcOrd="1" destOrd="0" presId="urn:microsoft.com/office/officeart/2008/layout/NameandTitleOrganizationalChart"/>
    <dgm:cxn modelId="{C8954E4B-4D04-5445-AED6-24F76FCF493A}" type="presParOf" srcId="{B4AE8E7C-8149-6D4D-BBAF-D2398D425FA3}" destId="{C9C10C00-F69E-B143-981A-3EC51B7D15C0}" srcOrd="2" destOrd="0" presId="urn:microsoft.com/office/officeart/2008/layout/NameandTitleOrganizationalChart"/>
    <dgm:cxn modelId="{516A5F65-43B9-B44C-92A7-252288D32289}" type="presParOf" srcId="{9DBF6F13-1DC1-3048-9897-0A5D215004FA}" destId="{7DCA1372-9909-6F4C-8DE4-2FFCBCBEE45A}" srcOrd="2" destOrd="0" presId="urn:microsoft.com/office/officeart/2008/layout/NameandTitleOrganizationalChart"/>
    <dgm:cxn modelId="{6405918C-794A-9840-9918-A8D720EA5BF1}" type="presParOf" srcId="{7DCA1372-9909-6F4C-8DE4-2FFCBCBEE45A}" destId="{1B592549-7E3A-FD48-9591-4C7A055796DE}" srcOrd="0" destOrd="0" presId="urn:microsoft.com/office/officeart/2008/layout/NameandTitleOrganizationalChart"/>
    <dgm:cxn modelId="{6FBA84FC-C15D-0E45-93A2-C8B07FAA28C0}" type="presParOf" srcId="{7DCA1372-9909-6F4C-8DE4-2FFCBCBEE45A}" destId="{F4B61E97-78C6-D54D-B63F-3544A76C14C7}" srcOrd="1" destOrd="0" presId="urn:microsoft.com/office/officeart/2008/layout/NameandTitleOrganizationalChart"/>
    <dgm:cxn modelId="{993FA9B7-9940-1E4A-BBDB-7EC6ADD64828}" type="presParOf" srcId="{F4B61E97-78C6-D54D-B63F-3544A76C14C7}" destId="{139DFA8E-5A79-D64D-BDA6-08D4ACF35010}" srcOrd="0" destOrd="0" presId="urn:microsoft.com/office/officeart/2008/layout/NameandTitleOrganizationalChart"/>
    <dgm:cxn modelId="{2BF1E24D-D468-CC4D-89B3-8C38CF5B09C5}" type="presParOf" srcId="{139DFA8E-5A79-D64D-BDA6-08D4ACF35010}" destId="{4C986E91-FE52-9142-B27D-63124701159C}" srcOrd="0" destOrd="0" presId="urn:microsoft.com/office/officeart/2008/layout/NameandTitleOrganizationalChart"/>
    <dgm:cxn modelId="{60D2329D-75EC-F744-B0B9-1D812EC20F2C}" type="presParOf" srcId="{139DFA8E-5A79-D64D-BDA6-08D4ACF35010}" destId="{5ED196D4-1433-1340-BB2C-C654CBF67139}" srcOrd="1" destOrd="0" presId="urn:microsoft.com/office/officeart/2008/layout/NameandTitleOrganizationalChart"/>
    <dgm:cxn modelId="{FC74BD16-0BC6-F343-A544-71E6012C96ED}" type="presParOf" srcId="{139DFA8E-5A79-D64D-BDA6-08D4ACF35010}" destId="{49F45D6C-28C5-224C-82D4-4E3BD0A5A71F}" srcOrd="2" destOrd="0" presId="urn:microsoft.com/office/officeart/2008/layout/NameandTitleOrganizationalChart"/>
    <dgm:cxn modelId="{3D888BE6-7673-CA4B-BDB8-2D3039D13CD5}" type="presParOf" srcId="{F4B61E97-78C6-D54D-B63F-3544A76C14C7}" destId="{FD1CD010-B6D2-384E-8E69-1BBCE74CDDBF}" srcOrd="1" destOrd="0" presId="urn:microsoft.com/office/officeart/2008/layout/NameandTitleOrganizationalChart"/>
    <dgm:cxn modelId="{9ED6069D-5771-0B43-9F9D-7B9ECAD66A29}" type="presParOf" srcId="{F4B61E97-78C6-D54D-B63F-3544A76C14C7}" destId="{AEE05C3E-6DD4-B643-8502-9ED52EB51288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92549-7E3A-FD48-9591-4C7A055796DE}">
      <dsp:nvSpPr>
        <dsp:cNvPr id="0" name=""/>
        <dsp:cNvSpPr/>
      </dsp:nvSpPr>
      <dsp:spPr>
        <a:xfrm>
          <a:off x="3388885" y="380455"/>
          <a:ext cx="194558" cy="659895"/>
        </a:xfrm>
        <a:custGeom>
          <a:avLst/>
          <a:gdLst/>
          <a:ahLst/>
          <a:cxnLst/>
          <a:rect l="0" t="0" r="0" b="0"/>
          <a:pathLst>
            <a:path>
              <a:moveTo>
                <a:pt x="194558" y="0"/>
              </a:moveTo>
              <a:lnTo>
                <a:pt x="194558" y="659895"/>
              </a:lnTo>
              <a:lnTo>
                <a:pt x="0" y="6598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828B9-AFF3-704E-95BC-24B53B3624D1}">
      <dsp:nvSpPr>
        <dsp:cNvPr id="0" name=""/>
        <dsp:cNvSpPr/>
      </dsp:nvSpPr>
      <dsp:spPr>
        <a:xfrm>
          <a:off x="3583443" y="380455"/>
          <a:ext cx="1612697" cy="1306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286"/>
              </a:lnTo>
              <a:lnTo>
                <a:pt x="1612697" y="1175286"/>
              </a:lnTo>
              <a:lnTo>
                <a:pt x="1612697" y="13065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7680A-5CAA-F943-989F-4EE3AD0971FF}">
      <dsp:nvSpPr>
        <dsp:cNvPr id="0" name=""/>
        <dsp:cNvSpPr/>
      </dsp:nvSpPr>
      <dsp:spPr>
        <a:xfrm>
          <a:off x="2817443" y="2336579"/>
          <a:ext cx="603955" cy="351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178"/>
              </a:lnTo>
              <a:lnTo>
                <a:pt x="603955" y="220178"/>
              </a:lnTo>
              <a:lnTo>
                <a:pt x="603955" y="3514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10282-28D6-5444-BFD4-1A38835FE88D}">
      <dsp:nvSpPr>
        <dsp:cNvPr id="0" name=""/>
        <dsp:cNvSpPr/>
      </dsp:nvSpPr>
      <dsp:spPr>
        <a:xfrm>
          <a:off x="1716948" y="2336579"/>
          <a:ext cx="1100495" cy="351444"/>
        </a:xfrm>
        <a:custGeom>
          <a:avLst/>
          <a:gdLst/>
          <a:ahLst/>
          <a:cxnLst/>
          <a:rect l="0" t="0" r="0" b="0"/>
          <a:pathLst>
            <a:path>
              <a:moveTo>
                <a:pt x="1100495" y="0"/>
              </a:moveTo>
              <a:lnTo>
                <a:pt x="1100495" y="220178"/>
              </a:lnTo>
              <a:lnTo>
                <a:pt x="0" y="220178"/>
              </a:lnTo>
              <a:lnTo>
                <a:pt x="0" y="35144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5E860-6C40-B24F-BC71-697D3E76A82D}">
      <dsp:nvSpPr>
        <dsp:cNvPr id="0" name=""/>
        <dsp:cNvSpPr/>
      </dsp:nvSpPr>
      <dsp:spPr>
        <a:xfrm>
          <a:off x="2817443" y="380455"/>
          <a:ext cx="765999" cy="1306552"/>
        </a:xfrm>
        <a:custGeom>
          <a:avLst/>
          <a:gdLst/>
          <a:ahLst/>
          <a:cxnLst/>
          <a:rect l="0" t="0" r="0" b="0"/>
          <a:pathLst>
            <a:path>
              <a:moveTo>
                <a:pt x="765999" y="0"/>
              </a:moveTo>
              <a:lnTo>
                <a:pt x="765999" y="1175286"/>
              </a:lnTo>
              <a:lnTo>
                <a:pt x="0" y="1175286"/>
              </a:lnTo>
              <a:lnTo>
                <a:pt x="0" y="13065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01DB1-D04F-A042-AD86-B6F6BB40AE81}">
      <dsp:nvSpPr>
        <dsp:cNvPr id="0" name=""/>
        <dsp:cNvSpPr/>
      </dsp:nvSpPr>
      <dsp:spPr>
        <a:xfrm>
          <a:off x="1948258" y="0"/>
          <a:ext cx="3270369" cy="3804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7938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 dirty="0">
            <a:solidFill>
              <a:schemeClr val="accent2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>
              <a:solidFill>
                <a:schemeClr val="accent2"/>
              </a:solidFill>
            </a:rPr>
            <a:t>Patient </a:t>
          </a:r>
          <a:r>
            <a:rPr lang="fr-FR" sz="1000" kern="1200" dirty="0" err="1">
              <a:solidFill>
                <a:schemeClr val="accent2"/>
              </a:solidFill>
            </a:rPr>
            <a:t>selection</a:t>
          </a:r>
          <a:r>
            <a:rPr lang="fr-FR" sz="1000" kern="1200" dirty="0">
              <a:solidFill>
                <a:schemeClr val="accent2"/>
              </a:solidFill>
            </a:rPr>
            <a:t>: </a:t>
          </a:r>
          <a:r>
            <a:rPr lang="fr-FR" sz="1000" kern="1200" dirty="0" err="1">
              <a:solidFill>
                <a:schemeClr val="accent2"/>
              </a:solidFill>
            </a:rPr>
            <a:t>retrospective</a:t>
          </a:r>
          <a:r>
            <a:rPr lang="fr-FR" sz="1000" kern="1200" dirty="0">
              <a:solidFill>
                <a:schemeClr val="accent2"/>
              </a:solidFill>
            </a:rPr>
            <a:t> (EHR) </a:t>
          </a:r>
          <a:r>
            <a:rPr lang="fr-FR" sz="1000" kern="1200" dirty="0" err="1">
              <a:solidFill>
                <a:schemeClr val="accent2"/>
              </a:solidFill>
            </a:rPr>
            <a:t>ICUadmissions</a:t>
          </a:r>
          <a:r>
            <a:rPr lang="fr-FR" sz="1000" kern="1200" dirty="0">
              <a:solidFill>
                <a:schemeClr val="accent2"/>
              </a:solidFill>
            </a:rPr>
            <a:t> 1/2020-1/2023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000" kern="1200" dirty="0">
            <a:solidFill>
              <a:schemeClr val="accent2"/>
            </a:solidFill>
          </a:endParaRPr>
        </a:p>
      </dsp:txBody>
      <dsp:txXfrm>
        <a:off x="1948258" y="0"/>
        <a:ext cx="3270369" cy="380455"/>
      </dsp:txXfrm>
    </dsp:sp>
    <dsp:sp modelId="{AC463EEA-6829-6B4E-9DF8-49F707334C92}">
      <dsp:nvSpPr>
        <dsp:cNvPr id="0" name=""/>
        <dsp:cNvSpPr/>
      </dsp:nvSpPr>
      <dsp:spPr>
        <a:xfrm>
          <a:off x="3220349" y="348080"/>
          <a:ext cx="977899" cy="1875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b="1" kern="1200" dirty="0"/>
            <a:t>TDM</a:t>
          </a:r>
        </a:p>
      </dsp:txBody>
      <dsp:txXfrm>
        <a:off x="3220349" y="348080"/>
        <a:ext cx="977899" cy="187523"/>
      </dsp:txXfrm>
    </dsp:sp>
    <dsp:sp modelId="{8D23EA9D-25C7-D442-AECE-E81DBEAFC16E}">
      <dsp:nvSpPr>
        <dsp:cNvPr id="0" name=""/>
        <dsp:cNvSpPr/>
      </dsp:nvSpPr>
      <dsp:spPr>
        <a:xfrm>
          <a:off x="1244556" y="1687007"/>
          <a:ext cx="3145773" cy="649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79385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schemeClr val="tx1"/>
              </a:solidFill>
            </a:rPr>
            <a:t>Data collection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800" kern="1200" dirty="0">
              <a:solidFill>
                <a:schemeClr val="tx1"/>
              </a:solidFill>
            </a:rPr>
            <a:t>- </a:t>
          </a:r>
          <a:r>
            <a:rPr lang="fr-FR" sz="800" kern="1200" dirty="0" err="1">
              <a:solidFill>
                <a:schemeClr val="tx1"/>
              </a:solidFill>
            </a:rPr>
            <a:t>Demographics</a:t>
          </a:r>
          <a:r>
            <a:rPr lang="fr-FR" sz="800" kern="1200" dirty="0">
              <a:solidFill>
                <a:schemeClr val="tx1"/>
              </a:solidFill>
            </a:rPr>
            <a:t> admission+ ICU </a:t>
          </a:r>
          <a:r>
            <a:rPr lang="fr-FR" sz="800" kern="1200" dirty="0" err="1">
              <a:solidFill>
                <a:schemeClr val="tx1"/>
              </a:solidFill>
            </a:rPr>
            <a:t>stay</a:t>
          </a:r>
          <a:endParaRPr lang="fr-FR" sz="800" kern="1200" dirty="0">
            <a:solidFill>
              <a:schemeClr val="tx1"/>
            </a:solidFill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800" kern="1200">
              <a:solidFill>
                <a:schemeClr val="tx1"/>
              </a:solidFill>
            </a:rPr>
            <a:t>- First </a:t>
          </a:r>
          <a:r>
            <a:rPr lang="fr-FR" sz="800" kern="1200" dirty="0">
              <a:solidFill>
                <a:schemeClr val="tx1"/>
              </a:solidFill>
            </a:rPr>
            <a:t>TDM timing and </a:t>
          </a:r>
          <a:r>
            <a:rPr lang="fr-FR" sz="800" kern="1200" dirty="0" err="1">
              <a:solidFill>
                <a:schemeClr val="tx1"/>
              </a:solidFill>
            </a:rPr>
            <a:t>result</a:t>
          </a:r>
          <a:endParaRPr lang="fr-FR" sz="800" kern="1200" dirty="0">
            <a:solidFill>
              <a:schemeClr val="tx1"/>
            </a:solidFill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None/>
          </a:pPr>
          <a:r>
            <a:rPr lang="fr-FR" sz="800" kern="1200" dirty="0">
              <a:solidFill>
                <a:schemeClr val="tx1"/>
              </a:solidFill>
            </a:rPr>
            <a:t>- </a:t>
          </a:r>
          <a:r>
            <a:rPr lang="fr-FR" sz="800" kern="1200" dirty="0" err="1">
              <a:solidFill>
                <a:schemeClr val="tx1"/>
              </a:solidFill>
            </a:rPr>
            <a:t>Posology</a:t>
          </a:r>
          <a:r>
            <a:rPr lang="fr-FR" sz="800" kern="1200" dirty="0">
              <a:solidFill>
                <a:schemeClr val="tx1"/>
              </a:solidFill>
            </a:rPr>
            <a:t> of BL, site of infection</a:t>
          </a:r>
        </a:p>
      </dsp:txBody>
      <dsp:txXfrm>
        <a:off x="1244556" y="1687007"/>
        <a:ext cx="3145773" cy="649571"/>
      </dsp:txXfrm>
    </dsp:sp>
    <dsp:sp modelId="{B54D92A1-8A33-454F-AB80-63A109FA63BD}">
      <dsp:nvSpPr>
        <dsp:cNvPr id="0" name=""/>
        <dsp:cNvSpPr/>
      </dsp:nvSpPr>
      <dsp:spPr>
        <a:xfrm>
          <a:off x="2201124" y="2316802"/>
          <a:ext cx="2473588" cy="3273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>
              <a:solidFill>
                <a:schemeClr val="accent2"/>
              </a:solidFill>
              <a:highlight>
                <a:srgbClr val="FFFF00"/>
              </a:highlight>
            </a:rPr>
            <a:t>cefazolin</a:t>
          </a:r>
          <a:r>
            <a:rPr lang="fr-FR" sz="1000" kern="1200" dirty="0">
              <a:solidFill>
                <a:schemeClr val="accent2"/>
              </a:solidFill>
              <a:highlight>
                <a:srgbClr val="FFFF00"/>
              </a:highlight>
            </a:rPr>
            <a:t>/</a:t>
          </a:r>
          <a:r>
            <a:rPr lang="fr-FR" sz="1000" kern="1200" dirty="0" err="1">
              <a:solidFill>
                <a:schemeClr val="accent2"/>
              </a:solidFill>
              <a:highlight>
                <a:srgbClr val="FFFF00"/>
              </a:highlight>
            </a:rPr>
            <a:t>cefepim</a:t>
          </a:r>
          <a:r>
            <a:rPr lang="fr-FR" sz="1000" kern="1200" dirty="0">
              <a:solidFill>
                <a:schemeClr val="accent2"/>
              </a:solidFill>
              <a:highlight>
                <a:srgbClr val="FFFF00"/>
              </a:highlight>
            </a:rPr>
            <a:t>/</a:t>
          </a:r>
          <a:r>
            <a:rPr lang="fr-FR" sz="1000" kern="1200" dirty="0" err="1">
              <a:solidFill>
                <a:schemeClr val="accent2"/>
              </a:solidFill>
              <a:highlight>
                <a:srgbClr val="FFFF00"/>
              </a:highlight>
            </a:rPr>
            <a:t>ceftazidim</a:t>
          </a:r>
          <a:r>
            <a:rPr lang="fr-FR" sz="1000" kern="1200" dirty="0">
              <a:solidFill>
                <a:schemeClr val="accent2"/>
              </a:solidFill>
              <a:highlight>
                <a:srgbClr val="FFFF00"/>
              </a:highlight>
            </a:rPr>
            <a:t>/</a:t>
          </a:r>
          <a:r>
            <a:rPr lang="fr-FR" sz="1000" kern="1200" dirty="0" err="1">
              <a:solidFill>
                <a:schemeClr val="accent2"/>
              </a:solidFill>
              <a:highlight>
                <a:srgbClr val="FFFF00"/>
              </a:highlight>
            </a:rPr>
            <a:t>piperacillin</a:t>
          </a:r>
          <a:endParaRPr lang="fr-FR" sz="1000" kern="1200" dirty="0">
            <a:solidFill>
              <a:schemeClr val="accent2"/>
            </a:solidFill>
            <a:highlight>
              <a:srgbClr val="FFFF00"/>
            </a:highlight>
          </a:endParaRPr>
        </a:p>
      </dsp:txBody>
      <dsp:txXfrm>
        <a:off x="2201124" y="2316802"/>
        <a:ext cx="2473588" cy="327333"/>
      </dsp:txXfrm>
    </dsp:sp>
    <dsp:sp modelId="{5D3C9200-1E37-2940-8884-8D3FEB5104AF}">
      <dsp:nvSpPr>
        <dsp:cNvPr id="0" name=""/>
        <dsp:cNvSpPr/>
      </dsp:nvSpPr>
      <dsp:spPr>
        <a:xfrm>
          <a:off x="1173670" y="2688024"/>
          <a:ext cx="1086555" cy="5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7938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/>
            <a:t>Primary</a:t>
          </a:r>
          <a:r>
            <a:rPr lang="fr-FR" sz="900" kern="1200" dirty="0"/>
            <a:t> </a:t>
          </a:r>
          <a:r>
            <a:rPr lang="fr-FR" sz="900" kern="1200" dirty="0" err="1"/>
            <a:t>outcome</a:t>
          </a:r>
          <a:endParaRPr lang="fr-FR" sz="900" kern="1200" dirty="0"/>
        </a:p>
      </dsp:txBody>
      <dsp:txXfrm>
        <a:off x="1173670" y="2688024"/>
        <a:ext cx="1086555" cy="562570"/>
      </dsp:txXfrm>
    </dsp:sp>
    <dsp:sp modelId="{1139D268-DD8A-C841-A945-F85EDE98EFC0}">
      <dsp:nvSpPr>
        <dsp:cNvPr id="0" name=""/>
        <dsp:cNvSpPr/>
      </dsp:nvSpPr>
      <dsp:spPr>
        <a:xfrm>
          <a:off x="1575281" y="2981274"/>
          <a:ext cx="1032672" cy="4792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b="1" kern="1200" dirty="0"/>
            <a:t>Target </a:t>
          </a:r>
          <a:r>
            <a:rPr lang="fr-FR" sz="900" b="1" kern="1200" dirty="0" err="1"/>
            <a:t>attainment</a:t>
          </a:r>
          <a:r>
            <a:rPr lang="fr-FR" sz="900" b="1" kern="1200" dirty="0"/>
            <a:t>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highlight>
                <a:srgbClr val="FFFF00"/>
              </a:highlight>
            </a:rPr>
            <a:t>100%</a:t>
          </a:r>
          <a:r>
            <a:rPr lang="en-US" sz="900" i="1" kern="1200" dirty="0">
              <a:highlight>
                <a:srgbClr val="FFFF00"/>
              </a:highlight>
            </a:rPr>
            <a:t>f</a:t>
          </a:r>
          <a:r>
            <a:rPr lang="en-US" sz="900" kern="1200" dirty="0">
              <a:highlight>
                <a:srgbClr val="FFFF00"/>
              </a:highlight>
            </a:rPr>
            <a:t>T</a:t>
          </a:r>
          <a:r>
            <a:rPr lang="en-US" sz="900" kern="1200" baseline="-25000" dirty="0">
              <a:highlight>
                <a:srgbClr val="FFFF00"/>
              </a:highlight>
            </a:rPr>
            <a:t>≥4xMIC</a:t>
          </a:r>
          <a:endParaRPr lang="fr-FR" sz="900" b="1" kern="1200" dirty="0">
            <a:highlight>
              <a:srgbClr val="FFFF00"/>
            </a:highlight>
          </a:endParaRPr>
        </a:p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" b="1" kern="1200" dirty="0"/>
            <a:t> </a:t>
          </a:r>
        </a:p>
      </dsp:txBody>
      <dsp:txXfrm>
        <a:off x="1575281" y="2981274"/>
        <a:ext cx="1032672" cy="479298"/>
      </dsp:txXfrm>
    </dsp:sp>
    <dsp:sp modelId="{86CBD063-DD84-C243-92B3-AFE52C3A4D9C}">
      <dsp:nvSpPr>
        <dsp:cNvPr id="0" name=""/>
        <dsp:cNvSpPr/>
      </dsp:nvSpPr>
      <dsp:spPr>
        <a:xfrm>
          <a:off x="2658800" y="2688024"/>
          <a:ext cx="1525198" cy="5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7938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/>
            <a:t>Secondary</a:t>
          </a:r>
          <a:r>
            <a:rPr lang="fr-FR" sz="900" kern="1200" dirty="0"/>
            <a:t> </a:t>
          </a:r>
          <a:r>
            <a:rPr lang="fr-FR" sz="900" kern="1200" dirty="0" err="1"/>
            <a:t>outcomes</a:t>
          </a:r>
          <a:endParaRPr lang="fr-FR" sz="900" kern="1200" dirty="0"/>
        </a:p>
      </dsp:txBody>
      <dsp:txXfrm>
        <a:off x="2658800" y="2688024"/>
        <a:ext cx="1525198" cy="562570"/>
      </dsp:txXfrm>
    </dsp:sp>
    <dsp:sp modelId="{86B12AB0-1C8A-504C-A710-7B6EC8BAF63D}">
      <dsp:nvSpPr>
        <dsp:cNvPr id="0" name=""/>
        <dsp:cNvSpPr/>
      </dsp:nvSpPr>
      <dsp:spPr>
        <a:xfrm>
          <a:off x="2707548" y="3087435"/>
          <a:ext cx="1753668" cy="2638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20320" bIns="50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/>
            <a:t>% of </a:t>
          </a:r>
          <a:r>
            <a:rPr lang="fr-FR" sz="800" b="1" kern="1200" dirty="0" err="1"/>
            <a:t>changed</a:t>
          </a:r>
          <a:r>
            <a:rPr lang="fr-FR" sz="800" b="1" kern="1200" dirty="0"/>
            <a:t> </a:t>
          </a:r>
          <a:r>
            <a:rPr lang="fr-FR" sz="800" b="1" kern="1200" dirty="0" err="1"/>
            <a:t>trt</a:t>
          </a:r>
          <a:endParaRPr lang="fr-FR" sz="800" b="1" kern="1200" dirty="0"/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b="1" kern="1200" dirty="0" err="1"/>
            <a:t>clinical</a:t>
          </a:r>
          <a:r>
            <a:rPr lang="fr-FR" sz="800" b="1" kern="1200" dirty="0"/>
            <a:t> and </a:t>
          </a:r>
          <a:r>
            <a:rPr lang="fr-FR" sz="800" b="1" kern="1200" dirty="0" err="1"/>
            <a:t>microbiological</a:t>
          </a:r>
          <a:r>
            <a:rPr lang="fr-FR" sz="800" b="1" kern="1200" dirty="0"/>
            <a:t> cure</a:t>
          </a:r>
        </a:p>
      </dsp:txBody>
      <dsp:txXfrm>
        <a:off x="2707548" y="3087435"/>
        <a:ext cx="1753668" cy="263809"/>
      </dsp:txXfrm>
    </dsp:sp>
    <dsp:sp modelId="{717F11D4-9E96-874E-9C31-CBC8F5690AC7}">
      <dsp:nvSpPr>
        <dsp:cNvPr id="0" name=""/>
        <dsp:cNvSpPr/>
      </dsp:nvSpPr>
      <dsp:spPr>
        <a:xfrm>
          <a:off x="4652863" y="1687007"/>
          <a:ext cx="1086555" cy="5625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7938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 err="1">
              <a:solidFill>
                <a:schemeClr val="tx1"/>
              </a:solidFill>
            </a:rPr>
            <a:t>Measurement</a:t>
          </a:r>
          <a:endParaRPr lang="fr-FR" sz="900" kern="1200" dirty="0">
            <a:solidFill>
              <a:schemeClr val="tx1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>
              <a:solidFill>
                <a:schemeClr val="tx1"/>
              </a:solidFill>
            </a:rPr>
            <a:t>BL total plasma conc (mg/l) via HPLC-UV</a:t>
          </a:r>
        </a:p>
      </dsp:txBody>
      <dsp:txXfrm>
        <a:off x="4652863" y="1687007"/>
        <a:ext cx="1086555" cy="562570"/>
      </dsp:txXfrm>
    </dsp:sp>
    <dsp:sp modelId="{E04B3403-067C-C344-A516-53788D5F4E5A}">
      <dsp:nvSpPr>
        <dsp:cNvPr id="0" name=""/>
        <dsp:cNvSpPr/>
      </dsp:nvSpPr>
      <dsp:spPr>
        <a:xfrm>
          <a:off x="4870174" y="2124562"/>
          <a:ext cx="977900" cy="1875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/>
        </a:p>
      </dsp:txBody>
      <dsp:txXfrm>
        <a:off x="4870174" y="2124562"/>
        <a:ext cx="977900" cy="187523"/>
      </dsp:txXfrm>
    </dsp:sp>
    <dsp:sp modelId="{4C986E91-FE52-9142-B27D-63124701159C}">
      <dsp:nvSpPr>
        <dsp:cNvPr id="0" name=""/>
        <dsp:cNvSpPr/>
      </dsp:nvSpPr>
      <dsp:spPr>
        <a:xfrm>
          <a:off x="526560" y="757805"/>
          <a:ext cx="2862324" cy="565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79385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 err="1">
              <a:solidFill>
                <a:schemeClr val="tx1"/>
              </a:solidFill>
            </a:rPr>
            <a:t>Treatment</a:t>
          </a:r>
          <a:r>
            <a:rPr lang="fr-FR" sz="800" kern="1200" dirty="0">
              <a:solidFill>
                <a:schemeClr val="tx1"/>
              </a:solidFill>
            </a:rPr>
            <a:t> </a:t>
          </a:r>
          <a:r>
            <a:rPr lang="fr-FR" sz="800" kern="1200" dirty="0" err="1">
              <a:solidFill>
                <a:schemeClr val="tx1"/>
              </a:solidFill>
            </a:rPr>
            <a:t>with</a:t>
          </a:r>
          <a:r>
            <a:rPr lang="fr-FR" sz="800" kern="1200" dirty="0">
              <a:solidFill>
                <a:schemeClr val="tx1"/>
              </a:solidFill>
            </a:rPr>
            <a:t> CI </a:t>
          </a:r>
          <a:r>
            <a:rPr lang="fr-FR" sz="800" kern="1200" dirty="0" err="1">
              <a:solidFill>
                <a:schemeClr val="tx1"/>
              </a:solidFill>
            </a:rPr>
            <a:t>after</a:t>
          </a:r>
          <a:r>
            <a:rPr lang="fr-FR" sz="800" kern="1200" dirty="0">
              <a:solidFill>
                <a:schemeClr val="tx1"/>
              </a:solidFill>
            </a:rPr>
            <a:t> a </a:t>
          </a:r>
          <a:r>
            <a:rPr lang="fr-FR" sz="800" kern="1200" dirty="0" err="1">
              <a:solidFill>
                <a:schemeClr val="tx1"/>
              </a:solidFill>
            </a:rPr>
            <a:t>loading</a:t>
          </a:r>
          <a:r>
            <a:rPr lang="fr-FR" sz="800" kern="1200" dirty="0">
              <a:solidFill>
                <a:schemeClr val="tx1"/>
              </a:solidFill>
            </a:rPr>
            <a:t> dose (2g IVD)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800" kern="1200" dirty="0">
              <a:solidFill>
                <a:schemeClr val="tx1"/>
              </a:solidFill>
            </a:rPr>
            <a:t>1st </a:t>
          </a:r>
          <a:r>
            <a:rPr lang="fr-FR" sz="800" kern="1200" dirty="0" err="1">
              <a:solidFill>
                <a:schemeClr val="tx1"/>
              </a:solidFill>
            </a:rPr>
            <a:t>episode</a:t>
          </a:r>
          <a:r>
            <a:rPr lang="fr-FR" sz="800" kern="1200" dirty="0">
              <a:solidFill>
                <a:schemeClr val="tx1"/>
              </a:solidFill>
            </a:rPr>
            <a:t> of infection </a:t>
          </a:r>
          <a:r>
            <a:rPr lang="fr-FR" sz="800" kern="1200" dirty="0" err="1">
              <a:solidFill>
                <a:schemeClr val="tx1"/>
              </a:solidFill>
            </a:rPr>
            <a:t>only</a:t>
          </a:r>
          <a:endParaRPr lang="fr-FR" sz="800" kern="1200" dirty="0">
            <a:solidFill>
              <a:schemeClr val="tx1"/>
            </a:solidFill>
          </a:endParaRPr>
        </a:p>
      </dsp:txBody>
      <dsp:txXfrm>
        <a:off x="526560" y="757805"/>
        <a:ext cx="2862324" cy="565090"/>
      </dsp:txXfrm>
    </dsp:sp>
    <dsp:sp modelId="{5ED196D4-1433-1340-BB2C-C654CBF67139}">
      <dsp:nvSpPr>
        <dsp:cNvPr id="0" name=""/>
        <dsp:cNvSpPr/>
      </dsp:nvSpPr>
      <dsp:spPr>
        <a:xfrm>
          <a:off x="1657920" y="1236951"/>
          <a:ext cx="977900" cy="1875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1657920" y="1236951"/>
        <a:ext cx="977900" cy="187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29395"/>
            <a:ext cx="4320480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137720" y="229395"/>
            <a:ext cx="1243608" cy="3101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12.03.25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6672" y="8489144"/>
            <a:ext cx="4320480" cy="3313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137720" y="8489146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‹N°›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2439988" y="900113"/>
            <a:ext cx="2209800" cy="31273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75244" y="8712000"/>
            <a:ext cx="2230428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62663" y="8712000"/>
            <a:ext cx="871173" cy="17951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73424" y="4283968"/>
            <a:ext cx="5560412" cy="424847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229809" y="425838"/>
            <a:ext cx="2095308" cy="185722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12.03.25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64704" y="432000"/>
            <a:ext cx="3249080" cy="1795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38921" rtl="0" eaLnBrk="1" latinLnBrk="0" hangingPunct="1">
      <a:spcAft>
        <a:spcPts val="813"/>
      </a:spcAft>
      <a:defRPr sz="1490" kern="1200">
        <a:solidFill>
          <a:schemeClr val="tx1"/>
        </a:solidFill>
        <a:latin typeface="+mn-lt"/>
        <a:ea typeface="+mn-ea"/>
        <a:cs typeface="+mn-cs"/>
      </a:defRPr>
    </a:lvl1pPr>
    <a:lvl2pPr marL="240901" indent="-240901" algn="l" defTabSz="1238921" rtl="0" eaLnBrk="1" latinLnBrk="0" hangingPunct="1">
      <a:spcAft>
        <a:spcPts val="813"/>
      </a:spcAft>
      <a:buFont typeface="Arial" panose="020B0604020202020204" pitchFamily="34" charset="0"/>
      <a:buChar char="‒"/>
      <a:defRPr sz="1490" kern="1200">
        <a:solidFill>
          <a:schemeClr val="tx1"/>
        </a:solidFill>
        <a:latin typeface="+mn-lt"/>
        <a:ea typeface="+mn-ea"/>
        <a:cs typeface="+mn-cs"/>
      </a:defRPr>
    </a:lvl2pPr>
    <a:lvl3pPr marL="483954" indent="-243053" algn="l" defTabSz="1238921" rtl="0" eaLnBrk="1" latinLnBrk="0" hangingPunct="1">
      <a:spcAft>
        <a:spcPts val="813"/>
      </a:spcAft>
      <a:buFont typeface="Arial" panose="020B0604020202020204" pitchFamily="34" charset="0"/>
      <a:buChar char="‒"/>
      <a:defRPr sz="1490" kern="1200">
        <a:solidFill>
          <a:schemeClr val="tx1"/>
        </a:solidFill>
        <a:latin typeface="+mn-lt"/>
        <a:ea typeface="+mn-ea"/>
        <a:cs typeface="+mn-cs"/>
      </a:defRPr>
    </a:lvl3pPr>
    <a:lvl4pPr marL="724855" indent="-240901" algn="l" defTabSz="1238921" rtl="0" eaLnBrk="1" latinLnBrk="0" hangingPunct="1">
      <a:spcAft>
        <a:spcPts val="813"/>
      </a:spcAft>
      <a:buFont typeface="Arial" panose="020B0604020202020204" pitchFamily="34" charset="0"/>
      <a:buChar char="‒"/>
      <a:defRPr sz="1490" kern="1200">
        <a:solidFill>
          <a:schemeClr val="tx1"/>
        </a:solidFill>
        <a:latin typeface="+mn-lt"/>
        <a:ea typeface="+mn-ea"/>
        <a:cs typeface="+mn-cs"/>
      </a:defRPr>
    </a:lvl4pPr>
    <a:lvl5pPr marL="976510" indent="-251656" algn="l" defTabSz="1238921" rtl="0" eaLnBrk="1" latinLnBrk="0" hangingPunct="1">
      <a:spcAft>
        <a:spcPts val="813"/>
      </a:spcAft>
      <a:buFont typeface="Arial" panose="020B0604020202020204" pitchFamily="34" charset="0"/>
      <a:buChar char="‒"/>
      <a:defRPr sz="1490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A3 Banner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9A342A-6786-6D27-8EE1-12C4A895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872C-A8A7-41F2-B997-37F41385225C}" type="datetime4">
              <a:rPr lang="en-GB" noProof="0" smtClean="0"/>
              <a:t>12 March 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AE48D1-1B59-43D5-5B1C-8AD69022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Footer (Edit via "Insert &gt; Header and Footer")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DADB44-BBDA-5DDD-6E16-3238153F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 dirty="0"/>
              <a:t>Page </a:t>
            </a:r>
            <a:fld id="{442AD375-037F-43D0-B059-5172DA06796A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B33560A-4BDE-F480-9754-2490F3855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r="5605"/>
          <a:stretch/>
        </p:blipFill>
        <p:spPr>
          <a:xfrm>
            <a:off x="0" y="14075350"/>
            <a:ext cx="10691813" cy="1044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7504845-3CFC-F26E-60FD-2463D06F2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3" y="14273349"/>
            <a:ext cx="4102692" cy="648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DAD0A47-D3C8-24B4-18F2-D36FBE3AC1BA}"/>
              </a:ext>
            </a:extLst>
          </p:cNvPr>
          <p:cNvSpPr txBox="1"/>
          <p:nvPr userDrawn="1"/>
        </p:nvSpPr>
        <p:spPr>
          <a:xfrm>
            <a:off x="6076829" y="14396974"/>
            <a:ext cx="4248471" cy="400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GB" sz="1400" spc="10" baseline="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 of the European Society of Clinical Microbiology and Infectious Diseases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30ACCAA2-AB99-3A82-5B42-D4A7FDA911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5750" y="282574"/>
            <a:ext cx="10118725" cy="1363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Insert content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A3 Bann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38FE123-BF92-FD34-E676-4EB97A033A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74171" y="0"/>
            <a:ext cx="914784" cy="1511935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9A342A-6786-6D27-8EE1-12C4A8958C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6334" y="14990100"/>
            <a:ext cx="1086192" cy="108000"/>
          </a:xfrm>
        </p:spPr>
        <p:txBody>
          <a:bodyPr/>
          <a:lstStyle/>
          <a:p>
            <a:fld id="{147F872C-A8A7-41F2-B997-37F41385225C}" type="datetime4">
              <a:rPr lang="en-GB" noProof="0" smtClean="0"/>
              <a:t>12 March 2025</a:t>
            </a:fld>
            <a:endParaRPr lang="en-GB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AE48D1-1B59-43D5-5B1C-8AD69022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Footer (Edit via "Insert &gt; Header and Footer")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DADB44-BBDA-5DDD-6E16-3238153F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 dirty="0"/>
              <a:t>Page </a:t>
            </a:r>
            <a:fld id="{442AD375-037F-43D0-B059-5172DA06796A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04CB53E7-8D66-9796-8E80-7A8633C2398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5750" y="282576"/>
            <a:ext cx="9278873" cy="145502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Insert content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C8E5D24-8400-165D-AE14-2519940886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13341" y="12878351"/>
            <a:ext cx="3250800" cy="51344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9358B38-F062-BFF1-8081-DF5BDB429C72}"/>
              </a:ext>
            </a:extLst>
          </p:cNvPr>
          <p:cNvSpPr txBox="1"/>
          <p:nvPr userDrawn="1"/>
        </p:nvSpPr>
        <p:spPr>
          <a:xfrm rot="16200000">
            <a:off x="8051526" y="7540306"/>
            <a:ext cx="4390515" cy="4007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GB" sz="1400" spc="10" baseline="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 of the European Society of Clinical Microbiology and Infectious Diseases</a:t>
            </a:r>
          </a:p>
        </p:txBody>
      </p:sp>
    </p:spTree>
    <p:extLst>
      <p:ext uri="{BB962C8B-B14F-4D97-AF65-F5344CB8AC3E}">
        <p14:creationId xmlns:p14="http://schemas.microsoft.com/office/powerpoint/2010/main" val="392673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01006" y="14990100"/>
            <a:ext cx="108619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98">
                <a:solidFill>
                  <a:schemeClr val="bg1"/>
                </a:solidFill>
              </a:defRPr>
            </a:lvl1pPr>
          </a:lstStyle>
          <a:p>
            <a:fld id="{F7ED43E7-7D45-49CA-BC4D-4C2F1892CC6C}" type="datetime4">
              <a:rPr lang="en-GB" smtClean="0"/>
              <a:pPr/>
              <a:t>12 March 2025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42959" y="14991379"/>
            <a:ext cx="4029820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98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Footer (Edit via "Insert &gt; Header and Footer")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85750" y="14990100"/>
            <a:ext cx="50281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98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Page </a:t>
            </a:r>
            <a:fld id="{442AD375-037F-43D0-B059-5172DA06796A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85750" y="282576"/>
            <a:ext cx="10118725" cy="4363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Insert title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50" y="862930"/>
            <a:ext cx="10118725" cy="130372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Insert content</a:t>
            </a:r>
          </a:p>
          <a:p>
            <a:pPr lvl="1"/>
            <a:r>
              <a:rPr lang="en-GB" noProof="0" dirty="0"/>
              <a:t>Bullet Level 2</a:t>
            </a:r>
          </a:p>
          <a:p>
            <a:pPr lvl="2"/>
            <a:r>
              <a:rPr lang="en-GB" noProof="0" dirty="0"/>
              <a:t>Bullet Level 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8827816" y="13144737"/>
            <a:ext cx="3866441" cy="42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79" spc="29" baseline="0" noProof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lvl1pPr algn="l" defTabSz="637845" rtl="0" eaLnBrk="1" latinLnBrk="0" hangingPunct="1">
        <a:lnSpc>
          <a:spcPct val="100000"/>
        </a:lnSpc>
        <a:spcBef>
          <a:spcPct val="0"/>
        </a:spcBef>
        <a:buNone/>
        <a:defRPr sz="1674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37845" rtl="0" eaLnBrk="1" latinLnBrk="0" hangingPunct="1">
        <a:lnSpc>
          <a:spcPct val="98000"/>
        </a:lnSpc>
        <a:spcBef>
          <a:spcPts val="0"/>
        </a:spcBef>
        <a:buFont typeface="+mj-lt"/>
        <a:buNone/>
        <a:defRPr sz="1674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58206" indent="-158206" algn="l" defTabSz="637845" rtl="0" eaLnBrk="1" latinLnBrk="0" hangingPunct="1">
        <a:lnSpc>
          <a:spcPct val="98000"/>
        </a:lnSpc>
        <a:spcBef>
          <a:spcPts val="0"/>
        </a:spcBef>
        <a:buFont typeface="Aptos" panose="020B00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2pPr>
      <a:lvl3pPr marL="301344" indent="-160717" algn="l" defTabSz="637845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–"/>
        <a:defRPr sz="1674" kern="1200">
          <a:solidFill>
            <a:schemeClr val="tx1"/>
          </a:solidFill>
          <a:latin typeface="+mn-lt"/>
          <a:ea typeface="+mn-ea"/>
          <a:cs typeface="+mn-cs"/>
        </a:defRPr>
      </a:lvl3pPr>
      <a:lvl4pPr marL="301344" indent="-301344" algn="l" defTabSz="637845" rtl="0" eaLnBrk="1" latinLnBrk="0" hangingPunct="1">
        <a:lnSpc>
          <a:spcPct val="98000"/>
        </a:lnSpc>
        <a:spcBef>
          <a:spcPts val="0"/>
        </a:spcBef>
        <a:buFont typeface="+mj-lt"/>
        <a:buAutoNum type="arabicPeriod"/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632823" indent="-158206" algn="l" defTabSz="637845" rtl="0" eaLnBrk="1" latinLnBrk="0" hangingPunct="1">
        <a:lnSpc>
          <a:spcPct val="98000"/>
        </a:lnSpc>
        <a:spcBef>
          <a:spcPts val="0"/>
        </a:spcBef>
        <a:buFont typeface="Aptos" panose="020B00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1754076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6pPr>
      <a:lvl7pPr marL="2072998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7pPr>
      <a:lvl8pPr marL="2391921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8pPr>
      <a:lvl9pPr marL="2710844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indent="0" algn="l" defTabSz="637845" rtl="0" eaLnBrk="1" latinLnBrk="0" hangingPunct="1">
        <a:lnSpc>
          <a:spcPct val="98000"/>
        </a:lnSpc>
        <a:spcBef>
          <a:spcPts val="0"/>
        </a:spcBef>
        <a:buFont typeface="+mj-lt"/>
        <a:buNone/>
        <a:defRPr sz="1674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58206" indent="-158206" algn="l" defTabSz="637845" rtl="0" eaLnBrk="1" latinLnBrk="0" hangingPunct="1">
        <a:lnSpc>
          <a:spcPct val="98000"/>
        </a:lnSpc>
        <a:spcBef>
          <a:spcPts val="0"/>
        </a:spcBef>
        <a:buFont typeface="Aptos" panose="020B00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2pPr>
      <a:lvl3pPr marL="301344" indent="-160717" algn="l" defTabSz="637845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–"/>
        <a:defRPr sz="1674" kern="1200">
          <a:solidFill>
            <a:schemeClr val="tx1"/>
          </a:solidFill>
          <a:latin typeface="+mn-lt"/>
          <a:ea typeface="+mn-ea"/>
          <a:cs typeface="+mn-cs"/>
        </a:defRPr>
      </a:lvl3pPr>
      <a:lvl4pPr marL="301344" indent="-301344" algn="l" defTabSz="637845" rtl="0" eaLnBrk="1" latinLnBrk="0" hangingPunct="1">
        <a:lnSpc>
          <a:spcPct val="98000"/>
        </a:lnSpc>
        <a:spcBef>
          <a:spcPts val="0"/>
        </a:spcBef>
        <a:buFont typeface="+mj-lt"/>
        <a:buAutoNum type="arabicPeriod"/>
        <a:defRPr sz="1674" kern="1200">
          <a:solidFill>
            <a:schemeClr val="tx1"/>
          </a:solidFill>
          <a:latin typeface="+mn-lt"/>
          <a:ea typeface="+mn-ea"/>
          <a:cs typeface="+mn-cs"/>
        </a:defRPr>
      </a:lvl4pPr>
      <a:lvl5pPr marL="632823" indent="-158206" algn="l" defTabSz="637845" rtl="0" eaLnBrk="1" latinLnBrk="0" hangingPunct="1">
        <a:lnSpc>
          <a:spcPct val="98000"/>
        </a:lnSpc>
        <a:spcBef>
          <a:spcPts val="0"/>
        </a:spcBef>
        <a:buFont typeface="Aptos" panose="020B0004020202020204" pitchFamily="34" charset="0"/>
        <a:buChar char="•"/>
        <a:defRPr sz="1674" kern="1200">
          <a:solidFill>
            <a:schemeClr val="tx1"/>
          </a:solidFill>
          <a:latin typeface="+mn-lt"/>
          <a:ea typeface="+mn-ea"/>
          <a:cs typeface="+mn-cs"/>
        </a:defRPr>
      </a:lvl5pPr>
      <a:lvl6pPr marL="1754076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6pPr>
      <a:lvl7pPr marL="2072998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7pPr>
      <a:lvl8pPr marL="2391921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8pPr>
      <a:lvl9pPr marL="2710844" indent="-159462" algn="l" defTabSz="637845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0" userDrawn="1">
          <p15:clr>
            <a:srgbClr val="A4A3A4"/>
          </p15:clr>
        </p15:guide>
        <p15:guide id="2" pos="6554" userDrawn="1">
          <p15:clr>
            <a:srgbClr val="A4A3A4"/>
          </p15:clr>
        </p15:guide>
        <p15:guide id="3" orient="horz" pos="9344" userDrawn="1">
          <p15:clr>
            <a:srgbClr val="A4A3A4"/>
          </p15:clr>
        </p15:guide>
        <p15:guide id="4" orient="horz" pos="17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5DB7F70-5DA7-B57E-015E-081ED826B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08" y="60656"/>
            <a:ext cx="10587196" cy="6356499"/>
          </a:xfrm>
        </p:spPr>
        <p:txBody>
          <a:bodyPr/>
          <a:lstStyle/>
          <a:p>
            <a:r>
              <a:rPr lang="en-US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Early beta-lactam target attainment in critically ill </a:t>
            </a:r>
            <a:r>
              <a:rPr lang="en-US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patients            </a:t>
            </a:r>
            <a:r>
              <a:rPr lang="en-US" sz="2400" b="1" kern="10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P02455</a:t>
            </a:r>
            <a:endParaRPr lang="en-US" sz="24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</a:t>
            </a:r>
            <a:r>
              <a:rPr lang="en-US" sz="16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3-year  retrospective cohort study using therapeutic drug monitoring</a:t>
            </a:r>
            <a:endParaRPr lang="fr-BE" sz="1600" b="1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232459" lvl="7" indent="0">
              <a:buNone/>
            </a:pPr>
            <a:r>
              <a:rPr lang="en-US" sz="1182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N. Layios</a:t>
            </a:r>
            <a:r>
              <a:rPr lang="en-US" sz="1182" b="1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1182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 Pochon</a:t>
            </a:r>
            <a:r>
              <a:rPr lang="en-US" sz="1182" b="1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1182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Thys</a:t>
            </a:r>
            <a:r>
              <a:rPr lang="en-US" sz="1182" b="1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182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N. Maes</a:t>
            </a:r>
            <a:r>
              <a:rPr lang="en-US" sz="1182" b="1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1182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C. Meex</a:t>
            </a:r>
            <a:r>
              <a:rPr lang="en-US" sz="1182" b="1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endParaRPr lang="en-US" sz="1182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73361" lvl="4" indent="0">
              <a:buNone/>
            </a:pPr>
            <a:r>
              <a:rPr lang="en-US" sz="10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Department of Intensive Care,</a:t>
            </a:r>
            <a:r>
              <a:rPr lang="fr-BE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Analyst, </a:t>
            </a:r>
            <a:r>
              <a:rPr lang="en-US" sz="1000" kern="100" baseline="30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 exploitation department</a:t>
            </a:r>
            <a:r>
              <a:rPr lang="fr-BE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BE" sz="10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Biostatistics and Research Methods Center (B-STAT)</a:t>
            </a:r>
            <a:r>
              <a:rPr lang="fr-BE" sz="1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BE" sz="1000" kern="100" baseline="30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Department of Clinical Microbiology, University Hospital of Liege, Liege, Belgium</a:t>
            </a:r>
            <a:endParaRPr lang="fr-BE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6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Background</a:t>
            </a:r>
          </a:p>
          <a:p>
            <a:endParaRPr lang="fr-BE" sz="1600" b="1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Infected critically ill patients exhibit </a:t>
            </a: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unpredictable beta-lactam (BL) levels 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which have been associated with worse outcomes. Experts recommend obtaining routine </a:t>
            </a: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therapeutic drug monitoring (TDM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despite ongoing controversy about amelioration of target attainment or outcome with this approach. This retrospective study assessed </a:t>
            </a: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target attainment 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potential </a:t>
            </a: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modifications of treatment 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the currently used </a:t>
            </a:r>
            <a:r>
              <a:rPr lang="en-US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posologies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BL in our center with the aim of </a:t>
            </a:r>
            <a:r>
              <a:rPr lang="en-US" sz="1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streamlining</a:t>
            </a:r>
            <a:r>
              <a:rPr lang="en-US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TDM usage.</a:t>
            </a:r>
          </a:p>
          <a:p>
            <a:endParaRPr lang="en-US" sz="16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16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Methods</a:t>
            </a:r>
            <a:endParaRPr lang="fr-BE" sz="1600" b="1" u="sng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3447162-9685-FFCD-FDAE-322D54B54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42" y="5959955"/>
            <a:ext cx="10691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2BA954C7-5DD9-5F34-F1AD-8CEC3B8C8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069284"/>
              </p:ext>
            </p:extLst>
          </p:nvPr>
        </p:nvGraphicFramePr>
        <p:xfrm>
          <a:off x="1612107" y="2877000"/>
          <a:ext cx="6400800" cy="346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ZoneTexte 12">
            <a:extLst>
              <a:ext uri="{FF2B5EF4-FFF2-40B4-BE49-F238E27FC236}">
                <a16:creationId xmlns:a16="http://schemas.microsoft.com/office/drawing/2014/main" id="{60852986-DF97-C5FB-DF13-84BE7FDAFDD0}"/>
              </a:ext>
            </a:extLst>
          </p:cNvPr>
          <p:cNvSpPr txBox="1"/>
          <p:nvPr/>
        </p:nvSpPr>
        <p:spPr>
          <a:xfrm>
            <a:off x="35327" y="6439660"/>
            <a:ext cx="5064997" cy="1960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u="sng" dirty="0"/>
              <a:t>Results</a:t>
            </a:r>
          </a:p>
          <a:p>
            <a:r>
              <a:rPr lang="en-US" sz="1400" dirty="0"/>
              <a:t>Demographic and clinical characteristics of ICU stay are shown in  Table 1 for the 127 included patients.</a:t>
            </a:r>
          </a:p>
          <a:p>
            <a:r>
              <a:rPr lang="en-US" sz="1400" dirty="0"/>
              <a:t>Lower respiratory tract infections were  predominant (88.2%). Severity of illness was high as shown by median SOFA score 8.5, mechanical ventilation (84.3%)  and septic shock (28.3%), respectively.</a:t>
            </a:r>
          </a:p>
          <a:p>
            <a:endParaRPr lang="en-US" sz="1400" dirty="0"/>
          </a:p>
          <a:p>
            <a:endParaRPr lang="en-US" sz="1600" b="1" u="sng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52F7D3-8890-77CD-F106-950B2E9CCC22}"/>
              </a:ext>
            </a:extLst>
          </p:cNvPr>
          <p:cNvSpPr/>
          <p:nvPr/>
        </p:nvSpPr>
        <p:spPr>
          <a:xfrm>
            <a:off x="18622" y="1715256"/>
            <a:ext cx="10587196" cy="931635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0ECEB7E-90AE-B67B-220A-46FDF373953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680" t="3906" r="21654" b="34795"/>
          <a:stretch/>
        </p:blipFill>
        <p:spPr>
          <a:xfrm>
            <a:off x="199669" y="7963653"/>
            <a:ext cx="4267201" cy="4513101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45A2B832-6FC4-7B05-0458-36B87959A472}"/>
              </a:ext>
            </a:extLst>
          </p:cNvPr>
          <p:cNvSpPr txBox="1"/>
          <p:nvPr/>
        </p:nvSpPr>
        <p:spPr>
          <a:xfrm>
            <a:off x="5299741" y="7356814"/>
            <a:ext cx="5306077" cy="1689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400" dirty="0"/>
              <a:t>As shown in Table 2, </a:t>
            </a:r>
            <a:r>
              <a:rPr lang="en-US" sz="1400" b="1" dirty="0" err="1"/>
              <a:t>cefepim</a:t>
            </a:r>
            <a:r>
              <a:rPr lang="en-US" sz="1400" dirty="0"/>
              <a:t> was the most prescribed BL (59.1%) </a:t>
            </a:r>
          </a:p>
          <a:p>
            <a:pPr algn="l"/>
            <a:r>
              <a:rPr lang="en-US" sz="1400" dirty="0"/>
              <a:t>with a median plasma level of </a:t>
            </a:r>
            <a:r>
              <a:rPr lang="en-US" sz="1400" b="1" dirty="0"/>
              <a:t>36.8mg/l</a:t>
            </a:r>
            <a:r>
              <a:rPr lang="en-US" sz="1400" dirty="0"/>
              <a:t>. Median duration of antibiotic therapy and of first TDM sampling was 7 days and 42h, respectively.  </a:t>
            </a:r>
            <a:r>
              <a:rPr lang="en-US" sz="1400" b="1" dirty="0"/>
              <a:t>Early target attainment was observed in the majority (95%) </a:t>
            </a:r>
            <a:r>
              <a:rPr lang="en-US" sz="1400" dirty="0"/>
              <a:t>of patients with the currently used </a:t>
            </a:r>
            <a:r>
              <a:rPr lang="en-US" sz="1400" dirty="0" err="1"/>
              <a:t>posologies</a:t>
            </a:r>
            <a:r>
              <a:rPr lang="en-US" sz="1400" dirty="0"/>
              <a:t> of BL. Only 11% of treatment </a:t>
            </a:r>
            <a:r>
              <a:rPr lang="en-US" sz="1400" dirty="0" err="1"/>
              <a:t>posologies</a:t>
            </a:r>
            <a:r>
              <a:rPr lang="en-US" sz="1400" dirty="0"/>
              <a:t> were changed. At day 28, </a:t>
            </a:r>
            <a:r>
              <a:rPr lang="en-US" sz="1400" b="1" dirty="0"/>
              <a:t>clinical and microbiological cure </a:t>
            </a:r>
            <a:r>
              <a:rPr lang="en-US" sz="1400" dirty="0"/>
              <a:t>was obtained in </a:t>
            </a:r>
            <a:r>
              <a:rPr lang="en-US" sz="1400" b="1" dirty="0"/>
              <a:t>43%</a:t>
            </a:r>
            <a:r>
              <a:rPr lang="en-US" sz="1400" dirty="0"/>
              <a:t> and </a:t>
            </a:r>
            <a:r>
              <a:rPr lang="en-US" sz="1400" b="1" dirty="0"/>
              <a:t>61% </a:t>
            </a:r>
            <a:r>
              <a:rPr lang="en-US" sz="1400" dirty="0"/>
              <a:t>of patients, respectively.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C0E7185-8145-A7FD-A0C4-796F43998A70}"/>
              </a:ext>
            </a:extLst>
          </p:cNvPr>
          <p:cNvSpPr txBox="1"/>
          <p:nvPr/>
        </p:nvSpPr>
        <p:spPr>
          <a:xfrm>
            <a:off x="5761703" y="10225548"/>
            <a:ext cx="65" cy="4904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4ECF56-64B6-FCB9-69BE-2DCFB3926812}"/>
              </a:ext>
            </a:extLst>
          </p:cNvPr>
          <p:cNvSpPr/>
          <p:nvPr/>
        </p:nvSpPr>
        <p:spPr>
          <a:xfrm>
            <a:off x="9133" y="6701328"/>
            <a:ext cx="5064997" cy="123386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CAE23C-E929-6821-BF74-B8EE9BEFA6AB}"/>
              </a:ext>
            </a:extLst>
          </p:cNvPr>
          <p:cNvSpPr/>
          <p:nvPr/>
        </p:nvSpPr>
        <p:spPr>
          <a:xfrm>
            <a:off x="5280924" y="7277232"/>
            <a:ext cx="5306077" cy="17988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tx1"/>
              </a:solidFill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BEF80FB3-7B99-9401-EC1F-A74F49A038A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4966" t="9847" r="7120" b="65152"/>
          <a:stretch/>
        </p:blipFill>
        <p:spPr>
          <a:xfrm>
            <a:off x="4898481" y="9301364"/>
            <a:ext cx="5707337" cy="29908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5F5F44A-CED1-460A-4E7A-9580AF869682}"/>
              </a:ext>
            </a:extLst>
          </p:cNvPr>
          <p:cNvSpPr txBox="1"/>
          <p:nvPr/>
        </p:nvSpPr>
        <p:spPr>
          <a:xfrm>
            <a:off x="64168" y="12577011"/>
            <a:ext cx="1173398" cy="2412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600" b="1" u="sng" dirty="0"/>
              <a:t>Conclusions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3126F2-19BD-DD48-B773-B82599998416}"/>
              </a:ext>
            </a:extLst>
          </p:cNvPr>
          <p:cNvSpPr txBox="1"/>
          <p:nvPr/>
        </p:nvSpPr>
        <p:spPr>
          <a:xfrm>
            <a:off x="35328" y="12930264"/>
            <a:ext cx="10551674" cy="7238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/>
              <a:t>Currently used </a:t>
            </a:r>
            <a:r>
              <a:rPr lang="en-US" sz="1600" b="1" dirty="0" err="1"/>
              <a:t>posologies</a:t>
            </a:r>
            <a:r>
              <a:rPr lang="en-US" sz="1600" b="1" dirty="0"/>
              <a:t> of BL enable early target attainment in a majority of critically ill patients without augmented renal clearance. TDM streamlining is feasible but more importantly, further insight into higher-than-expected plasma levels is warranted in view of potential side effects (costs, toxicity).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E4EBA8-E19F-498C-DBA2-BC9A1878E080}"/>
              </a:ext>
            </a:extLst>
          </p:cNvPr>
          <p:cNvSpPr txBox="1"/>
          <p:nvPr/>
        </p:nvSpPr>
        <p:spPr>
          <a:xfrm>
            <a:off x="9133" y="13854631"/>
            <a:ext cx="6053773" cy="2111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400" b="1" dirty="0"/>
              <a:t>References: </a:t>
            </a:r>
            <a:r>
              <a:rPr lang="en-US" sz="1400" i="1" dirty="0"/>
              <a:t>Taccone, Crit Care 2010; Roberts, CID 2014; Abdul-Aziz ICM 2020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568998114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Personnalisé 1">
      <a:dk1>
        <a:srgbClr val="000000"/>
      </a:dk1>
      <a:lt1>
        <a:srgbClr val="FFFFFF"/>
      </a:lt1>
      <a:dk2>
        <a:srgbClr val="4B4B4B"/>
      </a:dk2>
      <a:lt2>
        <a:srgbClr val="B9B9B9"/>
      </a:lt2>
      <a:accent1>
        <a:srgbClr val="00C8AF"/>
      </a:accent1>
      <a:accent2>
        <a:srgbClr val="6B2885"/>
      </a:accent2>
      <a:accent3>
        <a:srgbClr val="405BD1"/>
      </a:accent3>
      <a:accent4>
        <a:srgbClr val="F5239B"/>
      </a:accent4>
      <a:accent5>
        <a:srgbClr val="FFDC00"/>
      </a:accent5>
      <a:accent6>
        <a:srgbClr val="FF4B32"/>
      </a:accent6>
      <a:hlink>
        <a:srgbClr val="000000"/>
      </a:hlink>
      <a:folHlink>
        <a:srgbClr val="000000"/>
      </a:folHlink>
    </a:clrScheme>
    <a:fontScheme name="ESCMID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7" id="{F15580A7-0B99-AD48-9102-328455501431}" vid="{8CEFD143-2162-E148-BEDE-2BE40253D8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594130A2AF244FBF3F304D904ED593" ma:contentTypeVersion="18" ma:contentTypeDescription="Ein neues Dokument erstellen." ma:contentTypeScope="" ma:versionID="9c227ad3ab8d826471e210bb857ebfda">
  <xsd:schema xmlns:xsd="http://www.w3.org/2001/XMLSchema" xmlns:xs="http://www.w3.org/2001/XMLSchema" xmlns:p="http://schemas.microsoft.com/office/2006/metadata/properties" xmlns:ns2="c9077d15-72ed-4fec-bcfe-3472729e9195" xmlns:ns3="bc24777f-78b6-4f3c-a73a-d5fa08e4d537" targetNamespace="http://schemas.microsoft.com/office/2006/metadata/properties" ma:root="true" ma:fieldsID="2a0acd45fe6cc66a06723547185abeb0" ns2:_="" ns3:_="">
    <xsd:import namespace="c9077d15-72ed-4fec-bcfe-3472729e9195"/>
    <xsd:import namespace="bc24777f-78b6-4f3c-a73a-d5fa08e4d5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77d15-72ed-4fec-bcfe-3472729e9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7fbe3b91-0d7a-4fca-85de-75d49bc052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4777f-78b6-4f3c-a73a-d5fa08e4d537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23888c3-3691-4ee2-9093-74875a1c94d8}" ma:internalName="TaxCatchAll" ma:showField="CatchAllData" ma:web="bc24777f-78b6-4f3c-a73a-d5fa08e4d5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24777f-78b6-4f3c-a73a-d5fa08e4d537" xsi:nil="true"/>
    <lcf76f155ced4ddcb4097134ff3c332f xmlns="c9077d15-72ed-4fec-bcfe-3472729e91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07666F-7226-424F-A3BC-37C1C016B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077d15-72ed-4fec-bcfe-3472729e9195"/>
    <ds:schemaRef ds:uri="bc24777f-78b6-4f3c-a73a-d5fa08e4d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26B806-0237-4942-A1FD-5C97285908C2}">
  <ds:schemaRefs>
    <ds:schemaRef ds:uri="http://purl.org/dc/elements/1.1/"/>
    <ds:schemaRef ds:uri="bc24777f-78b6-4f3c-a73a-d5fa08e4d537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c9077d15-72ed-4fec-bcfe-3472729e919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Poster A3 ESCMID V2</Template>
  <TotalTime>6227</TotalTime>
  <Words>449</Words>
  <Application>Microsoft Macintosh PowerPoint</Application>
  <PresentationFormat>Personnalisé</PresentationFormat>
  <Paragraphs>36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Arial</vt:lpstr>
      <vt:lpstr>Courier New</vt:lpstr>
      <vt:lpstr>Benutzerdefiniertes Design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Magdalena Krzyzaniak</dc:creator>
  <dc:description>erstellt durch Vorlagenbauer.ch</dc:description>
  <cp:lastModifiedBy>layios nathalie</cp:lastModifiedBy>
  <cp:revision>32</cp:revision>
  <dcterms:created xsi:type="dcterms:W3CDTF">2024-10-14T11:06:54Z</dcterms:created>
  <dcterms:modified xsi:type="dcterms:W3CDTF">2025-03-12T13:25:16Z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0x0101000E594130A2AF244FBF3F304D904ED593</vt:lpwstr>
  </property>
  <property fmtid="{D5CDD505-2E9C-101B-9397-08002B2CF9AE}" pid="3" name="MediaServiceImageTags">
    <vt:lpwstr/>
  </property>
</Properties>
</file>