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8" r:id="rId3"/>
    <p:sldId id="261" r:id="rId4"/>
    <p:sldId id="267" r:id="rId5"/>
    <p:sldId id="264" r:id="rId6"/>
    <p:sldId id="265" r:id="rId7"/>
    <p:sldId id="279" r:id="rId8"/>
    <p:sldId id="277" r:id="rId9"/>
    <p:sldId id="280" r:id="rId10"/>
    <p:sldId id="270" r:id="rId11"/>
    <p:sldId id="272" r:id="rId12"/>
    <p:sldId id="271" r:id="rId13"/>
    <p:sldId id="273" r:id="rId14"/>
    <p:sldId id="262" r:id="rId15"/>
    <p:sldId id="278" r:id="rId16"/>
    <p:sldId id="269" r:id="rId17"/>
    <p:sldId id="281" r:id="rId18"/>
    <p:sldId id="266" r:id="rId19"/>
    <p:sldId id="276" r:id="rId2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6A61"/>
    <a:srgbClr val="B3928B"/>
    <a:srgbClr val="D9C0B4"/>
    <a:srgbClr val="AFB3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EE4D2A-33E6-4E58-B6E0-7ABEBA5AFB91}" v="17" dt="2025-02-10T07:27:22.0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460" autoAdjust="0"/>
  </p:normalViewPr>
  <p:slideViewPr>
    <p:cSldViewPr snapToGrid="0">
      <p:cViewPr>
        <p:scale>
          <a:sx n="60" d="100"/>
          <a:sy n="60" d="100"/>
        </p:scale>
        <p:origin x="1056" y="-108"/>
      </p:cViewPr>
      <p:guideLst/>
    </p:cSldViewPr>
  </p:slideViewPr>
  <p:notesTextViewPr>
    <p:cViewPr>
      <p:scale>
        <a:sx n="75" d="100"/>
        <a:sy n="75" d="100"/>
      </p:scale>
      <p:origin x="0" y="-438"/>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yen Fanny" userId="d6e4f5f1-297b-4bb2-81c6-83bfc4b93e0e" providerId="ADAL" clId="{95EE4D2A-33E6-4E58-B6E0-7ABEBA5AFB91}"/>
    <pc:docChg chg="undo custSel addSld modSld sldOrd">
      <pc:chgData name="Royen Fanny" userId="d6e4f5f1-297b-4bb2-81c6-83bfc4b93e0e" providerId="ADAL" clId="{95EE4D2A-33E6-4E58-B6E0-7ABEBA5AFB91}" dt="2025-02-10T07:31:27.565" v="928" actId="1076"/>
      <pc:docMkLst>
        <pc:docMk/>
      </pc:docMkLst>
      <pc:sldChg chg="addSp delSp modSp add mod ord">
        <pc:chgData name="Royen Fanny" userId="d6e4f5f1-297b-4bb2-81c6-83bfc4b93e0e" providerId="ADAL" clId="{95EE4D2A-33E6-4E58-B6E0-7ABEBA5AFB91}" dt="2025-02-10T07:23:26.673" v="758" actId="207"/>
        <pc:sldMkLst>
          <pc:docMk/>
          <pc:sldMk cId="1166778835" sldId="265"/>
        </pc:sldMkLst>
        <pc:spChg chg="add mod">
          <ac:chgData name="Royen Fanny" userId="d6e4f5f1-297b-4bb2-81c6-83bfc4b93e0e" providerId="ADAL" clId="{95EE4D2A-33E6-4E58-B6E0-7ABEBA5AFB91}" dt="2025-02-09T18:27:01.774" v="58" actId="1076"/>
          <ac:spMkLst>
            <pc:docMk/>
            <pc:sldMk cId="1166778835" sldId="265"/>
            <ac:spMk id="3" creationId="{417B4BE3-C8FF-1620-5287-AC8DFB99B3DA}"/>
          </ac:spMkLst>
        </pc:spChg>
        <pc:spChg chg="add del">
          <ac:chgData name="Royen Fanny" userId="d6e4f5f1-297b-4bb2-81c6-83bfc4b93e0e" providerId="ADAL" clId="{95EE4D2A-33E6-4E58-B6E0-7ABEBA5AFB91}" dt="2025-02-10T07:22:47.514" v="655" actId="21"/>
          <ac:spMkLst>
            <pc:docMk/>
            <pc:sldMk cId="1166778835" sldId="265"/>
            <ac:spMk id="4" creationId="{8D993D44-9DAA-BC79-9CC5-094936C3E0B9}"/>
          </ac:spMkLst>
        </pc:spChg>
        <pc:spChg chg="add mod">
          <ac:chgData name="Royen Fanny" userId="d6e4f5f1-297b-4bb2-81c6-83bfc4b93e0e" providerId="ADAL" clId="{95EE4D2A-33E6-4E58-B6E0-7ABEBA5AFB91}" dt="2025-02-10T07:23:04.552" v="753" actId="20577"/>
          <ac:spMkLst>
            <pc:docMk/>
            <pc:sldMk cId="1166778835" sldId="265"/>
            <ac:spMk id="7" creationId="{0F39D4CF-7CAB-E2C1-760E-2F49AFCD35F6}"/>
          </ac:spMkLst>
        </pc:spChg>
        <pc:spChg chg="add mod ord">
          <ac:chgData name="Royen Fanny" userId="d6e4f5f1-297b-4bb2-81c6-83bfc4b93e0e" providerId="ADAL" clId="{95EE4D2A-33E6-4E58-B6E0-7ABEBA5AFB91}" dt="2025-02-10T07:23:26.673" v="758" actId="207"/>
          <ac:spMkLst>
            <pc:docMk/>
            <pc:sldMk cId="1166778835" sldId="265"/>
            <ac:spMk id="14" creationId="{9F3AB1B3-0C46-103C-BDB5-805A88C7A3B8}"/>
          </ac:spMkLst>
        </pc:spChg>
        <pc:picChg chg="add mod">
          <ac:chgData name="Royen Fanny" userId="d6e4f5f1-297b-4bb2-81c6-83bfc4b93e0e" providerId="ADAL" clId="{95EE4D2A-33E6-4E58-B6E0-7ABEBA5AFB91}" dt="2025-02-09T18:26:51.525" v="56" actId="1076"/>
          <ac:picMkLst>
            <pc:docMk/>
            <pc:sldMk cId="1166778835" sldId="265"/>
            <ac:picMk id="6" creationId="{0C716B69-4408-AEE5-FEEB-BA41F80F5E35}"/>
          </ac:picMkLst>
        </pc:picChg>
        <pc:picChg chg="del">
          <ac:chgData name="Royen Fanny" userId="d6e4f5f1-297b-4bb2-81c6-83bfc4b93e0e" providerId="ADAL" clId="{95EE4D2A-33E6-4E58-B6E0-7ABEBA5AFB91}" dt="2025-02-09T18:25:45.140" v="3" actId="478"/>
          <ac:picMkLst>
            <pc:docMk/>
            <pc:sldMk cId="1166778835" sldId="265"/>
            <ac:picMk id="8" creationId="{D8A743AA-B0C8-20ED-5C34-1FDDF674A662}"/>
          </ac:picMkLst>
        </pc:picChg>
        <pc:picChg chg="add del mod">
          <ac:chgData name="Royen Fanny" userId="d6e4f5f1-297b-4bb2-81c6-83bfc4b93e0e" providerId="ADAL" clId="{95EE4D2A-33E6-4E58-B6E0-7ABEBA5AFB91}" dt="2025-02-10T07:22:58.780" v="741" actId="1038"/>
          <ac:picMkLst>
            <pc:docMk/>
            <pc:sldMk cId="1166778835" sldId="265"/>
            <ac:picMk id="9" creationId="{C88FD365-EA6F-D0FA-6644-538DF0F97904}"/>
          </ac:picMkLst>
        </pc:picChg>
        <pc:picChg chg="add del mod">
          <ac:chgData name="Royen Fanny" userId="d6e4f5f1-297b-4bb2-81c6-83bfc4b93e0e" providerId="ADAL" clId="{95EE4D2A-33E6-4E58-B6E0-7ABEBA5AFB91}" dt="2025-02-10T07:22:58.780" v="741" actId="1038"/>
          <ac:picMkLst>
            <pc:docMk/>
            <pc:sldMk cId="1166778835" sldId="265"/>
            <ac:picMk id="11" creationId="{9C795415-ED76-0213-08B9-1D29206F9F81}"/>
          </ac:picMkLst>
        </pc:picChg>
        <pc:picChg chg="add del mod">
          <ac:chgData name="Royen Fanny" userId="d6e4f5f1-297b-4bb2-81c6-83bfc4b93e0e" providerId="ADAL" clId="{95EE4D2A-33E6-4E58-B6E0-7ABEBA5AFB91}" dt="2025-02-10T07:22:58.780" v="741" actId="1038"/>
          <ac:picMkLst>
            <pc:docMk/>
            <pc:sldMk cId="1166778835" sldId="265"/>
            <ac:picMk id="13" creationId="{193F1371-9D3C-581B-92AE-89155295AC42}"/>
          </ac:picMkLst>
        </pc:picChg>
        <pc:cxnChg chg="add mod">
          <ac:chgData name="Royen Fanny" userId="d6e4f5f1-297b-4bb2-81c6-83bfc4b93e0e" providerId="ADAL" clId="{95EE4D2A-33E6-4E58-B6E0-7ABEBA5AFB91}" dt="2025-02-09T18:26:56.445" v="57" actId="1076"/>
          <ac:cxnSpMkLst>
            <pc:docMk/>
            <pc:sldMk cId="1166778835" sldId="265"/>
            <ac:cxnSpMk id="2" creationId="{79EC0151-3573-1C02-34E3-47E05D81AD24}"/>
          </ac:cxnSpMkLst>
        </pc:cxnChg>
        <pc:cxnChg chg="add mod">
          <ac:chgData name="Royen Fanny" userId="d6e4f5f1-297b-4bb2-81c6-83bfc4b93e0e" providerId="ADAL" clId="{95EE4D2A-33E6-4E58-B6E0-7ABEBA5AFB91}" dt="2025-02-09T18:26:35.466" v="54" actId="1035"/>
          <ac:cxnSpMkLst>
            <pc:docMk/>
            <pc:sldMk cId="1166778835" sldId="265"/>
            <ac:cxnSpMk id="5" creationId="{6602169B-9110-8BF2-58A3-4771C0044C83}"/>
          </ac:cxnSpMkLst>
        </pc:cxnChg>
      </pc:sldChg>
      <pc:sldChg chg="addSp delSp modSp add mod ord">
        <pc:chgData name="Royen Fanny" userId="d6e4f5f1-297b-4bb2-81c6-83bfc4b93e0e" providerId="ADAL" clId="{95EE4D2A-33E6-4E58-B6E0-7ABEBA5AFB91}" dt="2025-02-10T07:31:27.565" v="928" actId="1076"/>
        <pc:sldMkLst>
          <pc:docMk/>
          <pc:sldMk cId="3695192118" sldId="266"/>
        </pc:sldMkLst>
        <pc:spChg chg="add mod">
          <ac:chgData name="Royen Fanny" userId="d6e4f5f1-297b-4bb2-81c6-83bfc4b93e0e" providerId="ADAL" clId="{95EE4D2A-33E6-4E58-B6E0-7ABEBA5AFB91}" dt="2025-02-10T07:24:14.831" v="762"/>
          <ac:spMkLst>
            <pc:docMk/>
            <pc:sldMk cId="3695192118" sldId="266"/>
            <ac:spMk id="2" creationId="{E4319BBD-2AA1-90E4-9ABE-8E05832524E2}"/>
          </ac:spMkLst>
        </pc:spChg>
        <pc:spChg chg="del mod">
          <ac:chgData name="Royen Fanny" userId="d6e4f5f1-297b-4bb2-81c6-83bfc4b93e0e" providerId="ADAL" clId="{95EE4D2A-33E6-4E58-B6E0-7ABEBA5AFB91}" dt="2025-02-10T07:24:14.152" v="761" actId="478"/>
          <ac:spMkLst>
            <pc:docMk/>
            <pc:sldMk cId="3695192118" sldId="266"/>
            <ac:spMk id="3" creationId="{70F2FB60-F631-26F3-3767-4DFBB1FD5528}"/>
          </ac:spMkLst>
        </pc:spChg>
        <pc:spChg chg="del mod">
          <ac:chgData name="Royen Fanny" userId="d6e4f5f1-297b-4bb2-81c6-83bfc4b93e0e" providerId="ADAL" clId="{95EE4D2A-33E6-4E58-B6E0-7ABEBA5AFB91}" dt="2025-02-10T07:24:13.219" v="760" actId="21"/>
          <ac:spMkLst>
            <pc:docMk/>
            <pc:sldMk cId="3695192118" sldId="266"/>
            <ac:spMk id="4" creationId="{E4319BBD-2AA1-90E4-9ABE-8E05832524E2}"/>
          </ac:spMkLst>
        </pc:spChg>
        <pc:spChg chg="del">
          <ac:chgData name="Royen Fanny" userId="d6e4f5f1-297b-4bb2-81c6-83bfc4b93e0e" providerId="ADAL" clId="{95EE4D2A-33E6-4E58-B6E0-7ABEBA5AFB91}" dt="2025-02-09T18:29:52.504" v="66" actId="478"/>
          <ac:spMkLst>
            <pc:docMk/>
            <pc:sldMk cId="3695192118" sldId="266"/>
            <ac:spMk id="7" creationId="{8455B73A-B693-E9AE-E7FA-F3076B8B1B8C}"/>
          </ac:spMkLst>
        </pc:spChg>
        <pc:spChg chg="add del mod">
          <ac:chgData name="Royen Fanny" userId="d6e4f5f1-297b-4bb2-81c6-83bfc4b93e0e" providerId="ADAL" clId="{95EE4D2A-33E6-4E58-B6E0-7ABEBA5AFB91}" dt="2025-02-10T07:24:14.152" v="761" actId="478"/>
          <ac:spMkLst>
            <pc:docMk/>
            <pc:sldMk cId="3695192118" sldId="266"/>
            <ac:spMk id="8" creationId="{6F309D4A-A90E-6816-70E1-805CB39FC28B}"/>
          </ac:spMkLst>
        </pc:spChg>
        <pc:spChg chg="add del mod">
          <ac:chgData name="Royen Fanny" userId="d6e4f5f1-297b-4bb2-81c6-83bfc4b93e0e" providerId="ADAL" clId="{95EE4D2A-33E6-4E58-B6E0-7ABEBA5AFB91}" dt="2025-02-10T07:24:14.152" v="761" actId="478"/>
          <ac:spMkLst>
            <pc:docMk/>
            <pc:sldMk cId="3695192118" sldId="266"/>
            <ac:spMk id="9" creationId="{8DAFE05E-CEF9-8CF5-3EF6-91E2E864A5AB}"/>
          </ac:spMkLst>
        </pc:spChg>
        <pc:spChg chg="add del mod">
          <ac:chgData name="Royen Fanny" userId="d6e4f5f1-297b-4bb2-81c6-83bfc4b93e0e" providerId="ADAL" clId="{95EE4D2A-33E6-4E58-B6E0-7ABEBA5AFB91}" dt="2025-02-09T18:30:59.398" v="147" actId="478"/>
          <ac:spMkLst>
            <pc:docMk/>
            <pc:sldMk cId="3695192118" sldId="266"/>
            <ac:spMk id="10" creationId="{DED858FA-821D-B9D5-A347-F6D0F3E62289}"/>
          </ac:spMkLst>
        </pc:spChg>
        <pc:spChg chg="add del mod">
          <ac:chgData name="Royen Fanny" userId="d6e4f5f1-297b-4bb2-81c6-83bfc4b93e0e" providerId="ADAL" clId="{95EE4D2A-33E6-4E58-B6E0-7ABEBA5AFB91}" dt="2025-02-10T07:24:14.152" v="761" actId="478"/>
          <ac:spMkLst>
            <pc:docMk/>
            <pc:sldMk cId="3695192118" sldId="266"/>
            <ac:spMk id="11" creationId="{A1863C11-89D8-52B7-1268-37A5E17F08AD}"/>
          </ac:spMkLst>
        </pc:spChg>
        <pc:spChg chg="add del mod">
          <ac:chgData name="Royen Fanny" userId="d6e4f5f1-297b-4bb2-81c6-83bfc4b93e0e" providerId="ADAL" clId="{95EE4D2A-33E6-4E58-B6E0-7ABEBA5AFB91}" dt="2025-02-10T07:24:14.152" v="761" actId="478"/>
          <ac:spMkLst>
            <pc:docMk/>
            <pc:sldMk cId="3695192118" sldId="266"/>
            <ac:spMk id="12" creationId="{CF167F75-62A0-5378-3BE2-E1E2CA70C2D1}"/>
          </ac:spMkLst>
        </pc:spChg>
        <pc:spChg chg="add del mod">
          <ac:chgData name="Royen Fanny" userId="d6e4f5f1-297b-4bb2-81c6-83bfc4b93e0e" providerId="ADAL" clId="{95EE4D2A-33E6-4E58-B6E0-7ABEBA5AFB91}" dt="2025-02-10T07:24:14.152" v="761" actId="478"/>
          <ac:spMkLst>
            <pc:docMk/>
            <pc:sldMk cId="3695192118" sldId="266"/>
            <ac:spMk id="13" creationId="{EBA4EC4A-4C8C-9491-2F61-5CD2AD18B4DA}"/>
          </ac:spMkLst>
        </pc:spChg>
        <pc:spChg chg="add del mod">
          <ac:chgData name="Royen Fanny" userId="d6e4f5f1-297b-4bb2-81c6-83bfc4b93e0e" providerId="ADAL" clId="{95EE4D2A-33E6-4E58-B6E0-7ABEBA5AFB91}" dt="2025-02-10T07:30:26.370" v="922" actId="478"/>
          <ac:spMkLst>
            <pc:docMk/>
            <pc:sldMk cId="3695192118" sldId="266"/>
            <ac:spMk id="14" creationId="{8E740DAF-9F54-5749-FAD5-E0219C0354BE}"/>
          </ac:spMkLst>
        </pc:spChg>
        <pc:picChg chg="del">
          <ac:chgData name="Royen Fanny" userId="d6e4f5f1-297b-4bb2-81c6-83bfc4b93e0e" providerId="ADAL" clId="{95EE4D2A-33E6-4E58-B6E0-7ABEBA5AFB91}" dt="2025-02-09T18:29:53.751" v="67" actId="478"/>
          <ac:picMkLst>
            <pc:docMk/>
            <pc:sldMk cId="3695192118" sldId="266"/>
            <ac:picMk id="6" creationId="{8FA8BE77-3599-D806-828A-F3B0747AF922}"/>
          </ac:picMkLst>
        </pc:picChg>
        <pc:picChg chg="add del mod">
          <ac:chgData name="Royen Fanny" userId="d6e4f5f1-297b-4bb2-81c6-83bfc4b93e0e" providerId="ADAL" clId="{95EE4D2A-33E6-4E58-B6E0-7ABEBA5AFB91}" dt="2025-02-10T07:25:41.136" v="772" actId="478"/>
          <ac:picMkLst>
            <pc:docMk/>
            <pc:sldMk cId="3695192118" sldId="266"/>
            <ac:picMk id="6" creationId="{D9452CB4-EA1D-AF13-2A8A-8ECA54089D2A}"/>
          </ac:picMkLst>
        </pc:picChg>
        <pc:picChg chg="add del mod">
          <ac:chgData name="Royen Fanny" userId="d6e4f5f1-297b-4bb2-81c6-83bfc4b93e0e" providerId="ADAL" clId="{95EE4D2A-33E6-4E58-B6E0-7ABEBA5AFB91}" dt="2025-02-10T07:25:39.506" v="771" actId="478"/>
          <ac:picMkLst>
            <pc:docMk/>
            <pc:sldMk cId="3695192118" sldId="266"/>
            <ac:picMk id="10" creationId="{83F04646-6819-B25B-B295-C373A75B35BF}"/>
          </ac:picMkLst>
        </pc:picChg>
        <pc:picChg chg="add mod modCrop">
          <ac:chgData name="Royen Fanny" userId="d6e4f5f1-297b-4bb2-81c6-83bfc4b93e0e" providerId="ADAL" clId="{95EE4D2A-33E6-4E58-B6E0-7ABEBA5AFB91}" dt="2025-02-10T07:31:27.565" v="928" actId="1076"/>
          <ac:picMkLst>
            <pc:docMk/>
            <pc:sldMk cId="3695192118" sldId="266"/>
            <ac:picMk id="16" creationId="{51C5D32B-C0B5-0D22-0A5A-CA2EF72FD44C}"/>
          </ac:picMkLst>
        </pc:picChg>
        <pc:cxnChg chg="del">
          <ac:chgData name="Royen Fanny" userId="d6e4f5f1-297b-4bb2-81c6-83bfc4b93e0e" providerId="ADAL" clId="{95EE4D2A-33E6-4E58-B6E0-7ABEBA5AFB91}" dt="2025-02-09T18:30:13.667" v="73" actId="478"/>
          <ac:cxnSpMkLst>
            <pc:docMk/>
            <pc:sldMk cId="3695192118" sldId="266"/>
            <ac:cxnSpMk id="2" creationId="{1B2E1EBE-DA77-18AA-67FC-34FA16E838B8}"/>
          </ac:cxnSpMkLst>
        </pc:cxnChg>
        <pc:cxnChg chg="del">
          <ac:chgData name="Royen Fanny" userId="d6e4f5f1-297b-4bb2-81c6-83bfc4b93e0e" providerId="ADAL" clId="{95EE4D2A-33E6-4E58-B6E0-7ABEBA5AFB91}" dt="2025-02-09T18:30:15.504" v="74" actId="478"/>
          <ac:cxnSpMkLst>
            <pc:docMk/>
            <pc:sldMk cId="3695192118" sldId="266"/>
            <ac:cxnSpMk id="5" creationId="{CDBAEDB0-0C2F-D553-E6CF-03FE2496A117}"/>
          </ac:cxnSpMkLst>
        </pc:cxnChg>
      </pc:sldChg>
      <pc:sldChg chg="addSp delSp modSp add mod ord">
        <pc:chgData name="Royen Fanny" userId="d6e4f5f1-297b-4bb2-81c6-83bfc4b93e0e" providerId="ADAL" clId="{95EE4D2A-33E6-4E58-B6E0-7ABEBA5AFB91}" dt="2025-02-10T07:20:40.065" v="633" actId="1076"/>
        <pc:sldMkLst>
          <pc:docMk/>
          <pc:sldMk cId="2318963327" sldId="267"/>
        </pc:sldMkLst>
        <pc:picChg chg="add mod">
          <ac:chgData name="Royen Fanny" userId="d6e4f5f1-297b-4bb2-81c6-83bfc4b93e0e" providerId="ADAL" clId="{95EE4D2A-33E6-4E58-B6E0-7ABEBA5AFB91}" dt="2025-02-10T07:20:40.065" v="633" actId="1076"/>
          <ac:picMkLst>
            <pc:docMk/>
            <pc:sldMk cId="2318963327" sldId="267"/>
            <ac:picMk id="3" creationId="{AF0572AB-3607-4AA6-19B8-FFF6E11B4A38}"/>
          </ac:picMkLst>
        </pc:picChg>
        <pc:picChg chg="del">
          <ac:chgData name="Royen Fanny" userId="d6e4f5f1-297b-4bb2-81c6-83bfc4b93e0e" providerId="ADAL" clId="{95EE4D2A-33E6-4E58-B6E0-7ABEBA5AFB91}" dt="2025-02-10T05:54:27.356" v="628" actId="478"/>
          <ac:picMkLst>
            <pc:docMk/>
            <pc:sldMk cId="2318963327" sldId="267"/>
            <ac:picMk id="8" creationId="{9EF66BF9-7D69-E3DF-452F-188426BB5F37}"/>
          </ac:picMkLst>
        </pc:picChg>
      </pc:sldChg>
      <pc:sldChg chg="addSp delSp modSp add mod ord">
        <pc:chgData name="Royen Fanny" userId="d6e4f5f1-297b-4bb2-81c6-83bfc4b93e0e" providerId="ADAL" clId="{95EE4D2A-33E6-4E58-B6E0-7ABEBA5AFB91}" dt="2025-02-10T07:27:04.058" v="790" actId="1076"/>
        <pc:sldMkLst>
          <pc:docMk/>
          <pc:sldMk cId="440227992" sldId="268"/>
        </pc:sldMkLst>
        <pc:spChg chg="mod">
          <ac:chgData name="Royen Fanny" userId="d6e4f5f1-297b-4bb2-81c6-83bfc4b93e0e" providerId="ADAL" clId="{95EE4D2A-33E6-4E58-B6E0-7ABEBA5AFB91}" dt="2025-02-10T07:26:10.729" v="780" actId="20577"/>
          <ac:spMkLst>
            <pc:docMk/>
            <pc:sldMk cId="440227992" sldId="268"/>
            <ac:spMk id="3" creationId="{2BA89F4C-1847-1496-71E8-212301C7856C}"/>
          </ac:spMkLst>
        </pc:spChg>
        <pc:picChg chg="del">
          <ac:chgData name="Royen Fanny" userId="d6e4f5f1-297b-4bb2-81c6-83bfc4b93e0e" providerId="ADAL" clId="{95EE4D2A-33E6-4E58-B6E0-7ABEBA5AFB91}" dt="2025-02-10T07:26:08.249" v="776" actId="478"/>
          <ac:picMkLst>
            <pc:docMk/>
            <pc:sldMk cId="440227992" sldId="268"/>
            <ac:picMk id="6" creationId="{FC2B5037-92C1-2907-0626-99AB71E1E058}"/>
          </ac:picMkLst>
        </pc:picChg>
        <pc:picChg chg="add mod">
          <ac:chgData name="Royen Fanny" userId="d6e4f5f1-297b-4bb2-81c6-83bfc4b93e0e" providerId="ADAL" clId="{95EE4D2A-33E6-4E58-B6E0-7ABEBA5AFB91}" dt="2025-02-10T07:27:04.058" v="790" actId="1076"/>
          <ac:picMkLst>
            <pc:docMk/>
            <pc:sldMk cId="440227992" sldId="268"/>
            <ac:picMk id="10" creationId="{BB34B161-53F6-ED9C-5EE3-D2B60D50AED6}"/>
          </ac:picMkLst>
        </pc:picChg>
      </pc:sldChg>
      <pc:sldChg chg="addSp delSp modSp add mod">
        <pc:chgData name="Royen Fanny" userId="d6e4f5f1-297b-4bb2-81c6-83bfc4b93e0e" providerId="ADAL" clId="{95EE4D2A-33E6-4E58-B6E0-7ABEBA5AFB91}" dt="2025-02-10T07:30:21.924" v="921" actId="1076"/>
        <pc:sldMkLst>
          <pc:docMk/>
          <pc:sldMk cId="1358912387" sldId="269"/>
        </pc:sldMkLst>
        <pc:spChg chg="del mod">
          <ac:chgData name="Royen Fanny" userId="d6e4f5f1-297b-4bb2-81c6-83bfc4b93e0e" providerId="ADAL" clId="{95EE4D2A-33E6-4E58-B6E0-7ABEBA5AFB91}" dt="2025-02-10T07:30:02.342" v="915" actId="478"/>
          <ac:spMkLst>
            <pc:docMk/>
            <pc:sldMk cId="1358912387" sldId="269"/>
            <ac:spMk id="14" creationId="{794B86E4-F054-5A7F-83A5-38E15EF9711F}"/>
          </ac:spMkLst>
        </pc:spChg>
        <pc:picChg chg="add mod modCrop">
          <ac:chgData name="Royen Fanny" userId="d6e4f5f1-297b-4bb2-81c6-83bfc4b93e0e" providerId="ADAL" clId="{95EE4D2A-33E6-4E58-B6E0-7ABEBA5AFB91}" dt="2025-02-10T07:30:21.924" v="921" actId="1076"/>
          <ac:picMkLst>
            <pc:docMk/>
            <pc:sldMk cId="1358912387" sldId="269"/>
            <ac:picMk id="4" creationId="{9A6244C2-5EED-1E74-76AF-1CE29F4BECCA}"/>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54EFFC-5FCB-43F6-96A9-9399DAEA6227}" type="doc">
      <dgm:prSet loTypeId="urn:microsoft.com/office/officeart/2005/8/layout/radial5" loCatId="relationship" qsTypeId="urn:microsoft.com/office/officeart/2005/8/quickstyle/simple1" qsCatId="simple" csTypeId="urn:microsoft.com/office/officeart/2005/8/colors/accent5_1" csCatId="accent5" phldr="1"/>
      <dgm:spPr/>
      <dgm:t>
        <a:bodyPr/>
        <a:lstStyle/>
        <a:p>
          <a:endParaRPr lang="fr-BE"/>
        </a:p>
      </dgm:t>
    </dgm:pt>
    <dgm:pt modelId="{3FE6CBE7-38B5-4F5C-A1B5-3A0ACCABFCAD}">
      <dgm:prSet phldrT="[Texte]" custT="1"/>
      <dgm:spPr>
        <a:solidFill>
          <a:schemeClr val="accent5">
            <a:lumMod val="20000"/>
            <a:lumOff val="80000"/>
          </a:schemeClr>
        </a:solidFill>
      </dgm:spPr>
      <dgm:t>
        <a:bodyPr/>
        <a:lstStyle/>
        <a:p>
          <a:r>
            <a:rPr lang="fr-BE" sz="1600" b="1" dirty="0"/>
            <a:t>Personne</a:t>
          </a:r>
        </a:p>
        <a:p>
          <a:r>
            <a:rPr lang="fr-BE" sz="1600" b="1" dirty="0"/>
            <a:t>persécutée</a:t>
          </a:r>
        </a:p>
      </dgm:t>
    </dgm:pt>
    <dgm:pt modelId="{E36CD012-90BE-4EBD-9B61-1A97F6BE4CF2}" type="parTrans" cxnId="{B376F96F-D935-4708-9969-87A4DF4C88B2}">
      <dgm:prSet/>
      <dgm:spPr/>
      <dgm:t>
        <a:bodyPr/>
        <a:lstStyle/>
        <a:p>
          <a:endParaRPr lang="fr-BE" sz="1600" b="1"/>
        </a:p>
      </dgm:t>
    </dgm:pt>
    <dgm:pt modelId="{40D2839D-2259-41E6-85A0-51DBD2A63133}" type="sibTrans" cxnId="{B376F96F-D935-4708-9969-87A4DF4C88B2}">
      <dgm:prSet/>
      <dgm:spPr/>
      <dgm:t>
        <a:bodyPr/>
        <a:lstStyle/>
        <a:p>
          <a:endParaRPr lang="fr-BE" sz="1600" b="1"/>
        </a:p>
      </dgm:t>
    </dgm:pt>
    <dgm:pt modelId="{629A39B0-44AC-49C5-8322-E146F7E4D544}">
      <dgm:prSet phldrT="[Texte]" custT="1"/>
      <dgm:spPr>
        <a:solidFill>
          <a:schemeClr val="accent5">
            <a:lumMod val="20000"/>
            <a:lumOff val="80000"/>
          </a:schemeClr>
        </a:solidFill>
      </dgm:spPr>
      <dgm:t>
        <a:bodyPr/>
        <a:lstStyle/>
        <a:p>
          <a:r>
            <a:rPr lang="fr-BE" sz="1600" b="1" dirty="0"/>
            <a:t>Race</a:t>
          </a:r>
        </a:p>
      </dgm:t>
    </dgm:pt>
    <dgm:pt modelId="{842B8D7B-2E31-4E10-A6B1-EE82B8C1AE0E}" type="parTrans" cxnId="{597FA959-B082-46C8-B511-BE3370F20390}">
      <dgm:prSet custT="1"/>
      <dgm:spPr/>
      <dgm:t>
        <a:bodyPr/>
        <a:lstStyle/>
        <a:p>
          <a:endParaRPr lang="fr-BE" sz="1600" b="1"/>
        </a:p>
      </dgm:t>
    </dgm:pt>
    <dgm:pt modelId="{BFB78F5A-4443-435C-B8C4-514D6A623A5B}" type="sibTrans" cxnId="{597FA959-B082-46C8-B511-BE3370F20390}">
      <dgm:prSet/>
      <dgm:spPr/>
      <dgm:t>
        <a:bodyPr/>
        <a:lstStyle/>
        <a:p>
          <a:endParaRPr lang="fr-BE" sz="1600" b="1"/>
        </a:p>
      </dgm:t>
    </dgm:pt>
    <dgm:pt modelId="{891D6D22-8128-4988-AFA5-369D3B776578}">
      <dgm:prSet phldrT="[Texte]" custT="1"/>
      <dgm:spPr>
        <a:solidFill>
          <a:schemeClr val="accent5">
            <a:lumMod val="20000"/>
            <a:lumOff val="80000"/>
          </a:schemeClr>
        </a:solidFill>
      </dgm:spPr>
      <dgm:t>
        <a:bodyPr/>
        <a:lstStyle/>
        <a:p>
          <a:r>
            <a:rPr lang="fr-BE" sz="1600" b="1" dirty="0"/>
            <a:t>Religion</a:t>
          </a:r>
        </a:p>
      </dgm:t>
    </dgm:pt>
    <dgm:pt modelId="{94D83F91-1F2B-44CD-9CAB-A281BD22F125}" type="parTrans" cxnId="{5F776F56-D528-4D01-8B87-1D3BDFA6038F}">
      <dgm:prSet custT="1"/>
      <dgm:spPr/>
      <dgm:t>
        <a:bodyPr/>
        <a:lstStyle/>
        <a:p>
          <a:endParaRPr lang="fr-BE" sz="1600" b="1"/>
        </a:p>
      </dgm:t>
    </dgm:pt>
    <dgm:pt modelId="{95CA02F6-C692-45B6-8C6C-501C7C487AFB}" type="sibTrans" cxnId="{5F776F56-D528-4D01-8B87-1D3BDFA6038F}">
      <dgm:prSet/>
      <dgm:spPr/>
      <dgm:t>
        <a:bodyPr/>
        <a:lstStyle/>
        <a:p>
          <a:endParaRPr lang="fr-BE" sz="1600" b="1"/>
        </a:p>
      </dgm:t>
    </dgm:pt>
    <dgm:pt modelId="{46470CED-CBC8-442C-848C-CF781C7A5550}">
      <dgm:prSet phldrT="[Texte]" custT="1"/>
      <dgm:spPr>
        <a:solidFill>
          <a:schemeClr val="accent5">
            <a:lumMod val="20000"/>
            <a:lumOff val="80000"/>
          </a:schemeClr>
        </a:solidFill>
      </dgm:spPr>
      <dgm:t>
        <a:bodyPr/>
        <a:lstStyle/>
        <a:p>
          <a:r>
            <a:rPr lang="fr-BE" sz="1600" b="1" dirty="0"/>
            <a:t>Nationalité</a:t>
          </a:r>
        </a:p>
      </dgm:t>
    </dgm:pt>
    <dgm:pt modelId="{1E849899-905D-403E-8E23-0747B8A949B9}" type="parTrans" cxnId="{E3DC36B9-80CD-4092-90A1-054BE720D762}">
      <dgm:prSet custT="1"/>
      <dgm:spPr/>
      <dgm:t>
        <a:bodyPr/>
        <a:lstStyle/>
        <a:p>
          <a:endParaRPr lang="fr-BE" sz="1600" b="1"/>
        </a:p>
      </dgm:t>
    </dgm:pt>
    <dgm:pt modelId="{AADCE6CF-3344-4686-A0FB-452A0208287E}" type="sibTrans" cxnId="{E3DC36B9-80CD-4092-90A1-054BE720D762}">
      <dgm:prSet/>
      <dgm:spPr/>
      <dgm:t>
        <a:bodyPr/>
        <a:lstStyle/>
        <a:p>
          <a:endParaRPr lang="fr-BE" sz="1600" b="1"/>
        </a:p>
      </dgm:t>
    </dgm:pt>
    <dgm:pt modelId="{0F375FA7-CD3A-4EEB-93C2-CB3C7CE97E86}">
      <dgm:prSet phldrT="[Texte]" custT="1"/>
      <dgm:spPr>
        <a:solidFill>
          <a:schemeClr val="accent5">
            <a:lumMod val="20000"/>
            <a:lumOff val="80000"/>
          </a:schemeClr>
        </a:solidFill>
      </dgm:spPr>
      <dgm:t>
        <a:bodyPr/>
        <a:lstStyle/>
        <a:p>
          <a:r>
            <a:rPr lang="fr-BE" sz="1600" b="1" dirty="0"/>
            <a:t>Opinions politiques</a:t>
          </a:r>
        </a:p>
      </dgm:t>
    </dgm:pt>
    <dgm:pt modelId="{5622B3DD-FD94-4BFB-853F-A28FC1839A90}" type="parTrans" cxnId="{DC614B4D-DDC6-4FE0-9712-E72C86DE8ABC}">
      <dgm:prSet custT="1"/>
      <dgm:spPr/>
      <dgm:t>
        <a:bodyPr/>
        <a:lstStyle/>
        <a:p>
          <a:endParaRPr lang="fr-BE" sz="1600" b="1"/>
        </a:p>
      </dgm:t>
    </dgm:pt>
    <dgm:pt modelId="{41E8451F-32F8-4739-9B46-29DD2AB9C7CA}" type="sibTrans" cxnId="{DC614B4D-DDC6-4FE0-9712-E72C86DE8ABC}">
      <dgm:prSet/>
      <dgm:spPr/>
      <dgm:t>
        <a:bodyPr/>
        <a:lstStyle/>
        <a:p>
          <a:endParaRPr lang="fr-BE" sz="1600" b="1"/>
        </a:p>
      </dgm:t>
    </dgm:pt>
    <dgm:pt modelId="{B855F450-4CD2-4FB6-87A0-FB0265330213}">
      <dgm:prSet phldrT="[Texte]" custT="1"/>
      <dgm:spPr>
        <a:solidFill>
          <a:schemeClr val="accent5">
            <a:lumMod val="20000"/>
            <a:lumOff val="80000"/>
          </a:schemeClr>
        </a:solidFill>
      </dgm:spPr>
      <dgm:t>
        <a:bodyPr/>
        <a:lstStyle/>
        <a:p>
          <a:r>
            <a:rPr lang="fr-BE" sz="1600" b="1" dirty="0"/>
            <a:t>Groupe social</a:t>
          </a:r>
        </a:p>
      </dgm:t>
    </dgm:pt>
    <dgm:pt modelId="{6538AFA1-D0D6-4C16-B031-98370B5C90F7}" type="parTrans" cxnId="{9F188F59-3ED7-4A05-9FB3-6C7C38944100}">
      <dgm:prSet custT="1"/>
      <dgm:spPr/>
      <dgm:t>
        <a:bodyPr/>
        <a:lstStyle/>
        <a:p>
          <a:endParaRPr lang="fr-BE" sz="1600" b="1"/>
        </a:p>
      </dgm:t>
    </dgm:pt>
    <dgm:pt modelId="{7C81EFEA-ABD1-4E2C-B71F-12B02A284CFB}" type="sibTrans" cxnId="{9F188F59-3ED7-4A05-9FB3-6C7C38944100}">
      <dgm:prSet/>
      <dgm:spPr/>
      <dgm:t>
        <a:bodyPr/>
        <a:lstStyle/>
        <a:p>
          <a:endParaRPr lang="fr-BE" sz="1600" b="1"/>
        </a:p>
      </dgm:t>
    </dgm:pt>
    <dgm:pt modelId="{1A2BDC2F-05E9-4C7D-B136-33B1FFB81361}" type="pres">
      <dgm:prSet presAssocID="{6754EFFC-5FCB-43F6-96A9-9399DAEA6227}" presName="Name0" presStyleCnt="0">
        <dgm:presLayoutVars>
          <dgm:chMax val="1"/>
          <dgm:dir/>
          <dgm:animLvl val="ctr"/>
          <dgm:resizeHandles val="exact"/>
        </dgm:presLayoutVars>
      </dgm:prSet>
      <dgm:spPr/>
    </dgm:pt>
    <dgm:pt modelId="{CAB189A9-BEAA-40D3-9188-D9B2B15EDBBF}" type="pres">
      <dgm:prSet presAssocID="{3FE6CBE7-38B5-4F5C-A1B5-3A0ACCABFCAD}" presName="centerShape" presStyleLbl="node0" presStyleIdx="0" presStyleCnt="1" custScaleX="131899" custScaleY="133026" custLinFactNeighborY="-1114"/>
      <dgm:spPr/>
    </dgm:pt>
    <dgm:pt modelId="{0A16C386-D731-44D5-89E8-A56C74449233}" type="pres">
      <dgm:prSet presAssocID="{842B8D7B-2E31-4E10-A6B1-EE82B8C1AE0E}" presName="parTrans" presStyleLbl="sibTrans2D1" presStyleIdx="0" presStyleCnt="5"/>
      <dgm:spPr/>
    </dgm:pt>
    <dgm:pt modelId="{92940E13-4B4D-4C5A-BB18-823B67F15813}" type="pres">
      <dgm:prSet presAssocID="{842B8D7B-2E31-4E10-A6B1-EE82B8C1AE0E}" presName="connectorText" presStyleLbl="sibTrans2D1" presStyleIdx="0" presStyleCnt="5"/>
      <dgm:spPr/>
    </dgm:pt>
    <dgm:pt modelId="{65730919-805F-4DE6-8F69-36CD25F6B504}" type="pres">
      <dgm:prSet presAssocID="{629A39B0-44AC-49C5-8322-E146F7E4D544}" presName="node" presStyleLbl="node1" presStyleIdx="0" presStyleCnt="5">
        <dgm:presLayoutVars>
          <dgm:bulletEnabled val="1"/>
        </dgm:presLayoutVars>
      </dgm:prSet>
      <dgm:spPr/>
    </dgm:pt>
    <dgm:pt modelId="{80AFFD61-9B6E-4AB0-98E7-C550C95B57A2}" type="pres">
      <dgm:prSet presAssocID="{94D83F91-1F2B-44CD-9CAB-A281BD22F125}" presName="parTrans" presStyleLbl="sibTrans2D1" presStyleIdx="1" presStyleCnt="5"/>
      <dgm:spPr/>
    </dgm:pt>
    <dgm:pt modelId="{DD8C0CBD-4326-4058-A283-948466B9148D}" type="pres">
      <dgm:prSet presAssocID="{94D83F91-1F2B-44CD-9CAB-A281BD22F125}" presName="connectorText" presStyleLbl="sibTrans2D1" presStyleIdx="1" presStyleCnt="5"/>
      <dgm:spPr/>
    </dgm:pt>
    <dgm:pt modelId="{D65ABDAD-AD1C-494F-83D5-6EF064DDF40E}" type="pres">
      <dgm:prSet presAssocID="{891D6D22-8128-4988-AFA5-369D3B776578}" presName="node" presStyleLbl="node1" presStyleIdx="1" presStyleCnt="5">
        <dgm:presLayoutVars>
          <dgm:bulletEnabled val="1"/>
        </dgm:presLayoutVars>
      </dgm:prSet>
      <dgm:spPr/>
    </dgm:pt>
    <dgm:pt modelId="{8433D2E6-6C73-49DB-8627-EE281E62404F}" type="pres">
      <dgm:prSet presAssocID="{1E849899-905D-403E-8E23-0747B8A949B9}" presName="parTrans" presStyleLbl="sibTrans2D1" presStyleIdx="2" presStyleCnt="5"/>
      <dgm:spPr/>
    </dgm:pt>
    <dgm:pt modelId="{FCDA26E6-1938-4FB6-ACB7-B73E67F246DC}" type="pres">
      <dgm:prSet presAssocID="{1E849899-905D-403E-8E23-0747B8A949B9}" presName="connectorText" presStyleLbl="sibTrans2D1" presStyleIdx="2" presStyleCnt="5"/>
      <dgm:spPr/>
    </dgm:pt>
    <dgm:pt modelId="{C416A8DB-6DBF-49F5-8553-B5E2E24CD239}" type="pres">
      <dgm:prSet presAssocID="{46470CED-CBC8-442C-848C-CF781C7A5550}" presName="node" presStyleLbl="node1" presStyleIdx="2" presStyleCnt="5">
        <dgm:presLayoutVars>
          <dgm:bulletEnabled val="1"/>
        </dgm:presLayoutVars>
      </dgm:prSet>
      <dgm:spPr/>
    </dgm:pt>
    <dgm:pt modelId="{19620A8C-FC58-4FED-AA20-E7E240A92402}" type="pres">
      <dgm:prSet presAssocID="{5622B3DD-FD94-4BFB-853F-A28FC1839A90}" presName="parTrans" presStyleLbl="sibTrans2D1" presStyleIdx="3" presStyleCnt="5"/>
      <dgm:spPr/>
    </dgm:pt>
    <dgm:pt modelId="{5727AB8D-3F46-4023-9B31-782932795859}" type="pres">
      <dgm:prSet presAssocID="{5622B3DD-FD94-4BFB-853F-A28FC1839A90}" presName="connectorText" presStyleLbl="sibTrans2D1" presStyleIdx="3" presStyleCnt="5"/>
      <dgm:spPr/>
    </dgm:pt>
    <dgm:pt modelId="{EFD8C7D6-C900-4A96-9C95-2925DDA1F2B4}" type="pres">
      <dgm:prSet presAssocID="{0F375FA7-CD3A-4EEB-93C2-CB3C7CE97E86}" presName="node" presStyleLbl="node1" presStyleIdx="3" presStyleCnt="5">
        <dgm:presLayoutVars>
          <dgm:bulletEnabled val="1"/>
        </dgm:presLayoutVars>
      </dgm:prSet>
      <dgm:spPr/>
    </dgm:pt>
    <dgm:pt modelId="{DC885E53-466A-4CED-9342-A06622376894}" type="pres">
      <dgm:prSet presAssocID="{6538AFA1-D0D6-4C16-B031-98370B5C90F7}" presName="parTrans" presStyleLbl="sibTrans2D1" presStyleIdx="4" presStyleCnt="5"/>
      <dgm:spPr/>
    </dgm:pt>
    <dgm:pt modelId="{76E1741B-D02F-489B-BA94-090CF74D786B}" type="pres">
      <dgm:prSet presAssocID="{6538AFA1-D0D6-4C16-B031-98370B5C90F7}" presName="connectorText" presStyleLbl="sibTrans2D1" presStyleIdx="4" presStyleCnt="5"/>
      <dgm:spPr/>
    </dgm:pt>
    <dgm:pt modelId="{3BF92973-8AC1-4223-A344-090C01633EAA}" type="pres">
      <dgm:prSet presAssocID="{B855F450-4CD2-4FB6-87A0-FB0265330213}" presName="node" presStyleLbl="node1" presStyleIdx="4" presStyleCnt="5">
        <dgm:presLayoutVars>
          <dgm:bulletEnabled val="1"/>
        </dgm:presLayoutVars>
      </dgm:prSet>
      <dgm:spPr/>
    </dgm:pt>
  </dgm:ptLst>
  <dgm:cxnLst>
    <dgm:cxn modelId="{8A0A4B0D-5530-4847-841A-18ABDFEDCDFF}" type="presOf" srcId="{94D83F91-1F2B-44CD-9CAB-A281BD22F125}" destId="{DD8C0CBD-4326-4058-A283-948466B9148D}" srcOrd="1" destOrd="0" presId="urn:microsoft.com/office/officeart/2005/8/layout/radial5"/>
    <dgm:cxn modelId="{04DD6E26-C222-49F6-86D5-DE26961BDE71}" type="presOf" srcId="{B855F450-4CD2-4FB6-87A0-FB0265330213}" destId="{3BF92973-8AC1-4223-A344-090C01633EAA}" srcOrd="0" destOrd="0" presId="urn:microsoft.com/office/officeart/2005/8/layout/radial5"/>
    <dgm:cxn modelId="{EAD6FE29-7CA3-444F-B2AF-8DDF215111C5}" type="presOf" srcId="{6754EFFC-5FCB-43F6-96A9-9399DAEA6227}" destId="{1A2BDC2F-05E9-4C7D-B136-33B1FFB81361}" srcOrd="0" destOrd="0" presId="urn:microsoft.com/office/officeart/2005/8/layout/radial5"/>
    <dgm:cxn modelId="{9D6B3F2C-5F9C-4F6A-AF92-A494DC1C0A3A}" type="presOf" srcId="{5622B3DD-FD94-4BFB-853F-A28FC1839A90}" destId="{5727AB8D-3F46-4023-9B31-782932795859}" srcOrd="1" destOrd="0" presId="urn:microsoft.com/office/officeart/2005/8/layout/radial5"/>
    <dgm:cxn modelId="{18548A31-B25B-44A6-B08B-4B815AE24438}" type="presOf" srcId="{94D83F91-1F2B-44CD-9CAB-A281BD22F125}" destId="{80AFFD61-9B6E-4AB0-98E7-C550C95B57A2}" srcOrd="0" destOrd="0" presId="urn:microsoft.com/office/officeart/2005/8/layout/radial5"/>
    <dgm:cxn modelId="{A9F52038-039D-4025-8882-DDF992B0E88E}" type="presOf" srcId="{6538AFA1-D0D6-4C16-B031-98370B5C90F7}" destId="{DC885E53-466A-4CED-9342-A06622376894}" srcOrd="0" destOrd="0" presId="urn:microsoft.com/office/officeart/2005/8/layout/radial5"/>
    <dgm:cxn modelId="{8C9C3C62-31E4-4A84-B892-7C64EBEED112}" type="presOf" srcId="{1E849899-905D-403E-8E23-0747B8A949B9}" destId="{8433D2E6-6C73-49DB-8627-EE281E62404F}" srcOrd="0" destOrd="0" presId="urn:microsoft.com/office/officeart/2005/8/layout/radial5"/>
    <dgm:cxn modelId="{2760FD65-C4A6-417D-AFEA-15461DD81686}" type="presOf" srcId="{46470CED-CBC8-442C-848C-CF781C7A5550}" destId="{C416A8DB-6DBF-49F5-8553-B5E2E24CD239}" srcOrd="0" destOrd="0" presId="urn:microsoft.com/office/officeart/2005/8/layout/radial5"/>
    <dgm:cxn modelId="{DC614B4D-DDC6-4FE0-9712-E72C86DE8ABC}" srcId="{3FE6CBE7-38B5-4F5C-A1B5-3A0ACCABFCAD}" destId="{0F375FA7-CD3A-4EEB-93C2-CB3C7CE97E86}" srcOrd="3" destOrd="0" parTransId="{5622B3DD-FD94-4BFB-853F-A28FC1839A90}" sibTransId="{41E8451F-32F8-4739-9B46-29DD2AB9C7CA}"/>
    <dgm:cxn modelId="{7E94586D-1260-4DBA-8953-9B93385F0C46}" type="presOf" srcId="{1E849899-905D-403E-8E23-0747B8A949B9}" destId="{FCDA26E6-1938-4FB6-ACB7-B73E67F246DC}" srcOrd="1" destOrd="0" presId="urn:microsoft.com/office/officeart/2005/8/layout/radial5"/>
    <dgm:cxn modelId="{B5C1E84E-8D17-4C5E-AA40-C30D59CEBB65}" type="presOf" srcId="{842B8D7B-2E31-4E10-A6B1-EE82B8C1AE0E}" destId="{0A16C386-D731-44D5-89E8-A56C74449233}" srcOrd="0" destOrd="0" presId="urn:microsoft.com/office/officeart/2005/8/layout/radial5"/>
    <dgm:cxn modelId="{B376F96F-D935-4708-9969-87A4DF4C88B2}" srcId="{6754EFFC-5FCB-43F6-96A9-9399DAEA6227}" destId="{3FE6CBE7-38B5-4F5C-A1B5-3A0ACCABFCAD}" srcOrd="0" destOrd="0" parTransId="{E36CD012-90BE-4EBD-9B61-1A97F6BE4CF2}" sibTransId="{40D2839D-2259-41E6-85A0-51DBD2A63133}"/>
    <dgm:cxn modelId="{79081571-27F4-456F-995F-506F0FC61443}" type="presOf" srcId="{0F375FA7-CD3A-4EEB-93C2-CB3C7CE97E86}" destId="{EFD8C7D6-C900-4A96-9C95-2925DDA1F2B4}" srcOrd="0" destOrd="0" presId="urn:microsoft.com/office/officeart/2005/8/layout/radial5"/>
    <dgm:cxn modelId="{E9005D52-E899-4C77-8ACC-4A0469E11667}" type="presOf" srcId="{5622B3DD-FD94-4BFB-853F-A28FC1839A90}" destId="{19620A8C-FC58-4FED-AA20-E7E240A92402}" srcOrd="0" destOrd="0" presId="urn:microsoft.com/office/officeart/2005/8/layout/radial5"/>
    <dgm:cxn modelId="{5F776F56-D528-4D01-8B87-1D3BDFA6038F}" srcId="{3FE6CBE7-38B5-4F5C-A1B5-3A0ACCABFCAD}" destId="{891D6D22-8128-4988-AFA5-369D3B776578}" srcOrd="1" destOrd="0" parTransId="{94D83F91-1F2B-44CD-9CAB-A281BD22F125}" sibTransId="{95CA02F6-C692-45B6-8C6C-501C7C487AFB}"/>
    <dgm:cxn modelId="{04561678-0391-44EF-8E2A-6597A3CE0E9E}" type="presOf" srcId="{842B8D7B-2E31-4E10-A6B1-EE82B8C1AE0E}" destId="{92940E13-4B4D-4C5A-BB18-823B67F15813}" srcOrd="1" destOrd="0" presId="urn:microsoft.com/office/officeart/2005/8/layout/radial5"/>
    <dgm:cxn modelId="{9F188F59-3ED7-4A05-9FB3-6C7C38944100}" srcId="{3FE6CBE7-38B5-4F5C-A1B5-3A0ACCABFCAD}" destId="{B855F450-4CD2-4FB6-87A0-FB0265330213}" srcOrd="4" destOrd="0" parTransId="{6538AFA1-D0D6-4C16-B031-98370B5C90F7}" sibTransId="{7C81EFEA-ABD1-4E2C-B71F-12B02A284CFB}"/>
    <dgm:cxn modelId="{597FA959-B082-46C8-B511-BE3370F20390}" srcId="{3FE6CBE7-38B5-4F5C-A1B5-3A0ACCABFCAD}" destId="{629A39B0-44AC-49C5-8322-E146F7E4D544}" srcOrd="0" destOrd="0" parTransId="{842B8D7B-2E31-4E10-A6B1-EE82B8C1AE0E}" sibTransId="{BFB78F5A-4443-435C-B8C4-514D6A623A5B}"/>
    <dgm:cxn modelId="{58D5629D-8F7E-4207-9684-54458395BE72}" type="presOf" srcId="{6538AFA1-D0D6-4C16-B031-98370B5C90F7}" destId="{76E1741B-D02F-489B-BA94-090CF74D786B}" srcOrd="1" destOrd="0" presId="urn:microsoft.com/office/officeart/2005/8/layout/radial5"/>
    <dgm:cxn modelId="{FB8920B0-FF39-4E49-A53C-3E9022EB1278}" type="presOf" srcId="{891D6D22-8128-4988-AFA5-369D3B776578}" destId="{D65ABDAD-AD1C-494F-83D5-6EF064DDF40E}" srcOrd="0" destOrd="0" presId="urn:microsoft.com/office/officeart/2005/8/layout/radial5"/>
    <dgm:cxn modelId="{E3DC36B9-80CD-4092-90A1-054BE720D762}" srcId="{3FE6CBE7-38B5-4F5C-A1B5-3A0ACCABFCAD}" destId="{46470CED-CBC8-442C-848C-CF781C7A5550}" srcOrd="2" destOrd="0" parTransId="{1E849899-905D-403E-8E23-0747B8A949B9}" sibTransId="{AADCE6CF-3344-4686-A0FB-452A0208287E}"/>
    <dgm:cxn modelId="{EBAC6BDB-75C5-4ED4-AE9A-242BD26A6D6E}" type="presOf" srcId="{3FE6CBE7-38B5-4F5C-A1B5-3A0ACCABFCAD}" destId="{CAB189A9-BEAA-40D3-9188-D9B2B15EDBBF}" srcOrd="0" destOrd="0" presId="urn:microsoft.com/office/officeart/2005/8/layout/radial5"/>
    <dgm:cxn modelId="{B6EFFDE7-3804-4E4E-9CDE-9F08FBBE5B0A}" type="presOf" srcId="{629A39B0-44AC-49C5-8322-E146F7E4D544}" destId="{65730919-805F-4DE6-8F69-36CD25F6B504}" srcOrd="0" destOrd="0" presId="urn:microsoft.com/office/officeart/2005/8/layout/radial5"/>
    <dgm:cxn modelId="{D557B371-2E9F-41F6-B38D-127D7A5E5453}" type="presParOf" srcId="{1A2BDC2F-05E9-4C7D-B136-33B1FFB81361}" destId="{CAB189A9-BEAA-40D3-9188-D9B2B15EDBBF}" srcOrd="0" destOrd="0" presId="urn:microsoft.com/office/officeart/2005/8/layout/radial5"/>
    <dgm:cxn modelId="{5D15372D-C3A8-447D-8BE1-2E3F0DB1245E}" type="presParOf" srcId="{1A2BDC2F-05E9-4C7D-B136-33B1FFB81361}" destId="{0A16C386-D731-44D5-89E8-A56C74449233}" srcOrd="1" destOrd="0" presId="urn:microsoft.com/office/officeart/2005/8/layout/radial5"/>
    <dgm:cxn modelId="{AB9951B4-0ECC-405D-BA27-A8670280CA27}" type="presParOf" srcId="{0A16C386-D731-44D5-89E8-A56C74449233}" destId="{92940E13-4B4D-4C5A-BB18-823B67F15813}" srcOrd="0" destOrd="0" presId="urn:microsoft.com/office/officeart/2005/8/layout/radial5"/>
    <dgm:cxn modelId="{19F7616A-035A-4B36-BCE5-7D0433C4AB59}" type="presParOf" srcId="{1A2BDC2F-05E9-4C7D-B136-33B1FFB81361}" destId="{65730919-805F-4DE6-8F69-36CD25F6B504}" srcOrd="2" destOrd="0" presId="urn:microsoft.com/office/officeart/2005/8/layout/radial5"/>
    <dgm:cxn modelId="{C0584EF5-E296-4CEF-8EF3-C020E9E4E50E}" type="presParOf" srcId="{1A2BDC2F-05E9-4C7D-B136-33B1FFB81361}" destId="{80AFFD61-9B6E-4AB0-98E7-C550C95B57A2}" srcOrd="3" destOrd="0" presId="urn:microsoft.com/office/officeart/2005/8/layout/radial5"/>
    <dgm:cxn modelId="{56074A35-C8C4-4993-B64B-103436F3A10E}" type="presParOf" srcId="{80AFFD61-9B6E-4AB0-98E7-C550C95B57A2}" destId="{DD8C0CBD-4326-4058-A283-948466B9148D}" srcOrd="0" destOrd="0" presId="urn:microsoft.com/office/officeart/2005/8/layout/radial5"/>
    <dgm:cxn modelId="{2390B526-3B21-47A9-9479-22A5BD228702}" type="presParOf" srcId="{1A2BDC2F-05E9-4C7D-B136-33B1FFB81361}" destId="{D65ABDAD-AD1C-494F-83D5-6EF064DDF40E}" srcOrd="4" destOrd="0" presId="urn:microsoft.com/office/officeart/2005/8/layout/radial5"/>
    <dgm:cxn modelId="{A431F935-FA81-4914-B884-2EC593B534B9}" type="presParOf" srcId="{1A2BDC2F-05E9-4C7D-B136-33B1FFB81361}" destId="{8433D2E6-6C73-49DB-8627-EE281E62404F}" srcOrd="5" destOrd="0" presId="urn:microsoft.com/office/officeart/2005/8/layout/radial5"/>
    <dgm:cxn modelId="{7E105DEC-679E-4C5A-91EA-45EE24355E64}" type="presParOf" srcId="{8433D2E6-6C73-49DB-8627-EE281E62404F}" destId="{FCDA26E6-1938-4FB6-ACB7-B73E67F246DC}" srcOrd="0" destOrd="0" presId="urn:microsoft.com/office/officeart/2005/8/layout/radial5"/>
    <dgm:cxn modelId="{53CD1570-1F8C-485A-8506-41EF220FAB75}" type="presParOf" srcId="{1A2BDC2F-05E9-4C7D-B136-33B1FFB81361}" destId="{C416A8DB-6DBF-49F5-8553-B5E2E24CD239}" srcOrd="6" destOrd="0" presId="urn:microsoft.com/office/officeart/2005/8/layout/radial5"/>
    <dgm:cxn modelId="{454A4A77-7519-4AD3-AA60-22F1832DF2CB}" type="presParOf" srcId="{1A2BDC2F-05E9-4C7D-B136-33B1FFB81361}" destId="{19620A8C-FC58-4FED-AA20-E7E240A92402}" srcOrd="7" destOrd="0" presId="urn:microsoft.com/office/officeart/2005/8/layout/radial5"/>
    <dgm:cxn modelId="{9783816E-0826-4BA5-BA29-5EEE41FAE4E5}" type="presParOf" srcId="{19620A8C-FC58-4FED-AA20-E7E240A92402}" destId="{5727AB8D-3F46-4023-9B31-782932795859}" srcOrd="0" destOrd="0" presId="urn:microsoft.com/office/officeart/2005/8/layout/radial5"/>
    <dgm:cxn modelId="{1482C56B-2F56-4CD0-8EDE-7E882DD23662}" type="presParOf" srcId="{1A2BDC2F-05E9-4C7D-B136-33B1FFB81361}" destId="{EFD8C7D6-C900-4A96-9C95-2925DDA1F2B4}" srcOrd="8" destOrd="0" presId="urn:microsoft.com/office/officeart/2005/8/layout/radial5"/>
    <dgm:cxn modelId="{6819861C-034F-4C80-9790-1DB7BF9E3828}" type="presParOf" srcId="{1A2BDC2F-05E9-4C7D-B136-33B1FFB81361}" destId="{DC885E53-466A-4CED-9342-A06622376894}" srcOrd="9" destOrd="0" presId="urn:microsoft.com/office/officeart/2005/8/layout/radial5"/>
    <dgm:cxn modelId="{6DC39501-418C-47FB-A516-D882A6C5C23F}" type="presParOf" srcId="{DC885E53-466A-4CED-9342-A06622376894}" destId="{76E1741B-D02F-489B-BA94-090CF74D786B}" srcOrd="0" destOrd="0" presId="urn:microsoft.com/office/officeart/2005/8/layout/radial5"/>
    <dgm:cxn modelId="{B0E576AE-570A-4691-A858-D7315EA884BC}" type="presParOf" srcId="{1A2BDC2F-05E9-4C7D-B136-33B1FFB81361}" destId="{3BF92973-8AC1-4223-A344-090C01633EAA}" srcOrd="10"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B189A9-BEAA-40D3-9188-D9B2B15EDBBF}">
      <dsp:nvSpPr>
        <dsp:cNvPr id="0" name=""/>
        <dsp:cNvSpPr/>
      </dsp:nvSpPr>
      <dsp:spPr>
        <a:xfrm>
          <a:off x="2489198" y="1860099"/>
          <a:ext cx="2034804" cy="2052190"/>
        </a:xfrm>
        <a:prstGeom prst="ellipse">
          <a:avLst/>
        </a:prstGeom>
        <a:solidFill>
          <a:schemeClr val="accent5">
            <a:lumMod val="20000"/>
            <a:lumOff val="80000"/>
          </a:schemeClr>
        </a:solidFill>
        <a:ln w="1905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BE" sz="1600" b="1" kern="1200" dirty="0"/>
            <a:t>Personne</a:t>
          </a:r>
        </a:p>
        <a:p>
          <a:pPr marL="0" lvl="0" indent="0" algn="ctr" defTabSz="711200">
            <a:lnSpc>
              <a:spcPct val="90000"/>
            </a:lnSpc>
            <a:spcBef>
              <a:spcPct val="0"/>
            </a:spcBef>
            <a:spcAft>
              <a:spcPct val="35000"/>
            </a:spcAft>
            <a:buNone/>
          </a:pPr>
          <a:r>
            <a:rPr lang="fr-BE" sz="1600" b="1" kern="1200" dirty="0"/>
            <a:t>persécutée</a:t>
          </a:r>
        </a:p>
      </dsp:txBody>
      <dsp:txXfrm>
        <a:off x="2787188" y="2160635"/>
        <a:ext cx="1438824" cy="1451118"/>
      </dsp:txXfrm>
    </dsp:sp>
    <dsp:sp modelId="{0A16C386-D731-44D5-89E8-A56C74449233}">
      <dsp:nvSpPr>
        <dsp:cNvPr id="0" name=""/>
        <dsp:cNvSpPr/>
      </dsp:nvSpPr>
      <dsp:spPr>
        <a:xfrm rot="16200000">
          <a:off x="3423387" y="1445545"/>
          <a:ext cx="166425" cy="52451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BE" sz="1600" b="1" kern="1200"/>
        </a:p>
      </dsp:txBody>
      <dsp:txXfrm>
        <a:off x="3448351" y="1575412"/>
        <a:ext cx="116498" cy="314711"/>
      </dsp:txXfrm>
    </dsp:sp>
    <dsp:sp modelId="{65730919-805F-4DE6-8F69-36CD25F6B504}">
      <dsp:nvSpPr>
        <dsp:cNvPr id="0" name=""/>
        <dsp:cNvSpPr/>
      </dsp:nvSpPr>
      <dsp:spPr>
        <a:xfrm>
          <a:off x="2735251" y="3390"/>
          <a:ext cx="1542698" cy="1542698"/>
        </a:xfrm>
        <a:prstGeom prst="ellipse">
          <a:avLst/>
        </a:prstGeom>
        <a:solidFill>
          <a:schemeClr val="accent5">
            <a:lumMod val="20000"/>
            <a:lumOff val="80000"/>
          </a:schemeClr>
        </a:solidFill>
        <a:ln w="1905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BE" sz="1600" b="1" kern="1200" dirty="0"/>
            <a:t>Race</a:t>
          </a:r>
        </a:p>
      </dsp:txBody>
      <dsp:txXfrm>
        <a:off x="2961174" y="229313"/>
        <a:ext cx="1090852" cy="1090852"/>
      </dsp:txXfrm>
    </dsp:sp>
    <dsp:sp modelId="{80AFFD61-9B6E-4AB0-98E7-C550C95B57A2}">
      <dsp:nvSpPr>
        <dsp:cNvPr id="0" name=""/>
        <dsp:cNvSpPr/>
      </dsp:nvSpPr>
      <dsp:spPr>
        <a:xfrm rot="20593338">
          <a:off x="4552294" y="2280245"/>
          <a:ext cx="188533" cy="52451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BE" sz="1600" b="1" kern="1200"/>
        </a:p>
      </dsp:txBody>
      <dsp:txXfrm>
        <a:off x="4553498" y="2393311"/>
        <a:ext cx="131973" cy="314711"/>
      </dsp:txXfrm>
    </dsp:sp>
    <dsp:sp modelId="{D65ABDAD-AD1C-494F-83D5-6EF064DDF40E}">
      <dsp:nvSpPr>
        <dsp:cNvPr id="0" name=""/>
        <dsp:cNvSpPr/>
      </dsp:nvSpPr>
      <dsp:spPr>
        <a:xfrm>
          <a:off x="4789124" y="1495616"/>
          <a:ext cx="1542698" cy="1542698"/>
        </a:xfrm>
        <a:prstGeom prst="ellipse">
          <a:avLst/>
        </a:prstGeom>
        <a:solidFill>
          <a:schemeClr val="accent5">
            <a:lumMod val="20000"/>
            <a:lumOff val="80000"/>
          </a:schemeClr>
        </a:solidFill>
        <a:ln w="1905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BE" sz="1600" b="1" kern="1200" dirty="0"/>
            <a:t>Religion</a:t>
          </a:r>
        </a:p>
      </dsp:txBody>
      <dsp:txXfrm>
        <a:off x="5015047" y="1721539"/>
        <a:ext cx="1090852" cy="1090852"/>
      </dsp:txXfrm>
    </dsp:sp>
    <dsp:sp modelId="{8433D2E6-6C73-49DB-8627-EE281E62404F}">
      <dsp:nvSpPr>
        <dsp:cNvPr id="0" name=""/>
        <dsp:cNvSpPr/>
      </dsp:nvSpPr>
      <dsp:spPr>
        <a:xfrm rot="3284221">
          <a:off x="4103373" y="3619416"/>
          <a:ext cx="214202" cy="52451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BE" sz="1600" b="1" kern="1200"/>
        </a:p>
      </dsp:txBody>
      <dsp:txXfrm>
        <a:off x="4116954" y="3698084"/>
        <a:ext cx="149941" cy="314711"/>
      </dsp:txXfrm>
    </dsp:sp>
    <dsp:sp modelId="{C416A8DB-6DBF-49F5-8553-B5E2E24CD239}">
      <dsp:nvSpPr>
        <dsp:cNvPr id="0" name=""/>
        <dsp:cNvSpPr/>
      </dsp:nvSpPr>
      <dsp:spPr>
        <a:xfrm>
          <a:off x="4004614" y="3910089"/>
          <a:ext cx="1542698" cy="1542698"/>
        </a:xfrm>
        <a:prstGeom prst="ellipse">
          <a:avLst/>
        </a:prstGeom>
        <a:solidFill>
          <a:schemeClr val="accent5">
            <a:lumMod val="20000"/>
            <a:lumOff val="80000"/>
          </a:schemeClr>
        </a:solidFill>
        <a:ln w="1905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BE" sz="1600" b="1" kern="1200" dirty="0"/>
            <a:t>Nationalité</a:t>
          </a:r>
        </a:p>
      </dsp:txBody>
      <dsp:txXfrm>
        <a:off x="4230537" y="4136012"/>
        <a:ext cx="1090852" cy="1090852"/>
      </dsp:txXfrm>
    </dsp:sp>
    <dsp:sp modelId="{19620A8C-FC58-4FED-AA20-E7E240A92402}">
      <dsp:nvSpPr>
        <dsp:cNvPr id="0" name=""/>
        <dsp:cNvSpPr/>
      </dsp:nvSpPr>
      <dsp:spPr>
        <a:xfrm rot="7515779">
          <a:off x="2695624" y="3619416"/>
          <a:ext cx="214202" cy="52451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BE" sz="1600" b="1" kern="1200"/>
        </a:p>
      </dsp:txBody>
      <dsp:txXfrm rot="10800000">
        <a:off x="2746304" y="3698084"/>
        <a:ext cx="149941" cy="314711"/>
      </dsp:txXfrm>
    </dsp:sp>
    <dsp:sp modelId="{EFD8C7D6-C900-4A96-9C95-2925DDA1F2B4}">
      <dsp:nvSpPr>
        <dsp:cNvPr id="0" name=""/>
        <dsp:cNvSpPr/>
      </dsp:nvSpPr>
      <dsp:spPr>
        <a:xfrm>
          <a:off x="1465887" y="3910089"/>
          <a:ext cx="1542698" cy="1542698"/>
        </a:xfrm>
        <a:prstGeom prst="ellipse">
          <a:avLst/>
        </a:prstGeom>
        <a:solidFill>
          <a:schemeClr val="accent5">
            <a:lumMod val="20000"/>
            <a:lumOff val="80000"/>
          </a:schemeClr>
        </a:solidFill>
        <a:ln w="1905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BE" sz="1600" b="1" kern="1200" dirty="0"/>
            <a:t>Opinions politiques</a:t>
          </a:r>
        </a:p>
      </dsp:txBody>
      <dsp:txXfrm>
        <a:off x="1691810" y="4136012"/>
        <a:ext cx="1090852" cy="1090852"/>
      </dsp:txXfrm>
    </dsp:sp>
    <dsp:sp modelId="{DC885E53-466A-4CED-9342-A06622376894}">
      <dsp:nvSpPr>
        <dsp:cNvPr id="0" name=""/>
        <dsp:cNvSpPr/>
      </dsp:nvSpPr>
      <dsp:spPr>
        <a:xfrm rot="11806662">
          <a:off x="2272373" y="2280245"/>
          <a:ext cx="188533" cy="52451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BE" sz="1600" b="1" kern="1200"/>
        </a:p>
      </dsp:txBody>
      <dsp:txXfrm rot="10800000">
        <a:off x="2327729" y="2393311"/>
        <a:ext cx="131973" cy="314711"/>
      </dsp:txXfrm>
    </dsp:sp>
    <dsp:sp modelId="{3BF92973-8AC1-4223-A344-090C01633EAA}">
      <dsp:nvSpPr>
        <dsp:cNvPr id="0" name=""/>
        <dsp:cNvSpPr/>
      </dsp:nvSpPr>
      <dsp:spPr>
        <a:xfrm>
          <a:off x="681377" y="1495616"/>
          <a:ext cx="1542698" cy="1542698"/>
        </a:xfrm>
        <a:prstGeom prst="ellipse">
          <a:avLst/>
        </a:prstGeom>
        <a:solidFill>
          <a:schemeClr val="accent5">
            <a:lumMod val="20000"/>
            <a:lumOff val="80000"/>
          </a:schemeClr>
        </a:solidFill>
        <a:ln w="1905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BE" sz="1600" b="1" kern="1200" dirty="0"/>
            <a:t>Groupe social</a:t>
          </a:r>
        </a:p>
      </dsp:txBody>
      <dsp:txXfrm>
        <a:off x="907300" y="1721539"/>
        <a:ext cx="1090852" cy="1090852"/>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3842A9-CDD6-4BDE-96A4-69DAF4CE35B8}" type="datetimeFigureOut">
              <a:rPr lang="fr-BE" smtClean="0"/>
              <a:t>27-03-25</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673C2C-077C-4266-AAB5-E79D234DB434}" type="slidenum">
              <a:rPr lang="fr-BE" smtClean="0"/>
              <a:t>‹N°›</a:t>
            </a:fld>
            <a:endParaRPr lang="fr-BE"/>
          </a:p>
        </p:txBody>
      </p:sp>
    </p:spTree>
    <p:extLst>
      <p:ext uri="{BB962C8B-B14F-4D97-AF65-F5344CB8AC3E}">
        <p14:creationId xmlns:p14="http://schemas.microsoft.com/office/powerpoint/2010/main" val="2659363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Au 19</a:t>
            </a:r>
            <a:r>
              <a:rPr lang="fr-FR" baseline="30000" dirty="0"/>
              <a:t>e</a:t>
            </a:r>
            <a:r>
              <a:rPr lang="fr-FR" dirty="0"/>
              <a:t> siècle : L’Afghanistan est un Émirat. Plusieurs guerres avec le RU mais finalement indépendance de l’Afghanistan reconnue en 1919. </a:t>
            </a:r>
          </a:p>
          <a:p>
            <a:r>
              <a:rPr lang="fr-FR" dirty="0"/>
              <a:t>1979 : l’URSS envahi l’</a:t>
            </a:r>
            <a:r>
              <a:rPr lang="fr-FR" dirty="0" err="1"/>
              <a:t>Aghanistan</a:t>
            </a:r>
            <a:r>
              <a:rPr lang="fr-FR" dirty="0"/>
              <a:t> pour soutenir le gouvernement communiste qui vient de prendre le pouvoir. </a:t>
            </a:r>
          </a:p>
          <a:p>
            <a:r>
              <a:rPr lang="fr-FR" dirty="0"/>
              <a:t>1979-1989 : Guerre entre moudjahidine (plusieurs milices – 7) et l’URSS / gouvernement afghan – nb. guerre froide donc soutien USA</a:t>
            </a:r>
          </a:p>
          <a:p>
            <a:r>
              <a:rPr lang="fr-FR" dirty="0"/>
              <a:t>1989 : Retrait des communistes </a:t>
            </a:r>
          </a:p>
          <a:p>
            <a:r>
              <a:rPr lang="fr-FR" dirty="0"/>
              <a:t>1989-1992 : Guerre armée Afghane communiste c. Moudjahidine mais également au sein des moudjahidine (principalement entre 2 milices, celle du commandant Massoud (Tadjik) et de </a:t>
            </a:r>
            <a:r>
              <a:rPr lang="fr-BE" dirty="0" err="1"/>
              <a:t>Gulbuddin</a:t>
            </a:r>
            <a:r>
              <a:rPr lang="fr-BE" dirty="0"/>
              <a:t> Hekmatyar (Pachtoune soutenu par les USA)</a:t>
            </a:r>
          </a:p>
          <a:p>
            <a:r>
              <a:rPr lang="fr-BE" dirty="0"/>
              <a:t>1992 : Prise de Kaboul par le commandant Massoud</a:t>
            </a:r>
          </a:p>
          <a:p>
            <a:r>
              <a:rPr lang="fr-BE" dirty="0"/>
              <a:t>1992-1996 : Guerre civile entre </a:t>
            </a:r>
            <a:r>
              <a:rPr lang="fr-BE" dirty="0" err="1"/>
              <a:t>Jamiat</a:t>
            </a:r>
            <a:r>
              <a:rPr lang="fr-BE" dirty="0"/>
              <a:t>-e-Islami et les Taliban </a:t>
            </a:r>
          </a:p>
          <a:p>
            <a:r>
              <a:rPr lang="fr-BE" dirty="0"/>
              <a:t>1996 : Prise de pouvoir des Talibans</a:t>
            </a:r>
          </a:p>
          <a:p>
            <a:r>
              <a:rPr lang="fr-BE" dirty="0"/>
              <a:t>1996-2001 : Guerre alliance du Nord - Taliban</a:t>
            </a:r>
          </a:p>
          <a:p>
            <a:pPr algn="l">
              <a:spcBef>
                <a:spcPts val="300"/>
              </a:spcBef>
              <a:spcAft>
                <a:spcPts val="300"/>
              </a:spcAft>
              <a:buNone/>
            </a:pPr>
            <a:r>
              <a:rPr lang="fr-FR" b="0" i="0" u="none" strike="noStrike" dirty="0">
                <a:solidFill>
                  <a:srgbClr val="1C1E21"/>
                </a:solidFill>
                <a:effectLst/>
                <a:latin typeface="inherit"/>
              </a:rPr>
              <a:t>-  Deux jours plus tard: 11 septembre 2001</a:t>
            </a:r>
          </a:p>
          <a:p>
            <a:pPr marL="171450" indent="-171450" algn="l">
              <a:spcBef>
                <a:spcPts val="300"/>
              </a:spcBef>
              <a:spcAft>
                <a:spcPts val="300"/>
              </a:spcAft>
              <a:buFontTx/>
              <a:buChar char="-"/>
            </a:pPr>
            <a:r>
              <a:rPr lang="fr-FR" b="0" i="0" u="none" strike="noStrike" dirty="0">
                <a:solidFill>
                  <a:srgbClr val="1C1E21"/>
                </a:solidFill>
                <a:effectLst/>
                <a:latin typeface="inherit"/>
              </a:rPr>
              <a:t>Oussama ben Laden a trouvé refuge en </a:t>
            </a:r>
            <a:r>
              <a:rPr lang="fr-FR" b="0" i="0" u="none" strike="noStrike" dirty="0" err="1">
                <a:solidFill>
                  <a:srgbClr val="1C1E21"/>
                </a:solidFill>
                <a:effectLst/>
                <a:latin typeface="inherit"/>
              </a:rPr>
              <a:t>Afgha</a:t>
            </a:r>
            <a:r>
              <a:rPr lang="fr-FR" b="0" i="0" u="none" strike="noStrike" dirty="0">
                <a:solidFill>
                  <a:srgbClr val="1C1E21"/>
                </a:solidFill>
                <a:effectLst/>
                <a:latin typeface="inherit"/>
              </a:rPr>
              <a:t>, où le régime taliban accueille les islamistes radicaux </a:t>
            </a:r>
          </a:p>
          <a:p>
            <a:pPr marL="171450" indent="-171450" algn="l">
              <a:spcBef>
                <a:spcPts val="300"/>
              </a:spcBef>
              <a:spcAft>
                <a:spcPts val="300"/>
              </a:spcAft>
              <a:buFontTx/>
              <a:buChar char="-"/>
            </a:pPr>
            <a:r>
              <a:rPr lang="fr-FR" b="0" i="0" u="none" strike="noStrike" dirty="0">
                <a:solidFill>
                  <a:srgbClr val="1C1E21"/>
                </a:solidFill>
                <a:effectLst/>
                <a:latin typeface="inherit"/>
              </a:rPr>
              <a:t>Conseil de sécurité des nations unies demande l'extradition d'Oussama Ben Laden, ils refusent </a:t>
            </a:r>
          </a:p>
          <a:p>
            <a:pPr marL="171450" indent="-171450" algn="l">
              <a:spcBef>
                <a:spcPts val="300"/>
              </a:spcBef>
              <a:spcAft>
                <a:spcPts val="300"/>
              </a:spcAft>
              <a:buFontTx/>
              <a:buChar char="-"/>
            </a:pPr>
            <a:r>
              <a:rPr lang="fr-FR" b="0" i="0" u="none" strike="noStrike" dirty="0">
                <a:solidFill>
                  <a:srgbClr val="1C1E21"/>
                </a:solidFill>
                <a:effectLst/>
                <a:latin typeface="inherit"/>
              </a:rPr>
              <a:t>Coalition internationale dirigée par les usa renversent le régime et placent forces OTAN (après autorisation du Conseil de l’ONU)</a:t>
            </a:r>
          </a:p>
          <a:p>
            <a:pPr marL="171450" indent="-171450" algn="l">
              <a:spcBef>
                <a:spcPts val="300"/>
              </a:spcBef>
              <a:spcAft>
                <a:spcPts val="300"/>
              </a:spcAft>
              <a:buFontTx/>
              <a:buChar char="-"/>
            </a:pPr>
            <a:r>
              <a:rPr lang="fr-FR" b="0" i="0" u="none" strike="noStrike" dirty="0">
                <a:solidFill>
                  <a:srgbClr val="1C1E21"/>
                </a:solidFill>
                <a:effectLst/>
                <a:latin typeface="inherit"/>
              </a:rPr>
              <a:t>Hamid </a:t>
            </a:r>
            <a:r>
              <a:rPr lang="fr-FR" b="0" i="0" u="none" strike="noStrike" dirty="0" err="1">
                <a:solidFill>
                  <a:srgbClr val="1C1E21"/>
                </a:solidFill>
                <a:effectLst/>
                <a:latin typeface="inherit"/>
              </a:rPr>
              <a:t>Karzai</a:t>
            </a:r>
            <a:r>
              <a:rPr lang="fr-FR" b="0" i="0" u="none" strike="noStrike" dirty="0">
                <a:solidFill>
                  <a:srgbClr val="1C1E21"/>
                </a:solidFill>
                <a:effectLst/>
                <a:latin typeface="inherit"/>
              </a:rPr>
              <a:t> est mis au pouvoir, d'abord temporairement puis définitivement en 2004 </a:t>
            </a:r>
          </a:p>
          <a:p>
            <a:pPr marL="171450" indent="-171450" algn="l">
              <a:spcBef>
                <a:spcPts val="300"/>
              </a:spcBef>
              <a:spcAft>
                <a:spcPts val="300"/>
              </a:spcAft>
              <a:buFontTx/>
              <a:buChar char="-"/>
            </a:pPr>
            <a:r>
              <a:rPr lang="fr-FR" b="0" i="0" u="none" strike="noStrike" dirty="0">
                <a:solidFill>
                  <a:srgbClr val="1C1E21"/>
                </a:solidFill>
                <a:effectLst/>
                <a:latin typeface="inherit"/>
              </a:rPr>
              <a:t>Jusqu'à 150 000 soldats étrangers sont déployés dans le pays par l'OTAN dont une majorité américaine</a:t>
            </a:r>
          </a:p>
          <a:p>
            <a:pPr marL="171450" indent="-171450" algn="l">
              <a:spcBef>
                <a:spcPts val="300"/>
              </a:spcBef>
              <a:spcAft>
                <a:spcPts val="300"/>
              </a:spcAft>
              <a:buFontTx/>
              <a:buChar char="-"/>
            </a:pPr>
            <a:r>
              <a:rPr lang="fr-FR" b="0" i="0" u="none" strike="noStrike" dirty="0">
                <a:solidFill>
                  <a:srgbClr val="1C1E21"/>
                </a:solidFill>
                <a:effectLst/>
                <a:latin typeface="inherit"/>
              </a:rPr>
              <a:t>Mais les talibans restent largement actifs, 72% du pays est couvert par eux (35% de la population) et l'influence du gouvernement se limite aux grandes villes</a:t>
            </a:r>
          </a:p>
          <a:p>
            <a:pPr marL="171450" indent="-171450" algn="l">
              <a:spcBef>
                <a:spcPts val="300"/>
              </a:spcBef>
              <a:spcAft>
                <a:spcPts val="300"/>
              </a:spcAft>
              <a:buFontTx/>
              <a:buChar char="-"/>
            </a:pPr>
            <a:r>
              <a:rPr lang="fr-FR" b="0" i="0" u="none" strike="noStrike" dirty="0">
                <a:solidFill>
                  <a:srgbClr val="1C1E21"/>
                </a:solidFill>
                <a:effectLst/>
                <a:latin typeface="inherit"/>
              </a:rPr>
              <a:t>Il en résulte une grande insécurité dans les campagnes et sur les grands axes </a:t>
            </a:r>
          </a:p>
          <a:p>
            <a:pPr marL="171450" indent="-171450" algn="l">
              <a:spcBef>
                <a:spcPts val="300"/>
              </a:spcBef>
              <a:spcAft>
                <a:spcPts val="300"/>
              </a:spcAft>
              <a:buFontTx/>
              <a:buChar char="-"/>
            </a:pPr>
            <a:r>
              <a:rPr lang="fr-FR" b="0" i="0" u="none" strike="noStrike" dirty="0">
                <a:solidFill>
                  <a:srgbClr val="1C1E21"/>
                </a:solidFill>
                <a:effectLst/>
                <a:latin typeface="inherit"/>
              </a:rPr>
              <a:t>En 2014 Ashraf </a:t>
            </a:r>
            <a:r>
              <a:rPr lang="fr-FR" b="0" i="0" u="none" strike="noStrike" dirty="0" err="1">
                <a:solidFill>
                  <a:srgbClr val="1C1E21"/>
                </a:solidFill>
                <a:effectLst/>
                <a:latin typeface="inherit"/>
              </a:rPr>
              <a:t>Ghani</a:t>
            </a:r>
            <a:r>
              <a:rPr lang="fr-FR" b="0" i="0" u="none" strike="noStrike" dirty="0">
                <a:solidFill>
                  <a:srgbClr val="1C1E21"/>
                </a:solidFill>
                <a:effectLst/>
                <a:latin typeface="inherit"/>
              </a:rPr>
              <a:t> succède à Hamid </a:t>
            </a:r>
            <a:r>
              <a:rPr lang="fr-FR" b="0" i="0" u="none" strike="noStrike" dirty="0" err="1">
                <a:solidFill>
                  <a:srgbClr val="1C1E21"/>
                </a:solidFill>
                <a:effectLst/>
                <a:latin typeface="inherit"/>
              </a:rPr>
              <a:t>Karzai</a:t>
            </a:r>
            <a:r>
              <a:rPr lang="fr-FR" b="0" i="0" u="none" strike="noStrike" dirty="0">
                <a:solidFill>
                  <a:srgbClr val="1C1E21"/>
                </a:solidFill>
                <a:effectLst/>
                <a:latin typeface="inherit"/>
              </a:rPr>
              <a:t> </a:t>
            </a:r>
          </a:p>
          <a:p>
            <a:pPr marL="171450" indent="-171450" algn="l">
              <a:spcBef>
                <a:spcPts val="300"/>
              </a:spcBef>
              <a:spcAft>
                <a:spcPts val="300"/>
              </a:spcAft>
              <a:buFontTx/>
              <a:buChar char="-"/>
            </a:pPr>
            <a:r>
              <a:rPr lang="fr-FR" b="0" i="0" u="none" strike="noStrike" dirty="0">
                <a:solidFill>
                  <a:srgbClr val="1C1E21"/>
                </a:solidFill>
                <a:effectLst/>
                <a:latin typeface="inherit"/>
              </a:rPr>
              <a:t>Fin 2014 l'OTAN se retire (150 000 -&gt; 13 000 hommes), l'insécurité s'aggrave 13 000 victimes civiles entre affrontements avec talibans et les attentats </a:t>
            </a:r>
          </a:p>
          <a:p>
            <a:pPr marL="171450" indent="-171450" algn="l">
              <a:spcBef>
                <a:spcPts val="300"/>
              </a:spcBef>
              <a:spcAft>
                <a:spcPts val="300"/>
              </a:spcAft>
              <a:buFontTx/>
              <a:buChar char="-"/>
            </a:pPr>
            <a:r>
              <a:rPr lang="fr-FR" b="0" i="0" u="none" strike="noStrike" dirty="0">
                <a:solidFill>
                  <a:srgbClr val="1C1E21"/>
                </a:solidFill>
                <a:effectLst/>
                <a:latin typeface="inherit"/>
              </a:rPr>
              <a:t>En parallèle l'Afghanistan enregistre la croissance la plus faible d'Asie + 2,5%; sauf dans el secteur de la drogue avec l’opium) </a:t>
            </a:r>
          </a:p>
          <a:p>
            <a:pPr marL="171450" indent="-171450" algn="l">
              <a:spcBef>
                <a:spcPts val="300"/>
              </a:spcBef>
              <a:spcAft>
                <a:spcPts val="300"/>
              </a:spcAft>
              <a:buFontTx/>
              <a:buChar char="-"/>
            </a:pPr>
            <a:r>
              <a:rPr lang="fr-FR" b="0" i="0" u="none" strike="noStrike" dirty="0">
                <a:solidFill>
                  <a:srgbClr val="1C1E21"/>
                </a:solidFill>
                <a:effectLst/>
                <a:latin typeface="inherit"/>
              </a:rPr>
              <a:t>En 2015 une filière de l'état islamique se développe (certains talibans pakistanais et des combattants de l'EI Syrien rejoignent le mouvement) mais ils s'opposent aux talibans afghans </a:t>
            </a:r>
          </a:p>
          <a:p>
            <a:pPr marL="171450" indent="-171450" algn="l">
              <a:spcBef>
                <a:spcPts val="300"/>
              </a:spcBef>
              <a:spcAft>
                <a:spcPts val="300"/>
              </a:spcAft>
              <a:buFontTx/>
              <a:buChar char="-"/>
            </a:pPr>
            <a:r>
              <a:rPr lang="fr-FR" b="0" i="0" u="none" strike="noStrike" dirty="0">
                <a:solidFill>
                  <a:srgbClr val="1C1E21"/>
                </a:solidFill>
                <a:effectLst/>
                <a:latin typeface="inherit"/>
              </a:rPr>
              <a:t>En 2021 les usa annoncent également leur retrait qui prend fin en août </a:t>
            </a:r>
          </a:p>
          <a:p>
            <a:pPr marL="171450" indent="-171450" algn="l">
              <a:spcBef>
                <a:spcPts val="300"/>
              </a:spcBef>
              <a:spcAft>
                <a:spcPts val="300"/>
              </a:spcAft>
              <a:buFontTx/>
              <a:buChar char="-"/>
            </a:pPr>
            <a:r>
              <a:rPr lang="fr-FR" b="0" i="0" u="none" strike="noStrike" dirty="0">
                <a:solidFill>
                  <a:srgbClr val="1C1E21"/>
                </a:solidFill>
                <a:effectLst/>
                <a:latin typeface="inherit"/>
              </a:rPr>
              <a:t>Au même moment les talibans reprennent le pouvoir (15 août 2021 prise de Kaboul), ils laissent 2 semaines (du A5 au 31 août) aux occidentaux pour organiser l'évacuation de leurs ressortissants et instaurent </a:t>
            </a:r>
          </a:p>
          <a:p>
            <a:pPr algn="l">
              <a:spcBef>
                <a:spcPts val="300"/>
              </a:spcBef>
              <a:spcAft>
                <a:spcPts val="300"/>
              </a:spcAft>
              <a:buNone/>
            </a:pPr>
            <a:endParaRPr lang="fr-FR" b="0" i="0" u="none" strike="noStrike" dirty="0">
              <a:solidFill>
                <a:srgbClr val="1C1E21"/>
              </a:solidFill>
              <a:effectLst/>
              <a:latin typeface="inherit"/>
            </a:endParaRPr>
          </a:p>
          <a:p>
            <a:pPr algn="l">
              <a:spcBef>
                <a:spcPts val="300"/>
              </a:spcBef>
              <a:spcAft>
                <a:spcPts val="300"/>
              </a:spcAft>
              <a:buNone/>
            </a:pPr>
            <a:r>
              <a:rPr lang="fr-FR" b="0" i="0" u="none" strike="noStrike" dirty="0">
                <a:solidFill>
                  <a:srgbClr val="1C1E21"/>
                </a:solidFill>
                <a:effectLst/>
                <a:latin typeface="inherit"/>
              </a:rPr>
              <a:t>Informations générales </a:t>
            </a:r>
          </a:p>
          <a:p>
            <a:pPr marL="171450" indent="-171450" algn="l">
              <a:spcBef>
                <a:spcPts val="300"/>
              </a:spcBef>
              <a:spcAft>
                <a:spcPts val="300"/>
              </a:spcAft>
              <a:buFontTx/>
              <a:buChar char="-"/>
            </a:pPr>
            <a:r>
              <a:rPr lang="fr-FR" b="0" i="0" u="none" strike="noStrike" dirty="0">
                <a:solidFill>
                  <a:srgbClr val="1C1E21"/>
                </a:solidFill>
                <a:effectLst/>
                <a:latin typeface="inherit"/>
              </a:rPr>
              <a:t>41,5 millions d’habitants </a:t>
            </a:r>
          </a:p>
          <a:p>
            <a:pPr marL="171450" indent="-171450" algn="l">
              <a:spcBef>
                <a:spcPts val="300"/>
              </a:spcBef>
              <a:spcAft>
                <a:spcPts val="300"/>
              </a:spcAft>
              <a:buFontTx/>
              <a:buChar char="-"/>
            </a:pPr>
            <a:r>
              <a:rPr lang="fr-FR" b="0" i="0" u="none" strike="noStrike" dirty="0">
                <a:solidFill>
                  <a:srgbClr val="1C1E21"/>
                </a:solidFill>
                <a:effectLst/>
                <a:latin typeface="inherit"/>
              </a:rPr>
              <a:t>10 ethnies: pachtounes, tadjiks, baloutches, hazaras, turkmènes, ouzbeks, kirghizes (</a:t>
            </a:r>
            <a:r>
              <a:rPr lang="fr-FR" b="0" i="0" u="none" strike="noStrike" dirty="0" err="1">
                <a:solidFill>
                  <a:srgbClr val="1C1E21"/>
                </a:solidFill>
                <a:effectLst/>
                <a:latin typeface="inherit"/>
              </a:rPr>
              <a:t>aimaks</a:t>
            </a:r>
            <a:r>
              <a:rPr lang="fr-FR" b="0" i="0" u="none" strike="noStrike" dirty="0">
                <a:solidFill>
                  <a:srgbClr val="1C1E21"/>
                </a:solidFill>
                <a:effectLst/>
                <a:latin typeface="inherit"/>
              </a:rPr>
              <a:t>, </a:t>
            </a:r>
            <a:r>
              <a:rPr lang="fr-FR" b="0" i="0" u="none" strike="noStrike" dirty="0" err="1">
                <a:solidFill>
                  <a:srgbClr val="1C1E21"/>
                </a:solidFill>
                <a:effectLst/>
                <a:latin typeface="inherit"/>
              </a:rPr>
              <a:t>pamiris</a:t>
            </a:r>
            <a:r>
              <a:rPr lang="fr-FR" b="0" i="0" u="none" strike="noStrike" dirty="0">
                <a:solidFill>
                  <a:srgbClr val="1C1E21"/>
                </a:solidFill>
                <a:effectLst/>
                <a:latin typeface="inherit"/>
              </a:rPr>
              <a:t>, nouristanis) </a:t>
            </a:r>
          </a:p>
          <a:p>
            <a:pPr marL="171450" indent="-171450" algn="l">
              <a:spcBef>
                <a:spcPts val="300"/>
              </a:spcBef>
              <a:spcAft>
                <a:spcPts val="300"/>
              </a:spcAft>
              <a:buFontTx/>
              <a:buChar char="-"/>
            </a:pPr>
            <a:r>
              <a:rPr lang="fr-FR" b="0" i="0" u="none" strike="noStrike" dirty="0">
                <a:solidFill>
                  <a:srgbClr val="1C1E21"/>
                </a:solidFill>
                <a:effectLst/>
                <a:latin typeface="inherit"/>
              </a:rPr>
              <a:t>langues: pashto et persan afghan (dari) </a:t>
            </a:r>
          </a:p>
          <a:p>
            <a:pPr marL="171450" indent="-171450" algn="l">
              <a:spcBef>
                <a:spcPts val="300"/>
              </a:spcBef>
              <a:spcAft>
                <a:spcPts val="300"/>
              </a:spcAft>
              <a:buFontTx/>
              <a:buChar char="-"/>
            </a:pPr>
            <a:r>
              <a:rPr lang="fr-FR" b="0" i="0" u="none" strike="noStrike" dirty="0">
                <a:solidFill>
                  <a:srgbClr val="1C1E21"/>
                </a:solidFill>
                <a:effectLst/>
                <a:latin typeface="inherit"/>
              </a:rPr>
              <a:t>religion : majoritairement sunnites mais 15% d’hôtes </a:t>
            </a:r>
          </a:p>
        </p:txBody>
      </p:sp>
      <p:sp>
        <p:nvSpPr>
          <p:cNvPr id="4" name="Espace réservé du numéro de diapositive 3"/>
          <p:cNvSpPr>
            <a:spLocks noGrp="1"/>
          </p:cNvSpPr>
          <p:nvPr>
            <p:ph type="sldNum" sz="quarter" idx="5"/>
          </p:nvPr>
        </p:nvSpPr>
        <p:spPr/>
        <p:txBody>
          <a:bodyPr/>
          <a:lstStyle/>
          <a:p>
            <a:fld id="{03673C2C-077C-4266-AAB5-E79D234DB434}" type="slidenum">
              <a:rPr lang="fr-BE" smtClean="0"/>
              <a:t>5</a:t>
            </a:fld>
            <a:endParaRPr lang="fr-BE"/>
          </a:p>
        </p:txBody>
      </p:sp>
    </p:spTree>
    <p:extLst>
      <p:ext uri="{BB962C8B-B14F-4D97-AF65-F5344CB8AC3E}">
        <p14:creationId xmlns:p14="http://schemas.microsoft.com/office/powerpoint/2010/main" val="689529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1C9A7A-80D9-2EAE-98DE-2A54D9D1DFA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9E7802C-E024-A591-A61B-54B85266D75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1119A0E-2864-C6A4-446F-308CF05DED3B}"/>
              </a:ext>
            </a:extLst>
          </p:cNvPr>
          <p:cNvSpPr>
            <a:spLocks noGrp="1"/>
          </p:cNvSpPr>
          <p:nvPr>
            <p:ph type="body" idx="1"/>
          </p:nvPr>
        </p:nvSpPr>
        <p:spPr/>
        <p:txBody>
          <a:bodyPr/>
          <a:lstStyle/>
          <a:p>
            <a:endParaRPr lang="fr-BE" sz="1200" dirty="0">
              <a:solidFill>
                <a:schemeClr val="bg1"/>
              </a:solidFill>
            </a:endParaRPr>
          </a:p>
        </p:txBody>
      </p:sp>
      <p:sp>
        <p:nvSpPr>
          <p:cNvPr id="4" name="Espace réservé du numéro de diapositive 3">
            <a:extLst>
              <a:ext uri="{FF2B5EF4-FFF2-40B4-BE49-F238E27FC236}">
                <a16:creationId xmlns:a16="http://schemas.microsoft.com/office/drawing/2014/main" id="{0881CFA6-C786-DAD9-9A75-E0881171E2B2}"/>
              </a:ext>
            </a:extLst>
          </p:cNvPr>
          <p:cNvSpPr>
            <a:spLocks noGrp="1"/>
          </p:cNvSpPr>
          <p:nvPr>
            <p:ph type="sldNum" sz="quarter" idx="5"/>
          </p:nvPr>
        </p:nvSpPr>
        <p:spPr/>
        <p:txBody>
          <a:bodyPr/>
          <a:lstStyle/>
          <a:p>
            <a:fld id="{03673C2C-077C-4266-AAB5-E79D234DB434}" type="slidenum">
              <a:rPr lang="fr-BE" smtClean="0"/>
              <a:t>19</a:t>
            </a:fld>
            <a:endParaRPr lang="fr-BE"/>
          </a:p>
        </p:txBody>
      </p:sp>
    </p:spTree>
    <p:extLst>
      <p:ext uri="{BB962C8B-B14F-4D97-AF65-F5344CB8AC3E}">
        <p14:creationId xmlns:p14="http://schemas.microsoft.com/office/powerpoint/2010/main" val="4010652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lgn="l">
              <a:spcBef>
                <a:spcPts val="300"/>
              </a:spcBef>
              <a:spcAft>
                <a:spcPts val="300"/>
              </a:spcAft>
              <a:buFontTx/>
              <a:buChar char="-"/>
            </a:pPr>
            <a:r>
              <a:rPr lang="fr-FR" b="0" i="0" u="none" strike="noStrike" dirty="0">
                <a:solidFill>
                  <a:srgbClr val="1C1E21"/>
                </a:solidFill>
                <a:effectLst/>
                <a:latin typeface="inherit"/>
              </a:rPr>
              <a:t>Assiste retour au régime des 1996-2001? Craintes de la population mais divisée:</a:t>
            </a:r>
          </a:p>
          <a:p>
            <a:pPr marL="628650" lvl="1" indent="-171450" algn="l">
              <a:spcBef>
                <a:spcPts val="300"/>
              </a:spcBef>
              <a:spcAft>
                <a:spcPts val="300"/>
              </a:spcAft>
              <a:buFontTx/>
              <a:buChar char="-"/>
            </a:pPr>
            <a:r>
              <a:rPr lang="fr-FR" b="0" i="0" u="none" strike="noStrike" dirty="0">
                <a:solidFill>
                  <a:srgbClr val="1C1E21"/>
                </a:solidFill>
                <a:effectLst/>
                <a:latin typeface="inherit"/>
              </a:rPr>
              <a:t>sur le plan de la sécurité l'arrivée au pouvoir des talibans permet de rendre les déplacements plus sûrs</a:t>
            </a:r>
          </a:p>
          <a:p>
            <a:pPr marL="628650" lvl="1" indent="-171450" algn="l">
              <a:spcBef>
                <a:spcPts val="300"/>
              </a:spcBef>
              <a:spcAft>
                <a:spcPts val="300"/>
              </a:spcAft>
              <a:buFontTx/>
              <a:buChar char="-"/>
            </a:pPr>
            <a:r>
              <a:rPr lang="fr-FR" b="0" i="0" u="none" strike="noStrike" dirty="0">
                <a:solidFill>
                  <a:srgbClr val="1C1E21"/>
                </a:solidFill>
                <a:effectLst/>
                <a:latin typeface="inherit"/>
              </a:rPr>
              <a:t>la communication des talibans est différente: ils tentent de convaincre la scène internationale et les ONG qu'ils ont changé</a:t>
            </a:r>
          </a:p>
          <a:p>
            <a:pPr marL="171450" lvl="0" indent="-171450" algn="l">
              <a:spcBef>
                <a:spcPts val="300"/>
              </a:spcBef>
              <a:spcAft>
                <a:spcPts val="300"/>
              </a:spcAft>
              <a:buFontTx/>
              <a:buChar char="-"/>
            </a:pPr>
            <a:r>
              <a:rPr lang="fr-FR" b="0" i="0" u="none" strike="noStrike" dirty="0">
                <a:solidFill>
                  <a:srgbClr val="1C1E21"/>
                </a:solidFill>
                <a:effectLst/>
                <a:latin typeface="inherit"/>
              </a:rPr>
              <a:t>rapidement diminution du droit des femmes: obligation de se déplacer avec un tuteur, fermeture progressive des établissements d'enseignement en commençant par le supérieur jusqu'à 12 ans, obligation de porter le hijab et la burqa est recommandée, interdiction de se rendre dans certains espaces privés puis publics, interdiction de travailler dans les ONG, interdiction de parler en rue, de se montrer à la fenêtre</a:t>
            </a:r>
          </a:p>
        </p:txBody>
      </p:sp>
      <p:sp>
        <p:nvSpPr>
          <p:cNvPr id="4" name="Espace réservé du numéro de diapositive 3"/>
          <p:cNvSpPr>
            <a:spLocks noGrp="1"/>
          </p:cNvSpPr>
          <p:nvPr>
            <p:ph type="sldNum" sz="quarter" idx="5"/>
          </p:nvPr>
        </p:nvSpPr>
        <p:spPr/>
        <p:txBody>
          <a:bodyPr/>
          <a:lstStyle/>
          <a:p>
            <a:fld id="{03673C2C-077C-4266-AAB5-E79D234DB434}" type="slidenum">
              <a:rPr lang="fr-BE" smtClean="0"/>
              <a:t>6</a:t>
            </a:fld>
            <a:endParaRPr lang="fr-BE"/>
          </a:p>
        </p:txBody>
      </p:sp>
    </p:spTree>
    <p:extLst>
      <p:ext uri="{BB962C8B-B14F-4D97-AF65-F5344CB8AC3E}">
        <p14:creationId xmlns:p14="http://schemas.microsoft.com/office/powerpoint/2010/main" val="1903704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61F39A-8CA7-E2E1-D93F-251E71674CF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D723364-C161-2C72-A6DD-2C246FDB544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49BB87E-375E-1286-EB6A-1E99FC90ED15}"/>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F55F93D4-7A66-7221-24B5-3FBE3447E236}"/>
              </a:ext>
            </a:extLst>
          </p:cNvPr>
          <p:cNvSpPr>
            <a:spLocks noGrp="1"/>
          </p:cNvSpPr>
          <p:nvPr>
            <p:ph type="sldNum" sz="quarter" idx="5"/>
          </p:nvPr>
        </p:nvSpPr>
        <p:spPr/>
        <p:txBody>
          <a:bodyPr/>
          <a:lstStyle/>
          <a:p>
            <a:fld id="{03673C2C-077C-4266-AAB5-E79D234DB434}" type="slidenum">
              <a:rPr lang="fr-BE" smtClean="0"/>
              <a:t>8</a:t>
            </a:fld>
            <a:endParaRPr lang="fr-BE"/>
          </a:p>
        </p:txBody>
      </p:sp>
    </p:spTree>
    <p:extLst>
      <p:ext uri="{BB962C8B-B14F-4D97-AF65-F5344CB8AC3E}">
        <p14:creationId xmlns:p14="http://schemas.microsoft.com/office/powerpoint/2010/main" val="914534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2D313-A3B8-1998-CB72-8E908E14FFA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46ADA8F-D701-5E0C-CD72-9D53530AD0D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B9BF6B9-3A8A-30C9-A616-F489330A7128}"/>
              </a:ext>
            </a:extLst>
          </p:cNvPr>
          <p:cNvSpPr>
            <a:spLocks noGrp="1"/>
          </p:cNvSpPr>
          <p:nvPr>
            <p:ph type="body" idx="1"/>
          </p:nvPr>
        </p:nvSpPr>
        <p:spPr/>
        <p:txBody>
          <a:bodyPr/>
          <a:lstStyle/>
          <a:p>
            <a:r>
              <a:rPr lang="fr-FR" b="1" dirty="0"/>
              <a:t>Définitions (</a:t>
            </a:r>
            <a:r>
              <a:rPr lang="fr-FR" b="1" dirty="0" err="1"/>
              <a:t>Dir</a:t>
            </a:r>
            <a:r>
              <a:rPr lang="fr-FR" b="1" dirty="0"/>
              <a:t>. Qualif. 2011/95): </a:t>
            </a:r>
          </a:p>
          <a:p>
            <a:r>
              <a:rPr lang="fr-FR" b="1" dirty="0"/>
              <a:t>Réfugié</a:t>
            </a:r>
          </a:p>
          <a:p>
            <a:r>
              <a:rPr lang="fr-BE" b="0" i="0" dirty="0">
                <a:solidFill>
                  <a:srgbClr val="333333"/>
                </a:solidFill>
                <a:effectLst/>
                <a:latin typeface="Times New Roman" panose="02020603050405020304" pitchFamily="18" charset="0"/>
              </a:rPr>
              <a:t>Art. 2: </a:t>
            </a:r>
            <a:r>
              <a:rPr lang="fr-BE" b="0" i="1" dirty="0">
                <a:solidFill>
                  <a:srgbClr val="333333"/>
                </a:solidFill>
                <a:effectLst/>
                <a:latin typeface="Times New Roman" panose="02020603050405020304" pitchFamily="18" charset="0"/>
              </a:rPr>
              <a:t>«réfugié», tout ressortissant d’un pays tiers qui, parce qu’il craint avec raison d’être persécuté du fait de sa race, de sa religion, de sa nationalité, de ses opinions politiques ou de son appartenance </a:t>
            </a:r>
            <a:r>
              <a:rPr lang="fr-BE" b="0" i="1" u="sng" dirty="0">
                <a:solidFill>
                  <a:srgbClr val="333333"/>
                </a:solidFill>
                <a:effectLst/>
                <a:latin typeface="Times New Roman" panose="02020603050405020304" pitchFamily="18" charset="0"/>
              </a:rPr>
              <a:t>à un certain groupe social</a:t>
            </a:r>
            <a:r>
              <a:rPr lang="fr-BE" b="0" i="0" u="sng" dirty="0">
                <a:solidFill>
                  <a:srgbClr val="333333"/>
                </a:solidFill>
                <a:effectLst/>
                <a:latin typeface="Times New Roman" panose="02020603050405020304" pitchFamily="18" charset="0"/>
              </a:rPr>
              <a:t>.</a:t>
            </a:r>
          </a:p>
          <a:p>
            <a:r>
              <a:rPr lang="fr-BE" b="1" i="0" dirty="0">
                <a:solidFill>
                  <a:srgbClr val="333333"/>
                </a:solidFill>
                <a:effectLst/>
                <a:latin typeface="Times New Roman" panose="02020603050405020304" pitchFamily="18" charset="0"/>
              </a:rPr>
              <a:t>Groupe social</a:t>
            </a:r>
            <a:br>
              <a:rPr lang="fr-BE" dirty="0">
                <a:effectLst/>
              </a:rPr>
            </a:br>
            <a:r>
              <a:rPr lang="fr-BE" dirty="0">
                <a:effectLst/>
              </a:rPr>
              <a:t>Exemples: Violences familiales, esclavage, orientation sexuelle. Genre?</a:t>
            </a:r>
            <a:endParaRPr lang="fr-FR" dirty="0"/>
          </a:p>
          <a:p>
            <a:endParaRPr lang="fr-FR" dirty="0"/>
          </a:p>
          <a:p>
            <a:r>
              <a:rPr lang="fr-FR" dirty="0"/>
              <a:t>Cour ne s’était jamais prononcée sur l’appartenance au groupe social des femmes, mais bien les juridictions nationales (CCE)</a:t>
            </a:r>
          </a:p>
        </p:txBody>
      </p:sp>
      <p:sp>
        <p:nvSpPr>
          <p:cNvPr id="4" name="Espace réservé du numéro de diapositive 3">
            <a:extLst>
              <a:ext uri="{FF2B5EF4-FFF2-40B4-BE49-F238E27FC236}">
                <a16:creationId xmlns:a16="http://schemas.microsoft.com/office/drawing/2014/main" id="{D14A9C1B-073D-6E28-2E26-E2BE15791C18}"/>
              </a:ext>
            </a:extLst>
          </p:cNvPr>
          <p:cNvSpPr>
            <a:spLocks noGrp="1"/>
          </p:cNvSpPr>
          <p:nvPr>
            <p:ph type="sldNum" sz="quarter" idx="5"/>
          </p:nvPr>
        </p:nvSpPr>
        <p:spPr/>
        <p:txBody>
          <a:bodyPr/>
          <a:lstStyle/>
          <a:p>
            <a:fld id="{03673C2C-077C-4266-AAB5-E79D234DB434}" type="slidenum">
              <a:rPr lang="fr-BE" smtClean="0"/>
              <a:t>9</a:t>
            </a:fld>
            <a:endParaRPr lang="fr-BE"/>
          </a:p>
        </p:txBody>
      </p:sp>
    </p:spTree>
    <p:extLst>
      <p:ext uri="{BB962C8B-B14F-4D97-AF65-F5344CB8AC3E}">
        <p14:creationId xmlns:p14="http://schemas.microsoft.com/office/powerpoint/2010/main" val="3237990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3673C2C-077C-4266-AAB5-E79D234DB434}" type="slidenum">
              <a:rPr lang="fr-BE" smtClean="0"/>
              <a:t>10</a:t>
            </a:fld>
            <a:endParaRPr lang="fr-BE"/>
          </a:p>
        </p:txBody>
      </p:sp>
    </p:spTree>
    <p:extLst>
      <p:ext uri="{BB962C8B-B14F-4D97-AF65-F5344CB8AC3E}">
        <p14:creationId xmlns:p14="http://schemas.microsoft.com/office/powerpoint/2010/main" val="2811680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solidFill>
                  <a:schemeClr val="bg1"/>
                </a:solidFill>
              </a:rPr>
              <a:t>2 types de mesures discriminatoires</a:t>
            </a:r>
          </a:p>
          <a:p>
            <a:pPr lvl="1"/>
            <a:r>
              <a:rPr lang="fr-BE" dirty="0">
                <a:solidFill>
                  <a:schemeClr val="bg1"/>
                </a:solidFill>
              </a:rPr>
              <a:t>Celles qui constituent </a:t>
            </a:r>
            <a:r>
              <a:rPr lang="fr-BE" i="1" dirty="0">
                <a:solidFill>
                  <a:schemeClr val="bg1"/>
                </a:solidFill>
              </a:rPr>
              <a:t>ipso facto</a:t>
            </a:r>
            <a:r>
              <a:rPr lang="fr-BE" dirty="0">
                <a:solidFill>
                  <a:schemeClr val="bg1"/>
                </a:solidFill>
              </a:rPr>
              <a:t> une persécution</a:t>
            </a:r>
          </a:p>
          <a:p>
            <a:pPr lvl="2"/>
            <a:r>
              <a:rPr lang="fr-BE" dirty="0">
                <a:solidFill>
                  <a:schemeClr val="bg1"/>
                </a:solidFill>
              </a:rPr>
              <a:t>Mariage forcé (//esclavage)</a:t>
            </a:r>
          </a:p>
          <a:p>
            <a:pPr lvl="2"/>
            <a:r>
              <a:rPr lang="fr-BE" dirty="0">
                <a:solidFill>
                  <a:schemeClr val="bg1"/>
                </a:solidFill>
              </a:rPr>
              <a:t>Violences domestiques (//traitements inhumains et dégradants)</a:t>
            </a:r>
          </a:p>
          <a:p>
            <a:pPr lvl="1"/>
            <a:r>
              <a:rPr lang="fr-BE" dirty="0">
                <a:solidFill>
                  <a:schemeClr val="bg1"/>
                </a:solidFill>
              </a:rPr>
              <a:t>Celles qui, de par leur caractère cumulatif + application délibérée et systématique, constituent une persécution</a:t>
            </a:r>
          </a:p>
          <a:p>
            <a:pPr lvl="2"/>
            <a:r>
              <a:rPr lang="fr-BE" dirty="0">
                <a:solidFill>
                  <a:schemeClr val="bg1"/>
                </a:solidFill>
              </a:rPr>
              <a:t>Obligation de se couvrir entièrement le corps et le visage</a:t>
            </a:r>
          </a:p>
          <a:p>
            <a:pPr lvl="2"/>
            <a:r>
              <a:rPr lang="fr-BE" dirty="0">
                <a:solidFill>
                  <a:schemeClr val="bg1"/>
                </a:solidFill>
              </a:rPr>
              <a:t>Restreindre l’accès aux soins de santé ainsi que la liberté d’aller et venir</a:t>
            </a:r>
          </a:p>
          <a:p>
            <a:pPr lvl="2"/>
            <a:r>
              <a:rPr lang="fr-BE" dirty="0">
                <a:solidFill>
                  <a:schemeClr val="bg1"/>
                </a:solidFill>
              </a:rPr>
              <a:t>Interdire d’exercer une activité professionnelle ou à restreindre son exercice</a:t>
            </a:r>
          </a:p>
          <a:p>
            <a:pPr lvl="2"/>
            <a:r>
              <a:rPr lang="fr-BE" dirty="0">
                <a:solidFill>
                  <a:schemeClr val="bg1"/>
                </a:solidFill>
              </a:rPr>
              <a:t>Interdire l’accès à l’éducation et à la pratique du sport et à les exclure de la vie politique</a:t>
            </a:r>
          </a:p>
          <a:p>
            <a:pPr marL="857250" lvl="2" indent="0">
              <a:buNone/>
            </a:pPr>
            <a:r>
              <a:rPr lang="fr-BE" sz="1700" i="1" dirty="0">
                <a:solidFill>
                  <a:schemeClr val="bg1"/>
                </a:solidFill>
              </a:rPr>
              <a:t>« </a:t>
            </a:r>
            <a:r>
              <a:rPr lang="fr-BE" sz="1700" b="0" i="1" dirty="0">
                <a:solidFill>
                  <a:schemeClr val="bg1"/>
                </a:solidFill>
                <a:effectLst/>
                <a:latin typeface="Open Sans" panose="020B0606030504020204" pitchFamily="34" charset="0"/>
              </a:rPr>
              <a:t>Lesdites mesures témoignent de l’établissement d’une organisation sociale fondée sur un régime de ségrégation et d’oppression » </a:t>
            </a:r>
            <a:r>
              <a:rPr lang="fr-BE" sz="1700" b="0" dirty="0">
                <a:solidFill>
                  <a:schemeClr val="bg1"/>
                </a:solidFill>
                <a:effectLst/>
                <a:latin typeface="Open Sans" panose="020B0606030504020204" pitchFamily="34" charset="0"/>
              </a:rPr>
              <a:t>§44</a:t>
            </a:r>
          </a:p>
          <a:p>
            <a:endParaRPr lang="fr-FR" dirty="0"/>
          </a:p>
        </p:txBody>
      </p:sp>
      <p:sp>
        <p:nvSpPr>
          <p:cNvPr id="4" name="Espace réservé du numéro de diapositive 3"/>
          <p:cNvSpPr>
            <a:spLocks noGrp="1"/>
          </p:cNvSpPr>
          <p:nvPr>
            <p:ph type="sldNum" sz="quarter" idx="5"/>
          </p:nvPr>
        </p:nvSpPr>
        <p:spPr/>
        <p:txBody>
          <a:bodyPr/>
          <a:lstStyle/>
          <a:p>
            <a:fld id="{03673C2C-077C-4266-AAB5-E79D234DB434}" type="slidenum">
              <a:rPr lang="fr-BE" smtClean="0"/>
              <a:t>11</a:t>
            </a:fld>
            <a:endParaRPr lang="fr-BE"/>
          </a:p>
        </p:txBody>
      </p:sp>
    </p:spTree>
    <p:extLst>
      <p:ext uri="{BB962C8B-B14F-4D97-AF65-F5344CB8AC3E}">
        <p14:creationId xmlns:p14="http://schemas.microsoft.com/office/powerpoint/2010/main" val="3317781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indent="-285750">
              <a:buFontTx/>
              <a:buChar char="-"/>
            </a:pPr>
            <a:r>
              <a:rPr lang="fr-FR" sz="1800" dirty="0"/>
              <a:t>WS (Bulgarie): femme turque kurde musulmane - </a:t>
            </a:r>
            <a:r>
              <a:rPr lang="fr-BE" sz="1800" dirty="0"/>
              <a:t>violences domestiques et des menaces de mort proférées à son encontre par son ex-mari et par sa famille biologique – C° d’Istanbul alors que Bulgarie n’en fait pas partie</a:t>
            </a:r>
          </a:p>
          <a:p>
            <a:pPr marL="285750" indent="-285750">
              <a:buFontTx/>
              <a:buChar char="-"/>
            </a:pPr>
            <a:r>
              <a:rPr lang="fr-BE" sz="1800" dirty="0"/>
              <a:t>KL (P-B): 2 sœurs irakiennes ‘occidentalisées’ – groupe social des femmes qui revendiquent l’égalité des sexes</a:t>
            </a:r>
            <a:endParaRPr lang="fr-FR" sz="1800" dirty="0"/>
          </a:p>
        </p:txBody>
      </p:sp>
      <p:sp>
        <p:nvSpPr>
          <p:cNvPr id="4" name="Espace réservé du numéro de diapositive 3"/>
          <p:cNvSpPr>
            <a:spLocks noGrp="1"/>
          </p:cNvSpPr>
          <p:nvPr>
            <p:ph type="sldNum" sz="quarter" idx="5"/>
          </p:nvPr>
        </p:nvSpPr>
        <p:spPr/>
        <p:txBody>
          <a:bodyPr/>
          <a:lstStyle/>
          <a:p>
            <a:fld id="{03673C2C-077C-4266-AAB5-E79D234DB434}" type="slidenum">
              <a:rPr lang="fr-BE" smtClean="0"/>
              <a:t>12</a:t>
            </a:fld>
            <a:endParaRPr lang="fr-BE"/>
          </a:p>
        </p:txBody>
      </p:sp>
    </p:spTree>
    <p:extLst>
      <p:ext uri="{BB962C8B-B14F-4D97-AF65-F5344CB8AC3E}">
        <p14:creationId xmlns:p14="http://schemas.microsoft.com/office/powerpoint/2010/main" val="2983898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Qu’est-ce que le CGRA?</a:t>
            </a:r>
            <a:br>
              <a:rPr lang="fr-FR" dirty="0"/>
            </a:br>
            <a:br>
              <a:rPr lang="fr-FR" dirty="0"/>
            </a:br>
            <a:r>
              <a:rPr lang="fr-FR" dirty="0"/>
              <a:t>CGRA Politique de reconnaissance: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BE" sz="1200" dirty="0">
                <a:solidFill>
                  <a:schemeClr val="bg1"/>
                </a:solidFill>
              </a:rPr>
              <a:t>femmes,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BE" sz="1200" dirty="0">
                <a:solidFill>
                  <a:schemeClr val="bg1"/>
                </a:solidFill>
              </a:rPr>
              <a:t>certaines minorités ethniques,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BE" sz="1200" dirty="0">
                <a:solidFill>
                  <a:schemeClr val="bg1"/>
                </a:solidFill>
              </a:rPr>
              <a:t>certains anciens employés de la police et de l’armée (s’il n’y a pas de motif d’exclusion)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BE" sz="1200" dirty="0">
                <a:solidFill>
                  <a:schemeClr val="bg1"/>
                </a:solidFill>
              </a:rPr>
              <a:t>occidentalisation (// CCE)</a:t>
            </a:r>
            <a:endParaRPr lang="fr-FR" dirty="0"/>
          </a:p>
          <a:p>
            <a:endParaRPr lang="fr-FR" dirty="0"/>
          </a:p>
          <a:p>
            <a:r>
              <a:rPr lang="fr-FR" dirty="0"/>
              <a:t>Retours forcés:</a:t>
            </a:r>
          </a:p>
          <a:p>
            <a:r>
              <a:rPr lang="fr-BE" sz="1200" dirty="0">
                <a:solidFill>
                  <a:schemeClr val="bg1"/>
                </a:solidFill>
              </a:rPr>
              <a:t>27/01/2025, plan De Moor (ancienne secrétaire d’État) via la Turquie (pour ne pas collaborer avec le régime Taliban</a:t>
            </a:r>
          </a:p>
          <a:p>
            <a:r>
              <a:rPr lang="fr-BE" sz="1200" dirty="0">
                <a:solidFill>
                  <a:schemeClr val="bg1"/>
                </a:solidFill>
              </a:rPr>
              <a:t>//Allemagne</a:t>
            </a:r>
          </a:p>
          <a:p>
            <a:endParaRPr lang="fr-BE" sz="1200" dirty="0">
              <a:solidFill>
                <a:schemeClr val="bg1"/>
              </a:solidFill>
            </a:endParaRPr>
          </a:p>
          <a:p>
            <a:r>
              <a:rPr lang="fr-BE" sz="1200">
                <a:solidFill>
                  <a:schemeClr val="bg1"/>
                </a:solidFill>
              </a:rPr>
              <a:t>Interdiction </a:t>
            </a:r>
            <a:r>
              <a:rPr lang="fr-BE" sz="1200" dirty="0">
                <a:solidFill>
                  <a:schemeClr val="bg1"/>
                </a:solidFill>
              </a:rPr>
              <a:t>de collaborer et de pourparlers avec le régime Taliban? D’abord à Oslo puis à Doha</a:t>
            </a:r>
          </a:p>
        </p:txBody>
      </p:sp>
      <p:sp>
        <p:nvSpPr>
          <p:cNvPr id="4" name="Espace réservé du numéro de diapositive 3"/>
          <p:cNvSpPr>
            <a:spLocks noGrp="1"/>
          </p:cNvSpPr>
          <p:nvPr>
            <p:ph type="sldNum" sz="quarter" idx="5"/>
          </p:nvPr>
        </p:nvSpPr>
        <p:spPr/>
        <p:txBody>
          <a:bodyPr/>
          <a:lstStyle/>
          <a:p>
            <a:fld id="{03673C2C-077C-4266-AAB5-E79D234DB434}" type="slidenum">
              <a:rPr lang="fr-BE" smtClean="0"/>
              <a:t>13</a:t>
            </a:fld>
            <a:endParaRPr lang="fr-BE"/>
          </a:p>
        </p:txBody>
      </p:sp>
    </p:spTree>
    <p:extLst>
      <p:ext uri="{BB962C8B-B14F-4D97-AF65-F5344CB8AC3E}">
        <p14:creationId xmlns:p14="http://schemas.microsoft.com/office/powerpoint/2010/main" val="2060780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23F9D-3380-9018-6D64-606249A44AA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5F6D757-D265-46FE-FE70-0B28E2A8EA6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C6067C7-8BCC-B36D-6BE8-17FBB6717839}"/>
              </a:ext>
            </a:extLst>
          </p:cNvPr>
          <p:cNvSpPr>
            <a:spLocks noGrp="1"/>
          </p:cNvSpPr>
          <p:nvPr>
            <p:ph type="body" idx="1"/>
          </p:nvPr>
        </p:nvSpPr>
        <p:spPr/>
        <p:txBody>
          <a:bodyPr/>
          <a:lstStyle/>
          <a:p>
            <a:endParaRPr lang="fr-BE" sz="1200" dirty="0">
              <a:solidFill>
                <a:schemeClr val="bg1"/>
              </a:solidFill>
            </a:endParaRPr>
          </a:p>
        </p:txBody>
      </p:sp>
      <p:sp>
        <p:nvSpPr>
          <p:cNvPr id="4" name="Espace réservé du numéro de diapositive 3">
            <a:extLst>
              <a:ext uri="{FF2B5EF4-FFF2-40B4-BE49-F238E27FC236}">
                <a16:creationId xmlns:a16="http://schemas.microsoft.com/office/drawing/2014/main" id="{9EC1D700-0146-475C-A94C-5ABA14CEA1D4}"/>
              </a:ext>
            </a:extLst>
          </p:cNvPr>
          <p:cNvSpPr>
            <a:spLocks noGrp="1"/>
          </p:cNvSpPr>
          <p:nvPr>
            <p:ph type="sldNum" sz="quarter" idx="5"/>
          </p:nvPr>
        </p:nvSpPr>
        <p:spPr/>
        <p:txBody>
          <a:bodyPr/>
          <a:lstStyle/>
          <a:p>
            <a:fld id="{03673C2C-077C-4266-AAB5-E79D234DB434}" type="slidenum">
              <a:rPr lang="fr-BE" smtClean="0"/>
              <a:t>15</a:t>
            </a:fld>
            <a:endParaRPr lang="fr-BE"/>
          </a:p>
        </p:txBody>
      </p:sp>
    </p:spTree>
    <p:extLst>
      <p:ext uri="{BB962C8B-B14F-4D97-AF65-F5344CB8AC3E}">
        <p14:creationId xmlns:p14="http://schemas.microsoft.com/office/powerpoint/2010/main" val="1498583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BF52DC-7E22-7D3F-D09D-4734EC3B4B5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BE"/>
          </a:p>
        </p:txBody>
      </p:sp>
      <p:sp>
        <p:nvSpPr>
          <p:cNvPr id="3" name="Sous-titre 2">
            <a:extLst>
              <a:ext uri="{FF2B5EF4-FFF2-40B4-BE49-F238E27FC236}">
                <a16:creationId xmlns:a16="http://schemas.microsoft.com/office/drawing/2014/main" id="{9220AAC2-2BAD-E04C-01D4-A35F9718B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sp>
        <p:nvSpPr>
          <p:cNvPr id="4" name="Espace réservé de la date 3">
            <a:extLst>
              <a:ext uri="{FF2B5EF4-FFF2-40B4-BE49-F238E27FC236}">
                <a16:creationId xmlns:a16="http://schemas.microsoft.com/office/drawing/2014/main" id="{A7790993-0378-329E-E529-3CAF747930A2}"/>
              </a:ext>
            </a:extLst>
          </p:cNvPr>
          <p:cNvSpPr>
            <a:spLocks noGrp="1"/>
          </p:cNvSpPr>
          <p:nvPr>
            <p:ph type="dt" sz="half" idx="10"/>
          </p:nvPr>
        </p:nvSpPr>
        <p:spPr/>
        <p:txBody>
          <a:bodyPr/>
          <a:lstStyle/>
          <a:p>
            <a:fld id="{6F800DE2-031E-4227-9877-06F71186F5F6}" type="datetimeFigureOut">
              <a:rPr lang="fr-BE" smtClean="0"/>
              <a:t>27-03-25</a:t>
            </a:fld>
            <a:endParaRPr lang="fr-BE"/>
          </a:p>
        </p:txBody>
      </p:sp>
      <p:sp>
        <p:nvSpPr>
          <p:cNvPr id="5" name="Espace réservé du pied de page 4">
            <a:extLst>
              <a:ext uri="{FF2B5EF4-FFF2-40B4-BE49-F238E27FC236}">
                <a16:creationId xmlns:a16="http://schemas.microsoft.com/office/drawing/2014/main" id="{4AA101B1-E0A7-B2C4-CB13-FFF9E206A190}"/>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2917A3BC-8D70-8F0D-B522-D15F32151517}"/>
              </a:ext>
            </a:extLst>
          </p:cNvPr>
          <p:cNvSpPr>
            <a:spLocks noGrp="1"/>
          </p:cNvSpPr>
          <p:nvPr>
            <p:ph type="sldNum" sz="quarter" idx="12"/>
          </p:nvPr>
        </p:nvSpPr>
        <p:spPr/>
        <p:txBody>
          <a:bodyPr/>
          <a:lstStyle/>
          <a:p>
            <a:fld id="{534A31AE-3251-4E0F-8480-6D731B8C739C}" type="slidenum">
              <a:rPr lang="fr-BE" smtClean="0"/>
              <a:t>‹N°›</a:t>
            </a:fld>
            <a:endParaRPr lang="fr-BE"/>
          </a:p>
        </p:txBody>
      </p:sp>
    </p:spTree>
    <p:extLst>
      <p:ext uri="{BB962C8B-B14F-4D97-AF65-F5344CB8AC3E}">
        <p14:creationId xmlns:p14="http://schemas.microsoft.com/office/powerpoint/2010/main" val="896477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B3C11D-7740-9005-7673-D1B0A0087FA1}"/>
              </a:ext>
            </a:extLst>
          </p:cNvPr>
          <p:cNvSpPr>
            <a:spLocks noGrp="1"/>
          </p:cNvSpPr>
          <p:nvPr>
            <p:ph type="title"/>
          </p:nvPr>
        </p:nvSpPr>
        <p:spPr/>
        <p:txBody>
          <a:bodyPr/>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9B57912F-80B5-A020-BAC3-31A81AAD4CF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7FFB26D3-61D6-941D-2FBC-17679042B2A2}"/>
              </a:ext>
            </a:extLst>
          </p:cNvPr>
          <p:cNvSpPr>
            <a:spLocks noGrp="1"/>
          </p:cNvSpPr>
          <p:nvPr>
            <p:ph type="dt" sz="half" idx="10"/>
          </p:nvPr>
        </p:nvSpPr>
        <p:spPr/>
        <p:txBody>
          <a:bodyPr/>
          <a:lstStyle/>
          <a:p>
            <a:fld id="{6F800DE2-031E-4227-9877-06F71186F5F6}" type="datetimeFigureOut">
              <a:rPr lang="fr-BE" smtClean="0"/>
              <a:t>27-03-25</a:t>
            </a:fld>
            <a:endParaRPr lang="fr-BE"/>
          </a:p>
        </p:txBody>
      </p:sp>
      <p:sp>
        <p:nvSpPr>
          <p:cNvPr id="5" name="Espace réservé du pied de page 4">
            <a:extLst>
              <a:ext uri="{FF2B5EF4-FFF2-40B4-BE49-F238E27FC236}">
                <a16:creationId xmlns:a16="http://schemas.microsoft.com/office/drawing/2014/main" id="{FCE7A7EE-7BE8-B5FA-8E66-ECC0A39BF715}"/>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1B3D9A4B-899E-99EB-CF60-29F00E1E9871}"/>
              </a:ext>
            </a:extLst>
          </p:cNvPr>
          <p:cNvSpPr>
            <a:spLocks noGrp="1"/>
          </p:cNvSpPr>
          <p:nvPr>
            <p:ph type="sldNum" sz="quarter" idx="12"/>
          </p:nvPr>
        </p:nvSpPr>
        <p:spPr/>
        <p:txBody>
          <a:bodyPr/>
          <a:lstStyle/>
          <a:p>
            <a:fld id="{534A31AE-3251-4E0F-8480-6D731B8C739C}" type="slidenum">
              <a:rPr lang="fr-BE" smtClean="0"/>
              <a:t>‹N°›</a:t>
            </a:fld>
            <a:endParaRPr lang="fr-BE"/>
          </a:p>
        </p:txBody>
      </p:sp>
    </p:spTree>
    <p:extLst>
      <p:ext uri="{BB962C8B-B14F-4D97-AF65-F5344CB8AC3E}">
        <p14:creationId xmlns:p14="http://schemas.microsoft.com/office/powerpoint/2010/main" val="1294836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01E6E72B-A116-ACA0-CD06-E2D03501FE10}"/>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23150BAE-496B-8008-ABE2-685964C4A5E2}"/>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77AA9FF2-1C30-9C1A-A8A7-B3673C6D797B}"/>
              </a:ext>
            </a:extLst>
          </p:cNvPr>
          <p:cNvSpPr>
            <a:spLocks noGrp="1"/>
          </p:cNvSpPr>
          <p:nvPr>
            <p:ph type="dt" sz="half" idx="10"/>
          </p:nvPr>
        </p:nvSpPr>
        <p:spPr/>
        <p:txBody>
          <a:bodyPr/>
          <a:lstStyle/>
          <a:p>
            <a:fld id="{6F800DE2-031E-4227-9877-06F71186F5F6}" type="datetimeFigureOut">
              <a:rPr lang="fr-BE" smtClean="0"/>
              <a:t>27-03-25</a:t>
            </a:fld>
            <a:endParaRPr lang="fr-BE"/>
          </a:p>
        </p:txBody>
      </p:sp>
      <p:sp>
        <p:nvSpPr>
          <p:cNvPr id="5" name="Espace réservé du pied de page 4">
            <a:extLst>
              <a:ext uri="{FF2B5EF4-FFF2-40B4-BE49-F238E27FC236}">
                <a16:creationId xmlns:a16="http://schemas.microsoft.com/office/drawing/2014/main" id="{694E1A44-0614-D872-3380-ABCBDB6FE1EF}"/>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678F96AB-30A8-0D63-7DBD-8D8AF54C49C4}"/>
              </a:ext>
            </a:extLst>
          </p:cNvPr>
          <p:cNvSpPr>
            <a:spLocks noGrp="1"/>
          </p:cNvSpPr>
          <p:nvPr>
            <p:ph type="sldNum" sz="quarter" idx="12"/>
          </p:nvPr>
        </p:nvSpPr>
        <p:spPr/>
        <p:txBody>
          <a:bodyPr/>
          <a:lstStyle/>
          <a:p>
            <a:fld id="{534A31AE-3251-4E0F-8480-6D731B8C739C}" type="slidenum">
              <a:rPr lang="fr-BE" smtClean="0"/>
              <a:t>‹N°›</a:t>
            </a:fld>
            <a:endParaRPr lang="fr-BE"/>
          </a:p>
        </p:txBody>
      </p:sp>
    </p:spTree>
    <p:extLst>
      <p:ext uri="{BB962C8B-B14F-4D97-AF65-F5344CB8AC3E}">
        <p14:creationId xmlns:p14="http://schemas.microsoft.com/office/powerpoint/2010/main" val="3129179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50CE68-7FD2-530F-ADEA-397F0CDEE24A}"/>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8276752F-FEEB-9C7D-1772-3064D3FBF97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1A9C8C72-8992-854B-CD99-1E1F2A41BF5F}"/>
              </a:ext>
            </a:extLst>
          </p:cNvPr>
          <p:cNvSpPr>
            <a:spLocks noGrp="1"/>
          </p:cNvSpPr>
          <p:nvPr>
            <p:ph type="dt" sz="half" idx="10"/>
          </p:nvPr>
        </p:nvSpPr>
        <p:spPr/>
        <p:txBody>
          <a:bodyPr/>
          <a:lstStyle/>
          <a:p>
            <a:fld id="{6F800DE2-031E-4227-9877-06F71186F5F6}" type="datetimeFigureOut">
              <a:rPr lang="fr-BE" smtClean="0"/>
              <a:t>27-03-25</a:t>
            </a:fld>
            <a:endParaRPr lang="fr-BE"/>
          </a:p>
        </p:txBody>
      </p:sp>
      <p:sp>
        <p:nvSpPr>
          <p:cNvPr id="5" name="Espace réservé du pied de page 4">
            <a:extLst>
              <a:ext uri="{FF2B5EF4-FFF2-40B4-BE49-F238E27FC236}">
                <a16:creationId xmlns:a16="http://schemas.microsoft.com/office/drawing/2014/main" id="{A4D95F9B-226A-7E82-51D2-67818901259D}"/>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07A250C2-A975-29BB-297F-A6E055527CB4}"/>
              </a:ext>
            </a:extLst>
          </p:cNvPr>
          <p:cNvSpPr>
            <a:spLocks noGrp="1"/>
          </p:cNvSpPr>
          <p:nvPr>
            <p:ph type="sldNum" sz="quarter" idx="12"/>
          </p:nvPr>
        </p:nvSpPr>
        <p:spPr/>
        <p:txBody>
          <a:bodyPr/>
          <a:lstStyle/>
          <a:p>
            <a:fld id="{534A31AE-3251-4E0F-8480-6D731B8C739C}" type="slidenum">
              <a:rPr lang="fr-BE" smtClean="0"/>
              <a:t>‹N°›</a:t>
            </a:fld>
            <a:endParaRPr lang="fr-BE"/>
          </a:p>
        </p:txBody>
      </p:sp>
    </p:spTree>
    <p:extLst>
      <p:ext uri="{BB962C8B-B14F-4D97-AF65-F5344CB8AC3E}">
        <p14:creationId xmlns:p14="http://schemas.microsoft.com/office/powerpoint/2010/main" val="3317876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3CE2AC-A96B-3967-0080-2CC6A4489E6E}"/>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BE"/>
          </a:p>
        </p:txBody>
      </p:sp>
      <p:sp>
        <p:nvSpPr>
          <p:cNvPr id="3" name="Espace réservé du texte 2">
            <a:extLst>
              <a:ext uri="{FF2B5EF4-FFF2-40B4-BE49-F238E27FC236}">
                <a16:creationId xmlns:a16="http://schemas.microsoft.com/office/drawing/2014/main" id="{BD985B85-24C0-8FE8-32D3-C4B9FE1E264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71058C2-E058-43B9-EABF-675C6FE170CD}"/>
              </a:ext>
            </a:extLst>
          </p:cNvPr>
          <p:cNvSpPr>
            <a:spLocks noGrp="1"/>
          </p:cNvSpPr>
          <p:nvPr>
            <p:ph type="dt" sz="half" idx="10"/>
          </p:nvPr>
        </p:nvSpPr>
        <p:spPr/>
        <p:txBody>
          <a:bodyPr/>
          <a:lstStyle/>
          <a:p>
            <a:fld id="{6F800DE2-031E-4227-9877-06F71186F5F6}" type="datetimeFigureOut">
              <a:rPr lang="fr-BE" smtClean="0"/>
              <a:t>27-03-25</a:t>
            </a:fld>
            <a:endParaRPr lang="fr-BE"/>
          </a:p>
        </p:txBody>
      </p:sp>
      <p:sp>
        <p:nvSpPr>
          <p:cNvPr id="5" name="Espace réservé du pied de page 4">
            <a:extLst>
              <a:ext uri="{FF2B5EF4-FFF2-40B4-BE49-F238E27FC236}">
                <a16:creationId xmlns:a16="http://schemas.microsoft.com/office/drawing/2014/main" id="{E76BDB54-72CA-8A5A-DFA7-71E21BD15DCB}"/>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93B0D1C9-0375-A9F8-47A2-C314A17917FD}"/>
              </a:ext>
            </a:extLst>
          </p:cNvPr>
          <p:cNvSpPr>
            <a:spLocks noGrp="1"/>
          </p:cNvSpPr>
          <p:nvPr>
            <p:ph type="sldNum" sz="quarter" idx="12"/>
          </p:nvPr>
        </p:nvSpPr>
        <p:spPr/>
        <p:txBody>
          <a:bodyPr/>
          <a:lstStyle/>
          <a:p>
            <a:fld id="{534A31AE-3251-4E0F-8480-6D731B8C739C}" type="slidenum">
              <a:rPr lang="fr-BE" smtClean="0"/>
              <a:t>‹N°›</a:t>
            </a:fld>
            <a:endParaRPr lang="fr-BE"/>
          </a:p>
        </p:txBody>
      </p:sp>
    </p:spTree>
    <p:extLst>
      <p:ext uri="{BB962C8B-B14F-4D97-AF65-F5344CB8AC3E}">
        <p14:creationId xmlns:p14="http://schemas.microsoft.com/office/powerpoint/2010/main" val="1822496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FDCDF7-BB9A-FE91-4429-8ABA7136C0B2}"/>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6C32652E-845C-D2FA-D1D7-DC0CC049126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a:extLst>
              <a:ext uri="{FF2B5EF4-FFF2-40B4-BE49-F238E27FC236}">
                <a16:creationId xmlns:a16="http://schemas.microsoft.com/office/drawing/2014/main" id="{79C788E8-94BA-0634-A002-BAFC26725371}"/>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a:extLst>
              <a:ext uri="{FF2B5EF4-FFF2-40B4-BE49-F238E27FC236}">
                <a16:creationId xmlns:a16="http://schemas.microsoft.com/office/drawing/2014/main" id="{632EC696-CAB9-CBDE-70CD-628C4CC2B744}"/>
              </a:ext>
            </a:extLst>
          </p:cNvPr>
          <p:cNvSpPr>
            <a:spLocks noGrp="1"/>
          </p:cNvSpPr>
          <p:nvPr>
            <p:ph type="dt" sz="half" idx="10"/>
          </p:nvPr>
        </p:nvSpPr>
        <p:spPr/>
        <p:txBody>
          <a:bodyPr/>
          <a:lstStyle/>
          <a:p>
            <a:fld id="{6F800DE2-031E-4227-9877-06F71186F5F6}" type="datetimeFigureOut">
              <a:rPr lang="fr-BE" smtClean="0"/>
              <a:t>27-03-25</a:t>
            </a:fld>
            <a:endParaRPr lang="fr-BE"/>
          </a:p>
        </p:txBody>
      </p:sp>
      <p:sp>
        <p:nvSpPr>
          <p:cNvPr id="6" name="Espace réservé du pied de page 5">
            <a:extLst>
              <a:ext uri="{FF2B5EF4-FFF2-40B4-BE49-F238E27FC236}">
                <a16:creationId xmlns:a16="http://schemas.microsoft.com/office/drawing/2014/main" id="{071627A2-55A1-A582-1F61-1E08C5A4460D}"/>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7C57CE73-ED9B-4D22-36C8-8B958D470D56}"/>
              </a:ext>
            </a:extLst>
          </p:cNvPr>
          <p:cNvSpPr>
            <a:spLocks noGrp="1"/>
          </p:cNvSpPr>
          <p:nvPr>
            <p:ph type="sldNum" sz="quarter" idx="12"/>
          </p:nvPr>
        </p:nvSpPr>
        <p:spPr/>
        <p:txBody>
          <a:bodyPr/>
          <a:lstStyle/>
          <a:p>
            <a:fld id="{534A31AE-3251-4E0F-8480-6D731B8C739C}" type="slidenum">
              <a:rPr lang="fr-BE" smtClean="0"/>
              <a:t>‹N°›</a:t>
            </a:fld>
            <a:endParaRPr lang="fr-BE"/>
          </a:p>
        </p:txBody>
      </p:sp>
    </p:spTree>
    <p:extLst>
      <p:ext uri="{BB962C8B-B14F-4D97-AF65-F5344CB8AC3E}">
        <p14:creationId xmlns:p14="http://schemas.microsoft.com/office/powerpoint/2010/main" val="2881564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F66406-2E71-14D7-8C84-DA0EFABC378E}"/>
              </a:ext>
            </a:extLst>
          </p:cNvPr>
          <p:cNvSpPr>
            <a:spLocks noGrp="1"/>
          </p:cNvSpPr>
          <p:nvPr>
            <p:ph type="title"/>
          </p:nvPr>
        </p:nvSpPr>
        <p:spPr>
          <a:xfrm>
            <a:off x="839788" y="365125"/>
            <a:ext cx="10515600" cy="1325563"/>
          </a:xfrm>
        </p:spPr>
        <p:txBody>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C9B793D2-528C-3096-D2CD-D5461919CC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45AA78D-8E42-42A8-012E-0EBB85D4ED93}"/>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a:extLst>
              <a:ext uri="{FF2B5EF4-FFF2-40B4-BE49-F238E27FC236}">
                <a16:creationId xmlns:a16="http://schemas.microsoft.com/office/drawing/2014/main" id="{C6A8EAF1-F2ED-A65E-9995-F9CF0622E6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ED5D5E2-840C-9718-C20F-7686A5CEA80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a:extLst>
              <a:ext uri="{FF2B5EF4-FFF2-40B4-BE49-F238E27FC236}">
                <a16:creationId xmlns:a16="http://schemas.microsoft.com/office/drawing/2014/main" id="{8E912185-692C-79AF-B157-D0112561A377}"/>
              </a:ext>
            </a:extLst>
          </p:cNvPr>
          <p:cNvSpPr>
            <a:spLocks noGrp="1"/>
          </p:cNvSpPr>
          <p:nvPr>
            <p:ph type="dt" sz="half" idx="10"/>
          </p:nvPr>
        </p:nvSpPr>
        <p:spPr/>
        <p:txBody>
          <a:bodyPr/>
          <a:lstStyle/>
          <a:p>
            <a:fld id="{6F800DE2-031E-4227-9877-06F71186F5F6}" type="datetimeFigureOut">
              <a:rPr lang="fr-BE" smtClean="0"/>
              <a:t>27-03-25</a:t>
            </a:fld>
            <a:endParaRPr lang="fr-BE"/>
          </a:p>
        </p:txBody>
      </p:sp>
      <p:sp>
        <p:nvSpPr>
          <p:cNvPr id="8" name="Espace réservé du pied de page 7">
            <a:extLst>
              <a:ext uri="{FF2B5EF4-FFF2-40B4-BE49-F238E27FC236}">
                <a16:creationId xmlns:a16="http://schemas.microsoft.com/office/drawing/2014/main" id="{01EB7E71-2DDF-BA92-A388-B3576E2D384E}"/>
              </a:ext>
            </a:extLst>
          </p:cNvPr>
          <p:cNvSpPr>
            <a:spLocks noGrp="1"/>
          </p:cNvSpPr>
          <p:nvPr>
            <p:ph type="ftr" sz="quarter" idx="11"/>
          </p:nvPr>
        </p:nvSpPr>
        <p:spPr/>
        <p:txBody>
          <a:bodyPr/>
          <a:lstStyle/>
          <a:p>
            <a:endParaRPr lang="fr-BE"/>
          </a:p>
        </p:txBody>
      </p:sp>
      <p:sp>
        <p:nvSpPr>
          <p:cNvPr id="9" name="Espace réservé du numéro de diapositive 8">
            <a:extLst>
              <a:ext uri="{FF2B5EF4-FFF2-40B4-BE49-F238E27FC236}">
                <a16:creationId xmlns:a16="http://schemas.microsoft.com/office/drawing/2014/main" id="{9BC8D43A-AD40-2A7B-CA6F-24F2D1082FC8}"/>
              </a:ext>
            </a:extLst>
          </p:cNvPr>
          <p:cNvSpPr>
            <a:spLocks noGrp="1"/>
          </p:cNvSpPr>
          <p:nvPr>
            <p:ph type="sldNum" sz="quarter" idx="12"/>
          </p:nvPr>
        </p:nvSpPr>
        <p:spPr/>
        <p:txBody>
          <a:bodyPr/>
          <a:lstStyle/>
          <a:p>
            <a:fld id="{534A31AE-3251-4E0F-8480-6D731B8C739C}" type="slidenum">
              <a:rPr lang="fr-BE" smtClean="0"/>
              <a:t>‹N°›</a:t>
            </a:fld>
            <a:endParaRPr lang="fr-BE"/>
          </a:p>
        </p:txBody>
      </p:sp>
    </p:spTree>
    <p:extLst>
      <p:ext uri="{BB962C8B-B14F-4D97-AF65-F5344CB8AC3E}">
        <p14:creationId xmlns:p14="http://schemas.microsoft.com/office/powerpoint/2010/main" val="2536650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36E937-3844-3693-7FF7-32DF5F8C7C3E}"/>
              </a:ext>
            </a:extLst>
          </p:cNvPr>
          <p:cNvSpPr>
            <a:spLocks noGrp="1"/>
          </p:cNvSpPr>
          <p:nvPr>
            <p:ph type="title"/>
          </p:nvPr>
        </p:nvSpPr>
        <p:spPr/>
        <p:txBody>
          <a:bodyPr/>
          <a:lstStyle/>
          <a:p>
            <a:r>
              <a:rPr lang="fr-FR"/>
              <a:t>Modifiez le style du titre</a:t>
            </a:r>
            <a:endParaRPr lang="fr-BE"/>
          </a:p>
        </p:txBody>
      </p:sp>
      <p:sp>
        <p:nvSpPr>
          <p:cNvPr id="3" name="Espace réservé de la date 2">
            <a:extLst>
              <a:ext uri="{FF2B5EF4-FFF2-40B4-BE49-F238E27FC236}">
                <a16:creationId xmlns:a16="http://schemas.microsoft.com/office/drawing/2014/main" id="{F0A7BD44-4003-9A79-77BB-C1C5F9C2E7CE}"/>
              </a:ext>
            </a:extLst>
          </p:cNvPr>
          <p:cNvSpPr>
            <a:spLocks noGrp="1"/>
          </p:cNvSpPr>
          <p:nvPr>
            <p:ph type="dt" sz="half" idx="10"/>
          </p:nvPr>
        </p:nvSpPr>
        <p:spPr/>
        <p:txBody>
          <a:bodyPr/>
          <a:lstStyle/>
          <a:p>
            <a:fld id="{6F800DE2-031E-4227-9877-06F71186F5F6}" type="datetimeFigureOut">
              <a:rPr lang="fr-BE" smtClean="0"/>
              <a:t>27-03-25</a:t>
            </a:fld>
            <a:endParaRPr lang="fr-BE"/>
          </a:p>
        </p:txBody>
      </p:sp>
      <p:sp>
        <p:nvSpPr>
          <p:cNvPr id="4" name="Espace réservé du pied de page 3">
            <a:extLst>
              <a:ext uri="{FF2B5EF4-FFF2-40B4-BE49-F238E27FC236}">
                <a16:creationId xmlns:a16="http://schemas.microsoft.com/office/drawing/2014/main" id="{CD091318-8089-9040-481F-5C3606A58876}"/>
              </a:ext>
            </a:extLst>
          </p:cNvPr>
          <p:cNvSpPr>
            <a:spLocks noGrp="1"/>
          </p:cNvSpPr>
          <p:nvPr>
            <p:ph type="ftr" sz="quarter" idx="11"/>
          </p:nvPr>
        </p:nvSpPr>
        <p:spPr/>
        <p:txBody>
          <a:bodyPr/>
          <a:lstStyle/>
          <a:p>
            <a:endParaRPr lang="fr-BE"/>
          </a:p>
        </p:txBody>
      </p:sp>
      <p:sp>
        <p:nvSpPr>
          <p:cNvPr id="5" name="Espace réservé du numéro de diapositive 4">
            <a:extLst>
              <a:ext uri="{FF2B5EF4-FFF2-40B4-BE49-F238E27FC236}">
                <a16:creationId xmlns:a16="http://schemas.microsoft.com/office/drawing/2014/main" id="{7A2D3830-CA01-69CA-13E7-198540CE503D}"/>
              </a:ext>
            </a:extLst>
          </p:cNvPr>
          <p:cNvSpPr>
            <a:spLocks noGrp="1"/>
          </p:cNvSpPr>
          <p:nvPr>
            <p:ph type="sldNum" sz="quarter" idx="12"/>
          </p:nvPr>
        </p:nvSpPr>
        <p:spPr/>
        <p:txBody>
          <a:bodyPr/>
          <a:lstStyle/>
          <a:p>
            <a:fld id="{534A31AE-3251-4E0F-8480-6D731B8C739C}" type="slidenum">
              <a:rPr lang="fr-BE" smtClean="0"/>
              <a:t>‹N°›</a:t>
            </a:fld>
            <a:endParaRPr lang="fr-BE"/>
          </a:p>
        </p:txBody>
      </p:sp>
    </p:spTree>
    <p:extLst>
      <p:ext uri="{BB962C8B-B14F-4D97-AF65-F5344CB8AC3E}">
        <p14:creationId xmlns:p14="http://schemas.microsoft.com/office/powerpoint/2010/main" val="1301328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373A7CF-549D-D5AB-2A83-4599691069CB}"/>
              </a:ext>
            </a:extLst>
          </p:cNvPr>
          <p:cNvSpPr>
            <a:spLocks noGrp="1"/>
          </p:cNvSpPr>
          <p:nvPr>
            <p:ph type="dt" sz="half" idx="10"/>
          </p:nvPr>
        </p:nvSpPr>
        <p:spPr/>
        <p:txBody>
          <a:bodyPr/>
          <a:lstStyle/>
          <a:p>
            <a:fld id="{6F800DE2-031E-4227-9877-06F71186F5F6}" type="datetimeFigureOut">
              <a:rPr lang="fr-BE" smtClean="0"/>
              <a:t>27-03-25</a:t>
            </a:fld>
            <a:endParaRPr lang="fr-BE"/>
          </a:p>
        </p:txBody>
      </p:sp>
      <p:sp>
        <p:nvSpPr>
          <p:cNvPr id="3" name="Espace réservé du pied de page 2">
            <a:extLst>
              <a:ext uri="{FF2B5EF4-FFF2-40B4-BE49-F238E27FC236}">
                <a16:creationId xmlns:a16="http://schemas.microsoft.com/office/drawing/2014/main" id="{09D06D72-AEC5-60F9-0210-6A72CE23F013}"/>
              </a:ext>
            </a:extLst>
          </p:cNvPr>
          <p:cNvSpPr>
            <a:spLocks noGrp="1"/>
          </p:cNvSpPr>
          <p:nvPr>
            <p:ph type="ftr" sz="quarter" idx="11"/>
          </p:nvPr>
        </p:nvSpPr>
        <p:spPr/>
        <p:txBody>
          <a:bodyPr/>
          <a:lstStyle/>
          <a:p>
            <a:endParaRPr lang="fr-BE"/>
          </a:p>
        </p:txBody>
      </p:sp>
      <p:sp>
        <p:nvSpPr>
          <p:cNvPr id="4" name="Espace réservé du numéro de diapositive 3">
            <a:extLst>
              <a:ext uri="{FF2B5EF4-FFF2-40B4-BE49-F238E27FC236}">
                <a16:creationId xmlns:a16="http://schemas.microsoft.com/office/drawing/2014/main" id="{BA9158D5-9049-9A53-A4CD-F217C3A21145}"/>
              </a:ext>
            </a:extLst>
          </p:cNvPr>
          <p:cNvSpPr>
            <a:spLocks noGrp="1"/>
          </p:cNvSpPr>
          <p:nvPr>
            <p:ph type="sldNum" sz="quarter" idx="12"/>
          </p:nvPr>
        </p:nvSpPr>
        <p:spPr/>
        <p:txBody>
          <a:bodyPr/>
          <a:lstStyle/>
          <a:p>
            <a:fld id="{534A31AE-3251-4E0F-8480-6D731B8C739C}" type="slidenum">
              <a:rPr lang="fr-BE" smtClean="0"/>
              <a:t>‹N°›</a:t>
            </a:fld>
            <a:endParaRPr lang="fr-BE"/>
          </a:p>
        </p:txBody>
      </p:sp>
    </p:spTree>
    <p:extLst>
      <p:ext uri="{BB962C8B-B14F-4D97-AF65-F5344CB8AC3E}">
        <p14:creationId xmlns:p14="http://schemas.microsoft.com/office/powerpoint/2010/main" val="2050138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714591-5742-F93D-D0EA-2AB3EA035C3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du contenu 2">
            <a:extLst>
              <a:ext uri="{FF2B5EF4-FFF2-40B4-BE49-F238E27FC236}">
                <a16:creationId xmlns:a16="http://schemas.microsoft.com/office/drawing/2014/main" id="{88293FFA-5D79-E6BC-BBC9-80180307E7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a:extLst>
              <a:ext uri="{FF2B5EF4-FFF2-40B4-BE49-F238E27FC236}">
                <a16:creationId xmlns:a16="http://schemas.microsoft.com/office/drawing/2014/main" id="{7508CEB5-748C-4FFD-F563-A31DCF1B1A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835CF23-29C6-75A8-0CD4-49606C292A2F}"/>
              </a:ext>
            </a:extLst>
          </p:cNvPr>
          <p:cNvSpPr>
            <a:spLocks noGrp="1"/>
          </p:cNvSpPr>
          <p:nvPr>
            <p:ph type="dt" sz="half" idx="10"/>
          </p:nvPr>
        </p:nvSpPr>
        <p:spPr/>
        <p:txBody>
          <a:bodyPr/>
          <a:lstStyle/>
          <a:p>
            <a:fld id="{6F800DE2-031E-4227-9877-06F71186F5F6}" type="datetimeFigureOut">
              <a:rPr lang="fr-BE" smtClean="0"/>
              <a:t>27-03-25</a:t>
            </a:fld>
            <a:endParaRPr lang="fr-BE"/>
          </a:p>
        </p:txBody>
      </p:sp>
      <p:sp>
        <p:nvSpPr>
          <p:cNvPr id="6" name="Espace réservé du pied de page 5">
            <a:extLst>
              <a:ext uri="{FF2B5EF4-FFF2-40B4-BE49-F238E27FC236}">
                <a16:creationId xmlns:a16="http://schemas.microsoft.com/office/drawing/2014/main" id="{8D1E69EF-0604-C4D9-72D6-978DC47AB4D9}"/>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C99FF965-0377-A769-ED6C-28766A442D5D}"/>
              </a:ext>
            </a:extLst>
          </p:cNvPr>
          <p:cNvSpPr>
            <a:spLocks noGrp="1"/>
          </p:cNvSpPr>
          <p:nvPr>
            <p:ph type="sldNum" sz="quarter" idx="12"/>
          </p:nvPr>
        </p:nvSpPr>
        <p:spPr/>
        <p:txBody>
          <a:bodyPr/>
          <a:lstStyle/>
          <a:p>
            <a:fld id="{534A31AE-3251-4E0F-8480-6D731B8C739C}" type="slidenum">
              <a:rPr lang="fr-BE" smtClean="0"/>
              <a:t>‹N°›</a:t>
            </a:fld>
            <a:endParaRPr lang="fr-BE"/>
          </a:p>
        </p:txBody>
      </p:sp>
    </p:spTree>
    <p:extLst>
      <p:ext uri="{BB962C8B-B14F-4D97-AF65-F5344CB8AC3E}">
        <p14:creationId xmlns:p14="http://schemas.microsoft.com/office/powerpoint/2010/main" val="929678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548926-9C3C-365E-C719-11A6C832FF7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pour une image  2">
            <a:extLst>
              <a:ext uri="{FF2B5EF4-FFF2-40B4-BE49-F238E27FC236}">
                <a16:creationId xmlns:a16="http://schemas.microsoft.com/office/drawing/2014/main" id="{EAF4266B-A158-47D9-0B3F-ABC15AF021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a:extLst>
              <a:ext uri="{FF2B5EF4-FFF2-40B4-BE49-F238E27FC236}">
                <a16:creationId xmlns:a16="http://schemas.microsoft.com/office/drawing/2014/main" id="{634EAC38-497D-C0B7-4220-C4E6B42DAE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212714C-4F65-4AB5-C24B-65C62001B9D3}"/>
              </a:ext>
            </a:extLst>
          </p:cNvPr>
          <p:cNvSpPr>
            <a:spLocks noGrp="1"/>
          </p:cNvSpPr>
          <p:nvPr>
            <p:ph type="dt" sz="half" idx="10"/>
          </p:nvPr>
        </p:nvSpPr>
        <p:spPr/>
        <p:txBody>
          <a:bodyPr/>
          <a:lstStyle/>
          <a:p>
            <a:fld id="{6F800DE2-031E-4227-9877-06F71186F5F6}" type="datetimeFigureOut">
              <a:rPr lang="fr-BE" smtClean="0"/>
              <a:t>27-03-25</a:t>
            </a:fld>
            <a:endParaRPr lang="fr-BE"/>
          </a:p>
        </p:txBody>
      </p:sp>
      <p:sp>
        <p:nvSpPr>
          <p:cNvPr id="6" name="Espace réservé du pied de page 5">
            <a:extLst>
              <a:ext uri="{FF2B5EF4-FFF2-40B4-BE49-F238E27FC236}">
                <a16:creationId xmlns:a16="http://schemas.microsoft.com/office/drawing/2014/main" id="{001C8061-69D9-7E77-26BF-EE7793499956}"/>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B342F316-9A41-5D20-724F-CCB08A4373F0}"/>
              </a:ext>
            </a:extLst>
          </p:cNvPr>
          <p:cNvSpPr>
            <a:spLocks noGrp="1"/>
          </p:cNvSpPr>
          <p:nvPr>
            <p:ph type="sldNum" sz="quarter" idx="12"/>
          </p:nvPr>
        </p:nvSpPr>
        <p:spPr/>
        <p:txBody>
          <a:bodyPr/>
          <a:lstStyle/>
          <a:p>
            <a:fld id="{534A31AE-3251-4E0F-8480-6D731B8C739C}" type="slidenum">
              <a:rPr lang="fr-BE" smtClean="0"/>
              <a:t>‹N°›</a:t>
            </a:fld>
            <a:endParaRPr lang="fr-BE"/>
          </a:p>
        </p:txBody>
      </p:sp>
    </p:spTree>
    <p:extLst>
      <p:ext uri="{BB962C8B-B14F-4D97-AF65-F5344CB8AC3E}">
        <p14:creationId xmlns:p14="http://schemas.microsoft.com/office/powerpoint/2010/main" val="507998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EAA1A47-604E-BF52-C50D-6FFE5F8FDB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8A8E3971-54BB-AC7A-24AC-02D9C792ED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A54E001D-4897-0CDE-045D-F1714DEC3F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F800DE2-031E-4227-9877-06F71186F5F6}" type="datetimeFigureOut">
              <a:rPr lang="fr-BE" smtClean="0"/>
              <a:t>27-03-25</a:t>
            </a:fld>
            <a:endParaRPr lang="fr-BE"/>
          </a:p>
        </p:txBody>
      </p:sp>
      <p:sp>
        <p:nvSpPr>
          <p:cNvPr id="5" name="Espace réservé du pied de page 4">
            <a:extLst>
              <a:ext uri="{FF2B5EF4-FFF2-40B4-BE49-F238E27FC236}">
                <a16:creationId xmlns:a16="http://schemas.microsoft.com/office/drawing/2014/main" id="{17A56024-72F4-A407-7EE8-ED6221426C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BE"/>
          </a:p>
        </p:txBody>
      </p:sp>
      <p:sp>
        <p:nvSpPr>
          <p:cNvPr id="6" name="Espace réservé du numéro de diapositive 5">
            <a:extLst>
              <a:ext uri="{FF2B5EF4-FFF2-40B4-BE49-F238E27FC236}">
                <a16:creationId xmlns:a16="http://schemas.microsoft.com/office/drawing/2014/main" id="{41E0C910-1017-75CE-5B46-B3C44218B8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34A31AE-3251-4E0F-8480-6D731B8C739C}" type="slidenum">
              <a:rPr lang="fr-BE" smtClean="0"/>
              <a:t>‹N°›</a:t>
            </a:fld>
            <a:endParaRPr lang="fr-BE"/>
          </a:p>
        </p:txBody>
      </p:sp>
    </p:spTree>
    <p:extLst>
      <p:ext uri="{BB962C8B-B14F-4D97-AF65-F5344CB8AC3E}">
        <p14:creationId xmlns:p14="http://schemas.microsoft.com/office/powerpoint/2010/main" val="2299388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youtube.com/watch?v=S7MakR1GHZE" TargetMode="External"/><Relationship Id="rId3" Type="http://schemas.openxmlformats.org/officeDocument/2006/relationships/hyperlink" Target="https://www.youtube.com/watch?v=EHlWttl2qU8" TargetMode="External"/><Relationship Id="rId7" Type="http://schemas.openxmlformats.org/officeDocument/2006/relationships/hyperlink" Target="https://www.youtube.com/watch?v=7FkwJc0EvU0&amp;t=165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youtube.com/watch?v=BmV5Pzc5T9o" TargetMode="External"/><Relationship Id="rId5" Type="http://schemas.openxmlformats.org/officeDocument/2006/relationships/hyperlink" Target="https://www.youtube.com/watch?v=u-6aVZ1y2Co&amp;t=20s" TargetMode="External"/><Relationship Id="rId4" Type="http://schemas.openxmlformats.org/officeDocument/2006/relationships/hyperlink" Target="https://www.youtube.com/watch?v=Fen0vkXqgFw&amp;t=27s" TargetMode="External"/><Relationship Id="rId9" Type="http://schemas.openxmlformats.org/officeDocument/2006/relationships/hyperlink" Target="https://www.youtube.com/watch?v=1U9e_e95a2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Image 11" descr="Une image contenant robe, montagne, couvre-chef, hijab&#10;&#10;Le contenu généré par l’IA peut être incorrect.">
            <a:extLst>
              <a:ext uri="{FF2B5EF4-FFF2-40B4-BE49-F238E27FC236}">
                <a16:creationId xmlns:a16="http://schemas.microsoft.com/office/drawing/2014/main" id="{B8E26D20-C01F-265A-FBDC-E661DF2D9F5D}"/>
              </a:ext>
            </a:extLst>
          </p:cNvPr>
          <p:cNvPicPr>
            <a:picLocks noChangeAspect="1"/>
          </p:cNvPicPr>
          <p:nvPr/>
        </p:nvPicPr>
        <p:blipFill>
          <a:blip r:embed="rId2">
            <a:extLst>
              <a:ext uri="{28A0092B-C50C-407E-A947-70E740481C1C}">
                <a14:useLocalDpi xmlns:a14="http://schemas.microsoft.com/office/drawing/2010/main" val="0"/>
              </a:ext>
            </a:extLst>
          </a:blip>
          <a:srcRect t="9178" r="1" b="7251"/>
          <a:stretch/>
        </p:blipFill>
        <p:spPr>
          <a:xfrm>
            <a:off x="20" y="10"/>
            <a:ext cx="12191980" cy="6857990"/>
          </a:xfrm>
          <a:prstGeom prst="rect">
            <a:avLst/>
          </a:prstGeom>
        </p:spPr>
      </p:pic>
      <p:sp>
        <p:nvSpPr>
          <p:cNvPr id="17" name="Rectangle 16">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FBA3938-96F1-059A-F541-E0A099BFFB83}"/>
              </a:ext>
            </a:extLst>
          </p:cNvPr>
          <p:cNvSpPr txBox="1"/>
          <p:nvPr/>
        </p:nvSpPr>
        <p:spPr>
          <a:xfrm>
            <a:off x="523875" y="5317240"/>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endParaRPr lang="en-US" sz="3600" b="1" dirty="0">
              <a:solidFill>
                <a:schemeClr val="tx1">
                  <a:lumMod val="85000"/>
                  <a:lumOff val="15000"/>
                </a:schemeClr>
              </a:solidFill>
              <a:latin typeface="+mj-lt"/>
              <a:ea typeface="+mj-ea"/>
              <a:cs typeface="+mj-cs"/>
            </a:endParaRPr>
          </a:p>
        </p:txBody>
      </p:sp>
      <p:cxnSp>
        <p:nvCxnSpPr>
          <p:cNvPr id="19" name="Straight Connector 18">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FB89E72B-8AAD-0BD9-6076-B2897EEAA3FC}"/>
              </a:ext>
            </a:extLst>
          </p:cNvPr>
          <p:cNvSpPr txBox="1"/>
          <p:nvPr/>
        </p:nvSpPr>
        <p:spPr>
          <a:xfrm>
            <a:off x="3073717" y="6379536"/>
            <a:ext cx="6111240" cy="343235"/>
          </a:xfrm>
          <a:prstGeom prst="rect">
            <a:avLst/>
          </a:prstGeom>
          <a:noFill/>
        </p:spPr>
        <p:txBody>
          <a:bodyPr wrap="square">
            <a:spAutoFit/>
          </a:bodyPr>
          <a:lstStyle/>
          <a:p>
            <a:pPr algn="ctr">
              <a:lnSpc>
                <a:spcPct val="90000"/>
              </a:lnSpc>
              <a:spcBef>
                <a:spcPct val="0"/>
              </a:spcBef>
              <a:spcAft>
                <a:spcPts val="600"/>
              </a:spcAft>
            </a:pPr>
            <a:r>
              <a:rPr lang="en-US" sz="1800" b="1" dirty="0">
                <a:solidFill>
                  <a:srgbClr val="D9C0B4"/>
                </a:solidFill>
                <a:latin typeface="+mj-lt"/>
                <a:ea typeface="+mj-ea"/>
                <a:cs typeface="+mj-cs"/>
              </a:rPr>
              <a:t>Alix Ernoux &amp; Louna Monaco (Cité, ULiège)</a:t>
            </a:r>
          </a:p>
        </p:txBody>
      </p:sp>
      <p:sp>
        <p:nvSpPr>
          <p:cNvPr id="16" name="ZoneTexte 15">
            <a:extLst>
              <a:ext uri="{FF2B5EF4-FFF2-40B4-BE49-F238E27FC236}">
                <a16:creationId xmlns:a16="http://schemas.microsoft.com/office/drawing/2014/main" id="{B0CE0D73-24E1-0F8C-B7FF-E6F82283BCF3}"/>
              </a:ext>
            </a:extLst>
          </p:cNvPr>
          <p:cNvSpPr txBox="1"/>
          <p:nvPr/>
        </p:nvSpPr>
        <p:spPr>
          <a:xfrm>
            <a:off x="1992123" y="5485337"/>
            <a:ext cx="8207753" cy="344069"/>
          </a:xfrm>
          <a:prstGeom prst="rect">
            <a:avLst/>
          </a:prstGeom>
          <a:noFill/>
        </p:spPr>
        <p:txBody>
          <a:bodyPr wrap="square">
            <a:spAutoFit/>
          </a:bodyPr>
          <a:lstStyle/>
          <a:p>
            <a:pPr algn="ctr">
              <a:lnSpc>
                <a:spcPct val="90000"/>
              </a:lnSpc>
              <a:spcBef>
                <a:spcPct val="0"/>
              </a:spcBef>
              <a:spcAft>
                <a:spcPts val="600"/>
              </a:spcAft>
            </a:pPr>
            <a:r>
              <a:rPr lang="fr-FR" b="1" noProof="0" dirty="0">
                <a:solidFill>
                  <a:srgbClr val="B3928B"/>
                </a:solidFill>
                <a:latin typeface="Garamond" panose="02020404030301010803" pitchFamily="18" charset="0"/>
                <a:ea typeface="+mj-ea"/>
                <a:cs typeface="+mj-cs"/>
              </a:rPr>
              <a:t>Projection du documentaire </a:t>
            </a:r>
            <a:r>
              <a:rPr lang="fr-FR" b="1" i="1" noProof="0" dirty="0">
                <a:solidFill>
                  <a:srgbClr val="B3928B"/>
                </a:solidFill>
                <a:latin typeface="Garamond" panose="02020404030301010803" pitchFamily="18" charset="0"/>
                <a:ea typeface="+mj-ea"/>
                <a:cs typeface="+mj-cs"/>
              </a:rPr>
              <a:t>Afghanes  </a:t>
            </a:r>
            <a:r>
              <a:rPr lang="fr-FR" b="1" noProof="0" dirty="0">
                <a:solidFill>
                  <a:srgbClr val="B3928B"/>
                </a:solidFill>
                <a:latin typeface="Garamond" panose="02020404030301010803" pitchFamily="18" charset="0"/>
                <a:ea typeface="+mj-ea"/>
                <a:cs typeface="+mj-cs"/>
              </a:rPr>
              <a:t>de Solène </a:t>
            </a:r>
            <a:r>
              <a:rPr lang="fr-FR" b="1" noProof="0" dirty="0" err="1">
                <a:solidFill>
                  <a:srgbClr val="B3928B"/>
                </a:solidFill>
                <a:latin typeface="Garamond" panose="02020404030301010803" pitchFamily="18" charset="0"/>
                <a:ea typeface="+mj-ea"/>
                <a:cs typeface="+mj-cs"/>
              </a:rPr>
              <a:t>Chalvon-Fioriti</a:t>
            </a:r>
            <a:endParaRPr lang="fr-FR" sz="1800" b="1" noProof="0" dirty="0">
              <a:solidFill>
                <a:srgbClr val="B3928B"/>
              </a:solidFill>
              <a:latin typeface="Garamond" panose="02020404030301010803" pitchFamily="18" charset="0"/>
              <a:ea typeface="+mj-ea"/>
              <a:cs typeface="+mj-cs"/>
            </a:endParaRPr>
          </a:p>
        </p:txBody>
      </p:sp>
    </p:spTree>
    <p:extLst>
      <p:ext uri="{BB962C8B-B14F-4D97-AF65-F5344CB8AC3E}">
        <p14:creationId xmlns:p14="http://schemas.microsoft.com/office/powerpoint/2010/main" val="3642101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CED6B4-DBF5-807B-CEA7-4C6069FC193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C2DC801-DF36-2D56-ECC6-D493E723B172}"/>
              </a:ext>
            </a:extLst>
          </p:cNvPr>
          <p:cNvSpPr/>
          <p:nvPr/>
        </p:nvSpPr>
        <p:spPr>
          <a:xfrm>
            <a:off x="-1" y="0"/>
            <a:ext cx="12192001" cy="6858000"/>
          </a:xfrm>
          <a:prstGeom prst="rect">
            <a:avLst/>
          </a:prstGeom>
          <a:solidFill>
            <a:srgbClr val="D9C0B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5" name="Espace réservé du contenu 2">
            <a:extLst>
              <a:ext uri="{FF2B5EF4-FFF2-40B4-BE49-F238E27FC236}">
                <a16:creationId xmlns:a16="http://schemas.microsoft.com/office/drawing/2014/main" id="{28EBF9E9-E418-CF1E-3F3A-AF600E5FE2F6}"/>
              </a:ext>
            </a:extLst>
          </p:cNvPr>
          <p:cNvSpPr>
            <a:spLocks noGrp="1"/>
          </p:cNvSpPr>
          <p:nvPr>
            <p:ph idx="1"/>
          </p:nvPr>
        </p:nvSpPr>
        <p:spPr>
          <a:xfrm>
            <a:off x="572400" y="1600201"/>
            <a:ext cx="10389600" cy="4525964"/>
          </a:xfrm>
        </p:spPr>
        <p:txBody>
          <a:bodyPr>
            <a:normAutofit/>
          </a:bodyPr>
          <a:lstStyle/>
          <a:p>
            <a:pPr marL="0" indent="0">
              <a:buNone/>
            </a:pPr>
            <a:endParaRPr lang="fr-FR" sz="3600" dirty="0">
              <a:solidFill>
                <a:schemeClr val="bg1"/>
              </a:solidFill>
            </a:endParaRPr>
          </a:p>
          <a:p>
            <a:r>
              <a:rPr lang="fr-FR" sz="3600" dirty="0">
                <a:solidFill>
                  <a:schemeClr val="bg1"/>
                </a:solidFill>
              </a:rPr>
              <a:t>CJUE, </a:t>
            </a:r>
            <a:r>
              <a:rPr lang="fr-FR" sz="3600" i="1" dirty="0">
                <a:solidFill>
                  <a:schemeClr val="bg1"/>
                </a:solidFill>
              </a:rPr>
              <a:t>AH et FN c. </a:t>
            </a:r>
            <a:r>
              <a:rPr lang="fr-FR" sz="3600" i="1" dirty="0" err="1">
                <a:solidFill>
                  <a:schemeClr val="bg1"/>
                </a:solidFill>
              </a:rPr>
              <a:t>Bundesamt</a:t>
            </a:r>
            <a:r>
              <a:rPr lang="fr-FR" sz="3600" i="1" dirty="0">
                <a:solidFill>
                  <a:schemeClr val="bg1"/>
                </a:solidFill>
              </a:rPr>
              <a:t> fur </a:t>
            </a:r>
            <a:r>
              <a:rPr lang="fr-FR" sz="3600" i="1" dirty="0" err="1">
                <a:solidFill>
                  <a:schemeClr val="bg1"/>
                </a:solidFill>
              </a:rPr>
              <a:t>Fremdenwesen</a:t>
            </a:r>
            <a:r>
              <a:rPr lang="fr-FR" sz="3600" i="1" dirty="0">
                <a:solidFill>
                  <a:schemeClr val="bg1"/>
                </a:solidFill>
              </a:rPr>
              <a:t> </a:t>
            </a:r>
            <a:r>
              <a:rPr lang="fr-FR" sz="3600" i="1" dirty="0" err="1">
                <a:solidFill>
                  <a:schemeClr val="bg1"/>
                </a:solidFill>
              </a:rPr>
              <a:t>und</a:t>
            </a:r>
            <a:r>
              <a:rPr lang="fr-FR" sz="3600" i="1" dirty="0">
                <a:solidFill>
                  <a:schemeClr val="bg1"/>
                </a:solidFill>
              </a:rPr>
              <a:t> </a:t>
            </a:r>
            <a:r>
              <a:rPr lang="fr-FR" sz="3600" i="1" dirty="0" err="1">
                <a:solidFill>
                  <a:schemeClr val="bg1"/>
                </a:solidFill>
              </a:rPr>
              <a:t>Asyl</a:t>
            </a:r>
            <a:r>
              <a:rPr lang="fr-FR" sz="3600" i="1" dirty="0">
                <a:solidFill>
                  <a:schemeClr val="bg1"/>
                </a:solidFill>
              </a:rPr>
              <a:t> </a:t>
            </a:r>
            <a:r>
              <a:rPr lang="fr-FR" sz="3600" dirty="0">
                <a:solidFill>
                  <a:schemeClr val="bg1"/>
                </a:solidFill>
              </a:rPr>
              <a:t>(Femmes afghanes), 4 octobre 2024, C-608/22 et C-609/22</a:t>
            </a:r>
          </a:p>
          <a:p>
            <a:pPr marL="514350" indent="-514350">
              <a:buAutoNum type="arabicParenR"/>
            </a:pPr>
            <a:r>
              <a:rPr lang="fr-BE" sz="2800" b="1" dirty="0">
                <a:solidFill>
                  <a:schemeClr val="bg1"/>
                </a:solidFill>
              </a:rPr>
              <a:t>Seuil de gravité suffisant?</a:t>
            </a:r>
          </a:p>
          <a:p>
            <a:pPr marL="514350" indent="-514350">
              <a:buFont typeface="+mj-lt"/>
              <a:buAutoNum type="arabicParenR" startAt="2"/>
            </a:pPr>
            <a:r>
              <a:rPr lang="fr-BE" sz="2800" b="1" dirty="0">
                <a:solidFill>
                  <a:schemeClr val="bg1"/>
                </a:solidFill>
              </a:rPr>
              <a:t>Appartenance au groupe suffit-elle ou la menace doit-elle être individuelle? </a:t>
            </a:r>
            <a:endParaRPr lang="fr-FR" sz="2800" b="1" dirty="0">
              <a:solidFill>
                <a:schemeClr val="bg1"/>
              </a:solidFill>
            </a:endParaRPr>
          </a:p>
        </p:txBody>
      </p:sp>
      <p:sp>
        <p:nvSpPr>
          <p:cNvPr id="6" name="Titre 1">
            <a:extLst>
              <a:ext uri="{FF2B5EF4-FFF2-40B4-BE49-F238E27FC236}">
                <a16:creationId xmlns:a16="http://schemas.microsoft.com/office/drawing/2014/main" id="{A28A5A0D-F741-6EF8-6265-24B02FAB6830}"/>
              </a:ext>
            </a:extLst>
          </p:cNvPr>
          <p:cNvSpPr>
            <a:spLocks noGrp="1"/>
          </p:cNvSpPr>
          <p:nvPr>
            <p:ph type="title"/>
          </p:nvPr>
        </p:nvSpPr>
        <p:spPr>
          <a:xfrm>
            <a:off x="572400" y="367255"/>
            <a:ext cx="10389600" cy="806400"/>
          </a:xfrm>
        </p:spPr>
        <p:txBody>
          <a:bodyPr>
            <a:normAutofit/>
          </a:bodyPr>
          <a:lstStyle/>
          <a:p>
            <a:r>
              <a:rPr lang="fr-BE" dirty="0">
                <a:solidFill>
                  <a:schemeClr val="bg1"/>
                </a:solidFill>
              </a:rPr>
              <a:t>Niveau européen</a:t>
            </a:r>
          </a:p>
        </p:txBody>
      </p:sp>
    </p:spTree>
    <p:extLst>
      <p:ext uri="{BB962C8B-B14F-4D97-AF65-F5344CB8AC3E}">
        <p14:creationId xmlns:p14="http://schemas.microsoft.com/office/powerpoint/2010/main" val="879193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FB02D0-7A6F-9F93-6D18-A994C55A1D0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4612778-62A5-6009-CC0C-1D837BFFA483}"/>
              </a:ext>
            </a:extLst>
          </p:cNvPr>
          <p:cNvSpPr/>
          <p:nvPr/>
        </p:nvSpPr>
        <p:spPr>
          <a:xfrm>
            <a:off x="-1" y="0"/>
            <a:ext cx="12192001" cy="6858000"/>
          </a:xfrm>
          <a:prstGeom prst="rect">
            <a:avLst/>
          </a:prstGeom>
          <a:solidFill>
            <a:srgbClr val="D9C0B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6" name="Titre 1">
            <a:extLst>
              <a:ext uri="{FF2B5EF4-FFF2-40B4-BE49-F238E27FC236}">
                <a16:creationId xmlns:a16="http://schemas.microsoft.com/office/drawing/2014/main" id="{E05D8218-539D-DFE4-D59C-6FD4DB37340C}"/>
              </a:ext>
            </a:extLst>
          </p:cNvPr>
          <p:cNvSpPr>
            <a:spLocks noGrp="1"/>
          </p:cNvSpPr>
          <p:nvPr>
            <p:ph type="title"/>
          </p:nvPr>
        </p:nvSpPr>
        <p:spPr>
          <a:xfrm>
            <a:off x="572400" y="367255"/>
            <a:ext cx="10389600" cy="806400"/>
          </a:xfrm>
        </p:spPr>
        <p:txBody>
          <a:bodyPr>
            <a:normAutofit fontScale="90000"/>
          </a:bodyPr>
          <a:lstStyle/>
          <a:p>
            <a:pPr marL="457200" indent="-457200">
              <a:buFont typeface="+mj-lt"/>
              <a:buAutoNum type="arabicPeriod"/>
            </a:pPr>
            <a:r>
              <a:rPr lang="fr-BE" dirty="0">
                <a:solidFill>
                  <a:schemeClr val="bg1"/>
                </a:solidFill>
              </a:rPr>
              <a:t>Seuil de gravité pour constituer une persécution</a:t>
            </a:r>
          </a:p>
        </p:txBody>
      </p:sp>
      <p:sp>
        <p:nvSpPr>
          <p:cNvPr id="7" name="Espace réservé du contenu 2">
            <a:extLst>
              <a:ext uri="{FF2B5EF4-FFF2-40B4-BE49-F238E27FC236}">
                <a16:creationId xmlns:a16="http://schemas.microsoft.com/office/drawing/2014/main" id="{616D8E8F-8A1A-2F99-CBEC-154EF97140A0}"/>
              </a:ext>
            </a:extLst>
          </p:cNvPr>
          <p:cNvSpPr>
            <a:spLocks noGrp="1"/>
          </p:cNvSpPr>
          <p:nvPr>
            <p:ph idx="1"/>
          </p:nvPr>
        </p:nvSpPr>
        <p:spPr>
          <a:xfrm>
            <a:off x="838200" y="1825625"/>
            <a:ext cx="10515600" cy="4351338"/>
          </a:xfrm>
        </p:spPr>
        <p:txBody>
          <a:bodyPr>
            <a:normAutofit/>
          </a:bodyPr>
          <a:lstStyle/>
          <a:p>
            <a:r>
              <a:rPr lang="fr-BE" dirty="0">
                <a:solidFill>
                  <a:schemeClr val="bg1"/>
                </a:solidFill>
              </a:rPr>
              <a:t>2 types de mesures discriminatoires</a:t>
            </a:r>
          </a:p>
          <a:p>
            <a:pPr marL="857250" lvl="2" indent="0">
              <a:buNone/>
            </a:pPr>
            <a:r>
              <a:rPr lang="fr-BE" sz="1700" i="1" dirty="0">
                <a:solidFill>
                  <a:schemeClr val="bg1"/>
                </a:solidFill>
              </a:rPr>
              <a:t>« </a:t>
            </a:r>
            <a:r>
              <a:rPr lang="fr-BE" sz="1700" b="0" i="1" dirty="0">
                <a:solidFill>
                  <a:schemeClr val="bg1"/>
                </a:solidFill>
                <a:effectLst/>
                <a:latin typeface="Open Sans" panose="020B0606030504020204" pitchFamily="34" charset="0"/>
              </a:rPr>
              <a:t>Lesdites mesures témoignent de l’établissement d’une organisation sociale fondée sur un régime de ségrégation et d’oppression » </a:t>
            </a:r>
            <a:r>
              <a:rPr lang="fr-BE" sz="1700" b="0" dirty="0">
                <a:solidFill>
                  <a:schemeClr val="bg1"/>
                </a:solidFill>
                <a:effectLst/>
                <a:latin typeface="Open Sans" panose="020B0606030504020204" pitchFamily="34" charset="0"/>
              </a:rPr>
              <a:t>§44</a:t>
            </a:r>
          </a:p>
          <a:p>
            <a:r>
              <a:rPr lang="fr-BE" sz="2300" dirty="0">
                <a:solidFill>
                  <a:schemeClr val="bg1"/>
                </a:solidFill>
                <a:latin typeface="Open Sans" panose="020B0606030504020204" pitchFamily="34" charset="0"/>
              </a:rPr>
              <a:t>Conclusion: </a:t>
            </a:r>
            <a:r>
              <a:rPr lang="fr-BE" dirty="0">
                <a:solidFill>
                  <a:schemeClr val="bg1"/>
                </a:solidFill>
              </a:rPr>
              <a:t>« </a:t>
            </a:r>
            <a:r>
              <a:rPr lang="fr-BE" i="1" dirty="0">
                <a:solidFill>
                  <a:schemeClr val="bg1"/>
                </a:solidFill>
              </a:rPr>
              <a:t>relève de la notion d’« acte de persécution » une accumulation de mesures discriminatoires, à l’égard des femmes, adoptées ou tolérées par un « acteur des persécutions », (…) dès lors que ces mesures, par leur effet cumulé, portent atteinte au respect de la dignité humaine, tel que garanti par l’article 1er de la Charte</a:t>
            </a:r>
            <a:r>
              <a:rPr lang="fr-BE" dirty="0">
                <a:solidFill>
                  <a:schemeClr val="bg1"/>
                </a:solidFill>
              </a:rPr>
              <a:t>. » §46</a:t>
            </a:r>
          </a:p>
          <a:p>
            <a:pPr lvl="2"/>
            <a:endParaRPr lang="fr-BE" dirty="0"/>
          </a:p>
          <a:p>
            <a:pPr lvl="2"/>
            <a:endParaRPr lang="fr-BE" dirty="0"/>
          </a:p>
        </p:txBody>
      </p:sp>
    </p:spTree>
    <p:extLst>
      <p:ext uri="{BB962C8B-B14F-4D97-AF65-F5344CB8AC3E}">
        <p14:creationId xmlns:p14="http://schemas.microsoft.com/office/powerpoint/2010/main" val="434804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00A78-1B9B-94FA-8C38-51389E093ED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151FF75-A934-5B57-E776-D073D30962A6}"/>
              </a:ext>
            </a:extLst>
          </p:cNvPr>
          <p:cNvSpPr/>
          <p:nvPr/>
        </p:nvSpPr>
        <p:spPr>
          <a:xfrm>
            <a:off x="-1" y="0"/>
            <a:ext cx="12192001" cy="6858000"/>
          </a:xfrm>
          <a:prstGeom prst="rect">
            <a:avLst/>
          </a:prstGeom>
          <a:solidFill>
            <a:srgbClr val="D9C0B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6" name="Titre 1">
            <a:extLst>
              <a:ext uri="{FF2B5EF4-FFF2-40B4-BE49-F238E27FC236}">
                <a16:creationId xmlns:a16="http://schemas.microsoft.com/office/drawing/2014/main" id="{2DD80EDA-8630-EC20-8237-EF276696728B}"/>
              </a:ext>
            </a:extLst>
          </p:cNvPr>
          <p:cNvSpPr>
            <a:spLocks noGrp="1"/>
          </p:cNvSpPr>
          <p:nvPr>
            <p:ph type="title"/>
          </p:nvPr>
        </p:nvSpPr>
        <p:spPr>
          <a:xfrm>
            <a:off x="572400" y="367255"/>
            <a:ext cx="10389600" cy="806400"/>
          </a:xfrm>
        </p:spPr>
        <p:txBody>
          <a:bodyPr>
            <a:normAutofit/>
          </a:bodyPr>
          <a:lstStyle/>
          <a:p>
            <a:r>
              <a:rPr lang="fr-BE" dirty="0">
                <a:solidFill>
                  <a:schemeClr val="bg1"/>
                </a:solidFill>
              </a:rPr>
              <a:t>2. Appartenance à un groupe social</a:t>
            </a:r>
          </a:p>
        </p:txBody>
      </p:sp>
      <p:sp>
        <p:nvSpPr>
          <p:cNvPr id="10" name="Espace réservé du contenu 2">
            <a:extLst>
              <a:ext uri="{FF2B5EF4-FFF2-40B4-BE49-F238E27FC236}">
                <a16:creationId xmlns:a16="http://schemas.microsoft.com/office/drawing/2014/main" id="{0406437A-ECE9-1A5F-79C6-B6FB34C83293}"/>
              </a:ext>
            </a:extLst>
          </p:cNvPr>
          <p:cNvSpPr>
            <a:spLocks noGrp="1"/>
          </p:cNvSpPr>
          <p:nvPr>
            <p:ph idx="1"/>
          </p:nvPr>
        </p:nvSpPr>
        <p:spPr>
          <a:xfrm>
            <a:off x="838200" y="1825625"/>
            <a:ext cx="10515600" cy="4351338"/>
          </a:xfrm>
        </p:spPr>
        <p:txBody>
          <a:bodyPr>
            <a:normAutofit/>
          </a:bodyPr>
          <a:lstStyle/>
          <a:p>
            <a:r>
              <a:rPr lang="fr-BE" dirty="0">
                <a:solidFill>
                  <a:schemeClr val="bg1"/>
                </a:solidFill>
                <a:latin typeface="Aptos" panose="020B0004020202020204" pitchFamily="34" charset="0"/>
              </a:rPr>
              <a:t>En théorie: besoin d’évaluation individuel par les autorités nationales (art. 4, §3, </a:t>
            </a:r>
            <a:r>
              <a:rPr lang="fr-BE" dirty="0" err="1">
                <a:solidFill>
                  <a:schemeClr val="bg1"/>
                </a:solidFill>
                <a:latin typeface="Aptos" panose="020B0004020202020204" pitchFamily="34" charset="0"/>
              </a:rPr>
              <a:t>Dir</a:t>
            </a:r>
            <a:r>
              <a:rPr lang="fr-BE" dirty="0">
                <a:solidFill>
                  <a:schemeClr val="bg1"/>
                </a:solidFill>
                <a:latin typeface="Aptos" panose="020B0004020202020204" pitchFamily="34" charset="0"/>
              </a:rPr>
              <a:t>. qualif.)</a:t>
            </a:r>
          </a:p>
          <a:p>
            <a:r>
              <a:rPr lang="fr-BE" dirty="0">
                <a:solidFill>
                  <a:schemeClr val="bg1"/>
                </a:solidFill>
                <a:latin typeface="Aptos" panose="020B0004020202020204" pitchFamily="34" charset="0"/>
              </a:rPr>
              <a:t>CJUE</a:t>
            </a:r>
          </a:p>
          <a:p>
            <a:pPr lvl="1"/>
            <a:r>
              <a:rPr lang="sv-SE" sz="2000" i="1" dirty="0">
                <a:solidFill>
                  <a:schemeClr val="bg1"/>
                </a:solidFill>
                <a:latin typeface="Aptos" panose="020B0004020202020204" pitchFamily="34" charset="0"/>
              </a:rPr>
              <a:t>WS</a:t>
            </a:r>
            <a:r>
              <a:rPr lang="sv-SE" sz="2000" dirty="0">
                <a:solidFill>
                  <a:schemeClr val="bg1"/>
                </a:solidFill>
                <a:latin typeface="Aptos" panose="020B0004020202020204" pitchFamily="34" charset="0"/>
              </a:rPr>
              <a:t>, 16 janvier 2024 , C-621/21</a:t>
            </a:r>
          </a:p>
          <a:p>
            <a:pPr lvl="1"/>
            <a:r>
              <a:rPr lang="nl-NL" sz="2000" i="1" dirty="0">
                <a:solidFill>
                  <a:schemeClr val="bg1"/>
                </a:solidFill>
                <a:latin typeface="Aptos" panose="020B0004020202020204" pitchFamily="34" charset="0"/>
              </a:rPr>
              <a:t>K.L. c. Staatssecretaris van Justitie en Veiligheid</a:t>
            </a:r>
            <a:r>
              <a:rPr lang="nl-NL" sz="2000" dirty="0">
                <a:solidFill>
                  <a:schemeClr val="bg1"/>
                </a:solidFill>
                <a:latin typeface="Aptos" panose="020B0004020202020204" pitchFamily="34" charset="0"/>
              </a:rPr>
              <a:t>, 11 juin 2024, C-646/21</a:t>
            </a:r>
          </a:p>
          <a:p>
            <a:r>
              <a:rPr lang="sv-SE" dirty="0">
                <a:solidFill>
                  <a:schemeClr val="bg1"/>
                </a:solidFill>
                <a:latin typeface="Aptos" panose="020B0004020202020204" pitchFamily="34" charset="0"/>
              </a:rPr>
              <a:t>HCR ’présomption de reconnaissance’ pour les femmes afghanes </a:t>
            </a:r>
          </a:p>
          <a:p>
            <a:r>
              <a:rPr lang="sv-SE" dirty="0">
                <a:solidFill>
                  <a:schemeClr val="bg1"/>
                </a:solidFill>
                <a:latin typeface="Aptos" panose="020B0004020202020204" pitchFamily="34" charset="0"/>
              </a:rPr>
              <a:t>Conclusion: pas de nécessité pour l’EM de </a:t>
            </a:r>
            <a:r>
              <a:rPr lang="sv-SE" dirty="0">
                <a:solidFill>
                  <a:schemeClr val="bg1"/>
                </a:solidFill>
                <a:latin typeface="Aptos" panose="020B0004020202020204" pitchFamily="34" charset="0"/>
                <a:ea typeface="Roboto Th" pitchFamily="2" charset="0"/>
              </a:rPr>
              <a:t>« </a:t>
            </a:r>
            <a:r>
              <a:rPr lang="sv-SE" i="1" dirty="0">
                <a:solidFill>
                  <a:schemeClr val="bg1"/>
                </a:solidFill>
                <a:latin typeface="Aptos" panose="020B0004020202020204" pitchFamily="34" charset="0"/>
              </a:rPr>
              <a:t>prendre en considération </a:t>
            </a:r>
            <a:r>
              <a:rPr lang="fr-BE" i="1" dirty="0">
                <a:solidFill>
                  <a:schemeClr val="bg1"/>
                </a:solidFill>
                <a:latin typeface="Aptos" panose="020B0004020202020204" pitchFamily="34" charset="0"/>
              </a:rPr>
              <a:t>des éléments propres à sa situation personnelle autres que ceux relatifs à son sexe ou à sa nationalité </a:t>
            </a:r>
            <a:r>
              <a:rPr lang="fr-BE" dirty="0">
                <a:solidFill>
                  <a:schemeClr val="bg1"/>
                </a:solidFill>
                <a:latin typeface="Aptos" panose="020B0004020202020204" pitchFamily="34" charset="0"/>
              </a:rPr>
              <a:t>» §56</a:t>
            </a:r>
          </a:p>
        </p:txBody>
      </p:sp>
    </p:spTree>
    <p:extLst>
      <p:ext uri="{BB962C8B-B14F-4D97-AF65-F5344CB8AC3E}">
        <p14:creationId xmlns:p14="http://schemas.microsoft.com/office/powerpoint/2010/main" val="3683339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AA0B06-8A5E-2391-B057-187F66275B6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0D78718-05D7-1786-5090-F367884DC589}"/>
              </a:ext>
            </a:extLst>
          </p:cNvPr>
          <p:cNvSpPr/>
          <p:nvPr/>
        </p:nvSpPr>
        <p:spPr>
          <a:xfrm>
            <a:off x="-1" y="0"/>
            <a:ext cx="12192001" cy="6858000"/>
          </a:xfrm>
          <a:prstGeom prst="rect">
            <a:avLst/>
          </a:prstGeom>
          <a:solidFill>
            <a:srgbClr val="D9C0B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5" name="Espace réservé du contenu 2">
            <a:extLst>
              <a:ext uri="{FF2B5EF4-FFF2-40B4-BE49-F238E27FC236}">
                <a16:creationId xmlns:a16="http://schemas.microsoft.com/office/drawing/2014/main" id="{BB02DE9A-A46A-6F96-1B7B-A1FECB1AE27A}"/>
              </a:ext>
            </a:extLst>
          </p:cNvPr>
          <p:cNvSpPr>
            <a:spLocks noGrp="1"/>
          </p:cNvSpPr>
          <p:nvPr>
            <p:ph idx="1"/>
          </p:nvPr>
        </p:nvSpPr>
        <p:spPr>
          <a:xfrm>
            <a:off x="572400" y="1600201"/>
            <a:ext cx="10389600" cy="4525964"/>
          </a:xfrm>
        </p:spPr>
        <p:txBody>
          <a:bodyPr>
            <a:normAutofit/>
          </a:bodyPr>
          <a:lstStyle/>
          <a:p>
            <a:pPr marL="0" indent="0">
              <a:buNone/>
            </a:pPr>
            <a:endParaRPr lang="fr-FR" sz="3600" dirty="0">
              <a:solidFill>
                <a:schemeClr val="bg1"/>
              </a:solidFill>
            </a:endParaRPr>
          </a:p>
          <a:p>
            <a:r>
              <a:rPr lang="fr-BE" sz="3600" dirty="0">
                <a:solidFill>
                  <a:schemeClr val="bg1"/>
                </a:solidFill>
              </a:rPr>
              <a:t>CGRA: Afghans = Top 3 pays pour DPI, demande ultérieure, MENA et recours CCE</a:t>
            </a:r>
          </a:p>
          <a:p>
            <a:r>
              <a:rPr lang="fr-BE" sz="3600" dirty="0">
                <a:solidFill>
                  <a:schemeClr val="bg1"/>
                </a:solidFill>
              </a:rPr>
              <a:t>Retours volontaires: 1 en 2023, 19 en 2024</a:t>
            </a:r>
          </a:p>
          <a:p>
            <a:r>
              <a:rPr lang="fr-BE" sz="3600" dirty="0">
                <a:solidFill>
                  <a:schemeClr val="bg1"/>
                </a:solidFill>
              </a:rPr>
              <a:t>Retours forcés</a:t>
            </a:r>
          </a:p>
        </p:txBody>
      </p:sp>
      <p:sp>
        <p:nvSpPr>
          <p:cNvPr id="6" name="Titre 1">
            <a:extLst>
              <a:ext uri="{FF2B5EF4-FFF2-40B4-BE49-F238E27FC236}">
                <a16:creationId xmlns:a16="http://schemas.microsoft.com/office/drawing/2014/main" id="{41DA1D19-00BE-4F90-3AD4-7BF0AB845E66}"/>
              </a:ext>
            </a:extLst>
          </p:cNvPr>
          <p:cNvSpPr>
            <a:spLocks noGrp="1"/>
          </p:cNvSpPr>
          <p:nvPr>
            <p:ph type="title"/>
          </p:nvPr>
        </p:nvSpPr>
        <p:spPr>
          <a:xfrm>
            <a:off x="572400" y="367255"/>
            <a:ext cx="10389600" cy="806400"/>
          </a:xfrm>
        </p:spPr>
        <p:txBody>
          <a:bodyPr>
            <a:normAutofit/>
          </a:bodyPr>
          <a:lstStyle/>
          <a:p>
            <a:r>
              <a:rPr lang="fr-BE" dirty="0">
                <a:solidFill>
                  <a:schemeClr val="bg1"/>
                </a:solidFill>
              </a:rPr>
              <a:t>Niveau national</a:t>
            </a:r>
          </a:p>
        </p:txBody>
      </p:sp>
    </p:spTree>
    <p:extLst>
      <p:ext uri="{BB962C8B-B14F-4D97-AF65-F5344CB8AC3E}">
        <p14:creationId xmlns:p14="http://schemas.microsoft.com/office/powerpoint/2010/main" val="2227729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EEA2C8-06EA-E9A9-BECD-C5CFC3E6B486}"/>
            </a:ext>
          </a:extLst>
        </p:cNvPr>
        <p:cNvGrpSpPr/>
        <p:nvPr/>
      </p:nvGrpSpPr>
      <p:grpSpPr>
        <a:xfrm>
          <a:off x="0" y="0"/>
          <a:ext cx="0" cy="0"/>
          <a:chOff x="0" y="0"/>
          <a:chExt cx="0" cy="0"/>
        </a:xfrm>
      </p:grpSpPr>
      <p:pic>
        <p:nvPicPr>
          <p:cNvPr id="12" name="Image 11" descr="Une image contenant robe, montagne, couvre-chef, hijab&#10;&#10;Le contenu généré par l’IA peut être incorrect.">
            <a:extLst>
              <a:ext uri="{FF2B5EF4-FFF2-40B4-BE49-F238E27FC236}">
                <a16:creationId xmlns:a16="http://schemas.microsoft.com/office/drawing/2014/main" id="{2819FD60-AF65-446F-7E8D-B6DA348E016F}"/>
              </a:ext>
            </a:extLst>
          </p:cNvPr>
          <p:cNvPicPr>
            <a:picLocks noChangeAspect="1"/>
          </p:cNvPicPr>
          <p:nvPr/>
        </p:nvPicPr>
        <p:blipFill>
          <a:blip r:embed="rId2">
            <a:alphaModFix amt="50000"/>
            <a:extLst>
              <a:ext uri="{28A0092B-C50C-407E-A947-70E740481C1C}">
                <a14:useLocalDpi xmlns:a14="http://schemas.microsoft.com/office/drawing/2010/main" val="0"/>
              </a:ext>
            </a:extLst>
          </a:blip>
          <a:srcRect t="9178" r="1" b="7251"/>
          <a:stretch/>
        </p:blipFill>
        <p:spPr>
          <a:xfrm>
            <a:off x="0" y="0"/>
            <a:ext cx="12946124" cy="7282196"/>
          </a:xfrm>
          <a:prstGeom prst="rect">
            <a:avLst/>
          </a:prstGeom>
        </p:spPr>
      </p:pic>
      <p:sp>
        <p:nvSpPr>
          <p:cNvPr id="7" name="TextBox 6">
            <a:extLst>
              <a:ext uri="{FF2B5EF4-FFF2-40B4-BE49-F238E27FC236}">
                <a16:creationId xmlns:a16="http://schemas.microsoft.com/office/drawing/2014/main" id="{9BD6A477-4E05-5C04-D60A-CC3423C2240F}"/>
              </a:ext>
            </a:extLst>
          </p:cNvPr>
          <p:cNvSpPr txBox="1"/>
          <p:nvPr/>
        </p:nvSpPr>
        <p:spPr>
          <a:xfrm>
            <a:off x="523875" y="5317240"/>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endParaRPr lang="en-US" sz="3600" b="1" dirty="0">
              <a:solidFill>
                <a:schemeClr val="tx1">
                  <a:lumMod val="85000"/>
                  <a:lumOff val="15000"/>
                </a:schemeClr>
              </a:solidFill>
              <a:latin typeface="+mj-lt"/>
              <a:ea typeface="+mj-ea"/>
              <a:cs typeface="+mj-cs"/>
            </a:endParaRPr>
          </a:p>
        </p:txBody>
      </p:sp>
      <p:sp>
        <p:nvSpPr>
          <p:cNvPr id="2" name="Rectangle : carré corné 1">
            <a:extLst>
              <a:ext uri="{FF2B5EF4-FFF2-40B4-BE49-F238E27FC236}">
                <a16:creationId xmlns:a16="http://schemas.microsoft.com/office/drawing/2014/main" id="{42CB9741-C537-5464-5E8B-45C7F8C165EE}"/>
              </a:ext>
            </a:extLst>
          </p:cNvPr>
          <p:cNvSpPr/>
          <p:nvPr/>
        </p:nvSpPr>
        <p:spPr>
          <a:xfrm>
            <a:off x="952107" y="1696825"/>
            <a:ext cx="5251923" cy="993651"/>
          </a:xfrm>
          <a:prstGeom prst="foldedCorner">
            <a:avLst/>
          </a:prstGeom>
          <a:solidFill>
            <a:srgbClr val="D9C0B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2500" b="1" dirty="0">
                <a:solidFill>
                  <a:srgbClr val="B3928B"/>
                </a:solidFill>
                <a:latin typeface="Garamond" panose="02020404030301010803" pitchFamily="18" charset="0"/>
              </a:rPr>
              <a:t>Réponse de l’Organisation des Nations Unies</a:t>
            </a:r>
          </a:p>
        </p:txBody>
      </p:sp>
    </p:spTree>
    <p:extLst>
      <p:ext uri="{BB962C8B-B14F-4D97-AF65-F5344CB8AC3E}">
        <p14:creationId xmlns:p14="http://schemas.microsoft.com/office/powerpoint/2010/main" val="2477271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DF34EE-B190-5ED2-C30C-0C396FDEEB2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9EB939A-E687-A18F-4200-BF271A0B662C}"/>
              </a:ext>
            </a:extLst>
          </p:cNvPr>
          <p:cNvSpPr/>
          <p:nvPr/>
        </p:nvSpPr>
        <p:spPr>
          <a:xfrm>
            <a:off x="-1" y="0"/>
            <a:ext cx="12192001" cy="6858000"/>
          </a:xfrm>
          <a:prstGeom prst="rect">
            <a:avLst/>
          </a:prstGeom>
          <a:solidFill>
            <a:srgbClr val="D9C0B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5" name="Espace réservé du contenu 2">
            <a:extLst>
              <a:ext uri="{FF2B5EF4-FFF2-40B4-BE49-F238E27FC236}">
                <a16:creationId xmlns:a16="http://schemas.microsoft.com/office/drawing/2014/main" id="{CCB411AA-7E6B-52BB-62AF-19030F231140}"/>
              </a:ext>
            </a:extLst>
          </p:cNvPr>
          <p:cNvSpPr>
            <a:spLocks noGrp="1"/>
          </p:cNvSpPr>
          <p:nvPr>
            <p:ph idx="1"/>
          </p:nvPr>
        </p:nvSpPr>
        <p:spPr>
          <a:xfrm>
            <a:off x="901199" y="1091153"/>
            <a:ext cx="10389600" cy="4525964"/>
          </a:xfrm>
        </p:spPr>
        <p:txBody>
          <a:bodyPr>
            <a:normAutofit/>
          </a:bodyPr>
          <a:lstStyle/>
          <a:p>
            <a:pPr marL="0" indent="0">
              <a:buNone/>
            </a:pPr>
            <a:endParaRPr lang="fr-FR" sz="3600" dirty="0">
              <a:solidFill>
                <a:schemeClr val="bg1"/>
              </a:solidFill>
            </a:endParaRPr>
          </a:p>
          <a:p>
            <a:r>
              <a:rPr lang="fr-BE" sz="3600" dirty="0">
                <a:solidFill>
                  <a:schemeClr val="bg1"/>
                </a:solidFill>
              </a:rPr>
              <a:t> Mission </a:t>
            </a:r>
            <a:r>
              <a:rPr lang="fr-FR" sz="3600" dirty="0">
                <a:solidFill>
                  <a:schemeClr val="bg1"/>
                </a:solidFill>
              </a:rPr>
              <a:t>d’assistance des Nations Unies en Afghanistan (MANUA)</a:t>
            </a:r>
          </a:p>
          <a:p>
            <a:pPr marL="0" indent="0">
              <a:buNone/>
            </a:pPr>
            <a:endParaRPr lang="fr-FR" sz="3600" dirty="0">
              <a:solidFill>
                <a:schemeClr val="bg1"/>
              </a:solidFill>
            </a:endParaRPr>
          </a:p>
          <a:p>
            <a:r>
              <a:rPr lang="fr-FR" sz="3600" dirty="0">
                <a:solidFill>
                  <a:schemeClr val="bg1"/>
                </a:solidFill>
              </a:rPr>
              <a:t>Rapporteur spécial sur la situation des droits de l’homme en Afghanistan</a:t>
            </a:r>
            <a:endParaRPr lang="fr-BE" sz="3600" dirty="0">
              <a:solidFill>
                <a:schemeClr val="bg1"/>
              </a:solidFill>
            </a:endParaRPr>
          </a:p>
        </p:txBody>
      </p:sp>
    </p:spTree>
    <p:extLst>
      <p:ext uri="{BB962C8B-B14F-4D97-AF65-F5344CB8AC3E}">
        <p14:creationId xmlns:p14="http://schemas.microsoft.com/office/powerpoint/2010/main" val="1209229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09E3E-B490-8193-EFE1-065C56E9E1A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0E84FF3-C879-13D0-5B1C-767182394A29}"/>
              </a:ext>
            </a:extLst>
          </p:cNvPr>
          <p:cNvSpPr/>
          <p:nvPr/>
        </p:nvSpPr>
        <p:spPr>
          <a:xfrm>
            <a:off x="-1" y="0"/>
            <a:ext cx="12192001" cy="6858000"/>
          </a:xfrm>
          <a:prstGeom prst="rect">
            <a:avLst/>
          </a:prstGeom>
          <a:solidFill>
            <a:srgbClr val="D9C0B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5" name="Image 4" descr="Une image contenant texte, capture d’écran, Police, nombre&#10;&#10;Le contenu généré par l’IA peut être incorrect.">
            <a:extLst>
              <a:ext uri="{FF2B5EF4-FFF2-40B4-BE49-F238E27FC236}">
                <a16:creationId xmlns:a16="http://schemas.microsoft.com/office/drawing/2014/main" id="{8AEDDDE9-FBA2-BDB0-0768-4F77279B7F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6948" y="224512"/>
            <a:ext cx="9038103" cy="6408975"/>
          </a:xfrm>
          <a:prstGeom prst="rect">
            <a:avLst/>
          </a:prstGeom>
        </p:spPr>
      </p:pic>
    </p:spTree>
    <p:extLst>
      <p:ext uri="{BB962C8B-B14F-4D97-AF65-F5344CB8AC3E}">
        <p14:creationId xmlns:p14="http://schemas.microsoft.com/office/powerpoint/2010/main" val="1358912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630700-56FD-1A01-B24C-7445AEB428D8}"/>
            </a:ext>
          </a:extLst>
        </p:cNvPr>
        <p:cNvGrpSpPr/>
        <p:nvPr/>
      </p:nvGrpSpPr>
      <p:grpSpPr>
        <a:xfrm>
          <a:off x="0" y="0"/>
          <a:ext cx="0" cy="0"/>
          <a:chOff x="0" y="0"/>
          <a:chExt cx="0" cy="0"/>
        </a:xfrm>
      </p:grpSpPr>
      <p:pic>
        <p:nvPicPr>
          <p:cNvPr id="12" name="Image 11" descr="Une image contenant robe, montagne, couvre-chef, hijab&#10;&#10;Le contenu généré par l’IA peut être incorrect.">
            <a:extLst>
              <a:ext uri="{FF2B5EF4-FFF2-40B4-BE49-F238E27FC236}">
                <a16:creationId xmlns:a16="http://schemas.microsoft.com/office/drawing/2014/main" id="{3E9940F8-83E2-8AA9-28D0-05C0288F51C6}"/>
              </a:ext>
            </a:extLst>
          </p:cNvPr>
          <p:cNvPicPr>
            <a:picLocks noChangeAspect="1"/>
          </p:cNvPicPr>
          <p:nvPr/>
        </p:nvPicPr>
        <p:blipFill>
          <a:blip r:embed="rId2">
            <a:alphaModFix amt="50000"/>
            <a:extLst>
              <a:ext uri="{28A0092B-C50C-407E-A947-70E740481C1C}">
                <a14:useLocalDpi xmlns:a14="http://schemas.microsoft.com/office/drawing/2010/main" val="0"/>
              </a:ext>
            </a:extLst>
          </a:blip>
          <a:srcRect t="9178" r="1" b="7251"/>
          <a:stretch/>
        </p:blipFill>
        <p:spPr>
          <a:xfrm>
            <a:off x="0" y="0"/>
            <a:ext cx="12946124" cy="7282196"/>
          </a:xfrm>
          <a:prstGeom prst="rect">
            <a:avLst/>
          </a:prstGeom>
        </p:spPr>
      </p:pic>
      <p:sp>
        <p:nvSpPr>
          <p:cNvPr id="7" name="TextBox 6">
            <a:extLst>
              <a:ext uri="{FF2B5EF4-FFF2-40B4-BE49-F238E27FC236}">
                <a16:creationId xmlns:a16="http://schemas.microsoft.com/office/drawing/2014/main" id="{FBA57939-67DE-6752-EC20-B7E168891DA9}"/>
              </a:ext>
            </a:extLst>
          </p:cNvPr>
          <p:cNvSpPr txBox="1"/>
          <p:nvPr/>
        </p:nvSpPr>
        <p:spPr>
          <a:xfrm>
            <a:off x="523875" y="5317240"/>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endParaRPr lang="en-US" sz="3600" b="1" dirty="0">
              <a:solidFill>
                <a:schemeClr val="tx1">
                  <a:lumMod val="85000"/>
                  <a:lumOff val="15000"/>
                </a:schemeClr>
              </a:solidFill>
              <a:latin typeface="+mj-lt"/>
              <a:ea typeface="+mj-ea"/>
              <a:cs typeface="+mj-cs"/>
            </a:endParaRPr>
          </a:p>
        </p:txBody>
      </p:sp>
      <p:sp>
        <p:nvSpPr>
          <p:cNvPr id="2" name="Rectangle : carré corné 1">
            <a:extLst>
              <a:ext uri="{FF2B5EF4-FFF2-40B4-BE49-F238E27FC236}">
                <a16:creationId xmlns:a16="http://schemas.microsoft.com/office/drawing/2014/main" id="{A307AB8D-21E6-2264-2C68-4150EA4688D8}"/>
              </a:ext>
            </a:extLst>
          </p:cNvPr>
          <p:cNvSpPr/>
          <p:nvPr/>
        </p:nvSpPr>
        <p:spPr>
          <a:xfrm>
            <a:off x="952107" y="1696825"/>
            <a:ext cx="5251923" cy="993651"/>
          </a:xfrm>
          <a:prstGeom prst="foldedCorner">
            <a:avLst/>
          </a:prstGeom>
          <a:solidFill>
            <a:srgbClr val="D9C0B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2500" b="1" dirty="0">
                <a:solidFill>
                  <a:srgbClr val="B3928B"/>
                </a:solidFill>
                <a:latin typeface="Garamond" panose="02020404030301010803" pitchFamily="18" charset="0"/>
              </a:rPr>
              <a:t>Réponse de la Cour pénale internationale</a:t>
            </a:r>
          </a:p>
        </p:txBody>
      </p:sp>
    </p:spTree>
    <p:extLst>
      <p:ext uri="{BB962C8B-B14F-4D97-AF65-F5344CB8AC3E}">
        <p14:creationId xmlns:p14="http://schemas.microsoft.com/office/powerpoint/2010/main" val="2628478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453D8-1B58-6AF9-9DDD-AB0104EDD6F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4319BBD-2AA1-90E4-9ABE-8E05832524E2}"/>
              </a:ext>
            </a:extLst>
          </p:cNvPr>
          <p:cNvSpPr/>
          <p:nvPr/>
        </p:nvSpPr>
        <p:spPr>
          <a:xfrm>
            <a:off x="0" y="0"/>
            <a:ext cx="12192001" cy="6858000"/>
          </a:xfrm>
          <a:prstGeom prst="rect">
            <a:avLst/>
          </a:prstGeom>
          <a:solidFill>
            <a:srgbClr val="D9C0B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16" name="Image 15">
            <a:extLst>
              <a:ext uri="{FF2B5EF4-FFF2-40B4-BE49-F238E27FC236}">
                <a16:creationId xmlns:a16="http://schemas.microsoft.com/office/drawing/2014/main" id="{51C5D32B-C0B5-0D22-0A5A-CA2EF72FD44C}"/>
              </a:ext>
            </a:extLst>
          </p:cNvPr>
          <p:cNvPicPr>
            <a:picLocks noChangeAspect="1"/>
          </p:cNvPicPr>
          <p:nvPr/>
        </p:nvPicPr>
        <p:blipFill>
          <a:blip r:embed="rId2"/>
          <a:srcRect l="32143" t="22203" r="30715" b="18775"/>
          <a:stretch/>
        </p:blipFill>
        <p:spPr>
          <a:xfrm>
            <a:off x="2808711" y="367644"/>
            <a:ext cx="6974216" cy="5945167"/>
          </a:xfrm>
          <a:prstGeom prst="rect">
            <a:avLst/>
          </a:prstGeom>
        </p:spPr>
      </p:pic>
    </p:spTree>
    <p:extLst>
      <p:ext uri="{BB962C8B-B14F-4D97-AF65-F5344CB8AC3E}">
        <p14:creationId xmlns:p14="http://schemas.microsoft.com/office/powerpoint/2010/main" val="3695192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A7170-B268-4BED-77A1-7F5E2FE03BA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459848B-F4C9-C283-0215-EB247932A513}"/>
              </a:ext>
            </a:extLst>
          </p:cNvPr>
          <p:cNvSpPr/>
          <p:nvPr/>
        </p:nvSpPr>
        <p:spPr>
          <a:xfrm>
            <a:off x="-1" y="0"/>
            <a:ext cx="12192001" cy="6858000"/>
          </a:xfrm>
          <a:prstGeom prst="rect">
            <a:avLst/>
          </a:prstGeom>
          <a:solidFill>
            <a:srgbClr val="D9C0B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5" name="Espace réservé du contenu 2">
            <a:extLst>
              <a:ext uri="{FF2B5EF4-FFF2-40B4-BE49-F238E27FC236}">
                <a16:creationId xmlns:a16="http://schemas.microsoft.com/office/drawing/2014/main" id="{7B3A8022-FCB8-0EB5-BAD5-A76114B67B3D}"/>
              </a:ext>
            </a:extLst>
          </p:cNvPr>
          <p:cNvSpPr>
            <a:spLocks noGrp="1"/>
          </p:cNvSpPr>
          <p:nvPr>
            <p:ph idx="1"/>
          </p:nvPr>
        </p:nvSpPr>
        <p:spPr>
          <a:xfrm>
            <a:off x="286199" y="1386928"/>
            <a:ext cx="11619600" cy="5257799"/>
          </a:xfrm>
        </p:spPr>
        <p:txBody>
          <a:bodyPr>
            <a:normAutofit fontScale="77500" lnSpcReduction="20000"/>
          </a:bodyPr>
          <a:lstStyle/>
          <a:p>
            <a:pPr marL="0" indent="0">
              <a:buNone/>
            </a:pPr>
            <a:endParaRPr lang="fr-BE" sz="4000" dirty="0">
              <a:solidFill>
                <a:schemeClr val="bg1"/>
              </a:solidFill>
            </a:endParaRPr>
          </a:p>
          <a:p>
            <a:pPr>
              <a:buFontTx/>
              <a:buChar char="-"/>
            </a:pPr>
            <a:r>
              <a:rPr lang="fr-BE" sz="4400" dirty="0">
                <a:solidFill>
                  <a:schemeClr val="bg1"/>
                </a:solidFill>
                <a:hlinkClick r:id="rId3"/>
              </a:rPr>
              <a:t>Retour de reportage : Solène </a:t>
            </a:r>
            <a:r>
              <a:rPr lang="fr-BE" sz="4400" dirty="0" err="1">
                <a:solidFill>
                  <a:schemeClr val="bg1"/>
                </a:solidFill>
                <a:hlinkClick r:id="rId3"/>
              </a:rPr>
              <a:t>Chalvon-Fioriti</a:t>
            </a:r>
            <a:r>
              <a:rPr lang="fr-BE" sz="4400" dirty="0">
                <a:solidFill>
                  <a:schemeClr val="bg1"/>
                </a:solidFill>
                <a:hlinkClick r:id="rId3"/>
              </a:rPr>
              <a:t> en Afghanistan</a:t>
            </a:r>
            <a:r>
              <a:rPr lang="fr-BE" sz="4400" dirty="0">
                <a:solidFill>
                  <a:schemeClr val="bg1"/>
                </a:solidFill>
              </a:rPr>
              <a:t> </a:t>
            </a:r>
          </a:p>
          <a:p>
            <a:pPr>
              <a:buFontTx/>
              <a:buChar char="-"/>
            </a:pPr>
            <a:r>
              <a:rPr lang="fr-BE" sz="4400" dirty="0">
                <a:solidFill>
                  <a:schemeClr val="bg1"/>
                </a:solidFill>
                <a:hlinkClick r:id="rId4"/>
              </a:rPr>
              <a:t>Afghanistan : un pays "accidenté" - Le Dessous des cartes</a:t>
            </a:r>
            <a:endParaRPr lang="fr-BE" sz="4400" dirty="0">
              <a:solidFill>
                <a:schemeClr val="bg1"/>
              </a:solidFill>
            </a:endParaRPr>
          </a:p>
          <a:p>
            <a:pPr>
              <a:buFontTx/>
              <a:buChar char="-"/>
            </a:pPr>
            <a:r>
              <a:rPr lang="fr-BE" sz="4400" dirty="0">
                <a:solidFill>
                  <a:schemeClr val="bg1"/>
                </a:solidFill>
                <a:hlinkClick r:id="rId5"/>
              </a:rPr>
              <a:t>Afghanistan : les femmes ciblées - Le Dessous des cartes - L’Essentiel</a:t>
            </a:r>
            <a:endParaRPr lang="fr-BE" sz="4400" dirty="0">
              <a:solidFill>
                <a:schemeClr val="bg1"/>
              </a:solidFill>
            </a:endParaRPr>
          </a:p>
          <a:p>
            <a:pPr>
              <a:buFontTx/>
              <a:buChar char="-"/>
            </a:pPr>
            <a:r>
              <a:rPr lang="fr-BE" sz="4400" dirty="0">
                <a:solidFill>
                  <a:schemeClr val="bg1"/>
                </a:solidFill>
                <a:hlinkClick r:id="rId6"/>
              </a:rPr>
              <a:t>Afghanistan : une féministe face aux talibans</a:t>
            </a:r>
            <a:endParaRPr lang="fr-BE" sz="4400" dirty="0">
              <a:solidFill>
                <a:schemeClr val="bg1"/>
              </a:solidFill>
            </a:endParaRPr>
          </a:p>
          <a:p>
            <a:pPr>
              <a:buFontTx/>
              <a:buChar char="-"/>
            </a:pPr>
            <a:r>
              <a:rPr lang="fr-BE" sz="4400" dirty="0">
                <a:solidFill>
                  <a:schemeClr val="bg1"/>
                </a:solidFill>
                <a:hlinkClick r:id="rId7"/>
              </a:rPr>
              <a:t>Afghanistan : Radio Begum, la voix des résistantes</a:t>
            </a:r>
            <a:endParaRPr lang="fr-BE" sz="4400" dirty="0">
              <a:solidFill>
                <a:schemeClr val="bg1"/>
              </a:solidFill>
            </a:endParaRPr>
          </a:p>
          <a:p>
            <a:pPr>
              <a:buFontTx/>
              <a:buChar char="-"/>
            </a:pPr>
            <a:r>
              <a:rPr lang="fr-BE" sz="4400" dirty="0">
                <a:solidFill>
                  <a:schemeClr val="bg1"/>
                </a:solidFill>
                <a:hlinkClick r:id="rId8"/>
              </a:rPr>
              <a:t>Afghanistan : le vrai visage des talibans</a:t>
            </a:r>
            <a:endParaRPr lang="fr-BE" sz="4400" dirty="0">
              <a:solidFill>
                <a:schemeClr val="bg1"/>
              </a:solidFill>
            </a:endParaRPr>
          </a:p>
          <a:p>
            <a:pPr>
              <a:buFontTx/>
              <a:buChar char="-"/>
            </a:pPr>
            <a:r>
              <a:rPr lang="fr-BE" sz="4400" dirty="0">
                <a:solidFill>
                  <a:schemeClr val="bg1"/>
                </a:solidFill>
                <a:hlinkClick r:id="rId9"/>
              </a:rPr>
              <a:t>Afghanistan : les derniers résistants</a:t>
            </a:r>
            <a:endParaRPr lang="fr-BE" sz="4400" dirty="0">
              <a:solidFill>
                <a:schemeClr val="bg1"/>
              </a:solidFill>
            </a:endParaRPr>
          </a:p>
          <a:p>
            <a:pPr>
              <a:buFontTx/>
              <a:buChar char="-"/>
            </a:pPr>
            <a:r>
              <a:rPr lang="fr-BE" sz="3600" dirty="0">
                <a:solidFill>
                  <a:schemeClr val="bg1"/>
                </a:solidFill>
              </a:rPr>
              <a:t>The Noble </a:t>
            </a:r>
            <a:r>
              <a:rPr lang="fr-BE" sz="3600" dirty="0" err="1">
                <a:solidFill>
                  <a:schemeClr val="bg1"/>
                </a:solidFill>
              </a:rPr>
              <a:t>guardian</a:t>
            </a:r>
            <a:endParaRPr lang="fr-BE" sz="3600" dirty="0">
              <a:solidFill>
                <a:schemeClr val="bg1"/>
              </a:solidFill>
            </a:endParaRPr>
          </a:p>
          <a:p>
            <a:pPr>
              <a:buFontTx/>
              <a:buChar char="-"/>
            </a:pPr>
            <a:endParaRPr lang="fr-BE" sz="3600" dirty="0">
              <a:solidFill>
                <a:schemeClr val="bg1"/>
              </a:solidFill>
            </a:endParaRPr>
          </a:p>
          <a:p>
            <a:pPr marL="0" indent="0">
              <a:buNone/>
            </a:pPr>
            <a:endParaRPr lang="fr-FR" sz="3600" dirty="0">
              <a:solidFill>
                <a:schemeClr val="bg1"/>
              </a:solidFill>
            </a:endParaRPr>
          </a:p>
        </p:txBody>
      </p:sp>
      <p:sp>
        <p:nvSpPr>
          <p:cNvPr id="6" name="Titre 1">
            <a:extLst>
              <a:ext uri="{FF2B5EF4-FFF2-40B4-BE49-F238E27FC236}">
                <a16:creationId xmlns:a16="http://schemas.microsoft.com/office/drawing/2014/main" id="{1E0797CC-1BD2-7C5D-58EC-234B89E3132D}"/>
              </a:ext>
            </a:extLst>
          </p:cNvPr>
          <p:cNvSpPr>
            <a:spLocks noGrp="1"/>
          </p:cNvSpPr>
          <p:nvPr>
            <p:ph type="title"/>
          </p:nvPr>
        </p:nvSpPr>
        <p:spPr>
          <a:xfrm>
            <a:off x="572400" y="367255"/>
            <a:ext cx="10389600" cy="806400"/>
          </a:xfrm>
        </p:spPr>
        <p:txBody>
          <a:bodyPr>
            <a:normAutofit/>
          </a:bodyPr>
          <a:lstStyle/>
          <a:p>
            <a:r>
              <a:rPr lang="fr-BE" dirty="0">
                <a:solidFill>
                  <a:schemeClr val="bg1"/>
                </a:solidFill>
              </a:rPr>
              <a:t>Pour aller plus loin</a:t>
            </a:r>
          </a:p>
        </p:txBody>
      </p:sp>
    </p:spTree>
    <p:extLst>
      <p:ext uri="{BB962C8B-B14F-4D97-AF65-F5344CB8AC3E}">
        <p14:creationId xmlns:p14="http://schemas.microsoft.com/office/powerpoint/2010/main" val="3148245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750FA-AE8C-F1D9-E99D-E247FDABEDE6}"/>
            </a:ext>
          </a:extLst>
        </p:cNvPr>
        <p:cNvGrpSpPr/>
        <p:nvPr/>
      </p:nvGrpSpPr>
      <p:grpSpPr>
        <a:xfrm>
          <a:off x="0" y="0"/>
          <a:ext cx="0" cy="0"/>
          <a:chOff x="0" y="0"/>
          <a:chExt cx="0" cy="0"/>
        </a:xfrm>
      </p:grpSpPr>
      <p:pic>
        <p:nvPicPr>
          <p:cNvPr id="12" name="Image 11" descr="Une image contenant robe, montagne, couvre-chef, hijab&#10;&#10;Le contenu généré par l’IA peut être incorrect.">
            <a:extLst>
              <a:ext uri="{FF2B5EF4-FFF2-40B4-BE49-F238E27FC236}">
                <a16:creationId xmlns:a16="http://schemas.microsoft.com/office/drawing/2014/main" id="{394B2AD8-3673-BB54-8E93-D4A29C63543F}"/>
              </a:ext>
            </a:extLst>
          </p:cNvPr>
          <p:cNvPicPr>
            <a:picLocks noChangeAspect="1"/>
          </p:cNvPicPr>
          <p:nvPr/>
        </p:nvPicPr>
        <p:blipFill>
          <a:blip r:embed="rId2">
            <a:alphaModFix amt="50000"/>
            <a:extLst>
              <a:ext uri="{28A0092B-C50C-407E-A947-70E740481C1C}">
                <a14:useLocalDpi xmlns:a14="http://schemas.microsoft.com/office/drawing/2010/main" val="0"/>
              </a:ext>
            </a:extLst>
          </a:blip>
          <a:srcRect t="9178" r="1" b="7251"/>
          <a:stretch/>
        </p:blipFill>
        <p:spPr>
          <a:xfrm>
            <a:off x="20" y="10"/>
            <a:ext cx="12191980" cy="6857990"/>
          </a:xfrm>
          <a:prstGeom prst="rect">
            <a:avLst/>
          </a:prstGeom>
        </p:spPr>
      </p:pic>
      <p:sp>
        <p:nvSpPr>
          <p:cNvPr id="7" name="TextBox 6">
            <a:extLst>
              <a:ext uri="{FF2B5EF4-FFF2-40B4-BE49-F238E27FC236}">
                <a16:creationId xmlns:a16="http://schemas.microsoft.com/office/drawing/2014/main" id="{9E5586A5-F656-A47A-C751-5505676DAD91}"/>
              </a:ext>
            </a:extLst>
          </p:cNvPr>
          <p:cNvSpPr txBox="1"/>
          <p:nvPr/>
        </p:nvSpPr>
        <p:spPr>
          <a:xfrm>
            <a:off x="523875" y="5317240"/>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endParaRPr lang="en-US" sz="3600" b="1" dirty="0">
              <a:solidFill>
                <a:schemeClr val="tx1">
                  <a:lumMod val="85000"/>
                  <a:lumOff val="15000"/>
                </a:schemeClr>
              </a:solidFill>
              <a:latin typeface="+mj-lt"/>
              <a:ea typeface="+mj-ea"/>
              <a:cs typeface="+mj-cs"/>
            </a:endParaRPr>
          </a:p>
        </p:txBody>
      </p:sp>
      <p:sp>
        <p:nvSpPr>
          <p:cNvPr id="2" name="Rectangle : carré corné 1">
            <a:extLst>
              <a:ext uri="{FF2B5EF4-FFF2-40B4-BE49-F238E27FC236}">
                <a16:creationId xmlns:a16="http://schemas.microsoft.com/office/drawing/2014/main" id="{AD1DC2D5-E1BC-2159-C784-AA3726633417}"/>
              </a:ext>
            </a:extLst>
          </p:cNvPr>
          <p:cNvSpPr/>
          <p:nvPr/>
        </p:nvSpPr>
        <p:spPr>
          <a:xfrm>
            <a:off x="1053296" y="600407"/>
            <a:ext cx="5150734" cy="744836"/>
          </a:xfrm>
          <a:prstGeom prst="foldedCorner">
            <a:avLst/>
          </a:prstGeom>
          <a:solidFill>
            <a:srgbClr val="D9C0B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b="1" dirty="0">
                <a:solidFill>
                  <a:srgbClr val="B3928B"/>
                </a:solidFill>
                <a:latin typeface="Garamond" panose="02020404030301010803" pitchFamily="18" charset="0"/>
              </a:rPr>
              <a:t>1</a:t>
            </a:r>
            <a:r>
              <a:rPr lang="fr-BE" b="1" baseline="30000" dirty="0">
                <a:solidFill>
                  <a:srgbClr val="B3928B"/>
                </a:solidFill>
                <a:latin typeface="Garamond" panose="02020404030301010803" pitchFamily="18" charset="0"/>
              </a:rPr>
              <a:t>ère</a:t>
            </a:r>
            <a:r>
              <a:rPr lang="fr-BE" b="1" dirty="0">
                <a:solidFill>
                  <a:srgbClr val="B3928B"/>
                </a:solidFill>
                <a:latin typeface="Garamond" panose="02020404030301010803" pitchFamily="18" charset="0"/>
              </a:rPr>
              <a:t> partie – L’Afghanistan, de hier à aujourd’hui</a:t>
            </a:r>
          </a:p>
        </p:txBody>
      </p:sp>
      <p:sp>
        <p:nvSpPr>
          <p:cNvPr id="3" name="Rectangle : carré corné 2">
            <a:extLst>
              <a:ext uri="{FF2B5EF4-FFF2-40B4-BE49-F238E27FC236}">
                <a16:creationId xmlns:a16="http://schemas.microsoft.com/office/drawing/2014/main" id="{4FEA094B-9FF9-B15C-2C24-7E3CDD2CF981}"/>
              </a:ext>
            </a:extLst>
          </p:cNvPr>
          <p:cNvSpPr/>
          <p:nvPr/>
        </p:nvSpPr>
        <p:spPr>
          <a:xfrm>
            <a:off x="1053296" y="1945640"/>
            <a:ext cx="5150734" cy="744836"/>
          </a:xfrm>
          <a:prstGeom prst="foldedCorner">
            <a:avLst/>
          </a:prstGeom>
          <a:solidFill>
            <a:srgbClr val="D9C0B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b="1" dirty="0">
                <a:solidFill>
                  <a:srgbClr val="B3928B"/>
                </a:solidFill>
                <a:latin typeface="Garamond" panose="02020404030301010803" pitchFamily="18" charset="0"/>
              </a:rPr>
              <a:t>2</a:t>
            </a:r>
            <a:r>
              <a:rPr lang="fr-BE" b="1" baseline="30000" dirty="0">
                <a:solidFill>
                  <a:srgbClr val="B3928B"/>
                </a:solidFill>
                <a:latin typeface="Garamond" panose="02020404030301010803" pitchFamily="18" charset="0"/>
              </a:rPr>
              <a:t>ème</a:t>
            </a:r>
            <a:r>
              <a:rPr lang="fr-BE" b="1" dirty="0">
                <a:solidFill>
                  <a:srgbClr val="B3928B"/>
                </a:solidFill>
                <a:latin typeface="Garamond" panose="02020404030301010803" pitchFamily="18" charset="0"/>
              </a:rPr>
              <a:t> partie – Réponse la communauté internationale</a:t>
            </a:r>
          </a:p>
        </p:txBody>
      </p:sp>
    </p:spTree>
    <p:extLst>
      <p:ext uri="{BB962C8B-B14F-4D97-AF65-F5344CB8AC3E}">
        <p14:creationId xmlns:p14="http://schemas.microsoft.com/office/powerpoint/2010/main" val="1035517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CA39C-D173-2FE3-2DDA-9739C068998F}"/>
            </a:ext>
          </a:extLst>
        </p:cNvPr>
        <p:cNvGrpSpPr/>
        <p:nvPr/>
      </p:nvGrpSpPr>
      <p:grpSpPr>
        <a:xfrm>
          <a:off x="0" y="0"/>
          <a:ext cx="0" cy="0"/>
          <a:chOff x="0" y="0"/>
          <a:chExt cx="0" cy="0"/>
        </a:xfrm>
      </p:grpSpPr>
      <p:pic>
        <p:nvPicPr>
          <p:cNvPr id="12" name="Image 11" descr="Une image contenant robe, montagne, couvre-chef, hijab&#10;&#10;Le contenu généré par l’IA peut être incorrect.">
            <a:extLst>
              <a:ext uri="{FF2B5EF4-FFF2-40B4-BE49-F238E27FC236}">
                <a16:creationId xmlns:a16="http://schemas.microsoft.com/office/drawing/2014/main" id="{0CC6C49B-22A1-9A77-92F8-EFF81498B684}"/>
              </a:ext>
            </a:extLst>
          </p:cNvPr>
          <p:cNvPicPr>
            <a:picLocks noChangeAspect="1"/>
          </p:cNvPicPr>
          <p:nvPr/>
        </p:nvPicPr>
        <p:blipFill>
          <a:blip r:embed="rId2">
            <a:alphaModFix amt="50000"/>
            <a:extLst>
              <a:ext uri="{28A0092B-C50C-407E-A947-70E740481C1C}">
                <a14:useLocalDpi xmlns:a14="http://schemas.microsoft.com/office/drawing/2010/main" val="0"/>
              </a:ext>
            </a:extLst>
          </a:blip>
          <a:srcRect t="9178" r="1" b="7251"/>
          <a:stretch/>
        </p:blipFill>
        <p:spPr>
          <a:xfrm>
            <a:off x="20" y="10"/>
            <a:ext cx="12191980" cy="6857990"/>
          </a:xfrm>
          <a:prstGeom prst="rect">
            <a:avLst/>
          </a:prstGeom>
        </p:spPr>
      </p:pic>
      <p:sp>
        <p:nvSpPr>
          <p:cNvPr id="7" name="TextBox 6">
            <a:extLst>
              <a:ext uri="{FF2B5EF4-FFF2-40B4-BE49-F238E27FC236}">
                <a16:creationId xmlns:a16="http://schemas.microsoft.com/office/drawing/2014/main" id="{86211640-0674-F556-24E1-D9013176C0F8}"/>
              </a:ext>
            </a:extLst>
          </p:cNvPr>
          <p:cNvSpPr txBox="1"/>
          <p:nvPr/>
        </p:nvSpPr>
        <p:spPr>
          <a:xfrm>
            <a:off x="523875" y="5317240"/>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endParaRPr lang="en-US" sz="3600" b="1" dirty="0">
              <a:solidFill>
                <a:schemeClr val="tx1">
                  <a:lumMod val="85000"/>
                  <a:lumOff val="15000"/>
                </a:schemeClr>
              </a:solidFill>
              <a:latin typeface="+mj-lt"/>
              <a:ea typeface="+mj-ea"/>
              <a:cs typeface="+mj-cs"/>
            </a:endParaRPr>
          </a:p>
        </p:txBody>
      </p:sp>
      <p:sp>
        <p:nvSpPr>
          <p:cNvPr id="3" name="Rectangle : carré corné 2">
            <a:extLst>
              <a:ext uri="{FF2B5EF4-FFF2-40B4-BE49-F238E27FC236}">
                <a16:creationId xmlns:a16="http://schemas.microsoft.com/office/drawing/2014/main" id="{42DF9AF9-F34F-85D7-DFD3-2D4DFF38A65D}"/>
              </a:ext>
            </a:extLst>
          </p:cNvPr>
          <p:cNvSpPr/>
          <p:nvPr/>
        </p:nvSpPr>
        <p:spPr>
          <a:xfrm>
            <a:off x="877414" y="952108"/>
            <a:ext cx="5251923" cy="993651"/>
          </a:xfrm>
          <a:prstGeom prst="foldedCorner">
            <a:avLst/>
          </a:prstGeom>
          <a:solidFill>
            <a:srgbClr val="D9C0B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2500" b="1" dirty="0">
                <a:solidFill>
                  <a:srgbClr val="B3928B"/>
                </a:solidFill>
                <a:latin typeface="Garamond" panose="02020404030301010803" pitchFamily="18" charset="0"/>
              </a:rPr>
              <a:t>1</a:t>
            </a:r>
            <a:r>
              <a:rPr lang="fr-BE" sz="2500" b="1" baseline="30000" dirty="0">
                <a:solidFill>
                  <a:srgbClr val="B3928B"/>
                </a:solidFill>
                <a:latin typeface="Garamond" panose="02020404030301010803" pitchFamily="18" charset="0"/>
              </a:rPr>
              <a:t>ère</a:t>
            </a:r>
            <a:r>
              <a:rPr lang="fr-BE" sz="2500" b="1" dirty="0">
                <a:solidFill>
                  <a:srgbClr val="B3928B"/>
                </a:solidFill>
                <a:latin typeface="Garamond" panose="02020404030301010803" pitchFamily="18" charset="0"/>
              </a:rPr>
              <a:t> partie – L’Afghanistan, d’hier à aujourd’hui</a:t>
            </a:r>
          </a:p>
        </p:txBody>
      </p:sp>
    </p:spTree>
    <p:extLst>
      <p:ext uri="{BB962C8B-B14F-4D97-AF65-F5344CB8AC3E}">
        <p14:creationId xmlns:p14="http://schemas.microsoft.com/office/powerpoint/2010/main" val="2042408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EB01FB-AE6F-FC2A-9E46-31A925F1BB3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CFBCD7E-B2E2-AE4E-A0A4-55831978D853}"/>
              </a:ext>
            </a:extLst>
          </p:cNvPr>
          <p:cNvSpPr/>
          <p:nvPr/>
        </p:nvSpPr>
        <p:spPr>
          <a:xfrm>
            <a:off x="-1" y="0"/>
            <a:ext cx="12192001" cy="6858000"/>
          </a:xfrm>
          <a:prstGeom prst="rect">
            <a:avLst/>
          </a:prstGeom>
          <a:solidFill>
            <a:srgbClr val="D9C0B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3" name="Image 2" descr="Une image contenant texte, carte, atlas, Police&#10;&#10;Le contenu généré par l’IA peut être incorrect.">
            <a:extLst>
              <a:ext uri="{FF2B5EF4-FFF2-40B4-BE49-F238E27FC236}">
                <a16:creationId xmlns:a16="http://schemas.microsoft.com/office/drawing/2014/main" id="{AF0572AB-3607-4AA6-19B8-FFF6E11B4A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8377" y="482154"/>
            <a:ext cx="5495244" cy="5893691"/>
          </a:xfrm>
          <a:prstGeom prst="rect">
            <a:avLst/>
          </a:prstGeom>
        </p:spPr>
      </p:pic>
    </p:spTree>
    <p:extLst>
      <p:ext uri="{BB962C8B-B14F-4D97-AF65-F5344CB8AC3E}">
        <p14:creationId xmlns:p14="http://schemas.microsoft.com/office/powerpoint/2010/main" val="2318963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E5C7C-EB1D-FB2D-FDFD-D604C32CFDD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CD9E2EB-7ECD-82A0-69A0-1AB202EB091F}"/>
              </a:ext>
            </a:extLst>
          </p:cNvPr>
          <p:cNvSpPr/>
          <p:nvPr/>
        </p:nvSpPr>
        <p:spPr>
          <a:xfrm>
            <a:off x="-1" y="0"/>
            <a:ext cx="12192001" cy="6858000"/>
          </a:xfrm>
          <a:prstGeom prst="rect">
            <a:avLst/>
          </a:prstGeom>
          <a:solidFill>
            <a:srgbClr val="D9C0B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dirty="0"/>
          </a:p>
        </p:txBody>
      </p:sp>
      <p:cxnSp>
        <p:nvCxnSpPr>
          <p:cNvPr id="2" name="Connecteur droit 1">
            <a:extLst>
              <a:ext uri="{FF2B5EF4-FFF2-40B4-BE49-F238E27FC236}">
                <a16:creationId xmlns:a16="http://schemas.microsoft.com/office/drawing/2014/main" id="{68DDA261-843C-52B2-EE88-9C4652A4FF0B}"/>
              </a:ext>
            </a:extLst>
          </p:cNvPr>
          <p:cNvCxnSpPr>
            <a:cxnSpLocks/>
          </p:cNvCxnSpPr>
          <p:nvPr/>
        </p:nvCxnSpPr>
        <p:spPr>
          <a:xfrm>
            <a:off x="1088021" y="1423686"/>
            <a:ext cx="0" cy="3723067"/>
          </a:xfrm>
          <a:prstGeom prst="line">
            <a:avLst/>
          </a:prstGeom>
          <a:ln w="57150">
            <a:solidFill>
              <a:srgbClr val="B3928B"/>
            </a:solidFill>
          </a:ln>
        </p:spPr>
        <p:style>
          <a:lnRef idx="3">
            <a:schemeClr val="dk1"/>
          </a:lnRef>
          <a:fillRef idx="0">
            <a:schemeClr val="dk1"/>
          </a:fillRef>
          <a:effectRef idx="2">
            <a:schemeClr val="dk1"/>
          </a:effectRef>
          <a:fontRef idx="minor">
            <a:schemeClr val="tx1"/>
          </a:fontRef>
        </p:style>
      </p:cxnSp>
      <p:cxnSp>
        <p:nvCxnSpPr>
          <p:cNvPr id="7" name="Connecteur droit 6">
            <a:extLst>
              <a:ext uri="{FF2B5EF4-FFF2-40B4-BE49-F238E27FC236}">
                <a16:creationId xmlns:a16="http://schemas.microsoft.com/office/drawing/2014/main" id="{F03DA71E-009D-66F2-BC5C-290742A8E2B3}"/>
              </a:ext>
            </a:extLst>
          </p:cNvPr>
          <p:cNvCxnSpPr>
            <a:cxnSpLocks/>
          </p:cNvCxnSpPr>
          <p:nvPr/>
        </p:nvCxnSpPr>
        <p:spPr>
          <a:xfrm>
            <a:off x="2716188" y="3558127"/>
            <a:ext cx="0" cy="1588626"/>
          </a:xfrm>
          <a:prstGeom prst="line">
            <a:avLst/>
          </a:prstGeom>
          <a:ln w="57150">
            <a:solidFill>
              <a:srgbClr val="B3928B"/>
            </a:solidFill>
          </a:ln>
        </p:spPr>
        <p:style>
          <a:lnRef idx="3">
            <a:schemeClr val="dk1"/>
          </a:lnRef>
          <a:fillRef idx="0">
            <a:schemeClr val="dk1"/>
          </a:fillRef>
          <a:effectRef idx="2">
            <a:schemeClr val="dk1"/>
          </a:effectRef>
          <a:fontRef idx="minor">
            <a:schemeClr val="tx1"/>
          </a:fontRef>
        </p:style>
      </p:cxnSp>
      <p:cxnSp>
        <p:nvCxnSpPr>
          <p:cNvPr id="9" name="Connecteur droit 8">
            <a:extLst>
              <a:ext uri="{FF2B5EF4-FFF2-40B4-BE49-F238E27FC236}">
                <a16:creationId xmlns:a16="http://schemas.microsoft.com/office/drawing/2014/main" id="{8CE7215C-C594-EF70-6C85-2739A2DD80CD}"/>
              </a:ext>
            </a:extLst>
          </p:cNvPr>
          <p:cNvCxnSpPr>
            <a:cxnSpLocks/>
          </p:cNvCxnSpPr>
          <p:nvPr/>
        </p:nvCxnSpPr>
        <p:spPr>
          <a:xfrm flipH="1">
            <a:off x="6048267" y="2240280"/>
            <a:ext cx="13977" cy="2912978"/>
          </a:xfrm>
          <a:prstGeom prst="line">
            <a:avLst/>
          </a:prstGeom>
          <a:ln w="57150">
            <a:solidFill>
              <a:srgbClr val="B3928B"/>
            </a:solidFill>
          </a:ln>
        </p:spPr>
        <p:style>
          <a:lnRef idx="3">
            <a:schemeClr val="dk1"/>
          </a:lnRef>
          <a:fillRef idx="0">
            <a:schemeClr val="dk1"/>
          </a:fillRef>
          <a:effectRef idx="2">
            <a:schemeClr val="dk1"/>
          </a:effectRef>
          <a:fontRef idx="minor">
            <a:schemeClr val="tx1"/>
          </a:fontRef>
        </p:style>
      </p:cxnSp>
      <p:cxnSp>
        <p:nvCxnSpPr>
          <p:cNvPr id="10" name="Connecteur droit 9">
            <a:extLst>
              <a:ext uri="{FF2B5EF4-FFF2-40B4-BE49-F238E27FC236}">
                <a16:creationId xmlns:a16="http://schemas.microsoft.com/office/drawing/2014/main" id="{3623B3EB-5123-EF5E-5AF2-DFFC9DDD6036}"/>
              </a:ext>
            </a:extLst>
          </p:cNvPr>
          <p:cNvCxnSpPr>
            <a:cxnSpLocks/>
          </p:cNvCxnSpPr>
          <p:nvPr/>
        </p:nvCxnSpPr>
        <p:spPr>
          <a:xfrm>
            <a:off x="8428291" y="3780627"/>
            <a:ext cx="0" cy="1366126"/>
          </a:xfrm>
          <a:prstGeom prst="line">
            <a:avLst/>
          </a:prstGeom>
          <a:ln w="57150">
            <a:solidFill>
              <a:srgbClr val="B3928B"/>
            </a:solidFill>
          </a:ln>
        </p:spPr>
        <p:style>
          <a:lnRef idx="3">
            <a:schemeClr val="dk1"/>
          </a:lnRef>
          <a:fillRef idx="0">
            <a:schemeClr val="dk1"/>
          </a:fillRef>
          <a:effectRef idx="2">
            <a:schemeClr val="dk1"/>
          </a:effectRef>
          <a:fontRef idx="minor">
            <a:schemeClr val="tx1"/>
          </a:fontRef>
        </p:style>
      </p:cxnSp>
      <p:cxnSp>
        <p:nvCxnSpPr>
          <p:cNvPr id="12" name="Connecteur droit 11">
            <a:extLst>
              <a:ext uri="{FF2B5EF4-FFF2-40B4-BE49-F238E27FC236}">
                <a16:creationId xmlns:a16="http://schemas.microsoft.com/office/drawing/2014/main" id="{998335FF-2D52-C318-2CAE-C5E047B470B6}"/>
              </a:ext>
            </a:extLst>
          </p:cNvPr>
          <p:cNvCxnSpPr>
            <a:cxnSpLocks/>
          </p:cNvCxnSpPr>
          <p:nvPr/>
        </p:nvCxnSpPr>
        <p:spPr>
          <a:xfrm>
            <a:off x="10879277" y="1617983"/>
            <a:ext cx="5788" cy="3672069"/>
          </a:xfrm>
          <a:prstGeom prst="line">
            <a:avLst/>
          </a:prstGeom>
          <a:ln w="57150">
            <a:solidFill>
              <a:srgbClr val="B3928B"/>
            </a:solidFill>
          </a:ln>
        </p:spPr>
        <p:style>
          <a:lnRef idx="3">
            <a:schemeClr val="dk1"/>
          </a:lnRef>
          <a:fillRef idx="0">
            <a:schemeClr val="dk1"/>
          </a:fillRef>
          <a:effectRef idx="2">
            <a:schemeClr val="dk1"/>
          </a:effectRef>
          <a:fontRef idx="minor">
            <a:schemeClr val="tx1"/>
          </a:fontRef>
        </p:style>
      </p:cxnSp>
      <p:sp>
        <p:nvSpPr>
          <p:cNvPr id="13" name="Rectangle 12">
            <a:extLst>
              <a:ext uri="{FF2B5EF4-FFF2-40B4-BE49-F238E27FC236}">
                <a16:creationId xmlns:a16="http://schemas.microsoft.com/office/drawing/2014/main" id="{EB661515-498C-31BE-2DD8-991953B8B34B}"/>
              </a:ext>
            </a:extLst>
          </p:cNvPr>
          <p:cNvSpPr/>
          <p:nvPr/>
        </p:nvSpPr>
        <p:spPr>
          <a:xfrm>
            <a:off x="381967" y="5185088"/>
            <a:ext cx="1412110" cy="555584"/>
          </a:xfrm>
          <a:prstGeom prst="rect">
            <a:avLst/>
          </a:prstGeom>
          <a:solidFill>
            <a:srgbClr val="B3928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b="1" dirty="0">
                <a:latin typeface="Garamond" panose="02020404030301010803" pitchFamily="18" charset="0"/>
              </a:rPr>
              <a:t>1979</a:t>
            </a:r>
          </a:p>
        </p:txBody>
      </p:sp>
      <p:sp>
        <p:nvSpPr>
          <p:cNvPr id="14" name="Rectangle 13">
            <a:extLst>
              <a:ext uri="{FF2B5EF4-FFF2-40B4-BE49-F238E27FC236}">
                <a16:creationId xmlns:a16="http://schemas.microsoft.com/office/drawing/2014/main" id="{6F7F6243-079E-7FFD-6650-EE95C9082B14}"/>
              </a:ext>
            </a:extLst>
          </p:cNvPr>
          <p:cNvSpPr/>
          <p:nvPr/>
        </p:nvSpPr>
        <p:spPr>
          <a:xfrm>
            <a:off x="2010134" y="5185088"/>
            <a:ext cx="1412110" cy="555584"/>
          </a:xfrm>
          <a:prstGeom prst="rect">
            <a:avLst/>
          </a:prstGeom>
          <a:solidFill>
            <a:srgbClr val="B3928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b="1" dirty="0">
                <a:latin typeface="Garamond" panose="02020404030301010803" pitchFamily="18" charset="0"/>
              </a:rPr>
              <a:t>1989</a:t>
            </a:r>
          </a:p>
        </p:txBody>
      </p:sp>
      <p:sp>
        <p:nvSpPr>
          <p:cNvPr id="15" name="Rectangle 14">
            <a:extLst>
              <a:ext uri="{FF2B5EF4-FFF2-40B4-BE49-F238E27FC236}">
                <a16:creationId xmlns:a16="http://schemas.microsoft.com/office/drawing/2014/main" id="{BEABF58B-36C7-BF00-6E59-F624153C56CA}"/>
              </a:ext>
            </a:extLst>
          </p:cNvPr>
          <p:cNvSpPr/>
          <p:nvPr/>
        </p:nvSpPr>
        <p:spPr>
          <a:xfrm>
            <a:off x="3713550" y="5165916"/>
            <a:ext cx="1412110" cy="555584"/>
          </a:xfrm>
          <a:prstGeom prst="rect">
            <a:avLst/>
          </a:prstGeom>
          <a:solidFill>
            <a:srgbClr val="B3928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b="1" dirty="0">
                <a:latin typeface="Garamond" panose="02020404030301010803" pitchFamily="18" charset="0"/>
              </a:rPr>
              <a:t>1992</a:t>
            </a:r>
          </a:p>
        </p:txBody>
      </p:sp>
      <p:sp>
        <p:nvSpPr>
          <p:cNvPr id="16" name="Rectangle 15">
            <a:extLst>
              <a:ext uri="{FF2B5EF4-FFF2-40B4-BE49-F238E27FC236}">
                <a16:creationId xmlns:a16="http://schemas.microsoft.com/office/drawing/2014/main" id="{22CEC0F9-C7E2-1898-31D5-2146430A9705}"/>
              </a:ext>
            </a:extLst>
          </p:cNvPr>
          <p:cNvSpPr/>
          <p:nvPr/>
        </p:nvSpPr>
        <p:spPr>
          <a:xfrm>
            <a:off x="5356189" y="5175505"/>
            <a:ext cx="1412110" cy="555584"/>
          </a:xfrm>
          <a:prstGeom prst="rect">
            <a:avLst/>
          </a:prstGeom>
          <a:solidFill>
            <a:srgbClr val="B3928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b="1" dirty="0">
                <a:latin typeface="Garamond" panose="02020404030301010803" pitchFamily="18" charset="0"/>
              </a:rPr>
              <a:t>1996</a:t>
            </a:r>
          </a:p>
        </p:txBody>
      </p:sp>
      <p:sp>
        <p:nvSpPr>
          <p:cNvPr id="17" name="Rectangle 16">
            <a:extLst>
              <a:ext uri="{FF2B5EF4-FFF2-40B4-BE49-F238E27FC236}">
                <a16:creationId xmlns:a16="http://schemas.microsoft.com/office/drawing/2014/main" id="{CF601203-D6AB-5D84-20AC-B5956C6F937C}"/>
              </a:ext>
            </a:extLst>
          </p:cNvPr>
          <p:cNvSpPr/>
          <p:nvPr/>
        </p:nvSpPr>
        <p:spPr>
          <a:xfrm>
            <a:off x="7718630" y="5175318"/>
            <a:ext cx="1412110" cy="555584"/>
          </a:xfrm>
          <a:prstGeom prst="rect">
            <a:avLst/>
          </a:prstGeom>
          <a:solidFill>
            <a:srgbClr val="B3928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b="1" dirty="0">
                <a:latin typeface="Garamond" panose="02020404030301010803" pitchFamily="18" charset="0"/>
              </a:rPr>
              <a:t>9/11 (2001)</a:t>
            </a:r>
          </a:p>
        </p:txBody>
      </p:sp>
      <p:sp>
        <p:nvSpPr>
          <p:cNvPr id="19" name="Rectangle 18">
            <a:extLst>
              <a:ext uri="{FF2B5EF4-FFF2-40B4-BE49-F238E27FC236}">
                <a16:creationId xmlns:a16="http://schemas.microsoft.com/office/drawing/2014/main" id="{BBA1D7D1-2D07-0CEE-3377-FE51C12DD5A2}"/>
              </a:ext>
            </a:extLst>
          </p:cNvPr>
          <p:cNvSpPr/>
          <p:nvPr/>
        </p:nvSpPr>
        <p:spPr>
          <a:xfrm>
            <a:off x="10667964" y="5165916"/>
            <a:ext cx="1412110" cy="555584"/>
          </a:xfrm>
          <a:prstGeom prst="rect">
            <a:avLst/>
          </a:prstGeom>
          <a:solidFill>
            <a:srgbClr val="B3928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b="1" dirty="0">
                <a:latin typeface="Garamond" panose="02020404030301010803" pitchFamily="18" charset="0"/>
              </a:rPr>
              <a:t>2021</a:t>
            </a:r>
          </a:p>
        </p:txBody>
      </p:sp>
      <p:pic>
        <p:nvPicPr>
          <p:cNvPr id="29" name="Image 28" descr="Une image contenant plein air, habits, ciel, personne&#10;&#10;Le contenu généré par l’IA peut être incorrect.">
            <a:extLst>
              <a:ext uri="{FF2B5EF4-FFF2-40B4-BE49-F238E27FC236}">
                <a16:creationId xmlns:a16="http://schemas.microsoft.com/office/drawing/2014/main" id="{DB6C6E60-E558-7692-4413-12247753C3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1146" y="3061525"/>
            <a:ext cx="2881927" cy="1621084"/>
          </a:xfrm>
          <a:prstGeom prst="rect">
            <a:avLst/>
          </a:prstGeom>
          <a:ln>
            <a:solidFill>
              <a:srgbClr val="B3928B"/>
            </a:solidFill>
          </a:ln>
        </p:spPr>
      </p:pic>
      <p:cxnSp>
        <p:nvCxnSpPr>
          <p:cNvPr id="6" name="Connecteur droit 5">
            <a:extLst>
              <a:ext uri="{FF2B5EF4-FFF2-40B4-BE49-F238E27FC236}">
                <a16:creationId xmlns:a16="http://schemas.microsoft.com/office/drawing/2014/main" id="{1C8EDBA6-4D78-B970-B77E-F20F89E8B960}"/>
              </a:ext>
            </a:extLst>
          </p:cNvPr>
          <p:cNvCxnSpPr>
            <a:cxnSpLocks/>
          </p:cNvCxnSpPr>
          <p:nvPr/>
        </p:nvCxnSpPr>
        <p:spPr>
          <a:xfrm>
            <a:off x="0" y="5146753"/>
            <a:ext cx="12192001" cy="0"/>
          </a:xfrm>
          <a:prstGeom prst="line">
            <a:avLst/>
          </a:prstGeom>
          <a:ln w="57150"/>
        </p:spPr>
        <p:style>
          <a:lnRef idx="3">
            <a:schemeClr val="dk1"/>
          </a:lnRef>
          <a:fillRef idx="0">
            <a:schemeClr val="dk1"/>
          </a:fillRef>
          <a:effectRef idx="2">
            <a:schemeClr val="dk1"/>
          </a:effectRef>
          <a:fontRef idx="minor">
            <a:schemeClr val="tx1"/>
          </a:fontRef>
        </p:style>
      </p:cxnSp>
      <p:sp>
        <p:nvSpPr>
          <p:cNvPr id="34" name="Rectangle 33">
            <a:extLst>
              <a:ext uri="{FF2B5EF4-FFF2-40B4-BE49-F238E27FC236}">
                <a16:creationId xmlns:a16="http://schemas.microsoft.com/office/drawing/2014/main" id="{B0F40920-D59B-A9BA-9976-9C7DDF1DD9F4}"/>
              </a:ext>
            </a:extLst>
          </p:cNvPr>
          <p:cNvSpPr/>
          <p:nvPr/>
        </p:nvSpPr>
        <p:spPr>
          <a:xfrm>
            <a:off x="381481" y="5836535"/>
            <a:ext cx="1412110" cy="555584"/>
          </a:xfrm>
          <a:prstGeom prst="rect">
            <a:avLst/>
          </a:prstGeom>
          <a:solidFill>
            <a:srgbClr val="B3928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1200" dirty="0">
                <a:latin typeface="Garamond" panose="02020404030301010803" pitchFamily="18" charset="0"/>
              </a:rPr>
              <a:t>Guerre entre l’URSS et les Moudjahidines</a:t>
            </a:r>
          </a:p>
        </p:txBody>
      </p:sp>
      <p:sp>
        <p:nvSpPr>
          <p:cNvPr id="35" name="Rectangle 34">
            <a:extLst>
              <a:ext uri="{FF2B5EF4-FFF2-40B4-BE49-F238E27FC236}">
                <a16:creationId xmlns:a16="http://schemas.microsoft.com/office/drawing/2014/main" id="{2FB43CE1-39A4-22E3-9DD1-510832B7FB9A}"/>
              </a:ext>
            </a:extLst>
          </p:cNvPr>
          <p:cNvSpPr/>
          <p:nvPr/>
        </p:nvSpPr>
        <p:spPr>
          <a:xfrm>
            <a:off x="2015909" y="5836535"/>
            <a:ext cx="1412110" cy="465881"/>
          </a:xfrm>
          <a:prstGeom prst="rect">
            <a:avLst/>
          </a:prstGeom>
          <a:solidFill>
            <a:srgbClr val="B3928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latin typeface="Garamond" panose="02020404030301010803" pitchFamily="18" charset="0"/>
              </a:rPr>
              <a:t>Retrait de l’URSS</a:t>
            </a:r>
            <a:endParaRPr lang="fr-BE" sz="1200" dirty="0">
              <a:latin typeface="Garamond" panose="02020404030301010803" pitchFamily="18" charset="0"/>
            </a:endParaRPr>
          </a:p>
        </p:txBody>
      </p:sp>
      <p:sp>
        <p:nvSpPr>
          <p:cNvPr id="38" name="Rectangle 37">
            <a:extLst>
              <a:ext uri="{FF2B5EF4-FFF2-40B4-BE49-F238E27FC236}">
                <a16:creationId xmlns:a16="http://schemas.microsoft.com/office/drawing/2014/main" id="{BD9C9C52-67F7-31B4-2FAB-A7FF3DC6C6A2}"/>
              </a:ext>
            </a:extLst>
          </p:cNvPr>
          <p:cNvSpPr/>
          <p:nvPr/>
        </p:nvSpPr>
        <p:spPr>
          <a:xfrm>
            <a:off x="3713550" y="5824481"/>
            <a:ext cx="1349523" cy="567638"/>
          </a:xfrm>
          <a:prstGeom prst="rect">
            <a:avLst/>
          </a:prstGeom>
          <a:solidFill>
            <a:srgbClr val="B3928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1200" dirty="0">
                <a:latin typeface="Garamond" panose="02020404030301010803" pitchFamily="18" charset="0"/>
              </a:rPr>
              <a:t>Prise de Kaboul par le </a:t>
            </a:r>
            <a:r>
              <a:rPr lang="fr-BE" sz="1200" dirty="0" err="1">
                <a:latin typeface="Garamond" panose="02020404030301010803" pitchFamily="18" charset="0"/>
              </a:rPr>
              <a:t>Jamiat</a:t>
            </a:r>
            <a:r>
              <a:rPr lang="fr-BE" sz="1200" dirty="0">
                <a:latin typeface="Garamond" panose="02020404030301010803" pitchFamily="18" charset="0"/>
              </a:rPr>
              <a:t>-e Islami</a:t>
            </a:r>
          </a:p>
        </p:txBody>
      </p:sp>
      <p:sp>
        <p:nvSpPr>
          <p:cNvPr id="40" name="Rectangle 39">
            <a:extLst>
              <a:ext uri="{FF2B5EF4-FFF2-40B4-BE49-F238E27FC236}">
                <a16:creationId xmlns:a16="http://schemas.microsoft.com/office/drawing/2014/main" id="{B3BE205F-0584-F668-9859-464B0F42FC05}"/>
              </a:ext>
            </a:extLst>
          </p:cNvPr>
          <p:cNvSpPr/>
          <p:nvPr/>
        </p:nvSpPr>
        <p:spPr>
          <a:xfrm>
            <a:off x="5365564" y="5836535"/>
            <a:ext cx="1412110" cy="465881"/>
          </a:xfrm>
          <a:prstGeom prst="rect">
            <a:avLst/>
          </a:prstGeom>
          <a:solidFill>
            <a:srgbClr val="B3928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1200" dirty="0">
                <a:latin typeface="Garamond" panose="02020404030301010803" pitchFamily="18" charset="0"/>
              </a:rPr>
              <a:t>Les Talibans chassent Massoud</a:t>
            </a:r>
          </a:p>
        </p:txBody>
      </p:sp>
      <p:sp>
        <p:nvSpPr>
          <p:cNvPr id="43" name="Rectangle 42">
            <a:extLst>
              <a:ext uri="{FF2B5EF4-FFF2-40B4-BE49-F238E27FC236}">
                <a16:creationId xmlns:a16="http://schemas.microsoft.com/office/drawing/2014/main" id="{41189364-24BF-A8B6-5D9F-440BF6CBF824}"/>
              </a:ext>
            </a:extLst>
          </p:cNvPr>
          <p:cNvSpPr/>
          <p:nvPr/>
        </p:nvSpPr>
        <p:spPr>
          <a:xfrm>
            <a:off x="6048267" y="6457395"/>
            <a:ext cx="2202333" cy="400604"/>
          </a:xfrm>
          <a:prstGeom prst="rect">
            <a:avLst/>
          </a:prstGeom>
          <a:solidFill>
            <a:srgbClr val="AFB3B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1200" b="1" dirty="0">
                <a:latin typeface="Garamond" panose="02020404030301010803" pitchFamily="18" charset="0"/>
              </a:rPr>
              <a:t>Afghanistan des Talibans (Molah Omar)</a:t>
            </a:r>
          </a:p>
        </p:txBody>
      </p:sp>
      <p:sp>
        <p:nvSpPr>
          <p:cNvPr id="44" name="Rectangle 43">
            <a:extLst>
              <a:ext uri="{FF2B5EF4-FFF2-40B4-BE49-F238E27FC236}">
                <a16:creationId xmlns:a16="http://schemas.microsoft.com/office/drawing/2014/main" id="{6652A518-EA16-2C21-3044-11E8C9334E4E}"/>
              </a:ext>
            </a:extLst>
          </p:cNvPr>
          <p:cNvSpPr/>
          <p:nvPr/>
        </p:nvSpPr>
        <p:spPr>
          <a:xfrm>
            <a:off x="7718629" y="5840859"/>
            <a:ext cx="1412111" cy="545473"/>
          </a:xfrm>
          <a:prstGeom prst="rect">
            <a:avLst/>
          </a:prstGeom>
          <a:solidFill>
            <a:srgbClr val="B3928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1200" dirty="0">
                <a:latin typeface="Garamond" panose="02020404030301010803" pitchFamily="18" charset="0"/>
              </a:rPr>
              <a:t>Engagement militaire USA/OTAN</a:t>
            </a:r>
          </a:p>
        </p:txBody>
      </p:sp>
      <p:sp>
        <p:nvSpPr>
          <p:cNvPr id="45" name="Rectangle 44">
            <a:extLst>
              <a:ext uri="{FF2B5EF4-FFF2-40B4-BE49-F238E27FC236}">
                <a16:creationId xmlns:a16="http://schemas.microsoft.com/office/drawing/2014/main" id="{7DFDD7CE-8B47-85E8-7924-F571D0A79050}"/>
              </a:ext>
            </a:extLst>
          </p:cNvPr>
          <p:cNvSpPr/>
          <p:nvPr/>
        </p:nvSpPr>
        <p:spPr>
          <a:xfrm>
            <a:off x="8409214" y="6457395"/>
            <a:ext cx="3670860" cy="400604"/>
          </a:xfrm>
          <a:prstGeom prst="rect">
            <a:avLst/>
          </a:prstGeom>
          <a:solidFill>
            <a:srgbClr val="AFB3B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1200" b="1" dirty="0">
                <a:solidFill>
                  <a:schemeClr val="bg1"/>
                </a:solidFill>
                <a:latin typeface="Garamond" panose="02020404030301010803" pitchFamily="18" charset="0"/>
              </a:rPr>
              <a:t>Présidents </a:t>
            </a:r>
            <a:r>
              <a:rPr lang="fr-BE" sz="1200" b="1" i="0" dirty="0">
                <a:solidFill>
                  <a:schemeClr val="bg1"/>
                </a:solidFill>
                <a:effectLst/>
                <a:latin typeface="Garamond" panose="02020404030301010803" pitchFamily="18" charset="0"/>
              </a:rPr>
              <a:t>Hamid Karzaï (2001-2014)</a:t>
            </a:r>
            <a:r>
              <a:rPr lang="fr-BE" sz="1200" b="1" dirty="0">
                <a:solidFill>
                  <a:schemeClr val="bg1"/>
                </a:solidFill>
                <a:latin typeface="Garamond" panose="02020404030301010803" pitchFamily="18" charset="0"/>
              </a:rPr>
              <a:t> et </a:t>
            </a:r>
            <a:r>
              <a:rPr lang="fr-BE" sz="1200" b="1" i="0" dirty="0">
                <a:solidFill>
                  <a:schemeClr val="bg1"/>
                </a:solidFill>
                <a:effectLst/>
                <a:latin typeface="Garamond" panose="02020404030301010803" pitchFamily="18" charset="0"/>
              </a:rPr>
              <a:t>Ashraf Ghani (2014-2021)</a:t>
            </a:r>
            <a:endParaRPr lang="fr-BE" sz="1200" b="1" dirty="0">
              <a:solidFill>
                <a:schemeClr val="bg1"/>
              </a:solidFill>
              <a:latin typeface="Garamond" panose="02020404030301010803" pitchFamily="18" charset="0"/>
            </a:endParaRPr>
          </a:p>
        </p:txBody>
      </p:sp>
      <p:sp>
        <p:nvSpPr>
          <p:cNvPr id="46" name="Rectangle 45">
            <a:extLst>
              <a:ext uri="{FF2B5EF4-FFF2-40B4-BE49-F238E27FC236}">
                <a16:creationId xmlns:a16="http://schemas.microsoft.com/office/drawing/2014/main" id="{F4BB27C8-E794-60C0-A078-7397801DD9F3}"/>
              </a:ext>
            </a:extLst>
          </p:cNvPr>
          <p:cNvSpPr/>
          <p:nvPr/>
        </p:nvSpPr>
        <p:spPr>
          <a:xfrm>
            <a:off x="2716189" y="6457396"/>
            <a:ext cx="1612743" cy="400604"/>
          </a:xfrm>
          <a:prstGeom prst="rect">
            <a:avLst/>
          </a:prstGeom>
          <a:solidFill>
            <a:srgbClr val="AFB3B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1200" b="1" dirty="0">
                <a:latin typeface="Garamond" panose="02020404030301010803" pitchFamily="18" charset="0"/>
              </a:rPr>
              <a:t>Guerre Civile</a:t>
            </a:r>
          </a:p>
        </p:txBody>
      </p:sp>
      <p:sp>
        <p:nvSpPr>
          <p:cNvPr id="47" name="Rectangle 46">
            <a:extLst>
              <a:ext uri="{FF2B5EF4-FFF2-40B4-BE49-F238E27FC236}">
                <a16:creationId xmlns:a16="http://schemas.microsoft.com/office/drawing/2014/main" id="{FC0B0AE6-DA0B-2254-8192-3D173C775951}"/>
              </a:ext>
            </a:extLst>
          </p:cNvPr>
          <p:cNvSpPr/>
          <p:nvPr/>
        </p:nvSpPr>
        <p:spPr>
          <a:xfrm>
            <a:off x="4382228" y="6457396"/>
            <a:ext cx="1612743" cy="400604"/>
          </a:xfrm>
          <a:prstGeom prst="rect">
            <a:avLst/>
          </a:prstGeom>
          <a:solidFill>
            <a:srgbClr val="AFB3B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1200" b="1" dirty="0">
                <a:latin typeface="Garamond" panose="02020404030301010803" pitchFamily="18" charset="0"/>
              </a:rPr>
              <a:t>Commandant Massoud </a:t>
            </a:r>
          </a:p>
        </p:txBody>
      </p:sp>
      <p:pic>
        <p:nvPicPr>
          <p:cNvPr id="49" name="Image 48" descr="Une image contenant texte, carte, capture d’écran, graphisme&#10;&#10;Le contenu généré par l’IA peut être incorrect.">
            <a:extLst>
              <a:ext uri="{FF2B5EF4-FFF2-40B4-BE49-F238E27FC236}">
                <a16:creationId xmlns:a16="http://schemas.microsoft.com/office/drawing/2014/main" id="{9A488F66-9D9A-A2FF-C2DB-B8E04B1376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077" y="239813"/>
            <a:ext cx="2876139" cy="1617541"/>
          </a:xfrm>
          <a:prstGeom prst="rect">
            <a:avLst/>
          </a:prstGeom>
          <a:ln>
            <a:solidFill>
              <a:srgbClr val="B3928B"/>
            </a:solidFill>
          </a:ln>
        </p:spPr>
      </p:pic>
      <p:pic>
        <p:nvPicPr>
          <p:cNvPr id="55" name="Image 54" descr="Une image contenant plein air, ciel, habits, nuage&#10;&#10;Le contenu généré par l’IA peut être incorrect.">
            <a:extLst>
              <a:ext uri="{FF2B5EF4-FFF2-40B4-BE49-F238E27FC236}">
                <a16:creationId xmlns:a16="http://schemas.microsoft.com/office/drawing/2014/main" id="{C4C6AF2F-AF7D-7816-939B-1C4F366E38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5189" y="235641"/>
            <a:ext cx="2881927" cy="2527315"/>
          </a:xfrm>
          <a:prstGeom prst="rect">
            <a:avLst/>
          </a:prstGeom>
          <a:ln w="12700">
            <a:solidFill>
              <a:srgbClr val="B3928B"/>
            </a:solidFill>
          </a:ln>
        </p:spPr>
      </p:pic>
      <p:pic>
        <p:nvPicPr>
          <p:cNvPr id="59" name="Image 58" descr="Une image contenant ciel, habits, plein air, soldat&#10;&#10;Le contenu généré par l’IA peut être incorrect.">
            <a:extLst>
              <a:ext uri="{FF2B5EF4-FFF2-40B4-BE49-F238E27FC236}">
                <a16:creationId xmlns:a16="http://schemas.microsoft.com/office/drawing/2014/main" id="{5D9466F6-3503-2A9A-B321-8DE0073383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68251" y="3099429"/>
            <a:ext cx="2881926" cy="1754316"/>
          </a:xfrm>
          <a:prstGeom prst="rect">
            <a:avLst/>
          </a:prstGeom>
        </p:spPr>
      </p:pic>
      <p:pic>
        <p:nvPicPr>
          <p:cNvPr id="63" name="Image 62" descr="Une image contenant habits, intérieur, mur, homme&#10;&#10;Le contenu généré par l’IA peut être incorrect.">
            <a:extLst>
              <a:ext uri="{FF2B5EF4-FFF2-40B4-BE49-F238E27FC236}">
                <a16:creationId xmlns:a16="http://schemas.microsoft.com/office/drawing/2014/main" id="{00B6D868-FDA6-14DF-C66D-1A215CE1AAB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28089" y="240155"/>
            <a:ext cx="2876138" cy="1616856"/>
          </a:xfrm>
          <a:prstGeom prst="rect">
            <a:avLst/>
          </a:prstGeom>
        </p:spPr>
      </p:pic>
    </p:spTree>
    <p:extLst>
      <p:ext uri="{BB962C8B-B14F-4D97-AF65-F5344CB8AC3E}">
        <p14:creationId xmlns:p14="http://schemas.microsoft.com/office/powerpoint/2010/main" val="3513598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86955-634F-6F0A-86A7-27AD391AE11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D993D44-9DAA-BC79-9CC5-094936C3E0B9}"/>
              </a:ext>
            </a:extLst>
          </p:cNvPr>
          <p:cNvSpPr/>
          <p:nvPr/>
        </p:nvSpPr>
        <p:spPr>
          <a:xfrm>
            <a:off x="-1" y="0"/>
            <a:ext cx="12192001" cy="6858000"/>
          </a:xfrm>
          <a:prstGeom prst="rect">
            <a:avLst/>
          </a:prstGeom>
          <a:solidFill>
            <a:srgbClr val="D9C0B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dirty="0"/>
          </a:p>
        </p:txBody>
      </p:sp>
      <p:cxnSp>
        <p:nvCxnSpPr>
          <p:cNvPr id="2" name="Connecteur droit 1">
            <a:extLst>
              <a:ext uri="{FF2B5EF4-FFF2-40B4-BE49-F238E27FC236}">
                <a16:creationId xmlns:a16="http://schemas.microsoft.com/office/drawing/2014/main" id="{79EC0151-3573-1C02-34E3-47E05D81AD24}"/>
              </a:ext>
            </a:extLst>
          </p:cNvPr>
          <p:cNvCxnSpPr>
            <a:cxnSpLocks/>
          </p:cNvCxnSpPr>
          <p:nvPr/>
        </p:nvCxnSpPr>
        <p:spPr>
          <a:xfrm>
            <a:off x="1642198" y="2009927"/>
            <a:ext cx="5788" cy="3672069"/>
          </a:xfrm>
          <a:prstGeom prst="line">
            <a:avLst/>
          </a:prstGeom>
          <a:ln w="57150">
            <a:solidFill>
              <a:srgbClr val="B3928B"/>
            </a:solidFill>
          </a:ln>
        </p:spPr>
        <p:style>
          <a:lnRef idx="3">
            <a:schemeClr val="dk1"/>
          </a:lnRef>
          <a:fillRef idx="0">
            <a:schemeClr val="dk1"/>
          </a:fillRef>
          <a:effectRef idx="2">
            <a:schemeClr val="dk1"/>
          </a:effectRef>
          <a:fontRef idx="minor">
            <a:schemeClr val="tx1"/>
          </a:fontRef>
        </p:style>
      </p:cxnSp>
      <p:sp>
        <p:nvSpPr>
          <p:cNvPr id="3" name="Rectangle 2">
            <a:extLst>
              <a:ext uri="{FF2B5EF4-FFF2-40B4-BE49-F238E27FC236}">
                <a16:creationId xmlns:a16="http://schemas.microsoft.com/office/drawing/2014/main" id="{417B4BE3-C8FF-1620-5287-AC8DFB99B3DA}"/>
              </a:ext>
            </a:extLst>
          </p:cNvPr>
          <p:cNvSpPr/>
          <p:nvPr/>
        </p:nvSpPr>
        <p:spPr>
          <a:xfrm>
            <a:off x="936143" y="5678311"/>
            <a:ext cx="1412110" cy="555584"/>
          </a:xfrm>
          <a:prstGeom prst="rect">
            <a:avLst/>
          </a:prstGeom>
          <a:solidFill>
            <a:srgbClr val="B3928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b="1" dirty="0">
                <a:latin typeface="Garamond" panose="02020404030301010803" pitchFamily="18" charset="0"/>
              </a:rPr>
              <a:t>2021</a:t>
            </a:r>
          </a:p>
        </p:txBody>
      </p:sp>
      <p:cxnSp>
        <p:nvCxnSpPr>
          <p:cNvPr id="5" name="Connecteur droit 4">
            <a:extLst>
              <a:ext uri="{FF2B5EF4-FFF2-40B4-BE49-F238E27FC236}">
                <a16:creationId xmlns:a16="http://schemas.microsoft.com/office/drawing/2014/main" id="{6602169B-9110-8BF2-58A3-4771C0044C83}"/>
              </a:ext>
            </a:extLst>
          </p:cNvPr>
          <p:cNvCxnSpPr>
            <a:cxnSpLocks/>
          </p:cNvCxnSpPr>
          <p:nvPr/>
        </p:nvCxnSpPr>
        <p:spPr>
          <a:xfrm>
            <a:off x="0" y="5680153"/>
            <a:ext cx="12192001" cy="0"/>
          </a:xfrm>
          <a:prstGeom prst="line">
            <a:avLst/>
          </a:prstGeom>
          <a:ln w="57150"/>
        </p:spPr>
        <p:style>
          <a:lnRef idx="3">
            <a:schemeClr val="dk1"/>
          </a:lnRef>
          <a:fillRef idx="0">
            <a:schemeClr val="dk1"/>
          </a:fillRef>
          <a:effectRef idx="2">
            <a:schemeClr val="dk1"/>
          </a:effectRef>
          <a:fontRef idx="minor">
            <a:schemeClr val="tx1"/>
          </a:fontRef>
        </p:style>
      </p:cxnSp>
      <p:pic>
        <p:nvPicPr>
          <p:cNvPr id="6" name="Image 5" descr="Une image contenant habits, intérieur, mur, homme&#10;&#10;Le contenu généré par l’IA peut être incorrect.">
            <a:extLst>
              <a:ext uri="{FF2B5EF4-FFF2-40B4-BE49-F238E27FC236}">
                <a16:creationId xmlns:a16="http://schemas.microsoft.com/office/drawing/2014/main" id="{0C716B69-4408-AEE5-FEEB-BA41F80F5E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129" y="410390"/>
            <a:ext cx="2876138" cy="1616856"/>
          </a:xfrm>
          <a:prstGeom prst="rect">
            <a:avLst/>
          </a:prstGeom>
        </p:spPr>
      </p:pic>
      <p:sp>
        <p:nvSpPr>
          <p:cNvPr id="7" name="Rectangle 6">
            <a:extLst>
              <a:ext uri="{FF2B5EF4-FFF2-40B4-BE49-F238E27FC236}">
                <a16:creationId xmlns:a16="http://schemas.microsoft.com/office/drawing/2014/main" id="{0F39D4CF-7CAB-E2C1-760E-2F49AFCD35F6}"/>
              </a:ext>
            </a:extLst>
          </p:cNvPr>
          <p:cNvSpPr/>
          <p:nvPr/>
        </p:nvSpPr>
        <p:spPr>
          <a:xfrm>
            <a:off x="1642198" y="6354637"/>
            <a:ext cx="10366922" cy="366204"/>
          </a:xfrm>
          <a:prstGeom prst="rect">
            <a:avLst/>
          </a:prstGeom>
          <a:solidFill>
            <a:srgbClr val="AFB3B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1200" b="1" dirty="0">
                <a:latin typeface="Garamond" panose="02020404030301010803" pitchFamily="18" charset="0"/>
              </a:rPr>
              <a:t>Afghanistan des Talibans </a:t>
            </a:r>
          </a:p>
        </p:txBody>
      </p:sp>
      <p:sp>
        <p:nvSpPr>
          <p:cNvPr id="14" name="Rectangle 13">
            <a:extLst>
              <a:ext uri="{FF2B5EF4-FFF2-40B4-BE49-F238E27FC236}">
                <a16:creationId xmlns:a16="http://schemas.microsoft.com/office/drawing/2014/main" id="{9F3AB1B3-0C46-103C-BDB5-805A88C7A3B8}"/>
              </a:ext>
            </a:extLst>
          </p:cNvPr>
          <p:cNvSpPr/>
          <p:nvPr/>
        </p:nvSpPr>
        <p:spPr>
          <a:xfrm>
            <a:off x="4375355" y="1102681"/>
            <a:ext cx="6589913" cy="3672063"/>
          </a:xfrm>
          <a:prstGeom prst="rect">
            <a:avLst/>
          </a:prstGeom>
          <a:solidFill>
            <a:srgbClr val="B3928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9" name="Image 8" descr="Une image contenant habits, croquis, personne, dessin humoristique&#10;&#10;Le contenu généré par l’IA peut être incorrect.">
            <a:extLst>
              <a:ext uri="{FF2B5EF4-FFF2-40B4-BE49-F238E27FC236}">
                <a16:creationId xmlns:a16="http://schemas.microsoft.com/office/drawing/2014/main" id="{C88FD365-EA6F-D0FA-6644-538DF0F979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3751" y="1260851"/>
            <a:ext cx="3342777" cy="3342777"/>
          </a:xfrm>
          <a:prstGeom prst="rect">
            <a:avLst/>
          </a:prstGeom>
        </p:spPr>
      </p:pic>
      <p:pic>
        <p:nvPicPr>
          <p:cNvPr id="11" name="Image 10" descr="Une image contenant habits, intérieur, personne, meubles&#10;&#10;Le contenu généré par l’IA peut être incorrect.">
            <a:extLst>
              <a:ext uri="{FF2B5EF4-FFF2-40B4-BE49-F238E27FC236}">
                <a16:creationId xmlns:a16="http://schemas.microsoft.com/office/drawing/2014/main" id="{9C795415-ED76-0213-08B9-1D29206F9F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4414" y="2986777"/>
            <a:ext cx="2874406" cy="1616853"/>
          </a:xfrm>
          <a:prstGeom prst="rect">
            <a:avLst/>
          </a:prstGeom>
        </p:spPr>
      </p:pic>
      <p:pic>
        <p:nvPicPr>
          <p:cNvPr id="13" name="Image 12" descr="Une image contenant habits, personne, bleu, couvre-chef&#10;&#10;Le contenu généré par l’IA peut être incorrect.">
            <a:extLst>
              <a:ext uri="{FF2B5EF4-FFF2-40B4-BE49-F238E27FC236}">
                <a16:creationId xmlns:a16="http://schemas.microsoft.com/office/drawing/2014/main" id="{193F1371-9D3C-581B-92AE-89155295AC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84414" y="1236301"/>
            <a:ext cx="2874411" cy="1616856"/>
          </a:xfrm>
          <a:prstGeom prst="rect">
            <a:avLst/>
          </a:prstGeom>
        </p:spPr>
      </p:pic>
    </p:spTree>
    <p:extLst>
      <p:ext uri="{BB962C8B-B14F-4D97-AF65-F5344CB8AC3E}">
        <p14:creationId xmlns:p14="http://schemas.microsoft.com/office/powerpoint/2010/main" val="1166778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00C53-886C-CC3A-F2CD-E720F48A1887}"/>
            </a:ext>
          </a:extLst>
        </p:cNvPr>
        <p:cNvGrpSpPr/>
        <p:nvPr/>
      </p:nvGrpSpPr>
      <p:grpSpPr>
        <a:xfrm>
          <a:off x="0" y="0"/>
          <a:ext cx="0" cy="0"/>
          <a:chOff x="0" y="0"/>
          <a:chExt cx="0" cy="0"/>
        </a:xfrm>
      </p:grpSpPr>
      <p:pic>
        <p:nvPicPr>
          <p:cNvPr id="12" name="Image 11" descr="Une image contenant robe, montagne, couvre-chef, hijab&#10;&#10;Le contenu généré par l’IA peut être incorrect.">
            <a:extLst>
              <a:ext uri="{FF2B5EF4-FFF2-40B4-BE49-F238E27FC236}">
                <a16:creationId xmlns:a16="http://schemas.microsoft.com/office/drawing/2014/main" id="{2930CF67-BFBB-D5FC-0EF9-4F4058E139C0}"/>
              </a:ext>
            </a:extLst>
          </p:cNvPr>
          <p:cNvPicPr>
            <a:picLocks noChangeAspect="1"/>
          </p:cNvPicPr>
          <p:nvPr/>
        </p:nvPicPr>
        <p:blipFill>
          <a:blip r:embed="rId2">
            <a:alphaModFix amt="50000"/>
            <a:extLst>
              <a:ext uri="{28A0092B-C50C-407E-A947-70E740481C1C}">
                <a14:useLocalDpi xmlns:a14="http://schemas.microsoft.com/office/drawing/2010/main" val="0"/>
              </a:ext>
            </a:extLst>
          </a:blip>
          <a:srcRect t="9178" r="1" b="7251"/>
          <a:stretch/>
        </p:blipFill>
        <p:spPr>
          <a:xfrm>
            <a:off x="0" y="0"/>
            <a:ext cx="12946124" cy="7282196"/>
          </a:xfrm>
          <a:prstGeom prst="rect">
            <a:avLst/>
          </a:prstGeom>
        </p:spPr>
      </p:pic>
      <p:sp>
        <p:nvSpPr>
          <p:cNvPr id="7" name="TextBox 6">
            <a:extLst>
              <a:ext uri="{FF2B5EF4-FFF2-40B4-BE49-F238E27FC236}">
                <a16:creationId xmlns:a16="http://schemas.microsoft.com/office/drawing/2014/main" id="{F78C78D9-4859-8BE6-75EE-87A82CA3BCD0}"/>
              </a:ext>
            </a:extLst>
          </p:cNvPr>
          <p:cNvSpPr txBox="1"/>
          <p:nvPr/>
        </p:nvSpPr>
        <p:spPr>
          <a:xfrm>
            <a:off x="523875" y="5317240"/>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endParaRPr lang="en-US" sz="3600" b="1" dirty="0">
              <a:solidFill>
                <a:schemeClr val="tx1">
                  <a:lumMod val="85000"/>
                  <a:lumOff val="15000"/>
                </a:schemeClr>
              </a:solidFill>
              <a:latin typeface="+mj-lt"/>
              <a:ea typeface="+mj-ea"/>
              <a:cs typeface="+mj-cs"/>
            </a:endParaRPr>
          </a:p>
        </p:txBody>
      </p:sp>
      <p:sp>
        <p:nvSpPr>
          <p:cNvPr id="2" name="Rectangle : carré corné 1">
            <a:extLst>
              <a:ext uri="{FF2B5EF4-FFF2-40B4-BE49-F238E27FC236}">
                <a16:creationId xmlns:a16="http://schemas.microsoft.com/office/drawing/2014/main" id="{06C209A7-189A-73FD-1943-A5538DEF0B59}"/>
              </a:ext>
            </a:extLst>
          </p:cNvPr>
          <p:cNvSpPr/>
          <p:nvPr/>
        </p:nvSpPr>
        <p:spPr>
          <a:xfrm>
            <a:off x="952107" y="1696825"/>
            <a:ext cx="5251923" cy="993651"/>
          </a:xfrm>
          <a:prstGeom prst="foldedCorner">
            <a:avLst/>
          </a:prstGeom>
          <a:solidFill>
            <a:srgbClr val="D9C0B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2500" b="1" dirty="0">
                <a:solidFill>
                  <a:srgbClr val="B3928B"/>
                </a:solidFill>
                <a:latin typeface="Garamond" panose="02020404030301010803" pitchFamily="18" charset="0"/>
              </a:rPr>
              <a:t>2</a:t>
            </a:r>
            <a:r>
              <a:rPr lang="fr-BE" sz="2500" b="1" baseline="30000" dirty="0">
                <a:solidFill>
                  <a:srgbClr val="B3928B"/>
                </a:solidFill>
                <a:latin typeface="Garamond" panose="02020404030301010803" pitchFamily="18" charset="0"/>
              </a:rPr>
              <a:t>ème</a:t>
            </a:r>
            <a:r>
              <a:rPr lang="fr-BE" sz="2500" b="1" dirty="0">
                <a:solidFill>
                  <a:srgbClr val="B3928B"/>
                </a:solidFill>
                <a:latin typeface="Garamond" panose="02020404030301010803" pitchFamily="18" charset="0"/>
              </a:rPr>
              <a:t> partie – Réponse de la communauté internationale</a:t>
            </a:r>
          </a:p>
        </p:txBody>
      </p:sp>
    </p:spTree>
    <p:extLst>
      <p:ext uri="{BB962C8B-B14F-4D97-AF65-F5344CB8AC3E}">
        <p14:creationId xmlns:p14="http://schemas.microsoft.com/office/powerpoint/2010/main" val="2695920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83656-FC6C-DF08-5D11-59F55B040D6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CA79DFA-B1AA-DA25-2CE8-E77DB765EBF7}"/>
              </a:ext>
            </a:extLst>
          </p:cNvPr>
          <p:cNvSpPr/>
          <p:nvPr/>
        </p:nvSpPr>
        <p:spPr>
          <a:xfrm>
            <a:off x="0" y="0"/>
            <a:ext cx="12192001" cy="6858000"/>
          </a:xfrm>
          <a:prstGeom prst="rect">
            <a:avLst/>
          </a:prstGeom>
          <a:solidFill>
            <a:srgbClr val="D9C0B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buNone/>
            </a:pPr>
            <a:endParaRPr lang="fr-FR" sz="1800" dirty="0">
              <a:solidFill>
                <a:schemeClr val="bg1"/>
              </a:solidFill>
            </a:endParaRPr>
          </a:p>
        </p:txBody>
      </p:sp>
      <p:sp>
        <p:nvSpPr>
          <p:cNvPr id="6" name="Titre 1">
            <a:extLst>
              <a:ext uri="{FF2B5EF4-FFF2-40B4-BE49-F238E27FC236}">
                <a16:creationId xmlns:a16="http://schemas.microsoft.com/office/drawing/2014/main" id="{F89F00A8-3501-F528-B78F-075415F77F53}"/>
              </a:ext>
            </a:extLst>
          </p:cNvPr>
          <p:cNvSpPr>
            <a:spLocks noGrp="1"/>
          </p:cNvSpPr>
          <p:nvPr>
            <p:ph type="title"/>
          </p:nvPr>
        </p:nvSpPr>
        <p:spPr>
          <a:xfrm>
            <a:off x="843834" y="517428"/>
            <a:ext cx="4380441" cy="806400"/>
          </a:xfrm>
        </p:spPr>
        <p:txBody>
          <a:bodyPr>
            <a:normAutofit/>
          </a:bodyPr>
          <a:lstStyle/>
          <a:p>
            <a:r>
              <a:rPr lang="fr-BE" dirty="0">
                <a:solidFill>
                  <a:schemeClr val="bg1"/>
                </a:solidFill>
              </a:rPr>
              <a:t>Langage courant</a:t>
            </a:r>
          </a:p>
        </p:txBody>
      </p:sp>
      <p:pic>
        <p:nvPicPr>
          <p:cNvPr id="1026" name="Picture 2" descr="Réfugié, migrant, exilé : quels sont les mots exacts pour les personnes  fuyant l'Ukraine ? - RTBF Actus">
            <a:extLst>
              <a:ext uri="{FF2B5EF4-FFF2-40B4-BE49-F238E27FC236}">
                <a16:creationId xmlns:a16="http://schemas.microsoft.com/office/drawing/2014/main" id="{22566757-74F8-AB20-D474-704649D3562B}"/>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3905" b="24343"/>
          <a:stretch/>
        </p:blipFill>
        <p:spPr bwMode="auto">
          <a:xfrm>
            <a:off x="793033" y="2599809"/>
            <a:ext cx="4431242" cy="2736341"/>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cteur droit 8">
            <a:extLst>
              <a:ext uri="{FF2B5EF4-FFF2-40B4-BE49-F238E27FC236}">
                <a16:creationId xmlns:a16="http://schemas.microsoft.com/office/drawing/2014/main" id="{431B9896-BB81-C91C-78C3-8473548E81F6}"/>
              </a:ext>
            </a:extLst>
          </p:cNvPr>
          <p:cNvCxnSpPr/>
          <p:nvPr/>
        </p:nvCxnSpPr>
        <p:spPr>
          <a:xfrm>
            <a:off x="6017309" y="1568960"/>
            <a:ext cx="0" cy="4893733"/>
          </a:xfrm>
          <a:prstGeom prst="line">
            <a:avLst/>
          </a:prstGeom>
          <a:ln w="76200">
            <a:solidFill>
              <a:schemeClr val="bg1"/>
            </a:solidFill>
          </a:ln>
        </p:spPr>
        <p:style>
          <a:lnRef idx="2">
            <a:schemeClr val="accent1"/>
          </a:lnRef>
          <a:fillRef idx="0">
            <a:schemeClr val="accent1"/>
          </a:fillRef>
          <a:effectRef idx="1">
            <a:schemeClr val="accent1"/>
          </a:effectRef>
          <a:fontRef idx="minor">
            <a:schemeClr val="tx1"/>
          </a:fontRef>
        </p:style>
      </p:cxnSp>
      <p:sp>
        <p:nvSpPr>
          <p:cNvPr id="11" name="Titre 1">
            <a:extLst>
              <a:ext uri="{FF2B5EF4-FFF2-40B4-BE49-F238E27FC236}">
                <a16:creationId xmlns:a16="http://schemas.microsoft.com/office/drawing/2014/main" id="{0E577280-F922-EAEE-3448-DC729FDDC025}"/>
              </a:ext>
            </a:extLst>
          </p:cNvPr>
          <p:cNvSpPr txBox="1">
            <a:spLocks/>
          </p:cNvSpPr>
          <p:nvPr/>
        </p:nvSpPr>
        <p:spPr>
          <a:xfrm>
            <a:off x="8351945" y="517428"/>
            <a:ext cx="2996221" cy="806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dirty="0">
                <a:solidFill>
                  <a:schemeClr val="bg1"/>
                </a:solidFill>
              </a:rPr>
              <a:t>En droit</a:t>
            </a:r>
          </a:p>
        </p:txBody>
      </p:sp>
      <p:pic>
        <p:nvPicPr>
          <p:cNvPr id="1030" name="Picture 6" descr="La Convention de 1951 relative au statut des réfugiés | HCR">
            <a:extLst>
              <a:ext uri="{FF2B5EF4-FFF2-40B4-BE49-F238E27FC236}">
                <a16:creationId xmlns:a16="http://schemas.microsoft.com/office/drawing/2014/main" id="{7D80B811-0654-2FF2-4C5F-99C7408DF1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4707" y="2647657"/>
            <a:ext cx="4059896" cy="2736340"/>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a:extLst>
              <a:ext uri="{FF2B5EF4-FFF2-40B4-BE49-F238E27FC236}">
                <a16:creationId xmlns:a16="http://schemas.microsoft.com/office/drawing/2014/main" id="{BB51118F-5F7F-38B7-053C-7A3F682E3107}"/>
              </a:ext>
            </a:extLst>
          </p:cNvPr>
          <p:cNvSpPr txBox="1"/>
          <p:nvPr/>
        </p:nvSpPr>
        <p:spPr>
          <a:xfrm>
            <a:off x="7074707" y="5751666"/>
            <a:ext cx="4462867" cy="923330"/>
          </a:xfrm>
          <a:prstGeom prst="rect">
            <a:avLst/>
          </a:prstGeom>
          <a:noFill/>
        </p:spPr>
        <p:txBody>
          <a:bodyPr wrap="square" rtlCol="0">
            <a:spAutoFit/>
          </a:bodyPr>
          <a:lstStyle/>
          <a:p>
            <a:pPr marL="0" indent="0" algn="ctr">
              <a:buNone/>
            </a:pPr>
            <a:r>
              <a:rPr lang="fr-FR" sz="1800" dirty="0">
                <a:solidFill>
                  <a:schemeClr val="bg1"/>
                </a:solidFill>
              </a:rPr>
              <a:t>Convention de Genève du 28 juillet 1951</a:t>
            </a:r>
          </a:p>
          <a:p>
            <a:pPr marL="0" indent="0" algn="ctr">
              <a:buNone/>
            </a:pPr>
            <a:r>
              <a:rPr lang="fr-FR" dirty="0">
                <a:solidFill>
                  <a:schemeClr val="bg1"/>
                </a:solidFill>
                <a:sym typeface="Wingdings" panose="05000000000000000000" pitchFamily="2" charset="2"/>
              </a:rPr>
              <a:t></a:t>
            </a:r>
            <a:endParaRPr lang="fr-FR" sz="1800" dirty="0">
              <a:solidFill>
                <a:schemeClr val="bg1"/>
              </a:solidFill>
            </a:endParaRPr>
          </a:p>
          <a:p>
            <a:pPr algn="ctr"/>
            <a:r>
              <a:rPr lang="fr-FR" dirty="0">
                <a:solidFill>
                  <a:schemeClr val="bg1"/>
                </a:solidFill>
              </a:rPr>
              <a:t>Directive « qualification » 2011/95</a:t>
            </a:r>
            <a:endParaRPr lang="fr-FR" sz="1800" dirty="0">
              <a:solidFill>
                <a:schemeClr val="bg1"/>
              </a:solidFill>
            </a:endParaRPr>
          </a:p>
        </p:txBody>
      </p:sp>
    </p:spTree>
    <p:extLst>
      <p:ext uri="{BB962C8B-B14F-4D97-AF65-F5344CB8AC3E}">
        <p14:creationId xmlns:p14="http://schemas.microsoft.com/office/powerpoint/2010/main" val="2558627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DD4954-9E35-4290-AAD5-BECF8E5DC4C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9FABEBE-EC19-8395-F14B-B14E297F5FD1}"/>
              </a:ext>
            </a:extLst>
          </p:cNvPr>
          <p:cNvSpPr/>
          <p:nvPr/>
        </p:nvSpPr>
        <p:spPr>
          <a:xfrm>
            <a:off x="-1" y="0"/>
            <a:ext cx="12192001" cy="6858000"/>
          </a:xfrm>
          <a:prstGeom prst="rect">
            <a:avLst/>
          </a:prstGeom>
          <a:solidFill>
            <a:srgbClr val="D9C0B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6" name="Titre 1">
            <a:extLst>
              <a:ext uri="{FF2B5EF4-FFF2-40B4-BE49-F238E27FC236}">
                <a16:creationId xmlns:a16="http://schemas.microsoft.com/office/drawing/2014/main" id="{837EC785-E330-E849-6236-15517466E640}"/>
              </a:ext>
            </a:extLst>
          </p:cNvPr>
          <p:cNvSpPr>
            <a:spLocks noGrp="1"/>
          </p:cNvSpPr>
          <p:nvPr>
            <p:ph type="title"/>
          </p:nvPr>
        </p:nvSpPr>
        <p:spPr>
          <a:xfrm>
            <a:off x="572400" y="367255"/>
            <a:ext cx="10389600" cy="806400"/>
          </a:xfrm>
        </p:spPr>
        <p:txBody>
          <a:bodyPr>
            <a:normAutofit/>
          </a:bodyPr>
          <a:lstStyle/>
          <a:p>
            <a:r>
              <a:rPr lang="fr-BE" dirty="0">
                <a:solidFill>
                  <a:schemeClr val="bg1"/>
                </a:solidFill>
              </a:rPr>
              <a:t>Statut de réfugié</a:t>
            </a:r>
          </a:p>
        </p:txBody>
      </p:sp>
      <p:pic>
        <p:nvPicPr>
          <p:cNvPr id="2" name="Image 1">
            <a:extLst>
              <a:ext uri="{FF2B5EF4-FFF2-40B4-BE49-F238E27FC236}">
                <a16:creationId xmlns:a16="http://schemas.microsoft.com/office/drawing/2014/main" id="{E565E964-6F5F-61DB-617F-352A7135507D}"/>
              </a:ext>
            </a:extLst>
          </p:cNvPr>
          <p:cNvPicPr>
            <a:picLocks noChangeAspect="1"/>
          </p:cNvPicPr>
          <p:nvPr/>
        </p:nvPicPr>
        <p:blipFill>
          <a:blip r:embed="rId3"/>
          <a:stretch>
            <a:fillRect/>
          </a:stretch>
        </p:blipFill>
        <p:spPr>
          <a:xfrm>
            <a:off x="7517732" y="1330876"/>
            <a:ext cx="3982134" cy="5017489"/>
          </a:xfrm>
          <a:prstGeom prst="rect">
            <a:avLst/>
          </a:prstGeom>
        </p:spPr>
      </p:pic>
      <p:graphicFrame>
        <p:nvGraphicFramePr>
          <p:cNvPr id="3" name="Diagramme 2">
            <a:extLst>
              <a:ext uri="{FF2B5EF4-FFF2-40B4-BE49-F238E27FC236}">
                <a16:creationId xmlns:a16="http://schemas.microsoft.com/office/drawing/2014/main" id="{5241657E-7B3D-E77F-AB5F-E8CFE239A871}"/>
              </a:ext>
            </a:extLst>
          </p:cNvPr>
          <p:cNvGraphicFramePr/>
          <p:nvPr>
            <p:extLst>
              <p:ext uri="{D42A27DB-BD31-4B8C-83A1-F6EECF244321}">
                <p14:modId xmlns:p14="http://schemas.microsoft.com/office/powerpoint/2010/main" val="160229053"/>
              </p:ext>
            </p:extLst>
          </p:nvPr>
        </p:nvGraphicFramePr>
        <p:xfrm>
          <a:off x="301999" y="1173655"/>
          <a:ext cx="7013201" cy="54561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5398999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610</TotalTime>
  <Words>1447</Words>
  <Application>Microsoft Office PowerPoint</Application>
  <PresentationFormat>Grand écran</PresentationFormat>
  <Paragraphs>145</Paragraphs>
  <Slides>19</Slides>
  <Notes>10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19</vt:i4>
      </vt:variant>
    </vt:vector>
  </HeadingPairs>
  <TitlesOfParts>
    <vt:vector size="28" baseType="lpstr">
      <vt:lpstr>Aptos</vt:lpstr>
      <vt:lpstr>Aptos Display</vt:lpstr>
      <vt:lpstr>Arial</vt:lpstr>
      <vt:lpstr>Garamond</vt:lpstr>
      <vt:lpstr>inherit</vt:lpstr>
      <vt:lpstr>Open Sans</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Langage courant</vt:lpstr>
      <vt:lpstr>Statut de réfugié</vt:lpstr>
      <vt:lpstr>Niveau européen</vt:lpstr>
      <vt:lpstr>Seuil de gravité pour constituer une persécution</vt:lpstr>
      <vt:lpstr>2. Appartenance à un groupe social</vt:lpstr>
      <vt:lpstr>Niveau national</vt:lpstr>
      <vt:lpstr>Présentation PowerPoint</vt:lpstr>
      <vt:lpstr>Présentation PowerPoint</vt:lpstr>
      <vt:lpstr>Présentation PowerPoint</vt:lpstr>
      <vt:lpstr>Présentation PowerPoint</vt:lpstr>
      <vt:lpstr>Présentation PowerPoint</vt:lpstr>
      <vt:lpstr>Pour aller plus loin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Royen Fanny</dc:creator>
  <cp:lastModifiedBy>Ernoux Alix</cp:lastModifiedBy>
  <cp:revision>10</cp:revision>
  <dcterms:created xsi:type="dcterms:W3CDTF">2025-02-09T10:02:42Z</dcterms:created>
  <dcterms:modified xsi:type="dcterms:W3CDTF">2025-03-27T17:11:26Z</dcterms:modified>
</cp:coreProperties>
</file>