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Lst>
  <p:sldSz cx="30275213" cy="42803763"/>
  <p:notesSz cx="7772400" cy="10058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6"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25" d="100"/>
          <a:sy n="25" d="100"/>
        </p:scale>
        <p:origin x="1445" y="-156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commentAuthors" Target="commentAuthors.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bg>
      <p:bgPr>
        <a:solidFill>
          <a:srgbClr val="CDD5DF"/>
        </a:solidFill>
        <a:effectLst/>
      </p:bgPr>
    </p:bg>
    <p:spTree>
      <p:nvGrpSpPr>
        <p:cNvPr id="1" name=""/>
        <p:cNvGrpSpPr/>
        <p:nvPr/>
      </p:nvGrpSpPr>
      <p:grpSpPr>
        <a:xfrm>
          <a:off x="0" y="0"/>
          <a:ext cx="0" cy="0"/>
          <a:chOff x="0" y="0"/>
          <a:chExt cx="0" cy="0"/>
        </a:xfrm>
      </p:grpSpPr>
      <p:sp>
        <p:nvSpPr>
          <p:cNvPr id="5" name="PlaceHolder 1"/>
          <p:cNvSpPr>
            <a:spLocks noGrp="1"/>
          </p:cNvSpPr>
          <p:nvPr>
            <p:ph type="title"/>
          </p:nvPr>
        </p:nvSpPr>
        <p:spPr>
          <a:xfrm>
            <a:off x="21665880" y="2278800"/>
            <a:ext cx="6526800" cy="36272880"/>
          </a:xfrm>
          <a:prstGeom prst="rect">
            <a:avLst/>
          </a:prstGeom>
          <a:noFill/>
          <a:ln w="0">
            <a:noFill/>
          </a:ln>
        </p:spPr>
        <p:txBody>
          <a:bodyPr vert="eaVert" lIns="91440" tIns="45720" rIns="91440" bIns="45720" anchor="ctr">
            <a:noAutofit/>
          </a:bodyPr>
          <a:lstStyle/>
          <a:p>
            <a:pPr indent="0" defTabSz="3027600">
              <a:lnSpc>
                <a:spcPct val="90000"/>
              </a:lnSpc>
              <a:buNone/>
              <a:tabLst>
                <a:tab pos="0" algn="l"/>
              </a:tabLst>
            </a:pPr>
            <a:r>
              <a:rPr lang="fr-FR" sz="14570" b="0" u="none" strike="noStrike">
                <a:solidFill>
                  <a:schemeClr val="lt1"/>
                </a:solidFill>
                <a:effectLst/>
                <a:uFillTx/>
                <a:latin typeface="Calibri Light"/>
              </a:rPr>
              <a:t>Modifiez le style du titre</a:t>
            </a:r>
            <a:endParaRPr lang="en-US" sz="14570" b="0" u="none" strike="noStrike">
              <a:solidFill>
                <a:srgbClr val="000000"/>
              </a:solidFill>
              <a:effectLst/>
              <a:uFillTx/>
              <a:latin typeface="Arial"/>
            </a:endParaRPr>
          </a:p>
        </p:txBody>
      </p:sp>
      <p:sp>
        <p:nvSpPr>
          <p:cNvPr id="6" name="PlaceHolder 2"/>
          <p:cNvSpPr>
            <a:spLocks noGrp="1"/>
          </p:cNvSpPr>
          <p:nvPr>
            <p:ph type="body"/>
          </p:nvPr>
        </p:nvSpPr>
        <p:spPr>
          <a:xfrm>
            <a:off x="2081520" y="2278800"/>
            <a:ext cx="19204560" cy="36272880"/>
          </a:xfrm>
          <a:prstGeom prst="rect">
            <a:avLst/>
          </a:prstGeom>
          <a:noFill/>
          <a:ln w="0">
            <a:noFill/>
          </a:ln>
        </p:spPr>
        <p:txBody>
          <a:bodyPr vert="eaVert" lIns="91440" tIns="45720" rIns="91440" bIns="45720" anchor="t">
            <a:noAutofit/>
          </a:bodyPr>
          <a:lstStyle/>
          <a:p>
            <a:pPr marL="756720" indent="-756720" defTabSz="3027600">
              <a:lnSpc>
                <a:spcPct val="90000"/>
              </a:lnSpc>
              <a:spcBef>
                <a:spcPts val="3311"/>
              </a:spcBef>
              <a:buClr>
                <a:srgbClr val="FFFFFF"/>
              </a:buClr>
              <a:buFont typeface="Arial"/>
              <a:buChar char="•"/>
            </a:pPr>
            <a:r>
              <a:rPr lang="fr-FR" sz="9270" b="0" u="none" strike="noStrike">
                <a:solidFill>
                  <a:schemeClr val="lt1"/>
                </a:solidFill>
                <a:effectLst/>
                <a:uFillTx/>
                <a:latin typeface="Calibri"/>
              </a:rPr>
              <a:t>Cliquez pour modifier les styles du texte du masque</a:t>
            </a:r>
            <a:endParaRPr lang="en-US" sz="9270" b="0" u="none" strike="noStrike">
              <a:solidFill>
                <a:srgbClr val="000000"/>
              </a:solidFill>
              <a:effectLst/>
              <a:uFillTx/>
              <a:latin typeface="Arial"/>
            </a:endParaRPr>
          </a:p>
          <a:p>
            <a:pPr marL="2270520" lvl="1" indent="-756720" defTabSz="3027600">
              <a:lnSpc>
                <a:spcPct val="90000"/>
              </a:lnSpc>
              <a:spcBef>
                <a:spcPts val="1655"/>
              </a:spcBef>
              <a:buClr>
                <a:srgbClr val="FFFFFF"/>
              </a:buClr>
              <a:buFont typeface="Arial"/>
              <a:buChar char="•"/>
            </a:pPr>
            <a:r>
              <a:rPr lang="fr-FR" sz="7950" b="0" u="none" strike="noStrike">
                <a:solidFill>
                  <a:schemeClr val="lt1"/>
                </a:solidFill>
                <a:effectLst/>
                <a:uFillTx/>
                <a:latin typeface="Calibri"/>
              </a:rPr>
              <a:t>Deuxième niveau</a:t>
            </a:r>
            <a:endParaRPr lang="en-US" sz="7950" b="0" u="none" strike="noStrike">
              <a:solidFill>
                <a:srgbClr val="000000"/>
              </a:solidFill>
              <a:effectLst/>
              <a:uFillTx/>
              <a:latin typeface="Arial"/>
            </a:endParaRPr>
          </a:p>
          <a:p>
            <a:pPr marL="3784320" lvl="2" indent="-756720" defTabSz="3027600">
              <a:lnSpc>
                <a:spcPct val="90000"/>
              </a:lnSpc>
              <a:spcBef>
                <a:spcPts val="1655"/>
              </a:spcBef>
              <a:buClr>
                <a:srgbClr val="FFFFFF"/>
              </a:buClr>
              <a:buFont typeface="Arial"/>
              <a:buChar char="•"/>
            </a:pPr>
            <a:r>
              <a:rPr lang="fr-FR" sz="6619" b="0" u="none" strike="noStrike">
                <a:solidFill>
                  <a:schemeClr val="lt1"/>
                </a:solidFill>
                <a:effectLst/>
                <a:uFillTx/>
                <a:latin typeface="Calibri"/>
              </a:rPr>
              <a:t>Troisième niveau</a:t>
            </a:r>
            <a:endParaRPr lang="en-US" sz="6619" b="0" u="none" strike="noStrike">
              <a:solidFill>
                <a:srgbClr val="000000"/>
              </a:solidFill>
              <a:effectLst/>
              <a:uFillTx/>
              <a:latin typeface="Arial"/>
            </a:endParaRPr>
          </a:p>
          <a:p>
            <a:pPr marL="5298120" lvl="3" indent="-756720" defTabSz="3027600">
              <a:lnSpc>
                <a:spcPct val="90000"/>
              </a:lnSpc>
              <a:spcBef>
                <a:spcPts val="1655"/>
              </a:spcBef>
              <a:buClr>
                <a:srgbClr val="FFFFFF"/>
              </a:buClr>
              <a:buFont typeface="Arial"/>
              <a:buChar char="•"/>
            </a:pPr>
            <a:r>
              <a:rPr lang="fr-FR" sz="5960" b="0" u="none" strike="noStrike">
                <a:solidFill>
                  <a:schemeClr val="lt1"/>
                </a:solidFill>
                <a:effectLst/>
                <a:uFillTx/>
                <a:latin typeface="Calibri"/>
              </a:rPr>
              <a:t>Quatrième niveau</a:t>
            </a:r>
            <a:endParaRPr lang="en-US" sz="5960" b="0" u="none" strike="noStrike">
              <a:solidFill>
                <a:srgbClr val="000000"/>
              </a:solidFill>
              <a:effectLst/>
              <a:uFillTx/>
              <a:latin typeface="Arial"/>
            </a:endParaRPr>
          </a:p>
          <a:p>
            <a:pPr marL="6811920" lvl="4" indent="-756720" defTabSz="3027600">
              <a:lnSpc>
                <a:spcPct val="90000"/>
              </a:lnSpc>
              <a:spcBef>
                <a:spcPts val="1655"/>
              </a:spcBef>
              <a:buClr>
                <a:srgbClr val="FFFFFF"/>
              </a:buClr>
              <a:buFont typeface="Arial"/>
              <a:buChar char="•"/>
            </a:pPr>
            <a:r>
              <a:rPr lang="fr-FR" sz="5960" b="0" u="none" strike="noStrike">
                <a:solidFill>
                  <a:schemeClr val="lt1"/>
                </a:solidFill>
                <a:effectLst/>
                <a:uFillTx/>
                <a:latin typeface="Calibri"/>
              </a:rPr>
              <a:t>Cinquième niveau</a:t>
            </a:r>
            <a:endParaRPr lang="en-US" sz="5960" b="0" u="none" strike="noStrike">
              <a:solidFill>
                <a:srgbClr val="000000"/>
              </a:solidFill>
              <a:effectLst/>
              <a:uFillTx/>
              <a:latin typeface="Arial"/>
            </a:endParaRPr>
          </a:p>
        </p:txBody>
      </p:sp>
      <p:sp>
        <p:nvSpPr>
          <p:cNvPr id="2" name="PlaceHolder 3"/>
          <p:cNvSpPr>
            <a:spLocks noGrp="1"/>
          </p:cNvSpPr>
          <p:nvPr>
            <p:ph type="dt" idx="1"/>
          </p:nvPr>
        </p:nvSpPr>
        <p:spPr>
          <a:xfrm>
            <a:off x="2081520" y="39672720"/>
            <a:ext cx="6810480" cy="2277360"/>
          </a:xfrm>
          <a:prstGeom prst="rect">
            <a:avLst/>
          </a:prstGeom>
          <a:noFill/>
          <a:ln w="0">
            <a:noFill/>
          </a:ln>
        </p:spPr>
        <p:txBody>
          <a:bodyPr lIns="91440" tIns="45720" rIns="91440" bIns="45720" anchor="ctr">
            <a:noAutofit/>
          </a:bodyPr>
          <a:lstStyle>
            <a:lvl1pPr indent="0" defTabSz="457200">
              <a:lnSpc>
                <a:spcPct val="100000"/>
              </a:lnSpc>
              <a:buNone/>
              <a:tabLst>
                <a:tab pos="0" algn="l"/>
              </a:tabLst>
              <a:defRPr lang="fr-BE" sz="3970" b="0" u="none" strike="noStrike">
                <a:solidFill>
                  <a:schemeClr val="lt1">
                    <a:tint val="75000"/>
                  </a:schemeClr>
                </a:solidFill>
                <a:effectLst/>
                <a:uFillTx/>
                <a:latin typeface="Calibri"/>
              </a:defRPr>
            </a:lvl1pPr>
          </a:lstStyle>
          <a:p>
            <a:pPr indent="0" defTabSz="457200">
              <a:lnSpc>
                <a:spcPct val="100000"/>
              </a:lnSpc>
              <a:buNone/>
              <a:tabLst>
                <a:tab pos="0" algn="l"/>
              </a:tabLst>
            </a:pPr>
            <a:r>
              <a:rPr lang="fr-BE" sz="3970" b="0" u="none" strike="noStrike">
                <a:solidFill>
                  <a:schemeClr val="lt1">
                    <a:tint val="75000"/>
                  </a:schemeClr>
                </a:solidFill>
                <a:effectLst/>
                <a:uFillTx/>
                <a:latin typeface="Calibri"/>
              </a:rPr>
              <a:t>&lt;date/time&gt;</a:t>
            </a:r>
            <a:endParaRPr lang="en-US" sz="3970" b="0" u="none" strike="noStrike">
              <a:solidFill>
                <a:srgbClr val="000000"/>
              </a:solidFill>
              <a:effectLst/>
              <a:uFillTx/>
              <a:latin typeface="Times New Roman"/>
            </a:endParaRPr>
          </a:p>
        </p:txBody>
      </p:sp>
      <p:sp>
        <p:nvSpPr>
          <p:cNvPr id="3" name="PlaceHolder 4"/>
          <p:cNvSpPr>
            <a:spLocks noGrp="1"/>
          </p:cNvSpPr>
          <p:nvPr>
            <p:ph type="ftr" idx="2"/>
          </p:nvPr>
        </p:nvSpPr>
        <p:spPr>
          <a:xfrm>
            <a:off x="10028520" y="39672720"/>
            <a:ext cx="10216440" cy="2277360"/>
          </a:xfrm>
          <a:prstGeom prst="rect">
            <a:avLst/>
          </a:prstGeom>
          <a:noFill/>
          <a:ln w="0">
            <a:noFill/>
          </a:ln>
        </p:spPr>
        <p:txBody>
          <a:bodyPr lIns="91440" tIns="45720" rIns="91440" bIns="45720" anchor="ctr">
            <a:noAutofit/>
          </a:bodyPr>
          <a:lstStyle>
            <a:lvl1pPr indent="0" algn="ctr">
              <a:lnSpc>
                <a:spcPct val="100000"/>
              </a:lnSpc>
              <a:buNone/>
              <a:tabLst>
                <a:tab pos="0" algn="l"/>
              </a:tabLst>
              <a:defRPr lang="en-US" sz="1400" b="0" u="none" strike="noStrike">
                <a:solidFill>
                  <a:srgbClr val="000000"/>
                </a:solidFill>
                <a:effectLst/>
                <a:uFillTx/>
                <a:latin typeface="Times New Roman"/>
              </a:defRPr>
            </a:lvl1pPr>
          </a:lstStyle>
          <a:p>
            <a:pPr indent="0" algn="ctr">
              <a:lnSpc>
                <a:spcPct val="100000"/>
              </a:lnSpc>
              <a:buNone/>
              <a:tabLst>
                <a:tab pos="0" algn="l"/>
              </a:tabLst>
            </a:pPr>
            <a:r>
              <a:rPr lang="en-US" sz="1400" b="0" u="none" strike="noStrike">
                <a:solidFill>
                  <a:srgbClr val="000000"/>
                </a:solidFill>
                <a:effectLst/>
                <a:uFillTx/>
                <a:latin typeface="Times New Roman"/>
              </a:rPr>
              <a:t>&lt;footer&gt;</a:t>
            </a:r>
          </a:p>
        </p:txBody>
      </p:sp>
      <p:sp>
        <p:nvSpPr>
          <p:cNvPr id="4" name="PlaceHolder 5"/>
          <p:cNvSpPr>
            <a:spLocks noGrp="1"/>
          </p:cNvSpPr>
          <p:nvPr>
            <p:ph type="sldNum" idx="3"/>
          </p:nvPr>
        </p:nvSpPr>
        <p:spPr>
          <a:xfrm>
            <a:off x="21381840" y="39672720"/>
            <a:ext cx="6810480" cy="2277360"/>
          </a:xfrm>
          <a:prstGeom prst="rect">
            <a:avLst/>
          </a:prstGeom>
          <a:noFill/>
          <a:ln w="0">
            <a:noFill/>
          </a:ln>
        </p:spPr>
        <p:txBody>
          <a:bodyPr lIns="91440" tIns="45720" rIns="91440" bIns="45720" anchor="ctr">
            <a:noAutofit/>
          </a:bodyPr>
          <a:lstStyle>
            <a:lvl1pPr indent="0" algn="r" defTabSz="457200">
              <a:lnSpc>
                <a:spcPct val="100000"/>
              </a:lnSpc>
              <a:buNone/>
              <a:tabLst>
                <a:tab pos="0" algn="l"/>
              </a:tabLst>
              <a:defRPr lang="fr-BE" sz="3970" b="0" u="none" strike="noStrike">
                <a:solidFill>
                  <a:schemeClr val="lt1">
                    <a:tint val="75000"/>
                  </a:schemeClr>
                </a:solidFill>
                <a:effectLst/>
                <a:uFillTx/>
                <a:latin typeface="Calibri"/>
              </a:defRPr>
            </a:lvl1pPr>
          </a:lstStyle>
          <a:p>
            <a:pPr indent="0" algn="r" defTabSz="457200">
              <a:lnSpc>
                <a:spcPct val="100000"/>
              </a:lnSpc>
              <a:buNone/>
              <a:tabLst>
                <a:tab pos="0" algn="l"/>
              </a:tabLst>
            </a:pPr>
            <a:fld id="{B2BE5991-D74E-49B1-8E16-917AD77A3B58}" type="slidenum">
              <a:rPr lang="fr-BE" sz="3970" b="0" u="none" strike="noStrike">
                <a:solidFill>
                  <a:schemeClr val="lt1">
                    <a:tint val="75000"/>
                  </a:schemeClr>
                </a:solidFill>
                <a:effectLst/>
                <a:uFillTx/>
                <a:latin typeface="Calibri"/>
              </a:rPr>
              <a:t>‹N°›</a:t>
            </a:fld>
            <a:endParaRPr lang="en-US" sz="3970" b="0" u="none" strike="noStrike">
              <a:solidFill>
                <a:srgbClr val="000000"/>
              </a:solidFill>
              <a:effectLst/>
              <a:uFillTx/>
              <a:latin typeface="Times New Roman"/>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reserve="1">
  <p:cSld name="Diapositive de titre">
    <p:bg>
      <p:bgPr>
        <a:solidFill>
          <a:srgbClr val="CDD5DF"/>
        </a:solidFill>
        <a:effectLst/>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2270520" y="7005240"/>
            <a:ext cx="25732440" cy="14900760"/>
          </a:xfrm>
          <a:prstGeom prst="rect">
            <a:avLst/>
          </a:prstGeom>
          <a:noFill/>
          <a:ln w="0">
            <a:noFill/>
          </a:ln>
        </p:spPr>
        <p:txBody>
          <a:bodyPr lIns="91440" tIns="45720" rIns="91440" bIns="45720" anchor="b">
            <a:noAutofit/>
          </a:bodyPr>
          <a:lstStyle/>
          <a:p>
            <a:pPr indent="0" algn="ctr" defTabSz="3027600">
              <a:lnSpc>
                <a:spcPct val="90000"/>
              </a:lnSpc>
              <a:buNone/>
              <a:tabLst>
                <a:tab pos="0" algn="l"/>
              </a:tabLst>
            </a:pPr>
            <a:r>
              <a:rPr lang="fr-FR" sz="19870" b="0" u="none" strike="noStrike">
                <a:solidFill>
                  <a:schemeClr val="lt1"/>
                </a:solidFill>
                <a:effectLst/>
                <a:uFillTx/>
                <a:latin typeface="Calibri Light"/>
              </a:rPr>
              <a:t>Modifiez le style du titre</a:t>
            </a:r>
            <a:endParaRPr lang="en-US" sz="19870" b="0" u="none" strike="noStrike">
              <a:solidFill>
                <a:srgbClr val="000000"/>
              </a:solidFill>
              <a:effectLst/>
              <a:uFillTx/>
              <a:latin typeface="Arial"/>
            </a:endParaRPr>
          </a:p>
        </p:txBody>
      </p:sp>
      <p:sp>
        <p:nvSpPr>
          <p:cNvPr id="49" name="PlaceHolder 2"/>
          <p:cNvSpPr>
            <a:spLocks noGrp="1"/>
          </p:cNvSpPr>
          <p:nvPr>
            <p:ph type="dt" idx="28"/>
          </p:nvPr>
        </p:nvSpPr>
        <p:spPr>
          <a:xfrm>
            <a:off x="2081520" y="39672720"/>
            <a:ext cx="6810480" cy="2277360"/>
          </a:xfrm>
          <a:prstGeom prst="rect">
            <a:avLst/>
          </a:prstGeom>
          <a:noFill/>
          <a:ln w="0">
            <a:noFill/>
          </a:ln>
        </p:spPr>
        <p:txBody>
          <a:bodyPr lIns="91440" tIns="45720" rIns="91440" bIns="45720" anchor="ctr">
            <a:noAutofit/>
          </a:bodyPr>
          <a:lstStyle>
            <a:lvl1pPr indent="0" defTabSz="457200">
              <a:lnSpc>
                <a:spcPct val="100000"/>
              </a:lnSpc>
              <a:buNone/>
              <a:tabLst>
                <a:tab pos="0" algn="l"/>
              </a:tabLst>
              <a:defRPr lang="fr-BE" sz="3970" b="0" u="none" strike="noStrike">
                <a:solidFill>
                  <a:schemeClr val="lt1">
                    <a:tint val="75000"/>
                  </a:schemeClr>
                </a:solidFill>
                <a:effectLst/>
                <a:uFillTx/>
                <a:latin typeface="Calibri"/>
              </a:defRPr>
            </a:lvl1pPr>
          </a:lstStyle>
          <a:p>
            <a:pPr indent="0" defTabSz="457200">
              <a:lnSpc>
                <a:spcPct val="100000"/>
              </a:lnSpc>
              <a:buNone/>
              <a:tabLst>
                <a:tab pos="0" algn="l"/>
              </a:tabLst>
            </a:pPr>
            <a:r>
              <a:rPr lang="fr-BE" sz="3970" b="0" u="none" strike="noStrike">
                <a:solidFill>
                  <a:schemeClr val="lt1">
                    <a:tint val="75000"/>
                  </a:schemeClr>
                </a:solidFill>
                <a:effectLst/>
                <a:uFillTx/>
                <a:latin typeface="Calibri"/>
              </a:rPr>
              <a:t>&lt;date/time&gt;</a:t>
            </a:r>
            <a:endParaRPr lang="en-US" sz="3970" b="0" u="none" strike="noStrike">
              <a:solidFill>
                <a:srgbClr val="000000"/>
              </a:solidFill>
              <a:effectLst/>
              <a:uFillTx/>
              <a:latin typeface="Times New Roman"/>
            </a:endParaRPr>
          </a:p>
        </p:txBody>
      </p:sp>
      <p:sp>
        <p:nvSpPr>
          <p:cNvPr id="50" name="PlaceHolder 3"/>
          <p:cNvSpPr>
            <a:spLocks noGrp="1"/>
          </p:cNvSpPr>
          <p:nvPr>
            <p:ph type="ftr" idx="29"/>
          </p:nvPr>
        </p:nvSpPr>
        <p:spPr>
          <a:xfrm>
            <a:off x="10028520" y="39672720"/>
            <a:ext cx="10216440" cy="2277360"/>
          </a:xfrm>
          <a:prstGeom prst="rect">
            <a:avLst/>
          </a:prstGeom>
          <a:noFill/>
          <a:ln w="0">
            <a:noFill/>
          </a:ln>
        </p:spPr>
        <p:txBody>
          <a:bodyPr lIns="91440" tIns="45720" rIns="91440" bIns="45720" anchor="ctr">
            <a:noAutofit/>
          </a:bodyPr>
          <a:lstStyle>
            <a:lvl1pPr indent="0" algn="ctr">
              <a:lnSpc>
                <a:spcPct val="100000"/>
              </a:lnSpc>
              <a:buNone/>
              <a:tabLst>
                <a:tab pos="0" algn="l"/>
              </a:tabLst>
              <a:defRPr lang="en-US" sz="1400" b="0" u="none" strike="noStrike">
                <a:solidFill>
                  <a:srgbClr val="000000"/>
                </a:solidFill>
                <a:effectLst/>
                <a:uFillTx/>
                <a:latin typeface="Times New Roman"/>
              </a:defRPr>
            </a:lvl1pPr>
          </a:lstStyle>
          <a:p>
            <a:pPr indent="0" algn="ctr">
              <a:lnSpc>
                <a:spcPct val="100000"/>
              </a:lnSpc>
              <a:buNone/>
              <a:tabLst>
                <a:tab pos="0" algn="l"/>
              </a:tabLst>
            </a:pPr>
            <a:r>
              <a:rPr lang="en-US" sz="1400" b="0" u="none" strike="noStrike">
                <a:solidFill>
                  <a:srgbClr val="000000"/>
                </a:solidFill>
                <a:effectLst/>
                <a:uFillTx/>
                <a:latin typeface="Times New Roman"/>
              </a:rPr>
              <a:t>&lt;footer&gt;</a:t>
            </a:r>
          </a:p>
        </p:txBody>
      </p:sp>
      <p:sp>
        <p:nvSpPr>
          <p:cNvPr id="51" name="PlaceHolder 4"/>
          <p:cNvSpPr>
            <a:spLocks noGrp="1"/>
          </p:cNvSpPr>
          <p:nvPr>
            <p:ph type="sldNum" idx="30"/>
          </p:nvPr>
        </p:nvSpPr>
        <p:spPr>
          <a:xfrm>
            <a:off x="21381840" y="39672720"/>
            <a:ext cx="6810480" cy="2277360"/>
          </a:xfrm>
          <a:prstGeom prst="rect">
            <a:avLst/>
          </a:prstGeom>
          <a:noFill/>
          <a:ln w="0">
            <a:noFill/>
          </a:ln>
        </p:spPr>
        <p:txBody>
          <a:bodyPr lIns="91440" tIns="45720" rIns="91440" bIns="45720" anchor="ctr">
            <a:noAutofit/>
          </a:bodyPr>
          <a:lstStyle>
            <a:lvl1pPr indent="0" algn="r" defTabSz="457200">
              <a:lnSpc>
                <a:spcPct val="100000"/>
              </a:lnSpc>
              <a:buNone/>
              <a:tabLst>
                <a:tab pos="0" algn="l"/>
              </a:tabLst>
              <a:defRPr lang="fr-BE" sz="3970" b="0" u="none" strike="noStrike">
                <a:solidFill>
                  <a:schemeClr val="lt1">
                    <a:tint val="75000"/>
                  </a:schemeClr>
                </a:solidFill>
                <a:effectLst/>
                <a:uFillTx/>
                <a:latin typeface="Calibri"/>
              </a:defRPr>
            </a:lvl1pPr>
          </a:lstStyle>
          <a:p>
            <a:pPr indent="0" algn="r" defTabSz="457200">
              <a:lnSpc>
                <a:spcPct val="100000"/>
              </a:lnSpc>
              <a:buNone/>
              <a:tabLst>
                <a:tab pos="0" algn="l"/>
              </a:tabLst>
            </a:pPr>
            <a:fld id="{EE182346-AF2E-4174-B126-409CE0E6EA8B}" type="slidenum">
              <a:rPr lang="fr-BE" sz="3970" b="0" u="none" strike="noStrike">
                <a:solidFill>
                  <a:schemeClr val="lt1">
                    <a:tint val="75000"/>
                  </a:schemeClr>
                </a:solidFill>
                <a:effectLst/>
                <a:uFillTx/>
                <a:latin typeface="Calibri"/>
              </a:rPr>
              <a:t>‹N°›</a:t>
            </a:fld>
            <a:endParaRPr lang="en-US" sz="3970" b="0" u="none" strike="noStrike">
              <a:solidFill>
                <a:srgbClr val="000000"/>
              </a:solidFill>
              <a:effectLst/>
              <a:uFillTx/>
              <a:latin typeface="Times New Roman"/>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re et texte vertical">
    <p:bg>
      <p:bgPr>
        <a:solidFill>
          <a:srgbClr val="CDD5DF"/>
        </a:solidFill>
        <a:effectLst/>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2081520" y="2278800"/>
            <a:ext cx="26110800" cy="8272080"/>
          </a:xfrm>
          <a:prstGeom prst="rect">
            <a:avLst/>
          </a:prstGeom>
          <a:noFill/>
          <a:ln w="0">
            <a:noFill/>
          </a:ln>
        </p:spPr>
        <p:txBody>
          <a:bodyPr lIns="91440" tIns="45720" rIns="91440" bIns="45720" anchor="ctr">
            <a:noAutofit/>
          </a:bodyPr>
          <a:lstStyle/>
          <a:p>
            <a:pPr indent="0" defTabSz="3027600">
              <a:lnSpc>
                <a:spcPct val="90000"/>
              </a:lnSpc>
              <a:buNone/>
              <a:tabLst>
                <a:tab pos="0" algn="l"/>
              </a:tabLst>
            </a:pPr>
            <a:r>
              <a:rPr lang="fr-FR" sz="14570" b="0" u="none" strike="noStrike">
                <a:solidFill>
                  <a:schemeClr val="lt1"/>
                </a:solidFill>
                <a:effectLst/>
                <a:uFillTx/>
                <a:latin typeface="Calibri Light"/>
              </a:rPr>
              <a:t>Modifiez le style du titre</a:t>
            </a:r>
            <a:endParaRPr lang="en-US" sz="14570" b="0" u="none" strike="noStrike">
              <a:solidFill>
                <a:srgbClr val="000000"/>
              </a:solidFill>
              <a:effectLst/>
              <a:uFillTx/>
              <a:latin typeface="Arial"/>
            </a:endParaRPr>
          </a:p>
        </p:txBody>
      </p:sp>
      <p:sp>
        <p:nvSpPr>
          <p:cNvPr id="53" name="PlaceHolder 2"/>
          <p:cNvSpPr>
            <a:spLocks noGrp="1"/>
          </p:cNvSpPr>
          <p:nvPr>
            <p:ph type="body"/>
          </p:nvPr>
        </p:nvSpPr>
        <p:spPr>
          <a:xfrm>
            <a:off x="2081520" y="11394360"/>
            <a:ext cx="26110800" cy="27157320"/>
          </a:xfrm>
          <a:prstGeom prst="rect">
            <a:avLst/>
          </a:prstGeom>
          <a:noFill/>
          <a:ln w="0">
            <a:noFill/>
          </a:ln>
        </p:spPr>
        <p:txBody>
          <a:bodyPr vert="eaVert" lIns="91440" tIns="45720" rIns="91440" bIns="45720" anchor="t">
            <a:noAutofit/>
          </a:bodyPr>
          <a:lstStyle/>
          <a:p>
            <a:pPr marL="756720" indent="-756720" defTabSz="3027600">
              <a:lnSpc>
                <a:spcPct val="90000"/>
              </a:lnSpc>
              <a:spcBef>
                <a:spcPts val="3311"/>
              </a:spcBef>
              <a:buClr>
                <a:srgbClr val="FFFFFF"/>
              </a:buClr>
              <a:buFont typeface="Arial"/>
              <a:buChar char="•"/>
            </a:pPr>
            <a:r>
              <a:rPr lang="fr-FR" sz="9270" b="0" u="none" strike="noStrike">
                <a:solidFill>
                  <a:schemeClr val="lt1"/>
                </a:solidFill>
                <a:effectLst/>
                <a:uFillTx/>
                <a:latin typeface="Calibri"/>
              </a:rPr>
              <a:t>Cliquez pour modifier les styles du texte du masque</a:t>
            </a:r>
            <a:endParaRPr lang="en-US" sz="9270" b="0" u="none" strike="noStrike">
              <a:solidFill>
                <a:srgbClr val="000000"/>
              </a:solidFill>
              <a:effectLst/>
              <a:uFillTx/>
              <a:latin typeface="Arial"/>
            </a:endParaRPr>
          </a:p>
          <a:p>
            <a:pPr marL="2270520" lvl="1" indent="-756720" defTabSz="3027600">
              <a:lnSpc>
                <a:spcPct val="90000"/>
              </a:lnSpc>
              <a:spcBef>
                <a:spcPts val="1655"/>
              </a:spcBef>
              <a:buClr>
                <a:srgbClr val="FFFFFF"/>
              </a:buClr>
              <a:buFont typeface="Arial"/>
              <a:buChar char="•"/>
            </a:pPr>
            <a:r>
              <a:rPr lang="fr-FR" sz="7950" b="0" u="none" strike="noStrike">
                <a:solidFill>
                  <a:schemeClr val="lt1"/>
                </a:solidFill>
                <a:effectLst/>
                <a:uFillTx/>
                <a:latin typeface="Calibri"/>
              </a:rPr>
              <a:t>Deuxième niveau</a:t>
            </a:r>
            <a:endParaRPr lang="en-US" sz="7950" b="0" u="none" strike="noStrike">
              <a:solidFill>
                <a:srgbClr val="000000"/>
              </a:solidFill>
              <a:effectLst/>
              <a:uFillTx/>
              <a:latin typeface="Arial"/>
            </a:endParaRPr>
          </a:p>
          <a:p>
            <a:pPr marL="3784320" lvl="2" indent="-756720" defTabSz="3027600">
              <a:lnSpc>
                <a:spcPct val="90000"/>
              </a:lnSpc>
              <a:spcBef>
                <a:spcPts val="1655"/>
              </a:spcBef>
              <a:buClr>
                <a:srgbClr val="FFFFFF"/>
              </a:buClr>
              <a:buFont typeface="Arial"/>
              <a:buChar char="•"/>
            </a:pPr>
            <a:r>
              <a:rPr lang="fr-FR" sz="6619" b="0" u="none" strike="noStrike">
                <a:solidFill>
                  <a:schemeClr val="lt1"/>
                </a:solidFill>
                <a:effectLst/>
                <a:uFillTx/>
                <a:latin typeface="Calibri"/>
              </a:rPr>
              <a:t>Troisième niveau</a:t>
            </a:r>
            <a:endParaRPr lang="en-US" sz="6619" b="0" u="none" strike="noStrike">
              <a:solidFill>
                <a:srgbClr val="000000"/>
              </a:solidFill>
              <a:effectLst/>
              <a:uFillTx/>
              <a:latin typeface="Arial"/>
            </a:endParaRPr>
          </a:p>
          <a:p>
            <a:pPr marL="5298120" lvl="3" indent="-756720" defTabSz="3027600">
              <a:lnSpc>
                <a:spcPct val="90000"/>
              </a:lnSpc>
              <a:spcBef>
                <a:spcPts val="1655"/>
              </a:spcBef>
              <a:buClr>
                <a:srgbClr val="FFFFFF"/>
              </a:buClr>
              <a:buFont typeface="Arial"/>
              <a:buChar char="•"/>
            </a:pPr>
            <a:r>
              <a:rPr lang="fr-FR" sz="5960" b="0" u="none" strike="noStrike">
                <a:solidFill>
                  <a:schemeClr val="lt1"/>
                </a:solidFill>
                <a:effectLst/>
                <a:uFillTx/>
                <a:latin typeface="Calibri"/>
              </a:rPr>
              <a:t>Quatrième niveau</a:t>
            </a:r>
            <a:endParaRPr lang="en-US" sz="5960" b="0" u="none" strike="noStrike">
              <a:solidFill>
                <a:srgbClr val="000000"/>
              </a:solidFill>
              <a:effectLst/>
              <a:uFillTx/>
              <a:latin typeface="Arial"/>
            </a:endParaRPr>
          </a:p>
          <a:p>
            <a:pPr marL="6811920" lvl="4" indent="-756720" defTabSz="3027600">
              <a:lnSpc>
                <a:spcPct val="90000"/>
              </a:lnSpc>
              <a:spcBef>
                <a:spcPts val="1655"/>
              </a:spcBef>
              <a:buClr>
                <a:srgbClr val="FFFFFF"/>
              </a:buClr>
              <a:buFont typeface="Arial"/>
              <a:buChar char="•"/>
            </a:pPr>
            <a:r>
              <a:rPr lang="fr-FR" sz="5960" b="0" u="none" strike="noStrike">
                <a:solidFill>
                  <a:schemeClr val="lt1"/>
                </a:solidFill>
                <a:effectLst/>
                <a:uFillTx/>
                <a:latin typeface="Calibri"/>
              </a:rPr>
              <a:t>Cinquième niveau</a:t>
            </a:r>
            <a:endParaRPr lang="en-US" sz="5960" b="0" u="none" strike="noStrike">
              <a:solidFill>
                <a:srgbClr val="000000"/>
              </a:solidFill>
              <a:effectLst/>
              <a:uFillTx/>
              <a:latin typeface="Arial"/>
            </a:endParaRPr>
          </a:p>
        </p:txBody>
      </p:sp>
      <p:sp>
        <p:nvSpPr>
          <p:cNvPr id="54" name="PlaceHolder 3"/>
          <p:cNvSpPr>
            <a:spLocks noGrp="1"/>
          </p:cNvSpPr>
          <p:nvPr>
            <p:ph type="dt" idx="31"/>
          </p:nvPr>
        </p:nvSpPr>
        <p:spPr>
          <a:xfrm>
            <a:off x="2081520" y="39672720"/>
            <a:ext cx="6810480" cy="2277360"/>
          </a:xfrm>
          <a:prstGeom prst="rect">
            <a:avLst/>
          </a:prstGeom>
          <a:noFill/>
          <a:ln w="0">
            <a:noFill/>
          </a:ln>
        </p:spPr>
        <p:txBody>
          <a:bodyPr lIns="91440" tIns="45720" rIns="91440" bIns="45720" anchor="ctr">
            <a:noAutofit/>
          </a:bodyPr>
          <a:lstStyle>
            <a:lvl1pPr indent="0" defTabSz="457200">
              <a:lnSpc>
                <a:spcPct val="100000"/>
              </a:lnSpc>
              <a:buNone/>
              <a:tabLst>
                <a:tab pos="0" algn="l"/>
              </a:tabLst>
              <a:defRPr lang="fr-BE" sz="3970" b="0" u="none" strike="noStrike">
                <a:solidFill>
                  <a:schemeClr val="lt1">
                    <a:tint val="75000"/>
                  </a:schemeClr>
                </a:solidFill>
                <a:effectLst/>
                <a:uFillTx/>
                <a:latin typeface="Calibri"/>
              </a:defRPr>
            </a:lvl1pPr>
          </a:lstStyle>
          <a:p>
            <a:pPr indent="0" defTabSz="457200">
              <a:lnSpc>
                <a:spcPct val="100000"/>
              </a:lnSpc>
              <a:buNone/>
              <a:tabLst>
                <a:tab pos="0" algn="l"/>
              </a:tabLst>
            </a:pPr>
            <a:r>
              <a:rPr lang="fr-BE" sz="3970" b="0" u="none" strike="noStrike">
                <a:solidFill>
                  <a:schemeClr val="lt1">
                    <a:tint val="75000"/>
                  </a:schemeClr>
                </a:solidFill>
                <a:effectLst/>
                <a:uFillTx/>
                <a:latin typeface="Calibri"/>
              </a:rPr>
              <a:t>&lt;date/time&gt;</a:t>
            </a:r>
            <a:endParaRPr lang="en-US" sz="3970" b="0" u="none" strike="noStrike">
              <a:solidFill>
                <a:srgbClr val="000000"/>
              </a:solidFill>
              <a:effectLst/>
              <a:uFillTx/>
              <a:latin typeface="Times New Roman"/>
            </a:endParaRPr>
          </a:p>
        </p:txBody>
      </p:sp>
      <p:sp>
        <p:nvSpPr>
          <p:cNvPr id="55" name="PlaceHolder 4"/>
          <p:cNvSpPr>
            <a:spLocks noGrp="1"/>
          </p:cNvSpPr>
          <p:nvPr>
            <p:ph type="ftr" idx="32"/>
          </p:nvPr>
        </p:nvSpPr>
        <p:spPr>
          <a:xfrm>
            <a:off x="10028520" y="39672720"/>
            <a:ext cx="10216440" cy="2277360"/>
          </a:xfrm>
          <a:prstGeom prst="rect">
            <a:avLst/>
          </a:prstGeom>
          <a:noFill/>
          <a:ln w="0">
            <a:noFill/>
          </a:ln>
        </p:spPr>
        <p:txBody>
          <a:bodyPr lIns="91440" tIns="45720" rIns="91440" bIns="45720" anchor="ctr">
            <a:noAutofit/>
          </a:bodyPr>
          <a:lstStyle>
            <a:lvl1pPr indent="0" algn="ctr">
              <a:lnSpc>
                <a:spcPct val="100000"/>
              </a:lnSpc>
              <a:buNone/>
              <a:tabLst>
                <a:tab pos="0" algn="l"/>
              </a:tabLst>
              <a:defRPr lang="en-US" sz="1400" b="0" u="none" strike="noStrike">
                <a:solidFill>
                  <a:srgbClr val="000000"/>
                </a:solidFill>
                <a:effectLst/>
                <a:uFillTx/>
                <a:latin typeface="Times New Roman"/>
              </a:defRPr>
            </a:lvl1pPr>
          </a:lstStyle>
          <a:p>
            <a:pPr indent="0" algn="ctr">
              <a:lnSpc>
                <a:spcPct val="100000"/>
              </a:lnSpc>
              <a:buNone/>
              <a:tabLst>
                <a:tab pos="0" algn="l"/>
              </a:tabLst>
            </a:pPr>
            <a:r>
              <a:rPr lang="en-US" sz="1400" b="0" u="none" strike="noStrike">
                <a:solidFill>
                  <a:srgbClr val="000000"/>
                </a:solidFill>
                <a:effectLst/>
                <a:uFillTx/>
                <a:latin typeface="Times New Roman"/>
              </a:rPr>
              <a:t>&lt;footer&gt;</a:t>
            </a:r>
          </a:p>
        </p:txBody>
      </p:sp>
      <p:sp>
        <p:nvSpPr>
          <p:cNvPr id="56" name="PlaceHolder 5"/>
          <p:cNvSpPr>
            <a:spLocks noGrp="1"/>
          </p:cNvSpPr>
          <p:nvPr>
            <p:ph type="sldNum" idx="33"/>
          </p:nvPr>
        </p:nvSpPr>
        <p:spPr>
          <a:xfrm>
            <a:off x="21381840" y="39672720"/>
            <a:ext cx="6810480" cy="2277360"/>
          </a:xfrm>
          <a:prstGeom prst="rect">
            <a:avLst/>
          </a:prstGeom>
          <a:noFill/>
          <a:ln w="0">
            <a:noFill/>
          </a:ln>
        </p:spPr>
        <p:txBody>
          <a:bodyPr lIns="91440" tIns="45720" rIns="91440" bIns="45720" anchor="ctr">
            <a:noAutofit/>
          </a:bodyPr>
          <a:lstStyle>
            <a:lvl1pPr indent="0" algn="r" defTabSz="457200">
              <a:lnSpc>
                <a:spcPct val="100000"/>
              </a:lnSpc>
              <a:buNone/>
              <a:tabLst>
                <a:tab pos="0" algn="l"/>
              </a:tabLst>
              <a:defRPr lang="fr-BE" sz="3970" b="0" u="none" strike="noStrike">
                <a:solidFill>
                  <a:schemeClr val="lt1">
                    <a:tint val="75000"/>
                  </a:schemeClr>
                </a:solidFill>
                <a:effectLst/>
                <a:uFillTx/>
                <a:latin typeface="Calibri"/>
              </a:defRPr>
            </a:lvl1pPr>
          </a:lstStyle>
          <a:p>
            <a:pPr indent="0" algn="r" defTabSz="457200">
              <a:lnSpc>
                <a:spcPct val="100000"/>
              </a:lnSpc>
              <a:buNone/>
              <a:tabLst>
                <a:tab pos="0" algn="l"/>
              </a:tabLst>
            </a:pPr>
            <a:fld id="{83358375-CBEF-42AE-B917-D78448756F93}" type="slidenum">
              <a:rPr lang="fr-BE" sz="3970" b="0" u="none" strike="noStrike">
                <a:solidFill>
                  <a:schemeClr val="lt1">
                    <a:tint val="75000"/>
                  </a:schemeClr>
                </a:solidFill>
                <a:effectLst/>
                <a:uFillTx/>
                <a:latin typeface="Calibri"/>
              </a:rPr>
              <a:t>‹N°›</a:t>
            </a:fld>
            <a:endParaRPr lang="en-US" sz="3970" b="0" u="none" strike="noStrike">
              <a:solidFill>
                <a:srgbClr val="000000"/>
              </a:solidFill>
              <a:effectLst/>
              <a:uFillTx/>
              <a:latin typeface="Times New Roman"/>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bg>
      <p:bgPr>
        <a:solidFill>
          <a:srgbClr val="CDD5DF"/>
        </a:solidFill>
        <a:effectLst/>
      </p:bgPr>
    </p:bg>
    <p:spTree>
      <p:nvGrpSpPr>
        <p:cNvPr id="1" name=""/>
        <p:cNvGrpSpPr/>
        <p:nvPr/>
      </p:nvGrpSpPr>
      <p:grpSpPr>
        <a:xfrm>
          <a:off x="0" y="0"/>
          <a:ext cx="0" cy="0"/>
          <a:chOff x="0" y="0"/>
          <a:chExt cx="0" cy="0"/>
        </a:xfrm>
      </p:grpSpPr>
      <p:sp>
        <p:nvSpPr>
          <p:cNvPr id="5" name="PlaceHolder 1"/>
          <p:cNvSpPr>
            <a:spLocks noGrp="1"/>
          </p:cNvSpPr>
          <p:nvPr>
            <p:ph type="title"/>
          </p:nvPr>
        </p:nvSpPr>
        <p:spPr>
          <a:xfrm>
            <a:off x="2081520" y="2278800"/>
            <a:ext cx="26110800" cy="8272080"/>
          </a:xfrm>
          <a:prstGeom prst="rect">
            <a:avLst/>
          </a:prstGeom>
          <a:noFill/>
          <a:ln w="0">
            <a:noFill/>
          </a:ln>
        </p:spPr>
        <p:txBody>
          <a:bodyPr lIns="91440" tIns="45720" rIns="91440" bIns="45720" anchor="ctr">
            <a:noAutofit/>
          </a:bodyPr>
          <a:lstStyle/>
          <a:p>
            <a:pPr indent="0" defTabSz="3027600">
              <a:lnSpc>
                <a:spcPct val="90000"/>
              </a:lnSpc>
              <a:buNone/>
              <a:tabLst>
                <a:tab pos="0" algn="l"/>
              </a:tabLst>
            </a:pPr>
            <a:r>
              <a:rPr lang="fr-FR" sz="14570" b="0" u="none" strike="noStrike">
                <a:solidFill>
                  <a:schemeClr val="lt1"/>
                </a:solidFill>
                <a:effectLst/>
                <a:uFillTx/>
                <a:latin typeface="Calibri Light"/>
              </a:rPr>
              <a:t>Modifiez le style du titre</a:t>
            </a:r>
            <a:endParaRPr lang="en-US" sz="14570" b="0" u="none" strike="noStrike">
              <a:solidFill>
                <a:srgbClr val="000000"/>
              </a:solidFill>
              <a:effectLst/>
              <a:uFillTx/>
              <a:latin typeface="Arial"/>
            </a:endParaRPr>
          </a:p>
        </p:txBody>
      </p:sp>
      <p:sp>
        <p:nvSpPr>
          <p:cNvPr id="6" name="PlaceHolder 2"/>
          <p:cNvSpPr>
            <a:spLocks noGrp="1"/>
          </p:cNvSpPr>
          <p:nvPr>
            <p:ph type="body"/>
          </p:nvPr>
        </p:nvSpPr>
        <p:spPr>
          <a:xfrm>
            <a:off x="2081520" y="11394360"/>
            <a:ext cx="26110800" cy="27157320"/>
          </a:xfrm>
          <a:prstGeom prst="rect">
            <a:avLst/>
          </a:prstGeom>
          <a:noFill/>
          <a:ln w="0">
            <a:noFill/>
          </a:ln>
        </p:spPr>
        <p:txBody>
          <a:bodyPr lIns="91440" tIns="45720" rIns="91440" bIns="45720" anchor="t">
            <a:noAutofit/>
          </a:bodyPr>
          <a:lstStyle/>
          <a:p>
            <a:pPr marL="756720" indent="-756720" defTabSz="3027600">
              <a:lnSpc>
                <a:spcPct val="90000"/>
              </a:lnSpc>
              <a:spcBef>
                <a:spcPts val="3311"/>
              </a:spcBef>
              <a:buClr>
                <a:srgbClr val="FFFFFF"/>
              </a:buClr>
              <a:buFont typeface="Arial"/>
              <a:buChar char="•"/>
            </a:pPr>
            <a:r>
              <a:rPr lang="fr-FR" sz="9270" b="0" u="none" strike="noStrike">
                <a:solidFill>
                  <a:schemeClr val="lt1"/>
                </a:solidFill>
                <a:effectLst/>
                <a:uFillTx/>
                <a:latin typeface="Calibri"/>
              </a:rPr>
              <a:t>Cliquez pour modifier les styles du texte du masque</a:t>
            </a:r>
            <a:endParaRPr lang="en-US" sz="9270" b="0" u="none" strike="noStrike">
              <a:solidFill>
                <a:srgbClr val="000000"/>
              </a:solidFill>
              <a:effectLst/>
              <a:uFillTx/>
              <a:latin typeface="Arial"/>
            </a:endParaRPr>
          </a:p>
          <a:p>
            <a:pPr marL="2270520" lvl="1" indent="-756720" defTabSz="3027600">
              <a:lnSpc>
                <a:spcPct val="90000"/>
              </a:lnSpc>
              <a:spcBef>
                <a:spcPts val="1655"/>
              </a:spcBef>
              <a:buClr>
                <a:srgbClr val="FFFFFF"/>
              </a:buClr>
              <a:buFont typeface="Arial"/>
              <a:buChar char="•"/>
            </a:pPr>
            <a:r>
              <a:rPr lang="fr-FR" sz="7950" b="0" u="none" strike="noStrike">
                <a:solidFill>
                  <a:schemeClr val="lt1"/>
                </a:solidFill>
                <a:effectLst/>
                <a:uFillTx/>
                <a:latin typeface="Calibri"/>
              </a:rPr>
              <a:t>Deuxième niveau</a:t>
            </a:r>
            <a:endParaRPr lang="en-US" sz="7950" b="0" u="none" strike="noStrike">
              <a:solidFill>
                <a:srgbClr val="000000"/>
              </a:solidFill>
              <a:effectLst/>
              <a:uFillTx/>
              <a:latin typeface="Arial"/>
            </a:endParaRPr>
          </a:p>
          <a:p>
            <a:pPr marL="3784320" lvl="2" indent="-756720" defTabSz="3027600">
              <a:lnSpc>
                <a:spcPct val="90000"/>
              </a:lnSpc>
              <a:spcBef>
                <a:spcPts val="1655"/>
              </a:spcBef>
              <a:buClr>
                <a:srgbClr val="FFFFFF"/>
              </a:buClr>
              <a:buFont typeface="Arial"/>
              <a:buChar char="•"/>
            </a:pPr>
            <a:r>
              <a:rPr lang="fr-FR" sz="6619" b="0" u="none" strike="noStrike">
                <a:solidFill>
                  <a:schemeClr val="lt1"/>
                </a:solidFill>
                <a:effectLst/>
                <a:uFillTx/>
                <a:latin typeface="Calibri"/>
              </a:rPr>
              <a:t>Troisième niveau</a:t>
            </a:r>
            <a:endParaRPr lang="en-US" sz="6619" b="0" u="none" strike="noStrike">
              <a:solidFill>
                <a:srgbClr val="000000"/>
              </a:solidFill>
              <a:effectLst/>
              <a:uFillTx/>
              <a:latin typeface="Arial"/>
            </a:endParaRPr>
          </a:p>
          <a:p>
            <a:pPr marL="5298120" lvl="3" indent="-756720" defTabSz="3027600">
              <a:lnSpc>
                <a:spcPct val="90000"/>
              </a:lnSpc>
              <a:spcBef>
                <a:spcPts val="1655"/>
              </a:spcBef>
              <a:buClr>
                <a:srgbClr val="FFFFFF"/>
              </a:buClr>
              <a:buFont typeface="Arial"/>
              <a:buChar char="•"/>
            </a:pPr>
            <a:r>
              <a:rPr lang="fr-FR" sz="5960" b="0" u="none" strike="noStrike">
                <a:solidFill>
                  <a:schemeClr val="lt1"/>
                </a:solidFill>
                <a:effectLst/>
                <a:uFillTx/>
                <a:latin typeface="Calibri"/>
              </a:rPr>
              <a:t>Quatrième niveau</a:t>
            </a:r>
            <a:endParaRPr lang="en-US" sz="5960" b="0" u="none" strike="noStrike">
              <a:solidFill>
                <a:srgbClr val="000000"/>
              </a:solidFill>
              <a:effectLst/>
              <a:uFillTx/>
              <a:latin typeface="Arial"/>
            </a:endParaRPr>
          </a:p>
          <a:p>
            <a:pPr marL="6811920" lvl="4" indent="-756720" defTabSz="3027600">
              <a:lnSpc>
                <a:spcPct val="90000"/>
              </a:lnSpc>
              <a:spcBef>
                <a:spcPts val="1655"/>
              </a:spcBef>
              <a:buClr>
                <a:srgbClr val="FFFFFF"/>
              </a:buClr>
              <a:buFont typeface="Arial"/>
              <a:buChar char="•"/>
            </a:pPr>
            <a:r>
              <a:rPr lang="fr-FR" sz="5960" b="0" u="none" strike="noStrike">
                <a:solidFill>
                  <a:schemeClr val="lt1"/>
                </a:solidFill>
                <a:effectLst/>
                <a:uFillTx/>
                <a:latin typeface="Calibri"/>
              </a:rPr>
              <a:t>Cinquième niveau</a:t>
            </a:r>
            <a:endParaRPr lang="en-US" sz="5960" b="0" u="none" strike="noStrike">
              <a:solidFill>
                <a:srgbClr val="000000"/>
              </a:solidFill>
              <a:effectLst/>
              <a:uFillTx/>
              <a:latin typeface="Arial"/>
            </a:endParaRPr>
          </a:p>
        </p:txBody>
      </p:sp>
      <p:sp>
        <p:nvSpPr>
          <p:cNvPr id="7" name="PlaceHolder 3"/>
          <p:cNvSpPr>
            <a:spLocks noGrp="1"/>
          </p:cNvSpPr>
          <p:nvPr>
            <p:ph type="dt" idx="4"/>
          </p:nvPr>
        </p:nvSpPr>
        <p:spPr>
          <a:xfrm>
            <a:off x="2081520" y="39672720"/>
            <a:ext cx="6810480" cy="2277360"/>
          </a:xfrm>
          <a:prstGeom prst="rect">
            <a:avLst/>
          </a:prstGeom>
          <a:noFill/>
          <a:ln w="0">
            <a:noFill/>
          </a:ln>
        </p:spPr>
        <p:txBody>
          <a:bodyPr lIns="91440" tIns="45720" rIns="91440" bIns="45720" anchor="ctr">
            <a:noAutofit/>
          </a:bodyPr>
          <a:lstStyle>
            <a:lvl1pPr indent="0" defTabSz="457200">
              <a:lnSpc>
                <a:spcPct val="100000"/>
              </a:lnSpc>
              <a:buNone/>
              <a:tabLst>
                <a:tab pos="0" algn="l"/>
              </a:tabLst>
              <a:defRPr lang="fr-BE" sz="3970" b="0" u="none" strike="noStrike">
                <a:solidFill>
                  <a:schemeClr val="lt1">
                    <a:tint val="75000"/>
                  </a:schemeClr>
                </a:solidFill>
                <a:effectLst/>
                <a:uFillTx/>
                <a:latin typeface="Calibri"/>
              </a:defRPr>
            </a:lvl1pPr>
          </a:lstStyle>
          <a:p>
            <a:pPr indent="0" defTabSz="457200">
              <a:lnSpc>
                <a:spcPct val="100000"/>
              </a:lnSpc>
              <a:buNone/>
              <a:tabLst>
                <a:tab pos="0" algn="l"/>
              </a:tabLst>
            </a:pPr>
            <a:r>
              <a:rPr lang="fr-BE" sz="3970" b="0" u="none" strike="noStrike">
                <a:solidFill>
                  <a:schemeClr val="lt1">
                    <a:tint val="75000"/>
                  </a:schemeClr>
                </a:solidFill>
                <a:effectLst/>
                <a:uFillTx/>
                <a:latin typeface="Calibri"/>
              </a:rPr>
              <a:t>&lt;date/time&gt;</a:t>
            </a:r>
            <a:endParaRPr lang="en-US" sz="3970" b="0" u="none" strike="noStrike">
              <a:solidFill>
                <a:srgbClr val="000000"/>
              </a:solidFill>
              <a:effectLst/>
              <a:uFillTx/>
              <a:latin typeface="Times New Roman"/>
            </a:endParaRPr>
          </a:p>
        </p:txBody>
      </p:sp>
      <p:sp>
        <p:nvSpPr>
          <p:cNvPr id="8" name="PlaceHolder 4"/>
          <p:cNvSpPr>
            <a:spLocks noGrp="1"/>
          </p:cNvSpPr>
          <p:nvPr>
            <p:ph type="ftr" idx="5"/>
          </p:nvPr>
        </p:nvSpPr>
        <p:spPr>
          <a:xfrm>
            <a:off x="10028520" y="39672720"/>
            <a:ext cx="10216440" cy="2277360"/>
          </a:xfrm>
          <a:prstGeom prst="rect">
            <a:avLst/>
          </a:prstGeom>
          <a:noFill/>
          <a:ln w="0">
            <a:noFill/>
          </a:ln>
        </p:spPr>
        <p:txBody>
          <a:bodyPr lIns="91440" tIns="45720" rIns="91440" bIns="45720" anchor="ctr">
            <a:noAutofit/>
          </a:bodyPr>
          <a:lstStyle>
            <a:lvl1pPr indent="0" algn="ctr">
              <a:lnSpc>
                <a:spcPct val="100000"/>
              </a:lnSpc>
              <a:buNone/>
              <a:tabLst>
                <a:tab pos="0" algn="l"/>
              </a:tabLst>
              <a:defRPr lang="en-US" sz="1400" b="0" u="none" strike="noStrike">
                <a:solidFill>
                  <a:srgbClr val="000000"/>
                </a:solidFill>
                <a:effectLst/>
                <a:uFillTx/>
                <a:latin typeface="Times New Roman"/>
              </a:defRPr>
            </a:lvl1pPr>
          </a:lstStyle>
          <a:p>
            <a:pPr indent="0" algn="ctr">
              <a:lnSpc>
                <a:spcPct val="100000"/>
              </a:lnSpc>
              <a:buNone/>
              <a:tabLst>
                <a:tab pos="0" algn="l"/>
              </a:tabLst>
            </a:pPr>
            <a:r>
              <a:rPr lang="en-US" sz="1400" b="0" u="none" strike="noStrike">
                <a:solidFill>
                  <a:srgbClr val="000000"/>
                </a:solidFill>
                <a:effectLst/>
                <a:uFillTx/>
                <a:latin typeface="Times New Roman"/>
              </a:rPr>
              <a:t>&lt;footer&gt;</a:t>
            </a:r>
          </a:p>
        </p:txBody>
      </p:sp>
      <p:sp>
        <p:nvSpPr>
          <p:cNvPr id="9" name="PlaceHolder 5"/>
          <p:cNvSpPr>
            <a:spLocks noGrp="1"/>
          </p:cNvSpPr>
          <p:nvPr>
            <p:ph type="sldNum" idx="6"/>
          </p:nvPr>
        </p:nvSpPr>
        <p:spPr>
          <a:xfrm>
            <a:off x="21381840" y="39672720"/>
            <a:ext cx="6810480" cy="2277360"/>
          </a:xfrm>
          <a:prstGeom prst="rect">
            <a:avLst/>
          </a:prstGeom>
          <a:noFill/>
          <a:ln w="0">
            <a:noFill/>
          </a:ln>
        </p:spPr>
        <p:txBody>
          <a:bodyPr lIns="91440" tIns="45720" rIns="91440" bIns="45720" anchor="ctr">
            <a:noAutofit/>
          </a:bodyPr>
          <a:lstStyle>
            <a:lvl1pPr indent="0" algn="r" defTabSz="457200">
              <a:lnSpc>
                <a:spcPct val="100000"/>
              </a:lnSpc>
              <a:buNone/>
              <a:tabLst>
                <a:tab pos="0" algn="l"/>
              </a:tabLst>
              <a:defRPr lang="fr-BE" sz="3970" b="0" u="none" strike="noStrike">
                <a:solidFill>
                  <a:schemeClr val="lt1">
                    <a:tint val="75000"/>
                  </a:schemeClr>
                </a:solidFill>
                <a:effectLst/>
                <a:uFillTx/>
                <a:latin typeface="Calibri"/>
              </a:defRPr>
            </a:lvl1pPr>
          </a:lstStyle>
          <a:p>
            <a:pPr indent="0" algn="r" defTabSz="457200">
              <a:lnSpc>
                <a:spcPct val="100000"/>
              </a:lnSpc>
              <a:buNone/>
              <a:tabLst>
                <a:tab pos="0" algn="l"/>
              </a:tabLst>
            </a:pPr>
            <a:fld id="{FAC010A0-4A65-4960-92D3-65F04232A255}" type="slidenum">
              <a:rPr lang="fr-BE" sz="3970" b="0" u="none" strike="noStrike">
                <a:solidFill>
                  <a:schemeClr val="lt1">
                    <a:tint val="75000"/>
                  </a:schemeClr>
                </a:solidFill>
                <a:effectLst/>
                <a:uFillTx/>
                <a:latin typeface="Calibri"/>
              </a:rPr>
              <a:t>‹N°›</a:t>
            </a:fld>
            <a:endParaRPr lang="en-US" sz="3970" b="0" u="none" strike="noStrike">
              <a:solidFill>
                <a:srgbClr val="000000"/>
              </a:solidFill>
              <a:effectLst/>
              <a:uFillTx/>
              <a:latin typeface="Times New Roman"/>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Titre de section">
    <p:bg>
      <p:bgPr>
        <a:solidFill>
          <a:srgbClr val="CDD5DF"/>
        </a:solidFill>
        <a:effectLst/>
      </p:bgPr>
    </p:bg>
    <p:spTree>
      <p:nvGrpSpPr>
        <p:cNvPr id="1" name=""/>
        <p:cNvGrpSpPr/>
        <p:nvPr/>
      </p:nvGrpSpPr>
      <p:grpSpPr>
        <a:xfrm>
          <a:off x="0" y="0"/>
          <a:ext cx="0" cy="0"/>
          <a:chOff x="0" y="0"/>
          <a:chExt cx="0" cy="0"/>
        </a:xfrm>
      </p:grpSpPr>
      <p:sp>
        <p:nvSpPr>
          <p:cNvPr id="10" name="PlaceHolder 1"/>
          <p:cNvSpPr>
            <a:spLocks noGrp="1"/>
          </p:cNvSpPr>
          <p:nvPr>
            <p:ph type="title"/>
          </p:nvPr>
        </p:nvSpPr>
        <p:spPr>
          <a:xfrm>
            <a:off x="2065680" y="10671120"/>
            <a:ext cx="26110800" cy="17803800"/>
          </a:xfrm>
          <a:prstGeom prst="rect">
            <a:avLst/>
          </a:prstGeom>
          <a:noFill/>
          <a:ln w="0">
            <a:noFill/>
          </a:ln>
        </p:spPr>
        <p:txBody>
          <a:bodyPr lIns="91440" tIns="45720" rIns="91440" bIns="45720" anchor="b">
            <a:noAutofit/>
          </a:bodyPr>
          <a:lstStyle/>
          <a:p>
            <a:pPr indent="0" defTabSz="3027600">
              <a:lnSpc>
                <a:spcPct val="90000"/>
              </a:lnSpc>
              <a:buNone/>
              <a:tabLst>
                <a:tab pos="0" algn="l"/>
              </a:tabLst>
            </a:pPr>
            <a:r>
              <a:rPr lang="fr-FR" sz="19870" b="0" u="none" strike="noStrike">
                <a:solidFill>
                  <a:schemeClr val="lt1"/>
                </a:solidFill>
                <a:effectLst/>
                <a:uFillTx/>
                <a:latin typeface="Calibri Light"/>
              </a:rPr>
              <a:t>Modifiez le style du titre</a:t>
            </a:r>
            <a:endParaRPr lang="en-US" sz="19870" b="0" u="none" strike="noStrike">
              <a:solidFill>
                <a:srgbClr val="000000"/>
              </a:solidFill>
              <a:effectLst/>
              <a:uFillTx/>
              <a:latin typeface="Arial"/>
            </a:endParaRPr>
          </a:p>
        </p:txBody>
      </p:sp>
      <p:sp>
        <p:nvSpPr>
          <p:cNvPr id="11" name="PlaceHolder 2"/>
          <p:cNvSpPr>
            <a:spLocks noGrp="1"/>
          </p:cNvSpPr>
          <p:nvPr>
            <p:ph type="body"/>
          </p:nvPr>
        </p:nvSpPr>
        <p:spPr>
          <a:xfrm>
            <a:off x="2065680" y="28644840"/>
            <a:ext cx="26110800" cy="9361800"/>
          </a:xfrm>
          <a:prstGeom prst="rect">
            <a:avLst/>
          </a:prstGeom>
          <a:noFill/>
          <a:ln w="0">
            <a:noFill/>
          </a:ln>
        </p:spPr>
        <p:txBody>
          <a:bodyPr lIns="91440" tIns="45720" rIns="91440" bIns="45720" anchor="t">
            <a:noAutofit/>
          </a:bodyPr>
          <a:lstStyle/>
          <a:p>
            <a:pPr indent="0" defTabSz="3027600">
              <a:lnSpc>
                <a:spcPct val="90000"/>
              </a:lnSpc>
              <a:spcBef>
                <a:spcPts val="3311"/>
              </a:spcBef>
              <a:buNone/>
              <a:tabLst>
                <a:tab pos="0" algn="l"/>
              </a:tabLst>
            </a:pPr>
            <a:r>
              <a:rPr lang="fr-FR" sz="7950" b="0" u="none" strike="noStrike">
                <a:solidFill>
                  <a:schemeClr val="lt1"/>
                </a:solidFill>
                <a:effectLst/>
                <a:uFillTx/>
                <a:latin typeface="Calibri"/>
              </a:rPr>
              <a:t>Cliquez pour modifier les styles du texte du masque</a:t>
            </a:r>
            <a:endParaRPr lang="en-US" sz="7950" b="0" u="none" strike="noStrike">
              <a:solidFill>
                <a:srgbClr val="000000"/>
              </a:solidFill>
              <a:effectLst/>
              <a:uFillTx/>
              <a:latin typeface="Arial"/>
            </a:endParaRPr>
          </a:p>
        </p:txBody>
      </p:sp>
      <p:sp>
        <p:nvSpPr>
          <p:cNvPr id="12" name="PlaceHolder 3"/>
          <p:cNvSpPr>
            <a:spLocks noGrp="1"/>
          </p:cNvSpPr>
          <p:nvPr>
            <p:ph type="dt" idx="7"/>
          </p:nvPr>
        </p:nvSpPr>
        <p:spPr>
          <a:xfrm>
            <a:off x="2081520" y="39672720"/>
            <a:ext cx="6810480" cy="2277360"/>
          </a:xfrm>
          <a:prstGeom prst="rect">
            <a:avLst/>
          </a:prstGeom>
          <a:noFill/>
          <a:ln w="0">
            <a:noFill/>
          </a:ln>
        </p:spPr>
        <p:txBody>
          <a:bodyPr lIns="91440" tIns="45720" rIns="91440" bIns="45720" anchor="ctr">
            <a:noAutofit/>
          </a:bodyPr>
          <a:lstStyle>
            <a:lvl1pPr indent="0" defTabSz="457200">
              <a:lnSpc>
                <a:spcPct val="100000"/>
              </a:lnSpc>
              <a:buNone/>
              <a:tabLst>
                <a:tab pos="0" algn="l"/>
              </a:tabLst>
              <a:defRPr lang="fr-BE" sz="3970" b="0" u="none" strike="noStrike">
                <a:solidFill>
                  <a:schemeClr val="lt1">
                    <a:tint val="75000"/>
                  </a:schemeClr>
                </a:solidFill>
                <a:effectLst/>
                <a:uFillTx/>
                <a:latin typeface="Calibri"/>
              </a:defRPr>
            </a:lvl1pPr>
          </a:lstStyle>
          <a:p>
            <a:pPr indent="0" defTabSz="457200">
              <a:lnSpc>
                <a:spcPct val="100000"/>
              </a:lnSpc>
              <a:buNone/>
              <a:tabLst>
                <a:tab pos="0" algn="l"/>
              </a:tabLst>
            </a:pPr>
            <a:r>
              <a:rPr lang="fr-BE" sz="3970" b="0" u="none" strike="noStrike">
                <a:solidFill>
                  <a:schemeClr val="lt1">
                    <a:tint val="75000"/>
                  </a:schemeClr>
                </a:solidFill>
                <a:effectLst/>
                <a:uFillTx/>
                <a:latin typeface="Calibri"/>
              </a:rPr>
              <a:t>&lt;date/time&gt;</a:t>
            </a:r>
            <a:endParaRPr lang="en-US" sz="3970" b="0" u="none" strike="noStrike">
              <a:solidFill>
                <a:srgbClr val="000000"/>
              </a:solidFill>
              <a:effectLst/>
              <a:uFillTx/>
              <a:latin typeface="Times New Roman"/>
            </a:endParaRPr>
          </a:p>
        </p:txBody>
      </p:sp>
      <p:sp>
        <p:nvSpPr>
          <p:cNvPr id="13" name="PlaceHolder 4"/>
          <p:cNvSpPr>
            <a:spLocks noGrp="1"/>
          </p:cNvSpPr>
          <p:nvPr>
            <p:ph type="ftr" idx="8"/>
          </p:nvPr>
        </p:nvSpPr>
        <p:spPr>
          <a:xfrm>
            <a:off x="10028520" y="39672720"/>
            <a:ext cx="10216440" cy="2277360"/>
          </a:xfrm>
          <a:prstGeom prst="rect">
            <a:avLst/>
          </a:prstGeom>
          <a:noFill/>
          <a:ln w="0">
            <a:noFill/>
          </a:ln>
        </p:spPr>
        <p:txBody>
          <a:bodyPr lIns="91440" tIns="45720" rIns="91440" bIns="45720" anchor="ctr">
            <a:noAutofit/>
          </a:bodyPr>
          <a:lstStyle>
            <a:lvl1pPr indent="0" algn="ctr">
              <a:lnSpc>
                <a:spcPct val="100000"/>
              </a:lnSpc>
              <a:buNone/>
              <a:tabLst>
                <a:tab pos="0" algn="l"/>
              </a:tabLst>
              <a:defRPr lang="en-US" sz="1400" b="0" u="none" strike="noStrike">
                <a:solidFill>
                  <a:srgbClr val="000000"/>
                </a:solidFill>
                <a:effectLst/>
                <a:uFillTx/>
                <a:latin typeface="Times New Roman"/>
              </a:defRPr>
            </a:lvl1pPr>
          </a:lstStyle>
          <a:p>
            <a:pPr indent="0" algn="ctr">
              <a:lnSpc>
                <a:spcPct val="100000"/>
              </a:lnSpc>
              <a:buNone/>
              <a:tabLst>
                <a:tab pos="0" algn="l"/>
              </a:tabLst>
            </a:pPr>
            <a:r>
              <a:rPr lang="en-US" sz="1400" b="0" u="none" strike="noStrike">
                <a:solidFill>
                  <a:srgbClr val="000000"/>
                </a:solidFill>
                <a:effectLst/>
                <a:uFillTx/>
                <a:latin typeface="Times New Roman"/>
              </a:rPr>
              <a:t>&lt;footer&gt;</a:t>
            </a:r>
          </a:p>
        </p:txBody>
      </p:sp>
      <p:sp>
        <p:nvSpPr>
          <p:cNvPr id="14" name="PlaceHolder 5"/>
          <p:cNvSpPr>
            <a:spLocks noGrp="1"/>
          </p:cNvSpPr>
          <p:nvPr>
            <p:ph type="sldNum" idx="9"/>
          </p:nvPr>
        </p:nvSpPr>
        <p:spPr>
          <a:xfrm>
            <a:off x="21381840" y="39672720"/>
            <a:ext cx="6810480" cy="2277360"/>
          </a:xfrm>
          <a:prstGeom prst="rect">
            <a:avLst/>
          </a:prstGeom>
          <a:noFill/>
          <a:ln w="0">
            <a:noFill/>
          </a:ln>
        </p:spPr>
        <p:txBody>
          <a:bodyPr lIns="91440" tIns="45720" rIns="91440" bIns="45720" anchor="ctr">
            <a:noAutofit/>
          </a:bodyPr>
          <a:lstStyle>
            <a:lvl1pPr indent="0" algn="r" defTabSz="457200">
              <a:lnSpc>
                <a:spcPct val="100000"/>
              </a:lnSpc>
              <a:buNone/>
              <a:tabLst>
                <a:tab pos="0" algn="l"/>
              </a:tabLst>
              <a:defRPr lang="fr-BE" sz="3970" b="0" u="none" strike="noStrike">
                <a:solidFill>
                  <a:schemeClr val="lt1">
                    <a:tint val="75000"/>
                  </a:schemeClr>
                </a:solidFill>
                <a:effectLst/>
                <a:uFillTx/>
                <a:latin typeface="Calibri"/>
              </a:defRPr>
            </a:lvl1pPr>
          </a:lstStyle>
          <a:p>
            <a:pPr indent="0" algn="r" defTabSz="457200">
              <a:lnSpc>
                <a:spcPct val="100000"/>
              </a:lnSpc>
              <a:buNone/>
              <a:tabLst>
                <a:tab pos="0" algn="l"/>
              </a:tabLst>
            </a:pPr>
            <a:fld id="{9A07B8BA-7838-41CA-A0C7-C4A09BA80155}" type="slidenum">
              <a:rPr lang="fr-BE" sz="3970" b="0" u="none" strike="noStrike">
                <a:solidFill>
                  <a:schemeClr val="lt1">
                    <a:tint val="75000"/>
                  </a:schemeClr>
                </a:solidFill>
                <a:effectLst/>
                <a:uFillTx/>
                <a:latin typeface="Calibri"/>
              </a:rPr>
              <a:t>‹N°›</a:t>
            </a:fld>
            <a:endParaRPr lang="en-US" sz="3970" b="0" u="none" strike="noStrike">
              <a:solidFill>
                <a:srgbClr val="000000"/>
              </a:solidFill>
              <a:effectLst/>
              <a:uFillTx/>
              <a:latin typeface="Times New Roman"/>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bg>
      <p:bgPr>
        <a:solidFill>
          <a:srgbClr val="CDD5DF"/>
        </a:solidFill>
        <a:effectLst/>
      </p:bgPr>
    </p:bg>
    <p:spTree>
      <p:nvGrpSpPr>
        <p:cNvPr id="1" name=""/>
        <p:cNvGrpSpPr/>
        <p:nvPr/>
      </p:nvGrpSpPr>
      <p:grpSpPr>
        <a:xfrm>
          <a:off x="0" y="0"/>
          <a:ext cx="0" cy="0"/>
          <a:chOff x="0" y="0"/>
          <a:chExt cx="0" cy="0"/>
        </a:xfrm>
      </p:grpSpPr>
      <p:sp>
        <p:nvSpPr>
          <p:cNvPr id="15" name="PlaceHolder 1"/>
          <p:cNvSpPr>
            <a:spLocks noGrp="1"/>
          </p:cNvSpPr>
          <p:nvPr>
            <p:ph type="title"/>
          </p:nvPr>
        </p:nvSpPr>
        <p:spPr>
          <a:xfrm>
            <a:off x="2081520" y="2278800"/>
            <a:ext cx="26110800" cy="8272080"/>
          </a:xfrm>
          <a:prstGeom prst="rect">
            <a:avLst/>
          </a:prstGeom>
          <a:noFill/>
          <a:ln w="0">
            <a:noFill/>
          </a:ln>
        </p:spPr>
        <p:txBody>
          <a:bodyPr lIns="91440" tIns="45720" rIns="91440" bIns="45720" anchor="ctr">
            <a:noAutofit/>
          </a:bodyPr>
          <a:lstStyle/>
          <a:p>
            <a:pPr indent="0" defTabSz="3027600">
              <a:lnSpc>
                <a:spcPct val="90000"/>
              </a:lnSpc>
              <a:buNone/>
              <a:tabLst>
                <a:tab pos="0" algn="l"/>
              </a:tabLst>
            </a:pPr>
            <a:r>
              <a:rPr lang="fr-FR" sz="14570" b="0" u="none" strike="noStrike">
                <a:solidFill>
                  <a:schemeClr val="lt1"/>
                </a:solidFill>
                <a:effectLst/>
                <a:uFillTx/>
                <a:latin typeface="Calibri Light"/>
              </a:rPr>
              <a:t>Modifiez le style du titre</a:t>
            </a:r>
            <a:endParaRPr lang="en-US" sz="14570" b="0" u="none" strike="noStrike">
              <a:solidFill>
                <a:srgbClr val="000000"/>
              </a:solidFill>
              <a:effectLst/>
              <a:uFillTx/>
              <a:latin typeface="Arial"/>
            </a:endParaRPr>
          </a:p>
        </p:txBody>
      </p:sp>
      <p:sp>
        <p:nvSpPr>
          <p:cNvPr id="16" name="PlaceHolder 2"/>
          <p:cNvSpPr>
            <a:spLocks noGrp="1"/>
          </p:cNvSpPr>
          <p:nvPr>
            <p:ph type="body"/>
          </p:nvPr>
        </p:nvSpPr>
        <p:spPr>
          <a:xfrm>
            <a:off x="2081520" y="11394360"/>
            <a:ext cx="12865680" cy="27157320"/>
          </a:xfrm>
          <a:prstGeom prst="rect">
            <a:avLst/>
          </a:prstGeom>
          <a:noFill/>
          <a:ln w="0">
            <a:noFill/>
          </a:ln>
        </p:spPr>
        <p:txBody>
          <a:bodyPr lIns="91440" tIns="45720" rIns="91440" bIns="45720" anchor="t">
            <a:noAutofit/>
          </a:bodyPr>
          <a:lstStyle/>
          <a:p>
            <a:pPr marL="756720" indent="-756720" defTabSz="3027600">
              <a:lnSpc>
                <a:spcPct val="90000"/>
              </a:lnSpc>
              <a:spcBef>
                <a:spcPts val="3311"/>
              </a:spcBef>
              <a:buClr>
                <a:srgbClr val="FFFFFF"/>
              </a:buClr>
              <a:buFont typeface="Arial"/>
              <a:buChar char="•"/>
            </a:pPr>
            <a:r>
              <a:rPr lang="fr-FR" sz="9270" b="0" u="none" strike="noStrike">
                <a:solidFill>
                  <a:schemeClr val="lt1"/>
                </a:solidFill>
                <a:effectLst/>
                <a:uFillTx/>
                <a:latin typeface="Calibri"/>
              </a:rPr>
              <a:t>Cliquez pour modifier les styles du texte du masque</a:t>
            </a:r>
            <a:endParaRPr lang="en-US" sz="9270" b="0" u="none" strike="noStrike">
              <a:solidFill>
                <a:srgbClr val="000000"/>
              </a:solidFill>
              <a:effectLst/>
              <a:uFillTx/>
              <a:latin typeface="Arial"/>
            </a:endParaRPr>
          </a:p>
          <a:p>
            <a:pPr marL="2270520" lvl="1" indent="-756720" defTabSz="3027600">
              <a:lnSpc>
                <a:spcPct val="90000"/>
              </a:lnSpc>
              <a:spcBef>
                <a:spcPts val="1655"/>
              </a:spcBef>
              <a:buClr>
                <a:srgbClr val="FFFFFF"/>
              </a:buClr>
              <a:buFont typeface="Arial"/>
              <a:buChar char="•"/>
            </a:pPr>
            <a:r>
              <a:rPr lang="fr-FR" sz="7950" b="0" u="none" strike="noStrike">
                <a:solidFill>
                  <a:schemeClr val="lt1"/>
                </a:solidFill>
                <a:effectLst/>
                <a:uFillTx/>
                <a:latin typeface="Calibri"/>
              </a:rPr>
              <a:t>Deuxième niveau</a:t>
            </a:r>
            <a:endParaRPr lang="en-US" sz="7950" b="0" u="none" strike="noStrike">
              <a:solidFill>
                <a:srgbClr val="000000"/>
              </a:solidFill>
              <a:effectLst/>
              <a:uFillTx/>
              <a:latin typeface="Arial"/>
            </a:endParaRPr>
          </a:p>
          <a:p>
            <a:pPr marL="3784320" lvl="2" indent="-756720" defTabSz="3027600">
              <a:lnSpc>
                <a:spcPct val="90000"/>
              </a:lnSpc>
              <a:spcBef>
                <a:spcPts val="1655"/>
              </a:spcBef>
              <a:buClr>
                <a:srgbClr val="FFFFFF"/>
              </a:buClr>
              <a:buFont typeface="Arial"/>
              <a:buChar char="•"/>
            </a:pPr>
            <a:r>
              <a:rPr lang="fr-FR" sz="6619" b="0" u="none" strike="noStrike">
                <a:solidFill>
                  <a:schemeClr val="lt1"/>
                </a:solidFill>
                <a:effectLst/>
                <a:uFillTx/>
                <a:latin typeface="Calibri"/>
              </a:rPr>
              <a:t>Troisième niveau</a:t>
            </a:r>
            <a:endParaRPr lang="en-US" sz="6619" b="0" u="none" strike="noStrike">
              <a:solidFill>
                <a:srgbClr val="000000"/>
              </a:solidFill>
              <a:effectLst/>
              <a:uFillTx/>
              <a:latin typeface="Arial"/>
            </a:endParaRPr>
          </a:p>
          <a:p>
            <a:pPr marL="5298120" lvl="3" indent="-756720" defTabSz="3027600">
              <a:lnSpc>
                <a:spcPct val="90000"/>
              </a:lnSpc>
              <a:spcBef>
                <a:spcPts val="1655"/>
              </a:spcBef>
              <a:buClr>
                <a:srgbClr val="FFFFFF"/>
              </a:buClr>
              <a:buFont typeface="Arial"/>
              <a:buChar char="•"/>
            </a:pPr>
            <a:r>
              <a:rPr lang="fr-FR" sz="5960" b="0" u="none" strike="noStrike">
                <a:solidFill>
                  <a:schemeClr val="lt1"/>
                </a:solidFill>
                <a:effectLst/>
                <a:uFillTx/>
                <a:latin typeface="Calibri"/>
              </a:rPr>
              <a:t>Quatrième niveau</a:t>
            </a:r>
            <a:endParaRPr lang="en-US" sz="5960" b="0" u="none" strike="noStrike">
              <a:solidFill>
                <a:srgbClr val="000000"/>
              </a:solidFill>
              <a:effectLst/>
              <a:uFillTx/>
              <a:latin typeface="Arial"/>
            </a:endParaRPr>
          </a:p>
          <a:p>
            <a:pPr marL="6811920" lvl="4" indent="-756720" defTabSz="3027600">
              <a:lnSpc>
                <a:spcPct val="90000"/>
              </a:lnSpc>
              <a:spcBef>
                <a:spcPts val="1655"/>
              </a:spcBef>
              <a:buClr>
                <a:srgbClr val="FFFFFF"/>
              </a:buClr>
              <a:buFont typeface="Arial"/>
              <a:buChar char="•"/>
            </a:pPr>
            <a:r>
              <a:rPr lang="fr-FR" sz="5960" b="0" u="none" strike="noStrike">
                <a:solidFill>
                  <a:schemeClr val="lt1"/>
                </a:solidFill>
                <a:effectLst/>
                <a:uFillTx/>
                <a:latin typeface="Calibri"/>
              </a:rPr>
              <a:t>Cinquième niveau</a:t>
            </a:r>
            <a:endParaRPr lang="en-US" sz="5960" b="0" u="none" strike="noStrike">
              <a:solidFill>
                <a:srgbClr val="000000"/>
              </a:solidFill>
              <a:effectLst/>
              <a:uFillTx/>
              <a:latin typeface="Arial"/>
            </a:endParaRPr>
          </a:p>
        </p:txBody>
      </p:sp>
      <p:sp>
        <p:nvSpPr>
          <p:cNvPr id="17" name="PlaceHolder 3"/>
          <p:cNvSpPr>
            <a:spLocks noGrp="1"/>
          </p:cNvSpPr>
          <p:nvPr>
            <p:ph type="body"/>
          </p:nvPr>
        </p:nvSpPr>
        <p:spPr>
          <a:xfrm>
            <a:off x="15327000" y="11394360"/>
            <a:ext cx="12865680" cy="27157320"/>
          </a:xfrm>
          <a:prstGeom prst="rect">
            <a:avLst/>
          </a:prstGeom>
          <a:noFill/>
          <a:ln w="0">
            <a:noFill/>
          </a:ln>
        </p:spPr>
        <p:txBody>
          <a:bodyPr lIns="91440" tIns="45720" rIns="91440" bIns="45720" anchor="t">
            <a:noAutofit/>
          </a:bodyPr>
          <a:lstStyle/>
          <a:p>
            <a:pPr marL="756720" indent="-756720" defTabSz="3027600">
              <a:lnSpc>
                <a:spcPct val="90000"/>
              </a:lnSpc>
              <a:spcBef>
                <a:spcPts val="3311"/>
              </a:spcBef>
              <a:buClr>
                <a:srgbClr val="FFFFFF"/>
              </a:buClr>
              <a:buFont typeface="Arial"/>
              <a:buChar char="•"/>
            </a:pPr>
            <a:r>
              <a:rPr lang="fr-FR" sz="9270" b="0" u="none" strike="noStrike">
                <a:solidFill>
                  <a:schemeClr val="lt1"/>
                </a:solidFill>
                <a:effectLst/>
                <a:uFillTx/>
                <a:latin typeface="Calibri"/>
              </a:rPr>
              <a:t>Cliquez pour modifier les styles du texte du masque</a:t>
            </a:r>
            <a:endParaRPr lang="en-US" sz="9270" b="0" u="none" strike="noStrike">
              <a:solidFill>
                <a:srgbClr val="000000"/>
              </a:solidFill>
              <a:effectLst/>
              <a:uFillTx/>
              <a:latin typeface="Arial"/>
            </a:endParaRPr>
          </a:p>
          <a:p>
            <a:pPr marL="2270520" lvl="1" indent="-756720" defTabSz="3027600">
              <a:lnSpc>
                <a:spcPct val="90000"/>
              </a:lnSpc>
              <a:spcBef>
                <a:spcPts val="1655"/>
              </a:spcBef>
              <a:buClr>
                <a:srgbClr val="FFFFFF"/>
              </a:buClr>
              <a:buFont typeface="Arial"/>
              <a:buChar char="•"/>
            </a:pPr>
            <a:r>
              <a:rPr lang="fr-FR" sz="7950" b="0" u="none" strike="noStrike">
                <a:solidFill>
                  <a:schemeClr val="lt1"/>
                </a:solidFill>
                <a:effectLst/>
                <a:uFillTx/>
                <a:latin typeface="Calibri"/>
              </a:rPr>
              <a:t>Deuxième niveau</a:t>
            </a:r>
            <a:endParaRPr lang="en-US" sz="7950" b="0" u="none" strike="noStrike">
              <a:solidFill>
                <a:srgbClr val="000000"/>
              </a:solidFill>
              <a:effectLst/>
              <a:uFillTx/>
              <a:latin typeface="Arial"/>
            </a:endParaRPr>
          </a:p>
          <a:p>
            <a:pPr marL="3784320" lvl="2" indent="-756720" defTabSz="3027600">
              <a:lnSpc>
                <a:spcPct val="90000"/>
              </a:lnSpc>
              <a:spcBef>
                <a:spcPts val="1655"/>
              </a:spcBef>
              <a:buClr>
                <a:srgbClr val="FFFFFF"/>
              </a:buClr>
              <a:buFont typeface="Arial"/>
              <a:buChar char="•"/>
            </a:pPr>
            <a:r>
              <a:rPr lang="fr-FR" sz="6619" b="0" u="none" strike="noStrike">
                <a:solidFill>
                  <a:schemeClr val="lt1"/>
                </a:solidFill>
                <a:effectLst/>
                <a:uFillTx/>
                <a:latin typeface="Calibri"/>
              </a:rPr>
              <a:t>Troisième niveau</a:t>
            </a:r>
            <a:endParaRPr lang="en-US" sz="6619" b="0" u="none" strike="noStrike">
              <a:solidFill>
                <a:srgbClr val="000000"/>
              </a:solidFill>
              <a:effectLst/>
              <a:uFillTx/>
              <a:latin typeface="Arial"/>
            </a:endParaRPr>
          </a:p>
          <a:p>
            <a:pPr marL="5298120" lvl="3" indent="-756720" defTabSz="3027600">
              <a:lnSpc>
                <a:spcPct val="90000"/>
              </a:lnSpc>
              <a:spcBef>
                <a:spcPts val="1655"/>
              </a:spcBef>
              <a:buClr>
                <a:srgbClr val="FFFFFF"/>
              </a:buClr>
              <a:buFont typeface="Arial"/>
              <a:buChar char="•"/>
            </a:pPr>
            <a:r>
              <a:rPr lang="fr-FR" sz="5960" b="0" u="none" strike="noStrike">
                <a:solidFill>
                  <a:schemeClr val="lt1"/>
                </a:solidFill>
                <a:effectLst/>
                <a:uFillTx/>
                <a:latin typeface="Calibri"/>
              </a:rPr>
              <a:t>Quatrième niveau</a:t>
            </a:r>
            <a:endParaRPr lang="en-US" sz="5960" b="0" u="none" strike="noStrike">
              <a:solidFill>
                <a:srgbClr val="000000"/>
              </a:solidFill>
              <a:effectLst/>
              <a:uFillTx/>
              <a:latin typeface="Arial"/>
            </a:endParaRPr>
          </a:p>
          <a:p>
            <a:pPr marL="6811920" lvl="4" indent="-756720" defTabSz="3027600">
              <a:lnSpc>
                <a:spcPct val="90000"/>
              </a:lnSpc>
              <a:spcBef>
                <a:spcPts val="1655"/>
              </a:spcBef>
              <a:buClr>
                <a:srgbClr val="FFFFFF"/>
              </a:buClr>
              <a:buFont typeface="Arial"/>
              <a:buChar char="•"/>
            </a:pPr>
            <a:r>
              <a:rPr lang="fr-FR" sz="5960" b="0" u="none" strike="noStrike">
                <a:solidFill>
                  <a:schemeClr val="lt1"/>
                </a:solidFill>
                <a:effectLst/>
                <a:uFillTx/>
                <a:latin typeface="Calibri"/>
              </a:rPr>
              <a:t>Cinquième niveau</a:t>
            </a:r>
            <a:endParaRPr lang="en-US" sz="5960" b="0" u="none" strike="noStrike">
              <a:solidFill>
                <a:srgbClr val="000000"/>
              </a:solidFill>
              <a:effectLst/>
              <a:uFillTx/>
              <a:latin typeface="Arial"/>
            </a:endParaRPr>
          </a:p>
        </p:txBody>
      </p:sp>
      <p:sp>
        <p:nvSpPr>
          <p:cNvPr id="18" name="PlaceHolder 4"/>
          <p:cNvSpPr>
            <a:spLocks noGrp="1"/>
          </p:cNvSpPr>
          <p:nvPr>
            <p:ph type="dt" idx="10"/>
          </p:nvPr>
        </p:nvSpPr>
        <p:spPr>
          <a:xfrm>
            <a:off x="2081520" y="39672720"/>
            <a:ext cx="6810480" cy="2277360"/>
          </a:xfrm>
          <a:prstGeom prst="rect">
            <a:avLst/>
          </a:prstGeom>
          <a:noFill/>
          <a:ln w="0">
            <a:noFill/>
          </a:ln>
        </p:spPr>
        <p:txBody>
          <a:bodyPr lIns="91440" tIns="45720" rIns="91440" bIns="45720" anchor="ctr">
            <a:noAutofit/>
          </a:bodyPr>
          <a:lstStyle>
            <a:lvl1pPr indent="0" defTabSz="457200">
              <a:lnSpc>
                <a:spcPct val="100000"/>
              </a:lnSpc>
              <a:buNone/>
              <a:tabLst>
                <a:tab pos="0" algn="l"/>
              </a:tabLst>
              <a:defRPr lang="fr-BE" sz="3970" b="0" u="none" strike="noStrike">
                <a:solidFill>
                  <a:schemeClr val="lt1">
                    <a:tint val="75000"/>
                  </a:schemeClr>
                </a:solidFill>
                <a:effectLst/>
                <a:uFillTx/>
                <a:latin typeface="Calibri"/>
              </a:defRPr>
            </a:lvl1pPr>
          </a:lstStyle>
          <a:p>
            <a:pPr indent="0" defTabSz="457200">
              <a:lnSpc>
                <a:spcPct val="100000"/>
              </a:lnSpc>
              <a:buNone/>
              <a:tabLst>
                <a:tab pos="0" algn="l"/>
              </a:tabLst>
            </a:pPr>
            <a:r>
              <a:rPr lang="fr-BE" sz="3970" b="0" u="none" strike="noStrike">
                <a:solidFill>
                  <a:schemeClr val="lt1">
                    <a:tint val="75000"/>
                  </a:schemeClr>
                </a:solidFill>
                <a:effectLst/>
                <a:uFillTx/>
                <a:latin typeface="Calibri"/>
              </a:rPr>
              <a:t>&lt;date/time&gt;</a:t>
            </a:r>
            <a:endParaRPr lang="en-US" sz="3970" b="0" u="none" strike="noStrike">
              <a:solidFill>
                <a:srgbClr val="000000"/>
              </a:solidFill>
              <a:effectLst/>
              <a:uFillTx/>
              <a:latin typeface="Times New Roman"/>
            </a:endParaRPr>
          </a:p>
        </p:txBody>
      </p:sp>
      <p:sp>
        <p:nvSpPr>
          <p:cNvPr id="19" name="PlaceHolder 5"/>
          <p:cNvSpPr>
            <a:spLocks noGrp="1"/>
          </p:cNvSpPr>
          <p:nvPr>
            <p:ph type="ftr" idx="11"/>
          </p:nvPr>
        </p:nvSpPr>
        <p:spPr>
          <a:xfrm>
            <a:off x="10028520" y="39672720"/>
            <a:ext cx="10216440" cy="2277360"/>
          </a:xfrm>
          <a:prstGeom prst="rect">
            <a:avLst/>
          </a:prstGeom>
          <a:noFill/>
          <a:ln w="0">
            <a:noFill/>
          </a:ln>
        </p:spPr>
        <p:txBody>
          <a:bodyPr lIns="91440" tIns="45720" rIns="91440" bIns="45720" anchor="ctr">
            <a:noAutofit/>
          </a:bodyPr>
          <a:lstStyle>
            <a:lvl1pPr indent="0" algn="ctr">
              <a:lnSpc>
                <a:spcPct val="100000"/>
              </a:lnSpc>
              <a:buNone/>
              <a:tabLst>
                <a:tab pos="0" algn="l"/>
              </a:tabLst>
              <a:defRPr lang="en-US" sz="1400" b="0" u="none" strike="noStrike">
                <a:solidFill>
                  <a:srgbClr val="000000"/>
                </a:solidFill>
                <a:effectLst/>
                <a:uFillTx/>
                <a:latin typeface="Times New Roman"/>
              </a:defRPr>
            </a:lvl1pPr>
          </a:lstStyle>
          <a:p>
            <a:pPr indent="0" algn="ctr">
              <a:lnSpc>
                <a:spcPct val="100000"/>
              </a:lnSpc>
              <a:buNone/>
              <a:tabLst>
                <a:tab pos="0" algn="l"/>
              </a:tabLst>
            </a:pPr>
            <a:r>
              <a:rPr lang="en-US" sz="1400" b="0" u="none" strike="noStrike">
                <a:solidFill>
                  <a:srgbClr val="000000"/>
                </a:solidFill>
                <a:effectLst/>
                <a:uFillTx/>
                <a:latin typeface="Times New Roman"/>
              </a:rPr>
              <a:t>&lt;footer&gt;</a:t>
            </a:r>
          </a:p>
        </p:txBody>
      </p:sp>
      <p:sp>
        <p:nvSpPr>
          <p:cNvPr id="20" name="PlaceHolder 6"/>
          <p:cNvSpPr>
            <a:spLocks noGrp="1"/>
          </p:cNvSpPr>
          <p:nvPr>
            <p:ph type="sldNum" idx="12"/>
          </p:nvPr>
        </p:nvSpPr>
        <p:spPr>
          <a:xfrm>
            <a:off x="21381840" y="39672720"/>
            <a:ext cx="6810480" cy="2277360"/>
          </a:xfrm>
          <a:prstGeom prst="rect">
            <a:avLst/>
          </a:prstGeom>
          <a:noFill/>
          <a:ln w="0">
            <a:noFill/>
          </a:ln>
        </p:spPr>
        <p:txBody>
          <a:bodyPr lIns="91440" tIns="45720" rIns="91440" bIns="45720" anchor="ctr">
            <a:noAutofit/>
          </a:bodyPr>
          <a:lstStyle>
            <a:lvl1pPr indent="0" algn="r" defTabSz="457200">
              <a:lnSpc>
                <a:spcPct val="100000"/>
              </a:lnSpc>
              <a:buNone/>
              <a:tabLst>
                <a:tab pos="0" algn="l"/>
              </a:tabLst>
              <a:defRPr lang="fr-BE" sz="3970" b="0" u="none" strike="noStrike">
                <a:solidFill>
                  <a:schemeClr val="lt1">
                    <a:tint val="75000"/>
                  </a:schemeClr>
                </a:solidFill>
                <a:effectLst/>
                <a:uFillTx/>
                <a:latin typeface="Calibri"/>
              </a:defRPr>
            </a:lvl1pPr>
          </a:lstStyle>
          <a:p>
            <a:pPr indent="0" algn="r" defTabSz="457200">
              <a:lnSpc>
                <a:spcPct val="100000"/>
              </a:lnSpc>
              <a:buNone/>
              <a:tabLst>
                <a:tab pos="0" algn="l"/>
              </a:tabLst>
            </a:pPr>
            <a:fld id="{A3241825-2E68-41AC-BD09-2F424BD47EDF}" type="slidenum">
              <a:rPr lang="fr-BE" sz="3970" b="0" u="none" strike="noStrike">
                <a:solidFill>
                  <a:schemeClr val="lt1">
                    <a:tint val="75000"/>
                  </a:schemeClr>
                </a:solidFill>
                <a:effectLst/>
                <a:uFillTx/>
                <a:latin typeface="Calibri"/>
              </a:rPr>
              <a:t>‹N°›</a:t>
            </a:fld>
            <a:endParaRPr lang="en-US" sz="3970" b="0" u="none" strike="noStrike">
              <a:solidFill>
                <a:srgbClr val="000000"/>
              </a:solidFill>
              <a:effectLst/>
              <a:uFillTx/>
              <a:latin typeface="Times New Roman"/>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Comparaison">
    <p:bg>
      <p:bgPr>
        <a:solidFill>
          <a:srgbClr val="CDD5DF"/>
        </a:solidFill>
        <a:effectLst/>
      </p:bgPr>
    </p:bg>
    <p:spTree>
      <p:nvGrpSpPr>
        <p:cNvPr id="1" name=""/>
        <p:cNvGrpSpPr/>
        <p:nvPr/>
      </p:nvGrpSpPr>
      <p:grpSpPr>
        <a:xfrm>
          <a:off x="0" y="0"/>
          <a:ext cx="0" cy="0"/>
          <a:chOff x="0" y="0"/>
          <a:chExt cx="0" cy="0"/>
        </a:xfrm>
      </p:grpSpPr>
      <p:sp>
        <p:nvSpPr>
          <p:cNvPr id="21" name="PlaceHolder 1"/>
          <p:cNvSpPr>
            <a:spLocks noGrp="1"/>
          </p:cNvSpPr>
          <p:nvPr>
            <p:ph type="title"/>
          </p:nvPr>
        </p:nvSpPr>
        <p:spPr>
          <a:xfrm>
            <a:off x="2085480" y="2278800"/>
            <a:ext cx="26110800" cy="8272080"/>
          </a:xfrm>
          <a:prstGeom prst="rect">
            <a:avLst/>
          </a:prstGeom>
          <a:noFill/>
          <a:ln w="0">
            <a:noFill/>
          </a:ln>
        </p:spPr>
        <p:txBody>
          <a:bodyPr lIns="91440" tIns="45720" rIns="91440" bIns="45720" anchor="ctr">
            <a:noAutofit/>
          </a:bodyPr>
          <a:lstStyle/>
          <a:p>
            <a:pPr indent="0" defTabSz="3027600">
              <a:lnSpc>
                <a:spcPct val="90000"/>
              </a:lnSpc>
              <a:buNone/>
              <a:tabLst>
                <a:tab pos="0" algn="l"/>
              </a:tabLst>
            </a:pPr>
            <a:r>
              <a:rPr lang="fr-FR" sz="14570" b="0" u="none" strike="noStrike">
                <a:solidFill>
                  <a:schemeClr val="lt1"/>
                </a:solidFill>
                <a:effectLst/>
                <a:uFillTx/>
                <a:latin typeface="Calibri Light"/>
              </a:rPr>
              <a:t>Modifiez le style du titre</a:t>
            </a:r>
            <a:endParaRPr lang="en-US" sz="14570" b="0" u="none" strike="noStrike">
              <a:solidFill>
                <a:srgbClr val="000000"/>
              </a:solidFill>
              <a:effectLst/>
              <a:uFillTx/>
              <a:latin typeface="Arial"/>
            </a:endParaRPr>
          </a:p>
        </p:txBody>
      </p:sp>
      <p:sp>
        <p:nvSpPr>
          <p:cNvPr id="22" name="PlaceHolder 2"/>
          <p:cNvSpPr>
            <a:spLocks noGrp="1"/>
          </p:cNvSpPr>
          <p:nvPr>
            <p:ph type="body"/>
          </p:nvPr>
        </p:nvSpPr>
        <p:spPr>
          <a:xfrm>
            <a:off x="2085480" y="10492920"/>
            <a:ext cx="12806280" cy="5140800"/>
          </a:xfrm>
          <a:prstGeom prst="rect">
            <a:avLst/>
          </a:prstGeom>
          <a:noFill/>
          <a:ln w="0">
            <a:noFill/>
          </a:ln>
        </p:spPr>
        <p:txBody>
          <a:bodyPr lIns="91440" tIns="45720" rIns="91440" bIns="45720" anchor="b">
            <a:noAutofit/>
          </a:bodyPr>
          <a:lstStyle/>
          <a:p>
            <a:pPr indent="0" defTabSz="3027600">
              <a:lnSpc>
                <a:spcPct val="90000"/>
              </a:lnSpc>
              <a:spcBef>
                <a:spcPts val="3311"/>
              </a:spcBef>
              <a:buNone/>
              <a:tabLst>
                <a:tab pos="0" algn="l"/>
              </a:tabLst>
            </a:pPr>
            <a:r>
              <a:rPr lang="fr-FR" sz="7950" b="1" u="none" strike="noStrike">
                <a:solidFill>
                  <a:schemeClr val="lt1"/>
                </a:solidFill>
                <a:effectLst/>
                <a:uFillTx/>
                <a:latin typeface="Calibri"/>
              </a:rPr>
              <a:t>Cliquez pour modifier les styles du texte du masque</a:t>
            </a:r>
            <a:endParaRPr lang="en-US" sz="7950" b="0" u="none" strike="noStrike">
              <a:solidFill>
                <a:srgbClr val="000000"/>
              </a:solidFill>
              <a:effectLst/>
              <a:uFillTx/>
              <a:latin typeface="Arial"/>
            </a:endParaRPr>
          </a:p>
        </p:txBody>
      </p:sp>
      <p:sp>
        <p:nvSpPr>
          <p:cNvPr id="23" name="PlaceHolder 3"/>
          <p:cNvSpPr>
            <a:spLocks noGrp="1"/>
          </p:cNvSpPr>
          <p:nvPr>
            <p:ph type="body"/>
          </p:nvPr>
        </p:nvSpPr>
        <p:spPr>
          <a:xfrm>
            <a:off x="2085480" y="15635160"/>
            <a:ext cx="12806280" cy="22995720"/>
          </a:xfrm>
          <a:prstGeom prst="rect">
            <a:avLst/>
          </a:prstGeom>
          <a:noFill/>
          <a:ln w="0">
            <a:noFill/>
          </a:ln>
        </p:spPr>
        <p:txBody>
          <a:bodyPr lIns="91440" tIns="45720" rIns="91440" bIns="45720" anchor="t">
            <a:noAutofit/>
          </a:bodyPr>
          <a:lstStyle/>
          <a:p>
            <a:pPr marL="756720" indent="-756720" defTabSz="3027600">
              <a:lnSpc>
                <a:spcPct val="90000"/>
              </a:lnSpc>
              <a:spcBef>
                <a:spcPts val="3311"/>
              </a:spcBef>
              <a:buClr>
                <a:srgbClr val="FFFFFF"/>
              </a:buClr>
              <a:buFont typeface="Arial"/>
              <a:buChar char="•"/>
            </a:pPr>
            <a:r>
              <a:rPr lang="fr-FR" sz="9270" b="0" u="none" strike="noStrike">
                <a:solidFill>
                  <a:schemeClr val="lt1"/>
                </a:solidFill>
                <a:effectLst/>
                <a:uFillTx/>
                <a:latin typeface="Calibri"/>
              </a:rPr>
              <a:t>Cliquez pour modifier les styles du texte du masque</a:t>
            </a:r>
            <a:endParaRPr lang="en-US" sz="9270" b="0" u="none" strike="noStrike">
              <a:solidFill>
                <a:srgbClr val="000000"/>
              </a:solidFill>
              <a:effectLst/>
              <a:uFillTx/>
              <a:latin typeface="Arial"/>
            </a:endParaRPr>
          </a:p>
          <a:p>
            <a:pPr marL="2270520" lvl="1" indent="-756720" defTabSz="3027600">
              <a:lnSpc>
                <a:spcPct val="90000"/>
              </a:lnSpc>
              <a:spcBef>
                <a:spcPts val="1655"/>
              </a:spcBef>
              <a:buClr>
                <a:srgbClr val="FFFFFF"/>
              </a:buClr>
              <a:buFont typeface="Arial"/>
              <a:buChar char="•"/>
            </a:pPr>
            <a:r>
              <a:rPr lang="fr-FR" sz="7950" b="0" u="none" strike="noStrike">
                <a:solidFill>
                  <a:schemeClr val="lt1"/>
                </a:solidFill>
                <a:effectLst/>
                <a:uFillTx/>
                <a:latin typeface="Calibri"/>
              </a:rPr>
              <a:t>Deuxième niveau</a:t>
            </a:r>
            <a:endParaRPr lang="en-US" sz="7950" b="0" u="none" strike="noStrike">
              <a:solidFill>
                <a:srgbClr val="000000"/>
              </a:solidFill>
              <a:effectLst/>
              <a:uFillTx/>
              <a:latin typeface="Arial"/>
            </a:endParaRPr>
          </a:p>
          <a:p>
            <a:pPr marL="3784320" lvl="2" indent="-756720" defTabSz="3027600">
              <a:lnSpc>
                <a:spcPct val="90000"/>
              </a:lnSpc>
              <a:spcBef>
                <a:spcPts val="1655"/>
              </a:spcBef>
              <a:buClr>
                <a:srgbClr val="FFFFFF"/>
              </a:buClr>
              <a:buFont typeface="Arial"/>
              <a:buChar char="•"/>
            </a:pPr>
            <a:r>
              <a:rPr lang="fr-FR" sz="6619" b="0" u="none" strike="noStrike">
                <a:solidFill>
                  <a:schemeClr val="lt1"/>
                </a:solidFill>
                <a:effectLst/>
                <a:uFillTx/>
                <a:latin typeface="Calibri"/>
              </a:rPr>
              <a:t>Troisième niveau</a:t>
            </a:r>
            <a:endParaRPr lang="en-US" sz="6619" b="0" u="none" strike="noStrike">
              <a:solidFill>
                <a:srgbClr val="000000"/>
              </a:solidFill>
              <a:effectLst/>
              <a:uFillTx/>
              <a:latin typeface="Arial"/>
            </a:endParaRPr>
          </a:p>
          <a:p>
            <a:pPr marL="5298120" lvl="3" indent="-756720" defTabSz="3027600">
              <a:lnSpc>
                <a:spcPct val="90000"/>
              </a:lnSpc>
              <a:spcBef>
                <a:spcPts val="1655"/>
              </a:spcBef>
              <a:buClr>
                <a:srgbClr val="FFFFFF"/>
              </a:buClr>
              <a:buFont typeface="Arial"/>
              <a:buChar char="•"/>
            </a:pPr>
            <a:r>
              <a:rPr lang="fr-FR" sz="5960" b="0" u="none" strike="noStrike">
                <a:solidFill>
                  <a:schemeClr val="lt1"/>
                </a:solidFill>
                <a:effectLst/>
                <a:uFillTx/>
                <a:latin typeface="Calibri"/>
              </a:rPr>
              <a:t>Quatrième niveau</a:t>
            </a:r>
            <a:endParaRPr lang="en-US" sz="5960" b="0" u="none" strike="noStrike">
              <a:solidFill>
                <a:srgbClr val="000000"/>
              </a:solidFill>
              <a:effectLst/>
              <a:uFillTx/>
              <a:latin typeface="Arial"/>
            </a:endParaRPr>
          </a:p>
          <a:p>
            <a:pPr marL="6811920" lvl="4" indent="-756720" defTabSz="3027600">
              <a:lnSpc>
                <a:spcPct val="90000"/>
              </a:lnSpc>
              <a:spcBef>
                <a:spcPts val="1655"/>
              </a:spcBef>
              <a:buClr>
                <a:srgbClr val="FFFFFF"/>
              </a:buClr>
              <a:buFont typeface="Arial"/>
              <a:buChar char="•"/>
            </a:pPr>
            <a:r>
              <a:rPr lang="fr-FR" sz="5960" b="0" u="none" strike="noStrike">
                <a:solidFill>
                  <a:schemeClr val="lt1"/>
                </a:solidFill>
                <a:effectLst/>
                <a:uFillTx/>
                <a:latin typeface="Calibri"/>
              </a:rPr>
              <a:t>Cinquième niveau</a:t>
            </a:r>
            <a:endParaRPr lang="en-US" sz="5960" b="0" u="none" strike="noStrike">
              <a:solidFill>
                <a:srgbClr val="000000"/>
              </a:solidFill>
              <a:effectLst/>
              <a:uFillTx/>
              <a:latin typeface="Arial"/>
            </a:endParaRPr>
          </a:p>
        </p:txBody>
      </p:sp>
      <p:sp>
        <p:nvSpPr>
          <p:cNvPr id="24" name="PlaceHolder 4"/>
          <p:cNvSpPr>
            <a:spLocks noGrp="1"/>
          </p:cNvSpPr>
          <p:nvPr>
            <p:ph type="body"/>
          </p:nvPr>
        </p:nvSpPr>
        <p:spPr>
          <a:xfrm>
            <a:off x="15327000" y="10492920"/>
            <a:ext cx="12869640" cy="5140800"/>
          </a:xfrm>
          <a:prstGeom prst="rect">
            <a:avLst/>
          </a:prstGeom>
          <a:noFill/>
          <a:ln w="0">
            <a:noFill/>
          </a:ln>
        </p:spPr>
        <p:txBody>
          <a:bodyPr lIns="91440" tIns="45720" rIns="91440" bIns="45720" anchor="b">
            <a:noAutofit/>
          </a:bodyPr>
          <a:lstStyle/>
          <a:p>
            <a:pPr indent="0" defTabSz="3027600">
              <a:lnSpc>
                <a:spcPct val="90000"/>
              </a:lnSpc>
              <a:spcBef>
                <a:spcPts val="3311"/>
              </a:spcBef>
              <a:buNone/>
              <a:tabLst>
                <a:tab pos="0" algn="l"/>
              </a:tabLst>
            </a:pPr>
            <a:r>
              <a:rPr lang="fr-FR" sz="7950" b="1" u="none" strike="noStrike">
                <a:solidFill>
                  <a:schemeClr val="lt1"/>
                </a:solidFill>
                <a:effectLst/>
                <a:uFillTx/>
                <a:latin typeface="Calibri"/>
              </a:rPr>
              <a:t>Cliquez pour modifier les styles du texte du masque</a:t>
            </a:r>
            <a:endParaRPr lang="en-US" sz="7950" b="0" u="none" strike="noStrike">
              <a:solidFill>
                <a:srgbClr val="000000"/>
              </a:solidFill>
              <a:effectLst/>
              <a:uFillTx/>
              <a:latin typeface="Arial"/>
            </a:endParaRPr>
          </a:p>
        </p:txBody>
      </p:sp>
      <p:sp>
        <p:nvSpPr>
          <p:cNvPr id="25" name="PlaceHolder 5"/>
          <p:cNvSpPr>
            <a:spLocks noGrp="1"/>
          </p:cNvSpPr>
          <p:nvPr>
            <p:ph type="body"/>
          </p:nvPr>
        </p:nvSpPr>
        <p:spPr>
          <a:xfrm>
            <a:off x="15327000" y="15635160"/>
            <a:ext cx="12869640" cy="22995720"/>
          </a:xfrm>
          <a:prstGeom prst="rect">
            <a:avLst/>
          </a:prstGeom>
          <a:noFill/>
          <a:ln w="0">
            <a:noFill/>
          </a:ln>
        </p:spPr>
        <p:txBody>
          <a:bodyPr lIns="91440" tIns="45720" rIns="91440" bIns="45720" anchor="t">
            <a:noAutofit/>
          </a:bodyPr>
          <a:lstStyle/>
          <a:p>
            <a:pPr marL="756720" indent="-756720" defTabSz="3027600">
              <a:lnSpc>
                <a:spcPct val="90000"/>
              </a:lnSpc>
              <a:spcBef>
                <a:spcPts val="3311"/>
              </a:spcBef>
              <a:buClr>
                <a:srgbClr val="FFFFFF"/>
              </a:buClr>
              <a:buFont typeface="Arial"/>
              <a:buChar char="•"/>
            </a:pPr>
            <a:r>
              <a:rPr lang="fr-FR" sz="9270" b="0" u="none" strike="noStrike">
                <a:solidFill>
                  <a:schemeClr val="lt1"/>
                </a:solidFill>
                <a:effectLst/>
                <a:uFillTx/>
                <a:latin typeface="Calibri"/>
              </a:rPr>
              <a:t>Cliquez pour modifier les styles du texte du masque</a:t>
            </a:r>
            <a:endParaRPr lang="en-US" sz="9270" b="0" u="none" strike="noStrike">
              <a:solidFill>
                <a:srgbClr val="000000"/>
              </a:solidFill>
              <a:effectLst/>
              <a:uFillTx/>
              <a:latin typeface="Arial"/>
            </a:endParaRPr>
          </a:p>
          <a:p>
            <a:pPr marL="2270520" lvl="1" indent="-756720" defTabSz="3027600">
              <a:lnSpc>
                <a:spcPct val="90000"/>
              </a:lnSpc>
              <a:spcBef>
                <a:spcPts val="1655"/>
              </a:spcBef>
              <a:buClr>
                <a:srgbClr val="FFFFFF"/>
              </a:buClr>
              <a:buFont typeface="Arial"/>
              <a:buChar char="•"/>
            </a:pPr>
            <a:r>
              <a:rPr lang="fr-FR" sz="7950" b="0" u="none" strike="noStrike">
                <a:solidFill>
                  <a:schemeClr val="lt1"/>
                </a:solidFill>
                <a:effectLst/>
                <a:uFillTx/>
                <a:latin typeface="Calibri"/>
              </a:rPr>
              <a:t>Deuxième niveau</a:t>
            </a:r>
            <a:endParaRPr lang="en-US" sz="7950" b="0" u="none" strike="noStrike">
              <a:solidFill>
                <a:srgbClr val="000000"/>
              </a:solidFill>
              <a:effectLst/>
              <a:uFillTx/>
              <a:latin typeface="Arial"/>
            </a:endParaRPr>
          </a:p>
          <a:p>
            <a:pPr marL="3784320" lvl="2" indent="-756720" defTabSz="3027600">
              <a:lnSpc>
                <a:spcPct val="90000"/>
              </a:lnSpc>
              <a:spcBef>
                <a:spcPts val="1655"/>
              </a:spcBef>
              <a:buClr>
                <a:srgbClr val="FFFFFF"/>
              </a:buClr>
              <a:buFont typeface="Arial"/>
              <a:buChar char="•"/>
            </a:pPr>
            <a:r>
              <a:rPr lang="fr-FR" sz="6619" b="0" u="none" strike="noStrike">
                <a:solidFill>
                  <a:schemeClr val="lt1"/>
                </a:solidFill>
                <a:effectLst/>
                <a:uFillTx/>
                <a:latin typeface="Calibri"/>
              </a:rPr>
              <a:t>Troisième niveau</a:t>
            </a:r>
            <a:endParaRPr lang="en-US" sz="6619" b="0" u="none" strike="noStrike">
              <a:solidFill>
                <a:srgbClr val="000000"/>
              </a:solidFill>
              <a:effectLst/>
              <a:uFillTx/>
              <a:latin typeface="Arial"/>
            </a:endParaRPr>
          </a:p>
          <a:p>
            <a:pPr marL="5298120" lvl="3" indent="-756720" defTabSz="3027600">
              <a:lnSpc>
                <a:spcPct val="90000"/>
              </a:lnSpc>
              <a:spcBef>
                <a:spcPts val="1655"/>
              </a:spcBef>
              <a:buClr>
                <a:srgbClr val="FFFFFF"/>
              </a:buClr>
              <a:buFont typeface="Arial"/>
              <a:buChar char="•"/>
            </a:pPr>
            <a:r>
              <a:rPr lang="fr-FR" sz="5960" b="0" u="none" strike="noStrike">
                <a:solidFill>
                  <a:schemeClr val="lt1"/>
                </a:solidFill>
                <a:effectLst/>
                <a:uFillTx/>
                <a:latin typeface="Calibri"/>
              </a:rPr>
              <a:t>Quatrième niveau</a:t>
            </a:r>
            <a:endParaRPr lang="en-US" sz="5960" b="0" u="none" strike="noStrike">
              <a:solidFill>
                <a:srgbClr val="000000"/>
              </a:solidFill>
              <a:effectLst/>
              <a:uFillTx/>
              <a:latin typeface="Arial"/>
            </a:endParaRPr>
          </a:p>
          <a:p>
            <a:pPr marL="6811920" lvl="4" indent="-756720" defTabSz="3027600">
              <a:lnSpc>
                <a:spcPct val="90000"/>
              </a:lnSpc>
              <a:spcBef>
                <a:spcPts val="1655"/>
              </a:spcBef>
              <a:buClr>
                <a:srgbClr val="FFFFFF"/>
              </a:buClr>
              <a:buFont typeface="Arial"/>
              <a:buChar char="•"/>
            </a:pPr>
            <a:r>
              <a:rPr lang="fr-FR" sz="5960" b="0" u="none" strike="noStrike">
                <a:solidFill>
                  <a:schemeClr val="lt1"/>
                </a:solidFill>
                <a:effectLst/>
                <a:uFillTx/>
                <a:latin typeface="Calibri"/>
              </a:rPr>
              <a:t>Cinquième niveau</a:t>
            </a:r>
            <a:endParaRPr lang="en-US" sz="5960" b="0" u="none" strike="noStrike">
              <a:solidFill>
                <a:srgbClr val="000000"/>
              </a:solidFill>
              <a:effectLst/>
              <a:uFillTx/>
              <a:latin typeface="Arial"/>
            </a:endParaRPr>
          </a:p>
        </p:txBody>
      </p:sp>
      <p:sp>
        <p:nvSpPr>
          <p:cNvPr id="26" name="PlaceHolder 6"/>
          <p:cNvSpPr>
            <a:spLocks noGrp="1"/>
          </p:cNvSpPr>
          <p:nvPr>
            <p:ph type="dt" idx="13"/>
          </p:nvPr>
        </p:nvSpPr>
        <p:spPr>
          <a:xfrm>
            <a:off x="2081520" y="39672720"/>
            <a:ext cx="6810480" cy="2277360"/>
          </a:xfrm>
          <a:prstGeom prst="rect">
            <a:avLst/>
          </a:prstGeom>
          <a:noFill/>
          <a:ln w="0">
            <a:noFill/>
          </a:ln>
        </p:spPr>
        <p:txBody>
          <a:bodyPr lIns="91440" tIns="45720" rIns="91440" bIns="45720" anchor="ctr">
            <a:noAutofit/>
          </a:bodyPr>
          <a:lstStyle>
            <a:lvl1pPr indent="0" defTabSz="457200">
              <a:lnSpc>
                <a:spcPct val="100000"/>
              </a:lnSpc>
              <a:buNone/>
              <a:tabLst>
                <a:tab pos="0" algn="l"/>
              </a:tabLst>
              <a:defRPr lang="fr-BE" sz="3970" b="0" u="none" strike="noStrike">
                <a:solidFill>
                  <a:schemeClr val="lt1">
                    <a:tint val="75000"/>
                  </a:schemeClr>
                </a:solidFill>
                <a:effectLst/>
                <a:uFillTx/>
                <a:latin typeface="Calibri"/>
              </a:defRPr>
            </a:lvl1pPr>
          </a:lstStyle>
          <a:p>
            <a:pPr indent="0" defTabSz="457200">
              <a:lnSpc>
                <a:spcPct val="100000"/>
              </a:lnSpc>
              <a:buNone/>
              <a:tabLst>
                <a:tab pos="0" algn="l"/>
              </a:tabLst>
            </a:pPr>
            <a:r>
              <a:rPr lang="fr-BE" sz="3970" b="0" u="none" strike="noStrike">
                <a:solidFill>
                  <a:schemeClr val="lt1">
                    <a:tint val="75000"/>
                  </a:schemeClr>
                </a:solidFill>
                <a:effectLst/>
                <a:uFillTx/>
                <a:latin typeface="Calibri"/>
              </a:rPr>
              <a:t>&lt;date/time&gt;</a:t>
            </a:r>
            <a:endParaRPr lang="en-US" sz="3970" b="0" u="none" strike="noStrike">
              <a:solidFill>
                <a:srgbClr val="000000"/>
              </a:solidFill>
              <a:effectLst/>
              <a:uFillTx/>
              <a:latin typeface="Times New Roman"/>
            </a:endParaRPr>
          </a:p>
        </p:txBody>
      </p:sp>
      <p:sp>
        <p:nvSpPr>
          <p:cNvPr id="27" name="PlaceHolder 7"/>
          <p:cNvSpPr>
            <a:spLocks noGrp="1"/>
          </p:cNvSpPr>
          <p:nvPr>
            <p:ph type="ftr" idx="14"/>
          </p:nvPr>
        </p:nvSpPr>
        <p:spPr>
          <a:xfrm>
            <a:off x="10028520" y="39672720"/>
            <a:ext cx="10216440" cy="2277360"/>
          </a:xfrm>
          <a:prstGeom prst="rect">
            <a:avLst/>
          </a:prstGeom>
          <a:noFill/>
          <a:ln w="0">
            <a:noFill/>
          </a:ln>
        </p:spPr>
        <p:txBody>
          <a:bodyPr lIns="91440" tIns="45720" rIns="91440" bIns="45720" anchor="ctr">
            <a:noAutofit/>
          </a:bodyPr>
          <a:lstStyle>
            <a:lvl1pPr indent="0" algn="ctr">
              <a:lnSpc>
                <a:spcPct val="100000"/>
              </a:lnSpc>
              <a:buNone/>
              <a:tabLst>
                <a:tab pos="0" algn="l"/>
              </a:tabLst>
              <a:defRPr lang="en-US" sz="1400" b="0" u="none" strike="noStrike">
                <a:solidFill>
                  <a:srgbClr val="000000"/>
                </a:solidFill>
                <a:effectLst/>
                <a:uFillTx/>
                <a:latin typeface="Times New Roman"/>
              </a:defRPr>
            </a:lvl1pPr>
          </a:lstStyle>
          <a:p>
            <a:pPr indent="0" algn="ctr">
              <a:lnSpc>
                <a:spcPct val="100000"/>
              </a:lnSpc>
              <a:buNone/>
              <a:tabLst>
                <a:tab pos="0" algn="l"/>
              </a:tabLst>
            </a:pPr>
            <a:r>
              <a:rPr lang="en-US" sz="1400" b="0" u="none" strike="noStrike">
                <a:solidFill>
                  <a:srgbClr val="000000"/>
                </a:solidFill>
                <a:effectLst/>
                <a:uFillTx/>
                <a:latin typeface="Times New Roman"/>
              </a:rPr>
              <a:t>&lt;footer&gt;</a:t>
            </a:r>
          </a:p>
        </p:txBody>
      </p:sp>
      <p:sp>
        <p:nvSpPr>
          <p:cNvPr id="28" name="PlaceHolder 8"/>
          <p:cNvSpPr>
            <a:spLocks noGrp="1"/>
          </p:cNvSpPr>
          <p:nvPr>
            <p:ph type="sldNum" idx="15"/>
          </p:nvPr>
        </p:nvSpPr>
        <p:spPr>
          <a:xfrm>
            <a:off x="21381840" y="39672720"/>
            <a:ext cx="6810480" cy="2277360"/>
          </a:xfrm>
          <a:prstGeom prst="rect">
            <a:avLst/>
          </a:prstGeom>
          <a:noFill/>
          <a:ln w="0">
            <a:noFill/>
          </a:ln>
        </p:spPr>
        <p:txBody>
          <a:bodyPr lIns="91440" tIns="45720" rIns="91440" bIns="45720" anchor="ctr">
            <a:noAutofit/>
          </a:bodyPr>
          <a:lstStyle>
            <a:lvl1pPr indent="0" algn="r" defTabSz="457200">
              <a:lnSpc>
                <a:spcPct val="100000"/>
              </a:lnSpc>
              <a:buNone/>
              <a:tabLst>
                <a:tab pos="0" algn="l"/>
              </a:tabLst>
              <a:defRPr lang="fr-BE" sz="3970" b="0" u="none" strike="noStrike">
                <a:solidFill>
                  <a:schemeClr val="lt1">
                    <a:tint val="75000"/>
                  </a:schemeClr>
                </a:solidFill>
                <a:effectLst/>
                <a:uFillTx/>
                <a:latin typeface="Calibri"/>
              </a:defRPr>
            </a:lvl1pPr>
          </a:lstStyle>
          <a:p>
            <a:pPr indent="0" algn="r" defTabSz="457200">
              <a:lnSpc>
                <a:spcPct val="100000"/>
              </a:lnSpc>
              <a:buNone/>
              <a:tabLst>
                <a:tab pos="0" algn="l"/>
              </a:tabLst>
            </a:pPr>
            <a:fld id="{04ABFB08-7958-40C0-A8A3-6254F5A74F97}" type="slidenum">
              <a:rPr lang="fr-BE" sz="3970" b="0" u="none" strike="noStrike">
                <a:solidFill>
                  <a:schemeClr val="lt1">
                    <a:tint val="75000"/>
                  </a:schemeClr>
                </a:solidFill>
                <a:effectLst/>
                <a:uFillTx/>
                <a:latin typeface="Calibri"/>
              </a:rPr>
              <a:t>‹N°›</a:t>
            </a:fld>
            <a:endParaRPr lang="en-US" sz="3970" b="0" u="none" strike="noStrike">
              <a:solidFill>
                <a:srgbClr val="000000"/>
              </a:solidFill>
              <a:effectLst/>
              <a:uFillTx/>
              <a:latin typeface="Times New Roman"/>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bg>
      <p:bgPr>
        <a:solidFill>
          <a:srgbClr val="CDD5DF"/>
        </a:solidFill>
        <a:effectLst/>
      </p:bgPr>
    </p:bg>
    <p:spTree>
      <p:nvGrpSpPr>
        <p:cNvPr id="1" name=""/>
        <p:cNvGrpSpPr/>
        <p:nvPr/>
      </p:nvGrpSpPr>
      <p:grpSpPr>
        <a:xfrm>
          <a:off x="0" y="0"/>
          <a:ext cx="0" cy="0"/>
          <a:chOff x="0" y="0"/>
          <a:chExt cx="0" cy="0"/>
        </a:xfrm>
      </p:grpSpPr>
      <p:sp>
        <p:nvSpPr>
          <p:cNvPr id="29" name="PlaceHolder 1"/>
          <p:cNvSpPr>
            <a:spLocks noGrp="1"/>
          </p:cNvSpPr>
          <p:nvPr>
            <p:ph type="title"/>
          </p:nvPr>
        </p:nvSpPr>
        <p:spPr>
          <a:xfrm>
            <a:off x="2081520" y="2278800"/>
            <a:ext cx="26110800" cy="8272080"/>
          </a:xfrm>
          <a:prstGeom prst="rect">
            <a:avLst/>
          </a:prstGeom>
          <a:noFill/>
          <a:ln w="0">
            <a:noFill/>
          </a:ln>
        </p:spPr>
        <p:txBody>
          <a:bodyPr lIns="91440" tIns="45720" rIns="91440" bIns="45720" anchor="ctr">
            <a:noAutofit/>
          </a:bodyPr>
          <a:lstStyle/>
          <a:p>
            <a:pPr indent="0" defTabSz="3027600">
              <a:lnSpc>
                <a:spcPct val="90000"/>
              </a:lnSpc>
              <a:buNone/>
              <a:tabLst>
                <a:tab pos="0" algn="l"/>
              </a:tabLst>
            </a:pPr>
            <a:r>
              <a:rPr lang="fr-FR" sz="14570" b="0" u="none" strike="noStrike">
                <a:solidFill>
                  <a:schemeClr val="lt1"/>
                </a:solidFill>
                <a:effectLst/>
                <a:uFillTx/>
                <a:latin typeface="Calibri Light"/>
              </a:rPr>
              <a:t>Modifiez le style du titre</a:t>
            </a:r>
            <a:endParaRPr lang="en-US" sz="14570" b="0" u="none" strike="noStrike">
              <a:solidFill>
                <a:srgbClr val="000000"/>
              </a:solidFill>
              <a:effectLst/>
              <a:uFillTx/>
              <a:latin typeface="Arial"/>
            </a:endParaRPr>
          </a:p>
        </p:txBody>
      </p:sp>
      <p:sp>
        <p:nvSpPr>
          <p:cNvPr id="30" name="PlaceHolder 2"/>
          <p:cNvSpPr>
            <a:spLocks noGrp="1"/>
          </p:cNvSpPr>
          <p:nvPr>
            <p:ph type="dt" idx="16"/>
          </p:nvPr>
        </p:nvSpPr>
        <p:spPr>
          <a:xfrm>
            <a:off x="2081520" y="39672720"/>
            <a:ext cx="6810480" cy="2277360"/>
          </a:xfrm>
          <a:prstGeom prst="rect">
            <a:avLst/>
          </a:prstGeom>
          <a:noFill/>
          <a:ln w="0">
            <a:noFill/>
          </a:ln>
        </p:spPr>
        <p:txBody>
          <a:bodyPr lIns="91440" tIns="45720" rIns="91440" bIns="45720" anchor="ctr">
            <a:noAutofit/>
          </a:bodyPr>
          <a:lstStyle>
            <a:lvl1pPr indent="0" defTabSz="457200">
              <a:lnSpc>
                <a:spcPct val="100000"/>
              </a:lnSpc>
              <a:buNone/>
              <a:tabLst>
                <a:tab pos="0" algn="l"/>
              </a:tabLst>
              <a:defRPr lang="fr-BE" sz="3970" b="0" u="none" strike="noStrike">
                <a:solidFill>
                  <a:schemeClr val="lt1">
                    <a:tint val="75000"/>
                  </a:schemeClr>
                </a:solidFill>
                <a:effectLst/>
                <a:uFillTx/>
                <a:latin typeface="Calibri"/>
              </a:defRPr>
            </a:lvl1pPr>
          </a:lstStyle>
          <a:p>
            <a:pPr indent="0" defTabSz="457200">
              <a:lnSpc>
                <a:spcPct val="100000"/>
              </a:lnSpc>
              <a:buNone/>
              <a:tabLst>
                <a:tab pos="0" algn="l"/>
              </a:tabLst>
            </a:pPr>
            <a:r>
              <a:rPr lang="fr-BE" sz="3970" b="0" u="none" strike="noStrike">
                <a:solidFill>
                  <a:schemeClr val="lt1">
                    <a:tint val="75000"/>
                  </a:schemeClr>
                </a:solidFill>
                <a:effectLst/>
                <a:uFillTx/>
                <a:latin typeface="Calibri"/>
              </a:rPr>
              <a:t>&lt;date/time&gt;</a:t>
            </a:r>
            <a:endParaRPr lang="en-US" sz="3970" b="0" u="none" strike="noStrike">
              <a:solidFill>
                <a:srgbClr val="000000"/>
              </a:solidFill>
              <a:effectLst/>
              <a:uFillTx/>
              <a:latin typeface="Times New Roman"/>
            </a:endParaRPr>
          </a:p>
        </p:txBody>
      </p:sp>
      <p:sp>
        <p:nvSpPr>
          <p:cNvPr id="31" name="PlaceHolder 3"/>
          <p:cNvSpPr>
            <a:spLocks noGrp="1"/>
          </p:cNvSpPr>
          <p:nvPr>
            <p:ph type="ftr" idx="17"/>
          </p:nvPr>
        </p:nvSpPr>
        <p:spPr>
          <a:xfrm>
            <a:off x="10028520" y="39672720"/>
            <a:ext cx="10216440" cy="2277360"/>
          </a:xfrm>
          <a:prstGeom prst="rect">
            <a:avLst/>
          </a:prstGeom>
          <a:noFill/>
          <a:ln w="0">
            <a:noFill/>
          </a:ln>
        </p:spPr>
        <p:txBody>
          <a:bodyPr lIns="91440" tIns="45720" rIns="91440" bIns="45720" anchor="ctr">
            <a:noAutofit/>
          </a:bodyPr>
          <a:lstStyle>
            <a:lvl1pPr indent="0" algn="ctr">
              <a:lnSpc>
                <a:spcPct val="100000"/>
              </a:lnSpc>
              <a:buNone/>
              <a:tabLst>
                <a:tab pos="0" algn="l"/>
              </a:tabLst>
              <a:defRPr lang="en-US" sz="1400" b="0" u="none" strike="noStrike">
                <a:solidFill>
                  <a:srgbClr val="000000"/>
                </a:solidFill>
                <a:effectLst/>
                <a:uFillTx/>
                <a:latin typeface="Times New Roman"/>
              </a:defRPr>
            </a:lvl1pPr>
          </a:lstStyle>
          <a:p>
            <a:pPr indent="0" algn="ctr">
              <a:lnSpc>
                <a:spcPct val="100000"/>
              </a:lnSpc>
              <a:buNone/>
              <a:tabLst>
                <a:tab pos="0" algn="l"/>
              </a:tabLst>
            </a:pPr>
            <a:r>
              <a:rPr lang="en-US" sz="1400" b="0" u="none" strike="noStrike">
                <a:solidFill>
                  <a:srgbClr val="000000"/>
                </a:solidFill>
                <a:effectLst/>
                <a:uFillTx/>
                <a:latin typeface="Times New Roman"/>
              </a:rPr>
              <a:t>&lt;footer&gt;</a:t>
            </a:r>
          </a:p>
        </p:txBody>
      </p:sp>
      <p:sp>
        <p:nvSpPr>
          <p:cNvPr id="32" name="PlaceHolder 4"/>
          <p:cNvSpPr>
            <a:spLocks noGrp="1"/>
          </p:cNvSpPr>
          <p:nvPr>
            <p:ph type="sldNum" idx="18"/>
          </p:nvPr>
        </p:nvSpPr>
        <p:spPr>
          <a:xfrm>
            <a:off x="21381840" y="39672720"/>
            <a:ext cx="6810480" cy="2277360"/>
          </a:xfrm>
          <a:prstGeom prst="rect">
            <a:avLst/>
          </a:prstGeom>
          <a:noFill/>
          <a:ln w="0">
            <a:noFill/>
          </a:ln>
        </p:spPr>
        <p:txBody>
          <a:bodyPr lIns="91440" tIns="45720" rIns="91440" bIns="45720" anchor="ctr">
            <a:noAutofit/>
          </a:bodyPr>
          <a:lstStyle>
            <a:lvl1pPr indent="0" algn="r" defTabSz="457200">
              <a:lnSpc>
                <a:spcPct val="100000"/>
              </a:lnSpc>
              <a:buNone/>
              <a:tabLst>
                <a:tab pos="0" algn="l"/>
              </a:tabLst>
              <a:defRPr lang="fr-BE" sz="3970" b="0" u="none" strike="noStrike">
                <a:solidFill>
                  <a:schemeClr val="lt1">
                    <a:tint val="75000"/>
                  </a:schemeClr>
                </a:solidFill>
                <a:effectLst/>
                <a:uFillTx/>
                <a:latin typeface="Calibri"/>
              </a:defRPr>
            </a:lvl1pPr>
          </a:lstStyle>
          <a:p>
            <a:pPr indent="0" algn="r" defTabSz="457200">
              <a:lnSpc>
                <a:spcPct val="100000"/>
              </a:lnSpc>
              <a:buNone/>
              <a:tabLst>
                <a:tab pos="0" algn="l"/>
              </a:tabLst>
            </a:pPr>
            <a:fld id="{736603A1-1C07-4EA1-8E64-FBDED74F0072}" type="slidenum">
              <a:rPr lang="fr-BE" sz="3970" b="0" u="none" strike="noStrike">
                <a:solidFill>
                  <a:schemeClr val="lt1">
                    <a:tint val="75000"/>
                  </a:schemeClr>
                </a:solidFill>
                <a:effectLst/>
                <a:uFillTx/>
                <a:latin typeface="Calibri"/>
              </a:rPr>
              <a:t>‹N°›</a:t>
            </a:fld>
            <a:endParaRPr lang="en-US" sz="3970" b="0" u="none" strike="noStrike">
              <a:solidFill>
                <a:srgbClr val="000000"/>
              </a:solidFill>
              <a:effectLst/>
              <a:uFillTx/>
              <a:latin typeface="Times New Roman"/>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bg>
      <p:bgPr>
        <a:solidFill>
          <a:srgbClr val="CDD5DF"/>
        </a:solidFill>
        <a:effectLst/>
      </p:bgPr>
    </p:bg>
    <p:spTree>
      <p:nvGrpSpPr>
        <p:cNvPr id="1" name=""/>
        <p:cNvGrpSpPr/>
        <p:nvPr/>
      </p:nvGrpSpPr>
      <p:grpSpPr>
        <a:xfrm>
          <a:off x="0" y="0"/>
          <a:ext cx="0" cy="0"/>
          <a:chOff x="0" y="0"/>
          <a:chExt cx="0" cy="0"/>
        </a:xfrm>
      </p:grpSpPr>
      <p:sp>
        <p:nvSpPr>
          <p:cNvPr id="33" name="PlaceHolder 1"/>
          <p:cNvSpPr>
            <a:spLocks noGrp="1"/>
          </p:cNvSpPr>
          <p:nvPr>
            <p:ph type="dt" idx="19"/>
          </p:nvPr>
        </p:nvSpPr>
        <p:spPr>
          <a:xfrm>
            <a:off x="2081520" y="39672720"/>
            <a:ext cx="6810480" cy="2277360"/>
          </a:xfrm>
          <a:prstGeom prst="rect">
            <a:avLst/>
          </a:prstGeom>
          <a:noFill/>
          <a:ln w="0">
            <a:noFill/>
          </a:ln>
        </p:spPr>
        <p:txBody>
          <a:bodyPr lIns="91440" tIns="45720" rIns="91440" bIns="45720" anchor="ctr">
            <a:noAutofit/>
          </a:bodyPr>
          <a:lstStyle>
            <a:lvl1pPr indent="0" defTabSz="457200">
              <a:lnSpc>
                <a:spcPct val="100000"/>
              </a:lnSpc>
              <a:buNone/>
              <a:tabLst>
                <a:tab pos="0" algn="l"/>
              </a:tabLst>
              <a:defRPr lang="fr-BE" sz="3970" b="0" u="none" strike="noStrike">
                <a:solidFill>
                  <a:schemeClr val="lt1">
                    <a:tint val="75000"/>
                  </a:schemeClr>
                </a:solidFill>
                <a:effectLst/>
                <a:uFillTx/>
                <a:latin typeface="Calibri"/>
              </a:defRPr>
            </a:lvl1pPr>
          </a:lstStyle>
          <a:p>
            <a:pPr indent="0" defTabSz="457200">
              <a:lnSpc>
                <a:spcPct val="100000"/>
              </a:lnSpc>
              <a:buNone/>
              <a:tabLst>
                <a:tab pos="0" algn="l"/>
              </a:tabLst>
            </a:pPr>
            <a:r>
              <a:rPr lang="fr-BE" sz="3970" b="0" u="none" strike="noStrike">
                <a:solidFill>
                  <a:schemeClr val="lt1">
                    <a:tint val="75000"/>
                  </a:schemeClr>
                </a:solidFill>
                <a:effectLst/>
                <a:uFillTx/>
                <a:latin typeface="Calibri"/>
              </a:rPr>
              <a:t>&lt;date/time&gt;</a:t>
            </a:r>
            <a:endParaRPr lang="en-US" sz="3970" b="0" u="none" strike="noStrike">
              <a:solidFill>
                <a:srgbClr val="000000"/>
              </a:solidFill>
              <a:effectLst/>
              <a:uFillTx/>
              <a:latin typeface="Times New Roman"/>
            </a:endParaRPr>
          </a:p>
        </p:txBody>
      </p:sp>
      <p:sp>
        <p:nvSpPr>
          <p:cNvPr id="34" name="PlaceHolder 2"/>
          <p:cNvSpPr>
            <a:spLocks noGrp="1"/>
          </p:cNvSpPr>
          <p:nvPr>
            <p:ph type="ftr" idx="20"/>
          </p:nvPr>
        </p:nvSpPr>
        <p:spPr>
          <a:xfrm>
            <a:off x="10028520" y="39672720"/>
            <a:ext cx="10216440" cy="2277360"/>
          </a:xfrm>
          <a:prstGeom prst="rect">
            <a:avLst/>
          </a:prstGeom>
          <a:noFill/>
          <a:ln w="0">
            <a:noFill/>
          </a:ln>
        </p:spPr>
        <p:txBody>
          <a:bodyPr lIns="91440" tIns="45720" rIns="91440" bIns="45720" anchor="ctr">
            <a:noAutofit/>
          </a:bodyPr>
          <a:lstStyle>
            <a:lvl1pPr indent="0" algn="ctr">
              <a:lnSpc>
                <a:spcPct val="100000"/>
              </a:lnSpc>
              <a:buNone/>
              <a:tabLst>
                <a:tab pos="0" algn="l"/>
              </a:tabLst>
              <a:defRPr lang="en-US" sz="1400" b="0" u="none" strike="noStrike">
                <a:solidFill>
                  <a:srgbClr val="000000"/>
                </a:solidFill>
                <a:effectLst/>
                <a:uFillTx/>
                <a:latin typeface="Times New Roman"/>
              </a:defRPr>
            </a:lvl1pPr>
          </a:lstStyle>
          <a:p>
            <a:pPr indent="0" algn="ctr">
              <a:lnSpc>
                <a:spcPct val="100000"/>
              </a:lnSpc>
              <a:buNone/>
              <a:tabLst>
                <a:tab pos="0" algn="l"/>
              </a:tabLst>
            </a:pPr>
            <a:r>
              <a:rPr lang="en-US" sz="1400" b="0" u="none" strike="noStrike">
                <a:solidFill>
                  <a:srgbClr val="000000"/>
                </a:solidFill>
                <a:effectLst/>
                <a:uFillTx/>
                <a:latin typeface="Times New Roman"/>
              </a:rPr>
              <a:t>&lt;footer&gt;</a:t>
            </a:r>
          </a:p>
        </p:txBody>
      </p:sp>
      <p:sp>
        <p:nvSpPr>
          <p:cNvPr id="35" name="PlaceHolder 3"/>
          <p:cNvSpPr>
            <a:spLocks noGrp="1"/>
          </p:cNvSpPr>
          <p:nvPr>
            <p:ph type="sldNum" idx="21"/>
          </p:nvPr>
        </p:nvSpPr>
        <p:spPr>
          <a:xfrm>
            <a:off x="21381840" y="39672720"/>
            <a:ext cx="6810480" cy="2277360"/>
          </a:xfrm>
          <a:prstGeom prst="rect">
            <a:avLst/>
          </a:prstGeom>
          <a:noFill/>
          <a:ln w="0">
            <a:noFill/>
          </a:ln>
        </p:spPr>
        <p:txBody>
          <a:bodyPr lIns="91440" tIns="45720" rIns="91440" bIns="45720" anchor="ctr">
            <a:noAutofit/>
          </a:bodyPr>
          <a:lstStyle>
            <a:lvl1pPr indent="0" algn="r" defTabSz="457200">
              <a:lnSpc>
                <a:spcPct val="100000"/>
              </a:lnSpc>
              <a:buNone/>
              <a:tabLst>
                <a:tab pos="0" algn="l"/>
              </a:tabLst>
              <a:defRPr lang="fr-BE" sz="3970" b="0" u="none" strike="noStrike">
                <a:solidFill>
                  <a:schemeClr val="lt1">
                    <a:tint val="75000"/>
                  </a:schemeClr>
                </a:solidFill>
                <a:effectLst/>
                <a:uFillTx/>
                <a:latin typeface="Calibri"/>
              </a:defRPr>
            </a:lvl1pPr>
          </a:lstStyle>
          <a:p>
            <a:pPr indent="0" algn="r" defTabSz="457200">
              <a:lnSpc>
                <a:spcPct val="100000"/>
              </a:lnSpc>
              <a:buNone/>
              <a:tabLst>
                <a:tab pos="0" algn="l"/>
              </a:tabLst>
            </a:pPr>
            <a:fld id="{1F4BB9D6-6A29-4ECB-8EDB-BF1CE8D4002F}" type="slidenum">
              <a:rPr lang="fr-BE" sz="3970" b="0" u="none" strike="noStrike">
                <a:solidFill>
                  <a:schemeClr val="lt1">
                    <a:tint val="75000"/>
                  </a:schemeClr>
                </a:solidFill>
                <a:effectLst/>
                <a:uFillTx/>
                <a:latin typeface="Calibri"/>
              </a:rPr>
              <a:t>‹N°›</a:t>
            </a:fld>
            <a:endParaRPr lang="en-US" sz="3970" b="0" u="none" strike="noStrike">
              <a:solidFill>
                <a:srgbClr val="000000"/>
              </a:solidFill>
              <a:effectLst/>
              <a:uFillTx/>
              <a:latin typeface="Times New Roman"/>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Contenu avec légende">
    <p:bg>
      <p:bgPr>
        <a:solidFill>
          <a:srgbClr val="CDD5DF"/>
        </a:solidFill>
        <a:effectLst/>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2085480" y="2853720"/>
            <a:ext cx="9763200" cy="9986040"/>
          </a:xfrm>
          <a:prstGeom prst="rect">
            <a:avLst/>
          </a:prstGeom>
          <a:noFill/>
          <a:ln w="0">
            <a:noFill/>
          </a:ln>
        </p:spPr>
        <p:txBody>
          <a:bodyPr lIns="91440" tIns="45720" rIns="91440" bIns="45720" anchor="b">
            <a:noAutofit/>
          </a:bodyPr>
          <a:lstStyle/>
          <a:p>
            <a:pPr indent="0" defTabSz="3027600">
              <a:lnSpc>
                <a:spcPct val="90000"/>
              </a:lnSpc>
              <a:buNone/>
              <a:tabLst>
                <a:tab pos="0" algn="l"/>
              </a:tabLst>
            </a:pPr>
            <a:r>
              <a:rPr lang="fr-FR" sz="10600" b="0" u="none" strike="noStrike">
                <a:solidFill>
                  <a:schemeClr val="lt1"/>
                </a:solidFill>
                <a:effectLst/>
                <a:uFillTx/>
                <a:latin typeface="Calibri Light"/>
              </a:rPr>
              <a:t>Modifiez le style du titre</a:t>
            </a:r>
            <a:endParaRPr lang="en-US" sz="10600" b="0" u="none" strike="noStrike">
              <a:solidFill>
                <a:srgbClr val="000000"/>
              </a:solidFill>
              <a:effectLst/>
              <a:uFillTx/>
              <a:latin typeface="Arial"/>
            </a:endParaRPr>
          </a:p>
        </p:txBody>
      </p:sp>
      <p:sp>
        <p:nvSpPr>
          <p:cNvPr id="37" name="PlaceHolder 2"/>
          <p:cNvSpPr>
            <a:spLocks noGrp="1"/>
          </p:cNvSpPr>
          <p:nvPr>
            <p:ph type="body"/>
          </p:nvPr>
        </p:nvSpPr>
        <p:spPr>
          <a:xfrm>
            <a:off x="12871080" y="6162840"/>
            <a:ext cx="15325560" cy="30417120"/>
          </a:xfrm>
          <a:prstGeom prst="rect">
            <a:avLst/>
          </a:prstGeom>
          <a:noFill/>
          <a:ln w="0">
            <a:noFill/>
          </a:ln>
        </p:spPr>
        <p:txBody>
          <a:bodyPr lIns="91440" tIns="45720" rIns="91440" bIns="45720" anchor="t">
            <a:noAutofit/>
          </a:bodyPr>
          <a:lstStyle/>
          <a:p>
            <a:pPr marL="756720" indent="-756720" defTabSz="3027600">
              <a:lnSpc>
                <a:spcPct val="90000"/>
              </a:lnSpc>
              <a:spcBef>
                <a:spcPts val="3311"/>
              </a:spcBef>
              <a:buClr>
                <a:srgbClr val="FFFFFF"/>
              </a:buClr>
              <a:buFont typeface="Arial"/>
              <a:buChar char="•"/>
            </a:pPr>
            <a:r>
              <a:rPr lang="fr-FR" sz="10600" b="0" u="none" strike="noStrike">
                <a:solidFill>
                  <a:schemeClr val="lt1"/>
                </a:solidFill>
                <a:effectLst/>
                <a:uFillTx/>
                <a:latin typeface="Calibri"/>
              </a:rPr>
              <a:t>Cliquez pour modifier les styles du texte du masque</a:t>
            </a:r>
            <a:endParaRPr lang="en-US" sz="10600" b="0" u="none" strike="noStrike">
              <a:solidFill>
                <a:srgbClr val="000000"/>
              </a:solidFill>
              <a:effectLst/>
              <a:uFillTx/>
              <a:latin typeface="Arial"/>
            </a:endParaRPr>
          </a:p>
          <a:p>
            <a:pPr marL="2270520" lvl="1" indent="-756720" defTabSz="3027600">
              <a:lnSpc>
                <a:spcPct val="90000"/>
              </a:lnSpc>
              <a:spcBef>
                <a:spcPts val="1655"/>
              </a:spcBef>
              <a:buClr>
                <a:srgbClr val="FFFFFF"/>
              </a:buClr>
              <a:buFont typeface="Arial"/>
              <a:buChar char="•"/>
            </a:pPr>
            <a:r>
              <a:rPr lang="fr-FR" sz="9270" b="0" u="none" strike="noStrike">
                <a:solidFill>
                  <a:schemeClr val="lt1"/>
                </a:solidFill>
                <a:effectLst/>
                <a:uFillTx/>
                <a:latin typeface="Calibri"/>
              </a:rPr>
              <a:t>Deuxième niveau</a:t>
            </a:r>
            <a:endParaRPr lang="en-US" sz="9270" b="0" u="none" strike="noStrike">
              <a:solidFill>
                <a:srgbClr val="000000"/>
              </a:solidFill>
              <a:effectLst/>
              <a:uFillTx/>
              <a:latin typeface="Arial"/>
            </a:endParaRPr>
          </a:p>
          <a:p>
            <a:pPr marL="3784320" lvl="2" indent="-756720" defTabSz="3027600">
              <a:lnSpc>
                <a:spcPct val="90000"/>
              </a:lnSpc>
              <a:spcBef>
                <a:spcPts val="1655"/>
              </a:spcBef>
              <a:buClr>
                <a:srgbClr val="FFFFFF"/>
              </a:buClr>
              <a:buFont typeface="Arial"/>
              <a:buChar char="•"/>
            </a:pPr>
            <a:r>
              <a:rPr lang="fr-FR" sz="7950" b="0" u="none" strike="noStrike">
                <a:solidFill>
                  <a:schemeClr val="lt1"/>
                </a:solidFill>
                <a:effectLst/>
                <a:uFillTx/>
                <a:latin typeface="Calibri"/>
              </a:rPr>
              <a:t>Troisième niveau</a:t>
            </a:r>
            <a:endParaRPr lang="en-US" sz="7950" b="0" u="none" strike="noStrike">
              <a:solidFill>
                <a:srgbClr val="000000"/>
              </a:solidFill>
              <a:effectLst/>
              <a:uFillTx/>
              <a:latin typeface="Arial"/>
            </a:endParaRPr>
          </a:p>
          <a:p>
            <a:pPr marL="5298120" lvl="3" indent="-756720" defTabSz="3027600">
              <a:lnSpc>
                <a:spcPct val="90000"/>
              </a:lnSpc>
              <a:spcBef>
                <a:spcPts val="1655"/>
              </a:spcBef>
              <a:buClr>
                <a:srgbClr val="FFFFFF"/>
              </a:buClr>
              <a:buFont typeface="Arial"/>
              <a:buChar char="•"/>
            </a:pPr>
            <a:r>
              <a:rPr lang="fr-FR" sz="6619" b="0" u="none" strike="noStrike">
                <a:solidFill>
                  <a:schemeClr val="lt1"/>
                </a:solidFill>
                <a:effectLst/>
                <a:uFillTx/>
                <a:latin typeface="Calibri"/>
              </a:rPr>
              <a:t>Quatrième niveau</a:t>
            </a:r>
            <a:endParaRPr lang="en-US" sz="6619" b="0" u="none" strike="noStrike">
              <a:solidFill>
                <a:srgbClr val="000000"/>
              </a:solidFill>
              <a:effectLst/>
              <a:uFillTx/>
              <a:latin typeface="Arial"/>
            </a:endParaRPr>
          </a:p>
          <a:p>
            <a:pPr marL="6811920" lvl="4" indent="-756720" defTabSz="3027600">
              <a:lnSpc>
                <a:spcPct val="90000"/>
              </a:lnSpc>
              <a:spcBef>
                <a:spcPts val="1655"/>
              </a:spcBef>
              <a:buClr>
                <a:srgbClr val="FFFFFF"/>
              </a:buClr>
              <a:buFont typeface="Arial"/>
              <a:buChar char="•"/>
            </a:pPr>
            <a:r>
              <a:rPr lang="fr-FR" sz="6619" b="0" u="none" strike="noStrike">
                <a:solidFill>
                  <a:schemeClr val="lt1"/>
                </a:solidFill>
                <a:effectLst/>
                <a:uFillTx/>
                <a:latin typeface="Calibri"/>
              </a:rPr>
              <a:t>Cinquième niveau</a:t>
            </a:r>
            <a:endParaRPr lang="en-US" sz="6619" b="0" u="none" strike="noStrike">
              <a:solidFill>
                <a:srgbClr val="000000"/>
              </a:solidFill>
              <a:effectLst/>
              <a:uFillTx/>
              <a:latin typeface="Arial"/>
            </a:endParaRPr>
          </a:p>
        </p:txBody>
      </p:sp>
      <p:sp>
        <p:nvSpPr>
          <p:cNvPr id="38" name="PlaceHolder 3"/>
          <p:cNvSpPr>
            <a:spLocks noGrp="1"/>
          </p:cNvSpPr>
          <p:nvPr>
            <p:ph type="body"/>
          </p:nvPr>
        </p:nvSpPr>
        <p:spPr>
          <a:xfrm>
            <a:off x="2085480" y="12841200"/>
            <a:ext cx="9763200" cy="23788440"/>
          </a:xfrm>
          <a:prstGeom prst="rect">
            <a:avLst/>
          </a:prstGeom>
          <a:noFill/>
          <a:ln w="0">
            <a:noFill/>
          </a:ln>
        </p:spPr>
        <p:txBody>
          <a:bodyPr lIns="91440" tIns="45720" rIns="91440" bIns="45720" anchor="t">
            <a:noAutofit/>
          </a:bodyPr>
          <a:lstStyle/>
          <a:p>
            <a:pPr indent="0" defTabSz="3027600">
              <a:lnSpc>
                <a:spcPct val="90000"/>
              </a:lnSpc>
              <a:spcBef>
                <a:spcPts val="3311"/>
              </a:spcBef>
              <a:buNone/>
              <a:tabLst>
                <a:tab pos="0" algn="l"/>
              </a:tabLst>
            </a:pPr>
            <a:r>
              <a:rPr lang="fr-FR" sz="5300" b="0" u="none" strike="noStrike">
                <a:solidFill>
                  <a:schemeClr val="lt1"/>
                </a:solidFill>
                <a:effectLst/>
                <a:uFillTx/>
                <a:latin typeface="Calibri"/>
              </a:rPr>
              <a:t>Cliquez pour modifier les styles du texte du masque</a:t>
            </a:r>
            <a:endParaRPr lang="en-US" sz="5300" b="0" u="none" strike="noStrike">
              <a:solidFill>
                <a:srgbClr val="000000"/>
              </a:solidFill>
              <a:effectLst/>
              <a:uFillTx/>
              <a:latin typeface="Arial"/>
            </a:endParaRPr>
          </a:p>
        </p:txBody>
      </p:sp>
      <p:sp>
        <p:nvSpPr>
          <p:cNvPr id="39" name="PlaceHolder 4"/>
          <p:cNvSpPr>
            <a:spLocks noGrp="1"/>
          </p:cNvSpPr>
          <p:nvPr>
            <p:ph type="dt" idx="22"/>
          </p:nvPr>
        </p:nvSpPr>
        <p:spPr>
          <a:xfrm>
            <a:off x="2081520" y="39672720"/>
            <a:ext cx="6810480" cy="2277360"/>
          </a:xfrm>
          <a:prstGeom prst="rect">
            <a:avLst/>
          </a:prstGeom>
          <a:noFill/>
          <a:ln w="0">
            <a:noFill/>
          </a:ln>
        </p:spPr>
        <p:txBody>
          <a:bodyPr lIns="91440" tIns="45720" rIns="91440" bIns="45720" anchor="ctr">
            <a:noAutofit/>
          </a:bodyPr>
          <a:lstStyle>
            <a:lvl1pPr indent="0" defTabSz="457200">
              <a:lnSpc>
                <a:spcPct val="100000"/>
              </a:lnSpc>
              <a:buNone/>
              <a:tabLst>
                <a:tab pos="0" algn="l"/>
              </a:tabLst>
              <a:defRPr lang="fr-BE" sz="3970" b="0" u="none" strike="noStrike">
                <a:solidFill>
                  <a:schemeClr val="lt1">
                    <a:tint val="75000"/>
                  </a:schemeClr>
                </a:solidFill>
                <a:effectLst/>
                <a:uFillTx/>
                <a:latin typeface="Calibri"/>
              </a:defRPr>
            </a:lvl1pPr>
          </a:lstStyle>
          <a:p>
            <a:pPr indent="0" defTabSz="457200">
              <a:lnSpc>
                <a:spcPct val="100000"/>
              </a:lnSpc>
              <a:buNone/>
              <a:tabLst>
                <a:tab pos="0" algn="l"/>
              </a:tabLst>
            </a:pPr>
            <a:r>
              <a:rPr lang="fr-BE" sz="3970" b="0" u="none" strike="noStrike">
                <a:solidFill>
                  <a:schemeClr val="lt1">
                    <a:tint val="75000"/>
                  </a:schemeClr>
                </a:solidFill>
                <a:effectLst/>
                <a:uFillTx/>
                <a:latin typeface="Calibri"/>
              </a:rPr>
              <a:t>&lt;date/time&gt;</a:t>
            </a:r>
            <a:endParaRPr lang="en-US" sz="3970" b="0" u="none" strike="noStrike">
              <a:solidFill>
                <a:srgbClr val="000000"/>
              </a:solidFill>
              <a:effectLst/>
              <a:uFillTx/>
              <a:latin typeface="Times New Roman"/>
            </a:endParaRPr>
          </a:p>
        </p:txBody>
      </p:sp>
      <p:sp>
        <p:nvSpPr>
          <p:cNvPr id="40" name="PlaceHolder 5"/>
          <p:cNvSpPr>
            <a:spLocks noGrp="1"/>
          </p:cNvSpPr>
          <p:nvPr>
            <p:ph type="ftr" idx="23"/>
          </p:nvPr>
        </p:nvSpPr>
        <p:spPr>
          <a:xfrm>
            <a:off x="10028520" y="39672720"/>
            <a:ext cx="10216440" cy="2277360"/>
          </a:xfrm>
          <a:prstGeom prst="rect">
            <a:avLst/>
          </a:prstGeom>
          <a:noFill/>
          <a:ln w="0">
            <a:noFill/>
          </a:ln>
        </p:spPr>
        <p:txBody>
          <a:bodyPr lIns="91440" tIns="45720" rIns="91440" bIns="45720" anchor="ctr">
            <a:noAutofit/>
          </a:bodyPr>
          <a:lstStyle>
            <a:lvl1pPr indent="0" algn="ctr">
              <a:lnSpc>
                <a:spcPct val="100000"/>
              </a:lnSpc>
              <a:buNone/>
              <a:tabLst>
                <a:tab pos="0" algn="l"/>
              </a:tabLst>
              <a:defRPr lang="en-US" sz="1400" b="0" u="none" strike="noStrike">
                <a:solidFill>
                  <a:srgbClr val="000000"/>
                </a:solidFill>
                <a:effectLst/>
                <a:uFillTx/>
                <a:latin typeface="Times New Roman"/>
              </a:defRPr>
            </a:lvl1pPr>
          </a:lstStyle>
          <a:p>
            <a:pPr indent="0" algn="ctr">
              <a:lnSpc>
                <a:spcPct val="100000"/>
              </a:lnSpc>
              <a:buNone/>
              <a:tabLst>
                <a:tab pos="0" algn="l"/>
              </a:tabLst>
            </a:pPr>
            <a:r>
              <a:rPr lang="en-US" sz="1400" b="0" u="none" strike="noStrike">
                <a:solidFill>
                  <a:srgbClr val="000000"/>
                </a:solidFill>
                <a:effectLst/>
                <a:uFillTx/>
                <a:latin typeface="Times New Roman"/>
              </a:rPr>
              <a:t>&lt;footer&gt;</a:t>
            </a:r>
          </a:p>
        </p:txBody>
      </p:sp>
      <p:sp>
        <p:nvSpPr>
          <p:cNvPr id="41" name="PlaceHolder 6"/>
          <p:cNvSpPr>
            <a:spLocks noGrp="1"/>
          </p:cNvSpPr>
          <p:nvPr>
            <p:ph type="sldNum" idx="24"/>
          </p:nvPr>
        </p:nvSpPr>
        <p:spPr>
          <a:xfrm>
            <a:off x="21381840" y="39672720"/>
            <a:ext cx="6810480" cy="2277360"/>
          </a:xfrm>
          <a:prstGeom prst="rect">
            <a:avLst/>
          </a:prstGeom>
          <a:noFill/>
          <a:ln w="0">
            <a:noFill/>
          </a:ln>
        </p:spPr>
        <p:txBody>
          <a:bodyPr lIns="91440" tIns="45720" rIns="91440" bIns="45720" anchor="ctr">
            <a:noAutofit/>
          </a:bodyPr>
          <a:lstStyle>
            <a:lvl1pPr indent="0" algn="r" defTabSz="457200">
              <a:lnSpc>
                <a:spcPct val="100000"/>
              </a:lnSpc>
              <a:buNone/>
              <a:tabLst>
                <a:tab pos="0" algn="l"/>
              </a:tabLst>
              <a:defRPr lang="fr-BE" sz="3970" b="0" u="none" strike="noStrike">
                <a:solidFill>
                  <a:schemeClr val="lt1">
                    <a:tint val="75000"/>
                  </a:schemeClr>
                </a:solidFill>
                <a:effectLst/>
                <a:uFillTx/>
                <a:latin typeface="Calibri"/>
              </a:defRPr>
            </a:lvl1pPr>
          </a:lstStyle>
          <a:p>
            <a:pPr indent="0" algn="r" defTabSz="457200">
              <a:lnSpc>
                <a:spcPct val="100000"/>
              </a:lnSpc>
              <a:buNone/>
              <a:tabLst>
                <a:tab pos="0" algn="l"/>
              </a:tabLst>
            </a:pPr>
            <a:fld id="{9CB3B451-5B37-4E64-81B8-128621FEE78B}" type="slidenum">
              <a:rPr lang="fr-BE" sz="3970" b="0" u="none" strike="noStrike">
                <a:solidFill>
                  <a:schemeClr val="lt1">
                    <a:tint val="75000"/>
                  </a:schemeClr>
                </a:solidFill>
                <a:effectLst/>
                <a:uFillTx/>
                <a:latin typeface="Calibri"/>
              </a:rPr>
              <a:t>‹N°›</a:t>
            </a:fld>
            <a:endParaRPr lang="en-US" sz="3970" b="0" u="none" strike="noStrike">
              <a:solidFill>
                <a:srgbClr val="000000"/>
              </a:solidFill>
              <a:effectLst/>
              <a:uFillTx/>
              <a:latin typeface="Times New Roman"/>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Image avec légende">
    <p:bg>
      <p:bgPr>
        <a:solidFill>
          <a:srgbClr val="CDD5DF"/>
        </a:solidFill>
        <a:effectLst/>
      </p:bgPr>
    </p:bg>
    <p:spTree>
      <p:nvGrpSpPr>
        <p:cNvPr id="1" name=""/>
        <p:cNvGrpSpPr/>
        <p:nvPr/>
      </p:nvGrpSpPr>
      <p:grpSpPr>
        <a:xfrm>
          <a:off x="0" y="0"/>
          <a:ext cx="0" cy="0"/>
          <a:chOff x="0" y="0"/>
          <a:chExt cx="0" cy="0"/>
        </a:xfrm>
      </p:grpSpPr>
      <p:sp>
        <p:nvSpPr>
          <p:cNvPr id="42" name="PlaceHolder 1"/>
          <p:cNvSpPr>
            <a:spLocks noGrp="1"/>
          </p:cNvSpPr>
          <p:nvPr>
            <p:ph type="title"/>
          </p:nvPr>
        </p:nvSpPr>
        <p:spPr>
          <a:xfrm>
            <a:off x="2085480" y="2853720"/>
            <a:ext cx="9763200" cy="9986040"/>
          </a:xfrm>
          <a:prstGeom prst="rect">
            <a:avLst/>
          </a:prstGeom>
          <a:noFill/>
          <a:ln w="0">
            <a:noFill/>
          </a:ln>
        </p:spPr>
        <p:txBody>
          <a:bodyPr lIns="91440" tIns="45720" rIns="91440" bIns="45720" anchor="b">
            <a:noAutofit/>
          </a:bodyPr>
          <a:lstStyle/>
          <a:p>
            <a:pPr indent="0" defTabSz="3027600">
              <a:lnSpc>
                <a:spcPct val="90000"/>
              </a:lnSpc>
              <a:buNone/>
              <a:tabLst>
                <a:tab pos="0" algn="l"/>
              </a:tabLst>
            </a:pPr>
            <a:r>
              <a:rPr lang="fr-FR" sz="10600" b="0" u="none" strike="noStrike">
                <a:solidFill>
                  <a:schemeClr val="lt1"/>
                </a:solidFill>
                <a:effectLst/>
                <a:uFillTx/>
                <a:latin typeface="Calibri Light"/>
              </a:rPr>
              <a:t>Modifiez le style du titre</a:t>
            </a:r>
            <a:endParaRPr lang="en-US" sz="10600" b="0" u="none" strike="noStrike">
              <a:solidFill>
                <a:srgbClr val="000000"/>
              </a:solidFill>
              <a:effectLst/>
              <a:uFillTx/>
              <a:latin typeface="Arial"/>
            </a:endParaRPr>
          </a:p>
        </p:txBody>
      </p:sp>
      <p:sp>
        <p:nvSpPr>
          <p:cNvPr id="43" name="PlaceHolder 2"/>
          <p:cNvSpPr>
            <a:spLocks noGrp="1"/>
          </p:cNvSpPr>
          <p:nvPr>
            <p:ph type="body"/>
          </p:nvPr>
        </p:nvSpPr>
        <p:spPr>
          <a:xfrm>
            <a:off x="12871080" y="6162840"/>
            <a:ext cx="15325560" cy="30417120"/>
          </a:xfrm>
          <a:prstGeom prst="rect">
            <a:avLst/>
          </a:prstGeom>
          <a:noFill/>
          <a:ln w="0">
            <a:noFill/>
          </a:ln>
        </p:spPr>
        <p:txBody>
          <a:bodyPr lIns="90000" tIns="45000" rIns="90000" bIns="45000" anchor="t">
            <a:noAutofit/>
          </a:bodyPr>
          <a:lstStyle/>
          <a:p>
            <a:pPr indent="0" defTabSz="457200">
              <a:lnSpc>
                <a:spcPct val="100000"/>
              </a:lnSpc>
              <a:buNone/>
              <a:tabLst>
                <a:tab pos="0" algn="l"/>
              </a:tabLst>
            </a:pPr>
            <a:r>
              <a:rPr lang="fr-FR" sz="10600" b="0" u="none" strike="noStrike">
                <a:solidFill>
                  <a:schemeClr val="lt1"/>
                </a:solidFill>
                <a:effectLst/>
                <a:uFillTx/>
                <a:latin typeface="Calibri"/>
              </a:rPr>
              <a:t>Cliquez sur l'icône pour ajouter une image</a:t>
            </a:r>
            <a:endParaRPr lang="en-US" sz="10600" b="0" u="none" strike="noStrike">
              <a:solidFill>
                <a:srgbClr val="000000"/>
              </a:solidFill>
              <a:effectLst/>
              <a:uFillTx/>
              <a:latin typeface="Arial"/>
            </a:endParaRPr>
          </a:p>
        </p:txBody>
      </p:sp>
      <p:sp>
        <p:nvSpPr>
          <p:cNvPr id="44" name="PlaceHolder 3"/>
          <p:cNvSpPr>
            <a:spLocks noGrp="1"/>
          </p:cNvSpPr>
          <p:nvPr>
            <p:ph type="body"/>
          </p:nvPr>
        </p:nvSpPr>
        <p:spPr>
          <a:xfrm>
            <a:off x="2085480" y="12841200"/>
            <a:ext cx="9763200" cy="23788440"/>
          </a:xfrm>
          <a:prstGeom prst="rect">
            <a:avLst/>
          </a:prstGeom>
          <a:noFill/>
          <a:ln w="0">
            <a:noFill/>
          </a:ln>
        </p:spPr>
        <p:txBody>
          <a:bodyPr lIns="91440" tIns="45720" rIns="91440" bIns="45720" anchor="t">
            <a:noAutofit/>
          </a:bodyPr>
          <a:lstStyle/>
          <a:p>
            <a:pPr indent="0" defTabSz="3027600">
              <a:lnSpc>
                <a:spcPct val="90000"/>
              </a:lnSpc>
              <a:spcBef>
                <a:spcPts val="3311"/>
              </a:spcBef>
              <a:buNone/>
              <a:tabLst>
                <a:tab pos="0" algn="l"/>
              </a:tabLst>
            </a:pPr>
            <a:r>
              <a:rPr lang="fr-FR" sz="5300" b="0" u="none" strike="noStrike">
                <a:solidFill>
                  <a:schemeClr val="lt1"/>
                </a:solidFill>
                <a:effectLst/>
                <a:uFillTx/>
                <a:latin typeface="Calibri"/>
              </a:rPr>
              <a:t>Cliquez pour modifier les styles du texte du masque</a:t>
            </a:r>
            <a:endParaRPr lang="en-US" sz="5300" b="0" u="none" strike="noStrike">
              <a:solidFill>
                <a:srgbClr val="000000"/>
              </a:solidFill>
              <a:effectLst/>
              <a:uFillTx/>
              <a:latin typeface="Arial"/>
            </a:endParaRPr>
          </a:p>
        </p:txBody>
      </p:sp>
      <p:sp>
        <p:nvSpPr>
          <p:cNvPr id="45" name="PlaceHolder 4"/>
          <p:cNvSpPr>
            <a:spLocks noGrp="1"/>
          </p:cNvSpPr>
          <p:nvPr>
            <p:ph type="dt" idx="25"/>
          </p:nvPr>
        </p:nvSpPr>
        <p:spPr>
          <a:xfrm>
            <a:off x="2081520" y="39672720"/>
            <a:ext cx="6810480" cy="2277360"/>
          </a:xfrm>
          <a:prstGeom prst="rect">
            <a:avLst/>
          </a:prstGeom>
          <a:noFill/>
          <a:ln w="0">
            <a:noFill/>
          </a:ln>
        </p:spPr>
        <p:txBody>
          <a:bodyPr lIns="91440" tIns="45720" rIns="91440" bIns="45720" anchor="ctr">
            <a:noAutofit/>
          </a:bodyPr>
          <a:lstStyle>
            <a:lvl1pPr indent="0" defTabSz="457200">
              <a:lnSpc>
                <a:spcPct val="100000"/>
              </a:lnSpc>
              <a:buNone/>
              <a:tabLst>
                <a:tab pos="0" algn="l"/>
              </a:tabLst>
              <a:defRPr lang="fr-BE" sz="3970" b="0" u="none" strike="noStrike">
                <a:solidFill>
                  <a:schemeClr val="lt1">
                    <a:tint val="75000"/>
                  </a:schemeClr>
                </a:solidFill>
                <a:effectLst/>
                <a:uFillTx/>
                <a:latin typeface="Calibri"/>
              </a:defRPr>
            </a:lvl1pPr>
          </a:lstStyle>
          <a:p>
            <a:pPr indent="0" defTabSz="457200">
              <a:lnSpc>
                <a:spcPct val="100000"/>
              </a:lnSpc>
              <a:buNone/>
              <a:tabLst>
                <a:tab pos="0" algn="l"/>
              </a:tabLst>
            </a:pPr>
            <a:r>
              <a:rPr lang="fr-BE" sz="3970" b="0" u="none" strike="noStrike">
                <a:solidFill>
                  <a:schemeClr val="lt1">
                    <a:tint val="75000"/>
                  </a:schemeClr>
                </a:solidFill>
                <a:effectLst/>
                <a:uFillTx/>
                <a:latin typeface="Calibri"/>
              </a:rPr>
              <a:t>&lt;date/time&gt;</a:t>
            </a:r>
            <a:endParaRPr lang="en-US" sz="3970" b="0" u="none" strike="noStrike">
              <a:solidFill>
                <a:srgbClr val="000000"/>
              </a:solidFill>
              <a:effectLst/>
              <a:uFillTx/>
              <a:latin typeface="Times New Roman"/>
            </a:endParaRPr>
          </a:p>
        </p:txBody>
      </p:sp>
      <p:sp>
        <p:nvSpPr>
          <p:cNvPr id="46" name="PlaceHolder 5"/>
          <p:cNvSpPr>
            <a:spLocks noGrp="1"/>
          </p:cNvSpPr>
          <p:nvPr>
            <p:ph type="ftr" idx="26"/>
          </p:nvPr>
        </p:nvSpPr>
        <p:spPr>
          <a:xfrm>
            <a:off x="10028520" y="39672720"/>
            <a:ext cx="10216440" cy="2277360"/>
          </a:xfrm>
          <a:prstGeom prst="rect">
            <a:avLst/>
          </a:prstGeom>
          <a:noFill/>
          <a:ln w="0">
            <a:noFill/>
          </a:ln>
        </p:spPr>
        <p:txBody>
          <a:bodyPr lIns="91440" tIns="45720" rIns="91440" bIns="45720" anchor="ctr">
            <a:noAutofit/>
          </a:bodyPr>
          <a:lstStyle>
            <a:lvl1pPr indent="0" algn="ctr">
              <a:lnSpc>
                <a:spcPct val="100000"/>
              </a:lnSpc>
              <a:buNone/>
              <a:tabLst>
                <a:tab pos="0" algn="l"/>
              </a:tabLst>
              <a:defRPr lang="en-US" sz="1400" b="0" u="none" strike="noStrike">
                <a:solidFill>
                  <a:srgbClr val="000000"/>
                </a:solidFill>
                <a:effectLst/>
                <a:uFillTx/>
                <a:latin typeface="Times New Roman"/>
              </a:defRPr>
            </a:lvl1pPr>
          </a:lstStyle>
          <a:p>
            <a:pPr indent="0" algn="ctr">
              <a:lnSpc>
                <a:spcPct val="100000"/>
              </a:lnSpc>
              <a:buNone/>
              <a:tabLst>
                <a:tab pos="0" algn="l"/>
              </a:tabLst>
            </a:pPr>
            <a:r>
              <a:rPr lang="en-US" sz="1400" b="0" u="none" strike="noStrike">
                <a:solidFill>
                  <a:srgbClr val="000000"/>
                </a:solidFill>
                <a:effectLst/>
                <a:uFillTx/>
                <a:latin typeface="Times New Roman"/>
              </a:rPr>
              <a:t>&lt;footer&gt;</a:t>
            </a:r>
          </a:p>
        </p:txBody>
      </p:sp>
      <p:sp>
        <p:nvSpPr>
          <p:cNvPr id="47" name="PlaceHolder 6"/>
          <p:cNvSpPr>
            <a:spLocks noGrp="1"/>
          </p:cNvSpPr>
          <p:nvPr>
            <p:ph type="sldNum" idx="27"/>
          </p:nvPr>
        </p:nvSpPr>
        <p:spPr>
          <a:xfrm>
            <a:off x="21381840" y="39672720"/>
            <a:ext cx="6810480" cy="2277360"/>
          </a:xfrm>
          <a:prstGeom prst="rect">
            <a:avLst/>
          </a:prstGeom>
          <a:noFill/>
          <a:ln w="0">
            <a:noFill/>
          </a:ln>
        </p:spPr>
        <p:txBody>
          <a:bodyPr lIns="91440" tIns="45720" rIns="91440" bIns="45720" anchor="ctr">
            <a:noAutofit/>
          </a:bodyPr>
          <a:lstStyle>
            <a:lvl1pPr indent="0" algn="r" defTabSz="457200">
              <a:lnSpc>
                <a:spcPct val="100000"/>
              </a:lnSpc>
              <a:buNone/>
              <a:tabLst>
                <a:tab pos="0" algn="l"/>
              </a:tabLst>
              <a:defRPr lang="fr-BE" sz="3970" b="0" u="none" strike="noStrike">
                <a:solidFill>
                  <a:schemeClr val="lt1">
                    <a:tint val="75000"/>
                  </a:schemeClr>
                </a:solidFill>
                <a:effectLst/>
                <a:uFillTx/>
                <a:latin typeface="Calibri"/>
              </a:defRPr>
            </a:lvl1pPr>
          </a:lstStyle>
          <a:p>
            <a:pPr indent="0" algn="r" defTabSz="457200">
              <a:lnSpc>
                <a:spcPct val="100000"/>
              </a:lnSpc>
              <a:buNone/>
              <a:tabLst>
                <a:tab pos="0" algn="l"/>
              </a:tabLst>
            </a:pPr>
            <a:fld id="{9E352654-0EDF-4E21-84B0-683FD06465F8}" type="slidenum">
              <a:rPr lang="fr-BE" sz="3970" b="0" u="none" strike="noStrike">
                <a:solidFill>
                  <a:schemeClr val="lt1">
                    <a:tint val="75000"/>
                  </a:schemeClr>
                </a:solidFill>
                <a:effectLst/>
                <a:uFillTx/>
                <a:latin typeface="Calibri"/>
              </a:rPr>
              <a:t>‹N°›</a:t>
            </a:fld>
            <a:endParaRPr lang="en-US" sz="3970" b="0" u="none" strike="noStrike">
              <a:solidFill>
                <a:srgbClr val="000000"/>
              </a:solidFill>
              <a:effectLst/>
              <a:uFillTx/>
              <a:latin typeface="Times New Roman"/>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0.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Image 1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176766" y="22255112"/>
            <a:ext cx="16097074" cy="9605094"/>
          </a:xfrm>
          <a:prstGeom prst="rect">
            <a:avLst/>
          </a:prstGeom>
        </p:spPr>
      </p:pic>
      <p:sp>
        <p:nvSpPr>
          <p:cNvPr id="57" name="Rectangle : coins arrondis 7"/>
          <p:cNvSpPr/>
          <p:nvPr/>
        </p:nvSpPr>
        <p:spPr>
          <a:xfrm>
            <a:off x="0" y="0"/>
            <a:ext cx="30273840" cy="5230800"/>
          </a:xfrm>
          <a:prstGeom prst="roundRect">
            <a:avLst>
              <a:gd name="adj" fmla="val 16667"/>
            </a:avLst>
          </a:prstGeom>
          <a:solidFill>
            <a:srgbClr val="92D050"/>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defTabSz="457200">
              <a:lnSpc>
                <a:spcPct val="100000"/>
              </a:lnSpc>
            </a:pPr>
            <a:endParaRPr lang="fr-BE" sz="1800" b="0" u="none" strike="noStrike">
              <a:solidFill>
                <a:schemeClr val="lt1"/>
              </a:solidFill>
              <a:effectLst/>
              <a:uFillTx/>
              <a:latin typeface="Calibri"/>
            </a:endParaRPr>
          </a:p>
        </p:txBody>
      </p:sp>
      <p:pic>
        <p:nvPicPr>
          <p:cNvPr id="58" name="Image 9"/>
          <p:cNvPicPr/>
          <p:nvPr/>
        </p:nvPicPr>
        <p:blipFill>
          <a:blip r:embed="rId3"/>
          <a:stretch/>
        </p:blipFill>
        <p:spPr>
          <a:xfrm>
            <a:off x="25165800" y="1072800"/>
            <a:ext cx="4426560" cy="1937520"/>
          </a:xfrm>
          <a:prstGeom prst="rect">
            <a:avLst/>
          </a:prstGeom>
          <a:noFill/>
          <a:ln w="0">
            <a:noFill/>
          </a:ln>
        </p:spPr>
      </p:pic>
      <p:sp>
        <p:nvSpPr>
          <p:cNvPr id="59" name="ZoneTexte 12"/>
          <p:cNvSpPr/>
          <p:nvPr/>
        </p:nvSpPr>
        <p:spPr>
          <a:xfrm>
            <a:off x="7081200" y="464400"/>
            <a:ext cx="16111440" cy="23068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defTabSz="457200">
              <a:lnSpc>
                <a:spcPct val="100000"/>
              </a:lnSpc>
            </a:pPr>
            <a:r>
              <a:rPr lang="en-US" sz="7200" b="1" u="none" strike="noStrike">
                <a:solidFill>
                  <a:schemeClr val="lt2">
                    <a:lumMod val="10000"/>
                  </a:schemeClr>
                </a:solidFill>
                <a:effectLst/>
                <a:uFillTx/>
                <a:latin typeface="Myriad Pro"/>
              </a:rPr>
              <a:t>Ranschburg unrepeated: A failure to replicate</a:t>
            </a:r>
            <a:endParaRPr lang="en-US" sz="7200" b="0" u="none" strike="noStrike">
              <a:solidFill>
                <a:srgbClr val="000000"/>
              </a:solidFill>
              <a:effectLst/>
              <a:uFillTx/>
              <a:latin typeface="Arial"/>
            </a:endParaRPr>
          </a:p>
        </p:txBody>
      </p:sp>
      <p:sp>
        <p:nvSpPr>
          <p:cNvPr id="60" name="ZoneTexte 13"/>
          <p:cNvSpPr/>
          <p:nvPr/>
        </p:nvSpPr>
        <p:spPr>
          <a:xfrm>
            <a:off x="9041760" y="2897280"/>
            <a:ext cx="12551040" cy="19375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defTabSz="457200">
              <a:lnSpc>
                <a:spcPct val="100000"/>
              </a:lnSpc>
            </a:pPr>
            <a:r>
              <a:rPr lang="en-GB" sz="3600" b="0" u="none" strike="noStrike">
                <a:solidFill>
                  <a:schemeClr val="dk1">
                    <a:lumMod val="10000"/>
                  </a:schemeClr>
                </a:solidFill>
                <a:effectLst/>
                <a:uFillTx/>
                <a:latin typeface="Calibri"/>
                <a:ea typeface="Calibri"/>
              </a:rPr>
              <a:t>R. REMOUCHAMPS </a:t>
            </a:r>
            <a:r>
              <a:rPr lang="fr-BE" sz="3600" b="0" u="none" strike="noStrike" baseline="30000">
                <a:solidFill>
                  <a:schemeClr val="dk1">
                    <a:lumMod val="10000"/>
                  </a:schemeClr>
                </a:solidFill>
                <a:effectLst/>
                <a:uFillTx/>
                <a:latin typeface="Calibri"/>
                <a:ea typeface="Calibri"/>
              </a:rPr>
              <a:t>a, b</a:t>
            </a:r>
            <a:r>
              <a:rPr lang="en-GB" sz="3600" b="0" u="none" strike="noStrike">
                <a:solidFill>
                  <a:schemeClr val="dk1">
                    <a:lumMod val="10000"/>
                  </a:schemeClr>
                </a:solidFill>
                <a:effectLst/>
                <a:uFillTx/>
                <a:latin typeface="Calibri"/>
                <a:ea typeface="Calibri"/>
              </a:rPr>
              <a:t>, S. MAJERUS</a:t>
            </a:r>
            <a:r>
              <a:rPr lang="fr-BE" sz="3600" b="0" u="none" strike="noStrike" baseline="30000">
                <a:solidFill>
                  <a:schemeClr val="dk1">
                    <a:lumMod val="10000"/>
                  </a:schemeClr>
                </a:solidFill>
                <a:effectLst/>
                <a:uFillTx/>
                <a:latin typeface="Calibri"/>
                <a:ea typeface="Calibri"/>
              </a:rPr>
              <a:t> a,b,c</a:t>
            </a:r>
            <a:r>
              <a:rPr lang="en-GB" sz="3600" b="0" u="none" strike="noStrike">
                <a:solidFill>
                  <a:schemeClr val="dk1">
                    <a:lumMod val="10000"/>
                  </a:schemeClr>
                </a:solidFill>
                <a:effectLst/>
                <a:uFillTx/>
                <a:latin typeface="Calibri"/>
                <a:ea typeface="Calibri"/>
              </a:rPr>
              <a:t> , B. KOWIALIEWSKI</a:t>
            </a:r>
            <a:r>
              <a:rPr lang="fr-BE" sz="3600" b="0" u="none" strike="noStrike" baseline="30000">
                <a:solidFill>
                  <a:schemeClr val="dk1">
                    <a:lumMod val="10000"/>
                  </a:schemeClr>
                </a:solidFill>
                <a:effectLst/>
                <a:uFillTx/>
                <a:latin typeface="Calibri"/>
                <a:ea typeface="Calibri"/>
              </a:rPr>
              <a:t> a,b,c</a:t>
            </a:r>
            <a:r>
              <a:rPr lang="en-GB" sz="3600" b="0" u="none" strike="noStrike">
                <a:solidFill>
                  <a:schemeClr val="dk1">
                    <a:lumMod val="10000"/>
                  </a:schemeClr>
                </a:solidFill>
                <a:effectLst/>
                <a:uFillTx/>
                <a:latin typeface="Calibri"/>
                <a:ea typeface="Calibri"/>
              </a:rPr>
              <a:t> </a:t>
            </a:r>
            <a:endParaRPr lang="en-US" sz="3600" b="0" u="none" strike="noStrike">
              <a:solidFill>
                <a:srgbClr val="000000"/>
              </a:solidFill>
              <a:effectLst/>
              <a:uFillTx/>
              <a:latin typeface="Arial"/>
            </a:endParaRPr>
          </a:p>
          <a:p>
            <a:pPr algn="ctr" defTabSz="457200">
              <a:lnSpc>
                <a:spcPct val="100000"/>
              </a:lnSpc>
            </a:pPr>
            <a:r>
              <a:rPr lang="fr-BE" sz="2800" b="0" u="none" strike="noStrike" baseline="30000">
                <a:solidFill>
                  <a:schemeClr val="dk1">
                    <a:lumMod val="10000"/>
                  </a:schemeClr>
                </a:solidFill>
                <a:effectLst/>
                <a:uFillTx/>
                <a:latin typeface="Calibri"/>
                <a:ea typeface="Calibri"/>
              </a:rPr>
              <a:t>a </a:t>
            </a:r>
            <a:r>
              <a:rPr lang="en-GB" sz="2800" b="0" u="none" strike="noStrike">
                <a:solidFill>
                  <a:schemeClr val="dk1">
                    <a:lumMod val="10000"/>
                  </a:schemeClr>
                </a:solidFill>
                <a:effectLst/>
                <a:uFillTx/>
                <a:latin typeface="Calibri"/>
                <a:ea typeface="Calibri"/>
              </a:rPr>
              <a:t>ULiège, Belgium</a:t>
            </a:r>
            <a:endParaRPr lang="en-US" sz="2800" b="0" u="none" strike="noStrike">
              <a:solidFill>
                <a:srgbClr val="000000"/>
              </a:solidFill>
              <a:effectLst/>
              <a:uFillTx/>
              <a:latin typeface="Arial"/>
            </a:endParaRPr>
          </a:p>
          <a:p>
            <a:pPr algn="ctr" defTabSz="457200">
              <a:lnSpc>
                <a:spcPct val="100000"/>
              </a:lnSpc>
            </a:pPr>
            <a:r>
              <a:rPr lang="fr-BE" sz="2800" b="0" u="none" strike="noStrike" baseline="30000">
                <a:solidFill>
                  <a:schemeClr val="dk1">
                    <a:lumMod val="10000"/>
                  </a:schemeClr>
                </a:solidFill>
                <a:effectLst/>
                <a:uFillTx/>
                <a:latin typeface="Calibri"/>
                <a:ea typeface="Calibri"/>
              </a:rPr>
              <a:t>b  </a:t>
            </a:r>
            <a:r>
              <a:rPr lang="en-US" sz="2800" b="0" u="none" strike="noStrike">
                <a:solidFill>
                  <a:schemeClr val="dk1">
                    <a:lumMod val="10000"/>
                  </a:schemeClr>
                </a:solidFill>
                <a:effectLst/>
                <a:uFillTx/>
                <a:latin typeface="Calibri"/>
                <a:ea typeface="Calibri"/>
              </a:rPr>
              <a:t>Psychology and Neuroscience of Cognition Research Unit (PsyNCog) , Belgium</a:t>
            </a:r>
            <a:endParaRPr lang="en-US" sz="2800" b="0" u="none" strike="noStrike">
              <a:solidFill>
                <a:srgbClr val="000000"/>
              </a:solidFill>
              <a:effectLst/>
              <a:uFillTx/>
              <a:latin typeface="Arial"/>
            </a:endParaRPr>
          </a:p>
          <a:p>
            <a:pPr algn="ctr" defTabSz="457200">
              <a:lnSpc>
                <a:spcPct val="100000"/>
              </a:lnSpc>
            </a:pPr>
            <a:r>
              <a:rPr lang="fr-BE" sz="2800" b="0" u="none" strike="noStrike" baseline="30000">
                <a:solidFill>
                  <a:schemeClr val="dk1">
                    <a:lumMod val="10000"/>
                  </a:schemeClr>
                </a:solidFill>
                <a:effectLst/>
                <a:uFillTx/>
                <a:latin typeface="Calibri"/>
                <a:ea typeface="Calibri"/>
              </a:rPr>
              <a:t>c </a:t>
            </a:r>
            <a:r>
              <a:rPr lang="en-US" sz="2800" b="0" u="none" strike="noStrike">
                <a:solidFill>
                  <a:schemeClr val="dk1">
                    <a:lumMod val="10000"/>
                  </a:schemeClr>
                </a:solidFill>
                <a:effectLst/>
                <a:uFillTx/>
                <a:latin typeface="Calibri"/>
                <a:ea typeface="Calibri"/>
              </a:rPr>
              <a:t>Fund for Scientific Research - FNRS, Belgium</a:t>
            </a:r>
            <a:endParaRPr lang="en-US" sz="2800" b="0" u="none" strike="noStrike">
              <a:solidFill>
                <a:srgbClr val="000000"/>
              </a:solidFill>
              <a:effectLst/>
              <a:uFillTx/>
              <a:latin typeface="Arial"/>
            </a:endParaRPr>
          </a:p>
        </p:txBody>
      </p:sp>
      <p:sp>
        <p:nvSpPr>
          <p:cNvPr id="61" name="Rectangle 22"/>
          <p:cNvSpPr/>
          <p:nvPr/>
        </p:nvSpPr>
        <p:spPr>
          <a:xfrm>
            <a:off x="263160" y="5229360"/>
            <a:ext cx="12814560" cy="1328400"/>
          </a:xfrm>
          <a:prstGeom prst="rect">
            <a:avLst/>
          </a:prstGeom>
          <a:solidFill>
            <a:schemeClr val="accent1">
              <a:lumMod val="60000"/>
              <a:lumOff val="40000"/>
            </a:schemeClr>
          </a:solidFill>
          <a:ln w="3175">
            <a:noFill/>
          </a:ln>
        </p:spPr>
        <p:style>
          <a:lnRef idx="0">
            <a:scrgbClr r="0" g="0" b="0"/>
          </a:lnRef>
          <a:fillRef idx="0">
            <a:scrgbClr r="0" g="0" b="0"/>
          </a:fillRef>
          <a:effectRef idx="0">
            <a:scrgbClr r="0" g="0" b="0"/>
          </a:effectRef>
          <a:fontRef idx="minor"/>
        </p:style>
        <p:txBody>
          <a:bodyPr wrap="none" lIns="90000" tIns="46800" rIns="90000" bIns="46800" anchor="ctr">
            <a:noAutofit/>
          </a:bodyPr>
          <a:lstStyle/>
          <a:p>
            <a:pPr algn="ctr" defTabSz="457200">
              <a:lnSpc>
                <a:spcPct val="100000"/>
              </a:lnSpc>
            </a:pPr>
            <a:r>
              <a:rPr lang="fr-BE" sz="5400" b="0" u="none" strike="noStrike">
                <a:solidFill>
                  <a:schemeClr val="lt2">
                    <a:lumMod val="10000"/>
                  </a:schemeClr>
                </a:solidFill>
                <a:effectLst/>
                <a:uFillTx/>
                <a:latin typeface="Myriad Pro"/>
              </a:rPr>
              <a:t>Introduction</a:t>
            </a:r>
            <a:endParaRPr lang="en-US" sz="5400" b="0" u="none" strike="noStrike">
              <a:solidFill>
                <a:srgbClr val="000000"/>
              </a:solidFill>
              <a:effectLst/>
              <a:uFillTx/>
              <a:latin typeface="Arial"/>
            </a:endParaRPr>
          </a:p>
        </p:txBody>
      </p:sp>
      <p:sp>
        <p:nvSpPr>
          <p:cNvPr id="63" name="Rectangle 22"/>
          <p:cNvSpPr/>
          <p:nvPr/>
        </p:nvSpPr>
        <p:spPr>
          <a:xfrm>
            <a:off x="272160" y="25565792"/>
            <a:ext cx="12814560" cy="1273680"/>
          </a:xfrm>
          <a:prstGeom prst="rect">
            <a:avLst/>
          </a:prstGeom>
          <a:solidFill>
            <a:schemeClr val="accent1">
              <a:lumMod val="60000"/>
              <a:lumOff val="40000"/>
            </a:schemeClr>
          </a:solidFill>
          <a:ln w="3175">
            <a:noFill/>
          </a:ln>
        </p:spPr>
        <p:style>
          <a:lnRef idx="0">
            <a:scrgbClr r="0" g="0" b="0"/>
          </a:lnRef>
          <a:fillRef idx="0">
            <a:scrgbClr r="0" g="0" b="0"/>
          </a:fillRef>
          <a:effectRef idx="0">
            <a:scrgbClr r="0" g="0" b="0"/>
          </a:effectRef>
          <a:fontRef idx="minor"/>
        </p:style>
        <p:txBody>
          <a:bodyPr wrap="none" lIns="90000" tIns="46800" rIns="90000" bIns="46800" anchor="ctr">
            <a:noAutofit/>
          </a:bodyPr>
          <a:lstStyle/>
          <a:p>
            <a:pPr algn="ctr" defTabSz="457200">
              <a:lnSpc>
                <a:spcPct val="100000"/>
              </a:lnSpc>
            </a:pPr>
            <a:r>
              <a:rPr lang="fr-FR" sz="5400" b="0" u="none" strike="noStrike">
                <a:solidFill>
                  <a:schemeClr val="dk1">
                    <a:lumMod val="10000"/>
                  </a:schemeClr>
                </a:solidFill>
                <a:effectLst/>
                <a:uFillTx/>
                <a:latin typeface="Myriad Pro"/>
              </a:rPr>
              <a:t>Methods</a:t>
            </a:r>
            <a:endParaRPr lang="en-US" sz="5400" b="0" u="none" strike="noStrike">
              <a:solidFill>
                <a:srgbClr val="000000"/>
              </a:solidFill>
              <a:effectLst/>
              <a:uFillTx/>
              <a:latin typeface="Arial"/>
            </a:endParaRPr>
          </a:p>
        </p:txBody>
      </p:sp>
      <p:sp>
        <p:nvSpPr>
          <p:cNvPr id="65" name="Rectangle 19"/>
          <p:cNvSpPr/>
          <p:nvPr/>
        </p:nvSpPr>
        <p:spPr>
          <a:xfrm>
            <a:off x="272160" y="27433472"/>
            <a:ext cx="12805560" cy="1017720"/>
          </a:xfrm>
          <a:prstGeom prst="rect">
            <a:avLst/>
          </a:prstGeom>
          <a:solidFill>
            <a:schemeClr val="accent1">
              <a:lumMod val="60000"/>
              <a:lumOff val="40000"/>
            </a:schemeClr>
          </a:solidFill>
          <a:ln w="3175">
            <a:noFill/>
          </a:ln>
        </p:spPr>
        <p:style>
          <a:lnRef idx="0">
            <a:scrgbClr r="0" g="0" b="0"/>
          </a:lnRef>
          <a:fillRef idx="0">
            <a:scrgbClr r="0" g="0" b="0"/>
          </a:fillRef>
          <a:effectRef idx="0">
            <a:scrgbClr r="0" g="0" b="0"/>
          </a:effectRef>
          <a:fontRef idx="minor"/>
        </p:style>
        <p:txBody>
          <a:bodyPr wrap="none" lIns="90000" tIns="46800" rIns="90000" bIns="46800" anchor="ctr">
            <a:noAutofit/>
          </a:bodyPr>
          <a:lstStyle/>
          <a:p>
            <a:pPr algn="ctr" defTabSz="457200">
              <a:lnSpc>
                <a:spcPct val="100000"/>
              </a:lnSpc>
            </a:pPr>
            <a:r>
              <a:rPr lang="en-US" sz="5400" b="0" u="none" strike="noStrike">
                <a:solidFill>
                  <a:schemeClr val="dk1">
                    <a:lumMod val="10000"/>
                  </a:schemeClr>
                </a:solidFill>
                <a:effectLst/>
                <a:uFillTx/>
                <a:latin typeface="Calibri"/>
              </a:rPr>
              <a:t>Encoding</a:t>
            </a:r>
            <a:endParaRPr lang="en-US" sz="5400" b="0" u="none" strike="noStrike">
              <a:solidFill>
                <a:srgbClr val="000000"/>
              </a:solidFill>
              <a:effectLst/>
              <a:uFillTx/>
              <a:latin typeface="Arial"/>
            </a:endParaRPr>
          </a:p>
        </p:txBody>
      </p:sp>
      <p:sp>
        <p:nvSpPr>
          <p:cNvPr id="66" name="Rectangle : coins arrondis 31"/>
          <p:cNvSpPr/>
          <p:nvPr/>
        </p:nvSpPr>
        <p:spPr>
          <a:xfrm>
            <a:off x="2857680" y="30083432"/>
            <a:ext cx="2347560" cy="1455480"/>
          </a:xfrm>
          <a:prstGeom prst="roundRect">
            <a:avLst>
              <a:gd name="adj" fmla="val 16667"/>
            </a:avLst>
          </a:prstGeom>
          <a:solidFill>
            <a:schemeClr val="tx1"/>
          </a:solidFill>
          <a:ln w="9525">
            <a:solidFill>
              <a:srgbClr val="808080"/>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defTabSz="457200">
              <a:lnSpc>
                <a:spcPct val="100000"/>
              </a:lnSpc>
            </a:pPr>
            <a:r>
              <a:rPr lang="fr-BE" sz="6000" b="0" u="none" strike="noStrike">
                <a:solidFill>
                  <a:schemeClr val="lt2">
                    <a:lumMod val="10000"/>
                  </a:schemeClr>
                </a:solidFill>
                <a:effectLst/>
                <a:uFillTx/>
                <a:latin typeface="Calibri"/>
              </a:rPr>
              <a:t>b</a:t>
            </a:r>
            <a:endParaRPr lang="en-US" sz="6000" b="0" u="none" strike="noStrike">
              <a:solidFill>
                <a:srgbClr val="000000"/>
              </a:solidFill>
              <a:effectLst/>
              <a:uFillTx/>
              <a:latin typeface="Arial"/>
            </a:endParaRPr>
          </a:p>
        </p:txBody>
      </p:sp>
      <p:sp>
        <p:nvSpPr>
          <p:cNvPr id="67" name="Rectangle : coins arrondis 34"/>
          <p:cNvSpPr/>
          <p:nvPr/>
        </p:nvSpPr>
        <p:spPr>
          <a:xfrm>
            <a:off x="4109040" y="31051472"/>
            <a:ext cx="2347560" cy="1455480"/>
          </a:xfrm>
          <a:prstGeom prst="roundRect">
            <a:avLst>
              <a:gd name="adj" fmla="val 16667"/>
            </a:avLst>
          </a:prstGeom>
          <a:solidFill>
            <a:schemeClr val="tx1"/>
          </a:solidFill>
          <a:ln w="9525">
            <a:solidFill>
              <a:srgbClr val="808080"/>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defTabSz="457200">
              <a:lnSpc>
                <a:spcPct val="100000"/>
              </a:lnSpc>
            </a:pPr>
            <a:r>
              <a:rPr lang="fr-BE" sz="6000" b="0" u="none" strike="noStrike">
                <a:solidFill>
                  <a:schemeClr val="lt2">
                    <a:lumMod val="10000"/>
                  </a:schemeClr>
                </a:solidFill>
                <a:effectLst/>
                <a:uFillTx/>
                <a:latin typeface="Calibri"/>
              </a:rPr>
              <a:t>r</a:t>
            </a:r>
            <a:endParaRPr lang="en-US" sz="6000" b="0" u="none" strike="noStrike">
              <a:solidFill>
                <a:srgbClr val="000000"/>
              </a:solidFill>
              <a:effectLst/>
              <a:uFillTx/>
              <a:latin typeface="Arial"/>
            </a:endParaRPr>
          </a:p>
        </p:txBody>
      </p:sp>
      <p:sp>
        <p:nvSpPr>
          <p:cNvPr id="68" name="Rectangle : coins arrondis 38"/>
          <p:cNvSpPr/>
          <p:nvPr/>
        </p:nvSpPr>
        <p:spPr>
          <a:xfrm>
            <a:off x="5518800" y="31864712"/>
            <a:ext cx="2347560" cy="1455480"/>
          </a:xfrm>
          <a:prstGeom prst="roundRect">
            <a:avLst>
              <a:gd name="adj" fmla="val 16667"/>
            </a:avLst>
          </a:prstGeom>
          <a:solidFill>
            <a:schemeClr val="tx1"/>
          </a:solidFill>
          <a:ln w="9525">
            <a:solidFill>
              <a:srgbClr val="808080"/>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defTabSz="457200">
              <a:lnSpc>
                <a:spcPct val="100000"/>
              </a:lnSpc>
            </a:pPr>
            <a:r>
              <a:rPr lang="fr-BE" sz="6000" b="0" u="none" strike="noStrike">
                <a:solidFill>
                  <a:schemeClr val="lt2">
                    <a:lumMod val="10000"/>
                  </a:schemeClr>
                </a:solidFill>
                <a:effectLst/>
                <a:uFillTx/>
                <a:latin typeface="Calibri"/>
              </a:rPr>
              <a:t>…</a:t>
            </a:r>
            <a:endParaRPr lang="en-US" sz="6000" b="0" u="none" strike="noStrike">
              <a:solidFill>
                <a:srgbClr val="000000"/>
              </a:solidFill>
              <a:effectLst/>
              <a:uFillTx/>
              <a:latin typeface="Arial"/>
            </a:endParaRPr>
          </a:p>
        </p:txBody>
      </p:sp>
      <p:sp>
        <p:nvSpPr>
          <p:cNvPr id="69" name="Rectangle : coins arrondis 39"/>
          <p:cNvSpPr/>
          <p:nvPr/>
        </p:nvSpPr>
        <p:spPr>
          <a:xfrm>
            <a:off x="7008840" y="32723312"/>
            <a:ext cx="2347560" cy="1455480"/>
          </a:xfrm>
          <a:prstGeom prst="roundRect">
            <a:avLst>
              <a:gd name="adj" fmla="val 16667"/>
            </a:avLst>
          </a:prstGeom>
          <a:solidFill>
            <a:schemeClr val="tx1"/>
          </a:solidFill>
          <a:ln w="9525">
            <a:solidFill>
              <a:srgbClr val="808080"/>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defTabSz="457200">
              <a:lnSpc>
                <a:spcPct val="100000"/>
              </a:lnSpc>
            </a:pPr>
            <a:r>
              <a:rPr lang="fr-BE" sz="6000" b="0" u="none" strike="noStrike">
                <a:solidFill>
                  <a:schemeClr val="lt2">
                    <a:lumMod val="10000"/>
                  </a:schemeClr>
                </a:solidFill>
                <a:effectLst/>
                <a:uFillTx/>
                <a:latin typeface="Calibri"/>
              </a:rPr>
              <a:t>t</a:t>
            </a:r>
            <a:endParaRPr lang="en-US" sz="6000" b="0" u="none" strike="noStrike">
              <a:solidFill>
                <a:srgbClr val="000000"/>
              </a:solidFill>
              <a:effectLst/>
              <a:uFillTx/>
              <a:latin typeface="Arial"/>
            </a:endParaRPr>
          </a:p>
        </p:txBody>
      </p:sp>
      <p:sp>
        <p:nvSpPr>
          <p:cNvPr id="70" name="ZoneTexte 41"/>
          <p:cNvSpPr/>
          <p:nvPr/>
        </p:nvSpPr>
        <p:spPr>
          <a:xfrm>
            <a:off x="5439960" y="30148592"/>
            <a:ext cx="5657760" cy="1445040"/>
          </a:xfrm>
          <a:prstGeom prst="rect">
            <a:avLst/>
          </a:prstGeom>
          <a:noFill/>
          <a:ln w="0">
            <a:noFill/>
          </a:ln>
        </p:spPr>
        <p:style>
          <a:lnRef idx="0">
            <a:scrgbClr r="0" g="0" b="0"/>
          </a:lnRef>
          <a:fillRef idx="0">
            <a:scrgbClr r="0" g="0" b="0"/>
          </a:fillRef>
          <a:effectRef idx="0">
            <a:scrgbClr r="0" g="0" b="0"/>
          </a:effectRef>
          <a:fontRef idx="minor"/>
        </p:style>
        <p:txBody>
          <a:bodyPr wrap="none" lIns="90000" tIns="45000" rIns="90000" bIns="45000" anchor="t">
            <a:spAutoFit/>
          </a:bodyPr>
          <a:lstStyle/>
          <a:p>
            <a:pPr algn="ctr" defTabSz="457200">
              <a:lnSpc>
                <a:spcPct val="100000"/>
              </a:lnSpc>
            </a:pPr>
            <a:r>
              <a:rPr lang="en-US" sz="4400" b="0" u="none" strike="noStrike">
                <a:solidFill>
                  <a:schemeClr val="dk1">
                    <a:lumMod val="10000"/>
                  </a:schemeClr>
                </a:solidFill>
                <a:effectLst/>
                <a:uFillTx/>
                <a:latin typeface="Calibri"/>
              </a:rPr>
              <a:t>Sequential presentation</a:t>
            </a:r>
            <a:endParaRPr lang="en-US" sz="4400" b="0" u="none" strike="noStrike">
              <a:solidFill>
                <a:srgbClr val="000000"/>
              </a:solidFill>
              <a:effectLst/>
              <a:uFillTx/>
              <a:latin typeface="Arial"/>
            </a:endParaRPr>
          </a:p>
          <a:p>
            <a:pPr algn="ctr" defTabSz="457200">
              <a:lnSpc>
                <a:spcPct val="100000"/>
              </a:lnSpc>
            </a:pPr>
            <a:r>
              <a:rPr lang="en-US" sz="4400" b="0" u="none" strike="noStrike">
                <a:solidFill>
                  <a:schemeClr val="dk1">
                    <a:lumMod val="10000"/>
                  </a:schemeClr>
                </a:solidFill>
                <a:effectLst/>
                <a:uFillTx/>
                <a:latin typeface="Calibri"/>
              </a:rPr>
              <a:t>(1s/item)</a:t>
            </a:r>
            <a:endParaRPr lang="en-US" sz="4400" b="0" u="none" strike="noStrike">
              <a:solidFill>
                <a:srgbClr val="000000"/>
              </a:solidFill>
              <a:effectLst/>
              <a:uFillTx/>
              <a:latin typeface="Arial"/>
            </a:endParaRPr>
          </a:p>
        </p:txBody>
      </p:sp>
      <p:sp>
        <p:nvSpPr>
          <p:cNvPr id="71" name="ZoneTexte 45"/>
          <p:cNvSpPr/>
          <p:nvPr/>
        </p:nvSpPr>
        <p:spPr>
          <a:xfrm>
            <a:off x="17162280" y="21045910"/>
            <a:ext cx="10492920" cy="829543"/>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defTabSz="457200">
              <a:lnSpc>
                <a:spcPct val="100000"/>
              </a:lnSpc>
            </a:pPr>
            <a:r>
              <a:rPr lang="fr-BE" sz="4800" b="1" u="none" strike="noStrike" dirty="0" err="1">
                <a:solidFill>
                  <a:schemeClr val="lt2">
                    <a:lumMod val="10000"/>
                  </a:schemeClr>
                </a:solidFill>
                <a:effectLst/>
                <a:uFillTx/>
                <a:latin typeface="Calibri"/>
              </a:rPr>
              <a:t>Experiment</a:t>
            </a:r>
            <a:r>
              <a:rPr lang="fr-BE" sz="4800" b="1" u="none" strike="noStrike" dirty="0">
                <a:solidFill>
                  <a:schemeClr val="lt2">
                    <a:lumMod val="10000"/>
                  </a:schemeClr>
                </a:solidFill>
                <a:effectLst/>
                <a:uFillTx/>
                <a:latin typeface="Calibri"/>
              </a:rPr>
              <a:t> </a:t>
            </a:r>
            <a:r>
              <a:rPr lang="fr-BE" sz="4800" b="1" u="none" strike="noStrike" dirty="0" smtClean="0">
                <a:solidFill>
                  <a:schemeClr val="lt2">
                    <a:lumMod val="10000"/>
                  </a:schemeClr>
                </a:solidFill>
                <a:effectLst/>
                <a:uFillTx/>
                <a:latin typeface="Calibri"/>
              </a:rPr>
              <a:t>1 and 2</a:t>
            </a:r>
            <a:endParaRPr lang="en-US" sz="4800" b="0" u="none" strike="noStrike" dirty="0">
              <a:solidFill>
                <a:srgbClr val="000000"/>
              </a:solidFill>
              <a:effectLst/>
              <a:uFillTx/>
              <a:latin typeface="Arial"/>
            </a:endParaRPr>
          </a:p>
        </p:txBody>
      </p:sp>
      <p:sp>
        <p:nvSpPr>
          <p:cNvPr id="73" name="Rectangle 22"/>
          <p:cNvSpPr/>
          <p:nvPr/>
        </p:nvSpPr>
        <p:spPr>
          <a:xfrm>
            <a:off x="14291640" y="33289920"/>
            <a:ext cx="15719760" cy="1273680"/>
          </a:xfrm>
          <a:prstGeom prst="rect">
            <a:avLst/>
          </a:prstGeom>
          <a:solidFill>
            <a:schemeClr val="accent1">
              <a:lumMod val="60000"/>
              <a:lumOff val="40000"/>
            </a:schemeClr>
          </a:solidFill>
          <a:ln w="3175">
            <a:noFill/>
          </a:ln>
        </p:spPr>
        <p:style>
          <a:lnRef idx="0">
            <a:scrgbClr r="0" g="0" b="0"/>
          </a:lnRef>
          <a:fillRef idx="0">
            <a:scrgbClr r="0" g="0" b="0"/>
          </a:fillRef>
          <a:effectRef idx="0">
            <a:scrgbClr r="0" g="0" b="0"/>
          </a:effectRef>
          <a:fontRef idx="minor"/>
        </p:style>
        <p:txBody>
          <a:bodyPr wrap="none" lIns="90000" tIns="46800" rIns="90000" bIns="46800" anchor="ctr">
            <a:noAutofit/>
          </a:bodyPr>
          <a:lstStyle/>
          <a:p>
            <a:pPr algn="ctr" defTabSz="457200">
              <a:lnSpc>
                <a:spcPct val="100000"/>
              </a:lnSpc>
            </a:pPr>
            <a:r>
              <a:rPr lang="fr-FR" sz="5400" b="0" u="none" strike="noStrike">
                <a:solidFill>
                  <a:schemeClr val="dk1">
                    <a:lumMod val="10000"/>
                  </a:schemeClr>
                </a:solidFill>
                <a:effectLst/>
                <a:uFillTx/>
                <a:latin typeface="Myriad Pro"/>
              </a:rPr>
              <a:t>Discussion</a:t>
            </a:r>
            <a:endParaRPr lang="en-US" sz="5400" b="0" u="none" strike="noStrike">
              <a:solidFill>
                <a:srgbClr val="000000"/>
              </a:solidFill>
              <a:effectLst/>
              <a:uFillTx/>
              <a:latin typeface="Arial"/>
            </a:endParaRPr>
          </a:p>
        </p:txBody>
      </p:sp>
      <p:sp>
        <p:nvSpPr>
          <p:cNvPr id="74" name="ZoneTexte 58"/>
          <p:cNvSpPr/>
          <p:nvPr/>
        </p:nvSpPr>
        <p:spPr>
          <a:xfrm>
            <a:off x="318240" y="38732192"/>
            <a:ext cx="12768480" cy="13219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defTabSz="457200">
              <a:lnSpc>
                <a:spcPct val="100000"/>
              </a:lnSpc>
            </a:pPr>
            <a:r>
              <a:rPr lang="fr-BE" sz="4000" b="1" u="none" strike="noStrike" dirty="0">
                <a:solidFill>
                  <a:schemeClr val="dk1">
                    <a:lumMod val="10000"/>
                  </a:schemeClr>
                </a:solidFill>
                <a:effectLst/>
                <a:uFillTx/>
                <a:latin typeface="Calibri"/>
              </a:rPr>
              <a:t>All conditions (</a:t>
            </a:r>
            <a:r>
              <a:rPr lang="fr-BE" sz="4000" b="1" u="none" strike="noStrike" dirty="0" err="1">
                <a:solidFill>
                  <a:schemeClr val="dk1">
                    <a:lumMod val="10000"/>
                  </a:schemeClr>
                </a:solidFill>
                <a:effectLst/>
                <a:uFillTx/>
                <a:latin typeface="Calibri"/>
              </a:rPr>
              <a:t>repetition</a:t>
            </a:r>
            <a:r>
              <a:rPr lang="fr-BE" sz="4000" b="1" u="none" strike="noStrike" dirty="0">
                <a:solidFill>
                  <a:schemeClr val="dk1">
                    <a:lumMod val="10000"/>
                  </a:schemeClr>
                </a:solidFill>
                <a:effectLst/>
                <a:uFillTx/>
                <a:latin typeface="Calibri"/>
              </a:rPr>
              <a:t> and </a:t>
            </a:r>
            <a:r>
              <a:rPr lang="fr-BE" sz="4000" b="1" u="none" strike="noStrike" dirty="0" err="1">
                <a:solidFill>
                  <a:schemeClr val="dk1">
                    <a:lumMod val="10000"/>
                  </a:schemeClr>
                </a:solidFill>
                <a:effectLst/>
                <a:uFillTx/>
                <a:latin typeface="Calibri"/>
              </a:rPr>
              <a:t>recall</a:t>
            </a:r>
            <a:r>
              <a:rPr lang="fr-BE" sz="4000" b="1" u="none" strike="noStrike" dirty="0">
                <a:solidFill>
                  <a:schemeClr val="dk1">
                    <a:lumMod val="10000"/>
                  </a:schemeClr>
                </a:solidFill>
                <a:effectLst/>
                <a:uFillTx/>
                <a:latin typeface="Calibri"/>
              </a:rPr>
              <a:t> direction) </a:t>
            </a:r>
            <a:r>
              <a:rPr lang="en-US" sz="4000" b="1" u="none" strike="noStrike" dirty="0">
                <a:solidFill>
                  <a:schemeClr val="dk1">
                    <a:lumMod val="10000"/>
                  </a:schemeClr>
                </a:solidFill>
                <a:effectLst/>
                <a:uFillTx/>
                <a:latin typeface="Calibri"/>
              </a:rPr>
              <a:t>were randomly presented.</a:t>
            </a:r>
            <a:endParaRPr lang="en-US" sz="4000" b="0" u="none" strike="noStrike" dirty="0">
              <a:solidFill>
                <a:srgbClr val="000000"/>
              </a:solidFill>
              <a:effectLst/>
              <a:uFillTx/>
              <a:latin typeface="Arial"/>
            </a:endParaRPr>
          </a:p>
        </p:txBody>
      </p:sp>
      <p:sp>
        <p:nvSpPr>
          <p:cNvPr id="79" name="Rectangle 69"/>
          <p:cNvSpPr/>
          <p:nvPr/>
        </p:nvSpPr>
        <p:spPr>
          <a:xfrm>
            <a:off x="272160" y="34916912"/>
            <a:ext cx="12805560" cy="5452920"/>
          </a:xfrm>
          <a:prstGeom prst="rect">
            <a:avLst/>
          </a:prstGeom>
          <a:noFill/>
          <a:ln>
            <a:solidFill>
              <a:srgbClr val="2F5597"/>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defTabSz="457200">
              <a:lnSpc>
                <a:spcPct val="100000"/>
              </a:lnSpc>
            </a:pPr>
            <a:endParaRPr lang="fr-BE" sz="1800" b="0" u="none" strike="noStrike">
              <a:solidFill>
                <a:schemeClr val="lt1"/>
              </a:solidFill>
              <a:effectLst/>
              <a:uFillTx/>
              <a:latin typeface="Calibri"/>
            </a:endParaRPr>
          </a:p>
        </p:txBody>
      </p:sp>
      <p:sp>
        <p:nvSpPr>
          <p:cNvPr id="80" name="Rectangle 70"/>
          <p:cNvSpPr/>
          <p:nvPr/>
        </p:nvSpPr>
        <p:spPr>
          <a:xfrm>
            <a:off x="272160" y="29703992"/>
            <a:ext cx="12805560" cy="5227200"/>
          </a:xfrm>
          <a:prstGeom prst="rect">
            <a:avLst/>
          </a:prstGeom>
          <a:noFill/>
          <a:ln>
            <a:solidFill>
              <a:srgbClr val="2F5597"/>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defTabSz="457200">
              <a:lnSpc>
                <a:spcPct val="100000"/>
              </a:lnSpc>
            </a:pPr>
            <a:endParaRPr lang="fr-BE" sz="1800" b="0" u="none" strike="noStrike">
              <a:solidFill>
                <a:schemeClr val="lt1"/>
              </a:solidFill>
              <a:effectLst/>
              <a:uFillTx/>
              <a:latin typeface="Calibri"/>
            </a:endParaRPr>
          </a:p>
        </p:txBody>
      </p:sp>
      <p:sp>
        <p:nvSpPr>
          <p:cNvPr id="83" name="ZoneTexte 51"/>
          <p:cNvSpPr/>
          <p:nvPr/>
        </p:nvSpPr>
        <p:spPr>
          <a:xfrm>
            <a:off x="14291640" y="34504560"/>
            <a:ext cx="15706080" cy="6184855"/>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just" defTabSz="457200">
              <a:lnSpc>
                <a:spcPct val="100000"/>
              </a:lnSpc>
            </a:pPr>
            <a:r>
              <a:rPr lang="en-US" sz="4400" b="0" u="none" strike="noStrike" dirty="0">
                <a:solidFill>
                  <a:schemeClr val="tx2">
                    <a:lumMod val="10000"/>
                  </a:schemeClr>
                </a:solidFill>
                <a:effectLst/>
                <a:uFillTx/>
                <a:latin typeface="Calibri"/>
              </a:rPr>
              <a:t>Across </a:t>
            </a:r>
            <a:r>
              <a:rPr lang="en-US" sz="4400" b="0" u="none" strike="noStrike" dirty="0" smtClean="0">
                <a:solidFill>
                  <a:schemeClr val="tx2">
                    <a:lumMod val="10000"/>
                  </a:schemeClr>
                </a:solidFill>
                <a:effectLst/>
                <a:uFillTx/>
                <a:latin typeface="Calibri"/>
              </a:rPr>
              <a:t>two experiments, </a:t>
            </a:r>
            <a:r>
              <a:rPr lang="en-US" sz="4400" b="0" u="none" strike="noStrike" dirty="0">
                <a:solidFill>
                  <a:schemeClr val="tx2">
                    <a:lumMod val="10000"/>
                  </a:schemeClr>
                </a:solidFill>
                <a:effectLst/>
                <a:uFillTx/>
                <a:latin typeface="Calibri"/>
              </a:rPr>
              <a:t>we failed to replicate the </a:t>
            </a:r>
            <a:r>
              <a:rPr lang="en-US" sz="4400" b="0" u="none" strike="noStrike" dirty="0" err="1">
                <a:solidFill>
                  <a:schemeClr val="tx2">
                    <a:lumMod val="10000"/>
                  </a:schemeClr>
                </a:solidFill>
                <a:effectLst/>
                <a:uFillTx/>
                <a:latin typeface="Calibri"/>
              </a:rPr>
              <a:t>Ranschburg</a:t>
            </a:r>
            <a:r>
              <a:rPr lang="en-US" sz="4400" b="0" u="none" strike="noStrike" dirty="0">
                <a:solidFill>
                  <a:schemeClr val="tx2">
                    <a:lumMod val="10000"/>
                  </a:schemeClr>
                </a:solidFill>
                <a:effectLst/>
                <a:uFillTx/>
                <a:latin typeface="Calibri"/>
              </a:rPr>
              <a:t> </a:t>
            </a:r>
            <a:r>
              <a:rPr lang="en-US" sz="4400" b="0" u="none" strike="noStrike" dirty="0">
                <a:solidFill>
                  <a:schemeClr val="dk1">
                    <a:lumMod val="10000"/>
                  </a:schemeClr>
                </a:solidFill>
                <a:effectLst/>
                <a:uFillTx/>
                <a:latin typeface="Calibri"/>
              </a:rPr>
              <a:t>effect. </a:t>
            </a:r>
            <a:r>
              <a:rPr lang="en-US" sz="4400" b="0" u="none" strike="noStrike" dirty="0">
                <a:solidFill>
                  <a:schemeClr val="tx2">
                    <a:lumMod val="10000"/>
                  </a:schemeClr>
                </a:solidFill>
                <a:effectLst/>
                <a:uFillTx/>
                <a:latin typeface="Calibri"/>
              </a:rPr>
              <a:t>These</a:t>
            </a:r>
            <a:r>
              <a:rPr lang="en-US" sz="4400" b="0" u="none" strike="noStrike" dirty="0">
                <a:solidFill>
                  <a:schemeClr val="dk1">
                    <a:lumMod val="10000"/>
                  </a:schemeClr>
                </a:solidFill>
                <a:effectLst/>
                <a:uFillTx/>
                <a:latin typeface="Calibri"/>
              </a:rPr>
              <a:t> results </a:t>
            </a:r>
            <a:r>
              <a:rPr lang="en-US" sz="4400" b="0" u="none" strike="noStrike" dirty="0" smtClean="0">
                <a:solidFill>
                  <a:schemeClr val="dk1">
                    <a:lumMod val="10000"/>
                  </a:schemeClr>
                </a:solidFill>
                <a:effectLst/>
                <a:uFillTx/>
                <a:latin typeface="Calibri"/>
              </a:rPr>
              <a:t>question </a:t>
            </a:r>
            <a:r>
              <a:rPr lang="en-US" sz="4400" b="0" u="none" strike="noStrike" dirty="0">
                <a:solidFill>
                  <a:schemeClr val="dk1">
                    <a:lumMod val="10000"/>
                  </a:schemeClr>
                </a:solidFill>
                <a:effectLst/>
                <a:uFillTx/>
                <a:latin typeface="Calibri"/>
              </a:rPr>
              <a:t>the importance of the </a:t>
            </a:r>
            <a:r>
              <a:rPr lang="en-US" sz="4400" b="0" u="none" strike="noStrike" dirty="0" err="1">
                <a:solidFill>
                  <a:schemeClr val="dk1">
                    <a:lumMod val="10000"/>
                  </a:schemeClr>
                </a:solidFill>
                <a:effectLst/>
                <a:uFillTx/>
                <a:latin typeface="Calibri"/>
              </a:rPr>
              <a:t>Ranschburg</a:t>
            </a:r>
            <a:r>
              <a:rPr lang="en-US" sz="4400" b="0" u="none" strike="noStrike" dirty="0">
                <a:solidFill>
                  <a:schemeClr val="dk1">
                    <a:lumMod val="10000"/>
                  </a:schemeClr>
                </a:solidFill>
                <a:effectLst/>
                <a:uFillTx/>
                <a:latin typeface="Calibri"/>
              </a:rPr>
              <a:t> effect as a reference effect for working memory models, its role in the response suppression mechanism, and consequently the very existence of this mechanism</a:t>
            </a:r>
            <a:r>
              <a:rPr lang="en-US" sz="4400" b="0" u="none" strike="noStrike" dirty="0" smtClean="0">
                <a:solidFill>
                  <a:schemeClr val="dk1">
                    <a:lumMod val="10000"/>
                  </a:schemeClr>
                </a:solidFill>
                <a:effectLst/>
                <a:uFillTx/>
                <a:latin typeface="Calibri"/>
              </a:rPr>
              <a:t>.</a:t>
            </a:r>
          </a:p>
          <a:p>
            <a:pPr algn="just" defTabSz="457200">
              <a:lnSpc>
                <a:spcPct val="100000"/>
              </a:lnSpc>
            </a:pPr>
            <a:endParaRPr lang="en-US" sz="4400" b="0" u="none" strike="noStrike" dirty="0" smtClean="0">
              <a:solidFill>
                <a:schemeClr val="dk1">
                  <a:lumMod val="10000"/>
                </a:schemeClr>
              </a:solidFill>
              <a:effectLst/>
              <a:uFillTx/>
              <a:latin typeface="Calibri"/>
            </a:endParaRPr>
          </a:p>
          <a:p>
            <a:pPr algn="just" defTabSz="457200">
              <a:lnSpc>
                <a:spcPct val="100000"/>
              </a:lnSpc>
            </a:pPr>
            <a:endParaRPr lang="en-US" sz="4400" dirty="0">
              <a:solidFill>
                <a:schemeClr val="dk1">
                  <a:lumMod val="10000"/>
                </a:schemeClr>
              </a:solidFill>
              <a:latin typeface="Calibri"/>
            </a:endParaRPr>
          </a:p>
          <a:p>
            <a:pPr algn="just" defTabSz="457200">
              <a:lnSpc>
                <a:spcPct val="100000"/>
              </a:lnSpc>
            </a:pPr>
            <a:endParaRPr lang="en-US" sz="4400" b="0" u="none" strike="noStrike" dirty="0" smtClean="0">
              <a:solidFill>
                <a:schemeClr val="dk1">
                  <a:lumMod val="10000"/>
                </a:schemeClr>
              </a:solidFill>
              <a:effectLst/>
              <a:uFillTx/>
              <a:latin typeface="Calibri"/>
            </a:endParaRPr>
          </a:p>
          <a:p>
            <a:pPr algn="just" defTabSz="457200">
              <a:lnSpc>
                <a:spcPct val="100000"/>
              </a:lnSpc>
            </a:pPr>
            <a:endParaRPr lang="en-US" sz="4400" b="0" u="none" strike="noStrike" dirty="0">
              <a:solidFill>
                <a:srgbClr val="000000"/>
              </a:solidFill>
              <a:effectLst/>
              <a:uFillTx/>
              <a:latin typeface="Arial"/>
            </a:endParaRPr>
          </a:p>
        </p:txBody>
      </p:sp>
      <p:sp>
        <p:nvSpPr>
          <p:cNvPr id="84" name="Rectangle 22"/>
          <p:cNvSpPr/>
          <p:nvPr/>
        </p:nvSpPr>
        <p:spPr>
          <a:xfrm>
            <a:off x="14291640" y="19383070"/>
            <a:ext cx="15719040" cy="1328400"/>
          </a:xfrm>
          <a:prstGeom prst="rect">
            <a:avLst/>
          </a:prstGeom>
          <a:solidFill>
            <a:schemeClr val="accent1">
              <a:lumMod val="60000"/>
              <a:lumOff val="40000"/>
            </a:schemeClr>
          </a:solidFill>
          <a:ln w="3175">
            <a:noFill/>
          </a:ln>
        </p:spPr>
        <p:style>
          <a:lnRef idx="0">
            <a:scrgbClr r="0" g="0" b="0"/>
          </a:lnRef>
          <a:fillRef idx="0">
            <a:scrgbClr r="0" g="0" b="0"/>
          </a:fillRef>
          <a:effectRef idx="0">
            <a:scrgbClr r="0" g="0" b="0"/>
          </a:effectRef>
          <a:fontRef idx="minor"/>
        </p:style>
        <p:txBody>
          <a:bodyPr wrap="none" lIns="90000" tIns="46800" rIns="90000" bIns="46800" anchor="ctr">
            <a:noAutofit/>
          </a:bodyPr>
          <a:lstStyle/>
          <a:p>
            <a:pPr algn="ctr" defTabSz="457200">
              <a:lnSpc>
                <a:spcPct val="100000"/>
              </a:lnSpc>
            </a:pPr>
            <a:r>
              <a:rPr lang="fr-FR" sz="5400" b="0" u="none" strike="noStrike" dirty="0" err="1">
                <a:solidFill>
                  <a:schemeClr val="lt2">
                    <a:lumMod val="10000"/>
                  </a:schemeClr>
                </a:solidFill>
                <a:effectLst/>
                <a:uFillTx/>
                <a:latin typeface="Myriad Pro"/>
              </a:rPr>
              <a:t>Results</a:t>
            </a:r>
            <a:endParaRPr lang="en-US" sz="5400" b="0" u="none" strike="noStrike" dirty="0">
              <a:solidFill>
                <a:srgbClr val="000000"/>
              </a:solidFill>
              <a:effectLst/>
              <a:uFillTx/>
              <a:latin typeface="Arial"/>
            </a:endParaRPr>
          </a:p>
        </p:txBody>
      </p:sp>
      <p:pic>
        <p:nvPicPr>
          <p:cNvPr id="85" name="Image 1"/>
          <p:cNvPicPr/>
          <p:nvPr/>
        </p:nvPicPr>
        <p:blipFill>
          <a:blip r:embed="rId4"/>
          <a:stretch/>
        </p:blipFill>
        <p:spPr>
          <a:xfrm>
            <a:off x="-93600" y="-38160"/>
            <a:ext cx="4028040" cy="1989720"/>
          </a:xfrm>
          <a:prstGeom prst="rect">
            <a:avLst/>
          </a:prstGeom>
          <a:noFill/>
          <a:ln w="0">
            <a:noFill/>
          </a:ln>
        </p:spPr>
      </p:pic>
      <p:sp>
        <p:nvSpPr>
          <p:cNvPr id="86" name="Flèche droite 2"/>
          <p:cNvSpPr/>
          <p:nvPr/>
        </p:nvSpPr>
        <p:spPr>
          <a:xfrm rot="1648200">
            <a:off x="3036960" y="33213632"/>
            <a:ext cx="4067280" cy="416880"/>
          </a:xfrm>
          <a:prstGeom prst="rightArrow">
            <a:avLst>
              <a:gd name="adj1" fmla="val 50000"/>
              <a:gd name="adj2" fmla="val 50000"/>
            </a:avLst>
          </a:prstGeom>
          <a:solidFill>
            <a:schemeClr val="tx2">
              <a:lumMod val="10000"/>
            </a:schemeClr>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defTabSz="457200">
              <a:lnSpc>
                <a:spcPct val="100000"/>
              </a:lnSpc>
            </a:pPr>
            <a:endParaRPr lang="en-US" sz="1800" b="0" u="none" strike="noStrike">
              <a:solidFill>
                <a:schemeClr val="lt2">
                  <a:lumMod val="10000"/>
                </a:schemeClr>
              </a:solidFill>
              <a:effectLst/>
              <a:uFillTx/>
              <a:latin typeface="Calibri"/>
            </a:endParaRPr>
          </a:p>
        </p:txBody>
      </p:sp>
      <p:sp>
        <p:nvSpPr>
          <p:cNvPr id="87" name="ZoneTexte 49"/>
          <p:cNvSpPr/>
          <p:nvPr/>
        </p:nvSpPr>
        <p:spPr>
          <a:xfrm>
            <a:off x="678240" y="33910952"/>
            <a:ext cx="2762640" cy="767880"/>
          </a:xfrm>
          <a:prstGeom prst="rect">
            <a:avLst/>
          </a:prstGeom>
          <a:noFill/>
          <a:ln w="0">
            <a:noFill/>
          </a:ln>
        </p:spPr>
        <p:style>
          <a:lnRef idx="0">
            <a:scrgbClr r="0" g="0" b="0"/>
          </a:lnRef>
          <a:fillRef idx="0">
            <a:scrgbClr r="0" g="0" b="0"/>
          </a:fillRef>
          <a:effectRef idx="0">
            <a:scrgbClr r="0" g="0" b="0"/>
          </a:effectRef>
          <a:fontRef idx="minor"/>
        </p:style>
        <p:txBody>
          <a:bodyPr wrap="none" lIns="90000" tIns="45000" rIns="90000" bIns="45000" anchor="t">
            <a:spAutoFit/>
          </a:bodyPr>
          <a:lstStyle/>
          <a:p>
            <a:pPr algn="ctr" defTabSz="457200">
              <a:lnSpc>
                <a:spcPct val="100000"/>
              </a:lnSpc>
            </a:pPr>
            <a:r>
              <a:rPr lang="en-US" sz="4400" b="0" u="none" strike="noStrike">
                <a:solidFill>
                  <a:schemeClr val="dk1">
                    <a:lumMod val="10000"/>
                  </a:schemeClr>
                </a:solidFill>
                <a:effectLst/>
                <a:uFillTx/>
                <a:latin typeface="Calibri"/>
              </a:rPr>
              <a:t>N items = 7</a:t>
            </a:r>
            <a:endParaRPr lang="en-US" sz="4400" b="0" u="none" strike="noStrike">
              <a:solidFill>
                <a:srgbClr val="000000"/>
              </a:solidFill>
              <a:effectLst/>
              <a:uFillTx/>
              <a:latin typeface="Arial"/>
            </a:endParaRPr>
          </a:p>
        </p:txBody>
      </p:sp>
      <p:sp>
        <p:nvSpPr>
          <p:cNvPr id="88" name="ZoneTexte 52"/>
          <p:cNvSpPr/>
          <p:nvPr/>
        </p:nvSpPr>
        <p:spPr>
          <a:xfrm>
            <a:off x="2703960" y="35037512"/>
            <a:ext cx="2813400" cy="7063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defTabSz="457200">
              <a:lnSpc>
                <a:spcPct val="100000"/>
              </a:lnSpc>
            </a:pPr>
            <a:r>
              <a:rPr lang="fr-BE" sz="4000" b="1" u="none" strike="noStrike">
                <a:solidFill>
                  <a:schemeClr val="lt2">
                    <a:lumMod val="10000"/>
                  </a:schemeClr>
                </a:solidFill>
                <a:effectLst/>
                <a:uFillTx/>
                <a:latin typeface="Calibri"/>
              </a:rPr>
              <a:t>Repeated</a:t>
            </a:r>
            <a:endParaRPr lang="en-US" sz="4000" b="0" u="none" strike="noStrike">
              <a:solidFill>
                <a:srgbClr val="000000"/>
              </a:solidFill>
              <a:effectLst/>
              <a:uFillTx/>
              <a:latin typeface="Arial"/>
            </a:endParaRPr>
          </a:p>
        </p:txBody>
      </p:sp>
      <p:sp>
        <p:nvSpPr>
          <p:cNvPr id="89" name="ZoneTexte 62"/>
          <p:cNvSpPr/>
          <p:nvPr/>
        </p:nvSpPr>
        <p:spPr>
          <a:xfrm>
            <a:off x="7670520" y="34997912"/>
            <a:ext cx="3255480" cy="7063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defTabSz="457200">
              <a:lnSpc>
                <a:spcPct val="100000"/>
              </a:lnSpc>
            </a:pPr>
            <a:r>
              <a:rPr lang="fr-BE" sz="4000" b="1" u="none" strike="noStrike">
                <a:solidFill>
                  <a:schemeClr val="lt2">
                    <a:lumMod val="10000"/>
                  </a:schemeClr>
                </a:solidFill>
                <a:effectLst/>
                <a:uFillTx/>
                <a:latin typeface="Calibri"/>
              </a:rPr>
              <a:t>Non-repeated</a:t>
            </a:r>
            <a:endParaRPr lang="en-US" sz="4000" b="0" u="none" strike="noStrike">
              <a:solidFill>
                <a:srgbClr val="000000"/>
              </a:solidFill>
              <a:effectLst/>
              <a:uFillTx/>
              <a:latin typeface="Arial"/>
            </a:endParaRPr>
          </a:p>
        </p:txBody>
      </p:sp>
      <p:sp>
        <p:nvSpPr>
          <p:cNvPr id="90" name="Rectangle à coins arrondis 3"/>
          <p:cNvSpPr/>
          <p:nvPr/>
        </p:nvSpPr>
        <p:spPr>
          <a:xfrm>
            <a:off x="2060280" y="35900792"/>
            <a:ext cx="4057560" cy="2179080"/>
          </a:xfrm>
          <a:prstGeom prst="roundRect">
            <a:avLst>
              <a:gd name="adj" fmla="val 16667"/>
            </a:avLst>
          </a:prstGeom>
          <a:solidFill>
            <a:schemeClr val="tx1"/>
          </a:solidFill>
          <a:ln>
            <a:solidFill>
              <a:srgbClr val="325490"/>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defTabSz="457200">
              <a:lnSpc>
                <a:spcPct val="100000"/>
              </a:lnSpc>
            </a:pPr>
            <a:r>
              <a:rPr lang="en-US" sz="6000" b="0" u="none" strike="noStrike">
                <a:solidFill>
                  <a:schemeClr val="lt2">
                    <a:lumMod val="10000"/>
                  </a:schemeClr>
                </a:solidFill>
                <a:effectLst/>
                <a:uFillTx/>
                <a:latin typeface="Calibri"/>
              </a:rPr>
              <a:t>b </a:t>
            </a:r>
            <a:r>
              <a:rPr lang="en-US" sz="6000" b="0" u="sng" strike="noStrike">
                <a:solidFill>
                  <a:schemeClr val="lt2">
                    <a:lumMod val="10000"/>
                  </a:schemeClr>
                </a:solidFill>
                <a:effectLst/>
                <a:uFillTx/>
                <a:latin typeface="Calibri"/>
              </a:rPr>
              <a:t>r</a:t>
            </a:r>
            <a:r>
              <a:rPr lang="en-US" sz="6000" b="0" u="none" strike="noStrike">
                <a:solidFill>
                  <a:schemeClr val="lt2">
                    <a:lumMod val="10000"/>
                  </a:schemeClr>
                </a:solidFill>
                <a:effectLst/>
                <a:uFillTx/>
                <a:latin typeface="Calibri"/>
              </a:rPr>
              <a:t> k </a:t>
            </a:r>
            <a:r>
              <a:rPr lang="en-US" sz="6000" b="0" u="sng" strike="noStrike">
                <a:solidFill>
                  <a:schemeClr val="lt2">
                    <a:lumMod val="10000"/>
                  </a:schemeClr>
                </a:solidFill>
                <a:effectLst/>
                <a:uFillTx/>
                <a:latin typeface="Calibri"/>
              </a:rPr>
              <a:t>r</a:t>
            </a:r>
            <a:r>
              <a:rPr lang="en-US" sz="6000" b="0" u="none" strike="noStrike">
                <a:solidFill>
                  <a:schemeClr val="lt2">
                    <a:lumMod val="10000"/>
                  </a:schemeClr>
                </a:solidFill>
                <a:effectLst/>
                <a:uFillTx/>
                <a:latin typeface="Calibri"/>
              </a:rPr>
              <a:t> x n t</a:t>
            </a:r>
            <a:endParaRPr lang="en-US" sz="6000" b="0" u="none" strike="noStrike">
              <a:solidFill>
                <a:srgbClr val="000000"/>
              </a:solidFill>
              <a:effectLst/>
              <a:uFillTx/>
              <a:latin typeface="Arial"/>
            </a:endParaRPr>
          </a:p>
        </p:txBody>
      </p:sp>
      <p:sp>
        <p:nvSpPr>
          <p:cNvPr id="91" name="Rectangle à coins arrondis 71"/>
          <p:cNvSpPr/>
          <p:nvPr/>
        </p:nvSpPr>
        <p:spPr>
          <a:xfrm>
            <a:off x="7331760" y="35900792"/>
            <a:ext cx="4038120" cy="2179080"/>
          </a:xfrm>
          <a:prstGeom prst="roundRect">
            <a:avLst>
              <a:gd name="adj" fmla="val 16667"/>
            </a:avLst>
          </a:prstGeom>
          <a:solidFill>
            <a:schemeClr val="tx1"/>
          </a:solidFill>
          <a:ln>
            <a:solidFill>
              <a:srgbClr val="325490"/>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defTabSz="457200">
              <a:lnSpc>
                <a:spcPct val="100000"/>
              </a:lnSpc>
            </a:pPr>
            <a:r>
              <a:rPr lang="en-US" sz="6000" b="0" u="none" strike="noStrike">
                <a:solidFill>
                  <a:schemeClr val="lt2">
                    <a:lumMod val="10000"/>
                  </a:schemeClr>
                </a:solidFill>
                <a:effectLst/>
                <a:uFillTx/>
                <a:latin typeface="Calibri"/>
              </a:rPr>
              <a:t>b </a:t>
            </a:r>
            <a:r>
              <a:rPr lang="en-US" sz="6000" b="0" u="sng" strike="noStrike">
                <a:solidFill>
                  <a:schemeClr val="lt2">
                    <a:lumMod val="10000"/>
                  </a:schemeClr>
                </a:solidFill>
                <a:effectLst/>
                <a:uFillTx/>
                <a:latin typeface="Calibri"/>
              </a:rPr>
              <a:t>r</a:t>
            </a:r>
            <a:r>
              <a:rPr lang="en-US" sz="6000" b="0" u="none" strike="noStrike">
                <a:solidFill>
                  <a:schemeClr val="lt2">
                    <a:lumMod val="10000"/>
                  </a:schemeClr>
                </a:solidFill>
                <a:effectLst/>
                <a:uFillTx/>
                <a:latin typeface="Calibri"/>
              </a:rPr>
              <a:t> k </a:t>
            </a:r>
            <a:r>
              <a:rPr lang="en-US" sz="6000" b="0" u="sng" strike="noStrike">
                <a:solidFill>
                  <a:schemeClr val="lt2">
                    <a:lumMod val="10000"/>
                  </a:schemeClr>
                </a:solidFill>
                <a:effectLst/>
                <a:uFillTx/>
                <a:latin typeface="Calibri"/>
              </a:rPr>
              <a:t>s</a:t>
            </a:r>
            <a:r>
              <a:rPr lang="en-US" sz="6000" b="0" u="none" strike="noStrike">
                <a:solidFill>
                  <a:schemeClr val="lt2">
                    <a:lumMod val="10000"/>
                  </a:schemeClr>
                </a:solidFill>
                <a:effectLst/>
                <a:uFillTx/>
                <a:latin typeface="Calibri"/>
              </a:rPr>
              <a:t> x n t</a:t>
            </a:r>
            <a:endParaRPr lang="en-US" sz="6000" b="0" u="none" strike="noStrike">
              <a:solidFill>
                <a:srgbClr val="000000"/>
              </a:solidFill>
              <a:effectLst/>
              <a:uFillTx/>
              <a:latin typeface="Arial"/>
            </a:endParaRPr>
          </a:p>
        </p:txBody>
      </p:sp>
      <p:sp>
        <p:nvSpPr>
          <p:cNvPr id="112" name="ZoneTexte 4"/>
          <p:cNvSpPr/>
          <p:nvPr/>
        </p:nvSpPr>
        <p:spPr>
          <a:xfrm>
            <a:off x="14291640" y="32017558"/>
            <a:ext cx="15636240" cy="5216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457200">
              <a:lnSpc>
                <a:spcPct val="100000"/>
              </a:lnSpc>
            </a:pPr>
            <a:r>
              <a:rPr lang="en-US" sz="2800" b="0" u="none" strike="noStrike" dirty="0">
                <a:solidFill>
                  <a:schemeClr val="lt2">
                    <a:lumMod val="10000"/>
                  </a:schemeClr>
                </a:solidFill>
                <a:effectLst/>
                <a:uFillTx/>
                <a:latin typeface="Calibri"/>
              </a:rPr>
              <a:t>Note. Each Bayes factor results from a Bayesian one-sample t-test conducted for each condition.</a:t>
            </a:r>
            <a:endParaRPr lang="en-US" sz="2800" b="0" u="none" strike="noStrike" dirty="0">
              <a:solidFill>
                <a:srgbClr val="000000"/>
              </a:solidFill>
              <a:effectLst/>
              <a:uFillTx/>
              <a:latin typeface="Arial"/>
            </a:endParaRPr>
          </a:p>
        </p:txBody>
      </p:sp>
      <p:sp>
        <p:nvSpPr>
          <p:cNvPr id="113" name="Rectangle 22"/>
          <p:cNvSpPr/>
          <p:nvPr/>
        </p:nvSpPr>
        <p:spPr>
          <a:xfrm>
            <a:off x="14300640" y="38395380"/>
            <a:ext cx="15719760" cy="1273680"/>
          </a:xfrm>
          <a:prstGeom prst="rect">
            <a:avLst/>
          </a:prstGeom>
          <a:solidFill>
            <a:schemeClr val="accent1">
              <a:lumMod val="60000"/>
              <a:lumOff val="40000"/>
            </a:schemeClr>
          </a:solidFill>
          <a:ln w="3175">
            <a:noFill/>
          </a:ln>
        </p:spPr>
        <p:style>
          <a:lnRef idx="0">
            <a:scrgbClr r="0" g="0" b="0"/>
          </a:lnRef>
          <a:fillRef idx="0">
            <a:scrgbClr r="0" g="0" b="0"/>
          </a:fillRef>
          <a:effectRef idx="0">
            <a:scrgbClr r="0" g="0" b="0"/>
          </a:effectRef>
          <a:fontRef idx="minor"/>
        </p:style>
        <p:txBody>
          <a:bodyPr wrap="none" lIns="90000" tIns="46800" rIns="90000" bIns="46800" anchor="ctr">
            <a:noAutofit/>
          </a:bodyPr>
          <a:lstStyle/>
          <a:p>
            <a:pPr algn="ctr" defTabSz="457200">
              <a:lnSpc>
                <a:spcPct val="100000"/>
              </a:lnSpc>
            </a:pPr>
            <a:r>
              <a:rPr lang="en-US" sz="5400" b="0" u="none" strike="noStrike" dirty="0" smtClean="0">
                <a:solidFill>
                  <a:srgbClr val="000000"/>
                </a:solidFill>
                <a:effectLst/>
                <a:uFillTx/>
                <a:latin typeface="Arial"/>
              </a:rPr>
              <a:t>References</a:t>
            </a:r>
            <a:endParaRPr lang="en-US" sz="5400" b="0" u="none" strike="noStrike" dirty="0">
              <a:solidFill>
                <a:srgbClr val="000000"/>
              </a:solidFill>
              <a:effectLst/>
              <a:uFillTx/>
              <a:latin typeface="Arial"/>
            </a:endParaRPr>
          </a:p>
        </p:txBody>
      </p:sp>
      <p:sp>
        <p:nvSpPr>
          <p:cNvPr id="2" name="Rectangle 1"/>
          <p:cNvSpPr/>
          <p:nvPr/>
        </p:nvSpPr>
        <p:spPr>
          <a:xfrm>
            <a:off x="14300640" y="39893869"/>
            <a:ext cx="15697080" cy="2554545"/>
          </a:xfrm>
          <a:prstGeom prst="rect">
            <a:avLst/>
          </a:prstGeom>
        </p:spPr>
        <p:txBody>
          <a:bodyPr wrap="square">
            <a:spAutoFit/>
          </a:bodyPr>
          <a:lstStyle/>
          <a:p>
            <a:r>
              <a:rPr lang="en-US" sz="3200" dirty="0" smtClean="0">
                <a:solidFill>
                  <a:schemeClr val="tx2">
                    <a:lumMod val="10000"/>
                  </a:schemeClr>
                </a:solidFill>
              </a:rPr>
              <a:t>Henson, R. N. (1998). Item repetition in short-term memory: </a:t>
            </a:r>
            <a:r>
              <a:rPr lang="en-US" sz="3200" dirty="0" err="1" smtClean="0">
                <a:solidFill>
                  <a:schemeClr val="tx2">
                    <a:lumMod val="10000"/>
                  </a:schemeClr>
                </a:solidFill>
              </a:rPr>
              <a:t>Ranschburg</a:t>
            </a:r>
            <a:r>
              <a:rPr lang="en-US" sz="3200" dirty="0" smtClean="0">
                <a:solidFill>
                  <a:schemeClr val="tx2">
                    <a:lumMod val="10000"/>
                  </a:schemeClr>
                </a:solidFill>
              </a:rPr>
              <a:t> repeated. </a:t>
            </a:r>
            <a:r>
              <a:rPr lang="en-US" sz="3200" i="1" dirty="0" smtClean="0">
                <a:solidFill>
                  <a:schemeClr val="tx2">
                    <a:lumMod val="10000"/>
                  </a:schemeClr>
                </a:solidFill>
              </a:rPr>
              <a:t>Journal of Experimental Psychology: Learning, Memory, and Cognition</a:t>
            </a:r>
            <a:r>
              <a:rPr lang="en-US" sz="3200" dirty="0" smtClean="0">
                <a:solidFill>
                  <a:schemeClr val="tx2">
                    <a:lumMod val="10000"/>
                  </a:schemeClr>
                </a:solidFill>
              </a:rPr>
              <a:t>, </a:t>
            </a:r>
            <a:r>
              <a:rPr lang="en-US" sz="3200" i="1" dirty="0" smtClean="0">
                <a:solidFill>
                  <a:schemeClr val="tx2">
                    <a:lumMod val="10000"/>
                  </a:schemeClr>
                </a:solidFill>
              </a:rPr>
              <a:t>24</a:t>
            </a:r>
            <a:r>
              <a:rPr lang="en-US" sz="3200" dirty="0" smtClean="0">
                <a:solidFill>
                  <a:schemeClr val="tx2">
                    <a:lumMod val="10000"/>
                  </a:schemeClr>
                </a:solidFill>
              </a:rPr>
              <a:t>(5), 1162.</a:t>
            </a:r>
          </a:p>
          <a:p>
            <a:endParaRPr lang="en-US" sz="3200" dirty="0">
              <a:solidFill>
                <a:schemeClr val="tx2">
                  <a:lumMod val="10000"/>
                </a:schemeClr>
              </a:solidFill>
            </a:endParaRPr>
          </a:p>
          <a:p>
            <a:r>
              <a:rPr lang="en-US" sz="3200" dirty="0" smtClean="0">
                <a:solidFill>
                  <a:schemeClr val="tx2">
                    <a:lumMod val="10000"/>
                  </a:schemeClr>
                </a:solidFill>
              </a:rPr>
              <a:t>Lewandowsky, S. (1999). </a:t>
            </a:r>
            <a:r>
              <a:rPr lang="en-US" sz="3200" dirty="0" err="1" smtClean="0">
                <a:solidFill>
                  <a:schemeClr val="tx2">
                    <a:lumMod val="10000"/>
                  </a:schemeClr>
                </a:solidFill>
              </a:rPr>
              <a:t>Redintegration</a:t>
            </a:r>
            <a:r>
              <a:rPr lang="en-US" sz="3200" dirty="0" smtClean="0">
                <a:solidFill>
                  <a:schemeClr val="tx2">
                    <a:lumMod val="10000"/>
                  </a:schemeClr>
                </a:solidFill>
              </a:rPr>
              <a:t> and response suppression in serial recall: A dynamic network model. International Journal of Psychology, 34(5-6), 434-446.</a:t>
            </a:r>
            <a:endParaRPr lang="en-US" sz="3200" dirty="0">
              <a:solidFill>
                <a:schemeClr val="tx2">
                  <a:lumMod val="10000"/>
                </a:schemeClr>
              </a:solidFill>
            </a:endParaRPr>
          </a:p>
        </p:txBody>
      </p:sp>
      <p:sp>
        <p:nvSpPr>
          <p:cNvPr id="4" name="ZoneTexte 3"/>
          <p:cNvSpPr txBox="1"/>
          <p:nvPr/>
        </p:nvSpPr>
        <p:spPr>
          <a:xfrm>
            <a:off x="318240" y="6595664"/>
            <a:ext cx="12759480" cy="5509200"/>
          </a:xfrm>
          <a:prstGeom prst="rect">
            <a:avLst/>
          </a:prstGeom>
          <a:noFill/>
        </p:spPr>
        <p:txBody>
          <a:bodyPr wrap="square" rtlCol="0">
            <a:spAutoFit/>
          </a:bodyPr>
          <a:lstStyle/>
          <a:p>
            <a:r>
              <a:rPr lang="en-US" sz="4400" dirty="0" smtClean="0">
                <a:solidFill>
                  <a:schemeClr val="tx2">
                    <a:lumMod val="10000"/>
                  </a:schemeClr>
                </a:solidFill>
              </a:rPr>
              <a:t>The </a:t>
            </a:r>
            <a:r>
              <a:rPr lang="en-US" sz="4400" dirty="0" err="1" smtClean="0">
                <a:solidFill>
                  <a:schemeClr val="tx2">
                    <a:lumMod val="10000"/>
                  </a:schemeClr>
                </a:solidFill>
              </a:rPr>
              <a:t>Ranschburg</a:t>
            </a:r>
            <a:r>
              <a:rPr lang="en-US" sz="4400" dirty="0" smtClean="0">
                <a:solidFill>
                  <a:schemeClr val="tx2">
                    <a:lumMod val="10000"/>
                  </a:schemeClr>
                </a:solidFill>
              </a:rPr>
              <a:t> effect is a classic working memory effect characterized by impaired recall of the second occurrence of repeated items. This phenomenon is typically explained by response suppression, a mechanism by which an item is removed from memory once recalled (Henson, 1998a; Lewandowsky, 1999). To test this hypothesis, we manipulated the direction of recall.</a:t>
            </a:r>
          </a:p>
        </p:txBody>
      </p:sp>
      <p:sp>
        <p:nvSpPr>
          <p:cNvPr id="9" name="ZoneTexte 8"/>
          <p:cNvSpPr txBox="1"/>
          <p:nvPr/>
        </p:nvSpPr>
        <p:spPr>
          <a:xfrm>
            <a:off x="16272242" y="25864216"/>
            <a:ext cx="1007007" cy="954107"/>
          </a:xfrm>
          <a:prstGeom prst="rect">
            <a:avLst/>
          </a:prstGeom>
          <a:noFill/>
        </p:spPr>
        <p:txBody>
          <a:bodyPr wrap="none" rtlCol="0">
            <a:spAutoFit/>
          </a:bodyPr>
          <a:lstStyle/>
          <a:p>
            <a:r>
              <a:rPr lang="en-US" sz="2800" b="1" dirty="0" smtClean="0">
                <a:solidFill>
                  <a:schemeClr val="tx2">
                    <a:lumMod val="10000"/>
                  </a:schemeClr>
                </a:solidFill>
              </a:rPr>
              <a:t>BF</a:t>
            </a:r>
            <a:r>
              <a:rPr lang="en-US" sz="2000" b="1" dirty="0" smtClean="0">
                <a:solidFill>
                  <a:schemeClr val="tx2">
                    <a:lumMod val="10000"/>
                  </a:schemeClr>
                </a:solidFill>
              </a:rPr>
              <a:t>01</a:t>
            </a:r>
            <a:r>
              <a:rPr lang="en-US" sz="2800" b="1" dirty="0" smtClean="0">
                <a:solidFill>
                  <a:schemeClr val="tx2">
                    <a:lumMod val="10000"/>
                  </a:schemeClr>
                </a:solidFill>
              </a:rPr>
              <a:t>:</a:t>
            </a:r>
          </a:p>
          <a:p>
            <a:r>
              <a:rPr lang="en-US" sz="2800" b="1" dirty="0" smtClean="0">
                <a:solidFill>
                  <a:schemeClr val="tx2">
                    <a:lumMod val="10000"/>
                  </a:schemeClr>
                </a:solidFill>
              </a:rPr>
              <a:t>3.938</a:t>
            </a:r>
            <a:endParaRPr lang="en-US" sz="2800" b="1" dirty="0">
              <a:solidFill>
                <a:schemeClr val="tx2">
                  <a:lumMod val="10000"/>
                </a:schemeClr>
              </a:solidFill>
            </a:endParaRPr>
          </a:p>
        </p:txBody>
      </p:sp>
      <p:sp>
        <p:nvSpPr>
          <p:cNvPr id="114" name="ZoneTexte 113"/>
          <p:cNvSpPr txBox="1"/>
          <p:nvPr/>
        </p:nvSpPr>
        <p:spPr>
          <a:xfrm>
            <a:off x="18760183" y="25864216"/>
            <a:ext cx="1011815" cy="954107"/>
          </a:xfrm>
          <a:prstGeom prst="rect">
            <a:avLst/>
          </a:prstGeom>
          <a:noFill/>
        </p:spPr>
        <p:txBody>
          <a:bodyPr wrap="none" rtlCol="0">
            <a:spAutoFit/>
          </a:bodyPr>
          <a:lstStyle/>
          <a:p>
            <a:r>
              <a:rPr lang="en-US" sz="2800" b="1" dirty="0" smtClean="0">
                <a:solidFill>
                  <a:schemeClr val="tx2">
                    <a:lumMod val="10000"/>
                  </a:schemeClr>
                </a:solidFill>
              </a:rPr>
              <a:t>BF</a:t>
            </a:r>
            <a:r>
              <a:rPr lang="en-US" sz="2000" b="1" dirty="0" smtClean="0">
                <a:solidFill>
                  <a:schemeClr val="tx2">
                    <a:lumMod val="10000"/>
                  </a:schemeClr>
                </a:solidFill>
              </a:rPr>
              <a:t>01</a:t>
            </a:r>
            <a:r>
              <a:rPr lang="en-US" sz="2800" b="1" dirty="0" smtClean="0">
                <a:solidFill>
                  <a:schemeClr val="tx2">
                    <a:lumMod val="10000"/>
                  </a:schemeClr>
                </a:solidFill>
              </a:rPr>
              <a:t>:</a:t>
            </a:r>
          </a:p>
          <a:p>
            <a:r>
              <a:rPr lang="en-US" sz="2800" b="1" dirty="0">
                <a:solidFill>
                  <a:schemeClr val="tx2">
                    <a:lumMod val="10000"/>
                  </a:schemeClr>
                </a:solidFill>
              </a:rPr>
              <a:t>2</a:t>
            </a:r>
            <a:r>
              <a:rPr lang="en-US" sz="2800" b="1" dirty="0" smtClean="0">
                <a:solidFill>
                  <a:schemeClr val="tx2">
                    <a:lumMod val="10000"/>
                  </a:schemeClr>
                </a:solidFill>
              </a:rPr>
              <a:t>.436</a:t>
            </a:r>
            <a:endParaRPr lang="en-US" sz="2800" b="1" dirty="0">
              <a:solidFill>
                <a:schemeClr val="tx2">
                  <a:lumMod val="10000"/>
                </a:schemeClr>
              </a:solidFill>
            </a:endParaRPr>
          </a:p>
        </p:txBody>
      </p:sp>
      <p:sp>
        <p:nvSpPr>
          <p:cNvPr id="115" name="ZoneTexte 114"/>
          <p:cNvSpPr txBox="1"/>
          <p:nvPr/>
        </p:nvSpPr>
        <p:spPr>
          <a:xfrm>
            <a:off x="19886313" y="27427748"/>
            <a:ext cx="1011815" cy="954107"/>
          </a:xfrm>
          <a:prstGeom prst="rect">
            <a:avLst/>
          </a:prstGeom>
          <a:noFill/>
        </p:spPr>
        <p:txBody>
          <a:bodyPr wrap="none" rtlCol="0">
            <a:spAutoFit/>
          </a:bodyPr>
          <a:lstStyle/>
          <a:p>
            <a:r>
              <a:rPr lang="en-US" sz="2800" b="1" dirty="0" smtClean="0">
                <a:solidFill>
                  <a:schemeClr val="tx2">
                    <a:lumMod val="10000"/>
                  </a:schemeClr>
                </a:solidFill>
              </a:rPr>
              <a:t>BF</a:t>
            </a:r>
            <a:r>
              <a:rPr lang="en-US" sz="2000" b="1" dirty="0" smtClean="0">
                <a:solidFill>
                  <a:schemeClr val="tx2">
                    <a:lumMod val="10000"/>
                  </a:schemeClr>
                </a:solidFill>
              </a:rPr>
              <a:t>01</a:t>
            </a:r>
            <a:r>
              <a:rPr lang="en-US" sz="2800" b="1" dirty="0" smtClean="0">
                <a:solidFill>
                  <a:schemeClr val="tx2">
                    <a:lumMod val="10000"/>
                  </a:schemeClr>
                </a:solidFill>
              </a:rPr>
              <a:t>:</a:t>
            </a:r>
          </a:p>
          <a:p>
            <a:r>
              <a:rPr lang="en-US" sz="2800" b="1" dirty="0" smtClean="0">
                <a:solidFill>
                  <a:schemeClr val="tx2">
                    <a:lumMod val="10000"/>
                  </a:schemeClr>
                </a:solidFill>
              </a:rPr>
              <a:t>2.457</a:t>
            </a:r>
            <a:endParaRPr lang="en-US" sz="2800" b="1" dirty="0">
              <a:solidFill>
                <a:schemeClr val="tx2">
                  <a:lumMod val="10000"/>
                </a:schemeClr>
              </a:solidFill>
            </a:endParaRPr>
          </a:p>
        </p:txBody>
      </p:sp>
      <p:sp>
        <p:nvSpPr>
          <p:cNvPr id="116" name="ZoneTexte 115"/>
          <p:cNvSpPr txBox="1"/>
          <p:nvPr/>
        </p:nvSpPr>
        <p:spPr>
          <a:xfrm>
            <a:off x="17370778" y="27427748"/>
            <a:ext cx="1011815" cy="954107"/>
          </a:xfrm>
          <a:prstGeom prst="rect">
            <a:avLst/>
          </a:prstGeom>
          <a:noFill/>
        </p:spPr>
        <p:txBody>
          <a:bodyPr wrap="none" rtlCol="0">
            <a:spAutoFit/>
          </a:bodyPr>
          <a:lstStyle/>
          <a:p>
            <a:r>
              <a:rPr lang="en-US" sz="2800" b="1" dirty="0" smtClean="0">
                <a:solidFill>
                  <a:schemeClr val="tx2">
                    <a:lumMod val="10000"/>
                  </a:schemeClr>
                </a:solidFill>
              </a:rPr>
              <a:t>BF</a:t>
            </a:r>
            <a:r>
              <a:rPr lang="en-US" sz="2000" b="1" dirty="0" smtClean="0">
                <a:solidFill>
                  <a:schemeClr val="tx2">
                    <a:lumMod val="10000"/>
                  </a:schemeClr>
                </a:solidFill>
              </a:rPr>
              <a:t>01</a:t>
            </a:r>
            <a:r>
              <a:rPr lang="en-US" sz="2800" b="1" dirty="0" smtClean="0">
                <a:solidFill>
                  <a:schemeClr val="tx2">
                    <a:lumMod val="10000"/>
                  </a:schemeClr>
                </a:solidFill>
              </a:rPr>
              <a:t>:</a:t>
            </a:r>
          </a:p>
          <a:p>
            <a:r>
              <a:rPr lang="en-US" sz="2800" b="1" dirty="0" smtClean="0">
                <a:solidFill>
                  <a:schemeClr val="tx2">
                    <a:lumMod val="10000"/>
                  </a:schemeClr>
                </a:solidFill>
              </a:rPr>
              <a:t>2.797</a:t>
            </a:r>
            <a:endParaRPr lang="en-US" sz="2800" b="1" dirty="0">
              <a:solidFill>
                <a:schemeClr val="tx2">
                  <a:lumMod val="10000"/>
                </a:schemeClr>
              </a:solidFill>
            </a:endParaRPr>
          </a:p>
        </p:txBody>
      </p:sp>
      <p:sp>
        <p:nvSpPr>
          <p:cNvPr id="117" name="ZoneTexte 116"/>
          <p:cNvSpPr txBox="1"/>
          <p:nvPr/>
        </p:nvSpPr>
        <p:spPr>
          <a:xfrm>
            <a:off x="22248633" y="25868483"/>
            <a:ext cx="1011815" cy="954107"/>
          </a:xfrm>
          <a:prstGeom prst="rect">
            <a:avLst/>
          </a:prstGeom>
          <a:noFill/>
        </p:spPr>
        <p:txBody>
          <a:bodyPr wrap="none" rtlCol="0">
            <a:spAutoFit/>
          </a:bodyPr>
          <a:lstStyle/>
          <a:p>
            <a:r>
              <a:rPr lang="en-US" sz="2800" b="1" dirty="0" smtClean="0">
                <a:solidFill>
                  <a:schemeClr val="tx2">
                    <a:lumMod val="10000"/>
                  </a:schemeClr>
                </a:solidFill>
              </a:rPr>
              <a:t>BF</a:t>
            </a:r>
            <a:r>
              <a:rPr lang="en-US" sz="2000" b="1" dirty="0" smtClean="0">
                <a:solidFill>
                  <a:schemeClr val="tx2">
                    <a:lumMod val="10000"/>
                  </a:schemeClr>
                </a:solidFill>
              </a:rPr>
              <a:t>01</a:t>
            </a:r>
            <a:r>
              <a:rPr lang="en-US" sz="2800" b="1" dirty="0" smtClean="0">
                <a:solidFill>
                  <a:schemeClr val="tx2">
                    <a:lumMod val="10000"/>
                  </a:schemeClr>
                </a:solidFill>
              </a:rPr>
              <a:t>:</a:t>
            </a:r>
          </a:p>
          <a:p>
            <a:r>
              <a:rPr lang="en-US" sz="2800" b="1" dirty="0" smtClean="0">
                <a:solidFill>
                  <a:schemeClr val="tx2">
                    <a:lumMod val="10000"/>
                  </a:schemeClr>
                </a:solidFill>
              </a:rPr>
              <a:t>1.046</a:t>
            </a:r>
            <a:endParaRPr lang="en-US" sz="2800" b="1" dirty="0">
              <a:solidFill>
                <a:schemeClr val="tx2">
                  <a:lumMod val="10000"/>
                </a:schemeClr>
              </a:solidFill>
            </a:endParaRPr>
          </a:p>
        </p:txBody>
      </p:sp>
      <p:sp>
        <p:nvSpPr>
          <p:cNvPr id="118" name="ZoneTexte 117"/>
          <p:cNvSpPr txBox="1"/>
          <p:nvPr/>
        </p:nvSpPr>
        <p:spPr>
          <a:xfrm>
            <a:off x="24769222" y="25864215"/>
            <a:ext cx="1011815" cy="954107"/>
          </a:xfrm>
          <a:prstGeom prst="rect">
            <a:avLst/>
          </a:prstGeom>
          <a:noFill/>
        </p:spPr>
        <p:txBody>
          <a:bodyPr wrap="none" rtlCol="0">
            <a:spAutoFit/>
          </a:bodyPr>
          <a:lstStyle/>
          <a:p>
            <a:r>
              <a:rPr lang="en-US" sz="2800" b="1" dirty="0" smtClean="0">
                <a:solidFill>
                  <a:schemeClr val="tx2">
                    <a:lumMod val="10000"/>
                  </a:schemeClr>
                </a:solidFill>
              </a:rPr>
              <a:t>BF</a:t>
            </a:r>
            <a:r>
              <a:rPr lang="en-US" sz="2000" b="1" dirty="0" smtClean="0">
                <a:solidFill>
                  <a:schemeClr val="tx2">
                    <a:lumMod val="10000"/>
                  </a:schemeClr>
                </a:solidFill>
              </a:rPr>
              <a:t>01</a:t>
            </a:r>
            <a:r>
              <a:rPr lang="en-US" sz="2800" b="1" dirty="0" smtClean="0">
                <a:solidFill>
                  <a:schemeClr val="tx2">
                    <a:lumMod val="10000"/>
                  </a:schemeClr>
                </a:solidFill>
              </a:rPr>
              <a:t>:</a:t>
            </a:r>
          </a:p>
          <a:p>
            <a:r>
              <a:rPr lang="en-US" sz="2800" b="1" dirty="0" smtClean="0">
                <a:solidFill>
                  <a:schemeClr val="tx2">
                    <a:lumMod val="10000"/>
                  </a:schemeClr>
                </a:solidFill>
              </a:rPr>
              <a:t>4.897</a:t>
            </a:r>
            <a:endParaRPr lang="en-US" sz="2800" b="1" dirty="0">
              <a:solidFill>
                <a:schemeClr val="tx2">
                  <a:lumMod val="10000"/>
                </a:schemeClr>
              </a:solidFill>
            </a:endParaRPr>
          </a:p>
        </p:txBody>
      </p:sp>
      <p:sp>
        <p:nvSpPr>
          <p:cNvPr id="119" name="ZoneTexte 118"/>
          <p:cNvSpPr txBox="1"/>
          <p:nvPr/>
        </p:nvSpPr>
        <p:spPr>
          <a:xfrm>
            <a:off x="25915248" y="27427746"/>
            <a:ext cx="1011815" cy="954107"/>
          </a:xfrm>
          <a:prstGeom prst="rect">
            <a:avLst/>
          </a:prstGeom>
          <a:noFill/>
        </p:spPr>
        <p:txBody>
          <a:bodyPr wrap="none" rtlCol="0">
            <a:spAutoFit/>
          </a:bodyPr>
          <a:lstStyle/>
          <a:p>
            <a:r>
              <a:rPr lang="en-US" sz="2800" b="1" dirty="0" smtClean="0">
                <a:solidFill>
                  <a:schemeClr val="tx2">
                    <a:lumMod val="10000"/>
                  </a:schemeClr>
                </a:solidFill>
              </a:rPr>
              <a:t>BF</a:t>
            </a:r>
            <a:r>
              <a:rPr lang="en-US" sz="2000" b="1" dirty="0" smtClean="0">
                <a:solidFill>
                  <a:schemeClr val="tx2">
                    <a:lumMod val="10000"/>
                  </a:schemeClr>
                </a:solidFill>
              </a:rPr>
              <a:t>01</a:t>
            </a:r>
            <a:r>
              <a:rPr lang="en-US" sz="2800" b="1" dirty="0" smtClean="0">
                <a:solidFill>
                  <a:schemeClr val="tx2">
                    <a:lumMod val="10000"/>
                  </a:schemeClr>
                </a:solidFill>
              </a:rPr>
              <a:t>:</a:t>
            </a:r>
          </a:p>
          <a:p>
            <a:r>
              <a:rPr lang="en-US" sz="2800" b="1" dirty="0" smtClean="0">
                <a:solidFill>
                  <a:schemeClr val="tx2">
                    <a:lumMod val="10000"/>
                  </a:schemeClr>
                </a:solidFill>
              </a:rPr>
              <a:t>3.042</a:t>
            </a:r>
            <a:endParaRPr lang="en-US" sz="2800" b="1" dirty="0">
              <a:solidFill>
                <a:schemeClr val="tx2">
                  <a:lumMod val="10000"/>
                </a:schemeClr>
              </a:solidFill>
            </a:endParaRPr>
          </a:p>
        </p:txBody>
      </p:sp>
      <p:sp>
        <p:nvSpPr>
          <p:cNvPr id="120" name="ZoneTexte 119"/>
          <p:cNvSpPr txBox="1"/>
          <p:nvPr/>
        </p:nvSpPr>
        <p:spPr>
          <a:xfrm>
            <a:off x="23412405" y="27427747"/>
            <a:ext cx="1011815" cy="954107"/>
          </a:xfrm>
          <a:prstGeom prst="rect">
            <a:avLst/>
          </a:prstGeom>
          <a:noFill/>
        </p:spPr>
        <p:txBody>
          <a:bodyPr wrap="none" rtlCol="0">
            <a:spAutoFit/>
          </a:bodyPr>
          <a:lstStyle/>
          <a:p>
            <a:r>
              <a:rPr lang="en-US" sz="2800" b="1" dirty="0" smtClean="0">
                <a:solidFill>
                  <a:schemeClr val="tx2">
                    <a:lumMod val="10000"/>
                  </a:schemeClr>
                </a:solidFill>
              </a:rPr>
              <a:t>BF</a:t>
            </a:r>
            <a:r>
              <a:rPr lang="en-US" sz="2000" b="1" dirty="0" smtClean="0">
                <a:solidFill>
                  <a:schemeClr val="tx2">
                    <a:lumMod val="10000"/>
                  </a:schemeClr>
                </a:solidFill>
              </a:rPr>
              <a:t>01</a:t>
            </a:r>
            <a:r>
              <a:rPr lang="en-US" sz="2800" b="1" dirty="0" smtClean="0">
                <a:solidFill>
                  <a:schemeClr val="tx2">
                    <a:lumMod val="10000"/>
                  </a:schemeClr>
                </a:solidFill>
              </a:rPr>
              <a:t>:</a:t>
            </a:r>
          </a:p>
          <a:p>
            <a:r>
              <a:rPr lang="en-US" sz="2800" b="1" dirty="0" smtClean="0">
                <a:solidFill>
                  <a:schemeClr val="tx2">
                    <a:lumMod val="10000"/>
                  </a:schemeClr>
                </a:solidFill>
              </a:rPr>
              <a:t>2.689</a:t>
            </a:r>
            <a:endParaRPr lang="en-US" sz="2800" b="1" dirty="0">
              <a:solidFill>
                <a:schemeClr val="tx2">
                  <a:lumMod val="10000"/>
                </a:schemeClr>
              </a:solidFill>
            </a:endParaRPr>
          </a:p>
        </p:txBody>
      </p:sp>
      <p:sp>
        <p:nvSpPr>
          <p:cNvPr id="121" name="ZoneTexte 59"/>
          <p:cNvSpPr/>
          <p:nvPr/>
        </p:nvSpPr>
        <p:spPr>
          <a:xfrm>
            <a:off x="15731553" y="16338890"/>
            <a:ext cx="6678720" cy="2429981"/>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defTabSz="457200">
              <a:lnSpc>
                <a:spcPct val="100000"/>
              </a:lnSpc>
            </a:pPr>
            <a:r>
              <a:rPr lang="en-US" sz="3800" dirty="0" smtClean="0">
                <a:solidFill>
                  <a:schemeClr val="dk1">
                    <a:lumMod val="10000"/>
                  </a:schemeClr>
                </a:solidFill>
              </a:rPr>
              <a:t>Participants reproduced the sequence by clicking on each letter in the original or reversed order.</a:t>
            </a:r>
            <a:endParaRPr lang="en-US" sz="3800" b="0" u="none" strike="noStrike" dirty="0">
              <a:solidFill>
                <a:srgbClr val="000000"/>
              </a:solidFill>
              <a:effectLst/>
              <a:uFillTx/>
              <a:latin typeface="Arial"/>
            </a:endParaRPr>
          </a:p>
        </p:txBody>
      </p:sp>
      <p:sp>
        <p:nvSpPr>
          <p:cNvPr id="122" name="ZoneTexte 64"/>
          <p:cNvSpPr/>
          <p:nvPr/>
        </p:nvSpPr>
        <p:spPr>
          <a:xfrm>
            <a:off x="22900952" y="16216970"/>
            <a:ext cx="6691407" cy="3014756"/>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nchor="t">
            <a:spAutoFit/>
          </a:bodyPr>
          <a:lstStyle/>
          <a:p>
            <a:pPr algn="ctr" defTabSz="457200"/>
            <a:r>
              <a:rPr lang="en-US" sz="3800" b="0" u="none" strike="noStrike" dirty="0">
                <a:solidFill>
                  <a:schemeClr val="tx2">
                    <a:lumMod val="10000"/>
                  </a:schemeClr>
                </a:solidFill>
                <a:effectLst/>
                <a:uFillTx/>
                <a:latin typeface="Calibri"/>
              </a:rPr>
              <a:t>Participants </a:t>
            </a:r>
            <a:r>
              <a:rPr lang="en-US" sz="3800" b="0" u="none" strike="noStrike" dirty="0" smtClean="0">
                <a:solidFill>
                  <a:schemeClr val="tx2">
                    <a:lumMod val="10000"/>
                  </a:schemeClr>
                </a:solidFill>
                <a:effectLst/>
                <a:uFillTx/>
                <a:latin typeface="Calibri"/>
              </a:rPr>
              <a:t>recalled </a:t>
            </a:r>
            <a:r>
              <a:rPr lang="en-US" sz="3800" b="0" u="none" strike="noStrike" dirty="0">
                <a:solidFill>
                  <a:schemeClr val="dk1">
                    <a:lumMod val="10000"/>
                  </a:schemeClr>
                </a:solidFill>
                <a:effectLst/>
                <a:uFillTx/>
                <a:latin typeface="Calibri"/>
              </a:rPr>
              <a:t>the letters from </a:t>
            </a:r>
            <a:r>
              <a:rPr lang="en-US" sz="3800" dirty="0">
                <a:solidFill>
                  <a:schemeClr val="dk1">
                    <a:lumMod val="10000"/>
                  </a:schemeClr>
                </a:solidFill>
              </a:rPr>
              <a:t>memory by typing them one at a time on the keyboard, in either the original or reversed sequence. </a:t>
            </a:r>
            <a:endParaRPr lang="en-US" sz="3800" b="0" u="none" strike="noStrike" dirty="0">
              <a:solidFill>
                <a:srgbClr val="000000"/>
              </a:solidFill>
              <a:effectLst/>
              <a:uFillTx/>
              <a:latin typeface="Arial"/>
            </a:endParaRPr>
          </a:p>
        </p:txBody>
      </p:sp>
      <p:sp>
        <p:nvSpPr>
          <p:cNvPr id="123" name="Rectangle 65"/>
          <p:cNvSpPr/>
          <p:nvPr/>
        </p:nvSpPr>
        <p:spPr>
          <a:xfrm>
            <a:off x="15864799" y="6566742"/>
            <a:ext cx="6558840" cy="1653120"/>
          </a:xfrm>
          <a:prstGeom prst="rect">
            <a:avLst/>
          </a:prstGeom>
          <a:solidFill>
            <a:schemeClr val="accent6"/>
          </a:solidFill>
          <a:ln w="3175">
            <a:noFill/>
          </a:ln>
        </p:spPr>
        <p:style>
          <a:lnRef idx="0">
            <a:scrgbClr r="0" g="0" b="0"/>
          </a:lnRef>
          <a:fillRef idx="0">
            <a:scrgbClr r="0" g="0" b="0"/>
          </a:fillRef>
          <a:effectRef idx="0">
            <a:scrgbClr r="0" g="0" b="0"/>
          </a:effectRef>
          <a:fontRef idx="minor"/>
        </p:style>
        <p:txBody>
          <a:bodyPr wrap="none" lIns="90000" tIns="46800" rIns="90000" bIns="46800" anchor="ctr">
            <a:noAutofit/>
          </a:bodyPr>
          <a:lstStyle/>
          <a:p>
            <a:pPr algn="ctr" defTabSz="457200">
              <a:lnSpc>
                <a:spcPct val="100000"/>
              </a:lnSpc>
            </a:pPr>
            <a:r>
              <a:rPr lang="en-US" sz="5400" b="0" u="none" strike="noStrike" dirty="0">
                <a:solidFill>
                  <a:schemeClr val="dk1">
                    <a:lumMod val="10000"/>
                  </a:schemeClr>
                </a:solidFill>
                <a:effectLst/>
                <a:uFillTx/>
                <a:latin typeface="Calibri"/>
              </a:rPr>
              <a:t>Experiment 1:</a:t>
            </a:r>
            <a:endParaRPr lang="en-US" sz="5400" b="0" u="none" strike="noStrike" dirty="0">
              <a:solidFill>
                <a:srgbClr val="FFFFFF"/>
              </a:solidFill>
              <a:effectLst/>
              <a:uFillTx/>
              <a:latin typeface="Arial"/>
            </a:endParaRPr>
          </a:p>
          <a:p>
            <a:pPr algn="ctr" defTabSz="457200">
              <a:lnSpc>
                <a:spcPct val="100000"/>
              </a:lnSpc>
            </a:pPr>
            <a:r>
              <a:rPr lang="en-US" sz="5400" b="0" u="none" strike="noStrike" dirty="0">
                <a:solidFill>
                  <a:schemeClr val="dk1">
                    <a:lumMod val="10000"/>
                  </a:schemeClr>
                </a:solidFill>
                <a:effectLst/>
                <a:uFillTx/>
                <a:latin typeface="Calibri"/>
              </a:rPr>
              <a:t>order reconstruction</a:t>
            </a:r>
            <a:endParaRPr lang="en-US" sz="5400" b="0" u="none" strike="noStrike" dirty="0">
              <a:solidFill>
                <a:srgbClr val="FFFFFF"/>
              </a:solidFill>
              <a:effectLst/>
              <a:uFillTx/>
              <a:latin typeface="Arial"/>
            </a:endParaRPr>
          </a:p>
        </p:txBody>
      </p:sp>
      <p:sp>
        <p:nvSpPr>
          <p:cNvPr id="124" name="Rectangle 66"/>
          <p:cNvSpPr/>
          <p:nvPr/>
        </p:nvSpPr>
        <p:spPr>
          <a:xfrm>
            <a:off x="22686753" y="6566742"/>
            <a:ext cx="6408360" cy="1653120"/>
          </a:xfrm>
          <a:prstGeom prst="rect">
            <a:avLst/>
          </a:prstGeom>
          <a:solidFill>
            <a:schemeClr val="accent6"/>
          </a:solidFill>
          <a:ln w="3175">
            <a:noFill/>
          </a:ln>
        </p:spPr>
        <p:style>
          <a:lnRef idx="0">
            <a:scrgbClr r="0" g="0" b="0"/>
          </a:lnRef>
          <a:fillRef idx="0">
            <a:scrgbClr r="0" g="0" b="0"/>
          </a:fillRef>
          <a:effectRef idx="0">
            <a:scrgbClr r="0" g="0" b="0"/>
          </a:effectRef>
          <a:fontRef idx="minor"/>
        </p:style>
        <p:txBody>
          <a:bodyPr wrap="none" lIns="90000" tIns="46800" rIns="90000" bIns="46800" anchor="ctr">
            <a:noAutofit/>
          </a:bodyPr>
          <a:lstStyle/>
          <a:p>
            <a:pPr algn="ctr" defTabSz="457200">
              <a:lnSpc>
                <a:spcPct val="100000"/>
              </a:lnSpc>
            </a:pPr>
            <a:r>
              <a:rPr lang="en-US" sz="5400" b="0" u="none" strike="noStrike" dirty="0">
                <a:solidFill>
                  <a:schemeClr val="dk1">
                    <a:lumMod val="10000"/>
                  </a:schemeClr>
                </a:solidFill>
                <a:effectLst/>
                <a:uFillTx/>
                <a:latin typeface="Calibri"/>
              </a:rPr>
              <a:t>Experiment </a:t>
            </a:r>
            <a:r>
              <a:rPr lang="en-US" sz="5400" b="0" u="none" strike="noStrike" dirty="0" smtClean="0">
                <a:solidFill>
                  <a:schemeClr val="dk1">
                    <a:lumMod val="10000"/>
                  </a:schemeClr>
                </a:solidFill>
                <a:effectLst/>
                <a:uFillTx/>
                <a:latin typeface="Calibri"/>
              </a:rPr>
              <a:t>2:</a:t>
            </a:r>
            <a:endParaRPr lang="en-US" sz="5400" b="0" u="none" strike="noStrike" dirty="0">
              <a:solidFill>
                <a:srgbClr val="FFFFFF"/>
              </a:solidFill>
              <a:effectLst/>
              <a:uFillTx/>
              <a:latin typeface="Arial"/>
            </a:endParaRPr>
          </a:p>
          <a:p>
            <a:pPr algn="ctr" defTabSz="457200">
              <a:lnSpc>
                <a:spcPct val="100000"/>
              </a:lnSpc>
            </a:pPr>
            <a:r>
              <a:rPr lang="en-US" sz="5400" b="0" u="none" strike="noStrike" dirty="0">
                <a:solidFill>
                  <a:schemeClr val="dk1">
                    <a:lumMod val="10000"/>
                  </a:schemeClr>
                </a:solidFill>
                <a:effectLst/>
                <a:uFillTx/>
                <a:latin typeface="Calibri"/>
              </a:rPr>
              <a:t>immediate serial recall</a:t>
            </a:r>
            <a:endParaRPr lang="en-US" sz="5400" b="0" u="none" strike="noStrike" dirty="0">
              <a:solidFill>
                <a:srgbClr val="FFFFFF"/>
              </a:solidFill>
              <a:effectLst/>
              <a:uFillTx/>
              <a:latin typeface="Arial"/>
            </a:endParaRPr>
          </a:p>
        </p:txBody>
      </p:sp>
      <p:sp>
        <p:nvSpPr>
          <p:cNvPr id="125" name="Rectangle 63"/>
          <p:cNvSpPr/>
          <p:nvPr/>
        </p:nvSpPr>
        <p:spPr>
          <a:xfrm rot="5400000">
            <a:off x="17269473" y="11700342"/>
            <a:ext cx="10567440" cy="299880"/>
          </a:xfrm>
          <a:prstGeom prst="rect">
            <a:avLst/>
          </a:prstGeom>
          <a:solidFill>
            <a:schemeClr val="accent1">
              <a:lumMod val="60000"/>
              <a:lumOff val="40000"/>
            </a:schemeClr>
          </a:solidFill>
          <a:ln w="3175">
            <a:noFill/>
          </a:ln>
        </p:spPr>
        <p:style>
          <a:lnRef idx="0">
            <a:scrgbClr r="0" g="0" b="0"/>
          </a:lnRef>
          <a:fillRef idx="0">
            <a:scrgbClr r="0" g="0" b="0"/>
          </a:fillRef>
          <a:effectRef idx="0">
            <a:scrgbClr r="0" g="0" b="0"/>
          </a:effectRef>
          <a:fontRef idx="minor"/>
        </p:style>
        <p:txBody>
          <a:bodyPr wrap="none" lIns="90000" tIns="46800" rIns="90000" bIns="46800" anchor="ctr">
            <a:noAutofit/>
          </a:bodyPr>
          <a:lstStyle/>
          <a:p>
            <a:pPr algn="ctr" defTabSz="457200">
              <a:lnSpc>
                <a:spcPct val="100000"/>
              </a:lnSpc>
            </a:pPr>
            <a:endParaRPr lang="en-US" sz="5400" b="0" u="none" strike="noStrike">
              <a:solidFill>
                <a:schemeClr val="dk1">
                  <a:lumMod val="10000"/>
                </a:schemeClr>
              </a:solidFill>
              <a:effectLst/>
              <a:uFillTx/>
              <a:latin typeface="Calibri"/>
            </a:endParaRPr>
          </a:p>
        </p:txBody>
      </p:sp>
      <p:sp>
        <p:nvSpPr>
          <p:cNvPr id="127" name="Rectangle 75"/>
          <p:cNvSpPr/>
          <p:nvPr/>
        </p:nvSpPr>
        <p:spPr>
          <a:xfrm>
            <a:off x="18328233" y="8979102"/>
            <a:ext cx="4047840" cy="2532960"/>
          </a:xfrm>
          <a:prstGeom prst="rect">
            <a:avLst/>
          </a:prstGeom>
          <a:solidFill>
            <a:schemeClr val="tx1"/>
          </a:solidFill>
          <a:ln>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defTabSz="457200">
              <a:lnSpc>
                <a:spcPct val="100000"/>
              </a:lnSpc>
            </a:pPr>
            <a:r>
              <a:rPr lang="en-US" sz="4400" b="0" u="none" strike="noStrike">
                <a:solidFill>
                  <a:schemeClr val="lt2">
                    <a:lumMod val="10000"/>
                  </a:schemeClr>
                </a:solidFill>
                <a:effectLst/>
                <a:uFillTx/>
                <a:latin typeface="Calibri"/>
              </a:rPr>
              <a:t>D H L N Q X</a:t>
            </a:r>
            <a:endParaRPr lang="en-US" sz="4400" b="0" u="none" strike="noStrike">
              <a:solidFill>
                <a:srgbClr val="000000"/>
              </a:solidFill>
              <a:effectLst/>
              <a:uFillTx/>
              <a:latin typeface="Arial"/>
            </a:endParaRPr>
          </a:p>
          <a:p>
            <a:pPr algn="ctr" defTabSz="457200">
              <a:lnSpc>
                <a:spcPct val="100000"/>
              </a:lnSpc>
            </a:pPr>
            <a:r>
              <a:rPr lang="en-US" sz="4400" b="0" u="none" strike="noStrike">
                <a:solidFill>
                  <a:schemeClr val="lt2">
                    <a:lumMod val="10000"/>
                  </a:schemeClr>
                </a:solidFill>
                <a:effectLst/>
                <a:uFillTx/>
                <a:latin typeface="Calibri"/>
              </a:rPr>
              <a:t>V S P K G B</a:t>
            </a:r>
            <a:endParaRPr lang="en-US" sz="4400" b="0" u="none" strike="noStrike">
              <a:solidFill>
                <a:srgbClr val="000000"/>
              </a:solidFill>
              <a:effectLst/>
              <a:uFillTx/>
              <a:latin typeface="Arial"/>
            </a:endParaRPr>
          </a:p>
          <a:p>
            <a:pPr algn="ctr" defTabSz="457200">
              <a:lnSpc>
                <a:spcPct val="100000"/>
              </a:lnSpc>
            </a:pPr>
            <a:r>
              <a:rPr lang="en-US" sz="4400" b="0" u="none" strike="noStrike">
                <a:solidFill>
                  <a:schemeClr val="lt2">
                    <a:lumMod val="10000"/>
                  </a:schemeClr>
                </a:solidFill>
                <a:effectLst/>
                <a:uFillTx/>
                <a:latin typeface="Calibri"/>
              </a:rPr>
              <a:t>C F J M T R</a:t>
            </a:r>
            <a:endParaRPr lang="en-US" sz="4400" b="0" u="none" strike="noStrike">
              <a:solidFill>
                <a:srgbClr val="000000"/>
              </a:solidFill>
              <a:effectLst/>
              <a:uFillTx/>
              <a:latin typeface="Arial"/>
            </a:endParaRPr>
          </a:p>
        </p:txBody>
      </p:sp>
      <p:pic>
        <p:nvPicPr>
          <p:cNvPr id="128" name="Image 76"/>
          <p:cNvPicPr/>
          <p:nvPr/>
        </p:nvPicPr>
        <p:blipFill>
          <a:blip r:embed="rId5"/>
          <a:stretch/>
        </p:blipFill>
        <p:spPr>
          <a:xfrm rot="20445600">
            <a:off x="21513873" y="10221102"/>
            <a:ext cx="488160" cy="731880"/>
          </a:xfrm>
          <a:prstGeom prst="rect">
            <a:avLst/>
          </a:prstGeom>
          <a:noFill/>
          <a:ln w="0">
            <a:noFill/>
          </a:ln>
        </p:spPr>
      </p:pic>
      <p:sp>
        <p:nvSpPr>
          <p:cNvPr id="129" name="Flèche droite 77"/>
          <p:cNvSpPr/>
          <p:nvPr/>
        </p:nvSpPr>
        <p:spPr>
          <a:xfrm flipV="1">
            <a:off x="19886313" y="8378622"/>
            <a:ext cx="1180800" cy="579600"/>
          </a:xfrm>
          <a:prstGeom prst="rightArrow">
            <a:avLst>
              <a:gd name="adj1" fmla="val 50000"/>
              <a:gd name="adj2" fmla="val 50000"/>
            </a:avLst>
          </a:prstGeom>
          <a:solidFill>
            <a:schemeClr val="tx2">
              <a:lumMod val="10000"/>
            </a:schemeClr>
          </a:solidFill>
          <a:ln>
            <a:noFill/>
          </a:ln>
        </p:spPr>
        <p:style>
          <a:lnRef idx="2">
            <a:schemeClr val="dk1">
              <a:shade val="50000"/>
            </a:schemeClr>
          </a:lnRef>
          <a:fillRef idx="1">
            <a:schemeClr val="dk1"/>
          </a:fillRef>
          <a:effectRef idx="0">
            <a:schemeClr val="dk1"/>
          </a:effectRef>
          <a:fontRef idx="minor"/>
        </p:style>
        <p:txBody>
          <a:bodyPr lIns="90000" tIns="45000" rIns="90000" bIns="45000" anchor="ctr">
            <a:noAutofit/>
          </a:bodyPr>
          <a:lstStyle/>
          <a:p>
            <a:pPr algn="ctr" defTabSz="457200">
              <a:lnSpc>
                <a:spcPct val="100000"/>
              </a:lnSpc>
            </a:pPr>
            <a:endParaRPr lang="en-US" sz="1800" b="0" u="none" strike="noStrike">
              <a:solidFill>
                <a:schemeClr val="lt1"/>
              </a:solidFill>
              <a:effectLst/>
              <a:uFillTx/>
              <a:latin typeface="Calibri"/>
            </a:endParaRPr>
          </a:p>
        </p:txBody>
      </p:sp>
      <p:sp>
        <p:nvSpPr>
          <p:cNvPr id="130" name="ZoneTexte 81"/>
          <p:cNvSpPr/>
          <p:nvPr/>
        </p:nvSpPr>
        <p:spPr>
          <a:xfrm>
            <a:off x="15569193" y="9656262"/>
            <a:ext cx="2813400" cy="13219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defTabSz="457200">
              <a:lnSpc>
                <a:spcPct val="100000"/>
              </a:lnSpc>
            </a:pPr>
            <a:r>
              <a:rPr lang="fr-BE" sz="4000" b="1" u="none" strike="noStrike">
                <a:solidFill>
                  <a:schemeClr val="lt2">
                    <a:lumMod val="10000"/>
                  </a:schemeClr>
                </a:solidFill>
                <a:effectLst/>
                <a:uFillTx/>
                <a:latin typeface="Calibri"/>
              </a:rPr>
              <a:t>Forward</a:t>
            </a:r>
            <a:endParaRPr lang="en-US" sz="4000" b="0" u="none" strike="noStrike">
              <a:solidFill>
                <a:srgbClr val="000000"/>
              </a:solidFill>
              <a:effectLst/>
              <a:uFillTx/>
              <a:latin typeface="Arial"/>
            </a:endParaRPr>
          </a:p>
          <a:p>
            <a:pPr algn="ctr" defTabSz="457200">
              <a:lnSpc>
                <a:spcPct val="100000"/>
              </a:lnSpc>
            </a:pPr>
            <a:r>
              <a:rPr lang="fr-BE" sz="4000" b="1" u="none" strike="noStrike">
                <a:solidFill>
                  <a:schemeClr val="lt2">
                    <a:lumMod val="10000"/>
                  </a:schemeClr>
                </a:solidFill>
                <a:effectLst/>
                <a:uFillTx/>
                <a:latin typeface="Calibri"/>
              </a:rPr>
              <a:t>condition</a:t>
            </a:r>
            <a:endParaRPr lang="en-US" sz="4000" b="0" u="none" strike="noStrike">
              <a:solidFill>
                <a:srgbClr val="000000"/>
              </a:solidFill>
              <a:effectLst/>
              <a:uFillTx/>
              <a:latin typeface="Arial"/>
            </a:endParaRPr>
          </a:p>
        </p:txBody>
      </p:sp>
      <p:sp>
        <p:nvSpPr>
          <p:cNvPr id="131" name="Rectangle 83"/>
          <p:cNvSpPr/>
          <p:nvPr/>
        </p:nvSpPr>
        <p:spPr>
          <a:xfrm>
            <a:off x="15841353" y="12422450"/>
            <a:ext cx="13221000" cy="324720"/>
          </a:xfrm>
          <a:prstGeom prst="rect">
            <a:avLst/>
          </a:prstGeom>
          <a:solidFill>
            <a:schemeClr val="accent1">
              <a:lumMod val="60000"/>
              <a:lumOff val="40000"/>
            </a:schemeClr>
          </a:solidFill>
          <a:ln w="3175">
            <a:noFill/>
          </a:ln>
        </p:spPr>
        <p:style>
          <a:lnRef idx="0">
            <a:scrgbClr r="0" g="0" b="0"/>
          </a:lnRef>
          <a:fillRef idx="0">
            <a:scrgbClr r="0" g="0" b="0"/>
          </a:fillRef>
          <a:effectRef idx="0">
            <a:scrgbClr r="0" g="0" b="0"/>
          </a:effectRef>
          <a:fontRef idx="minor"/>
        </p:style>
        <p:txBody>
          <a:bodyPr wrap="none" lIns="90000" tIns="46800" rIns="90000" bIns="46800" anchor="ctr">
            <a:noAutofit/>
          </a:bodyPr>
          <a:lstStyle/>
          <a:p>
            <a:pPr algn="ctr" defTabSz="457200">
              <a:lnSpc>
                <a:spcPct val="100000"/>
              </a:lnSpc>
            </a:pPr>
            <a:endParaRPr lang="en-US" sz="5400" b="0" u="none" strike="noStrike">
              <a:solidFill>
                <a:schemeClr val="dk1">
                  <a:lumMod val="10000"/>
                </a:schemeClr>
              </a:solidFill>
              <a:effectLst/>
              <a:uFillTx/>
              <a:latin typeface="Calibri"/>
            </a:endParaRPr>
          </a:p>
        </p:txBody>
      </p:sp>
      <p:sp>
        <p:nvSpPr>
          <p:cNvPr id="132" name="Rectangle 84"/>
          <p:cNvSpPr/>
          <p:nvPr/>
        </p:nvSpPr>
        <p:spPr>
          <a:xfrm>
            <a:off x="18330393" y="13494890"/>
            <a:ext cx="4047840" cy="2532960"/>
          </a:xfrm>
          <a:prstGeom prst="rect">
            <a:avLst/>
          </a:prstGeom>
          <a:solidFill>
            <a:schemeClr val="tx1"/>
          </a:solidFill>
          <a:ln>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defTabSz="457200">
              <a:lnSpc>
                <a:spcPct val="100000"/>
              </a:lnSpc>
            </a:pPr>
            <a:r>
              <a:rPr lang="en-US" sz="4400" b="0" u="none" strike="noStrike">
                <a:solidFill>
                  <a:schemeClr val="lt2">
                    <a:lumMod val="10000"/>
                  </a:schemeClr>
                </a:solidFill>
                <a:effectLst/>
                <a:uFillTx/>
                <a:latin typeface="Calibri"/>
              </a:rPr>
              <a:t>D H L N Q X</a:t>
            </a:r>
            <a:endParaRPr lang="en-US" sz="4400" b="0" u="none" strike="noStrike">
              <a:solidFill>
                <a:srgbClr val="000000"/>
              </a:solidFill>
              <a:effectLst/>
              <a:uFillTx/>
              <a:latin typeface="Arial"/>
            </a:endParaRPr>
          </a:p>
          <a:p>
            <a:pPr algn="ctr" defTabSz="457200">
              <a:lnSpc>
                <a:spcPct val="100000"/>
              </a:lnSpc>
            </a:pPr>
            <a:r>
              <a:rPr lang="en-US" sz="4400" b="0" u="none" strike="noStrike">
                <a:solidFill>
                  <a:schemeClr val="lt2">
                    <a:lumMod val="10000"/>
                  </a:schemeClr>
                </a:solidFill>
                <a:effectLst/>
                <a:uFillTx/>
                <a:latin typeface="Calibri"/>
              </a:rPr>
              <a:t>V S P K G B</a:t>
            </a:r>
            <a:endParaRPr lang="en-US" sz="4400" b="0" u="none" strike="noStrike">
              <a:solidFill>
                <a:srgbClr val="000000"/>
              </a:solidFill>
              <a:effectLst/>
              <a:uFillTx/>
              <a:latin typeface="Arial"/>
            </a:endParaRPr>
          </a:p>
          <a:p>
            <a:pPr algn="ctr" defTabSz="457200">
              <a:lnSpc>
                <a:spcPct val="100000"/>
              </a:lnSpc>
            </a:pPr>
            <a:r>
              <a:rPr lang="en-US" sz="4400" b="0" u="none" strike="noStrike">
                <a:solidFill>
                  <a:schemeClr val="lt2">
                    <a:lumMod val="10000"/>
                  </a:schemeClr>
                </a:solidFill>
                <a:effectLst/>
                <a:uFillTx/>
                <a:latin typeface="Calibri"/>
              </a:rPr>
              <a:t>C F J M T R</a:t>
            </a:r>
            <a:endParaRPr lang="en-US" sz="4400" b="0" u="none" strike="noStrike">
              <a:solidFill>
                <a:srgbClr val="000000"/>
              </a:solidFill>
              <a:effectLst/>
              <a:uFillTx/>
              <a:latin typeface="Arial"/>
            </a:endParaRPr>
          </a:p>
        </p:txBody>
      </p:sp>
      <p:pic>
        <p:nvPicPr>
          <p:cNvPr id="133" name="Image 85"/>
          <p:cNvPicPr/>
          <p:nvPr/>
        </p:nvPicPr>
        <p:blipFill>
          <a:blip r:embed="rId5"/>
          <a:stretch/>
        </p:blipFill>
        <p:spPr>
          <a:xfrm rot="20445600">
            <a:off x="21140070" y="15367565"/>
            <a:ext cx="488160" cy="731880"/>
          </a:xfrm>
          <a:prstGeom prst="rect">
            <a:avLst/>
          </a:prstGeom>
          <a:noFill/>
          <a:ln w="0">
            <a:noFill/>
          </a:ln>
        </p:spPr>
      </p:pic>
      <p:sp>
        <p:nvSpPr>
          <p:cNvPr id="134" name="Flèche droite 86"/>
          <p:cNvSpPr/>
          <p:nvPr/>
        </p:nvSpPr>
        <p:spPr>
          <a:xfrm rot="10800000" flipV="1">
            <a:off x="19889913" y="12895850"/>
            <a:ext cx="1180800" cy="579600"/>
          </a:xfrm>
          <a:prstGeom prst="rightArrow">
            <a:avLst>
              <a:gd name="adj1" fmla="val 50000"/>
              <a:gd name="adj2" fmla="val 50000"/>
            </a:avLst>
          </a:prstGeom>
          <a:solidFill>
            <a:schemeClr val="tx2">
              <a:lumMod val="10000"/>
            </a:schemeClr>
          </a:solidFill>
          <a:ln>
            <a:noFill/>
          </a:ln>
        </p:spPr>
        <p:style>
          <a:lnRef idx="2">
            <a:schemeClr val="dk1">
              <a:shade val="50000"/>
            </a:schemeClr>
          </a:lnRef>
          <a:fillRef idx="1">
            <a:schemeClr val="dk1"/>
          </a:fillRef>
          <a:effectRef idx="0">
            <a:schemeClr val="dk1"/>
          </a:effectRef>
          <a:fontRef idx="minor"/>
        </p:style>
        <p:txBody>
          <a:bodyPr lIns="90000" tIns="45000" rIns="90000" bIns="45000" anchor="ctr">
            <a:noAutofit/>
          </a:bodyPr>
          <a:lstStyle/>
          <a:p>
            <a:pPr algn="ctr" defTabSz="457200">
              <a:lnSpc>
                <a:spcPct val="100000"/>
              </a:lnSpc>
            </a:pPr>
            <a:endParaRPr lang="en-US" sz="1800" b="0" u="none" strike="noStrike">
              <a:solidFill>
                <a:schemeClr val="lt1"/>
              </a:solidFill>
              <a:effectLst/>
              <a:uFillTx/>
              <a:latin typeface="Calibri"/>
            </a:endParaRPr>
          </a:p>
        </p:txBody>
      </p:sp>
      <p:sp>
        <p:nvSpPr>
          <p:cNvPr id="135" name="ZoneTexte 87"/>
          <p:cNvSpPr/>
          <p:nvPr/>
        </p:nvSpPr>
        <p:spPr>
          <a:xfrm>
            <a:off x="15493953" y="14062250"/>
            <a:ext cx="2813400" cy="13219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defTabSz="457200">
              <a:lnSpc>
                <a:spcPct val="100000"/>
              </a:lnSpc>
            </a:pPr>
            <a:r>
              <a:rPr lang="fr-BE" sz="4000" b="1" u="none" strike="noStrike">
                <a:solidFill>
                  <a:schemeClr val="lt2">
                    <a:lumMod val="10000"/>
                  </a:schemeClr>
                </a:solidFill>
                <a:effectLst/>
                <a:uFillTx/>
                <a:latin typeface="Calibri"/>
              </a:rPr>
              <a:t>Backward</a:t>
            </a:r>
            <a:endParaRPr lang="en-US" sz="4000" b="0" u="none" strike="noStrike">
              <a:solidFill>
                <a:srgbClr val="000000"/>
              </a:solidFill>
              <a:effectLst/>
              <a:uFillTx/>
              <a:latin typeface="Arial"/>
            </a:endParaRPr>
          </a:p>
          <a:p>
            <a:pPr algn="ctr" defTabSz="457200">
              <a:lnSpc>
                <a:spcPct val="100000"/>
              </a:lnSpc>
            </a:pPr>
            <a:r>
              <a:rPr lang="fr-BE" sz="4000" b="1" u="none" strike="noStrike">
                <a:solidFill>
                  <a:schemeClr val="lt2">
                    <a:lumMod val="10000"/>
                  </a:schemeClr>
                </a:solidFill>
                <a:effectLst/>
                <a:uFillTx/>
                <a:latin typeface="Calibri"/>
              </a:rPr>
              <a:t>condition</a:t>
            </a:r>
            <a:endParaRPr lang="en-US" sz="4000" b="0" u="none" strike="noStrike">
              <a:solidFill>
                <a:srgbClr val="000000"/>
              </a:solidFill>
              <a:effectLst/>
              <a:uFillTx/>
              <a:latin typeface="Arial"/>
            </a:endParaRPr>
          </a:p>
        </p:txBody>
      </p:sp>
      <p:sp>
        <p:nvSpPr>
          <p:cNvPr id="136" name="Rectangle 88"/>
          <p:cNvSpPr/>
          <p:nvPr/>
        </p:nvSpPr>
        <p:spPr>
          <a:xfrm>
            <a:off x="23918313" y="9044982"/>
            <a:ext cx="3942720" cy="2467080"/>
          </a:xfrm>
          <a:prstGeom prst="rect">
            <a:avLst/>
          </a:prstGeom>
          <a:solidFill>
            <a:schemeClr val="tx1"/>
          </a:solidFill>
          <a:ln>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defTabSz="457200">
              <a:lnSpc>
                <a:spcPct val="100000"/>
              </a:lnSpc>
            </a:pPr>
            <a:endParaRPr lang="en-US" sz="1800" b="0" u="none" strike="noStrike">
              <a:solidFill>
                <a:schemeClr val="lt1"/>
              </a:solidFill>
              <a:effectLst/>
              <a:uFillTx/>
              <a:latin typeface="Calibri"/>
            </a:endParaRPr>
          </a:p>
        </p:txBody>
      </p:sp>
      <p:sp>
        <p:nvSpPr>
          <p:cNvPr id="137" name="Rectangle à coins arrondis 89"/>
          <p:cNvSpPr/>
          <p:nvPr/>
        </p:nvSpPr>
        <p:spPr>
          <a:xfrm>
            <a:off x="25238433" y="9937422"/>
            <a:ext cx="1256760" cy="623160"/>
          </a:xfrm>
          <a:prstGeom prst="roundRect">
            <a:avLst>
              <a:gd name="adj" fmla="val 16667"/>
            </a:avLst>
          </a:prstGeom>
          <a:solidFill>
            <a:schemeClr val="tx1"/>
          </a:solidFill>
          <a:ln>
            <a:solidFill>
              <a:srgbClr val="181717"/>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defTabSz="457200">
              <a:lnSpc>
                <a:spcPct val="100000"/>
              </a:lnSpc>
            </a:pPr>
            <a:endParaRPr lang="en-US" sz="1800" b="0" u="none" strike="noStrike">
              <a:solidFill>
                <a:schemeClr val="lt1"/>
              </a:solidFill>
              <a:effectLst/>
              <a:uFillTx/>
              <a:latin typeface="Calibri"/>
            </a:endParaRPr>
          </a:p>
        </p:txBody>
      </p:sp>
      <p:sp>
        <p:nvSpPr>
          <p:cNvPr id="138" name="Rectangle 90"/>
          <p:cNvSpPr/>
          <p:nvPr/>
        </p:nvSpPr>
        <p:spPr>
          <a:xfrm>
            <a:off x="23918313" y="13494890"/>
            <a:ext cx="3942720" cy="2467080"/>
          </a:xfrm>
          <a:prstGeom prst="rect">
            <a:avLst/>
          </a:prstGeom>
          <a:solidFill>
            <a:schemeClr val="tx1"/>
          </a:solidFill>
          <a:ln>
            <a:solidFill>
              <a:srgbClr val="FFFFFF"/>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defTabSz="457200">
              <a:lnSpc>
                <a:spcPct val="100000"/>
              </a:lnSpc>
            </a:pPr>
            <a:endParaRPr lang="en-US" sz="1800" b="0" u="none" strike="noStrike">
              <a:solidFill>
                <a:schemeClr val="lt1"/>
              </a:solidFill>
              <a:effectLst/>
              <a:uFillTx/>
              <a:latin typeface="Calibri"/>
            </a:endParaRPr>
          </a:p>
        </p:txBody>
      </p:sp>
      <p:sp>
        <p:nvSpPr>
          <p:cNvPr id="139" name="Rectangle à coins arrondis 91"/>
          <p:cNvSpPr/>
          <p:nvPr/>
        </p:nvSpPr>
        <p:spPr>
          <a:xfrm>
            <a:off x="25238433" y="14387330"/>
            <a:ext cx="1256760" cy="623160"/>
          </a:xfrm>
          <a:prstGeom prst="roundRect">
            <a:avLst>
              <a:gd name="adj" fmla="val 16667"/>
            </a:avLst>
          </a:prstGeom>
          <a:solidFill>
            <a:schemeClr val="tx1"/>
          </a:solidFill>
          <a:ln>
            <a:solidFill>
              <a:srgbClr val="181717"/>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defTabSz="457200">
              <a:lnSpc>
                <a:spcPct val="100000"/>
              </a:lnSpc>
            </a:pPr>
            <a:endParaRPr lang="en-US" sz="1800" b="0" u="none" strike="noStrike">
              <a:solidFill>
                <a:schemeClr val="lt1"/>
              </a:solidFill>
              <a:effectLst/>
              <a:uFillTx/>
              <a:latin typeface="Calibri"/>
            </a:endParaRPr>
          </a:p>
        </p:txBody>
      </p:sp>
      <p:sp>
        <p:nvSpPr>
          <p:cNvPr id="140" name="Flèche droite 93"/>
          <p:cNvSpPr/>
          <p:nvPr/>
        </p:nvSpPr>
        <p:spPr>
          <a:xfrm flipV="1">
            <a:off x="25276233" y="8462502"/>
            <a:ext cx="1180800" cy="579600"/>
          </a:xfrm>
          <a:prstGeom prst="rightArrow">
            <a:avLst>
              <a:gd name="adj1" fmla="val 50000"/>
              <a:gd name="adj2" fmla="val 50000"/>
            </a:avLst>
          </a:prstGeom>
          <a:solidFill>
            <a:schemeClr val="tx2">
              <a:lumMod val="10000"/>
            </a:schemeClr>
          </a:solidFill>
          <a:ln>
            <a:noFill/>
          </a:ln>
        </p:spPr>
        <p:style>
          <a:lnRef idx="2">
            <a:schemeClr val="dk1">
              <a:shade val="50000"/>
            </a:schemeClr>
          </a:lnRef>
          <a:fillRef idx="1">
            <a:schemeClr val="dk1"/>
          </a:fillRef>
          <a:effectRef idx="0">
            <a:schemeClr val="dk1"/>
          </a:effectRef>
          <a:fontRef idx="minor"/>
        </p:style>
        <p:txBody>
          <a:bodyPr lIns="90000" tIns="45000" rIns="90000" bIns="45000" anchor="ctr">
            <a:noAutofit/>
          </a:bodyPr>
          <a:lstStyle/>
          <a:p>
            <a:pPr algn="ctr" defTabSz="457200">
              <a:lnSpc>
                <a:spcPct val="100000"/>
              </a:lnSpc>
            </a:pPr>
            <a:endParaRPr lang="en-US" sz="1800" b="0" u="none" strike="noStrike">
              <a:solidFill>
                <a:schemeClr val="lt1"/>
              </a:solidFill>
              <a:effectLst/>
              <a:uFillTx/>
              <a:latin typeface="Calibri"/>
            </a:endParaRPr>
          </a:p>
        </p:txBody>
      </p:sp>
      <p:sp>
        <p:nvSpPr>
          <p:cNvPr id="141" name="Flèche droite 94"/>
          <p:cNvSpPr/>
          <p:nvPr/>
        </p:nvSpPr>
        <p:spPr>
          <a:xfrm rot="10800000" flipV="1">
            <a:off x="25300713" y="12913850"/>
            <a:ext cx="1180800" cy="579600"/>
          </a:xfrm>
          <a:prstGeom prst="rightArrow">
            <a:avLst>
              <a:gd name="adj1" fmla="val 50000"/>
              <a:gd name="adj2" fmla="val 50000"/>
            </a:avLst>
          </a:prstGeom>
          <a:solidFill>
            <a:schemeClr val="tx2">
              <a:lumMod val="10000"/>
            </a:schemeClr>
          </a:solidFill>
          <a:ln>
            <a:noFill/>
          </a:ln>
        </p:spPr>
        <p:style>
          <a:lnRef idx="2">
            <a:schemeClr val="dk1">
              <a:shade val="50000"/>
            </a:schemeClr>
          </a:lnRef>
          <a:fillRef idx="1">
            <a:schemeClr val="dk1"/>
          </a:fillRef>
          <a:effectRef idx="0">
            <a:schemeClr val="dk1"/>
          </a:effectRef>
          <a:fontRef idx="minor"/>
        </p:style>
        <p:txBody>
          <a:bodyPr lIns="90000" tIns="45000" rIns="90000" bIns="45000" anchor="ctr">
            <a:noAutofit/>
          </a:bodyPr>
          <a:lstStyle/>
          <a:p>
            <a:pPr algn="ctr" defTabSz="457200">
              <a:lnSpc>
                <a:spcPct val="100000"/>
              </a:lnSpc>
            </a:pPr>
            <a:endParaRPr lang="en-US" sz="1800" b="0" u="none" strike="noStrike">
              <a:solidFill>
                <a:schemeClr val="lt1"/>
              </a:solidFill>
              <a:effectLst/>
              <a:uFillTx/>
              <a:latin typeface="Calibri"/>
            </a:endParaRPr>
          </a:p>
        </p:txBody>
      </p:sp>
      <p:sp>
        <p:nvSpPr>
          <p:cNvPr id="142" name="ZoneTexte 95"/>
          <p:cNvSpPr/>
          <p:nvPr/>
        </p:nvSpPr>
        <p:spPr>
          <a:xfrm>
            <a:off x="28132473" y="14416130"/>
            <a:ext cx="766440" cy="6757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defTabSz="457200">
              <a:lnSpc>
                <a:spcPct val="100000"/>
              </a:lnSpc>
            </a:pPr>
            <a:r>
              <a:rPr lang="en-US" sz="3800" b="0" u="none" strike="noStrike">
                <a:solidFill>
                  <a:schemeClr val="dk1">
                    <a:lumMod val="10000"/>
                  </a:schemeClr>
                </a:solidFill>
                <a:effectLst/>
                <a:uFillTx/>
                <a:latin typeface="Calibri"/>
              </a:rPr>
              <a:t>x7</a:t>
            </a:r>
            <a:endParaRPr lang="en-US" sz="3800" b="0" u="none" strike="noStrike">
              <a:solidFill>
                <a:srgbClr val="000000"/>
              </a:solidFill>
              <a:effectLst/>
              <a:uFillTx/>
              <a:latin typeface="Arial"/>
            </a:endParaRPr>
          </a:p>
        </p:txBody>
      </p:sp>
      <p:sp>
        <p:nvSpPr>
          <p:cNvPr id="143" name="ZoneTexte 96"/>
          <p:cNvSpPr/>
          <p:nvPr/>
        </p:nvSpPr>
        <p:spPr>
          <a:xfrm>
            <a:off x="28013313" y="9930942"/>
            <a:ext cx="766440" cy="6757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defTabSz="457200">
              <a:lnSpc>
                <a:spcPct val="100000"/>
              </a:lnSpc>
            </a:pPr>
            <a:r>
              <a:rPr lang="en-US" sz="3800" b="0" u="none" strike="noStrike">
                <a:solidFill>
                  <a:schemeClr val="dk1">
                    <a:lumMod val="10000"/>
                  </a:schemeClr>
                </a:solidFill>
                <a:effectLst/>
                <a:uFillTx/>
                <a:latin typeface="Calibri"/>
              </a:rPr>
              <a:t>x7</a:t>
            </a:r>
            <a:endParaRPr lang="en-US" sz="3800" b="0" u="none" strike="noStrike">
              <a:solidFill>
                <a:srgbClr val="000000"/>
              </a:solidFill>
              <a:effectLst/>
              <a:uFillTx/>
              <a:latin typeface="Arial"/>
            </a:endParaRPr>
          </a:p>
        </p:txBody>
      </p:sp>
      <p:sp>
        <p:nvSpPr>
          <p:cNvPr id="144" name="Rectangle 22"/>
          <p:cNvSpPr/>
          <p:nvPr/>
        </p:nvSpPr>
        <p:spPr>
          <a:xfrm>
            <a:off x="14301360" y="5235718"/>
            <a:ext cx="15719040" cy="1328400"/>
          </a:xfrm>
          <a:prstGeom prst="rect">
            <a:avLst/>
          </a:prstGeom>
          <a:solidFill>
            <a:schemeClr val="accent1">
              <a:lumMod val="60000"/>
              <a:lumOff val="40000"/>
            </a:schemeClr>
          </a:solidFill>
          <a:ln w="3175">
            <a:noFill/>
          </a:ln>
        </p:spPr>
        <p:style>
          <a:lnRef idx="0">
            <a:scrgbClr r="0" g="0" b="0"/>
          </a:lnRef>
          <a:fillRef idx="0">
            <a:scrgbClr r="0" g="0" b="0"/>
          </a:fillRef>
          <a:effectRef idx="0">
            <a:scrgbClr r="0" g="0" b="0"/>
          </a:effectRef>
          <a:fontRef idx="minor"/>
        </p:style>
        <p:txBody>
          <a:bodyPr wrap="none" lIns="90000" tIns="46800" rIns="90000" bIns="46800" anchor="ctr">
            <a:noAutofit/>
          </a:bodyPr>
          <a:lstStyle/>
          <a:p>
            <a:pPr algn="ctr" defTabSz="457200">
              <a:lnSpc>
                <a:spcPct val="100000"/>
              </a:lnSpc>
            </a:pPr>
            <a:r>
              <a:rPr lang="en-US" sz="5400" dirty="0" smtClean="0">
                <a:solidFill>
                  <a:srgbClr val="000000"/>
                </a:solidFill>
              </a:rPr>
              <a:t>Retrieval</a:t>
            </a:r>
            <a:endParaRPr lang="en-US" sz="5400" b="0" u="none" strike="noStrike" dirty="0">
              <a:solidFill>
                <a:srgbClr val="000000"/>
              </a:solidFill>
              <a:effectLst/>
              <a:uFillTx/>
            </a:endParaRPr>
          </a:p>
        </p:txBody>
      </p:sp>
      <p:sp>
        <p:nvSpPr>
          <p:cNvPr id="145" name="Rectangle 22"/>
          <p:cNvSpPr/>
          <p:nvPr/>
        </p:nvSpPr>
        <p:spPr>
          <a:xfrm>
            <a:off x="432317" y="13509171"/>
            <a:ext cx="12645403" cy="1147683"/>
          </a:xfrm>
          <a:prstGeom prst="rect">
            <a:avLst/>
          </a:prstGeom>
          <a:solidFill>
            <a:schemeClr val="accent1">
              <a:lumMod val="60000"/>
              <a:lumOff val="40000"/>
            </a:schemeClr>
          </a:solidFill>
          <a:ln w="3175">
            <a:noFill/>
          </a:ln>
        </p:spPr>
        <p:style>
          <a:lnRef idx="0">
            <a:scrgbClr r="0" g="0" b="0"/>
          </a:lnRef>
          <a:fillRef idx="0">
            <a:scrgbClr r="0" g="0" b="0"/>
          </a:fillRef>
          <a:effectRef idx="0">
            <a:scrgbClr r="0" g="0" b="0"/>
          </a:effectRef>
          <a:fontRef idx="minor"/>
        </p:style>
        <p:txBody>
          <a:bodyPr wrap="none" lIns="90000" tIns="46800" rIns="90000" bIns="46800" anchor="ctr">
            <a:noAutofit/>
          </a:bodyPr>
          <a:lstStyle/>
          <a:p>
            <a:pPr algn="ctr" defTabSz="457200">
              <a:lnSpc>
                <a:spcPct val="100000"/>
              </a:lnSpc>
            </a:pPr>
            <a:r>
              <a:rPr lang="en-US" sz="5400" b="0" u="none" strike="noStrike" dirty="0" smtClean="0">
                <a:solidFill>
                  <a:srgbClr val="000000"/>
                </a:solidFill>
                <a:effectLst/>
                <a:uFillTx/>
                <a:latin typeface="Arial"/>
              </a:rPr>
              <a:t>Hypotheses</a:t>
            </a:r>
            <a:endParaRPr lang="en-US" sz="5400" b="0" u="none" strike="noStrike" dirty="0">
              <a:solidFill>
                <a:srgbClr val="000000"/>
              </a:solidFill>
              <a:effectLst/>
              <a:uFillTx/>
              <a:latin typeface="Arial"/>
            </a:endParaRPr>
          </a:p>
        </p:txBody>
      </p:sp>
      <p:sp>
        <p:nvSpPr>
          <p:cNvPr id="10" name="Rectangle 9"/>
          <p:cNvSpPr/>
          <p:nvPr/>
        </p:nvSpPr>
        <p:spPr>
          <a:xfrm>
            <a:off x="322654" y="15005799"/>
            <a:ext cx="12755066" cy="9571851"/>
          </a:xfrm>
          <a:prstGeom prst="rect">
            <a:avLst/>
          </a:prstGeom>
        </p:spPr>
        <p:txBody>
          <a:bodyPr wrap="square">
            <a:spAutoFit/>
          </a:bodyPr>
          <a:lstStyle/>
          <a:p>
            <a:r>
              <a:rPr lang="en-US" sz="4400" dirty="0">
                <a:solidFill>
                  <a:schemeClr val="tx2">
                    <a:lumMod val="10000"/>
                  </a:schemeClr>
                </a:solidFill>
              </a:rPr>
              <a:t>If the </a:t>
            </a:r>
            <a:r>
              <a:rPr lang="en-US" sz="4400" dirty="0" err="1">
                <a:solidFill>
                  <a:schemeClr val="tx2">
                    <a:lumMod val="10000"/>
                  </a:schemeClr>
                </a:solidFill>
              </a:rPr>
              <a:t>Ranschburg</a:t>
            </a:r>
            <a:r>
              <a:rPr lang="en-US" sz="4400" dirty="0">
                <a:solidFill>
                  <a:schemeClr val="tx2">
                    <a:lumMod val="10000"/>
                  </a:schemeClr>
                </a:solidFill>
              </a:rPr>
              <a:t> effect is explained by response suppression, it should depend on recall rather than encoding. Specifically, in backward recall, the first occurrence of the repeated item (which is recalled second) should be impaired, reversing the typical pattern observed in forward recall</a:t>
            </a:r>
            <a:r>
              <a:rPr lang="en-US" sz="4400" dirty="0" smtClean="0">
                <a:solidFill>
                  <a:schemeClr val="tx2">
                    <a:lumMod val="10000"/>
                  </a:schemeClr>
                </a:solidFill>
              </a:rPr>
              <a:t>.</a:t>
            </a:r>
          </a:p>
          <a:p>
            <a:endParaRPr lang="en-US" sz="4400" dirty="0">
              <a:solidFill>
                <a:schemeClr val="tx2">
                  <a:lumMod val="10000"/>
                </a:schemeClr>
              </a:solidFill>
            </a:endParaRPr>
          </a:p>
          <a:p>
            <a:r>
              <a:rPr lang="en-US" sz="4400" u="sng" dirty="0" smtClean="0">
                <a:solidFill>
                  <a:schemeClr val="tx2">
                    <a:lumMod val="10000"/>
                  </a:schemeClr>
                </a:solidFill>
              </a:rPr>
              <a:t>Example: </a:t>
            </a:r>
          </a:p>
          <a:p>
            <a:endParaRPr lang="en-US" sz="4400" dirty="0">
              <a:solidFill>
                <a:schemeClr val="tx2">
                  <a:lumMod val="10000"/>
                </a:schemeClr>
              </a:solidFill>
            </a:endParaRPr>
          </a:p>
          <a:p>
            <a:r>
              <a:rPr lang="en-US" sz="4400" dirty="0" smtClean="0">
                <a:solidFill>
                  <a:schemeClr val="tx2">
                    <a:lumMod val="10000"/>
                  </a:schemeClr>
                </a:solidFill>
              </a:rPr>
              <a:t>-Encoded sequence: “B</a:t>
            </a:r>
            <a:r>
              <a:rPr lang="en-US" sz="4400" b="1" dirty="0" smtClean="0">
                <a:solidFill>
                  <a:schemeClr val="tx2">
                    <a:lumMod val="10000"/>
                  </a:schemeClr>
                </a:solidFill>
              </a:rPr>
              <a:t>R</a:t>
            </a:r>
            <a:r>
              <a:rPr lang="en-US" sz="4400" dirty="0" smtClean="0">
                <a:solidFill>
                  <a:schemeClr val="tx2">
                    <a:lumMod val="10000"/>
                  </a:schemeClr>
                </a:solidFill>
              </a:rPr>
              <a:t>K</a:t>
            </a:r>
            <a:r>
              <a:rPr lang="en-US" sz="4400" b="1" dirty="0" smtClean="0">
                <a:solidFill>
                  <a:schemeClr val="tx2">
                    <a:lumMod val="10000"/>
                  </a:schemeClr>
                </a:solidFill>
              </a:rPr>
              <a:t>R</a:t>
            </a:r>
            <a:r>
              <a:rPr lang="en-US" sz="4400" dirty="0" smtClean="0">
                <a:solidFill>
                  <a:schemeClr val="tx2">
                    <a:lumMod val="10000"/>
                  </a:schemeClr>
                </a:solidFill>
              </a:rPr>
              <a:t>XNT”</a:t>
            </a:r>
          </a:p>
          <a:p>
            <a:endParaRPr lang="en-US" sz="4400" dirty="0">
              <a:solidFill>
                <a:schemeClr val="tx2">
                  <a:lumMod val="10000"/>
                </a:schemeClr>
              </a:solidFill>
            </a:endParaRPr>
          </a:p>
          <a:p>
            <a:r>
              <a:rPr lang="en-US" sz="4400" dirty="0" smtClean="0">
                <a:solidFill>
                  <a:schemeClr val="tx2">
                    <a:lumMod val="10000"/>
                  </a:schemeClr>
                </a:solidFill>
              </a:rPr>
              <a:t>-Forward recall: “B</a:t>
            </a:r>
            <a:r>
              <a:rPr lang="en-US" sz="4400" b="1" dirty="0" smtClean="0">
                <a:solidFill>
                  <a:schemeClr val="tx2">
                    <a:lumMod val="10000"/>
                  </a:schemeClr>
                </a:solidFill>
              </a:rPr>
              <a:t>R</a:t>
            </a:r>
            <a:r>
              <a:rPr lang="en-US" sz="4400" dirty="0" smtClean="0">
                <a:solidFill>
                  <a:schemeClr val="tx2">
                    <a:lumMod val="10000"/>
                  </a:schemeClr>
                </a:solidFill>
              </a:rPr>
              <a:t>K</a:t>
            </a:r>
            <a:r>
              <a:rPr lang="en-US" sz="4400" b="1" dirty="0" smtClean="0">
                <a:solidFill>
                  <a:schemeClr val="tx2">
                    <a:lumMod val="10000"/>
                  </a:schemeClr>
                </a:solidFill>
              </a:rPr>
              <a:t>R</a:t>
            </a:r>
            <a:r>
              <a:rPr lang="en-US" sz="4400" dirty="0" smtClean="0">
                <a:solidFill>
                  <a:schemeClr val="tx2">
                    <a:lumMod val="10000"/>
                  </a:schemeClr>
                </a:solidFill>
              </a:rPr>
              <a:t>XNT”</a:t>
            </a:r>
          </a:p>
          <a:p>
            <a:endParaRPr lang="en-US" sz="4400" dirty="0">
              <a:solidFill>
                <a:schemeClr val="tx2">
                  <a:lumMod val="10000"/>
                </a:schemeClr>
              </a:solidFill>
            </a:endParaRPr>
          </a:p>
          <a:p>
            <a:r>
              <a:rPr lang="en-US" sz="4400" dirty="0" smtClean="0">
                <a:solidFill>
                  <a:schemeClr val="tx2">
                    <a:lumMod val="10000"/>
                  </a:schemeClr>
                </a:solidFill>
              </a:rPr>
              <a:t>-Backward recall: “TNX</a:t>
            </a:r>
            <a:r>
              <a:rPr lang="en-US" sz="4400" b="1" dirty="0" smtClean="0">
                <a:solidFill>
                  <a:schemeClr val="tx2">
                    <a:lumMod val="10000"/>
                  </a:schemeClr>
                </a:solidFill>
              </a:rPr>
              <a:t>R</a:t>
            </a:r>
            <a:r>
              <a:rPr lang="en-US" sz="4400" dirty="0" smtClean="0">
                <a:solidFill>
                  <a:schemeClr val="tx2">
                    <a:lumMod val="10000"/>
                  </a:schemeClr>
                </a:solidFill>
              </a:rPr>
              <a:t>K</a:t>
            </a:r>
            <a:r>
              <a:rPr lang="en-US" sz="4400" b="1" dirty="0" smtClean="0">
                <a:solidFill>
                  <a:schemeClr val="tx2">
                    <a:lumMod val="10000"/>
                  </a:schemeClr>
                </a:solidFill>
              </a:rPr>
              <a:t>R</a:t>
            </a:r>
            <a:r>
              <a:rPr lang="en-US" sz="4400" dirty="0" smtClean="0">
                <a:solidFill>
                  <a:schemeClr val="tx2">
                    <a:lumMod val="10000"/>
                  </a:schemeClr>
                </a:solidFill>
              </a:rPr>
              <a:t>B”</a:t>
            </a:r>
            <a:endParaRPr lang="en-US" sz="4400" dirty="0">
              <a:solidFill>
                <a:schemeClr val="tx2">
                  <a:lumMod val="10000"/>
                </a:schemeClr>
              </a:solidFill>
            </a:endParaRPr>
          </a:p>
        </p:txBody>
      </p:sp>
      <p:sp>
        <p:nvSpPr>
          <p:cNvPr id="11" name="ZoneTexte 10"/>
          <p:cNvSpPr txBox="1"/>
          <p:nvPr/>
        </p:nvSpPr>
        <p:spPr>
          <a:xfrm>
            <a:off x="2343928" y="23373861"/>
            <a:ext cx="3530223" cy="769441"/>
          </a:xfrm>
          <a:prstGeom prst="rect">
            <a:avLst/>
          </a:prstGeom>
          <a:noFill/>
        </p:spPr>
        <p:txBody>
          <a:bodyPr wrap="square" rtlCol="0">
            <a:spAutoFit/>
          </a:bodyPr>
          <a:lstStyle/>
          <a:p>
            <a:r>
              <a:rPr lang="en-US" sz="4400" dirty="0" smtClean="0">
                <a:solidFill>
                  <a:schemeClr val="tx2">
                    <a:lumMod val="10000"/>
                  </a:schemeClr>
                </a:solidFill>
              </a:rPr>
              <a:t> </a:t>
            </a:r>
            <a:endParaRPr lang="en-US" sz="4400" dirty="0">
              <a:solidFill>
                <a:schemeClr val="tx2">
                  <a:lumMod val="10000"/>
                </a:schemeClr>
              </a:solidFill>
            </a:endParaRPr>
          </a:p>
        </p:txBody>
      </p:sp>
      <p:grpSp>
        <p:nvGrpSpPr>
          <p:cNvPr id="6" name="Groupe 5"/>
          <p:cNvGrpSpPr/>
          <p:nvPr/>
        </p:nvGrpSpPr>
        <p:grpSpPr>
          <a:xfrm>
            <a:off x="25762692" y="10083798"/>
            <a:ext cx="253962" cy="385132"/>
            <a:chOff x="26853266" y="10278319"/>
            <a:chExt cx="485393" cy="736095"/>
          </a:xfrm>
        </p:grpSpPr>
        <p:sp>
          <p:nvSpPr>
            <p:cNvPr id="3" name="Parenthèse fermante 2"/>
            <p:cNvSpPr/>
            <p:nvPr/>
          </p:nvSpPr>
          <p:spPr>
            <a:xfrm>
              <a:off x="26853266" y="10278319"/>
              <a:ext cx="254643" cy="734655"/>
            </a:xfrm>
            <a:prstGeom prst="rightBracket">
              <a:avLst/>
            </a:prstGeom>
            <a:ln w="12700">
              <a:solidFill>
                <a:schemeClr val="bg1">
                  <a:lumMod val="1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ln>
                  <a:solidFill>
                    <a:sysClr val="windowText" lastClr="000000"/>
                  </a:solidFill>
                </a:ln>
                <a:solidFill>
                  <a:sysClr val="windowText" lastClr="000000"/>
                </a:solidFill>
              </a:endParaRPr>
            </a:p>
          </p:txBody>
        </p:sp>
        <p:sp>
          <p:nvSpPr>
            <p:cNvPr id="72" name="Parenthèse fermante 71"/>
            <p:cNvSpPr/>
            <p:nvPr/>
          </p:nvSpPr>
          <p:spPr>
            <a:xfrm rot="10800000" flipV="1">
              <a:off x="27102504" y="10279759"/>
              <a:ext cx="236155" cy="734655"/>
            </a:xfrm>
            <a:prstGeom prst="rightBracket">
              <a:avLst/>
            </a:prstGeom>
            <a:ln w="12700">
              <a:solidFill>
                <a:schemeClr val="bg1">
                  <a:lumMod val="1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ln>
                  <a:solidFill>
                    <a:sysClr val="windowText" lastClr="000000"/>
                  </a:solidFill>
                </a:ln>
                <a:solidFill>
                  <a:sysClr val="windowText" lastClr="000000"/>
                </a:solidFill>
              </a:endParaRPr>
            </a:p>
          </p:txBody>
        </p:sp>
      </p:grpSp>
      <p:grpSp>
        <p:nvGrpSpPr>
          <p:cNvPr id="75" name="Groupe 74"/>
          <p:cNvGrpSpPr/>
          <p:nvPr/>
        </p:nvGrpSpPr>
        <p:grpSpPr>
          <a:xfrm>
            <a:off x="25765733" y="14530644"/>
            <a:ext cx="253962" cy="385132"/>
            <a:chOff x="26853266" y="10278319"/>
            <a:chExt cx="485393" cy="736095"/>
          </a:xfrm>
        </p:grpSpPr>
        <p:sp>
          <p:nvSpPr>
            <p:cNvPr id="76" name="Parenthèse fermante 75"/>
            <p:cNvSpPr/>
            <p:nvPr/>
          </p:nvSpPr>
          <p:spPr>
            <a:xfrm>
              <a:off x="26853266" y="10278319"/>
              <a:ext cx="254643" cy="734655"/>
            </a:xfrm>
            <a:prstGeom prst="rightBracket">
              <a:avLst/>
            </a:prstGeom>
            <a:ln w="12700">
              <a:solidFill>
                <a:schemeClr val="bg1">
                  <a:lumMod val="1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ln>
                  <a:solidFill>
                    <a:sysClr val="windowText" lastClr="000000"/>
                  </a:solidFill>
                </a:ln>
                <a:solidFill>
                  <a:sysClr val="windowText" lastClr="000000"/>
                </a:solidFill>
              </a:endParaRPr>
            </a:p>
          </p:txBody>
        </p:sp>
        <p:sp>
          <p:nvSpPr>
            <p:cNvPr id="77" name="Parenthèse fermante 76"/>
            <p:cNvSpPr/>
            <p:nvPr/>
          </p:nvSpPr>
          <p:spPr>
            <a:xfrm rot="10800000" flipV="1">
              <a:off x="27102504" y="10279759"/>
              <a:ext cx="236155" cy="734655"/>
            </a:xfrm>
            <a:prstGeom prst="rightBracket">
              <a:avLst/>
            </a:prstGeom>
            <a:ln w="12700">
              <a:solidFill>
                <a:schemeClr val="bg1">
                  <a:lumMod val="1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ln>
                  <a:solidFill>
                    <a:sysClr val="windowText" lastClr="000000"/>
                  </a:solidFill>
                </a:ln>
                <a:solidFill>
                  <a:sysClr val="windowText" lastClr="000000"/>
                </a:solidFill>
              </a:endParaRPr>
            </a:p>
          </p:txBody>
        </p:sp>
      </p:grpSp>
      <p:sp>
        <p:nvSpPr>
          <p:cNvPr id="92" name="Rectangle 65"/>
          <p:cNvSpPr/>
          <p:nvPr/>
        </p:nvSpPr>
        <p:spPr>
          <a:xfrm>
            <a:off x="318240" y="28394377"/>
            <a:ext cx="12759480" cy="999055"/>
          </a:xfrm>
          <a:prstGeom prst="rect">
            <a:avLst/>
          </a:prstGeom>
          <a:solidFill>
            <a:schemeClr val="accent6"/>
          </a:solidFill>
          <a:ln w="3175">
            <a:noFill/>
          </a:ln>
        </p:spPr>
        <p:style>
          <a:lnRef idx="0">
            <a:scrgbClr r="0" g="0" b="0"/>
          </a:lnRef>
          <a:fillRef idx="0">
            <a:scrgbClr r="0" g="0" b="0"/>
          </a:fillRef>
          <a:effectRef idx="0">
            <a:scrgbClr r="0" g="0" b="0"/>
          </a:effectRef>
          <a:fontRef idx="minor"/>
        </p:style>
        <p:txBody>
          <a:bodyPr wrap="none" lIns="90000" tIns="46800" rIns="90000" bIns="46800" anchor="ctr">
            <a:noAutofit/>
          </a:bodyPr>
          <a:lstStyle/>
          <a:p>
            <a:pPr algn="ctr" defTabSz="457200">
              <a:lnSpc>
                <a:spcPct val="100000"/>
              </a:lnSpc>
            </a:pPr>
            <a:r>
              <a:rPr lang="en-US" sz="5400" b="0" u="none" strike="noStrike" dirty="0">
                <a:solidFill>
                  <a:schemeClr val="dk1">
                    <a:lumMod val="10000"/>
                  </a:schemeClr>
                </a:solidFill>
                <a:effectLst/>
                <a:uFillTx/>
                <a:latin typeface="Calibri"/>
              </a:rPr>
              <a:t>Experiment </a:t>
            </a:r>
            <a:r>
              <a:rPr lang="en-US" sz="5400" b="0" u="none" strike="noStrike" dirty="0" smtClean="0">
                <a:solidFill>
                  <a:schemeClr val="dk1">
                    <a:lumMod val="10000"/>
                  </a:schemeClr>
                </a:solidFill>
                <a:effectLst/>
                <a:uFillTx/>
                <a:latin typeface="Calibri"/>
              </a:rPr>
              <a:t>1 and 2</a:t>
            </a:r>
            <a:endParaRPr lang="en-US" sz="5400" b="0" u="none" strike="noStrike" dirty="0">
              <a:solidFill>
                <a:srgbClr val="FFFFFF"/>
              </a:solidFill>
              <a:effectLst/>
              <a:uFillTx/>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theme/theme1.xml><?xml version="1.0" encoding="utf-8"?>
<a:theme xmlns:a="http://schemas.openxmlformats.org/drawingml/2006/main" name="Office Theme">
  <a:themeElements>
    <a:clrScheme name="Personnalisé 3">
      <a:dk1>
        <a:srgbClr val="CDD5DF"/>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ème Office">
      <a:majorFont>
        <a:latin typeface="Calibri Light" panose="020F0302020204030204"/>
        <a:ea typeface=""/>
        <a:cs typeface=""/>
      </a:majorFont>
      <a:minorFont>
        <a:latin typeface="Calibri" panose="020F0502020204030204"/>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3380</TotalTime>
  <Words>477</Words>
  <Application>Microsoft Office PowerPoint</Application>
  <PresentationFormat>Personnalisé</PresentationFormat>
  <Paragraphs>79</Paragraphs>
  <Slides>1</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vt:i4>
      </vt:variant>
    </vt:vector>
  </HeadingPairs>
  <TitlesOfParts>
    <vt:vector size="7" baseType="lpstr">
      <vt:lpstr>Arial</vt:lpstr>
      <vt:lpstr>Calibri</vt:lpstr>
      <vt:lpstr>Calibri Light</vt:lpstr>
      <vt:lpstr>Myriad Pro</vt:lpstr>
      <vt:lpstr>Times New Roman</vt:lpstr>
      <vt:lpstr>Office Theme</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subject/>
  <dc:creator>Robin</dc:creator>
  <dc:description/>
  <cp:lastModifiedBy>Robin Remouchamps</cp:lastModifiedBy>
  <cp:revision>67</cp:revision>
  <dcterms:created xsi:type="dcterms:W3CDTF">2022-05-05T19:38:54Z</dcterms:created>
  <dcterms:modified xsi:type="dcterms:W3CDTF">2025-06-23T13:01:52Z</dcterms:modified>
  <dc:language>en-US</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Personnalisé</vt:lpwstr>
  </property>
  <property fmtid="{D5CDD505-2E9C-101B-9397-08002B2CF9AE}" pid="3" name="Slides">
    <vt:i4>1</vt:i4>
  </property>
</Properties>
</file>