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handoutMasterIdLst>
    <p:handoutMasterId r:id="rId4"/>
  </p:handoutMasterIdLst>
  <p:sldIdLst>
    <p:sldId id="259" r:id="rId2"/>
  </p:sldIdLst>
  <p:sldSz cx="30279975" cy="42808525"/>
  <p:notesSz cx="6797675" cy="9874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83">
          <p15:clr>
            <a:srgbClr val="A4A3A4"/>
          </p15:clr>
        </p15:guide>
        <p15:guide id="2" pos="9537">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Leonard" initials="AL" lastIdx="2" clrIdx="0"/>
  <p:cmAuthor id="1" name="Sandra Belboom" initials="" lastIdx="0" clrIdx="1"/>
  <p:cmAuthor id="2" name="Angelique Leonard" initials="AL" lastIdx="8" clrIdx="2"/>
  <p:cmAuthor id="3" name="Sylvie" initials="SG"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6707"/>
    <a:srgbClr val="FF6418"/>
    <a:srgbClr val="575756"/>
    <a:srgbClr val="FFC2A3"/>
    <a:srgbClr val="FFD8C5"/>
    <a:srgbClr val="FF6600"/>
    <a:srgbClr val="E2E2E2"/>
    <a:srgbClr val="69EDFF"/>
    <a:srgbClr val="004953"/>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709E27-2DCE-47C8-8AA6-E20DA6E6B213}" v="436" dt="2025-07-02T15:39:08.619"/>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106" autoAdjust="0"/>
    <p:restoredTop sz="97808" autoAdjust="0"/>
  </p:normalViewPr>
  <p:slideViewPr>
    <p:cSldViewPr snapToGrid="0">
      <p:cViewPr>
        <p:scale>
          <a:sx n="43" d="100"/>
          <a:sy n="43" d="100"/>
        </p:scale>
        <p:origin x="637" y="-5688"/>
      </p:cViewPr>
      <p:guideLst>
        <p:guide orient="horz" pos="13483"/>
        <p:guide pos="9537"/>
      </p:guideLst>
    </p:cSldViewPr>
  </p:slideViewPr>
  <p:notesTextViewPr>
    <p:cViewPr>
      <p:scale>
        <a:sx n="3" d="2"/>
        <a:sy n="3" d="2"/>
      </p:scale>
      <p:origin x="0" y="0"/>
    </p:cViewPr>
  </p:notesTextViewPr>
  <p:sorterViewPr>
    <p:cViewPr>
      <p:scale>
        <a:sx n="30" d="100"/>
        <a:sy n="3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commentAuthors" Target="commentAuthors.xml"/><Relationship Id="rId10" Type="http://schemas.microsoft.com/office/2016/11/relationships/changesInfo" Target="changesInfos/changesInfo1.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uxhet Antoine" userId="d16e6894-7f5c-4fc4-8afa-e070bc656a40" providerId="ADAL" clId="{16709E27-2DCE-47C8-8AA6-E20DA6E6B213}"/>
    <pc:docChg chg="undo redo custSel modSld">
      <pc:chgData name="Rouxhet Antoine" userId="d16e6894-7f5c-4fc4-8afa-e070bc656a40" providerId="ADAL" clId="{16709E27-2DCE-47C8-8AA6-E20DA6E6B213}" dt="2025-07-02T15:48:53.426" v="7886" actId="20577"/>
      <pc:docMkLst>
        <pc:docMk/>
      </pc:docMkLst>
      <pc:sldChg chg="addSp delSp modSp mod setBg">
        <pc:chgData name="Rouxhet Antoine" userId="d16e6894-7f5c-4fc4-8afa-e070bc656a40" providerId="ADAL" clId="{16709E27-2DCE-47C8-8AA6-E20DA6E6B213}" dt="2025-07-02T15:48:53.426" v="7886" actId="20577"/>
        <pc:sldMkLst>
          <pc:docMk/>
          <pc:sldMk cId="0" sldId="259"/>
        </pc:sldMkLst>
        <pc:spChg chg="mod topLvl">
          <ac:chgData name="Rouxhet Antoine" userId="d16e6894-7f5c-4fc4-8afa-e070bc656a40" providerId="ADAL" clId="{16709E27-2DCE-47C8-8AA6-E20DA6E6B213}" dt="2025-07-02T15:42:18.310" v="7875" actId="20577"/>
          <ac:spMkLst>
            <pc:docMk/>
            <pc:sldMk cId="0" sldId="259"/>
            <ac:spMk id="6" creationId="{F2AB2F6E-38AB-7D1A-BF69-A5B6FA79FEDF}"/>
          </ac:spMkLst>
        </pc:spChg>
        <pc:spChg chg="mod">
          <ac:chgData name="Rouxhet Antoine" userId="d16e6894-7f5c-4fc4-8afa-e070bc656a40" providerId="ADAL" clId="{16709E27-2DCE-47C8-8AA6-E20DA6E6B213}" dt="2025-07-01T06:03:59.025" v="1239"/>
          <ac:spMkLst>
            <pc:docMk/>
            <pc:sldMk cId="0" sldId="259"/>
            <ac:spMk id="12" creationId="{44F050F6-4A8D-C00D-845B-460D3ECD5487}"/>
          </ac:spMkLst>
        </pc:spChg>
        <pc:spChg chg="mod">
          <ac:chgData name="Rouxhet Antoine" userId="d16e6894-7f5c-4fc4-8afa-e070bc656a40" providerId="ADAL" clId="{16709E27-2DCE-47C8-8AA6-E20DA6E6B213}" dt="2025-07-01T06:03:59.025" v="1239"/>
          <ac:spMkLst>
            <pc:docMk/>
            <pc:sldMk cId="0" sldId="259"/>
            <ac:spMk id="13" creationId="{3DAE5BD0-A7F9-FEB9-E0D6-C26774136FCA}"/>
          </ac:spMkLst>
        </pc:spChg>
        <pc:spChg chg="mod">
          <ac:chgData name="Rouxhet Antoine" userId="d16e6894-7f5c-4fc4-8afa-e070bc656a40" providerId="ADAL" clId="{16709E27-2DCE-47C8-8AA6-E20DA6E6B213}" dt="2025-07-01T06:03:59.025" v="1239"/>
          <ac:spMkLst>
            <pc:docMk/>
            <pc:sldMk cId="0" sldId="259"/>
            <ac:spMk id="14" creationId="{832CBC4F-07DA-01C4-3BD1-417AA1C32373}"/>
          </ac:spMkLst>
        </pc:spChg>
        <pc:spChg chg="mod">
          <ac:chgData name="Rouxhet Antoine" userId="d16e6894-7f5c-4fc4-8afa-e070bc656a40" providerId="ADAL" clId="{16709E27-2DCE-47C8-8AA6-E20DA6E6B213}" dt="2025-07-01T06:03:59.025" v="1239"/>
          <ac:spMkLst>
            <pc:docMk/>
            <pc:sldMk cId="0" sldId="259"/>
            <ac:spMk id="20" creationId="{650A4F04-78C1-C372-7DDF-0B975C40CEFC}"/>
          </ac:spMkLst>
        </pc:spChg>
        <pc:spChg chg="mod">
          <ac:chgData name="Rouxhet Antoine" userId="d16e6894-7f5c-4fc4-8afa-e070bc656a40" providerId="ADAL" clId="{16709E27-2DCE-47C8-8AA6-E20DA6E6B213}" dt="2025-07-01T06:03:59.025" v="1239"/>
          <ac:spMkLst>
            <pc:docMk/>
            <pc:sldMk cId="0" sldId="259"/>
            <ac:spMk id="26" creationId="{35D4F588-D7C5-198A-E071-834F91B12DA6}"/>
          </ac:spMkLst>
        </pc:spChg>
        <pc:spChg chg="mod">
          <ac:chgData name="Rouxhet Antoine" userId="d16e6894-7f5c-4fc4-8afa-e070bc656a40" providerId="ADAL" clId="{16709E27-2DCE-47C8-8AA6-E20DA6E6B213}" dt="2025-07-01T06:03:59.025" v="1239"/>
          <ac:spMkLst>
            <pc:docMk/>
            <pc:sldMk cId="0" sldId="259"/>
            <ac:spMk id="30" creationId="{75EFB00E-B3EE-3EC5-8BB9-160B99859402}"/>
          </ac:spMkLst>
        </pc:spChg>
        <pc:spChg chg="mod ord topLvl">
          <ac:chgData name="Rouxhet Antoine" userId="d16e6894-7f5c-4fc4-8afa-e070bc656a40" providerId="ADAL" clId="{16709E27-2DCE-47C8-8AA6-E20DA6E6B213}" dt="2025-07-02T14:49:13.896" v="6461" actId="167"/>
          <ac:spMkLst>
            <pc:docMk/>
            <pc:sldMk cId="0" sldId="259"/>
            <ac:spMk id="32" creationId="{089DE88F-6425-7718-FD04-359FF455CE81}"/>
          </ac:spMkLst>
        </pc:spChg>
        <pc:spChg chg="mod">
          <ac:chgData name="Rouxhet Antoine" userId="d16e6894-7f5c-4fc4-8afa-e070bc656a40" providerId="ADAL" clId="{16709E27-2DCE-47C8-8AA6-E20DA6E6B213}" dt="2025-07-02T15:37:41.717" v="7843" actId="20577"/>
          <ac:spMkLst>
            <pc:docMk/>
            <pc:sldMk cId="0" sldId="259"/>
            <ac:spMk id="33" creationId="{CB4D89B9-7C2F-DB6F-691F-978B83A95C70}"/>
          </ac:spMkLst>
        </pc:spChg>
        <pc:spChg chg="mod topLvl">
          <ac:chgData name="Rouxhet Antoine" userId="d16e6894-7f5c-4fc4-8afa-e070bc656a40" providerId="ADAL" clId="{16709E27-2DCE-47C8-8AA6-E20DA6E6B213}" dt="2025-07-02T06:40:13.592" v="3951" actId="12789"/>
          <ac:spMkLst>
            <pc:docMk/>
            <pc:sldMk cId="0" sldId="259"/>
            <ac:spMk id="34" creationId="{11ACF2E4-3A09-DFF4-60D2-E147C2DFB74D}"/>
          </ac:spMkLst>
        </pc:spChg>
        <pc:spChg chg="mod">
          <ac:chgData name="Rouxhet Antoine" userId="d16e6894-7f5c-4fc4-8afa-e070bc656a40" providerId="ADAL" clId="{16709E27-2DCE-47C8-8AA6-E20DA6E6B213}" dt="2025-07-01T06:03:59.025" v="1239"/>
          <ac:spMkLst>
            <pc:docMk/>
            <pc:sldMk cId="0" sldId="259"/>
            <ac:spMk id="38" creationId="{87444C95-F849-A163-D7C3-3B46A88F32F7}"/>
          </ac:spMkLst>
        </pc:spChg>
        <pc:spChg chg="mod">
          <ac:chgData name="Rouxhet Antoine" userId="d16e6894-7f5c-4fc4-8afa-e070bc656a40" providerId="ADAL" clId="{16709E27-2DCE-47C8-8AA6-E20DA6E6B213}" dt="2025-07-01T06:03:59.025" v="1239"/>
          <ac:spMkLst>
            <pc:docMk/>
            <pc:sldMk cId="0" sldId="259"/>
            <ac:spMk id="39" creationId="{9E639F5C-3E69-072C-4BFE-D8769F7C0D52}"/>
          </ac:spMkLst>
        </pc:spChg>
        <pc:spChg chg="mod">
          <ac:chgData name="Rouxhet Antoine" userId="d16e6894-7f5c-4fc4-8afa-e070bc656a40" providerId="ADAL" clId="{16709E27-2DCE-47C8-8AA6-E20DA6E6B213}" dt="2025-07-01T06:03:59.025" v="1239"/>
          <ac:spMkLst>
            <pc:docMk/>
            <pc:sldMk cId="0" sldId="259"/>
            <ac:spMk id="43" creationId="{6F989DD6-298F-46C4-3637-EDCAC325D98F}"/>
          </ac:spMkLst>
        </pc:spChg>
        <pc:spChg chg="mod">
          <ac:chgData name="Rouxhet Antoine" userId="d16e6894-7f5c-4fc4-8afa-e070bc656a40" providerId="ADAL" clId="{16709E27-2DCE-47C8-8AA6-E20DA6E6B213}" dt="2025-07-01T06:03:59.025" v="1239"/>
          <ac:spMkLst>
            <pc:docMk/>
            <pc:sldMk cId="0" sldId="259"/>
            <ac:spMk id="45" creationId="{E37AC0FB-A64A-DB00-85F6-A14142DD3796}"/>
          </ac:spMkLst>
        </pc:spChg>
        <pc:spChg chg="mod topLvl">
          <ac:chgData name="Rouxhet Antoine" userId="d16e6894-7f5c-4fc4-8afa-e070bc656a40" providerId="ADAL" clId="{16709E27-2DCE-47C8-8AA6-E20DA6E6B213}" dt="2025-07-02T06:39:42.329" v="3948" actId="12788"/>
          <ac:spMkLst>
            <pc:docMk/>
            <pc:sldMk cId="0" sldId="259"/>
            <ac:spMk id="52" creationId="{00000000-0000-0000-0000-000000000000}"/>
          </ac:spMkLst>
        </pc:spChg>
        <pc:spChg chg="mod">
          <ac:chgData name="Rouxhet Antoine" userId="d16e6894-7f5c-4fc4-8afa-e070bc656a40" providerId="ADAL" clId="{16709E27-2DCE-47C8-8AA6-E20DA6E6B213}" dt="2025-07-01T06:04:13.256" v="1241"/>
          <ac:spMkLst>
            <pc:docMk/>
            <pc:sldMk cId="0" sldId="259"/>
            <ac:spMk id="56" creationId="{2F57E90F-48BB-5939-605A-5A53FC066B53}"/>
          </ac:spMkLst>
        </pc:spChg>
        <pc:spChg chg="mod">
          <ac:chgData name="Rouxhet Antoine" userId="d16e6894-7f5c-4fc4-8afa-e070bc656a40" providerId="ADAL" clId="{16709E27-2DCE-47C8-8AA6-E20DA6E6B213}" dt="2025-07-01T06:04:13.256" v="1241"/>
          <ac:spMkLst>
            <pc:docMk/>
            <pc:sldMk cId="0" sldId="259"/>
            <ac:spMk id="57" creationId="{84616128-5D8E-C2E0-0980-7597A08FF489}"/>
          </ac:spMkLst>
        </pc:spChg>
        <pc:spChg chg="mod">
          <ac:chgData name="Rouxhet Antoine" userId="d16e6894-7f5c-4fc4-8afa-e070bc656a40" providerId="ADAL" clId="{16709E27-2DCE-47C8-8AA6-E20DA6E6B213}" dt="2025-07-01T06:04:13.256" v="1241"/>
          <ac:spMkLst>
            <pc:docMk/>
            <pc:sldMk cId="0" sldId="259"/>
            <ac:spMk id="58" creationId="{DDEDB4FD-4B1D-F9D4-ACB8-D3ADD067DE93}"/>
          </ac:spMkLst>
        </pc:spChg>
        <pc:spChg chg="mod">
          <ac:chgData name="Rouxhet Antoine" userId="d16e6894-7f5c-4fc4-8afa-e070bc656a40" providerId="ADAL" clId="{16709E27-2DCE-47C8-8AA6-E20DA6E6B213}" dt="2025-07-01T06:04:13.256" v="1241"/>
          <ac:spMkLst>
            <pc:docMk/>
            <pc:sldMk cId="0" sldId="259"/>
            <ac:spMk id="59" creationId="{9C58CB66-94D4-F6FA-9E23-F4979D481D1D}"/>
          </ac:spMkLst>
        </pc:spChg>
        <pc:spChg chg="add del mod ord">
          <ac:chgData name="Rouxhet Antoine" userId="d16e6894-7f5c-4fc4-8afa-e070bc656a40" providerId="ADAL" clId="{16709E27-2DCE-47C8-8AA6-E20DA6E6B213}" dt="2025-07-02T06:40:02.615" v="3950" actId="465"/>
          <ac:spMkLst>
            <pc:docMk/>
            <pc:sldMk cId="0" sldId="259"/>
            <ac:spMk id="63" creationId="{57C2DF94-3904-E8BD-71A2-F40C48C7EE9D}"/>
          </ac:spMkLst>
        </pc:spChg>
        <pc:spChg chg="add del mod">
          <ac:chgData name="Rouxhet Antoine" userId="d16e6894-7f5c-4fc4-8afa-e070bc656a40" providerId="ADAL" clId="{16709E27-2DCE-47C8-8AA6-E20DA6E6B213}" dt="2025-07-01T06:22:38.910" v="1394" actId="478"/>
          <ac:spMkLst>
            <pc:docMk/>
            <pc:sldMk cId="0" sldId="259"/>
            <ac:spMk id="1033" creationId="{D7134E48-0CFA-BCB0-E695-BEA1C7503554}"/>
          </ac:spMkLst>
        </pc:spChg>
        <pc:spChg chg="add del mod">
          <ac:chgData name="Rouxhet Antoine" userId="d16e6894-7f5c-4fc4-8afa-e070bc656a40" providerId="ADAL" clId="{16709E27-2DCE-47C8-8AA6-E20DA6E6B213}" dt="2025-07-01T06:22:36.839" v="1393" actId="478"/>
          <ac:spMkLst>
            <pc:docMk/>
            <pc:sldMk cId="0" sldId="259"/>
            <ac:spMk id="1034" creationId="{6EC83200-9325-734A-4722-831B02BE4E78}"/>
          </ac:spMkLst>
        </pc:spChg>
        <pc:spChg chg="add del mod topLvl">
          <ac:chgData name="Rouxhet Antoine" userId="d16e6894-7f5c-4fc4-8afa-e070bc656a40" providerId="ADAL" clId="{16709E27-2DCE-47C8-8AA6-E20DA6E6B213}" dt="2025-07-02T06:22:23.132" v="3616" actId="478"/>
          <ac:spMkLst>
            <pc:docMk/>
            <pc:sldMk cId="0" sldId="259"/>
            <ac:spMk id="1047" creationId="{C457B6B4-0650-760C-0B75-59FF79787034}"/>
          </ac:spMkLst>
        </pc:spChg>
        <pc:spChg chg="add del mod">
          <ac:chgData name="Rouxhet Antoine" userId="d16e6894-7f5c-4fc4-8afa-e070bc656a40" providerId="ADAL" clId="{16709E27-2DCE-47C8-8AA6-E20DA6E6B213}" dt="2025-07-02T06:22:12.664" v="3614" actId="478"/>
          <ac:spMkLst>
            <pc:docMk/>
            <pc:sldMk cId="0" sldId="259"/>
            <ac:spMk id="1048" creationId="{150BDE8E-50BD-42F7-8C79-968FB532DDA0}"/>
          </ac:spMkLst>
        </pc:spChg>
        <pc:spChg chg="mod">
          <ac:chgData name="Rouxhet Antoine" userId="d16e6894-7f5c-4fc4-8afa-e070bc656a40" providerId="ADAL" clId="{16709E27-2DCE-47C8-8AA6-E20DA6E6B213}" dt="2025-07-02T06:12:21.429" v="3456" actId="20577"/>
          <ac:spMkLst>
            <pc:docMk/>
            <pc:sldMk cId="0" sldId="259"/>
            <ac:spMk id="15361" creationId="{00000000-0000-0000-0000-000000000000}"/>
          </ac:spMkLst>
        </pc:spChg>
        <pc:spChg chg="mod">
          <ac:chgData name="Rouxhet Antoine" userId="d16e6894-7f5c-4fc4-8afa-e070bc656a40" providerId="ADAL" clId="{16709E27-2DCE-47C8-8AA6-E20DA6E6B213}" dt="2025-07-02T14:39:50.690" v="6430" actId="6549"/>
          <ac:spMkLst>
            <pc:docMk/>
            <pc:sldMk cId="0" sldId="259"/>
            <ac:spMk id="15367" creationId="{00000000-0000-0000-0000-000000000000}"/>
          </ac:spMkLst>
        </pc:spChg>
        <pc:spChg chg="mod">
          <ac:chgData name="Rouxhet Antoine" userId="d16e6894-7f5c-4fc4-8afa-e070bc656a40" providerId="ADAL" clId="{16709E27-2DCE-47C8-8AA6-E20DA6E6B213}" dt="2025-07-01T06:04:13.256" v="1241"/>
          <ac:spMkLst>
            <pc:docMk/>
            <pc:sldMk cId="0" sldId="259"/>
            <ac:spMk id="15370" creationId="{BE7B71E5-BEF7-2C2B-2439-CF50F9A06F2A}"/>
          </ac:spMkLst>
        </pc:spChg>
        <pc:spChg chg="add del mod ord">
          <ac:chgData name="Rouxhet Antoine" userId="d16e6894-7f5c-4fc4-8afa-e070bc656a40" providerId="ADAL" clId="{16709E27-2DCE-47C8-8AA6-E20DA6E6B213}" dt="2025-07-02T14:23:51.584" v="5397" actId="12789"/>
          <ac:spMkLst>
            <pc:docMk/>
            <pc:sldMk cId="0" sldId="259"/>
            <ac:spMk id="15372" creationId="{BFD20FB5-0970-4562-6F18-A1D81C5D196C}"/>
          </ac:spMkLst>
        </pc:spChg>
        <pc:spChg chg="mod">
          <ac:chgData name="Rouxhet Antoine" userId="d16e6894-7f5c-4fc4-8afa-e070bc656a40" providerId="ADAL" clId="{16709E27-2DCE-47C8-8AA6-E20DA6E6B213}" dt="2025-07-01T06:04:13.256" v="1241"/>
          <ac:spMkLst>
            <pc:docMk/>
            <pc:sldMk cId="0" sldId="259"/>
            <ac:spMk id="15381" creationId="{F0515387-31EF-1E3E-EF43-0E8DA211D1A4}"/>
          </ac:spMkLst>
        </pc:spChg>
        <pc:spChg chg="mod">
          <ac:chgData name="Rouxhet Antoine" userId="d16e6894-7f5c-4fc4-8afa-e070bc656a40" providerId="ADAL" clId="{16709E27-2DCE-47C8-8AA6-E20DA6E6B213}" dt="2025-07-01T06:04:13.256" v="1241"/>
          <ac:spMkLst>
            <pc:docMk/>
            <pc:sldMk cId="0" sldId="259"/>
            <ac:spMk id="15383" creationId="{4B8E30EA-9B5E-CC43-9A1F-B7911E79D74E}"/>
          </ac:spMkLst>
        </pc:spChg>
        <pc:spChg chg="mod">
          <ac:chgData name="Rouxhet Antoine" userId="d16e6894-7f5c-4fc4-8afa-e070bc656a40" providerId="ADAL" clId="{16709E27-2DCE-47C8-8AA6-E20DA6E6B213}" dt="2025-07-01T06:04:13.256" v="1241"/>
          <ac:spMkLst>
            <pc:docMk/>
            <pc:sldMk cId="0" sldId="259"/>
            <ac:spMk id="15386" creationId="{FD4BED15-166E-1765-1EA5-80DE48D8690B}"/>
          </ac:spMkLst>
        </pc:spChg>
        <pc:spChg chg="mod">
          <ac:chgData name="Rouxhet Antoine" userId="d16e6894-7f5c-4fc4-8afa-e070bc656a40" providerId="ADAL" clId="{16709E27-2DCE-47C8-8AA6-E20DA6E6B213}" dt="2025-07-01T06:04:13.256" v="1241"/>
          <ac:spMkLst>
            <pc:docMk/>
            <pc:sldMk cId="0" sldId="259"/>
            <ac:spMk id="15387" creationId="{D1167C37-C02E-A9C9-7144-91AD13AE6635}"/>
          </ac:spMkLst>
        </pc:spChg>
        <pc:spChg chg="mod">
          <ac:chgData name="Rouxhet Antoine" userId="d16e6894-7f5c-4fc4-8afa-e070bc656a40" providerId="ADAL" clId="{16709E27-2DCE-47C8-8AA6-E20DA6E6B213}" dt="2025-07-01T06:04:13.256" v="1241"/>
          <ac:spMkLst>
            <pc:docMk/>
            <pc:sldMk cId="0" sldId="259"/>
            <ac:spMk id="15391" creationId="{64A33620-40BB-38B4-F57D-71BF587465E6}"/>
          </ac:spMkLst>
        </pc:spChg>
        <pc:spChg chg="add mod">
          <ac:chgData name="Rouxhet Antoine" userId="d16e6894-7f5c-4fc4-8afa-e070bc656a40" providerId="ADAL" clId="{16709E27-2DCE-47C8-8AA6-E20DA6E6B213}" dt="2025-07-02T07:46:15.794" v="4519" actId="1035"/>
          <ac:spMkLst>
            <pc:docMk/>
            <pc:sldMk cId="0" sldId="259"/>
            <ac:spMk id="15399" creationId="{5B63670C-A6E7-E427-6F13-12569CE91592}"/>
          </ac:spMkLst>
        </pc:spChg>
        <pc:spChg chg="add mod">
          <ac:chgData name="Rouxhet Antoine" userId="d16e6894-7f5c-4fc4-8afa-e070bc656a40" providerId="ADAL" clId="{16709E27-2DCE-47C8-8AA6-E20DA6E6B213}" dt="2025-07-02T06:39:15.313" v="3919" actId="1036"/>
          <ac:spMkLst>
            <pc:docMk/>
            <pc:sldMk cId="0" sldId="259"/>
            <ac:spMk id="15412" creationId="{BFF67909-5FAF-D6DF-9AD5-1F6D01BB18B2}"/>
          </ac:spMkLst>
        </pc:spChg>
        <pc:spChg chg="add mod">
          <ac:chgData name="Rouxhet Antoine" userId="d16e6894-7f5c-4fc4-8afa-e070bc656a40" providerId="ADAL" clId="{16709E27-2DCE-47C8-8AA6-E20DA6E6B213}" dt="2025-07-02T14:03:46.989" v="5099" actId="20577"/>
          <ac:spMkLst>
            <pc:docMk/>
            <pc:sldMk cId="0" sldId="259"/>
            <ac:spMk id="15413" creationId="{81E8A47B-6491-22C3-8C04-3875271C63F3}"/>
          </ac:spMkLst>
        </pc:spChg>
        <pc:spChg chg="add mod">
          <ac:chgData name="Rouxhet Antoine" userId="d16e6894-7f5c-4fc4-8afa-e070bc656a40" providerId="ADAL" clId="{16709E27-2DCE-47C8-8AA6-E20DA6E6B213}" dt="2025-07-02T06:39:15.313" v="3919" actId="1036"/>
          <ac:spMkLst>
            <pc:docMk/>
            <pc:sldMk cId="0" sldId="259"/>
            <ac:spMk id="15414" creationId="{8DB90ECA-75C4-5C0C-27F9-F83D46CB7D01}"/>
          </ac:spMkLst>
        </pc:spChg>
        <pc:spChg chg="add mod topLvl">
          <ac:chgData name="Rouxhet Antoine" userId="d16e6894-7f5c-4fc4-8afa-e070bc656a40" providerId="ADAL" clId="{16709E27-2DCE-47C8-8AA6-E20DA6E6B213}" dt="2025-07-02T07:41:35.677" v="4192" actId="164"/>
          <ac:spMkLst>
            <pc:docMk/>
            <pc:sldMk cId="0" sldId="259"/>
            <ac:spMk id="15457" creationId="{6754D637-E209-7121-9E74-BEE9FECE08C3}"/>
          </ac:spMkLst>
        </pc:spChg>
        <pc:spChg chg="add mod topLvl">
          <ac:chgData name="Rouxhet Antoine" userId="d16e6894-7f5c-4fc4-8afa-e070bc656a40" providerId="ADAL" clId="{16709E27-2DCE-47C8-8AA6-E20DA6E6B213}" dt="2025-07-02T07:41:34.759" v="4191" actId="164"/>
          <ac:spMkLst>
            <pc:docMk/>
            <pc:sldMk cId="0" sldId="259"/>
            <ac:spMk id="15458" creationId="{B04E2ADA-8589-D763-03C6-37050CC37ED0}"/>
          </ac:spMkLst>
        </pc:spChg>
        <pc:spChg chg="add mod topLvl">
          <ac:chgData name="Rouxhet Antoine" userId="d16e6894-7f5c-4fc4-8afa-e070bc656a40" providerId="ADAL" clId="{16709E27-2DCE-47C8-8AA6-E20DA6E6B213}" dt="2025-07-02T07:41:33.776" v="4190" actId="164"/>
          <ac:spMkLst>
            <pc:docMk/>
            <pc:sldMk cId="0" sldId="259"/>
            <ac:spMk id="15461" creationId="{301E2383-02BB-3B6E-F439-1FA4A1A34053}"/>
          </ac:spMkLst>
        </pc:spChg>
        <pc:spChg chg="add mod topLvl">
          <ac:chgData name="Rouxhet Antoine" userId="d16e6894-7f5c-4fc4-8afa-e070bc656a40" providerId="ADAL" clId="{16709E27-2DCE-47C8-8AA6-E20DA6E6B213}" dt="2025-07-02T07:41:31.927" v="4189" actId="164"/>
          <ac:spMkLst>
            <pc:docMk/>
            <pc:sldMk cId="0" sldId="259"/>
            <ac:spMk id="15463" creationId="{FC8500FA-8A51-0529-72A3-F85C1F2FD744}"/>
          </ac:spMkLst>
        </pc:spChg>
        <pc:spChg chg="add mod topLvl">
          <ac:chgData name="Rouxhet Antoine" userId="d16e6894-7f5c-4fc4-8afa-e070bc656a40" providerId="ADAL" clId="{16709E27-2DCE-47C8-8AA6-E20DA6E6B213}" dt="2025-07-01T12:19:08.149" v="3061" actId="165"/>
          <ac:spMkLst>
            <pc:docMk/>
            <pc:sldMk cId="0" sldId="259"/>
            <ac:spMk id="15480" creationId="{D00F411C-81D5-F866-F07C-36D868D3AA3C}"/>
          </ac:spMkLst>
        </pc:spChg>
        <pc:spChg chg="add mod topLvl">
          <ac:chgData name="Rouxhet Antoine" userId="d16e6894-7f5c-4fc4-8afa-e070bc656a40" providerId="ADAL" clId="{16709E27-2DCE-47C8-8AA6-E20DA6E6B213}" dt="2025-07-01T12:19:08.149" v="3061" actId="165"/>
          <ac:spMkLst>
            <pc:docMk/>
            <pc:sldMk cId="0" sldId="259"/>
            <ac:spMk id="15481" creationId="{06C21593-574D-5118-EA96-3773E9C3E80F}"/>
          </ac:spMkLst>
        </pc:spChg>
        <pc:spChg chg="add mod topLvl">
          <ac:chgData name="Rouxhet Antoine" userId="d16e6894-7f5c-4fc4-8afa-e070bc656a40" providerId="ADAL" clId="{16709E27-2DCE-47C8-8AA6-E20DA6E6B213}" dt="2025-07-01T12:19:08.149" v="3061" actId="165"/>
          <ac:spMkLst>
            <pc:docMk/>
            <pc:sldMk cId="0" sldId="259"/>
            <ac:spMk id="15487" creationId="{594AE188-CC9E-9CEE-20FA-AAB9F053B1C1}"/>
          </ac:spMkLst>
        </pc:spChg>
        <pc:spChg chg="add del mod">
          <ac:chgData name="Rouxhet Antoine" userId="d16e6894-7f5c-4fc4-8afa-e070bc656a40" providerId="ADAL" clId="{16709E27-2DCE-47C8-8AA6-E20DA6E6B213}" dt="2025-07-02T08:54:06.272" v="4528" actId="478"/>
          <ac:spMkLst>
            <pc:docMk/>
            <pc:sldMk cId="0" sldId="259"/>
            <ac:spMk id="15496" creationId="{DDD098FC-74A4-48E7-AFE1-E9F7BCF1499F}"/>
          </ac:spMkLst>
        </pc:spChg>
        <pc:spChg chg="add del mod">
          <ac:chgData name="Rouxhet Antoine" userId="d16e6894-7f5c-4fc4-8afa-e070bc656a40" providerId="ADAL" clId="{16709E27-2DCE-47C8-8AA6-E20DA6E6B213}" dt="2025-07-02T08:54:02.280" v="4527" actId="478"/>
          <ac:spMkLst>
            <pc:docMk/>
            <pc:sldMk cId="0" sldId="259"/>
            <ac:spMk id="15507" creationId="{1DF7B3BE-E408-CFF5-E768-BEAB18B224E0}"/>
          </ac:spMkLst>
        </pc:spChg>
        <pc:spChg chg="add del">
          <ac:chgData name="Rouxhet Antoine" userId="d16e6894-7f5c-4fc4-8afa-e070bc656a40" providerId="ADAL" clId="{16709E27-2DCE-47C8-8AA6-E20DA6E6B213}" dt="2025-07-01T12:50:41.956" v="3210" actId="11529"/>
          <ac:spMkLst>
            <pc:docMk/>
            <pc:sldMk cId="0" sldId="259"/>
            <ac:spMk id="15517" creationId="{CE2F899C-DA8F-820E-9263-E023A7CAA795}"/>
          </ac:spMkLst>
        </pc:spChg>
        <pc:spChg chg="add mod">
          <ac:chgData name="Rouxhet Antoine" userId="d16e6894-7f5c-4fc4-8afa-e070bc656a40" providerId="ADAL" clId="{16709E27-2DCE-47C8-8AA6-E20DA6E6B213}" dt="2025-07-01T12:54:56.602" v="3284" actId="164"/>
          <ac:spMkLst>
            <pc:docMk/>
            <pc:sldMk cId="0" sldId="259"/>
            <ac:spMk id="15518" creationId="{B7FA71B8-8243-079B-E20C-AB8447DF1A4F}"/>
          </ac:spMkLst>
        </pc:spChg>
        <pc:spChg chg="add mod">
          <ac:chgData name="Rouxhet Antoine" userId="d16e6894-7f5c-4fc4-8afa-e070bc656a40" providerId="ADAL" clId="{16709E27-2DCE-47C8-8AA6-E20DA6E6B213}" dt="2025-07-01T12:54:56.602" v="3284" actId="164"/>
          <ac:spMkLst>
            <pc:docMk/>
            <pc:sldMk cId="0" sldId="259"/>
            <ac:spMk id="15519" creationId="{058291C7-27D6-FB0B-7E4F-96571E2251BB}"/>
          </ac:spMkLst>
        </pc:spChg>
        <pc:spChg chg="add mod">
          <ac:chgData name="Rouxhet Antoine" userId="d16e6894-7f5c-4fc4-8afa-e070bc656a40" providerId="ADAL" clId="{16709E27-2DCE-47C8-8AA6-E20DA6E6B213}" dt="2025-07-01T12:54:56.602" v="3284" actId="164"/>
          <ac:spMkLst>
            <pc:docMk/>
            <pc:sldMk cId="0" sldId="259"/>
            <ac:spMk id="15520" creationId="{BAD1E18A-8193-6897-02ED-2D450412418C}"/>
          </ac:spMkLst>
        </pc:spChg>
        <pc:spChg chg="add mod">
          <ac:chgData name="Rouxhet Antoine" userId="d16e6894-7f5c-4fc4-8afa-e070bc656a40" providerId="ADAL" clId="{16709E27-2DCE-47C8-8AA6-E20DA6E6B213}" dt="2025-07-01T12:54:56.602" v="3284" actId="164"/>
          <ac:spMkLst>
            <pc:docMk/>
            <pc:sldMk cId="0" sldId="259"/>
            <ac:spMk id="15521" creationId="{E99D4444-E763-BE40-18C8-8C5CBCE4237D}"/>
          </ac:spMkLst>
        </pc:spChg>
        <pc:spChg chg="add mod">
          <ac:chgData name="Rouxhet Antoine" userId="d16e6894-7f5c-4fc4-8afa-e070bc656a40" providerId="ADAL" clId="{16709E27-2DCE-47C8-8AA6-E20DA6E6B213}" dt="2025-07-02T07:41:40.546" v="4193" actId="164"/>
          <ac:spMkLst>
            <pc:docMk/>
            <pc:sldMk cId="0" sldId="259"/>
            <ac:spMk id="15610" creationId="{66AB7D0F-D07A-2A22-EA30-366D2E07BD8F}"/>
          </ac:spMkLst>
        </pc:spChg>
        <pc:spChg chg="add mod">
          <ac:chgData name="Rouxhet Antoine" userId="d16e6894-7f5c-4fc4-8afa-e070bc656a40" providerId="ADAL" clId="{16709E27-2DCE-47C8-8AA6-E20DA6E6B213}" dt="2025-07-02T07:41:46.769" v="4194" actId="164"/>
          <ac:spMkLst>
            <pc:docMk/>
            <pc:sldMk cId="0" sldId="259"/>
            <ac:spMk id="15611" creationId="{E00ED081-B8EF-A027-6A59-31F7E34C214A}"/>
          </ac:spMkLst>
        </pc:spChg>
        <pc:spChg chg="add mod">
          <ac:chgData name="Rouxhet Antoine" userId="d16e6894-7f5c-4fc4-8afa-e070bc656a40" providerId="ADAL" clId="{16709E27-2DCE-47C8-8AA6-E20DA6E6B213}" dt="2025-07-02T07:41:54.995" v="4195" actId="164"/>
          <ac:spMkLst>
            <pc:docMk/>
            <pc:sldMk cId="0" sldId="259"/>
            <ac:spMk id="15612" creationId="{F428FE9C-2CF6-DEF5-5EFD-D9E47F967F51}"/>
          </ac:spMkLst>
        </pc:spChg>
        <pc:spChg chg="add mod">
          <ac:chgData name="Rouxhet Antoine" userId="d16e6894-7f5c-4fc4-8afa-e070bc656a40" providerId="ADAL" clId="{16709E27-2DCE-47C8-8AA6-E20DA6E6B213}" dt="2025-07-02T07:41:59.449" v="4196" actId="164"/>
          <ac:spMkLst>
            <pc:docMk/>
            <pc:sldMk cId="0" sldId="259"/>
            <ac:spMk id="15613" creationId="{0ED73BC5-EBAF-7C5C-DCF8-C06D888FCAE8}"/>
          </ac:spMkLst>
        </pc:spChg>
        <pc:spChg chg="add del mod">
          <ac:chgData name="Rouxhet Antoine" userId="d16e6894-7f5c-4fc4-8afa-e070bc656a40" providerId="ADAL" clId="{16709E27-2DCE-47C8-8AA6-E20DA6E6B213}" dt="2025-07-02T07:37:44.126" v="4049" actId="478"/>
          <ac:spMkLst>
            <pc:docMk/>
            <pc:sldMk cId="0" sldId="259"/>
            <ac:spMk id="15614" creationId="{36B789CD-612B-0E72-DBE8-5409218D3CD0}"/>
          </ac:spMkLst>
        </pc:spChg>
        <pc:spChg chg="add del mod">
          <ac:chgData name="Rouxhet Antoine" userId="d16e6894-7f5c-4fc4-8afa-e070bc656a40" providerId="ADAL" clId="{16709E27-2DCE-47C8-8AA6-E20DA6E6B213}" dt="2025-07-02T07:38:43.722" v="4076" actId="478"/>
          <ac:spMkLst>
            <pc:docMk/>
            <pc:sldMk cId="0" sldId="259"/>
            <ac:spMk id="15615" creationId="{E8F71A29-DDE4-B118-5CD0-69F937BB252C}"/>
          </ac:spMkLst>
        </pc:spChg>
        <pc:spChg chg="add mod">
          <ac:chgData name="Rouxhet Antoine" userId="d16e6894-7f5c-4fc4-8afa-e070bc656a40" providerId="ADAL" clId="{16709E27-2DCE-47C8-8AA6-E20DA6E6B213}" dt="2025-07-02T07:43:17.955" v="4289" actId="1076"/>
          <ac:spMkLst>
            <pc:docMk/>
            <pc:sldMk cId="0" sldId="259"/>
            <ac:spMk id="15628" creationId="{30540A89-6D47-6D65-32DC-497D5568E34E}"/>
          </ac:spMkLst>
        </pc:spChg>
        <pc:spChg chg="add mod">
          <ac:chgData name="Rouxhet Antoine" userId="d16e6894-7f5c-4fc4-8afa-e070bc656a40" providerId="ADAL" clId="{16709E27-2DCE-47C8-8AA6-E20DA6E6B213}" dt="2025-07-02T14:45:50.889" v="6460" actId="122"/>
          <ac:spMkLst>
            <pc:docMk/>
            <pc:sldMk cId="0" sldId="259"/>
            <ac:spMk id="15629" creationId="{A05D47A6-633D-480D-B24C-909F6762171A}"/>
          </ac:spMkLst>
        </pc:spChg>
        <pc:spChg chg="add mod">
          <ac:chgData name="Rouxhet Antoine" userId="d16e6894-7f5c-4fc4-8afa-e070bc656a40" providerId="ADAL" clId="{16709E27-2DCE-47C8-8AA6-E20DA6E6B213}" dt="2025-07-02T08:54:21.735" v="4537"/>
          <ac:spMkLst>
            <pc:docMk/>
            <pc:sldMk cId="0" sldId="259"/>
            <ac:spMk id="15634" creationId="{35CD1883-75A1-2905-49CB-0C82EAD5A78A}"/>
          </ac:spMkLst>
        </pc:spChg>
        <pc:spChg chg="add del mod">
          <ac:chgData name="Rouxhet Antoine" userId="d16e6894-7f5c-4fc4-8afa-e070bc656a40" providerId="ADAL" clId="{16709E27-2DCE-47C8-8AA6-E20DA6E6B213}" dt="2025-07-02T09:24:35.159" v="4690" actId="478"/>
          <ac:spMkLst>
            <pc:docMk/>
            <pc:sldMk cId="0" sldId="259"/>
            <ac:spMk id="15639" creationId="{111BE1FE-5FBE-CFED-DF90-623F5459796D}"/>
          </ac:spMkLst>
        </pc:spChg>
        <pc:spChg chg="add del mod">
          <ac:chgData name="Rouxhet Antoine" userId="d16e6894-7f5c-4fc4-8afa-e070bc656a40" providerId="ADAL" clId="{16709E27-2DCE-47C8-8AA6-E20DA6E6B213}" dt="2025-07-02T09:38:07.594" v="4871" actId="478"/>
          <ac:spMkLst>
            <pc:docMk/>
            <pc:sldMk cId="0" sldId="259"/>
            <ac:spMk id="15640" creationId="{321E6FFB-A236-85C0-A94E-3BD0E47A8407}"/>
          </ac:spMkLst>
        </pc:spChg>
        <pc:spChg chg="add mod">
          <ac:chgData name="Rouxhet Antoine" userId="d16e6894-7f5c-4fc4-8afa-e070bc656a40" providerId="ADAL" clId="{16709E27-2DCE-47C8-8AA6-E20DA6E6B213}" dt="2025-07-02T14:25:41.643" v="5401" actId="113"/>
          <ac:spMkLst>
            <pc:docMk/>
            <pc:sldMk cId="0" sldId="259"/>
            <ac:spMk id="15641" creationId="{E55450D5-012F-35C2-A831-F09639813522}"/>
          </ac:spMkLst>
        </pc:spChg>
        <pc:spChg chg="add mod">
          <ac:chgData name="Rouxhet Antoine" userId="d16e6894-7f5c-4fc4-8afa-e070bc656a40" providerId="ADAL" clId="{16709E27-2DCE-47C8-8AA6-E20DA6E6B213}" dt="2025-07-02T14:39:25.432" v="6407" actId="113"/>
          <ac:spMkLst>
            <pc:docMk/>
            <pc:sldMk cId="0" sldId="259"/>
            <ac:spMk id="15645" creationId="{15A8F590-864A-F2FC-C2CC-545AE05C66BE}"/>
          </ac:spMkLst>
        </pc:spChg>
        <pc:spChg chg="add mod">
          <ac:chgData name="Rouxhet Antoine" userId="d16e6894-7f5c-4fc4-8afa-e070bc656a40" providerId="ADAL" clId="{16709E27-2DCE-47C8-8AA6-E20DA6E6B213}" dt="2025-07-02T15:47:09.572" v="7880" actId="20577"/>
          <ac:spMkLst>
            <pc:docMk/>
            <pc:sldMk cId="0" sldId="259"/>
            <ac:spMk id="15650" creationId="{54394C49-8850-D462-F2B5-EF4423FF6B4E}"/>
          </ac:spMkLst>
        </pc:spChg>
        <pc:spChg chg="add mod">
          <ac:chgData name="Rouxhet Antoine" userId="d16e6894-7f5c-4fc4-8afa-e070bc656a40" providerId="ADAL" clId="{16709E27-2DCE-47C8-8AA6-E20DA6E6B213}" dt="2025-07-02T15:48:53.426" v="7886" actId="20577"/>
          <ac:spMkLst>
            <pc:docMk/>
            <pc:sldMk cId="0" sldId="259"/>
            <ac:spMk id="15651" creationId="{3271E698-790E-827D-E070-F9B00E183883}"/>
          </ac:spMkLst>
        </pc:spChg>
        <pc:grpChg chg="del mod">
          <ac:chgData name="Rouxhet Antoine" userId="d16e6894-7f5c-4fc4-8afa-e070bc656a40" providerId="ADAL" clId="{16709E27-2DCE-47C8-8AA6-E20DA6E6B213}" dt="2025-07-01T06:04:35.284" v="1248" actId="478"/>
          <ac:grpSpMkLst>
            <pc:docMk/>
            <pc:sldMk cId="0" sldId="259"/>
            <ac:grpSpMk id="53" creationId="{84694510-710B-ECFE-389B-BE33846DDE31}"/>
          </ac:grpSpMkLst>
        </pc:grpChg>
        <pc:grpChg chg="add del mod">
          <ac:chgData name="Rouxhet Antoine" userId="d16e6894-7f5c-4fc4-8afa-e070bc656a40" providerId="ADAL" clId="{16709E27-2DCE-47C8-8AA6-E20DA6E6B213}" dt="2025-07-01T06:13:39.096" v="1298" actId="165"/>
          <ac:grpSpMkLst>
            <pc:docMk/>
            <pc:sldMk cId="0" sldId="259"/>
            <ac:grpSpMk id="1032" creationId="{963FCA96-2C12-05EF-EF36-446CE1D5CFBA}"/>
          </ac:grpSpMkLst>
        </pc:grpChg>
        <pc:grpChg chg="add del mod">
          <ac:chgData name="Rouxhet Antoine" userId="d16e6894-7f5c-4fc4-8afa-e070bc656a40" providerId="ADAL" clId="{16709E27-2DCE-47C8-8AA6-E20DA6E6B213}" dt="2025-07-02T06:22:20.318" v="3615" actId="165"/>
          <ac:grpSpMkLst>
            <pc:docMk/>
            <pc:sldMk cId="0" sldId="259"/>
            <ac:grpSpMk id="15459" creationId="{B15584F1-8363-28FF-029B-820399CB2D57}"/>
          </ac:grpSpMkLst>
        </pc:grpChg>
        <pc:grpChg chg="add del mod">
          <ac:chgData name="Rouxhet Antoine" userId="d16e6894-7f5c-4fc4-8afa-e070bc656a40" providerId="ADAL" clId="{16709E27-2DCE-47C8-8AA6-E20DA6E6B213}" dt="2025-07-02T06:23:24.051" v="3624" actId="165"/>
          <ac:grpSpMkLst>
            <pc:docMk/>
            <pc:sldMk cId="0" sldId="259"/>
            <ac:grpSpMk id="15460" creationId="{172A445D-3AC1-73BD-7653-C59853092087}"/>
          </ac:grpSpMkLst>
        </pc:grpChg>
        <pc:grpChg chg="add del mod">
          <ac:chgData name="Rouxhet Antoine" userId="d16e6894-7f5c-4fc4-8afa-e070bc656a40" providerId="ADAL" clId="{16709E27-2DCE-47C8-8AA6-E20DA6E6B213}" dt="2025-07-02T06:24:20.153" v="3637" actId="165"/>
          <ac:grpSpMkLst>
            <pc:docMk/>
            <pc:sldMk cId="0" sldId="259"/>
            <ac:grpSpMk id="15462" creationId="{A62B9188-9AA2-D207-84D1-1A3A7122C59B}"/>
          </ac:grpSpMkLst>
        </pc:grpChg>
        <pc:grpChg chg="add del mod ord">
          <ac:chgData name="Rouxhet Antoine" userId="d16e6894-7f5c-4fc4-8afa-e070bc656a40" providerId="ADAL" clId="{16709E27-2DCE-47C8-8AA6-E20DA6E6B213}" dt="2025-07-02T06:26:17.010" v="3689" actId="165"/>
          <ac:grpSpMkLst>
            <pc:docMk/>
            <pc:sldMk cId="0" sldId="259"/>
            <ac:grpSpMk id="15464" creationId="{20FEBB4E-787B-C1D9-EFEE-8B088B489F86}"/>
          </ac:grpSpMkLst>
        </pc:grpChg>
        <pc:grpChg chg="add del mod ord">
          <ac:chgData name="Rouxhet Antoine" userId="d16e6894-7f5c-4fc4-8afa-e070bc656a40" providerId="ADAL" clId="{16709E27-2DCE-47C8-8AA6-E20DA6E6B213}" dt="2025-07-02T08:53:51.555" v="4526" actId="478"/>
          <ac:grpSpMkLst>
            <pc:docMk/>
            <pc:sldMk cId="0" sldId="259"/>
            <ac:grpSpMk id="15488" creationId="{802D4BE9-CED0-8F84-ED6C-0C16D8F9B7C1}"/>
          </ac:grpSpMkLst>
        </pc:grpChg>
        <pc:grpChg chg="add mod">
          <ac:chgData name="Rouxhet Antoine" userId="d16e6894-7f5c-4fc4-8afa-e070bc656a40" providerId="ADAL" clId="{16709E27-2DCE-47C8-8AA6-E20DA6E6B213}" dt="2025-07-01T12:55:03.132" v="3285" actId="164"/>
          <ac:grpSpMkLst>
            <pc:docMk/>
            <pc:sldMk cId="0" sldId="259"/>
            <ac:grpSpMk id="15529" creationId="{C1AD9386-2E6D-63CE-24EB-2F9C42B40CE5}"/>
          </ac:grpSpMkLst>
        </pc:grpChg>
        <pc:grpChg chg="add del mod">
          <ac:chgData name="Rouxhet Antoine" userId="d16e6894-7f5c-4fc4-8afa-e070bc656a40" providerId="ADAL" clId="{16709E27-2DCE-47C8-8AA6-E20DA6E6B213}" dt="2025-07-02T08:53:29.416" v="4523" actId="478"/>
          <ac:grpSpMkLst>
            <pc:docMk/>
            <pc:sldMk cId="0" sldId="259"/>
            <ac:grpSpMk id="15530" creationId="{123721B5-CCEE-7214-502A-14EA667224FA}"/>
          </ac:grpSpMkLst>
        </pc:grpChg>
        <pc:grpChg chg="add mod">
          <ac:chgData name="Rouxhet Antoine" userId="d16e6894-7f5c-4fc4-8afa-e070bc656a40" providerId="ADAL" clId="{16709E27-2DCE-47C8-8AA6-E20DA6E6B213}" dt="2025-07-01T14:19:23.028" v="3387" actId="338"/>
          <ac:grpSpMkLst>
            <pc:docMk/>
            <pc:sldMk cId="0" sldId="259"/>
            <ac:grpSpMk id="15540" creationId="{3219BCBB-CDC9-367A-FA46-265245330DF8}"/>
          </ac:grpSpMkLst>
        </pc:grpChg>
        <pc:grpChg chg="mod">
          <ac:chgData name="Rouxhet Antoine" userId="d16e6894-7f5c-4fc4-8afa-e070bc656a40" providerId="ADAL" clId="{16709E27-2DCE-47C8-8AA6-E20DA6E6B213}" dt="2025-07-01T14:19:43.354" v="3390" actId="338"/>
          <ac:grpSpMkLst>
            <pc:docMk/>
            <pc:sldMk cId="0" sldId="259"/>
            <ac:grpSpMk id="15542" creationId="{A7D36DC6-172E-F754-5E0C-87570079B9B8}"/>
          </ac:grpSpMkLst>
        </pc:grpChg>
        <pc:grpChg chg="mod">
          <ac:chgData name="Rouxhet Antoine" userId="d16e6894-7f5c-4fc4-8afa-e070bc656a40" providerId="ADAL" clId="{16709E27-2DCE-47C8-8AA6-E20DA6E6B213}" dt="2025-07-01T14:19:54.137" v="3392" actId="164"/>
          <ac:grpSpMkLst>
            <pc:docMk/>
            <pc:sldMk cId="0" sldId="259"/>
            <ac:grpSpMk id="15543" creationId="{F5663470-E5A6-BF71-EAEA-9BFB44D8946D}"/>
          </ac:grpSpMkLst>
        </pc:grpChg>
        <pc:grpChg chg="add mod topLvl">
          <ac:chgData name="Rouxhet Antoine" userId="d16e6894-7f5c-4fc4-8afa-e070bc656a40" providerId="ADAL" clId="{16709E27-2DCE-47C8-8AA6-E20DA6E6B213}" dt="2025-07-01T14:20:10.408" v="3396" actId="338"/>
          <ac:grpSpMkLst>
            <pc:docMk/>
            <pc:sldMk cId="0" sldId="259"/>
            <ac:grpSpMk id="15544" creationId="{2C2EABD0-1B30-C05A-0EAC-1653349C8478}"/>
          </ac:grpSpMkLst>
        </pc:grpChg>
        <pc:grpChg chg="mod">
          <ac:chgData name="Rouxhet Antoine" userId="d16e6894-7f5c-4fc4-8afa-e070bc656a40" providerId="ADAL" clId="{16709E27-2DCE-47C8-8AA6-E20DA6E6B213}" dt="2025-07-01T14:19:54.137" v="3392" actId="164"/>
          <ac:grpSpMkLst>
            <pc:docMk/>
            <pc:sldMk cId="0" sldId="259"/>
            <ac:grpSpMk id="15545" creationId="{2B5DA62B-90F4-F414-8B6C-0DF82EEA9EE9}"/>
          </ac:grpSpMkLst>
        </pc:grpChg>
        <pc:grpChg chg="mod">
          <ac:chgData name="Rouxhet Antoine" userId="d16e6894-7f5c-4fc4-8afa-e070bc656a40" providerId="ADAL" clId="{16709E27-2DCE-47C8-8AA6-E20DA6E6B213}" dt="2025-07-01T14:19:54.137" v="3392" actId="164"/>
          <ac:grpSpMkLst>
            <pc:docMk/>
            <pc:sldMk cId="0" sldId="259"/>
            <ac:grpSpMk id="15546" creationId="{8485C170-0C7E-1A0D-C138-4C12C5AF7FFD}"/>
          </ac:grpSpMkLst>
        </pc:grpChg>
        <pc:grpChg chg="add mod">
          <ac:chgData name="Rouxhet Antoine" userId="d16e6894-7f5c-4fc4-8afa-e070bc656a40" providerId="ADAL" clId="{16709E27-2DCE-47C8-8AA6-E20DA6E6B213}" dt="2025-07-01T14:20:09.821" v="3394" actId="165"/>
          <ac:grpSpMkLst>
            <pc:docMk/>
            <pc:sldMk cId="0" sldId="259"/>
            <ac:grpSpMk id="15547" creationId="{9D04EF50-D190-96A3-0339-8D63668C9E7F}"/>
          </ac:grpSpMkLst>
        </pc:grpChg>
        <pc:grpChg chg="add mod">
          <ac:chgData name="Rouxhet Antoine" userId="d16e6894-7f5c-4fc4-8afa-e070bc656a40" providerId="ADAL" clId="{16709E27-2DCE-47C8-8AA6-E20DA6E6B213}" dt="2025-07-02T07:41:40.546" v="4193" actId="164"/>
          <ac:grpSpMkLst>
            <pc:docMk/>
            <pc:sldMk cId="0" sldId="259"/>
            <ac:grpSpMk id="15585" creationId="{06D061C0-7D6E-F82A-C577-69B6D9357CEF}"/>
          </ac:grpSpMkLst>
        </pc:grpChg>
        <pc:grpChg chg="add mod">
          <ac:chgData name="Rouxhet Antoine" userId="d16e6894-7f5c-4fc4-8afa-e070bc656a40" providerId="ADAL" clId="{16709E27-2DCE-47C8-8AA6-E20DA6E6B213}" dt="2025-07-02T07:41:46.769" v="4194" actId="164"/>
          <ac:grpSpMkLst>
            <pc:docMk/>
            <pc:sldMk cId="0" sldId="259"/>
            <ac:grpSpMk id="15586" creationId="{71BF8115-EDF2-376C-45BD-40E0F9EAFEE1}"/>
          </ac:grpSpMkLst>
        </pc:grpChg>
        <pc:grpChg chg="add mod">
          <ac:chgData name="Rouxhet Antoine" userId="d16e6894-7f5c-4fc4-8afa-e070bc656a40" providerId="ADAL" clId="{16709E27-2DCE-47C8-8AA6-E20DA6E6B213}" dt="2025-07-02T07:41:54.995" v="4195" actId="164"/>
          <ac:grpSpMkLst>
            <pc:docMk/>
            <pc:sldMk cId="0" sldId="259"/>
            <ac:grpSpMk id="15587" creationId="{AE0F00E3-F4FC-FB7C-DBC3-9603B79B8588}"/>
          </ac:grpSpMkLst>
        </pc:grpChg>
        <pc:grpChg chg="add mod">
          <ac:chgData name="Rouxhet Antoine" userId="d16e6894-7f5c-4fc4-8afa-e070bc656a40" providerId="ADAL" clId="{16709E27-2DCE-47C8-8AA6-E20DA6E6B213}" dt="2025-07-02T07:41:59.449" v="4196" actId="164"/>
          <ac:grpSpMkLst>
            <pc:docMk/>
            <pc:sldMk cId="0" sldId="259"/>
            <ac:grpSpMk id="15588" creationId="{97BF7421-8E0E-7B34-8489-B8478E9AE0D5}"/>
          </ac:grpSpMkLst>
        </pc:grpChg>
        <pc:grpChg chg="add mod">
          <ac:chgData name="Rouxhet Antoine" userId="d16e6894-7f5c-4fc4-8afa-e070bc656a40" providerId="ADAL" clId="{16709E27-2DCE-47C8-8AA6-E20DA6E6B213}" dt="2025-07-02T07:41:35.677" v="4192" actId="164"/>
          <ac:grpSpMkLst>
            <pc:docMk/>
            <pc:sldMk cId="0" sldId="259"/>
            <ac:grpSpMk id="15616" creationId="{D5E45633-9DCF-46EC-784A-59E7B21E4137}"/>
          </ac:grpSpMkLst>
        </pc:grpChg>
        <pc:grpChg chg="add mod">
          <ac:chgData name="Rouxhet Antoine" userId="d16e6894-7f5c-4fc4-8afa-e070bc656a40" providerId="ADAL" clId="{16709E27-2DCE-47C8-8AA6-E20DA6E6B213}" dt="2025-07-02T07:41:34.759" v="4191" actId="164"/>
          <ac:grpSpMkLst>
            <pc:docMk/>
            <pc:sldMk cId="0" sldId="259"/>
            <ac:grpSpMk id="15617" creationId="{83C48B81-9531-0D3F-D0B5-CAE5B60F80ED}"/>
          </ac:grpSpMkLst>
        </pc:grpChg>
        <pc:grpChg chg="add mod">
          <ac:chgData name="Rouxhet Antoine" userId="d16e6894-7f5c-4fc4-8afa-e070bc656a40" providerId="ADAL" clId="{16709E27-2DCE-47C8-8AA6-E20DA6E6B213}" dt="2025-07-02T07:41:33.776" v="4190" actId="164"/>
          <ac:grpSpMkLst>
            <pc:docMk/>
            <pc:sldMk cId="0" sldId="259"/>
            <ac:grpSpMk id="15618" creationId="{3B961333-FCEA-521C-7F17-37C1E682AD20}"/>
          </ac:grpSpMkLst>
        </pc:grpChg>
        <pc:grpChg chg="add mod">
          <ac:chgData name="Rouxhet Antoine" userId="d16e6894-7f5c-4fc4-8afa-e070bc656a40" providerId="ADAL" clId="{16709E27-2DCE-47C8-8AA6-E20DA6E6B213}" dt="2025-07-02T07:41:31.927" v="4189" actId="164"/>
          <ac:grpSpMkLst>
            <pc:docMk/>
            <pc:sldMk cId="0" sldId="259"/>
            <ac:grpSpMk id="15619" creationId="{DABF1AD3-0802-EE18-BB8B-A5B23D0C7F55}"/>
          </ac:grpSpMkLst>
        </pc:grpChg>
        <pc:grpChg chg="add mod">
          <ac:chgData name="Rouxhet Antoine" userId="d16e6894-7f5c-4fc4-8afa-e070bc656a40" providerId="ADAL" clId="{16709E27-2DCE-47C8-8AA6-E20DA6E6B213}" dt="2025-07-02T07:42:33.219" v="4267" actId="12788"/>
          <ac:grpSpMkLst>
            <pc:docMk/>
            <pc:sldMk cId="0" sldId="259"/>
            <ac:grpSpMk id="15622" creationId="{E78BF23B-7803-D333-2A97-C7D0E2DBB057}"/>
          </ac:grpSpMkLst>
        </pc:grpChg>
        <pc:grpChg chg="add mod">
          <ac:chgData name="Rouxhet Antoine" userId="d16e6894-7f5c-4fc4-8afa-e070bc656a40" providerId="ADAL" clId="{16709E27-2DCE-47C8-8AA6-E20DA6E6B213}" dt="2025-07-02T07:42:35.685" v="4268" actId="465"/>
          <ac:grpSpMkLst>
            <pc:docMk/>
            <pc:sldMk cId="0" sldId="259"/>
            <ac:grpSpMk id="15623" creationId="{75B64D0E-11F3-495F-3CA1-345BA877C893}"/>
          </ac:grpSpMkLst>
        </pc:grpChg>
        <pc:grpChg chg="add mod">
          <ac:chgData name="Rouxhet Antoine" userId="d16e6894-7f5c-4fc4-8afa-e070bc656a40" providerId="ADAL" clId="{16709E27-2DCE-47C8-8AA6-E20DA6E6B213}" dt="2025-07-02T07:42:35.685" v="4268" actId="465"/>
          <ac:grpSpMkLst>
            <pc:docMk/>
            <pc:sldMk cId="0" sldId="259"/>
            <ac:grpSpMk id="15624" creationId="{D6D23E21-B335-2BB9-E950-47E9DA00D85F}"/>
          </ac:grpSpMkLst>
        </pc:grpChg>
        <pc:grpChg chg="add mod">
          <ac:chgData name="Rouxhet Antoine" userId="d16e6894-7f5c-4fc4-8afa-e070bc656a40" providerId="ADAL" clId="{16709E27-2DCE-47C8-8AA6-E20DA6E6B213}" dt="2025-07-02T07:42:33.219" v="4267" actId="12788"/>
          <ac:grpSpMkLst>
            <pc:docMk/>
            <pc:sldMk cId="0" sldId="259"/>
            <ac:grpSpMk id="15625" creationId="{954D90A4-7906-1F07-9145-25539EA3A354}"/>
          </ac:grpSpMkLst>
        </pc:grpChg>
        <pc:graphicFrameChg chg="add mod modGraphic">
          <ac:chgData name="Rouxhet Antoine" userId="d16e6894-7f5c-4fc4-8afa-e070bc656a40" providerId="ADAL" clId="{16709E27-2DCE-47C8-8AA6-E20DA6E6B213}" dt="2025-07-02T06:39:15.313" v="3919" actId="1036"/>
          <ac:graphicFrameMkLst>
            <pc:docMk/>
            <pc:sldMk cId="0" sldId="259"/>
            <ac:graphicFrameMk id="15404" creationId="{A3E7BD29-3433-E1EC-35F3-E6189BF1456F}"/>
          </ac:graphicFrameMkLst>
        </pc:graphicFrameChg>
        <pc:picChg chg="add del mod">
          <ac:chgData name="Rouxhet Antoine" userId="d16e6894-7f5c-4fc4-8afa-e070bc656a40" providerId="ADAL" clId="{16709E27-2DCE-47C8-8AA6-E20DA6E6B213}" dt="2025-07-01T06:22:23.734" v="1388" actId="478"/>
          <ac:picMkLst>
            <pc:docMk/>
            <pc:sldMk cId="0" sldId="259"/>
            <ac:picMk id="3" creationId="{E9D818C3-BF49-82B1-41B2-0AB2B6677544}"/>
          </ac:picMkLst>
        </pc:picChg>
        <pc:picChg chg="add del mod">
          <ac:chgData name="Rouxhet Antoine" userId="d16e6894-7f5c-4fc4-8afa-e070bc656a40" providerId="ADAL" clId="{16709E27-2DCE-47C8-8AA6-E20DA6E6B213}" dt="2025-07-01T06:22:58.393" v="1401" actId="478"/>
          <ac:picMkLst>
            <pc:docMk/>
            <pc:sldMk cId="0" sldId="259"/>
            <ac:picMk id="4" creationId="{4ED1AA39-E324-F51A-C5C4-AC6B3F1993DB}"/>
          </ac:picMkLst>
        </pc:picChg>
        <pc:picChg chg="add del mod">
          <ac:chgData name="Rouxhet Antoine" userId="d16e6894-7f5c-4fc4-8afa-e070bc656a40" providerId="ADAL" clId="{16709E27-2DCE-47C8-8AA6-E20DA6E6B213}" dt="2025-07-01T06:22:20.245" v="1387" actId="478"/>
          <ac:picMkLst>
            <pc:docMk/>
            <pc:sldMk cId="0" sldId="259"/>
            <ac:picMk id="5" creationId="{09413A36-7544-2B4A-3B3A-281B0C03C647}"/>
          </ac:picMkLst>
        </pc:picChg>
        <pc:picChg chg="add del mod">
          <ac:chgData name="Rouxhet Antoine" userId="d16e6894-7f5c-4fc4-8afa-e070bc656a40" providerId="ADAL" clId="{16709E27-2DCE-47C8-8AA6-E20DA6E6B213}" dt="2025-07-01T06:22:40.902" v="1395" actId="478"/>
          <ac:picMkLst>
            <pc:docMk/>
            <pc:sldMk cId="0" sldId="259"/>
            <ac:picMk id="7" creationId="{58BE5535-7343-7009-AD0B-7576EBEA770B}"/>
          </ac:picMkLst>
        </pc:picChg>
        <pc:picChg chg="add del mod">
          <ac:chgData name="Rouxhet Antoine" userId="d16e6894-7f5c-4fc4-8afa-e070bc656a40" providerId="ADAL" clId="{16709E27-2DCE-47C8-8AA6-E20DA6E6B213}" dt="2025-07-01T06:04:12.253" v="1240" actId="478"/>
          <ac:picMkLst>
            <pc:docMk/>
            <pc:sldMk cId="0" sldId="259"/>
            <ac:picMk id="62" creationId="{4E31D2AF-80AF-031A-E7D8-14D5E7404A56}"/>
          </ac:picMkLst>
        </pc:picChg>
        <pc:picChg chg="add del mod">
          <ac:chgData name="Rouxhet Antoine" userId="d16e6894-7f5c-4fc4-8afa-e070bc656a40" providerId="ADAL" clId="{16709E27-2DCE-47C8-8AA6-E20DA6E6B213}" dt="2025-07-01T06:05:02.166" v="1252" actId="478"/>
          <ac:picMkLst>
            <pc:docMk/>
            <pc:sldMk cId="0" sldId="259"/>
            <ac:picMk id="1027" creationId="{193EB509-B3E7-7B98-0C55-B1A8F9CA6259}"/>
          </ac:picMkLst>
        </pc:picChg>
        <pc:picChg chg="add del mod">
          <ac:chgData name="Rouxhet Antoine" userId="d16e6894-7f5c-4fc4-8afa-e070bc656a40" providerId="ADAL" clId="{16709E27-2DCE-47C8-8AA6-E20DA6E6B213}" dt="2025-07-01T08:18:43.915" v="2270" actId="478"/>
          <ac:picMkLst>
            <pc:docMk/>
            <pc:sldMk cId="0" sldId="259"/>
            <ac:picMk id="1029" creationId="{F470E924-95FA-1745-FC38-8DE7F7F10D41}"/>
          </ac:picMkLst>
        </pc:picChg>
        <pc:picChg chg="add mod">
          <ac:chgData name="Rouxhet Antoine" userId="d16e6894-7f5c-4fc4-8afa-e070bc656a40" providerId="ADAL" clId="{16709E27-2DCE-47C8-8AA6-E20DA6E6B213}" dt="2025-07-01T06:09:22.095" v="1272" actId="571"/>
          <ac:picMkLst>
            <pc:docMk/>
            <pc:sldMk cId="0" sldId="259"/>
            <ac:picMk id="1030" creationId="{3A18CEDF-A560-6C25-AC45-4DE27F3AA810}"/>
          </ac:picMkLst>
        </pc:picChg>
        <pc:picChg chg="add mod">
          <ac:chgData name="Rouxhet Antoine" userId="d16e6894-7f5c-4fc4-8afa-e070bc656a40" providerId="ADAL" clId="{16709E27-2DCE-47C8-8AA6-E20DA6E6B213}" dt="2025-07-01T06:09:22.095" v="1272" actId="571"/>
          <ac:picMkLst>
            <pc:docMk/>
            <pc:sldMk cId="0" sldId="259"/>
            <ac:picMk id="1031" creationId="{4579D50F-2CA4-FC66-F268-A9C937AB9A05}"/>
          </ac:picMkLst>
        </pc:picChg>
        <pc:picChg chg="add mod topLvl">
          <ac:chgData name="Rouxhet Antoine" userId="d16e6894-7f5c-4fc4-8afa-e070bc656a40" providerId="ADAL" clId="{16709E27-2DCE-47C8-8AA6-E20DA6E6B213}" dt="2025-07-02T07:41:34.759" v="4191" actId="164"/>
          <ac:picMkLst>
            <pc:docMk/>
            <pc:sldMk cId="0" sldId="259"/>
            <ac:picMk id="1036" creationId="{49243363-209C-E1EB-A24D-8596E239F4BF}"/>
          </ac:picMkLst>
        </pc:picChg>
        <pc:picChg chg="add mod topLvl">
          <ac:chgData name="Rouxhet Antoine" userId="d16e6894-7f5c-4fc4-8afa-e070bc656a40" providerId="ADAL" clId="{16709E27-2DCE-47C8-8AA6-E20DA6E6B213}" dt="2025-07-02T07:41:35.677" v="4192" actId="164"/>
          <ac:picMkLst>
            <pc:docMk/>
            <pc:sldMk cId="0" sldId="259"/>
            <ac:picMk id="1038" creationId="{E21D1A77-4636-120B-E52D-72FF65D518E7}"/>
          </ac:picMkLst>
        </pc:picChg>
        <pc:picChg chg="add del mod">
          <ac:chgData name="Rouxhet Antoine" userId="d16e6894-7f5c-4fc4-8afa-e070bc656a40" providerId="ADAL" clId="{16709E27-2DCE-47C8-8AA6-E20DA6E6B213}" dt="2025-07-01T06:23:32.112" v="1414" actId="478"/>
          <ac:picMkLst>
            <pc:docMk/>
            <pc:sldMk cId="0" sldId="259"/>
            <ac:picMk id="1040" creationId="{97771823-A08E-5988-EB4D-208BE18CFEAA}"/>
          </ac:picMkLst>
        </pc:picChg>
        <pc:picChg chg="add del mod">
          <ac:chgData name="Rouxhet Antoine" userId="d16e6894-7f5c-4fc4-8afa-e070bc656a40" providerId="ADAL" clId="{16709E27-2DCE-47C8-8AA6-E20DA6E6B213}" dt="2025-07-01T06:24:48.567" v="1418" actId="478"/>
          <ac:picMkLst>
            <pc:docMk/>
            <pc:sldMk cId="0" sldId="259"/>
            <ac:picMk id="1042" creationId="{A0CC97AA-0B38-A20A-688C-E40BE3C4CE46}"/>
          </ac:picMkLst>
        </pc:picChg>
        <pc:picChg chg="add mod topLvl">
          <ac:chgData name="Rouxhet Antoine" userId="d16e6894-7f5c-4fc4-8afa-e070bc656a40" providerId="ADAL" clId="{16709E27-2DCE-47C8-8AA6-E20DA6E6B213}" dt="2025-07-02T07:41:31.927" v="4189" actId="164"/>
          <ac:picMkLst>
            <pc:docMk/>
            <pc:sldMk cId="0" sldId="259"/>
            <ac:picMk id="1044" creationId="{D15F452F-0CBC-8C18-AFED-E50749838A39}"/>
          </ac:picMkLst>
        </pc:picChg>
        <pc:picChg chg="add mod topLvl">
          <ac:chgData name="Rouxhet Antoine" userId="d16e6894-7f5c-4fc4-8afa-e070bc656a40" providerId="ADAL" clId="{16709E27-2DCE-47C8-8AA6-E20DA6E6B213}" dt="2025-07-02T07:41:33.776" v="4190" actId="164"/>
          <ac:picMkLst>
            <pc:docMk/>
            <pc:sldMk cId="0" sldId="259"/>
            <ac:picMk id="1046" creationId="{BCCE5C07-4B1F-3987-BA87-82DB74A4C9D4}"/>
          </ac:picMkLst>
        </pc:picChg>
        <pc:picChg chg="add del mod ord">
          <ac:chgData name="Rouxhet Antoine" userId="d16e6894-7f5c-4fc4-8afa-e070bc656a40" providerId="ADAL" clId="{16709E27-2DCE-47C8-8AA6-E20DA6E6B213}" dt="2025-07-02T06:05:35.608" v="3407" actId="478"/>
          <ac:picMkLst>
            <pc:docMk/>
            <pc:sldMk cId="0" sldId="259"/>
            <ac:picMk id="15442" creationId="{5F67310C-3EAF-5929-B72F-392F06C28D79}"/>
          </ac:picMkLst>
        </pc:picChg>
        <pc:picChg chg="add mod topLvl">
          <ac:chgData name="Rouxhet Antoine" userId="d16e6894-7f5c-4fc4-8afa-e070bc656a40" providerId="ADAL" clId="{16709E27-2DCE-47C8-8AA6-E20DA6E6B213}" dt="2025-07-01T12:19:08.149" v="3061" actId="165"/>
          <ac:picMkLst>
            <pc:docMk/>
            <pc:sldMk cId="0" sldId="259"/>
            <ac:picMk id="15479" creationId="{E70ABF7C-BE2D-B677-7E11-EED8F2CE5019}"/>
          </ac:picMkLst>
        </pc:picChg>
        <pc:picChg chg="add del mod">
          <ac:chgData name="Rouxhet Antoine" userId="d16e6894-7f5c-4fc4-8afa-e070bc656a40" providerId="ADAL" clId="{16709E27-2DCE-47C8-8AA6-E20DA6E6B213}" dt="2025-07-01T12:39:15.856" v="3096" actId="478"/>
          <ac:picMkLst>
            <pc:docMk/>
            <pc:sldMk cId="0" sldId="259"/>
            <ac:picMk id="15490" creationId="{57B59536-163E-B535-E35E-A2D997A4BA65}"/>
          </ac:picMkLst>
        </pc:picChg>
        <pc:picChg chg="add del mod">
          <ac:chgData name="Rouxhet Antoine" userId="d16e6894-7f5c-4fc4-8afa-e070bc656a40" providerId="ADAL" clId="{16709E27-2DCE-47C8-8AA6-E20DA6E6B213}" dt="2025-07-01T12:39:07.687" v="3094" actId="478"/>
          <ac:picMkLst>
            <pc:docMk/>
            <pc:sldMk cId="0" sldId="259"/>
            <ac:picMk id="15491" creationId="{7AFAC4C7-1C1A-B0DC-C7FE-626D18022AD5}"/>
          </ac:picMkLst>
        </pc:picChg>
        <pc:picChg chg="add del mod">
          <ac:chgData name="Rouxhet Antoine" userId="d16e6894-7f5c-4fc4-8afa-e070bc656a40" providerId="ADAL" clId="{16709E27-2DCE-47C8-8AA6-E20DA6E6B213}" dt="2025-07-01T12:42:14.949" v="3113" actId="478"/>
          <ac:picMkLst>
            <pc:docMk/>
            <pc:sldMk cId="0" sldId="259"/>
            <ac:picMk id="15493" creationId="{F5E72FB3-9781-9F52-3547-38FED6D59127}"/>
          </ac:picMkLst>
        </pc:picChg>
        <pc:picChg chg="add mod">
          <ac:chgData name="Rouxhet Antoine" userId="d16e6894-7f5c-4fc4-8afa-e070bc656a40" providerId="ADAL" clId="{16709E27-2DCE-47C8-8AA6-E20DA6E6B213}" dt="2025-07-01T12:55:03.132" v="3285" actId="164"/>
          <ac:picMkLst>
            <pc:docMk/>
            <pc:sldMk cId="0" sldId="259"/>
            <ac:picMk id="15495" creationId="{48D1E398-B9F4-5A05-6047-AA7794661253}"/>
          </ac:picMkLst>
        </pc:picChg>
        <pc:picChg chg="add mod">
          <ac:chgData name="Rouxhet Antoine" userId="d16e6894-7f5c-4fc4-8afa-e070bc656a40" providerId="ADAL" clId="{16709E27-2DCE-47C8-8AA6-E20DA6E6B213}" dt="2025-07-01T12:52:26.339" v="3222" actId="571"/>
          <ac:picMkLst>
            <pc:docMk/>
            <pc:sldMk cId="0" sldId="259"/>
            <ac:picMk id="15522" creationId="{4CF6541B-FFA1-0CD2-4600-BA28A6624509}"/>
          </ac:picMkLst>
        </pc:picChg>
        <pc:picChg chg="add del mod">
          <ac:chgData name="Rouxhet Antoine" userId="d16e6894-7f5c-4fc4-8afa-e070bc656a40" providerId="ADAL" clId="{16709E27-2DCE-47C8-8AA6-E20DA6E6B213}" dt="2025-07-02T06:08:32.291" v="3415" actId="478"/>
          <ac:picMkLst>
            <pc:docMk/>
            <pc:sldMk cId="0" sldId="259"/>
            <ac:picMk id="15549" creationId="{5FC263AE-24B4-DEEB-F9F5-6B2BDE2388C6}"/>
          </ac:picMkLst>
        </pc:picChg>
        <pc:picChg chg="add mod ord">
          <ac:chgData name="Rouxhet Antoine" userId="d16e6894-7f5c-4fc4-8afa-e070bc656a40" providerId="ADAL" clId="{16709E27-2DCE-47C8-8AA6-E20DA6E6B213}" dt="2025-07-02T06:39:15.313" v="3919" actId="1036"/>
          <ac:picMkLst>
            <pc:docMk/>
            <pc:sldMk cId="0" sldId="259"/>
            <ac:picMk id="15551" creationId="{6695AD3B-2688-381E-6519-C0F3FC5933B4}"/>
          </ac:picMkLst>
        </pc:picChg>
        <pc:picChg chg="add del mod ord">
          <ac:chgData name="Rouxhet Antoine" userId="d16e6894-7f5c-4fc4-8afa-e070bc656a40" providerId="ADAL" clId="{16709E27-2DCE-47C8-8AA6-E20DA6E6B213}" dt="2025-07-02T06:25:20.849" v="3648" actId="478"/>
          <ac:picMkLst>
            <pc:docMk/>
            <pc:sldMk cId="0" sldId="259"/>
            <ac:picMk id="15582" creationId="{BC945EE6-08FA-E28B-9280-C8EA5DE7D5C1}"/>
          </ac:picMkLst>
        </pc:picChg>
        <pc:picChg chg="add del mod modCrop">
          <ac:chgData name="Rouxhet Antoine" userId="d16e6894-7f5c-4fc4-8afa-e070bc656a40" providerId="ADAL" clId="{16709E27-2DCE-47C8-8AA6-E20DA6E6B213}" dt="2025-07-02T15:12:46.581" v="7433" actId="478"/>
          <ac:picMkLst>
            <pc:docMk/>
            <pc:sldMk cId="0" sldId="259"/>
            <ac:picMk id="15636" creationId="{60719BDB-CF83-33E7-33DF-31E2651455AB}"/>
          </ac:picMkLst>
        </pc:picChg>
        <pc:picChg chg="add del mod modCrop">
          <ac:chgData name="Rouxhet Antoine" userId="d16e6894-7f5c-4fc4-8afa-e070bc656a40" providerId="ADAL" clId="{16709E27-2DCE-47C8-8AA6-E20DA6E6B213}" dt="2025-07-02T15:22:31.961" v="7459" actId="478"/>
          <ac:picMkLst>
            <pc:docMk/>
            <pc:sldMk cId="0" sldId="259"/>
            <ac:picMk id="15638" creationId="{1D5D1B1B-17A6-B41E-ADB8-4011D733DC30}"/>
          </ac:picMkLst>
        </pc:picChg>
        <pc:picChg chg="add mod">
          <ac:chgData name="Rouxhet Antoine" userId="d16e6894-7f5c-4fc4-8afa-e070bc656a40" providerId="ADAL" clId="{16709E27-2DCE-47C8-8AA6-E20DA6E6B213}" dt="2025-07-02T14:38:51.672" v="6406" actId="12788"/>
          <ac:picMkLst>
            <pc:docMk/>
            <pc:sldMk cId="0" sldId="259"/>
            <ac:picMk id="15644" creationId="{96FFE9AE-6EDA-5EAB-F3C8-9990ACF7238A}"/>
          </ac:picMkLst>
        </pc:picChg>
        <pc:picChg chg="add del mod modCrop">
          <ac:chgData name="Rouxhet Antoine" userId="d16e6894-7f5c-4fc4-8afa-e070bc656a40" providerId="ADAL" clId="{16709E27-2DCE-47C8-8AA6-E20DA6E6B213}" dt="2025-07-02T15:21:52.582" v="7448" actId="478"/>
          <ac:picMkLst>
            <pc:docMk/>
            <pc:sldMk cId="0" sldId="259"/>
            <ac:picMk id="15653" creationId="{D50D10EE-3FC3-2660-8118-494D56DBD340}"/>
          </ac:picMkLst>
        </pc:picChg>
        <pc:picChg chg="add del mod modCrop">
          <ac:chgData name="Rouxhet Antoine" userId="d16e6894-7f5c-4fc4-8afa-e070bc656a40" providerId="ADAL" clId="{16709E27-2DCE-47C8-8AA6-E20DA6E6B213}" dt="2025-07-02T15:38:28.935" v="7844" actId="478"/>
          <ac:picMkLst>
            <pc:docMk/>
            <pc:sldMk cId="0" sldId="259"/>
            <ac:picMk id="15655" creationId="{C5BD31A8-F52B-B009-4D48-50B0A39D50B8}"/>
          </ac:picMkLst>
        </pc:picChg>
        <pc:picChg chg="add del mod modCrop">
          <ac:chgData name="Rouxhet Antoine" userId="d16e6894-7f5c-4fc4-8afa-e070bc656a40" providerId="ADAL" clId="{16709E27-2DCE-47C8-8AA6-E20DA6E6B213}" dt="2025-07-02T15:39:01.671" v="7856" actId="478"/>
          <ac:picMkLst>
            <pc:docMk/>
            <pc:sldMk cId="0" sldId="259"/>
            <ac:picMk id="15657" creationId="{FCDAA88D-ED25-ACAC-08A5-EDB424807B2F}"/>
          </ac:picMkLst>
        </pc:picChg>
        <pc:picChg chg="add mod modCrop">
          <ac:chgData name="Rouxhet Antoine" userId="d16e6894-7f5c-4fc4-8afa-e070bc656a40" providerId="ADAL" clId="{16709E27-2DCE-47C8-8AA6-E20DA6E6B213}" dt="2025-07-02T15:39:39.874" v="7868" actId="12788"/>
          <ac:picMkLst>
            <pc:docMk/>
            <pc:sldMk cId="0" sldId="259"/>
            <ac:picMk id="15659" creationId="{EFCB0864-5739-7FA0-1878-20A7B5168F5F}"/>
          </ac:picMkLst>
        </pc:picChg>
        <pc:picChg chg="add mod modCrop">
          <ac:chgData name="Rouxhet Antoine" userId="d16e6894-7f5c-4fc4-8afa-e070bc656a40" providerId="ADAL" clId="{16709E27-2DCE-47C8-8AA6-E20DA6E6B213}" dt="2025-07-02T15:39:45.796" v="7874" actId="1035"/>
          <ac:picMkLst>
            <pc:docMk/>
            <pc:sldMk cId="0" sldId="259"/>
            <ac:picMk id="15661" creationId="{F4B91099-7B98-4A9B-5F85-50F1B039B85D}"/>
          </ac:picMkLst>
        </pc:picChg>
        <pc:cxnChg chg="mod">
          <ac:chgData name="Rouxhet Antoine" userId="d16e6894-7f5c-4fc4-8afa-e070bc656a40" providerId="ADAL" clId="{16709E27-2DCE-47C8-8AA6-E20DA6E6B213}" dt="2025-07-01T06:04:35.284" v="1248" actId="478"/>
          <ac:cxnSpMkLst>
            <pc:docMk/>
            <pc:sldMk cId="0" sldId="259"/>
            <ac:cxnSpMk id="60" creationId="{21541B6A-C8F3-57D0-CCA2-19DC27268E74}"/>
          </ac:cxnSpMkLst>
        </pc:cxnChg>
        <pc:cxnChg chg="mod">
          <ac:chgData name="Rouxhet Antoine" userId="d16e6894-7f5c-4fc4-8afa-e070bc656a40" providerId="ADAL" clId="{16709E27-2DCE-47C8-8AA6-E20DA6E6B213}" dt="2025-07-01T06:04:35.284" v="1248" actId="478"/>
          <ac:cxnSpMkLst>
            <pc:docMk/>
            <pc:sldMk cId="0" sldId="259"/>
            <ac:cxnSpMk id="1024" creationId="{F4DB5D84-39BD-CDEE-C36E-45328CE655DE}"/>
          </ac:cxnSpMkLst>
        </pc:cxnChg>
        <pc:cxnChg chg="add mod ord">
          <ac:chgData name="Rouxhet Antoine" userId="d16e6894-7f5c-4fc4-8afa-e070bc656a40" providerId="ADAL" clId="{16709E27-2DCE-47C8-8AA6-E20DA6E6B213}" dt="2025-07-02T07:42:44.500" v="4269" actId="166"/>
          <ac:cxnSpMkLst>
            <pc:docMk/>
            <pc:sldMk cId="0" sldId="259"/>
            <ac:cxnSpMk id="1050" creationId="{DC915571-782E-D6B8-FCD6-120C1F093D8B}"/>
          </ac:cxnSpMkLst>
        </pc:cxnChg>
        <pc:cxnChg chg="add mod ord">
          <ac:chgData name="Rouxhet Antoine" userId="d16e6894-7f5c-4fc4-8afa-e070bc656a40" providerId="ADAL" clId="{16709E27-2DCE-47C8-8AA6-E20DA6E6B213}" dt="2025-07-02T07:42:44.500" v="4269" actId="166"/>
          <ac:cxnSpMkLst>
            <pc:docMk/>
            <pc:sldMk cId="0" sldId="259"/>
            <ac:cxnSpMk id="1052" creationId="{3201D92A-B8F1-69FD-C4F3-0637490147A6}"/>
          </ac:cxnSpMkLst>
        </pc:cxnChg>
        <pc:cxnChg chg="add mod ord">
          <ac:chgData name="Rouxhet Antoine" userId="d16e6894-7f5c-4fc4-8afa-e070bc656a40" providerId="ADAL" clId="{16709E27-2DCE-47C8-8AA6-E20DA6E6B213}" dt="2025-07-02T07:42:49.200" v="4270" actId="14100"/>
          <ac:cxnSpMkLst>
            <pc:docMk/>
            <pc:sldMk cId="0" sldId="259"/>
            <ac:cxnSpMk id="1054" creationId="{C73C3DCD-5FB3-EA1E-DC4C-39890ADD612B}"/>
          </ac:cxnSpMkLst>
        </pc:cxnChg>
        <pc:cxnChg chg="mod">
          <ac:chgData name="Rouxhet Antoine" userId="d16e6894-7f5c-4fc4-8afa-e070bc656a40" providerId="ADAL" clId="{16709E27-2DCE-47C8-8AA6-E20DA6E6B213}" dt="2025-07-01T06:04:35.284" v="1248" actId="478"/>
          <ac:cxnSpMkLst>
            <pc:docMk/>
            <pc:sldMk cId="0" sldId="259"/>
            <ac:cxnSpMk id="15362" creationId="{20025F6B-BFB9-43A4-02EF-AC11E69DCF80}"/>
          </ac:cxnSpMkLst>
        </pc:cxnChg>
        <pc:cxnChg chg="mod">
          <ac:chgData name="Rouxhet Antoine" userId="d16e6894-7f5c-4fc4-8afa-e070bc656a40" providerId="ADAL" clId="{16709E27-2DCE-47C8-8AA6-E20DA6E6B213}" dt="2025-07-01T06:04:35.284" v="1248" actId="478"/>
          <ac:cxnSpMkLst>
            <pc:docMk/>
            <pc:sldMk cId="0" sldId="259"/>
            <ac:cxnSpMk id="15364" creationId="{FFE0255B-F3F6-CF16-5EA3-39393F58AE53}"/>
          </ac:cxnSpMkLst>
        </pc:cxnChg>
        <pc:cxnChg chg="mod">
          <ac:chgData name="Rouxhet Antoine" userId="d16e6894-7f5c-4fc4-8afa-e070bc656a40" providerId="ADAL" clId="{16709E27-2DCE-47C8-8AA6-E20DA6E6B213}" dt="2025-07-01T06:04:35.284" v="1248" actId="478"/>
          <ac:cxnSpMkLst>
            <pc:docMk/>
            <pc:sldMk cId="0" sldId="259"/>
            <ac:cxnSpMk id="15369" creationId="{5DC86653-697D-4224-9824-A9E2E96CCA4A}"/>
          </ac:cxnSpMkLst>
        </pc:cxnChg>
        <pc:cxnChg chg="mod">
          <ac:chgData name="Rouxhet Antoine" userId="d16e6894-7f5c-4fc4-8afa-e070bc656a40" providerId="ADAL" clId="{16709E27-2DCE-47C8-8AA6-E20DA6E6B213}" dt="2025-07-01T06:04:35.284" v="1248" actId="478"/>
          <ac:cxnSpMkLst>
            <pc:docMk/>
            <pc:sldMk cId="0" sldId="259"/>
            <ac:cxnSpMk id="15371" creationId="{EDE243E0-EBA8-AAA8-8F71-52349ACECB00}"/>
          </ac:cxnSpMkLst>
        </pc:cxnChg>
        <pc:cxnChg chg="mod">
          <ac:chgData name="Rouxhet Antoine" userId="d16e6894-7f5c-4fc4-8afa-e070bc656a40" providerId="ADAL" clId="{16709E27-2DCE-47C8-8AA6-E20DA6E6B213}" dt="2025-07-01T06:04:35.284" v="1248" actId="478"/>
          <ac:cxnSpMkLst>
            <pc:docMk/>
            <pc:sldMk cId="0" sldId="259"/>
            <ac:cxnSpMk id="15373" creationId="{55F34A2A-56AD-180F-1A51-96281A023DB6}"/>
          </ac:cxnSpMkLst>
        </pc:cxnChg>
        <pc:cxnChg chg="mod">
          <ac:chgData name="Rouxhet Antoine" userId="d16e6894-7f5c-4fc4-8afa-e070bc656a40" providerId="ADAL" clId="{16709E27-2DCE-47C8-8AA6-E20DA6E6B213}" dt="2025-07-01T06:04:35.284" v="1248" actId="478"/>
          <ac:cxnSpMkLst>
            <pc:docMk/>
            <pc:sldMk cId="0" sldId="259"/>
            <ac:cxnSpMk id="15374" creationId="{0D26EAD0-43B1-68B4-7973-66CC0EA0690F}"/>
          </ac:cxnSpMkLst>
        </pc:cxnChg>
        <pc:cxnChg chg="mod">
          <ac:chgData name="Rouxhet Antoine" userId="d16e6894-7f5c-4fc4-8afa-e070bc656a40" providerId="ADAL" clId="{16709E27-2DCE-47C8-8AA6-E20DA6E6B213}" dt="2025-07-01T06:04:35.284" v="1248" actId="478"/>
          <ac:cxnSpMkLst>
            <pc:docMk/>
            <pc:sldMk cId="0" sldId="259"/>
            <ac:cxnSpMk id="15377" creationId="{3DB1735D-1B4A-B33A-0B66-AB0C70AFFA6C}"/>
          </ac:cxnSpMkLst>
        </pc:cxnChg>
        <pc:cxnChg chg="add mod ord">
          <ac:chgData name="Rouxhet Antoine" userId="d16e6894-7f5c-4fc4-8afa-e070bc656a40" providerId="ADAL" clId="{16709E27-2DCE-47C8-8AA6-E20DA6E6B213}" dt="2025-07-02T07:42:53.077" v="4271" actId="14100"/>
          <ac:cxnSpMkLst>
            <pc:docMk/>
            <pc:sldMk cId="0" sldId="259"/>
            <ac:cxnSpMk id="15395" creationId="{69718D6F-E195-6CB4-3B07-EB9CA1C75BA8}"/>
          </ac:cxnSpMkLst>
        </pc:cxnChg>
        <pc:cxnChg chg="add mod ord">
          <ac:chgData name="Rouxhet Antoine" userId="d16e6894-7f5c-4fc4-8afa-e070bc656a40" providerId="ADAL" clId="{16709E27-2DCE-47C8-8AA6-E20DA6E6B213}" dt="2025-07-02T06:10:24.149" v="3433" actId="14100"/>
          <ac:cxnSpMkLst>
            <pc:docMk/>
            <pc:sldMk cId="0" sldId="259"/>
            <ac:cxnSpMk id="15405" creationId="{B6B1A5F6-6ACC-E522-0291-4D35712FF9E8}"/>
          </ac:cxnSpMkLst>
        </pc:cxnChg>
        <pc:cxnChg chg="add del mod ord">
          <ac:chgData name="Rouxhet Antoine" userId="d16e6894-7f5c-4fc4-8afa-e070bc656a40" providerId="ADAL" clId="{16709E27-2DCE-47C8-8AA6-E20DA6E6B213}" dt="2025-07-02T06:09:07.465" v="3419" actId="478"/>
          <ac:cxnSpMkLst>
            <pc:docMk/>
            <pc:sldMk cId="0" sldId="259"/>
            <ac:cxnSpMk id="15409" creationId="{C72EA97B-4FD7-3A04-130C-ECAA1298255F}"/>
          </ac:cxnSpMkLst>
        </pc:cxnChg>
        <pc:cxnChg chg="add del mod">
          <ac:chgData name="Rouxhet Antoine" userId="d16e6894-7f5c-4fc4-8afa-e070bc656a40" providerId="ADAL" clId="{16709E27-2DCE-47C8-8AA6-E20DA6E6B213}" dt="2025-07-01T06:50:15.703" v="1990" actId="478"/>
          <ac:cxnSpMkLst>
            <pc:docMk/>
            <pc:sldMk cId="0" sldId="259"/>
            <ac:cxnSpMk id="15411" creationId="{B135DB44-9904-F955-6EE0-E2E7463F514A}"/>
          </ac:cxnSpMkLst>
        </pc:cxnChg>
        <pc:cxnChg chg="add mod">
          <ac:chgData name="Rouxhet Antoine" userId="d16e6894-7f5c-4fc4-8afa-e070bc656a40" providerId="ADAL" clId="{16709E27-2DCE-47C8-8AA6-E20DA6E6B213}" dt="2025-07-02T14:03:46.989" v="5099" actId="20577"/>
          <ac:cxnSpMkLst>
            <pc:docMk/>
            <pc:sldMk cId="0" sldId="259"/>
            <ac:cxnSpMk id="15415" creationId="{D6AEC85F-6030-2453-46E0-64BC8A9E5A6A}"/>
          </ac:cxnSpMkLst>
        </pc:cxnChg>
        <pc:cxnChg chg="add mod">
          <ac:chgData name="Rouxhet Antoine" userId="d16e6894-7f5c-4fc4-8afa-e070bc656a40" providerId="ADAL" clId="{16709E27-2DCE-47C8-8AA6-E20DA6E6B213}" dt="2025-07-02T06:16:52.163" v="3546" actId="12788"/>
          <ac:cxnSpMkLst>
            <pc:docMk/>
            <pc:sldMk cId="0" sldId="259"/>
            <ac:cxnSpMk id="15419" creationId="{365AEFCD-FB7C-95DC-189F-DEEACFED2462}"/>
          </ac:cxnSpMkLst>
        </pc:cxnChg>
        <pc:cxnChg chg="add mod">
          <ac:chgData name="Rouxhet Antoine" userId="d16e6894-7f5c-4fc4-8afa-e070bc656a40" providerId="ADAL" clId="{16709E27-2DCE-47C8-8AA6-E20DA6E6B213}" dt="2025-07-02T06:16:52.163" v="3546" actId="12788"/>
          <ac:cxnSpMkLst>
            <pc:docMk/>
            <pc:sldMk cId="0" sldId="259"/>
            <ac:cxnSpMk id="15422" creationId="{E4FEF00D-0165-B1F7-3A3A-D9CC961061DE}"/>
          </ac:cxnSpMkLst>
        </pc:cxnChg>
        <pc:cxnChg chg="add mod topLvl">
          <ac:chgData name="Rouxhet Antoine" userId="d16e6894-7f5c-4fc4-8afa-e070bc656a40" providerId="ADAL" clId="{16709E27-2DCE-47C8-8AA6-E20DA6E6B213}" dt="2025-07-01T12:19:08.149" v="3061" actId="165"/>
          <ac:cxnSpMkLst>
            <pc:docMk/>
            <pc:sldMk cId="0" sldId="259"/>
            <ac:cxnSpMk id="15483" creationId="{9BF609B4-CE50-062E-C3AF-6B7FA38F172A}"/>
          </ac:cxnSpMkLst>
        </pc:cxnChg>
        <pc:cxnChg chg="add del mod">
          <ac:chgData name="Rouxhet Antoine" userId="d16e6894-7f5c-4fc4-8afa-e070bc656a40" providerId="ADAL" clId="{16709E27-2DCE-47C8-8AA6-E20DA6E6B213}" dt="2025-07-02T08:54:12.329" v="4529" actId="478"/>
          <ac:cxnSpMkLst>
            <pc:docMk/>
            <pc:sldMk cId="0" sldId="259"/>
            <ac:cxnSpMk id="15498" creationId="{E7F67AD7-69BF-56EF-6646-062FC9739798}"/>
          </ac:cxnSpMkLst>
        </pc:cxnChg>
        <pc:cxnChg chg="add del mod">
          <ac:chgData name="Rouxhet Antoine" userId="d16e6894-7f5c-4fc4-8afa-e070bc656a40" providerId="ADAL" clId="{16709E27-2DCE-47C8-8AA6-E20DA6E6B213}" dt="2025-07-02T08:54:12.329" v="4529" actId="478"/>
          <ac:cxnSpMkLst>
            <pc:docMk/>
            <pc:sldMk cId="0" sldId="259"/>
            <ac:cxnSpMk id="15505" creationId="{2468F4A3-0149-8971-8086-CA6DD040EDB8}"/>
          </ac:cxnSpMkLst>
        </pc:cxnChg>
        <pc:cxnChg chg="add del mod">
          <ac:chgData name="Rouxhet Antoine" userId="d16e6894-7f5c-4fc4-8afa-e070bc656a40" providerId="ADAL" clId="{16709E27-2DCE-47C8-8AA6-E20DA6E6B213}" dt="2025-07-02T08:54:12.329" v="4529" actId="478"/>
          <ac:cxnSpMkLst>
            <pc:docMk/>
            <pc:sldMk cId="0" sldId="259"/>
            <ac:cxnSpMk id="15506" creationId="{235C0943-5B30-1D7D-94AD-DB77EC5DA2D2}"/>
          </ac:cxnSpMkLst>
        </pc:cxnChg>
        <pc:cxnChg chg="add del mod">
          <ac:chgData name="Rouxhet Antoine" userId="d16e6894-7f5c-4fc4-8afa-e070bc656a40" providerId="ADAL" clId="{16709E27-2DCE-47C8-8AA6-E20DA6E6B213}" dt="2025-07-02T08:54:12.329" v="4529" actId="478"/>
          <ac:cxnSpMkLst>
            <pc:docMk/>
            <pc:sldMk cId="0" sldId="259"/>
            <ac:cxnSpMk id="15509" creationId="{0AC18984-5397-9689-17CD-D1802E33DA20}"/>
          </ac:cxnSpMkLst>
        </pc:cxnChg>
        <pc:cxnChg chg="add mod">
          <ac:chgData name="Rouxhet Antoine" userId="d16e6894-7f5c-4fc4-8afa-e070bc656a40" providerId="ADAL" clId="{16709E27-2DCE-47C8-8AA6-E20DA6E6B213}" dt="2025-07-01T12:54:56.602" v="3284" actId="164"/>
          <ac:cxnSpMkLst>
            <pc:docMk/>
            <pc:sldMk cId="0" sldId="259"/>
            <ac:cxnSpMk id="15512" creationId="{F9711E9E-495D-6891-F50B-18013D211FC4}"/>
          </ac:cxnSpMkLst>
        </pc:cxnChg>
        <pc:cxnChg chg="add mod">
          <ac:chgData name="Rouxhet Antoine" userId="d16e6894-7f5c-4fc4-8afa-e070bc656a40" providerId="ADAL" clId="{16709E27-2DCE-47C8-8AA6-E20DA6E6B213}" dt="2025-07-01T12:54:56.602" v="3284" actId="164"/>
          <ac:cxnSpMkLst>
            <pc:docMk/>
            <pc:sldMk cId="0" sldId="259"/>
            <ac:cxnSpMk id="15513" creationId="{617DB8FA-DA19-7F4B-71FD-D5B9AF948378}"/>
          </ac:cxnSpMkLst>
        </pc:cxnChg>
        <pc:cxnChg chg="add mod">
          <ac:chgData name="Rouxhet Antoine" userId="d16e6894-7f5c-4fc4-8afa-e070bc656a40" providerId="ADAL" clId="{16709E27-2DCE-47C8-8AA6-E20DA6E6B213}" dt="2025-07-01T12:54:56.602" v="3284" actId="164"/>
          <ac:cxnSpMkLst>
            <pc:docMk/>
            <pc:sldMk cId="0" sldId="259"/>
            <ac:cxnSpMk id="15515" creationId="{834C10BC-112F-3055-EAC5-4C4D9B9312D0}"/>
          </ac:cxnSpMkLst>
        </pc:cxnChg>
        <pc:cxnChg chg="add mod">
          <ac:chgData name="Rouxhet Antoine" userId="d16e6894-7f5c-4fc4-8afa-e070bc656a40" providerId="ADAL" clId="{16709E27-2DCE-47C8-8AA6-E20DA6E6B213}" dt="2025-07-02T07:46:27.161" v="4521" actId="14100"/>
          <ac:cxnSpMkLst>
            <pc:docMk/>
            <pc:sldMk cId="0" sldId="259"/>
            <ac:cxnSpMk id="15595" creationId="{E5EEDCE7-358B-81E7-F9CC-95082D03B3F5}"/>
          </ac:cxnSpMkLst>
        </pc:cxnChg>
        <pc:cxnChg chg="add mod">
          <ac:chgData name="Rouxhet Antoine" userId="d16e6894-7f5c-4fc4-8afa-e070bc656a40" providerId="ADAL" clId="{16709E27-2DCE-47C8-8AA6-E20DA6E6B213}" dt="2025-07-02T07:41:40.546" v="4193" actId="164"/>
          <ac:cxnSpMkLst>
            <pc:docMk/>
            <pc:sldMk cId="0" sldId="259"/>
            <ac:cxnSpMk id="15605" creationId="{0BF105A2-A472-9D82-50BA-A31F8BC200C9}"/>
          </ac:cxnSpMkLst>
        </pc:cxnChg>
        <pc:cxnChg chg="add mod">
          <ac:chgData name="Rouxhet Antoine" userId="d16e6894-7f5c-4fc4-8afa-e070bc656a40" providerId="ADAL" clId="{16709E27-2DCE-47C8-8AA6-E20DA6E6B213}" dt="2025-07-02T07:41:46.769" v="4194" actId="164"/>
          <ac:cxnSpMkLst>
            <pc:docMk/>
            <pc:sldMk cId="0" sldId="259"/>
            <ac:cxnSpMk id="15606" creationId="{3B0584F4-1305-C076-A8ED-4880A8F046EB}"/>
          </ac:cxnSpMkLst>
        </pc:cxnChg>
        <pc:cxnChg chg="add mod">
          <ac:chgData name="Rouxhet Antoine" userId="d16e6894-7f5c-4fc4-8afa-e070bc656a40" providerId="ADAL" clId="{16709E27-2DCE-47C8-8AA6-E20DA6E6B213}" dt="2025-07-02T07:41:54.995" v="4195" actId="164"/>
          <ac:cxnSpMkLst>
            <pc:docMk/>
            <pc:sldMk cId="0" sldId="259"/>
            <ac:cxnSpMk id="15607" creationId="{2A379B0A-3163-B6DC-FCF7-4EB711D249C6}"/>
          </ac:cxnSpMkLst>
        </pc:cxnChg>
        <pc:cxnChg chg="add mod">
          <ac:chgData name="Rouxhet Antoine" userId="d16e6894-7f5c-4fc4-8afa-e070bc656a40" providerId="ADAL" clId="{16709E27-2DCE-47C8-8AA6-E20DA6E6B213}" dt="2025-07-02T07:41:59.449" v="4196" actId="164"/>
          <ac:cxnSpMkLst>
            <pc:docMk/>
            <pc:sldMk cId="0" sldId="259"/>
            <ac:cxnSpMk id="15608" creationId="{45F5354F-98B2-2474-C355-C6F4B16DE3E9}"/>
          </ac:cxnSpMkLst>
        </pc:cxnChg>
        <pc:cxnChg chg="add mod">
          <ac:chgData name="Rouxhet Antoine" userId="d16e6894-7f5c-4fc4-8afa-e070bc656a40" providerId="ADAL" clId="{16709E27-2DCE-47C8-8AA6-E20DA6E6B213}" dt="2025-07-02T14:23:51.584" v="5397" actId="12789"/>
          <ac:cxnSpMkLst>
            <pc:docMk/>
            <pc:sldMk cId="0" sldId="259"/>
            <ac:cxnSpMk id="15647" creationId="{8D5A26BC-5606-D7B9-E5CB-695543F19FAD}"/>
          </ac:cxnSpMkLst>
        </pc:cxnChg>
      </pc:sldChg>
    </pc:docChg>
  </pc:docChgLst>
  <pc:docChgLst>
    <pc:chgData name="Rouxhet Antoine" userId="d16e6894-7f5c-4fc4-8afa-e070bc656a40" providerId="ADAL" clId="{87058E5B-2E81-4505-9B75-AAB321D0F75A}"/>
    <pc:docChg chg="undo redo custSel modSld">
      <pc:chgData name="Rouxhet Antoine" userId="d16e6894-7f5c-4fc4-8afa-e070bc656a40" providerId="ADAL" clId="{87058E5B-2E81-4505-9B75-AAB321D0F75A}" dt="2025-04-24T08:06:09.507" v="4272" actId="12385"/>
      <pc:docMkLst>
        <pc:docMk/>
      </pc:docMkLst>
      <pc:sldChg chg="addSp delSp modSp mod">
        <pc:chgData name="Rouxhet Antoine" userId="d16e6894-7f5c-4fc4-8afa-e070bc656a40" providerId="ADAL" clId="{87058E5B-2E81-4505-9B75-AAB321D0F75A}" dt="2025-04-24T08:06:09.507" v="4272" actId="12385"/>
        <pc:sldMkLst>
          <pc:docMk/>
          <pc:sldMk cId="0" sldId="259"/>
        </pc:sldMkLst>
        <pc:spChg chg="add mod">
          <ac:chgData name="Rouxhet Antoine" userId="d16e6894-7f5c-4fc4-8afa-e070bc656a40" providerId="ADAL" clId="{87058E5B-2E81-4505-9B75-AAB321D0F75A}" dt="2025-04-24T07:52:27.634" v="4220" actId="113"/>
          <ac:spMkLst>
            <pc:docMk/>
            <pc:sldMk cId="0" sldId="259"/>
            <ac:spMk id="6" creationId="{F2AB2F6E-38AB-7D1A-BF69-A5B6FA79FEDF}"/>
          </ac:spMkLst>
        </pc:spChg>
        <pc:spChg chg="add mod">
          <ac:chgData name="Rouxhet Antoine" userId="d16e6894-7f5c-4fc4-8afa-e070bc656a40" providerId="ADAL" clId="{87058E5B-2E81-4505-9B75-AAB321D0F75A}" dt="2025-04-23T07:09:24.741" v="2649" actId="14100"/>
          <ac:spMkLst>
            <pc:docMk/>
            <pc:sldMk cId="0" sldId="259"/>
            <ac:spMk id="32" creationId="{089DE88F-6425-7718-FD04-359FF455CE81}"/>
          </ac:spMkLst>
        </pc:spChg>
        <pc:spChg chg="add mod">
          <ac:chgData name="Rouxhet Antoine" userId="d16e6894-7f5c-4fc4-8afa-e070bc656a40" providerId="ADAL" clId="{87058E5B-2E81-4505-9B75-AAB321D0F75A}" dt="2025-04-23T09:50:52.124" v="4049" actId="6549"/>
          <ac:spMkLst>
            <pc:docMk/>
            <pc:sldMk cId="0" sldId="259"/>
            <ac:spMk id="33" creationId="{CB4D89B9-7C2F-DB6F-691F-978B83A95C70}"/>
          </ac:spMkLst>
        </pc:spChg>
        <pc:spChg chg="add mod">
          <ac:chgData name="Rouxhet Antoine" userId="d16e6894-7f5c-4fc4-8afa-e070bc656a40" providerId="ADAL" clId="{87058E5B-2E81-4505-9B75-AAB321D0F75A}" dt="2025-04-24T07:56:05.100" v="4263" actId="14100"/>
          <ac:spMkLst>
            <pc:docMk/>
            <pc:sldMk cId="0" sldId="259"/>
            <ac:spMk id="34" creationId="{11ACF2E4-3A09-DFF4-60D2-E147C2DFB74D}"/>
          </ac:spMkLst>
        </pc:spChg>
        <pc:spChg chg="add mod">
          <ac:chgData name="Rouxhet Antoine" userId="d16e6894-7f5c-4fc4-8afa-e070bc656a40" providerId="ADAL" clId="{87058E5B-2E81-4505-9B75-AAB321D0F75A}" dt="2025-04-24T07:56:13.279" v="4264" actId="14100"/>
          <ac:spMkLst>
            <pc:docMk/>
            <pc:sldMk cId="0" sldId="259"/>
            <ac:spMk id="35" creationId="{E81B48DF-C06F-9622-E296-FF1719195E2E}"/>
          </ac:spMkLst>
        </pc:spChg>
        <pc:spChg chg="mod topLvl">
          <ac:chgData name="Rouxhet Antoine" userId="d16e6894-7f5c-4fc4-8afa-e070bc656a40" providerId="ADAL" clId="{87058E5B-2E81-4505-9B75-AAB321D0F75A}" dt="2025-04-22T15:08:11.732" v="1759" actId="12788"/>
          <ac:spMkLst>
            <pc:docMk/>
            <pc:sldMk cId="0" sldId="259"/>
            <ac:spMk id="52" creationId="{00000000-0000-0000-0000-000000000000}"/>
          </ac:spMkLst>
        </pc:spChg>
        <pc:spChg chg="mod">
          <ac:chgData name="Rouxhet Antoine" userId="d16e6894-7f5c-4fc4-8afa-e070bc656a40" providerId="ADAL" clId="{87058E5B-2E81-4505-9B75-AAB321D0F75A}" dt="2025-04-22T12:51:50.346" v="360" actId="20577"/>
          <ac:spMkLst>
            <pc:docMk/>
            <pc:sldMk cId="0" sldId="259"/>
            <ac:spMk id="15361" creationId="{00000000-0000-0000-0000-000000000000}"/>
          </ac:spMkLst>
        </pc:spChg>
        <pc:spChg chg="mod">
          <ac:chgData name="Rouxhet Antoine" userId="d16e6894-7f5c-4fc4-8afa-e070bc656a40" providerId="ADAL" clId="{87058E5B-2E81-4505-9B75-AAB321D0F75A}" dt="2025-04-23T07:08:06.605" v="2618" actId="20577"/>
          <ac:spMkLst>
            <pc:docMk/>
            <pc:sldMk cId="0" sldId="259"/>
            <ac:spMk id="15367" creationId="{00000000-0000-0000-0000-000000000000}"/>
          </ac:spMkLst>
        </pc:spChg>
        <pc:picChg chg="mod">
          <ac:chgData name="Rouxhet Antoine" userId="d16e6894-7f5c-4fc4-8afa-e070bc656a40" providerId="ADAL" clId="{87058E5B-2E81-4505-9B75-AAB321D0F75A}" dt="2025-04-22T12:44:30.490" v="145" actId="14100"/>
          <ac:picMkLst>
            <pc:docMk/>
            <pc:sldMk cId="0" sldId="259"/>
            <ac:picMk id="2" creationId="{00000000-0000-0000-0000-000000000000}"/>
          </ac:picMkLst>
        </pc:picChg>
        <pc:picChg chg="mod">
          <ac:chgData name="Rouxhet Antoine" userId="d16e6894-7f5c-4fc4-8afa-e070bc656a40" providerId="ADAL" clId="{87058E5B-2E81-4505-9B75-AAB321D0F75A}" dt="2025-04-22T12:45:33.030" v="172" actId="1076"/>
          <ac:picMkLst>
            <pc:docMk/>
            <pc:sldMk cId="0" sldId="259"/>
            <ac:picMk id="19" creationId="{00000000-0000-0000-0000-000000000000}"/>
          </ac:picMkLst>
        </pc:picChg>
        <pc:picChg chg="add mod">
          <ac:chgData name="Rouxhet Antoine" userId="d16e6894-7f5c-4fc4-8afa-e070bc656a40" providerId="ADAL" clId="{87058E5B-2E81-4505-9B75-AAB321D0F75A}" dt="2025-04-22T12:51:40.883" v="359" actId="1076"/>
          <ac:picMkLst>
            <pc:docMk/>
            <pc:sldMk cId="0" sldId="259"/>
            <ac:picMk id="1026" creationId="{D2E444EA-8A4B-6D5F-ABA8-34D047027BF9}"/>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46044" cy="493498"/>
          </a:xfrm>
          <a:prstGeom prst="rect">
            <a:avLst/>
          </a:prstGeom>
          <a:noFill/>
          <a:ln w="9525">
            <a:noFill/>
            <a:miter lim="800000"/>
            <a:headEnd/>
            <a:tailEnd/>
          </a:ln>
          <a:effectLst/>
        </p:spPr>
        <p:txBody>
          <a:bodyPr vert="horz" wrap="square" lIns="62758" tIns="31379" rIns="62758" bIns="31379" numCol="1" anchor="t" anchorCtr="0" compatLnSpc="1">
            <a:prstTxWarp prst="textNoShape">
              <a:avLst/>
            </a:prstTxWarp>
          </a:bodyPr>
          <a:lstStyle>
            <a:lvl1pPr algn="l">
              <a:defRPr sz="800" i="0" u="none">
                <a:effectLst/>
              </a:defRPr>
            </a:lvl1pPr>
          </a:lstStyle>
          <a:p>
            <a:pPr>
              <a:defRPr/>
            </a:pPr>
            <a:endParaRPr lang="en-GB" dirty="0"/>
          </a:p>
        </p:txBody>
      </p:sp>
      <p:sp>
        <p:nvSpPr>
          <p:cNvPr id="5123" name="Rectangle 3"/>
          <p:cNvSpPr>
            <a:spLocks noGrp="1" noChangeArrowheads="1"/>
          </p:cNvSpPr>
          <p:nvPr>
            <p:ph type="dt" sz="quarter" idx="1"/>
          </p:nvPr>
        </p:nvSpPr>
        <p:spPr bwMode="auto">
          <a:xfrm>
            <a:off x="3850582" y="0"/>
            <a:ext cx="2946044" cy="493498"/>
          </a:xfrm>
          <a:prstGeom prst="rect">
            <a:avLst/>
          </a:prstGeom>
          <a:noFill/>
          <a:ln w="9525">
            <a:noFill/>
            <a:miter lim="800000"/>
            <a:headEnd/>
            <a:tailEnd/>
          </a:ln>
          <a:effectLst/>
        </p:spPr>
        <p:txBody>
          <a:bodyPr vert="horz" wrap="square" lIns="62758" tIns="31379" rIns="62758" bIns="31379" numCol="1" anchor="t" anchorCtr="0" compatLnSpc="1">
            <a:prstTxWarp prst="textNoShape">
              <a:avLst/>
            </a:prstTxWarp>
          </a:bodyPr>
          <a:lstStyle>
            <a:lvl1pPr algn="r">
              <a:defRPr sz="800" i="0" u="none">
                <a:effectLst/>
              </a:defRPr>
            </a:lvl1pPr>
          </a:lstStyle>
          <a:p>
            <a:pPr>
              <a:defRPr/>
            </a:pPr>
            <a:endParaRPr lang="en-GB" dirty="0"/>
          </a:p>
        </p:txBody>
      </p:sp>
      <p:sp>
        <p:nvSpPr>
          <p:cNvPr id="5124" name="Rectangle 4"/>
          <p:cNvSpPr>
            <a:spLocks noGrp="1" noChangeArrowheads="1"/>
          </p:cNvSpPr>
          <p:nvPr>
            <p:ph type="ftr" sz="quarter" idx="2"/>
          </p:nvPr>
        </p:nvSpPr>
        <p:spPr bwMode="auto">
          <a:xfrm>
            <a:off x="0" y="9378606"/>
            <a:ext cx="2946044" cy="493498"/>
          </a:xfrm>
          <a:prstGeom prst="rect">
            <a:avLst/>
          </a:prstGeom>
          <a:noFill/>
          <a:ln w="9525">
            <a:noFill/>
            <a:miter lim="800000"/>
            <a:headEnd/>
            <a:tailEnd/>
          </a:ln>
          <a:effectLst/>
        </p:spPr>
        <p:txBody>
          <a:bodyPr vert="horz" wrap="square" lIns="62758" tIns="31379" rIns="62758" bIns="31379" numCol="1" anchor="b" anchorCtr="0" compatLnSpc="1">
            <a:prstTxWarp prst="textNoShape">
              <a:avLst/>
            </a:prstTxWarp>
          </a:bodyPr>
          <a:lstStyle>
            <a:lvl1pPr algn="l">
              <a:defRPr sz="800" i="0" u="none">
                <a:effectLst/>
              </a:defRPr>
            </a:lvl1pPr>
          </a:lstStyle>
          <a:p>
            <a:pPr>
              <a:defRPr/>
            </a:pPr>
            <a:endParaRPr lang="en-GB" dirty="0"/>
          </a:p>
        </p:txBody>
      </p:sp>
      <p:sp>
        <p:nvSpPr>
          <p:cNvPr id="5125" name="Rectangle 5"/>
          <p:cNvSpPr>
            <a:spLocks noGrp="1" noChangeArrowheads="1"/>
          </p:cNvSpPr>
          <p:nvPr>
            <p:ph type="sldNum" sz="quarter" idx="3"/>
          </p:nvPr>
        </p:nvSpPr>
        <p:spPr bwMode="auto">
          <a:xfrm>
            <a:off x="3850582" y="9378606"/>
            <a:ext cx="2946044" cy="493498"/>
          </a:xfrm>
          <a:prstGeom prst="rect">
            <a:avLst/>
          </a:prstGeom>
          <a:noFill/>
          <a:ln w="9525">
            <a:noFill/>
            <a:miter lim="800000"/>
            <a:headEnd/>
            <a:tailEnd/>
          </a:ln>
          <a:effectLst/>
        </p:spPr>
        <p:txBody>
          <a:bodyPr vert="horz" wrap="square" lIns="62758" tIns="31379" rIns="62758" bIns="31379" numCol="1" anchor="b" anchorCtr="0" compatLnSpc="1">
            <a:prstTxWarp prst="textNoShape">
              <a:avLst/>
            </a:prstTxWarp>
          </a:bodyPr>
          <a:lstStyle>
            <a:lvl1pPr algn="r">
              <a:defRPr sz="800" i="0" u="none">
                <a:effectLst/>
              </a:defRPr>
            </a:lvl1pPr>
          </a:lstStyle>
          <a:p>
            <a:pPr>
              <a:defRPr/>
            </a:pPr>
            <a:fld id="{34CDC069-C050-4835-85F2-E7D84A5AA3DB}" type="slidenum">
              <a:rPr lang="en-GB"/>
              <a:pPr>
                <a:defRPr/>
              </a:pPr>
              <a:t>‹#›</a:t>
            </a:fld>
            <a:endParaRPr lang="en-GB" dirty="0"/>
          </a:p>
        </p:txBody>
      </p:sp>
    </p:spTree>
    <p:extLst>
      <p:ext uri="{BB962C8B-B14F-4D97-AF65-F5344CB8AC3E}">
        <p14:creationId xmlns:p14="http://schemas.microsoft.com/office/powerpoint/2010/main" val="3654472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044" cy="493498"/>
          </a:xfrm>
          <a:prstGeom prst="rect">
            <a:avLst/>
          </a:prstGeom>
        </p:spPr>
        <p:txBody>
          <a:bodyPr vert="horz" lIns="62758" tIns="31379" rIns="62758" bIns="31379" rtlCol="0"/>
          <a:lstStyle>
            <a:lvl1pPr algn="l">
              <a:defRPr sz="800">
                <a:effectLst>
                  <a:outerShdw blurRad="38100" dist="38100" dir="2700000" algn="tl">
                    <a:srgbClr val="000000">
                      <a:alpha val="43137"/>
                    </a:srgbClr>
                  </a:outerShdw>
                </a:effectLst>
              </a:defRPr>
            </a:lvl1pPr>
          </a:lstStyle>
          <a:p>
            <a:pPr>
              <a:defRPr/>
            </a:pPr>
            <a:endParaRPr lang="fr-FR" dirty="0"/>
          </a:p>
        </p:txBody>
      </p:sp>
      <p:sp>
        <p:nvSpPr>
          <p:cNvPr id="3" name="Date Placeholder 2"/>
          <p:cNvSpPr>
            <a:spLocks noGrp="1"/>
          </p:cNvSpPr>
          <p:nvPr>
            <p:ph type="dt" idx="1"/>
          </p:nvPr>
        </p:nvSpPr>
        <p:spPr>
          <a:xfrm>
            <a:off x="3850582" y="0"/>
            <a:ext cx="2946044" cy="493498"/>
          </a:xfrm>
          <a:prstGeom prst="rect">
            <a:avLst/>
          </a:prstGeom>
        </p:spPr>
        <p:txBody>
          <a:bodyPr vert="horz" lIns="62758" tIns="31379" rIns="62758" bIns="31379" rtlCol="0"/>
          <a:lstStyle>
            <a:lvl1pPr algn="r">
              <a:defRPr sz="800">
                <a:effectLst>
                  <a:outerShdw blurRad="38100" dist="38100" dir="2700000" algn="tl">
                    <a:srgbClr val="000000">
                      <a:alpha val="43137"/>
                    </a:srgbClr>
                  </a:outerShdw>
                </a:effectLst>
              </a:defRPr>
            </a:lvl1pPr>
          </a:lstStyle>
          <a:p>
            <a:pPr>
              <a:defRPr/>
            </a:pPr>
            <a:fld id="{D1F01F72-E4AC-4B38-9B98-0965C1A3828E}" type="datetimeFigureOut">
              <a:rPr lang="fr-FR"/>
              <a:pPr>
                <a:defRPr/>
              </a:pPr>
              <a:t>01/07/2025</a:t>
            </a:fld>
            <a:endParaRPr lang="fr-FR" dirty="0"/>
          </a:p>
        </p:txBody>
      </p:sp>
      <p:sp>
        <p:nvSpPr>
          <p:cNvPr id="4" name="Slide Image Placeholder 3"/>
          <p:cNvSpPr>
            <a:spLocks noGrp="1" noRot="1" noChangeAspect="1"/>
          </p:cNvSpPr>
          <p:nvPr>
            <p:ph type="sldImg" idx="2"/>
          </p:nvPr>
        </p:nvSpPr>
        <p:spPr>
          <a:xfrm>
            <a:off x="2090738" y="741363"/>
            <a:ext cx="2616200" cy="3702050"/>
          </a:xfrm>
          <a:prstGeom prst="rect">
            <a:avLst/>
          </a:prstGeom>
          <a:noFill/>
          <a:ln w="12700">
            <a:solidFill>
              <a:prstClr val="black"/>
            </a:solidFill>
          </a:ln>
        </p:spPr>
        <p:txBody>
          <a:bodyPr vert="horz" lIns="62758" tIns="31379" rIns="62758" bIns="31379" rtlCol="0" anchor="ctr"/>
          <a:lstStyle/>
          <a:p>
            <a:pPr lvl="0"/>
            <a:endParaRPr lang="fr-FR" noProof="0" dirty="0"/>
          </a:p>
        </p:txBody>
      </p:sp>
      <p:sp>
        <p:nvSpPr>
          <p:cNvPr id="5" name="Notes Placeholder 4"/>
          <p:cNvSpPr>
            <a:spLocks noGrp="1"/>
          </p:cNvSpPr>
          <p:nvPr>
            <p:ph type="body" sz="quarter" idx="3"/>
          </p:nvPr>
        </p:nvSpPr>
        <p:spPr>
          <a:xfrm>
            <a:off x="679453" y="4689840"/>
            <a:ext cx="5438770" cy="4444163"/>
          </a:xfrm>
          <a:prstGeom prst="rect">
            <a:avLst/>
          </a:prstGeom>
        </p:spPr>
        <p:txBody>
          <a:bodyPr vert="horz" lIns="62758" tIns="31379" rIns="62758" bIns="31379"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fr-FR" noProof="0"/>
          </a:p>
        </p:txBody>
      </p:sp>
      <p:sp>
        <p:nvSpPr>
          <p:cNvPr id="6" name="Footer Placeholder 5"/>
          <p:cNvSpPr>
            <a:spLocks noGrp="1"/>
          </p:cNvSpPr>
          <p:nvPr>
            <p:ph type="ftr" sz="quarter" idx="4"/>
          </p:nvPr>
        </p:nvSpPr>
        <p:spPr>
          <a:xfrm>
            <a:off x="0" y="9378606"/>
            <a:ext cx="2946044" cy="493498"/>
          </a:xfrm>
          <a:prstGeom prst="rect">
            <a:avLst/>
          </a:prstGeom>
        </p:spPr>
        <p:txBody>
          <a:bodyPr vert="horz" lIns="62758" tIns="31379" rIns="62758" bIns="31379" rtlCol="0" anchor="b"/>
          <a:lstStyle>
            <a:lvl1pPr algn="l">
              <a:defRPr sz="800">
                <a:effectLst>
                  <a:outerShdw blurRad="38100" dist="38100" dir="2700000" algn="tl">
                    <a:srgbClr val="000000">
                      <a:alpha val="43137"/>
                    </a:srgbClr>
                  </a:outerShdw>
                </a:effectLst>
              </a:defRPr>
            </a:lvl1pPr>
          </a:lstStyle>
          <a:p>
            <a:pPr>
              <a:defRPr/>
            </a:pPr>
            <a:endParaRPr lang="fr-FR" dirty="0"/>
          </a:p>
        </p:txBody>
      </p:sp>
      <p:sp>
        <p:nvSpPr>
          <p:cNvPr id="7" name="Slide Number Placeholder 6"/>
          <p:cNvSpPr>
            <a:spLocks noGrp="1"/>
          </p:cNvSpPr>
          <p:nvPr>
            <p:ph type="sldNum" sz="quarter" idx="5"/>
          </p:nvPr>
        </p:nvSpPr>
        <p:spPr>
          <a:xfrm>
            <a:off x="3850582" y="9378606"/>
            <a:ext cx="2946044" cy="493498"/>
          </a:xfrm>
          <a:prstGeom prst="rect">
            <a:avLst/>
          </a:prstGeom>
        </p:spPr>
        <p:txBody>
          <a:bodyPr vert="horz" lIns="62758" tIns="31379" rIns="62758" bIns="31379" rtlCol="0" anchor="b"/>
          <a:lstStyle>
            <a:lvl1pPr algn="r">
              <a:defRPr sz="800">
                <a:effectLst>
                  <a:outerShdw blurRad="38100" dist="38100" dir="2700000" algn="tl">
                    <a:srgbClr val="000000">
                      <a:alpha val="43137"/>
                    </a:srgbClr>
                  </a:outerShdw>
                </a:effectLst>
              </a:defRPr>
            </a:lvl1pPr>
          </a:lstStyle>
          <a:p>
            <a:pPr>
              <a:defRPr/>
            </a:pPr>
            <a:fld id="{E32728A1-E99A-429F-9AD6-FB3EA3E0BC3A}" type="slidenum">
              <a:rPr lang="fr-FR"/>
              <a:pPr>
                <a:defRPr/>
              </a:pPr>
              <a:t>‹#›</a:t>
            </a:fld>
            <a:endParaRPr lang="fr-FR" dirty="0"/>
          </a:p>
        </p:txBody>
      </p:sp>
    </p:spTree>
    <p:extLst>
      <p:ext uri="{BB962C8B-B14F-4D97-AF65-F5344CB8AC3E}">
        <p14:creationId xmlns:p14="http://schemas.microsoft.com/office/powerpoint/2010/main" val="224064033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100" kern="1200">
        <a:solidFill>
          <a:schemeClr val="tx1"/>
        </a:solidFill>
        <a:latin typeface="+mn-lt"/>
        <a:ea typeface="+mn-ea"/>
        <a:cs typeface="+mn-cs"/>
      </a:defRPr>
    </a:lvl1pPr>
    <a:lvl2pPr marL="455613" algn="l" rtl="0" eaLnBrk="0" fontAlgn="base" hangingPunct="0">
      <a:spcBef>
        <a:spcPct val="30000"/>
      </a:spcBef>
      <a:spcAft>
        <a:spcPct val="0"/>
      </a:spcAft>
      <a:defRPr sz="1100" kern="1200">
        <a:solidFill>
          <a:schemeClr val="tx1"/>
        </a:solidFill>
        <a:latin typeface="+mn-lt"/>
        <a:ea typeface="+mn-ea"/>
        <a:cs typeface="+mn-cs"/>
      </a:defRPr>
    </a:lvl2pPr>
    <a:lvl3pPr marL="912813" algn="l" rtl="0" eaLnBrk="0" fontAlgn="base" hangingPunct="0">
      <a:spcBef>
        <a:spcPct val="30000"/>
      </a:spcBef>
      <a:spcAft>
        <a:spcPct val="0"/>
      </a:spcAft>
      <a:defRPr sz="1100" kern="1200">
        <a:solidFill>
          <a:schemeClr val="tx1"/>
        </a:solidFill>
        <a:latin typeface="+mn-lt"/>
        <a:ea typeface="+mn-ea"/>
        <a:cs typeface="+mn-cs"/>
      </a:defRPr>
    </a:lvl3pPr>
    <a:lvl4pPr marL="1368425" algn="l" rtl="0" eaLnBrk="0" fontAlgn="base" hangingPunct="0">
      <a:spcBef>
        <a:spcPct val="30000"/>
      </a:spcBef>
      <a:spcAft>
        <a:spcPct val="0"/>
      </a:spcAft>
      <a:defRPr sz="1100" kern="1200">
        <a:solidFill>
          <a:schemeClr val="tx1"/>
        </a:solidFill>
        <a:latin typeface="+mn-lt"/>
        <a:ea typeface="+mn-ea"/>
        <a:cs typeface="+mn-cs"/>
      </a:defRPr>
    </a:lvl4pPr>
    <a:lvl5pPr marL="1827213" algn="l" rtl="0" eaLnBrk="0" fontAlgn="base" hangingPunct="0">
      <a:spcBef>
        <a:spcPct val="30000"/>
      </a:spcBef>
      <a:spcAft>
        <a:spcPct val="0"/>
      </a:spcAft>
      <a:defRPr sz="1100" kern="1200">
        <a:solidFill>
          <a:schemeClr val="tx1"/>
        </a:solidFill>
        <a:latin typeface="+mn-lt"/>
        <a:ea typeface="+mn-ea"/>
        <a:cs typeface="+mn-cs"/>
      </a:defRPr>
    </a:lvl5pPr>
    <a:lvl6pPr marL="2285955" algn="l" defTabSz="914382" rtl="0" eaLnBrk="1" latinLnBrk="0" hangingPunct="1">
      <a:defRPr sz="1100" kern="1200">
        <a:solidFill>
          <a:schemeClr val="tx1"/>
        </a:solidFill>
        <a:latin typeface="+mn-lt"/>
        <a:ea typeface="+mn-ea"/>
        <a:cs typeface="+mn-cs"/>
      </a:defRPr>
    </a:lvl6pPr>
    <a:lvl7pPr marL="2743147" algn="l" defTabSz="914382" rtl="0" eaLnBrk="1" latinLnBrk="0" hangingPunct="1">
      <a:defRPr sz="1100" kern="1200">
        <a:solidFill>
          <a:schemeClr val="tx1"/>
        </a:solidFill>
        <a:latin typeface="+mn-lt"/>
        <a:ea typeface="+mn-ea"/>
        <a:cs typeface="+mn-cs"/>
      </a:defRPr>
    </a:lvl7pPr>
    <a:lvl8pPr marL="3200339" algn="l" defTabSz="914382" rtl="0" eaLnBrk="1" latinLnBrk="0" hangingPunct="1">
      <a:defRPr sz="1100" kern="1200">
        <a:solidFill>
          <a:schemeClr val="tx1"/>
        </a:solidFill>
        <a:latin typeface="+mn-lt"/>
        <a:ea typeface="+mn-ea"/>
        <a:cs typeface="+mn-cs"/>
      </a:defRPr>
    </a:lvl8pPr>
    <a:lvl9pPr marL="3657529" algn="l" defTabSz="914382"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dirty="0"/>
          </a:p>
        </p:txBody>
      </p:sp>
      <p:sp>
        <p:nvSpPr>
          <p:cNvPr id="4" name="Slide Number Placeholder 3"/>
          <p:cNvSpPr>
            <a:spLocks noGrp="1"/>
          </p:cNvSpPr>
          <p:nvPr>
            <p:ph type="sldNum" sz="quarter" idx="5"/>
          </p:nvPr>
        </p:nvSpPr>
        <p:spPr/>
        <p:txBody>
          <a:bodyPr/>
          <a:lstStyle/>
          <a:p>
            <a:pPr>
              <a:defRPr/>
            </a:pPr>
            <a:fld id="{2002714D-7380-4971-BB6B-0AB65E072225}" type="slidenum">
              <a:rPr lang="fr-FR"/>
              <a:pPr>
                <a:defRPr/>
              </a:pPr>
              <a:t>1</a:t>
            </a:fld>
            <a:endParaRPr lang="fr-FR" dirty="0"/>
          </a:p>
        </p:txBody>
      </p:sp>
    </p:spTree>
    <p:extLst>
      <p:ext uri="{BB962C8B-B14F-4D97-AF65-F5344CB8AC3E}">
        <p14:creationId xmlns:p14="http://schemas.microsoft.com/office/powerpoint/2010/main" val="14277444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61491-0F9C-E9DA-A3F7-259271572B25}"/>
              </a:ext>
            </a:extLst>
          </p:cNvPr>
          <p:cNvSpPr>
            <a:spLocks noGrp="1"/>
          </p:cNvSpPr>
          <p:nvPr>
            <p:ph type="ctrTitle"/>
          </p:nvPr>
        </p:nvSpPr>
        <p:spPr>
          <a:xfrm>
            <a:off x="3784997" y="7005935"/>
            <a:ext cx="22709981" cy="14903709"/>
          </a:xfrm>
        </p:spPr>
        <p:txBody>
          <a:bodyPr anchor="b"/>
          <a:lstStyle>
            <a:lvl1pPr algn="ctr">
              <a:defRPr sz="14902"/>
            </a:lvl1pPr>
          </a:lstStyle>
          <a:p>
            <a:r>
              <a:rPr lang="en-GB"/>
              <a:t>Click to edit Master title style</a:t>
            </a:r>
          </a:p>
        </p:txBody>
      </p:sp>
      <p:sp>
        <p:nvSpPr>
          <p:cNvPr id="3" name="Subtitle 2">
            <a:extLst>
              <a:ext uri="{FF2B5EF4-FFF2-40B4-BE49-F238E27FC236}">
                <a16:creationId xmlns:a16="http://schemas.microsoft.com/office/drawing/2014/main" id="{DE57AA5D-0A5D-EA6E-5655-A2D27ED04FCD}"/>
              </a:ext>
            </a:extLst>
          </p:cNvPr>
          <p:cNvSpPr>
            <a:spLocks noGrp="1"/>
          </p:cNvSpPr>
          <p:nvPr>
            <p:ph type="subTitle" idx="1"/>
          </p:nvPr>
        </p:nvSpPr>
        <p:spPr>
          <a:xfrm>
            <a:off x="3784997" y="22484388"/>
            <a:ext cx="22709981" cy="10335481"/>
          </a:xfrm>
        </p:spPr>
        <p:txBody>
          <a:bodyPr/>
          <a:lstStyle>
            <a:lvl1pPr marL="0" indent="0" algn="ctr">
              <a:buNone/>
              <a:defRPr sz="5961"/>
            </a:lvl1pPr>
            <a:lvl2pPr marL="1135502" indent="0" algn="ctr">
              <a:buNone/>
              <a:defRPr sz="4967"/>
            </a:lvl2pPr>
            <a:lvl3pPr marL="2271004" indent="0" algn="ctr">
              <a:buNone/>
              <a:defRPr sz="4470"/>
            </a:lvl3pPr>
            <a:lvl4pPr marL="3406506" indent="0" algn="ctr">
              <a:buNone/>
              <a:defRPr sz="3974"/>
            </a:lvl4pPr>
            <a:lvl5pPr marL="4542008" indent="0" algn="ctr">
              <a:buNone/>
              <a:defRPr sz="3974"/>
            </a:lvl5pPr>
            <a:lvl6pPr marL="5677510" indent="0" algn="ctr">
              <a:buNone/>
              <a:defRPr sz="3974"/>
            </a:lvl6pPr>
            <a:lvl7pPr marL="6813012" indent="0" algn="ctr">
              <a:buNone/>
              <a:defRPr sz="3974"/>
            </a:lvl7pPr>
            <a:lvl8pPr marL="7948513" indent="0" algn="ctr">
              <a:buNone/>
              <a:defRPr sz="3974"/>
            </a:lvl8pPr>
            <a:lvl9pPr marL="9084015" indent="0" algn="ctr">
              <a:buNone/>
              <a:defRPr sz="3974"/>
            </a:lvl9pPr>
          </a:lstStyle>
          <a:p>
            <a:r>
              <a:rPr lang="en-GB"/>
              <a:t>Click to edit Master subtitle style</a:t>
            </a:r>
          </a:p>
        </p:txBody>
      </p:sp>
      <p:sp>
        <p:nvSpPr>
          <p:cNvPr id="4" name="Date Placeholder 3">
            <a:extLst>
              <a:ext uri="{FF2B5EF4-FFF2-40B4-BE49-F238E27FC236}">
                <a16:creationId xmlns:a16="http://schemas.microsoft.com/office/drawing/2014/main" id="{FBB14634-0011-FABF-75AD-6270FDEFD7DC}"/>
              </a:ext>
            </a:extLst>
          </p:cNvPr>
          <p:cNvSpPr>
            <a:spLocks noGrp="1"/>
          </p:cNvSpPr>
          <p:nvPr>
            <p:ph type="dt" sz="half" idx="10"/>
          </p:nvPr>
        </p:nvSpPr>
        <p:spPr/>
        <p:txBody>
          <a:bodyPr/>
          <a:lstStyle/>
          <a:p>
            <a:pPr>
              <a:defRPr/>
            </a:pPr>
            <a:endParaRPr lang="fr-FR" dirty="0"/>
          </a:p>
        </p:txBody>
      </p:sp>
      <p:sp>
        <p:nvSpPr>
          <p:cNvPr id="5" name="Footer Placeholder 4">
            <a:extLst>
              <a:ext uri="{FF2B5EF4-FFF2-40B4-BE49-F238E27FC236}">
                <a16:creationId xmlns:a16="http://schemas.microsoft.com/office/drawing/2014/main" id="{9F9E3A31-9AEA-9A09-0D96-5D1B9D9AB9E8}"/>
              </a:ext>
            </a:extLst>
          </p:cNvPr>
          <p:cNvSpPr>
            <a:spLocks noGrp="1"/>
          </p:cNvSpPr>
          <p:nvPr>
            <p:ph type="ftr" sz="quarter" idx="11"/>
          </p:nvPr>
        </p:nvSpPr>
        <p:spPr/>
        <p:txBody>
          <a:bodyPr/>
          <a:lstStyle/>
          <a:p>
            <a:pPr>
              <a:defRPr/>
            </a:pPr>
            <a:endParaRPr lang="fr-FR" dirty="0"/>
          </a:p>
        </p:txBody>
      </p:sp>
      <p:sp>
        <p:nvSpPr>
          <p:cNvPr id="6" name="Slide Number Placeholder 5">
            <a:extLst>
              <a:ext uri="{FF2B5EF4-FFF2-40B4-BE49-F238E27FC236}">
                <a16:creationId xmlns:a16="http://schemas.microsoft.com/office/drawing/2014/main" id="{57CA3C0D-8CF7-87F7-FB15-9B3AACC2F61F}"/>
              </a:ext>
            </a:extLst>
          </p:cNvPr>
          <p:cNvSpPr>
            <a:spLocks noGrp="1"/>
          </p:cNvSpPr>
          <p:nvPr>
            <p:ph type="sldNum" sz="quarter" idx="12"/>
          </p:nvPr>
        </p:nvSpPr>
        <p:spPr/>
        <p:txBody>
          <a:bodyPr/>
          <a:lstStyle/>
          <a:p>
            <a:pPr>
              <a:defRPr/>
            </a:pPr>
            <a:fld id="{7B1576F1-5332-40B3-925A-9D34AEFE836D}" type="slidenum">
              <a:rPr lang="fr-FR" smtClean="0"/>
              <a:pPr>
                <a:defRPr/>
              </a:pPr>
              <a:t>‹#›</a:t>
            </a:fld>
            <a:endParaRPr lang="fr-FR" dirty="0"/>
          </a:p>
        </p:txBody>
      </p:sp>
    </p:spTree>
    <p:extLst>
      <p:ext uri="{BB962C8B-B14F-4D97-AF65-F5344CB8AC3E}">
        <p14:creationId xmlns:p14="http://schemas.microsoft.com/office/powerpoint/2010/main" val="39076577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507F34-92CC-12DD-52CD-58562BAEA3E4}"/>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5F29F443-80FE-2C4E-DC34-2A71DAD8EDE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0B7FC96-14C2-F92E-2DDA-0007320EBD55}"/>
              </a:ext>
            </a:extLst>
          </p:cNvPr>
          <p:cNvSpPr>
            <a:spLocks noGrp="1"/>
          </p:cNvSpPr>
          <p:nvPr>
            <p:ph type="dt" sz="half" idx="10"/>
          </p:nvPr>
        </p:nvSpPr>
        <p:spPr/>
        <p:txBody>
          <a:bodyPr/>
          <a:lstStyle/>
          <a:p>
            <a:pPr>
              <a:defRPr/>
            </a:pPr>
            <a:endParaRPr lang="fr-FR" dirty="0"/>
          </a:p>
        </p:txBody>
      </p:sp>
      <p:sp>
        <p:nvSpPr>
          <p:cNvPr id="5" name="Footer Placeholder 4">
            <a:extLst>
              <a:ext uri="{FF2B5EF4-FFF2-40B4-BE49-F238E27FC236}">
                <a16:creationId xmlns:a16="http://schemas.microsoft.com/office/drawing/2014/main" id="{D0F4260D-07FA-83F4-E873-30EAA5156AAA}"/>
              </a:ext>
            </a:extLst>
          </p:cNvPr>
          <p:cNvSpPr>
            <a:spLocks noGrp="1"/>
          </p:cNvSpPr>
          <p:nvPr>
            <p:ph type="ftr" sz="quarter" idx="11"/>
          </p:nvPr>
        </p:nvSpPr>
        <p:spPr/>
        <p:txBody>
          <a:bodyPr/>
          <a:lstStyle/>
          <a:p>
            <a:pPr>
              <a:defRPr/>
            </a:pPr>
            <a:endParaRPr lang="fr-FR" dirty="0"/>
          </a:p>
        </p:txBody>
      </p:sp>
      <p:sp>
        <p:nvSpPr>
          <p:cNvPr id="6" name="Slide Number Placeholder 5">
            <a:extLst>
              <a:ext uri="{FF2B5EF4-FFF2-40B4-BE49-F238E27FC236}">
                <a16:creationId xmlns:a16="http://schemas.microsoft.com/office/drawing/2014/main" id="{62A98478-8372-895A-70EA-B76EBE682682}"/>
              </a:ext>
            </a:extLst>
          </p:cNvPr>
          <p:cNvSpPr>
            <a:spLocks noGrp="1"/>
          </p:cNvSpPr>
          <p:nvPr>
            <p:ph type="sldNum" sz="quarter" idx="12"/>
          </p:nvPr>
        </p:nvSpPr>
        <p:spPr/>
        <p:txBody>
          <a:bodyPr/>
          <a:lstStyle/>
          <a:p>
            <a:pPr>
              <a:defRPr/>
            </a:pPr>
            <a:fld id="{AE34C1D9-6B25-4DE7-992F-2BCDFC44678A}" type="slidenum">
              <a:rPr lang="fr-FR" smtClean="0"/>
              <a:pPr>
                <a:defRPr/>
              </a:pPr>
              <a:t>‹#›</a:t>
            </a:fld>
            <a:endParaRPr lang="fr-FR" dirty="0"/>
          </a:p>
        </p:txBody>
      </p:sp>
    </p:spTree>
    <p:extLst>
      <p:ext uri="{BB962C8B-B14F-4D97-AF65-F5344CB8AC3E}">
        <p14:creationId xmlns:p14="http://schemas.microsoft.com/office/powerpoint/2010/main" val="810440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8CD56DB-B781-5F29-C847-870B262DD674}"/>
              </a:ext>
            </a:extLst>
          </p:cNvPr>
          <p:cNvSpPr>
            <a:spLocks noGrp="1"/>
          </p:cNvSpPr>
          <p:nvPr>
            <p:ph type="title" orient="vert"/>
          </p:nvPr>
        </p:nvSpPr>
        <p:spPr>
          <a:xfrm>
            <a:off x="21669107" y="2279158"/>
            <a:ext cx="6529120" cy="36278246"/>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9084D7CF-3FA7-4E2E-F1B6-549A320602B4}"/>
              </a:ext>
            </a:extLst>
          </p:cNvPr>
          <p:cNvSpPr>
            <a:spLocks noGrp="1"/>
          </p:cNvSpPr>
          <p:nvPr>
            <p:ph type="body" orient="vert" idx="1"/>
          </p:nvPr>
        </p:nvSpPr>
        <p:spPr>
          <a:xfrm>
            <a:off x="2081748" y="2279158"/>
            <a:ext cx="19208859" cy="36278246"/>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594A528-BD6C-B2D3-27A0-A3D1A056677D}"/>
              </a:ext>
            </a:extLst>
          </p:cNvPr>
          <p:cNvSpPr>
            <a:spLocks noGrp="1"/>
          </p:cNvSpPr>
          <p:nvPr>
            <p:ph type="dt" sz="half" idx="10"/>
          </p:nvPr>
        </p:nvSpPr>
        <p:spPr/>
        <p:txBody>
          <a:bodyPr/>
          <a:lstStyle/>
          <a:p>
            <a:pPr>
              <a:defRPr/>
            </a:pPr>
            <a:endParaRPr lang="fr-FR" dirty="0"/>
          </a:p>
        </p:txBody>
      </p:sp>
      <p:sp>
        <p:nvSpPr>
          <p:cNvPr id="5" name="Footer Placeholder 4">
            <a:extLst>
              <a:ext uri="{FF2B5EF4-FFF2-40B4-BE49-F238E27FC236}">
                <a16:creationId xmlns:a16="http://schemas.microsoft.com/office/drawing/2014/main" id="{26F92510-55F7-7A3F-6B4A-5B45D5BCA9F2}"/>
              </a:ext>
            </a:extLst>
          </p:cNvPr>
          <p:cNvSpPr>
            <a:spLocks noGrp="1"/>
          </p:cNvSpPr>
          <p:nvPr>
            <p:ph type="ftr" sz="quarter" idx="11"/>
          </p:nvPr>
        </p:nvSpPr>
        <p:spPr/>
        <p:txBody>
          <a:bodyPr/>
          <a:lstStyle/>
          <a:p>
            <a:pPr>
              <a:defRPr/>
            </a:pPr>
            <a:endParaRPr lang="fr-FR" dirty="0"/>
          </a:p>
        </p:txBody>
      </p:sp>
      <p:sp>
        <p:nvSpPr>
          <p:cNvPr id="6" name="Slide Number Placeholder 5">
            <a:extLst>
              <a:ext uri="{FF2B5EF4-FFF2-40B4-BE49-F238E27FC236}">
                <a16:creationId xmlns:a16="http://schemas.microsoft.com/office/drawing/2014/main" id="{4573AACD-F414-BEF6-145B-9D47267058AD}"/>
              </a:ext>
            </a:extLst>
          </p:cNvPr>
          <p:cNvSpPr>
            <a:spLocks noGrp="1"/>
          </p:cNvSpPr>
          <p:nvPr>
            <p:ph type="sldNum" sz="quarter" idx="12"/>
          </p:nvPr>
        </p:nvSpPr>
        <p:spPr/>
        <p:txBody>
          <a:bodyPr/>
          <a:lstStyle/>
          <a:p>
            <a:pPr>
              <a:defRPr/>
            </a:pPr>
            <a:fld id="{A3F19DBB-B8BB-49E8-AC27-B6F9DAE9B035}" type="slidenum">
              <a:rPr lang="fr-FR" smtClean="0"/>
              <a:pPr>
                <a:defRPr/>
              </a:pPr>
              <a:t>‹#›</a:t>
            </a:fld>
            <a:endParaRPr lang="fr-FR" dirty="0"/>
          </a:p>
        </p:txBody>
      </p:sp>
    </p:spTree>
    <p:extLst>
      <p:ext uri="{BB962C8B-B14F-4D97-AF65-F5344CB8AC3E}">
        <p14:creationId xmlns:p14="http://schemas.microsoft.com/office/powerpoint/2010/main" val="3662360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C52785-49F4-E150-8877-B65D808963DC}"/>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5C568CD-D0D3-3821-AE0B-963D939ACEB1}"/>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2BF8B3D1-C388-AF1F-1297-7F86BD620A10}"/>
              </a:ext>
            </a:extLst>
          </p:cNvPr>
          <p:cNvSpPr>
            <a:spLocks noGrp="1"/>
          </p:cNvSpPr>
          <p:nvPr>
            <p:ph type="dt" sz="half" idx="10"/>
          </p:nvPr>
        </p:nvSpPr>
        <p:spPr/>
        <p:txBody>
          <a:bodyPr/>
          <a:lstStyle/>
          <a:p>
            <a:pPr>
              <a:defRPr/>
            </a:pPr>
            <a:endParaRPr lang="fr-FR" dirty="0"/>
          </a:p>
        </p:txBody>
      </p:sp>
      <p:sp>
        <p:nvSpPr>
          <p:cNvPr id="5" name="Footer Placeholder 4">
            <a:extLst>
              <a:ext uri="{FF2B5EF4-FFF2-40B4-BE49-F238E27FC236}">
                <a16:creationId xmlns:a16="http://schemas.microsoft.com/office/drawing/2014/main" id="{1E02F092-5FCB-36D4-D200-2CF64B5F5E86}"/>
              </a:ext>
            </a:extLst>
          </p:cNvPr>
          <p:cNvSpPr>
            <a:spLocks noGrp="1"/>
          </p:cNvSpPr>
          <p:nvPr>
            <p:ph type="ftr" sz="quarter" idx="11"/>
          </p:nvPr>
        </p:nvSpPr>
        <p:spPr/>
        <p:txBody>
          <a:bodyPr/>
          <a:lstStyle/>
          <a:p>
            <a:pPr>
              <a:defRPr/>
            </a:pPr>
            <a:endParaRPr lang="fr-FR" dirty="0"/>
          </a:p>
        </p:txBody>
      </p:sp>
      <p:sp>
        <p:nvSpPr>
          <p:cNvPr id="6" name="Slide Number Placeholder 5">
            <a:extLst>
              <a:ext uri="{FF2B5EF4-FFF2-40B4-BE49-F238E27FC236}">
                <a16:creationId xmlns:a16="http://schemas.microsoft.com/office/drawing/2014/main" id="{EDA3B64B-ABDE-CF10-2CA3-78EA2F6D7AEB}"/>
              </a:ext>
            </a:extLst>
          </p:cNvPr>
          <p:cNvSpPr>
            <a:spLocks noGrp="1"/>
          </p:cNvSpPr>
          <p:nvPr>
            <p:ph type="sldNum" sz="quarter" idx="12"/>
          </p:nvPr>
        </p:nvSpPr>
        <p:spPr/>
        <p:txBody>
          <a:bodyPr/>
          <a:lstStyle/>
          <a:p>
            <a:pPr>
              <a:defRPr/>
            </a:pPr>
            <a:fld id="{0FF654FD-7901-4061-B4A5-AA2813FF337C}" type="slidenum">
              <a:rPr lang="fr-FR" smtClean="0"/>
              <a:pPr>
                <a:defRPr/>
              </a:pPr>
              <a:t>‹#›</a:t>
            </a:fld>
            <a:endParaRPr lang="fr-FR" dirty="0"/>
          </a:p>
        </p:txBody>
      </p:sp>
    </p:spTree>
    <p:extLst>
      <p:ext uri="{BB962C8B-B14F-4D97-AF65-F5344CB8AC3E}">
        <p14:creationId xmlns:p14="http://schemas.microsoft.com/office/powerpoint/2010/main" val="1075575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D2AC8-DD76-990E-8C25-E19A45C06F1C}"/>
              </a:ext>
            </a:extLst>
          </p:cNvPr>
          <p:cNvSpPr>
            <a:spLocks noGrp="1"/>
          </p:cNvSpPr>
          <p:nvPr>
            <p:ph type="title"/>
          </p:nvPr>
        </p:nvSpPr>
        <p:spPr>
          <a:xfrm>
            <a:off x="2065978" y="10672409"/>
            <a:ext cx="26116478" cy="17807154"/>
          </a:xfrm>
        </p:spPr>
        <p:txBody>
          <a:bodyPr anchor="b"/>
          <a:lstStyle>
            <a:lvl1pPr>
              <a:defRPr sz="14902"/>
            </a:lvl1pPr>
          </a:lstStyle>
          <a:p>
            <a:r>
              <a:rPr lang="en-GB"/>
              <a:t>Click to edit Master title style</a:t>
            </a:r>
          </a:p>
        </p:txBody>
      </p:sp>
      <p:sp>
        <p:nvSpPr>
          <p:cNvPr id="3" name="Text Placeholder 2">
            <a:extLst>
              <a:ext uri="{FF2B5EF4-FFF2-40B4-BE49-F238E27FC236}">
                <a16:creationId xmlns:a16="http://schemas.microsoft.com/office/drawing/2014/main" id="{55BC0456-04C8-28BA-A46C-7AD819AB5F72}"/>
              </a:ext>
            </a:extLst>
          </p:cNvPr>
          <p:cNvSpPr>
            <a:spLocks noGrp="1"/>
          </p:cNvSpPr>
          <p:nvPr>
            <p:ph type="body" idx="1"/>
          </p:nvPr>
        </p:nvSpPr>
        <p:spPr>
          <a:xfrm>
            <a:off x="2065978" y="28648026"/>
            <a:ext cx="26116478" cy="9364362"/>
          </a:xfrm>
        </p:spPr>
        <p:txBody>
          <a:bodyPr/>
          <a:lstStyle>
            <a:lvl1pPr marL="0" indent="0">
              <a:buNone/>
              <a:defRPr sz="5961">
                <a:solidFill>
                  <a:schemeClr val="tx1">
                    <a:tint val="82000"/>
                  </a:schemeClr>
                </a:solidFill>
              </a:defRPr>
            </a:lvl1pPr>
            <a:lvl2pPr marL="1135502" indent="0">
              <a:buNone/>
              <a:defRPr sz="4967">
                <a:solidFill>
                  <a:schemeClr val="tx1">
                    <a:tint val="82000"/>
                  </a:schemeClr>
                </a:solidFill>
              </a:defRPr>
            </a:lvl2pPr>
            <a:lvl3pPr marL="2271004" indent="0">
              <a:buNone/>
              <a:defRPr sz="4470">
                <a:solidFill>
                  <a:schemeClr val="tx1">
                    <a:tint val="82000"/>
                  </a:schemeClr>
                </a:solidFill>
              </a:defRPr>
            </a:lvl3pPr>
            <a:lvl4pPr marL="3406506" indent="0">
              <a:buNone/>
              <a:defRPr sz="3974">
                <a:solidFill>
                  <a:schemeClr val="tx1">
                    <a:tint val="82000"/>
                  </a:schemeClr>
                </a:solidFill>
              </a:defRPr>
            </a:lvl4pPr>
            <a:lvl5pPr marL="4542008" indent="0">
              <a:buNone/>
              <a:defRPr sz="3974">
                <a:solidFill>
                  <a:schemeClr val="tx1">
                    <a:tint val="82000"/>
                  </a:schemeClr>
                </a:solidFill>
              </a:defRPr>
            </a:lvl5pPr>
            <a:lvl6pPr marL="5677510" indent="0">
              <a:buNone/>
              <a:defRPr sz="3974">
                <a:solidFill>
                  <a:schemeClr val="tx1">
                    <a:tint val="82000"/>
                  </a:schemeClr>
                </a:solidFill>
              </a:defRPr>
            </a:lvl6pPr>
            <a:lvl7pPr marL="6813012" indent="0">
              <a:buNone/>
              <a:defRPr sz="3974">
                <a:solidFill>
                  <a:schemeClr val="tx1">
                    <a:tint val="82000"/>
                  </a:schemeClr>
                </a:solidFill>
              </a:defRPr>
            </a:lvl7pPr>
            <a:lvl8pPr marL="7948513" indent="0">
              <a:buNone/>
              <a:defRPr sz="3974">
                <a:solidFill>
                  <a:schemeClr val="tx1">
                    <a:tint val="82000"/>
                  </a:schemeClr>
                </a:solidFill>
              </a:defRPr>
            </a:lvl8pPr>
            <a:lvl9pPr marL="9084015" indent="0">
              <a:buNone/>
              <a:defRPr sz="3974">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91D18CFD-0BCC-17D2-476B-840FD14C5677}"/>
              </a:ext>
            </a:extLst>
          </p:cNvPr>
          <p:cNvSpPr>
            <a:spLocks noGrp="1"/>
          </p:cNvSpPr>
          <p:nvPr>
            <p:ph type="dt" sz="half" idx="10"/>
          </p:nvPr>
        </p:nvSpPr>
        <p:spPr/>
        <p:txBody>
          <a:bodyPr/>
          <a:lstStyle/>
          <a:p>
            <a:pPr>
              <a:defRPr/>
            </a:pPr>
            <a:endParaRPr lang="fr-FR" dirty="0"/>
          </a:p>
        </p:txBody>
      </p:sp>
      <p:sp>
        <p:nvSpPr>
          <p:cNvPr id="5" name="Footer Placeholder 4">
            <a:extLst>
              <a:ext uri="{FF2B5EF4-FFF2-40B4-BE49-F238E27FC236}">
                <a16:creationId xmlns:a16="http://schemas.microsoft.com/office/drawing/2014/main" id="{B3C76335-3CE1-C46D-12C8-433C6134E551}"/>
              </a:ext>
            </a:extLst>
          </p:cNvPr>
          <p:cNvSpPr>
            <a:spLocks noGrp="1"/>
          </p:cNvSpPr>
          <p:nvPr>
            <p:ph type="ftr" sz="quarter" idx="11"/>
          </p:nvPr>
        </p:nvSpPr>
        <p:spPr/>
        <p:txBody>
          <a:bodyPr/>
          <a:lstStyle/>
          <a:p>
            <a:pPr>
              <a:defRPr/>
            </a:pPr>
            <a:endParaRPr lang="fr-FR" dirty="0"/>
          </a:p>
        </p:txBody>
      </p:sp>
      <p:sp>
        <p:nvSpPr>
          <p:cNvPr id="6" name="Slide Number Placeholder 5">
            <a:extLst>
              <a:ext uri="{FF2B5EF4-FFF2-40B4-BE49-F238E27FC236}">
                <a16:creationId xmlns:a16="http://schemas.microsoft.com/office/drawing/2014/main" id="{24A5CD08-EBDF-5E9D-069A-7D6B85848B0E}"/>
              </a:ext>
            </a:extLst>
          </p:cNvPr>
          <p:cNvSpPr>
            <a:spLocks noGrp="1"/>
          </p:cNvSpPr>
          <p:nvPr>
            <p:ph type="sldNum" sz="quarter" idx="12"/>
          </p:nvPr>
        </p:nvSpPr>
        <p:spPr/>
        <p:txBody>
          <a:bodyPr/>
          <a:lstStyle/>
          <a:p>
            <a:pPr>
              <a:defRPr/>
            </a:pPr>
            <a:fld id="{ADC5CDFA-1AA8-4AFB-A92D-AA2CF2955F24}" type="slidenum">
              <a:rPr lang="fr-FR" smtClean="0"/>
              <a:pPr>
                <a:defRPr/>
              </a:pPr>
              <a:t>‹#›</a:t>
            </a:fld>
            <a:endParaRPr lang="fr-FR" dirty="0"/>
          </a:p>
        </p:txBody>
      </p:sp>
    </p:spTree>
    <p:extLst>
      <p:ext uri="{BB962C8B-B14F-4D97-AF65-F5344CB8AC3E}">
        <p14:creationId xmlns:p14="http://schemas.microsoft.com/office/powerpoint/2010/main" val="11566937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277EB8-B948-24A3-5DD7-3A5EE1E4282E}"/>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BE10A62-3903-0034-9EF8-B11623759A14}"/>
              </a:ext>
            </a:extLst>
          </p:cNvPr>
          <p:cNvSpPr>
            <a:spLocks noGrp="1"/>
          </p:cNvSpPr>
          <p:nvPr>
            <p:ph sz="half" idx="1"/>
          </p:nvPr>
        </p:nvSpPr>
        <p:spPr>
          <a:xfrm>
            <a:off x="2081748" y="11395788"/>
            <a:ext cx="12868989" cy="2716161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C34DBC46-3CB5-F909-7D13-7571BD306772}"/>
              </a:ext>
            </a:extLst>
          </p:cNvPr>
          <p:cNvSpPr>
            <a:spLocks noGrp="1"/>
          </p:cNvSpPr>
          <p:nvPr>
            <p:ph sz="half" idx="2"/>
          </p:nvPr>
        </p:nvSpPr>
        <p:spPr>
          <a:xfrm>
            <a:off x="15329238" y="11395788"/>
            <a:ext cx="12868989" cy="2716161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049E40E0-24AB-AF11-FF8A-BDB8BA1C38D7}"/>
              </a:ext>
            </a:extLst>
          </p:cNvPr>
          <p:cNvSpPr>
            <a:spLocks noGrp="1"/>
          </p:cNvSpPr>
          <p:nvPr>
            <p:ph type="dt" sz="half" idx="10"/>
          </p:nvPr>
        </p:nvSpPr>
        <p:spPr/>
        <p:txBody>
          <a:bodyPr/>
          <a:lstStyle/>
          <a:p>
            <a:pPr>
              <a:defRPr/>
            </a:pPr>
            <a:endParaRPr lang="fr-FR" dirty="0"/>
          </a:p>
        </p:txBody>
      </p:sp>
      <p:sp>
        <p:nvSpPr>
          <p:cNvPr id="6" name="Footer Placeholder 5">
            <a:extLst>
              <a:ext uri="{FF2B5EF4-FFF2-40B4-BE49-F238E27FC236}">
                <a16:creationId xmlns:a16="http://schemas.microsoft.com/office/drawing/2014/main" id="{2AC050A6-2C5C-5434-0090-8D9652437648}"/>
              </a:ext>
            </a:extLst>
          </p:cNvPr>
          <p:cNvSpPr>
            <a:spLocks noGrp="1"/>
          </p:cNvSpPr>
          <p:nvPr>
            <p:ph type="ftr" sz="quarter" idx="11"/>
          </p:nvPr>
        </p:nvSpPr>
        <p:spPr/>
        <p:txBody>
          <a:bodyPr/>
          <a:lstStyle/>
          <a:p>
            <a:pPr>
              <a:defRPr/>
            </a:pPr>
            <a:endParaRPr lang="fr-FR" dirty="0"/>
          </a:p>
        </p:txBody>
      </p:sp>
      <p:sp>
        <p:nvSpPr>
          <p:cNvPr id="7" name="Slide Number Placeholder 6">
            <a:extLst>
              <a:ext uri="{FF2B5EF4-FFF2-40B4-BE49-F238E27FC236}">
                <a16:creationId xmlns:a16="http://schemas.microsoft.com/office/drawing/2014/main" id="{E66095F2-3B88-9B83-38B0-F66E661D06D7}"/>
              </a:ext>
            </a:extLst>
          </p:cNvPr>
          <p:cNvSpPr>
            <a:spLocks noGrp="1"/>
          </p:cNvSpPr>
          <p:nvPr>
            <p:ph type="sldNum" sz="quarter" idx="12"/>
          </p:nvPr>
        </p:nvSpPr>
        <p:spPr/>
        <p:txBody>
          <a:bodyPr/>
          <a:lstStyle/>
          <a:p>
            <a:pPr>
              <a:defRPr/>
            </a:pPr>
            <a:fld id="{6EA15B6D-56CA-4F42-AE18-A57790B330F2}" type="slidenum">
              <a:rPr lang="fr-FR" smtClean="0"/>
              <a:pPr>
                <a:defRPr/>
              </a:pPr>
              <a:t>‹#›</a:t>
            </a:fld>
            <a:endParaRPr lang="fr-FR" dirty="0"/>
          </a:p>
        </p:txBody>
      </p:sp>
    </p:spTree>
    <p:extLst>
      <p:ext uri="{BB962C8B-B14F-4D97-AF65-F5344CB8AC3E}">
        <p14:creationId xmlns:p14="http://schemas.microsoft.com/office/powerpoint/2010/main" val="25668017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ED092D-9DCC-0DA4-80D0-9B68199479F1}"/>
              </a:ext>
            </a:extLst>
          </p:cNvPr>
          <p:cNvSpPr>
            <a:spLocks noGrp="1"/>
          </p:cNvSpPr>
          <p:nvPr>
            <p:ph type="title"/>
          </p:nvPr>
        </p:nvSpPr>
        <p:spPr>
          <a:xfrm>
            <a:off x="2085692" y="2279161"/>
            <a:ext cx="26116478" cy="8274336"/>
          </a:xfrm>
        </p:spPr>
        <p:txBody>
          <a:bodyPr/>
          <a:lstStyle/>
          <a:p>
            <a:r>
              <a:rPr lang="en-GB"/>
              <a:t>Click to edit Master title style</a:t>
            </a:r>
          </a:p>
        </p:txBody>
      </p:sp>
      <p:sp>
        <p:nvSpPr>
          <p:cNvPr id="3" name="Text Placeholder 2">
            <a:extLst>
              <a:ext uri="{FF2B5EF4-FFF2-40B4-BE49-F238E27FC236}">
                <a16:creationId xmlns:a16="http://schemas.microsoft.com/office/drawing/2014/main" id="{56FE09E7-2C23-A84E-8AED-E84A0CDC9696}"/>
              </a:ext>
            </a:extLst>
          </p:cNvPr>
          <p:cNvSpPr>
            <a:spLocks noGrp="1"/>
          </p:cNvSpPr>
          <p:nvPr>
            <p:ph type="body" idx="1"/>
          </p:nvPr>
        </p:nvSpPr>
        <p:spPr>
          <a:xfrm>
            <a:off x="2085693" y="10494037"/>
            <a:ext cx="12809848" cy="5142966"/>
          </a:xfrm>
        </p:spPr>
        <p:txBody>
          <a:bodyPr anchor="b"/>
          <a:lstStyle>
            <a:lvl1pPr marL="0" indent="0">
              <a:buNone/>
              <a:defRPr sz="5961" b="1"/>
            </a:lvl1pPr>
            <a:lvl2pPr marL="1135502" indent="0">
              <a:buNone/>
              <a:defRPr sz="4967" b="1"/>
            </a:lvl2pPr>
            <a:lvl3pPr marL="2271004" indent="0">
              <a:buNone/>
              <a:defRPr sz="4470" b="1"/>
            </a:lvl3pPr>
            <a:lvl4pPr marL="3406506" indent="0">
              <a:buNone/>
              <a:defRPr sz="3974" b="1"/>
            </a:lvl4pPr>
            <a:lvl5pPr marL="4542008" indent="0">
              <a:buNone/>
              <a:defRPr sz="3974" b="1"/>
            </a:lvl5pPr>
            <a:lvl6pPr marL="5677510" indent="0">
              <a:buNone/>
              <a:defRPr sz="3974" b="1"/>
            </a:lvl6pPr>
            <a:lvl7pPr marL="6813012" indent="0">
              <a:buNone/>
              <a:defRPr sz="3974" b="1"/>
            </a:lvl7pPr>
            <a:lvl8pPr marL="7948513" indent="0">
              <a:buNone/>
              <a:defRPr sz="3974" b="1"/>
            </a:lvl8pPr>
            <a:lvl9pPr marL="9084015" indent="0">
              <a:buNone/>
              <a:defRPr sz="3974" b="1"/>
            </a:lvl9pPr>
          </a:lstStyle>
          <a:p>
            <a:pPr lvl="0"/>
            <a:r>
              <a:rPr lang="en-GB"/>
              <a:t>Click to edit Master text styles</a:t>
            </a:r>
          </a:p>
        </p:txBody>
      </p:sp>
      <p:sp>
        <p:nvSpPr>
          <p:cNvPr id="4" name="Content Placeholder 3">
            <a:extLst>
              <a:ext uri="{FF2B5EF4-FFF2-40B4-BE49-F238E27FC236}">
                <a16:creationId xmlns:a16="http://schemas.microsoft.com/office/drawing/2014/main" id="{4E56B50B-A23C-9D7A-F06D-5FF90CE63B4D}"/>
              </a:ext>
            </a:extLst>
          </p:cNvPr>
          <p:cNvSpPr>
            <a:spLocks noGrp="1"/>
          </p:cNvSpPr>
          <p:nvPr>
            <p:ph sz="half" idx="2"/>
          </p:nvPr>
        </p:nvSpPr>
        <p:spPr>
          <a:xfrm>
            <a:off x="2085693" y="15637003"/>
            <a:ext cx="12809848" cy="2299967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93EC00F0-DE61-02C8-58E3-7031E14A473E}"/>
              </a:ext>
            </a:extLst>
          </p:cNvPr>
          <p:cNvSpPr>
            <a:spLocks noGrp="1"/>
          </p:cNvSpPr>
          <p:nvPr>
            <p:ph type="body" sz="quarter" idx="3"/>
          </p:nvPr>
        </p:nvSpPr>
        <p:spPr>
          <a:xfrm>
            <a:off x="15329238" y="10494037"/>
            <a:ext cx="12872933" cy="5142966"/>
          </a:xfrm>
        </p:spPr>
        <p:txBody>
          <a:bodyPr anchor="b"/>
          <a:lstStyle>
            <a:lvl1pPr marL="0" indent="0">
              <a:buNone/>
              <a:defRPr sz="5961" b="1"/>
            </a:lvl1pPr>
            <a:lvl2pPr marL="1135502" indent="0">
              <a:buNone/>
              <a:defRPr sz="4967" b="1"/>
            </a:lvl2pPr>
            <a:lvl3pPr marL="2271004" indent="0">
              <a:buNone/>
              <a:defRPr sz="4470" b="1"/>
            </a:lvl3pPr>
            <a:lvl4pPr marL="3406506" indent="0">
              <a:buNone/>
              <a:defRPr sz="3974" b="1"/>
            </a:lvl4pPr>
            <a:lvl5pPr marL="4542008" indent="0">
              <a:buNone/>
              <a:defRPr sz="3974" b="1"/>
            </a:lvl5pPr>
            <a:lvl6pPr marL="5677510" indent="0">
              <a:buNone/>
              <a:defRPr sz="3974" b="1"/>
            </a:lvl6pPr>
            <a:lvl7pPr marL="6813012" indent="0">
              <a:buNone/>
              <a:defRPr sz="3974" b="1"/>
            </a:lvl7pPr>
            <a:lvl8pPr marL="7948513" indent="0">
              <a:buNone/>
              <a:defRPr sz="3974" b="1"/>
            </a:lvl8pPr>
            <a:lvl9pPr marL="9084015" indent="0">
              <a:buNone/>
              <a:defRPr sz="3974" b="1"/>
            </a:lvl9pPr>
          </a:lstStyle>
          <a:p>
            <a:pPr lvl="0"/>
            <a:r>
              <a:rPr lang="en-GB"/>
              <a:t>Click to edit Master text styles</a:t>
            </a:r>
          </a:p>
        </p:txBody>
      </p:sp>
      <p:sp>
        <p:nvSpPr>
          <p:cNvPr id="6" name="Content Placeholder 5">
            <a:extLst>
              <a:ext uri="{FF2B5EF4-FFF2-40B4-BE49-F238E27FC236}">
                <a16:creationId xmlns:a16="http://schemas.microsoft.com/office/drawing/2014/main" id="{44D46671-A4E4-7B33-CA52-AFCAABD23CA3}"/>
              </a:ext>
            </a:extLst>
          </p:cNvPr>
          <p:cNvSpPr>
            <a:spLocks noGrp="1"/>
          </p:cNvSpPr>
          <p:nvPr>
            <p:ph sz="quarter" idx="4"/>
          </p:nvPr>
        </p:nvSpPr>
        <p:spPr>
          <a:xfrm>
            <a:off x="15329238" y="15637003"/>
            <a:ext cx="12872933" cy="2299967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002E3DF7-1FFE-94B9-690D-B1B37DE8438A}"/>
              </a:ext>
            </a:extLst>
          </p:cNvPr>
          <p:cNvSpPr>
            <a:spLocks noGrp="1"/>
          </p:cNvSpPr>
          <p:nvPr>
            <p:ph type="dt" sz="half" idx="10"/>
          </p:nvPr>
        </p:nvSpPr>
        <p:spPr/>
        <p:txBody>
          <a:bodyPr/>
          <a:lstStyle/>
          <a:p>
            <a:pPr>
              <a:defRPr/>
            </a:pPr>
            <a:endParaRPr lang="fr-FR" dirty="0"/>
          </a:p>
        </p:txBody>
      </p:sp>
      <p:sp>
        <p:nvSpPr>
          <p:cNvPr id="8" name="Footer Placeholder 7">
            <a:extLst>
              <a:ext uri="{FF2B5EF4-FFF2-40B4-BE49-F238E27FC236}">
                <a16:creationId xmlns:a16="http://schemas.microsoft.com/office/drawing/2014/main" id="{0ED8BDE4-14DE-FA15-BD50-7A7A1042A500}"/>
              </a:ext>
            </a:extLst>
          </p:cNvPr>
          <p:cNvSpPr>
            <a:spLocks noGrp="1"/>
          </p:cNvSpPr>
          <p:nvPr>
            <p:ph type="ftr" sz="quarter" idx="11"/>
          </p:nvPr>
        </p:nvSpPr>
        <p:spPr/>
        <p:txBody>
          <a:bodyPr/>
          <a:lstStyle/>
          <a:p>
            <a:pPr>
              <a:defRPr/>
            </a:pPr>
            <a:endParaRPr lang="fr-FR" dirty="0"/>
          </a:p>
        </p:txBody>
      </p:sp>
      <p:sp>
        <p:nvSpPr>
          <p:cNvPr id="9" name="Slide Number Placeholder 8">
            <a:extLst>
              <a:ext uri="{FF2B5EF4-FFF2-40B4-BE49-F238E27FC236}">
                <a16:creationId xmlns:a16="http://schemas.microsoft.com/office/drawing/2014/main" id="{C2E1CE26-6C5C-1F9F-0BF5-21DBCCB83EF4}"/>
              </a:ext>
            </a:extLst>
          </p:cNvPr>
          <p:cNvSpPr>
            <a:spLocks noGrp="1"/>
          </p:cNvSpPr>
          <p:nvPr>
            <p:ph type="sldNum" sz="quarter" idx="12"/>
          </p:nvPr>
        </p:nvSpPr>
        <p:spPr/>
        <p:txBody>
          <a:bodyPr/>
          <a:lstStyle/>
          <a:p>
            <a:pPr>
              <a:defRPr/>
            </a:pPr>
            <a:fld id="{E382EE6A-38D6-4FAF-A6DC-1DBA79F4DA42}" type="slidenum">
              <a:rPr lang="fr-FR" smtClean="0"/>
              <a:pPr>
                <a:defRPr/>
              </a:pPr>
              <a:t>‹#›</a:t>
            </a:fld>
            <a:endParaRPr lang="fr-FR" dirty="0"/>
          </a:p>
        </p:txBody>
      </p:sp>
    </p:spTree>
    <p:extLst>
      <p:ext uri="{BB962C8B-B14F-4D97-AF65-F5344CB8AC3E}">
        <p14:creationId xmlns:p14="http://schemas.microsoft.com/office/powerpoint/2010/main" val="3449469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770FA-9DDD-11C4-20D7-B410B8079D72}"/>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C23FC337-EF9C-5F14-D4FC-1A71F9EDCED6}"/>
              </a:ext>
            </a:extLst>
          </p:cNvPr>
          <p:cNvSpPr>
            <a:spLocks noGrp="1"/>
          </p:cNvSpPr>
          <p:nvPr>
            <p:ph type="dt" sz="half" idx="10"/>
          </p:nvPr>
        </p:nvSpPr>
        <p:spPr/>
        <p:txBody>
          <a:bodyPr/>
          <a:lstStyle/>
          <a:p>
            <a:pPr>
              <a:defRPr/>
            </a:pPr>
            <a:endParaRPr lang="fr-FR" dirty="0"/>
          </a:p>
        </p:txBody>
      </p:sp>
      <p:sp>
        <p:nvSpPr>
          <p:cNvPr id="4" name="Footer Placeholder 3">
            <a:extLst>
              <a:ext uri="{FF2B5EF4-FFF2-40B4-BE49-F238E27FC236}">
                <a16:creationId xmlns:a16="http://schemas.microsoft.com/office/drawing/2014/main" id="{FCD1B45D-6A0A-B4A7-19D8-FC4DB8BFA47C}"/>
              </a:ext>
            </a:extLst>
          </p:cNvPr>
          <p:cNvSpPr>
            <a:spLocks noGrp="1"/>
          </p:cNvSpPr>
          <p:nvPr>
            <p:ph type="ftr" sz="quarter" idx="11"/>
          </p:nvPr>
        </p:nvSpPr>
        <p:spPr/>
        <p:txBody>
          <a:bodyPr/>
          <a:lstStyle/>
          <a:p>
            <a:pPr>
              <a:defRPr/>
            </a:pPr>
            <a:endParaRPr lang="fr-FR" dirty="0"/>
          </a:p>
        </p:txBody>
      </p:sp>
      <p:sp>
        <p:nvSpPr>
          <p:cNvPr id="5" name="Slide Number Placeholder 4">
            <a:extLst>
              <a:ext uri="{FF2B5EF4-FFF2-40B4-BE49-F238E27FC236}">
                <a16:creationId xmlns:a16="http://schemas.microsoft.com/office/drawing/2014/main" id="{E32E9A67-A418-F4BE-A7F1-69FE77060E3D}"/>
              </a:ext>
            </a:extLst>
          </p:cNvPr>
          <p:cNvSpPr>
            <a:spLocks noGrp="1"/>
          </p:cNvSpPr>
          <p:nvPr>
            <p:ph type="sldNum" sz="quarter" idx="12"/>
          </p:nvPr>
        </p:nvSpPr>
        <p:spPr/>
        <p:txBody>
          <a:bodyPr/>
          <a:lstStyle/>
          <a:p>
            <a:pPr>
              <a:defRPr/>
            </a:pPr>
            <a:fld id="{87BD74C8-F254-497F-9739-4D3526F9ACB2}" type="slidenum">
              <a:rPr lang="fr-FR" smtClean="0"/>
              <a:pPr>
                <a:defRPr/>
              </a:pPr>
              <a:t>‹#›</a:t>
            </a:fld>
            <a:endParaRPr lang="fr-FR" dirty="0"/>
          </a:p>
        </p:txBody>
      </p:sp>
    </p:spTree>
    <p:extLst>
      <p:ext uri="{BB962C8B-B14F-4D97-AF65-F5344CB8AC3E}">
        <p14:creationId xmlns:p14="http://schemas.microsoft.com/office/powerpoint/2010/main" val="27303262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C53DFC1-FE86-CB33-3B7D-C8155F8DC374}"/>
              </a:ext>
            </a:extLst>
          </p:cNvPr>
          <p:cNvSpPr>
            <a:spLocks noGrp="1"/>
          </p:cNvSpPr>
          <p:nvPr>
            <p:ph type="dt" sz="half" idx="10"/>
          </p:nvPr>
        </p:nvSpPr>
        <p:spPr/>
        <p:txBody>
          <a:bodyPr/>
          <a:lstStyle/>
          <a:p>
            <a:fld id="{AA1D09F5-3873-40C3-9924-BD452A67CBFE}" type="datetimeFigureOut">
              <a:rPr lang="en-GB" smtClean="0"/>
              <a:t>01/07/2025</a:t>
            </a:fld>
            <a:endParaRPr lang="en-GB"/>
          </a:p>
        </p:txBody>
      </p:sp>
      <p:sp>
        <p:nvSpPr>
          <p:cNvPr id="3" name="Footer Placeholder 2">
            <a:extLst>
              <a:ext uri="{FF2B5EF4-FFF2-40B4-BE49-F238E27FC236}">
                <a16:creationId xmlns:a16="http://schemas.microsoft.com/office/drawing/2014/main" id="{775F0944-BADE-E406-719B-274F061BB69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354D0FA-7C4D-27F0-61EA-83BB264E5A12}"/>
              </a:ext>
            </a:extLst>
          </p:cNvPr>
          <p:cNvSpPr>
            <a:spLocks noGrp="1"/>
          </p:cNvSpPr>
          <p:nvPr>
            <p:ph type="sldNum" sz="quarter" idx="12"/>
          </p:nvPr>
        </p:nvSpPr>
        <p:spPr/>
        <p:txBody>
          <a:bodyPr/>
          <a:lstStyle/>
          <a:p>
            <a:fld id="{804E4D9B-9040-4212-A1BE-6AF162F2ED28}" type="slidenum">
              <a:rPr lang="en-GB" smtClean="0"/>
              <a:t>‹#›</a:t>
            </a:fld>
            <a:endParaRPr lang="en-GB"/>
          </a:p>
        </p:txBody>
      </p:sp>
    </p:spTree>
    <p:extLst>
      <p:ext uri="{BB962C8B-B14F-4D97-AF65-F5344CB8AC3E}">
        <p14:creationId xmlns:p14="http://schemas.microsoft.com/office/powerpoint/2010/main" val="37306551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52379-15DC-BE3E-2CA7-A23C1B44A273}"/>
              </a:ext>
            </a:extLst>
          </p:cNvPr>
          <p:cNvSpPr>
            <a:spLocks noGrp="1"/>
          </p:cNvSpPr>
          <p:nvPr>
            <p:ph type="title"/>
          </p:nvPr>
        </p:nvSpPr>
        <p:spPr>
          <a:xfrm>
            <a:off x="2085694" y="2853902"/>
            <a:ext cx="9766079" cy="9988656"/>
          </a:xfrm>
        </p:spPr>
        <p:txBody>
          <a:bodyPr anchor="b"/>
          <a:lstStyle>
            <a:lvl1pPr>
              <a:defRPr sz="7948"/>
            </a:lvl1pPr>
          </a:lstStyle>
          <a:p>
            <a:r>
              <a:rPr lang="en-GB"/>
              <a:t>Click to edit Master title style</a:t>
            </a:r>
          </a:p>
        </p:txBody>
      </p:sp>
      <p:sp>
        <p:nvSpPr>
          <p:cNvPr id="3" name="Content Placeholder 2">
            <a:extLst>
              <a:ext uri="{FF2B5EF4-FFF2-40B4-BE49-F238E27FC236}">
                <a16:creationId xmlns:a16="http://schemas.microsoft.com/office/drawing/2014/main" id="{73BC9D68-B1B7-AF50-033D-6314E9B1CC79}"/>
              </a:ext>
            </a:extLst>
          </p:cNvPr>
          <p:cNvSpPr>
            <a:spLocks noGrp="1"/>
          </p:cNvSpPr>
          <p:nvPr>
            <p:ph idx="1"/>
          </p:nvPr>
        </p:nvSpPr>
        <p:spPr>
          <a:xfrm>
            <a:off x="12872933" y="6163638"/>
            <a:ext cx="15329237" cy="30421799"/>
          </a:xfrm>
        </p:spPr>
        <p:txBody>
          <a:bodyPr/>
          <a:lstStyle>
            <a:lvl1pPr>
              <a:defRPr sz="7948"/>
            </a:lvl1pPr>
            <a:lvl2pPr>
              <a:defRPr sz="6954"/>
            </a:lvl2pPr>
            <a:lvl3pPr>
              <a:defRPr sz="5961"/>
            </a:lvl3pPr>
            <a:lvl4pPr>
              <a:defRPr sz="4967"/>
            </a:lvl4pPr>
            <a:lvl5pPr>
              <a:defRPr sz="4967"/>
            </a:lvl5pPr>
            <a:lvl6pPr>
              <a:defRPr sz="4967"/>
            </a:lvl6pPr>
            <a:lvl7pPr>
              <a:defRPr sz="4967"/>
            </a:lvl7pPr>
            <a:lvl8pPr>
              <a:defRPr sz="4967"/>
            </a:lvl8pPr>
            <a:lvl9pPr>
              <a:defRPr sz="4967"/>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6AE26328-406F-C819-8EDD-DA5E7CB4A01F}"/>
              </a:ext>
            </a:extLst>
          </p:cNvPr>
          <p:cNvSpPr>
            <a:spLocks noGrp="1"/>
          </p:cNvSpPr>
          <p:nvPr>
            <p:ph type="body" sz="half" idx="2"/>
          </p:nvPr>
        </p:nvSpPr>
        <p:spPr>
          <a:xfrm>
            <a:off x="2085694" y="12842558"/>
            <a:ext cx="9766079" cy="23792426"/>
          </a:xfrm>
        </p:spPr>
        <p:txBody>
          <a:bodyPr/>
          <a:lstStyle>
            <a:lvl1pPr marL="0" indent="0">
              <a:buNone/>
              <a:defRPr sz="3974"/>
            </a:lvl1pPr>
            <a:lvl2pPr marL="1135502" indent="0">
              <a:buNone/>
              <a:defRPr sz="3477"/>
            </a:lvl2pPr>
            <a:lvl3pPr marL="2271004" indent="0">
              <a:buNone/>
              <a:defRPr sz="2980"/>
            </a:lvl3pPr>
            <a:lvl4pPr marL="3406506" indent="0">
              <a:buNone/>
              <a:defRPr sz="2484"/>
            </a:lvl4pPr>
            <a:lvl5pPr marL="4542008" indent="0">
              <a:buNone/>
              <a:defRPr sz="2484"/>
            </a:lvl5pPr>
            <a:lvl6pPr marL="5677510" indent="0">
              <a:buNone/>
              <a:defRPr sz="2484"/>
            </a:lvl6pPr>
            <a:lvl7pPr marL="6813012" indent="0">
              <a:buNone/>
              <a:defRPr sz="2484"/>
            </a:lvl7pPr>
            <a:lvl8pPr marL="7948513" indent="0">
              <a:buNone/>
              <a:defRPr sz="2484"/>
            </a:lvl8pPr>
            <a:lvl9pPr marL="9084015" indent="0">
              <a:buNone/>
              <a:defRPr sz="2484"/>
            </a:lvl9pPr>
          </a:lstStyle>
          <a:p>
            <a:pPr lvl="0"/>
            <a:r>
              <a:rPr lang="en-GB"/>
              <a:t>Click to edit Master text styles</a:t>
            </a:r>
          </a:p>
        </p:txBody>
      </p:sp>
      <p:sp>
        <p:nvSpPr>
          <p:cNvPr id="5" name="Date Placeholder 4">
            <a:extLst>
              <a:ext uri="{FF2B5EF4-FFF2-40B4-BE49-F238E27FC236}">
                <a16:creationId xmlns:a16="http://schemas.microsoft.com/office/drawing/2014/main" id="{EFAA7B5E-391D-A4AB-81FD-63170259CB19}"/>
              </a:ext>
            </a:extLst>
          </p:cNvPr>
          <p:cNvSpPr>
            <a:spLocks noGrp="1"/>
          </p:cNvSpPr>
          <p:nvPr>
            <p:ph type="dt" sz="half" idx="10"/>
          </p:nvPr>
        </p:nvSpPr>
        <p:spPr/>
        <p:txBody>
          <a:bodyPr/>
          <a:lstStyle/>
          <a:p>
            <a:pPr>
              <a:defRPr/>
            </a:pPr>
            <a:endParaRPr lang="fr-FR" dirty="0"/>
          </a:p>
        </p:txBody>
      </p:sp>
      <p:sp>
        <p:nvSpPr>
          <p:cNvPr id="6" name="Footer Placeholder 5">
            <a:extLst>
              <a:ext uri="{FF2B5EF4-FFF2-40B4-BE49-F238E27FC236}">
                <a16:creationId xmlns:a16="http://schemas.microsoft.com/office/drawing/2014/main" id="{AC2C4C76-2CED-AAE1-4A8B-23E871F66781}"/>
              </a:ext>
            </a:extLst>
          </p:cNvPr>
          <p:cNvSpPr>
            <a:spLocks noGrp="1"/>
          </p:cNvSpPr>
          <p:nvPr>
            <p:ph type="ftr" sz="quarter" idx="11"/>
          </p:nvPr>
        </p:nvSpPr>
        <p:spPr/>
        <p:txBody>
          <a:bodyPr/>
          <a:lstStyle/>
          <a:p>
            <a:pPr>
              <a:defRPr/>
            </a:pPr>
            <a:endParaRPr lang="fr-FR" dirty="0"/>
          </a:p>
        </p:txBody>
      </p:sp>
      <p:sp>
        <p:nvSpPr>
          <p:cNvPr id="7" name="Slide Number Placeholder 6">
            <a:extLst>
              <a:ext uri="{FF2B5EF4-FFF2-40B4-BE49-F238E27FC236}">
                <a16:creationId xmlns:a16="http://schemas.microsoft.com/office/drawing/2014/main" id="{0821D5CA-0E4C-BD7A-4E9C-20F8E8C1CEFD}"/>
              </a:ext>
            </a:extLst>
          </p:cNvPr>
          <p:cNvSpPr>
            <a:spLocks noGrp="1"/>
          </p:cNvSpPr>
          <p:nvPr>
            <p:ph type="sldNum" sz="quarter" idx="12"/>
          </p:nvPr>
        </p:nvSpPr>
        <p:spPr/>
        <p:txBody>
          <a:bodyPr/>
          <a:lstStyle/>
          <a:p>
            <a:pPr>
              <a:defRPr/>
            </a:pPr>
            <a:fld id="{C31ED865-94AF-46B2-A2FC-DC429999965C}" type="slidenum">
              <a:rPr lang="fr-FR" smtClean="0"/>
              <a:pPr>
                <a:defRPr/>
              </a:pPr>
              <a:t>‹#›</a:t>
            </a:fld>
            <a:endParaRPr lang="fr-FR" dirty="0"/>
          </a:p>
        </p:txBody>
      </p:sp>
    </p:spTree>
    <p:extLst>
      <p:ext uri="{BB962C8B-B14F-4D97-AF65-F5344CB8AC3E}">
        <p14:creationId xmlns:p14="http://schemas.microsoft.com/office/powerpoint/2010/main" val="11103267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DB56AC-708D-BCED-C8D3-A33E3D8BFB0F}"/>
              </a:ext>
            </a:extLst>
          </p:cNvPr>
          <p:cNvSpPr>
            <a:spLocks noGrp="1"/>
          </p:cNvSpPr>
          <p:nvPr>
            <p:ph type="title"/>
          </p:nvPr>
        </p:nvSpPr>
        <p:spPr>
          <a:xfrm>
            <a:off x="2085694" y="2853902"/>
            <a:ext cx="9766079" cy="9988656"/>
          </a:xfrm>
        </p:spPr>
        <p:txBody>
          <a:bodyPr anchor="b"/>
          <a:lstStyle>
            <a:lvl1pPr>
              <a:defRPr sz="7948"/>
            </a:lvl1pPr>
          </a:lstStyle>
          <a:p>
            <a:r>
              <a:rPr lang="en-GB"/>
              <a:t>Click to edit Master title style</a:t>
            </a:r>
          </a:p>
        </p:txBody>
      </p:sp>
      <p:sp>
        <p:nvSpPr>
          <p:cNvPr id="3" name="Picture Placeholder 2">
            <a:extLst>
              <a:ext uri="{FF2B5EF4-FFF2-40B4-BE49-F238E27FC236}">
                <a16:creationId xmlns:a16="http://schemas.microsoft.com/office/drawing/2014/main" id="{70BD6DA9-5E4E-E85A-994B-03B63B3578C8}"/>
              </a:ext>
            </a:extLst>
          </p:cNvPr>
          <p:cNvSpPr>
            <a:spLocks noGrp="1"/>
          </p:cNvSpPr>
          <p:nvPr>
            <p:ph type="pic" idx="1"/>
          </p:nvPr>
        </p:nvSpPr>
        <p:spPr>
          <a:xfrm>
            <a:off x="12872933" y="6163638"/>
            <a:ext cx="15329237" cy="30421799"/>
          </a:xfrm>
        </p:spPr>
        <p:txBody>
          <a:bodyPr/>
          <a:lstStyle>
            <a:lvl1pPr marL="0" indent="0">
              <a:buNone/>
              <a:defRPr sz="7948"/>
            </a:lvl1pPr>
            <a:lvl2pPr marL="1135502" indent="0">
              <a:buNone/>
              <a:defRPr sz="6954"/>
            </a:lvl2pPr>
            <a:lvl3pPr marL="2271004" indent="0">
              <a:buNone/>
              <a:defRPr sz="5961"/>
            </a:lvl3pPr>
            <a:lvl4pPr marL="3406506" indent="0">
              <a:buNone/>
              <a:defRPr sz="4967"/>
            </a:lvl4pPr>
            <a:lvl5pPr marL="4542008" indent="0">
              <a:buNone/>
              <a:defRPr sz="4967"/>
            </a:lvl5pPr>
            <a:lvl6pPr marL="5677510" indent="0">
              <a:buNone/>
              <a:defRPr sz="4967"/>
            </a:lvl6pPr>
            <a:lvl7pPr marL="6813012" indent="0">
              <a:buNone/>
              <a:defRPr sz="4967"/>
            </a:lvl7pPr>
            <a:lvl8pPr marL="7948513" indent="0">
              <a:buNone/>
              <a:defRPr sz="4967"/>
            </a:lvl8pPr>
            <a:lvl9pPr marL="9084015" indent="0">
              <a:buNone/>
              <a:defRPr sz="4967"/>
            </a:lvl9pPr>
          </a:lstStyle>
          <a:p>
            <a:r>
              <a:rPr lang="en-GB"/>
              <a:t>Click icon to add picture</a:t>
            </a:r>
          </a:p>
        </p:txBody>
      </p:sp>
      <p:sp>
        <p:nvSpPr>
          <p:cNvPr id="4" name="Text Placeholder 3">
            <a:extLst>
              <a:ext uri="{FF2B5EF4-FFF2-40B4-BE49-F238E27FC236}">
                <a16:creationId xmlns:a16="http://schemas.microsoft.com/office/drawing/2014/main" id="{D5A15CFE-518B-C75D-0B71-CBFBAB893025}"/>
              </a:ext>
            </a:extLst>
          </p:cNvPr>
          <p:cNvSpPr>
            <a:spLocks noGrp="1"/>
          </p:cNvSpPr>
          <p:nvPr>
            <p:ph type="body" sz="half" idx="2"/>
          </p:nvPr>
        </p:nvSpPr>
        <p:spPr>
          <a:xfrm>
            <a:off x="2085694" y="12842558"/>
            <a:ext cx="9766079" cy="23792426"/>
          </a:xfrm>
        </p:spPr>
        <p:txBody>
          <a:bodyPr/>
          <a:lstStyle>
            <a:lvl1pPr marL="0" indent="0">
              <a:buNone/>
              <a:defRPr sz="3974"/>
            </a:lvl1pPr>
            <a:lvl2pPr marL="1135502" indent="0">
              <a:buNone/>
              <a:defRPr sz="3477"/>
            </a:lvl2pPr>
            <a:lvl3pPr marL="2271004" indent="0">
              <a:buNone/>
              <a:defRPr sz="2980"/>
            </a:lvl3pPr>
            <a:lvl4pPr marL="3406506" indent="0">
              <a:buNone/>
              <a:defRPr sz="2484"/>
            </a:lvl4pPr>
            <a:lvl5pPr marL="4542008" indent="0">
              <a:buNone/>
              <a:defRPr sz="2484"/>
            </a:lvl5pPr>
            <a:lvl6pPr marL="5677510" indent="0">
              <a:buNone/>
              <a:defRPr sz="2484"/>
            </a:lvl6pPr>
            <a:lvl7pPr marL="6813012" indent="0">
              <a:buNone/>
              <a:defRPr sz="2484"/>
            </a:lvl7pPr>
            <a:lvl8pPr marL="7948513" indent="0">
              <a:buNone/>
              <a:defRPr sz="2484"/>
            </a:lvl8pPr>
            <a:lvl9pPr marL="9084015" indent="0">
              <a:buNone/>
              <a:defRPr sz="2484"/>
            </a:lvl9pPr>
          </a:lstStyle>
          <a:p>
            <a:pPr lvl="0"/>
            <a:r>
              <a:rPr lang="en-GB"/>
              <a:t>Click to edit Master text styles</a:t>
            </a:r>
          </a:p>
        </p:txBody>
      </p:sp>
      <p:sp>
        <p:nvSpPr>
          <p:cNvPr id="5" name="Date Placeholder 4">
            <a:extLst>
              <a:ext uri="{FF2B5EF4-FFF2-40B4-BE49-F238E27FC236}">
                <a16:creationId xmlns:a16="http://schemas.microsoft.com/office/drawing/2014/main" id="{1D2D6BA5-4BF7-7370-DE44-386174180C95}"/>
              </a:ext>
            </a:extLst>
          </p:cNvPr>
          <p:cNvSpPr>
            <a:spLocks noGrp="1"/>
          </p:cNvSpPr>
          <p:nvPr>
            <p:ph type="dt" sz="half" idx="10"/>
          </p:nvPr>
        </p:nvSpPr>
        <p:spPr/>
        <p:txBody>
          <a:bodyPr/>
          <a:lstStyle/>
          <a:p>
            <a:pPr>
              <a:defRPr/>
            </a:pPr>
            <a:endParaRPr lang="fr-FR" dirty="0"/>
          </a:p>
        </p:txBody>
      </p:sp>
      <p:sp>
        <p:nvSpPr>
          <p:cNvPr id="6" name="Footer Placeholder 5">
            <a:extLst>
              <a:ext uri="{FF2B5EF4-FFF2-40B4-BE49-F238E27FC236}">
                <a16:creationId xmlns:a16="http://schemas.microsoft.com/office/drawing/2014/main" id="{B5A6DD46-7DBC-5FEF-3A6C-DC27EE213684}"/>
              </a:ext>
            </a:extLst>
          </p:cNvPr>
          <p:cNvSpPr>
            <a:spLocks noGrp="1"/>
          </p:cNvSpPr>
          <p:nvPr>
            <p:ph type="ftr" sz="quarter" idx="11"/>
          </p:nvPr>
        </p:nvSpPr>
        <p:spPr/>
        <p:txBody>
          <a:bodyPr/>
          <a:lstStyle/>
          <a:p>
            <a:pPr>
              <a:defRPr/>
            </a:pPr>
            <a:endParaRPr lang="fr-FR" dirty="0"/>
          </a:p>
        </p:txBody>
      </p:sp>
      <p:sp>
        <p:nvSpPr>
          <p:cNvPr id="7" name="Slide Number Placeholder 6">
            <a:extLst>
              <a:ext uri="{FF2B5EF4-FFF2-40B4-BE49-F238E27FC236}">
                <a16:creationId xmlns:a16="http://schemas.microsoft.com/office/drawing/2014/main" id="{49FDE5D2-3CC8-711C-EBA0-B683E3B21043}"/>
              </a:ext>
            </a:extLst>
          </p:cNvPr>
          <p:cNvSpPr>
            <a:spLocks noGrp="1"/>
          </p:cNvSpPr>
          <p:nvPr>
            <p:ph type="sldNum" sz="quarter" idx="12"/>
          </p:nvPr>
        </p:nvSpPr>
        <p:spPr/>
        <p:txBody>
          <a:bodyPr/>
          <a:lstStyle/>
          <a:p>
            <a:pPr>
              <a:defRPr/>
            </a:pPr>
            <a:fld id="{A34D7925-3AF5-4AC4-96DE-F03E12A6EB27}" type="slidenum">
              <a:rPr lang="fr-FR" smtClean="0"/>
              <a:pPr>
                <a:defRPr/>
              </a:pPr>
              <a:t>‹#›</a:t>
            </a:fld>
            <a:endParaRPr lang="fr-FR" dirty="0"/>
          </a:p>
        </p:txBody>
      </p:sp>
    </p:spTree>
    <p:extLst>
      <p:ext uri="{BB962C8B-B14F-4D97-AF65-F5344CB8AC3E}">
        <p14:creationId xmlns:p14="http://schemas.microsoft.com/office/powerpoint/2010/main" val="31254683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8335D0D-2945-39C7-58CE-BA4ACE68F871}"/>
              </a:ext>
            </a:extLst>
          </p:cNvPr>
          <p:cNvSpPr>
            <a:spLocks noGrp="1"/>
          </p:cNvSpPr>
          <p:nvPr>
            <p:ph type="title"/>
          </p:nvPr>
        </p:nvSpPr>
        <p:spPr>
          <a:xfrm>
            <a:off x="2081749" y="2279161"/>
            <a:ext cx="26116478" cy="8274336"/>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FA16373F-FAC9-0778-DC7B-FA94A7DFF866}"/>
              </a:ext>
            </a:extLst>
          </p:cNvPr>
          <p:cNvSpPr>
            <a:spLocks noGrp="1"/>
          </p:cNvSpPr>
          <p:nvPr>
            <p:ph type="body" idx="1"/>
          </p:nvPr>
        </p:nvSpPr>
        <p:spPr>
          <a:xfrm>
            <a:off x="2081749" y="11395788"/>
            <a:ext cx="26116478" cy="27161616"/>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B34101C-C07C-FECE-045D-682474A48ABB}"/>
              </a:ext>
            </a:extLst>
          </p:cNvPr>
          <p:cNvSpPr>
            <a:spLocks noGrp="1"/>
          </p:cNvSpPr>
          <p:nvPr>
            <p:ph type="dt" sz="half" idx="2"/>
          </p:nvPr>
        </p:nvSpPr>
        <p:spPr>
          <a:xfrm>
            <a:off x="2081748" y="39677164"/>
            <a:ext cx="6812994" cy="2279158"/>
          </a:xfrm>
          <a:prstGeom prst="rect">
            <a:avLst/>
          </a:prstGeom>
        </p:spPr>
        <p:txBody>
          <a:bodyPr vert="horz" lIns="91440" tIns="45720" rIns="91440" bIns="45720" rtlCol="0" anchor="ctr"/>
          <a:lstStyle>
            <a:lvl1pPr algn="l">
              <a:defRPr sz="2980">
                <a:solidFill>
                  <a:schemeClr val="tx1">
                    <a:tint val="82000"/>
                  </a:schemeClr>
                </a:solidFill>
              </a:defRPr>
            </a:lvl1pPr>
          </a:lstStyle>
          <a:p>
            <a:pPr>
              <a:defRPr/>
            </a:pPr>
            <a:endParaRPr lang="fr-FR" dirty="0"/>
          </a:p>
        </p:txBody>
      </p:sp>
      <p:sp>
        <p:nvSpPr>
          <p:cNvPr id="5" name="Footer Placeholder 4">
            <a:extLst>
              <a:ext uri="{FF2B5EF4-FFF2-40B4-BE49-F238E27FC236}">
                <a16:creationId xmlns:a16="http://schemas.microsoft.com/office/drawing/2014/main" id="{4A452D36-EF4B-6066-1A32-A0D77D63E016}"/>
              </a:ext>
            </a:extLst>
          </p:cNvPr>
          <p:cNvSpPr>
            <a:spLocks noGrp="1"/>
          </p:cNvSpPr>
          <p:nvPr>
            <p:ph type="ftr" sz="quarter" idx="3"/>
          </p:nvPr>
        </p:nvSpPr>
        <p:spPr>
          <a:xfrm>
            <a:off x="10030242" y="39677164"/>
            <a:ext cx="10219492" cy="2279158"/>
          </a:xfrm>
          <a:prstGeom prst="rect">
            <a:avLst/>
          </a:prstGeom>
        </p:spPr>
        <p:txBody>
          <a:bodyPr vert="horz" lIns="91440" tIns="45720" rIns="91440" bIns="45720" rtlCol="0" anchor="ctr"/>
          <a:lstStyle>
            <a:lvl1pPr algn="ctr">
              <a:defRPr sz="2980">
                <a:solidFill>
                  <a:schemeClr val="tx1">
                    <a:tint val="82000"/>
                  </a:schemeClr>
                </a:solidFill>
              </a:defRPr>
            </a:lvl1pPr>
          </a:lstStyle>
          <a:p>
            <a:pPr>
              <a:defRPr/>
            </a:pPr>
            <a:endParaRPr lang="fr-FR" dirty="0"/>
          </a:p>
        </p:txBody>
      </p:sp>
      <p:sp>
        <p:nvSpPr>
          <p:cNvPr id="6" name="Slide Number Placeholder 5">
            <a:extLst>
              <a:ext uri="{FF2B5EF4-FFF2-40B4-BE49-F238E27FC236}">
                <a16:creationId xmlns:a16="http://schemas.microsoft.com/office/drawing/2014/main" id="{352E460A-E875-5AEF-4EAB-EFC75963CEE2}"/>
              </a:ext>
            </a:extLst>
          </p:cNvPr>
          <p:cNvSpPr>
            <a:spLocks noGrp="1"/>
          </p:cNvSpPr>
          <p:nvPr>
            <p:ph type="sldNum" sz="quarter" idx="4"/>
          </p:nvPr>
        </p:nvSpPr>
        <p:spPr>
          <a:xfrm>
            <a:off x="21385233" y="39677164"/>
            <a:ext cx="6812994" cy="2279158"/>
          </a:xfrm>
          <a:prstGeom prst="rect">
            <a:avLst/>
          </a:prstGeom>
        </p:spPr>
        <p:txBody>
          <a:bodyPr vert="horz" lIns="91440" tIns="45720" rIns="91440" bIns="45720" rtlCol="0" anchor="ctr"/>
          <a:lstStyle>
            <a:lvl1pPr algn="r">
              <a:defRPr sz="2980">
                <a:solidFill>
                  <a:schemeClr val="tx1">
                    <a:tint val="82000"/>
                  </a:schemeClr>
                </a:solidFill>
              </a:defRPr>
            </a:lvl1pPr>
          </a:lstStyle>
          <a:p>
            <a:pPr>
              <a:defRPr/>
            </a:pPr>
            <a:fld id="{A216D247-0E2C-4481-A470-0827A62CB2DB}" type="slidenum">
              <a:rPr lang="fr-FR" smtClean="0"/>
              <a:pPr>
                <a:defRPr/>
              </a:pPr>
              <a:t>‹#›</a:t>
            </a:fld>
            <a:endParaRPr lang="fr-FR" dirty="0"/>
          </a:p>
        </p:txBody>
      </p:sp>
    </p:spTree>
    <p:extLst>
      <p:ext uri="{BB962C8B-B14F-4D97-AF65-F5344CB8AC3E}">
        <p14:creationId xmlns:p14="http://schemas.microsoft.com/office/powerpoint/2010/main" val="37893189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271004" rtl="0" eaLnBrk="1" latinLnBrk="0" hangingPunct="1">
        <a:lnSpc>
          <a:spcPct val="90000"/>
        </a:lnSpc>
        <a:spcBef>
          <a:spcPct val="0"/>
        </a:spcBef>
        <a:buNone/>
        <a:defRPr sz="10928" kern="1200">
          <a:solidFill>
            <a:schemeClr val="tx1"/>
          </a:solidFill>
          <a:latin typeface="+mj-lt"/>
          <a:ea typeface="+mj-ea"/>
          <a:cs typeface="+mj-cs"/>
        </a:defRPr>
      </a:lvl1pPr>
    </p:titleStyle>
    <p:bodyStyle>
      <a:lvl1pPr marL="567751" indent="-567751" algn="l" defTabSz="2271004" rtl="0" eaLnBrk="1" latinLnBrk="0" hangingPunct="1">
        <a:lnSpc>
          <a:spcPct val="90000"/>
        </a:lnSpc>
        <a:spcBef>
          <a:spcPts val="2484"/>
        </a:spcBef>
        <a:buFont typeface="Arial" panose="020B0604020202020204" pitchFamily="34" charset="0"/>
        <a:buChar char="•"/>
        <a:defRPr sz="6954" kern="1200">
          <a:solidFill>
            <a:schemeClr val="tx1"/>
          </a:solidFill>
          <a:latin typeface="+mn-lt"/>
          <a:ea typeface="+mn-ea"/>
          <a:cs typeface="+mn-cs"/>
        </a:defRPr>
      </a:lvl1pPr>
      <a:lvl2pPr marL="1703253" indent="-567751" algn="l" defTabSz="2271004" rtl="0" eaLnBrk="1" latinLnBrk="0" hangingPunct="1">
        <a:lnSpc>
          <a:spcPct val="90000"/>
        </a:lnSpc>
        <a:spcBef>
          <a:spcPts val="1242"/>
        </a:spcBef>
        <a:buFont typeface="Arial" panose="020B0604020202020204" pitchFamily="34" charset="0"/>
        <a:buChar char="•"/>
        <a:defRPr sz="5961" kern="1200">
          <a:solidFill>
            <a:schemeClr val="tx1"/>
          </a:solidFill>
          <a:latin typeface="+mn-lt"/>
          <a:ea typeface="+mn-ea"/>
          <a:cs typeface="+mn-cs"/>
        </a:defRPr>
      </a:lvl2pPr>
      <a:lvl3pPr marL="2838755" indent="-567751" algn="l" defTabSz="2271004" rtl="0" eaLnBrk="1" latinLnBrk="0" hangingPunct="1">
        <a:lnSpc>
          <a:spcPct val="90000"/>
        </a:lnSpc>
        <a:spcBef>
          <a:spcPts val="1242"/>
        </a:spcBef>
        <a:buFont typeface="Arial" panose="020B0604020202020204" pitchFamily="34" charset="0"/>
        <a:buChar char="•"/>
        <a:defRPr sz="4967" kern="1200">
          <a:solidFill>
            <a:schemeClr val="tx1"/>
          </a:solidFill>
          <a:latin typeface="+mn-lt"/>
          <a:ea typeface="+mn-ea"/>
          <a:cs typeface="+mn-cs"/>
        </a:defRPr>
      </a:lvl3pPr>
      <a:lvl4pPr marL="3974257" indent="-567751" algn="l" defTabSz="2271004" rtl="0" eaLnBrk="1" latinLnBrk="0" hangingPunct="1">
        <a:lnSpc>
          <a:spcPct val="90000"/>
        </a:lnSpc>
        <a:spcBef>
          <a:spcPts val="1242"/>
        </a:spcBef>
        <a:buFont typeface="Arial" panose="020B0604020202020204" pitchFamily="34" charset="0"/>
        <a:buChar char="•"/>
        <a:defRPr sz="4470" kern="1200">
          <a:solidFill>
            <a:schemeClr val="tx1"/>
          </a:solidFill>
          <a:latin typeface="+mn-lt"/>
          <a:ea typeface="+mn-ea"/>
          <a:cs typeface="+mn-cs"/>
        </a:defRPr>
      </a:lvl4pPr>
      <a:lvl5pPr marL="5109759" indent="-567751" algn="l" defTabSz="2271004" rtl="0" eaLnBrk="1" latinLnBrk="0" hangingPunct="1">
        <a:lnSpc>
          <a:spcPct val="90000"/>
        </a:lnSpc>
        <a:spcBef>
          <a:spcPts val="1242"/>
        </a:spcBef>
        <a:buFont typeface="Arial" panose="020B0604020202020204" pitchFamily="34" charset="0"/>
        <a:buChar char="•"/>
        <a:defRPr sz="4470" kern="1200">
          <a:solidFill>
            <a:schemeClr val="tx1"/>
          </a:solidFill>
          <a:latin typeface="+mn-lt"/>
          <a:ea typeface="+mn-ea"/>
          <a:cs typeface="+mn-cs"/>
        </a:defRPr>
      </a:lvl5pPr>
      <a:lvl6pPr marL="6245261" indent="-567751" algn="l" defTabSz="2271004" rtl="0" eaLnBrk="1" latinLnBrk="0" hangingPunct="1">
        <a:lnSpc>
          <a:spcPct val="90000"/>
        </a:lnSpc>
        <a:spcBef>
          <a:spcPts val="1242"/>
        </a:spcBef>
        <a:buFont typeface="Arial" panose="020B0604020202020204" pitchFamily="34" charset="0"/>
        <a:buChar char="•"/>
        <a:defRPr sz="4470" kern="1200">
          <a:solidFill>
            <a:schemeClr val="tx1"/>
          </a:solidFill>
          <a:latin typeface="+mn-lt"/>
          <a:ea typeface="+mn-ea"/>
          <a:cs typeface="+mn-cs"/>
        </a:defRPr>
      </a:lvl6pPr>
      <a:lvl7pPr marL="7380762" indent="-567751" algn="l" defTabSz="2271004" rtl="0" eaLnBrk="1" latinLnBrk="0" hangingPunct="1">
        <a:lnSpc>
          <a:spcPct val="90000"/>
        </a:lnSpc>
        <a:spcBef>
          <a:spcPts val="1242"/>
        </a:spcBef>
        <a:buFont typeface="Arial" panose="020B0604020202020204" pitchFamily="34" charset="0"/>
        <a:buChar char="•"/>
        <a:defRPr sz="4470" kern="1200">
          <a:solidFill>
            <a:schemeClr val="tx1"/>
          </a:solidFill>
          <a:latin typeface="+mn-lt"/>
          <a:ea typeface="+mn-ea"/>
          <a:cs typeface="+mn-cs"/>
        </a:defRPr>
      </a:lvl7pPr>
      <a:lvl8pPr marL="8516264" indent="-567751" algn="l" defTabSz="2271004" rtl="0" eaLnBrk="1" latinLnBrk="0" hangingPunct="1">
        <a:lnSpc>
          <a:spcPct val="90000"/>
        </a:lnSpc>
        <a:spcBef>
          <a:spcPts val="1242"/>
        </a:spcBef>
        <a:buFont typeface="Arial" panose="020B0604020202020204" pitchFamily="34" charset="0"/>
        <a:buChar char="•"/>
        <a:defRPr sz="4470" kern="1200">
          <a:solidFill>
            <a:schemeClr val="tx1"/>
          </a:solidFill>
          <a:latin typeface="+mn-lt"/>
          <a:ea typeface="+mn-ea"/>
          <a:cs typeface="+mn-cs"/>
        </a:defRPr>
      </a:lvl8pPr>
      <a:lvl9pPr marL="9651766" indent="-567751" algn="l" defTabSz="2271004" rtl="0" eaLnBrk="1" latinLnBrk="0" hangingPunct="1">
        <a:lnSpc>
          <a:spcPct val="90000"/>
        </a:lnSpc>
        <a:spcBef>
          <a:spcPts val="1242"/>
        </a:spcBef>
        <a:buFont typeface="Arial" panose="020B0604020202020204" pitchFamily="34" charset="0"/>
        <a:buChar char="•"/>
        <a:defRPr sz="4470" kern="1200">
          <a:solidFill>
            <a:schemeClr val="tx1"/>
          </a:solidFill>
          <a:latin typeface="+mn-lt"/>
          <a:ea typeface="+mn-ea"/>
          <a:cs typeface="+mn-cs"/>
        </a:defRPr>
      </a:lvl9pPr>
    </p:bodyStyle>
    <p:otherStyle>
      <a:defPPr>
        <a:defRPr lang="en-US"/>
      </a:defPPr>
      <a:lvl1pPr marL="0" algn="l" defTabSz="2271004" rtl="0" eaLnBrk="1" latinLnBrk="0" hangingPunct="1">
        <a:defRPr sz="4470" kern="1200">
          <a:solidFill>
            <a:schemeClr val="tx1"/>
          </a:solidFill>
          <a:latin typeface="+mn-lt"/>
          <a:ea typeface="+mn-ea"/>
          <a:cs typeface="+mn-cs"/>
        </a:defRPr>
      </a:lvl1pPr>
      <a:lvl2pPr marL="1135502" algn="l" defTabSz="2271004" rtl="0" eaLnBrk="1" latinLnBrk="0" hangingPunct="1">
        <a:defRPr sz="4470" kern="1200">
          <a:solidFill>
            <a:schemeClr val="tx1"/>
          </a:solidFill>
          <a:latin typeface="+mn-lt"/>
          <a:ea typeface="+mn-ea"/>
          <a:cs typeface="+mn-cs"/>
        </a:defRPr>
      </a:lvl2pPr>
      <a:lvl3pPr marL="2271004" algn="l" defTabSz="2271004" rtl="0" eaLnBrk="1" latinLnBrk="0" hangingPunct="1">
        <a:defRPr sz="4470" kern="1200">
          <a:solidFill>
            <a:schemeClr val="tx1"/>
          </a:solidFill>
          <a:latin typeface="+mn-lt"/>
          <a:ea typeface="+mn-ea"/>
          <a:cs typeface="+mn-cs"/>
        </a:defRPr>
      </a:lvl3pPr>
      <a:lvl4pPr marL="3406506" algn="l" defTabSz="2271004" rtl="0" eaLnBrk="1" latinLnBrk="0" hangingPunct="1">
        <a:defRPr sz="4470" kern="1200">
          <a:solidFill>
            <a:schemeClr val="tx1"/>
          </a:solidFill>
          <a:latin typeface="+mn-lt"/>
          <a:ea typeface="+mn-ea"/>
          <a:cs typeface="+mn-cs"/>
        </a:defRPr>
      </a:lvl4pPr>
      <a:lvl5pPr marL="4542008" algn="l" defTabSz="2271004" rtl="0" eaLnBrk="1" latinLnBrk="0" hangingPunct="1">
        <a:defRPr sz="4470" kern="1200">
          <a:solidFill>
            <a:schemeClr val="tx1"/>
          </a:solidFill>
          <a:latin typeface="+mn-lt"/>
          <a:ea typeface="+mn-ea"/>
          <a:cs typeface="+mn-cs"/>
        </a:defRPr>
      </a:lvl5pPr>
      <a:lvl6pPr marL="5677510" algn="l" defTabSz="2271004" rtl="0" eaLnBrk="1" latinLnBrk="0" hangingPunct="1">
        <a:defRPr sz="4470" kern="1200">
          <a:solidFill>
            <a:schemeClr val="tx1"/>
          </a:solidFill>
          <a:latin typeface="+mn-lt"/>
          <a:ea typeface="+mn-ea"/>
          <a:cs typeface="+mn-cs"/>
        </a:defRPr>
      </a:lvl6pPr>
      <a:lvl7pPr marL="6813012" algn="l" defTabSz="2271004" rtl="0" eaLnBrk="1" latinLnBrk="0" hangingPunct="1">
        <a:defRPr sz="4470" kern="1200">
          <a:solidFill>
            <a:schemeClr val="tx1"/>
          </a:solidFill>
          <a:latin typeface="+mn-lt"/>
          <a:ea typeface="+mn-ea"/>
          <a:cs typeface="+mn-cs"/>
        </a:defRPr>
      </a:lvl7pPr>
      <a:lvl8pPr marL="7948513" algn="l" defTabSz="2271004" rtl="0" eaLnBrk="1" latinLnBrk="0" hangingPunct="1">
        <a:defRPr sz="4470" kern="1200">
          <a:solidFill>
            <a:schemeClr val="tx1"/>
          </a:solidFill>
          <a:latin typeface="+mn-lt"/>
          <a:ea typeface="+mn-ea"/>
          <a:cs typeface="+mn-cs"/>
        </a:defRPr>
      </a:lvl8pPr>
      <a:lvl9pPr marL="9084015" algn="l" defTabSz="2271004" rtl="0" eaLnBrk="1" latinLnBrk="0" hangingPunct="1">
        <a:defRPr sz="447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6"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jpe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 name="Text Box 9">
            <a:extLst>
              <a:ext uri="{FF2B5EF4-FFF2-40B4-BE49-F238E27FC236}">
                <a16:creationId xmlns:a16="http://schemas.microsoft.com/office/drawing/2014/main" id="{089DE88F-6425-7718-FD04-359FF455CE81}"/>
              </a:ext>
            </a:extLst>
          </p:cNvPr>
          <p:cNvSpPr txBox="1">
            <a:spLocks noChangeArrowheads="1"/>
          </p:cNvSpPr>
          <p:nvPr/>
        </p:nvSpPr>
        <p:spPr bwMode="auto">
          <a:xfrm>
            <a:off x="382922" y="37478104"/>
            <a:ext cx="15480000" cy="4144559"/>
          </a:xfrm>
          <a:prstGeom prst="rect">
            <a:avLst/>
          </a:prstGeom>
          <a:solidFill>
            <a:srgbClr val="EC6707">
              <a:alpha val="3922"/>
            </a:srgbClr>
          </a:solidFill>
          <a:ln w="57150">
            <a:solidFill>
              <a:srgbClr val="EC6707"/>
            </a:solidFill>
            <a:miter lim="800000"/>
            <a:headEnd/>
            <a:tailEnd/>
          </a:ln>
        </p:spPr>
        <p:txBody>
          <a:bodyPr wrap="square" lIns="269995" tIns="108000" rIns="269995" bIns="90000">
            <a:noAutofit/>
          </a:bodyPr>
          <a:lstStyle/>
          <a:p>
            <a:pPr defTabSz="4237038">
              <a:spcBef>
                <a:spcPts val="1200"/>
              </a:spcBef>
              <a:spcAft>
                <a:spcPct val="20000"/>
              </a:spcAft>
            </a:pPr>
            <a:r>
              <a:rPr lang="en-GB" sz="5000" b="1" i="0" u="none" dirty="0">
                <a:solidFill>
                  <a:srgbClr val="EC6707"/>
                </a:solidFill>
                <a:latin typeface="Segoe UI" panose="020B0502040204020203" pitchFamily="34" charset="0"/>
                <a:cs typeface="Segoe UI" panose="020B0502040204020203" pitchFamily="34" charset="0"/>
              </a:rPr>
              <a:t>Conclusion</a:t>
            </a:r>
          </a:p>
          <a:p>
            <a:pPr defTabSz="4237038">
              <a:spcBef>
                <a:spcPts val="1200"/>
              </a:spcBef>
              <a:spcAft>
                <a:spcPct val="20000"/>
              </a:spcAft>
            </a:pPr>
            <a:endParaRPr lang="en-GB" sz="3200" b="1" i="0" dirty="0">
              <a:solidFill>
                <a:srgbClr val="FF6600"/>
              </a:solidFill>
              <a:latin typeface="Segoe UI" panose="020B0502040204020203" pitchFamily="34" charset="0"/>
              <a:cs typeface="Segoe UI" panose="020B0502040204020203" pitchFamily="34" charset="0"/>
            </a:endParaRPr>
          </a:p>
          <a:p>
            <a:pPr defTabSz="4237038">
              <a:spcBef>
                <a:spcPts val="1200"/>
              </a:spcBef>
              <a:spcAft>
                <a:spcPct val="20000"/>
              </a:spcAft>
            </a:pPr>
            <a:endParaRPr lang="en-GB" sz="3200" b="1" i="0" dirty="0">
              <a:solidFill>
                <a:srgbClr val="FF6600"/>
              </a:solidFill>
              <a:latin typeface="Segoe UI" panose="020B0502040204020203" pitchFamily="34" charset="0"/>
              <a:cs typeface="Segoe UI" panose="020B0502040204020203" pitchFamily="34" charset="0"/>
            </a:endParaRPr>
          </a:p>
          <a:p>
            <a:pPr defTabSz="4237038">
              <a:spcBef>
                <a:spcPts val="1200"/>
              </a:spcBef>
              <a:spcAft>
                <a:spcPct val="20000"/>
              </a:spcAft>
            </a:pPr>
            <a:endParaRPr lang="en-GB" sz="3200" b="1" i="0" dirty="0">
              <a:solidFill>
                <a:srgbClr val="FF6600"/>
              </a:solidFill>
              <a:latin typeface="Segoe UI" panose="020B0502040204020203" pitchFamily="34" charset="0"/>
              <a:cs typeface="Segoe UI" panose="020B0502040204020203" pitchFamily="34" charset="0"/>
            </a:endParaRPr>
          </a:p>
          <a:p>
            <a:pPr defTabSz="4237038">
              <a:spcBef>
                <a:spcPts val="1200"/>
              </a:spcBef>
              <a:spcAft>
                <a:spcPct val="20000"/>
              </a:spcAft>
            </a:pPr>
            <a:endParaRPr lang="en-GB" sz="3200" b="1" i="0" dirty="0">
              <a:solidFill>
                <a:srgbClr val="FF6600"/>
              </a:solidFill>
              <a:latin typeface="Segoe UI" panose="020B0502040204020203" pitchFamily="34" charset="0"/>
              <a:cs typeface="Segoe UI" panose="020B0502040204020203" pitchFamily="34" charset="0"/>
            </a:endParaRPr>
          </a:p>
        </p:txBody>
      </p:sp>
      <p:sp>
        <p:nvSpPr>
          <p:cNvPr id="15372" name="Text Box 309">
            <a:extLst>
              <a:ext uri="{FF2B5EF4-FFF2-40B4-BE49-F238E27FC236}">
                <a16:creationId xmlns:a16="http://schemas.microsoft.com/office/drawing/2014/main" id="{BFD20FB5-0970-4562-6F18-A1D81C5D196C}"/>
              </a:ext>
            </a:extLst>
          </p:cNvPr>
          <p:cNvSpPr txBox="1">
            <a:spLocks noChangeArrowheads="1"/>
          </p:cNvSpPr>
          <p:nvPr/>
        </p:nvSpPr>
        <p:spPr bwMode="auto">
          <a:xfrm>
            <a:off x="424780" y="23701460"/>
            <a:ext cx="29472272" cy="13507513"/>
          </a:xfrm>
          <a:prstGeom prst="rect">
            <a:avLst/>
          </a:prstGeom>
          <a:noFill/>
          <a:ln w="57150">
            <a:solidFill>
              <a:srgbClr val="EC6707"/>
            </a:solidFill>
            <a:miter lim="800000"/>
            <a:headEnd/>
            <a:tailEnd/>
          </a:ln>
        </p:spPr>
        <p:txBody>
          <a:bodyPr wrap="square" lIns="269995" tIns="108000" rIns="269995" bIns="90000">
            <a:noAutofit/>
          </a:bodyPr>
          <a:lstStyle/>
          <a:p>
            <a:pPr marL="0" marR="0" lvl="0" indent="0" algn="l" defTabSz="4237038" rtl="0" eaLnBrk="1" fontAlgn="base" latinLnBrk="0" hangingPunct="1">
              <a:lnSpc>
                <a:spcPct val="100000"/>
              </a:lnSpc>
              <a:spcBef>
                <a:spcPts val="1200"/>
              </a:spcBef>
              <a:spcAft>
                <a:spcPct val="20000"/>
              </a:spcAft>
              <a:buClrTx/>
              <a:buSzTx/>
              <a:buFontTx/>
              <a:buNone/>
              <a:tabLst/>
              <a:defRPr/>
            </a:pPr>
            <a:r>
              <a:rPr kumimoji="0" lang="en-GB" sz="5000" b="1" i="0" strike="noStrike" kern="1200" cap="none" spc="0" normalizeH="0" baseline="0" noProof="0" dirty="0">
                <a:ln>
                  <a:noFill/>
                </a:ln>
                <a:solidFill>
                  <a:srgbClr val="EC6707"/>
                </a:solidFill>
                <a:effectLst/>
                <a:uLnTx/>
                <a:uFillTx/>
                <a:latin typeface="Segoe UI" panose="020B0502040204020203" pitchFamily="34" charset="0"/>
                <a:ea typeface="+mn-ea"/>
                <a:cs typeface="Segoe UI" panose="020B0502040204020203" pitchFamily="34" charset="0"/>
              </a:rPr>
              <a:t>Results</a:t>
            </a:r>
          </a:p>
          <a:p>
            <a:pPr defTabSz="4237038">
              <a:spcBef>
                <a:spcPts val="300"/>
              </a:spcBef>
              <a:spcAft>
                <a:spcPts val="300"/>
              </a:spcAft>
              <a:tabLst>
                <a:tab pos="360363" algn="l"/>
              </a:tabLst>
            </a:pPr>
            <a:endParaRPr lang="en-GB" sz="3200" b="1" i="0" u="none" dirty="0">
              <a:latin typeface="Segoe UI" panose="020B0502040204020203" pitchFamily="34" charset="0"/>
              <a:cs typeface="Segoe UI" panose="020B0502040204020203" pitchFamily="34" charset="0"/>
            </a:endParaRPr>
          </a:p>
          <a:p>
            <a:pPr defTabSz="4237038">
              <a:spcBef>
                <a:spcPts val="300"/>
              </a:spcBef>
              <a:spcAft>
                <a:spcPts val="300"/>
              </a:spcAft>
            </a:pPr>
            <a:endParaRPr lang="en-GB" sz="3600" b="1" u="none" dirty="0">
              <a:solidFill>
                <a:srgbClr val="FF6600"/>
              </a:solidFill>
              <a:latin typeface="Segoe UI" panose="020B0502040204020203" pitchFamily="34" charset="0"/>
              <a:cs typeface="Segoe UI" panose="020B0502040204020203" pitchFamily="34" charset="0"/>
            </a:endParaRPr>
          </a:p>
          <a:p>
            <a:pPr defTabSz="4237038">
              <a:spcBef>
                <a:spcPts val="300"/>
              </a:spcBef>
              <a:spcAft>
                <a:spcPts val="300"/>
              </a:spcAft>
            </a:pPr>
            <a:endParaRPr lang="en-GB" sz="3600" b="1" u="none" dirty="0">
              <a:solidFill>
                <a:srgbClr val="FF6600"/>
              </a:solidFill>
              <a:latin typeface="Segoe UI" panose="020B0502040204020203" pitchFamily="34" charset="0"/>
              <a:cs typeface="Segoe UI" panose="020B0502040204020203" pitchFamily="34" charset="0"/>
            </a:endParaRPr>
          </a:p>
          <a:p>
            <a:pPr defTabSz="4237038">
              <a:spcBef>
                <a:spcPts val="300"/>
              </a:spcBef>
              <a:spcAft>
                <a:spcPts val="300"/>
              </a:spcAft>
            </a:pPr>
            <a:endParaRPr lang="en-GB" sz="3600" b="1" u="none" dirty="0">
              <a:solidFill>
                <a:srgbClr val="FF6600"/>
              </a:solidFill>
              <a:latin typeface="Segoe UI" panose="020B0502040204020203" pitchFamily="34" charset="0"/>
              <a:cs typeface="Segoe UI" panose="020B0502040204020203" pitchFamily="34" charset="0"/>
            </a:endParaRPr>
          </a:p>
          <a:p>
            <a:pPr defTabSz="4237038">
              <a:spcBef>
                <a:spcPts val="300"/>
              </a:spcBef>
              <a:spcAft>
                <a:spcPts val="300"/>
              </a:spcAft>
            </a:pPr>
            <a:endParaRPr lang="en-GB" sz="3600" b="1" u="none" dirty="0">
              <a:solidFill>
                <a:srgbClr val="FF6600"/>
              </a:solidFill>
              <a:latin typeface="Segoe UI" panose="020B0502040204020203" pitchFamily="34" charset="0"/>
              <a:cs typeface="Segoe UI" panose="020B0502040204020203" pitchFamily="34" charset="0"/>
            </a:endParaRPr>
          </a:p>
          <a:p>
            <a:pPr defTabSz="4237038">
              <a:spcBef>
                <a:spcPts val="300"/>
              </a:spcBef>
              <a:spcAft>
                <a:spcPts val="300"/>
              </a:spcAft>
            </a:pPr>
            <a:endParaRPr lang="en-GB" sz="3600" b="1" u="none" dirty="0">
              <a:solidFill>
                <a:srgbClr val="FF6600"/>
              </a:solidFill>
              <a:latin typeface="Segoe UI" panose="020B0502040204020203" pitchFamily="34" charset="0"/>
              <a:cs typeface="Segoe UI" panose="020B0502040204020203" pitchFamily="34" charset="0"/>
            </a:endParaRPr>
          </a:p>
          <a:p>
            <a:pPr defTabSz="4237038">
              <a:spcBef>
                <a:spcPts val="300"/>
              </a:spcBef>
              <a:spcAft>
                <a:spcPts val="300"/>
              </a:spcAft>
            </a:pPr>
            <a:endParaRPr lang="en-GB" sz="3600" b="1" u="none" dirty="0">
              <a:solidFill>
                <a:srgbClr val="FF6600"/>
              </a:solidFill>
              <a:latin typeface="Segoe UI" panose="020B0502040204020203" pitchFamily="34" charset="0"/>
              <a:cs typeface="Segoe UI" panose="020B0502040204020203" pitchFamily="34" charset="0"/>
            </a:endParaRPr>
          </a:p>
          <a:p>
            <a:pPr defTabSz="4237038">
              <a:spcBef>
                <a:spcPts val="300"/>
              </a:spcBef>
              <a:spcAft>
                <a:spcPts val="300"/>
              </a:spcAft>
            </a:pPr>
            <a:endParaRPr lang="en-GB" sz="3600" b="1" u="none" dirty="0">
              <a:solidFill>
                <a:srgbClr val="FF6600"/>
              </a:solidFill>
              <a:latin typeface="Segoe UI" panose="020B0502040204020203" pitchFamily="34" charset="0"/>
              <a:cs typeface="Segoe UI" panose="020B0502040204020203" pitchFamily="34" charset="0"/>
            </a:endParaRPr>
          </a:p>
          <a:p>
            <a:pPr defTabSz="4237038">
              <a:spcBef>
                <a:spcPts val="300"/>
              </a:spcBef>
              <a:spcAft>
                <a:spcPts val="300"/>
              </a:spcAft>
            </a:pPr>
            <a:endParaRPr lang="en-GB" sz="3600" b="1" u="none" dirty="0">
              <a:solidFill>
                <a:srgbClr val="FF6600"/>
              </a:solidFill>
              <a:latin typeface="Segoe UI" panose="020B0502040204020203" pitchFamily="34" charset="0"/>
              <a:cs typeface="Segoe UI" panose="020B0502040204020203" pitchFamily="34" charset="0"/>
            </a:endParaRPr>
          </a:p>
          <a:p>
            <a:pPr defTabSz="4237038">
              <a:spcBef>
                <a:spcPts val="300"/>
              </a:spcBef>
              <a:spcAft>
                <a:spcPts val="300"/>
              </a:spcAft>
            </a:pPr>
            <a:endParaRPr lang="en-GB" sz="3600" b="1" u="none" dirty="0">
              <a:solidFill>
                <a:srgbClr val="FF6600"/>
              </a:solidFill>
              <a:latin typeface="Segoe UI" panose="020B0502040204020203" pitchFamily="34" charset="0"/>
              <a:cs typeface="Segoe UI" panose="020B0502040204020203" pitchFamily="34" charset="0"/>
            </a:endParaRPr>
          </a:p>
          <a:p>
            <a:pPr defTabSz="4237038">
              <a:spcBef>
                <a:spcPts val="300"/>
              </a:spcBef>
              <a:spcAft>
                <a:spcPts val="300"/>
              </a:spcAft>
            </a:pPr>
            <a:endParaRPr lang="en-GB" sz="3600" b="1" u="none" dirty="0">
              <a:solidFill>
                <a:srgbClr val="FF6600"/>
              </a:solidFill>
              <a:latin typeface="Segoe UI" panose="020B0502040204020203" pitchFamily="34" charset="0"/>
              <a:cs typeface="Segoe UI" panose="020B0502040204020203" pitchFamily="34" charset="0"/>
            </a:endParaRPr>
          </a:p>
          <a:p>
            <a:pPr defTabSz="4237038">
              <a:spcBef>
                <a:spcPts val="300"/>
              </a:spcBef>
              <a:spcAft>
                <a:spcPts val="300"/>
              </a:spcAft>
            </a:pPr>
            <a:endParaRPr lang="en-GB" sz="3600" b="1" u="none" dirty="0">
              <a:solidFill>
                <a:srgbClr val="FF6600"/>
              </a:solidFill>
              <a:latin typeface="Segoe UI" panose="020B0502040204020203" pitchFamily="34" charset="0"/>
              <a:cs typeface="Segoe UI" panose="020B0502040204020203" pitchFamily="34" charset="0"/>
            </a:endParaRPr>
          </a:p>
          <a:p>
            <a:pPr defTabSz="4237038">
              <a:spcBef>
                <a:spcPts val="300"/>
              </a:spcBef>
              <a:spcAft>
                <a:spcPts val="300"/>
              </a:spcAft>
            </a:pPr>
            <a:endParaRPr lang="en-GB" sz="3600" b="1" u="none" dirty="0">
              <a:solidFill>
                <a:srgbClr val="FF6600"/>
              </a:solidFill>
              <a:latin typeface="Segoe UI" panose="020B0502040204020203" pitchFamily="34" charset="0"/>
              <a:cs typeface="Segoe UI" panose="020B0502040204020203" pitchFamily="34" charset="0"/>
            </a:endParaRPr>
          </a:p>
          <a:p>
            <a:pPr defTabSz="4237038">
              <a:spcBef>
                <a:spcPts val="300"/>
              </a:spcBef>
              <a:spcAft>
                <a:spcPts val="300"/>
              </a:spcAft>
            </a:pPr>
            <a:endParaRPr lang="en-GB" sz="2000" b="1" u="none" dirty="0">
              <a:solidFill>
                <a:srgbClr val="FF6600"/>
              </a:solidFill>
              <a:latin typeface="Segoe UI" panose="020B0502040204020203" pitchFamily="34" charset="0"/>
              <a:cs typeface="Segoe UI" panose="020B0502040204020203" pitchFamily="34" charset="0"/>
            </a:endParaRPr>
          </a:p>
        </p:txBody>
      </p:sp>
      <p:sp>
        <p:nvSpPr>
          <p:cNvPr id="63" name="Text Box 309">
            <a:extLst>
              <a:ext uri="{FF2B5EF4-FFF2-40B4-BE49-F238E27FC236}">
                <a16:creationId xmlns:a16="http://schemas.microsoft.com/office/drawing/2014/main" id="{57C2DF94-3904-E8BD-71A2-F40C48C7EE9D}"/>
              </a:ext>
            </a:extLst>
          </p:cNvPr>
          <p:cNvSpPr txBox="1">
            <a:spLocks noChangeArrowheads="1"/>
          </p:cNvSpPr>
          <p:nvPr/>
        </p:nvSpPr>
        <p:spPr bwMode="auto">
          <a:xfrm>
            <a:off x="403851" y="9153799"/>
            <a:ext cx="29472272" cy="14341578"/>
          </a:xfrm>
          <a:prstGeom prst="rect">
            <a:avLst/>
          </a:prstGeom>
          <a:noFill/>
          <a:ln w="57150">
            <a:solidFill>
              <a:srgbClr val="EC6707"/>
            </a:solidFill>
            <a:miter lim="800000"/>
            <a:headEnd/>
            <a:tailEnd/>
          </a:ln>
        </p:spPr>
        <p:txBody>
          <a:bodyPr wrap="square" lIns="269995" tIns="108000" rIns="269995" bIns="90000">
            <a:noAutofit/>
          </a:bodyPr>
          <a:lstStyle/>
          <a:p>
            <a:pPr marL="0" marR="0" lvl="0" indent="0" algn="l" defTabSz="4237038" rtl="0" eaLnBrk="1" fontAlgn="base" latinLnBrk="0" hangingPunct="1">
              <a:lnSpc>
                <a:spcPct val="100000"/>
              </a:lnSpc>
              <a:spcBef>
                <a:spcPts val="1200"/>
              </a:spcBef>
              <a:spcAft>
                <a:spcPct val="20000"/>
              </a:spcAft>
              <a:buClrTx/>
              <a:buSzTx/>
              <a:buFontTx/>
              <a:buNone/>
              <a:tabLst/>
              <a:defRPr/>
            </a:pPr>
            <a:r>
              <a:rPr kumimoji="0" lang="en-GB" sz="5000" b="1" i="0" strike="noStrike" kern="1200" cap="none" spc="0" normalizeH="0" baseline="0" noProof="0" dirty="0">
                <a:ln>
                  <a:noFill/>
                </a:ln>
                <a:solidFill>
                  <a:srgbClr val="EC6707"/>
                </a:solidFill>
                <a:effectLst/>
                <a:uLnTx/>
                <a:uFillTx/>
                <a:latin typeface="Segoe UI" panose="020B0502040204020203" pitchFamily="34" charset="0"/>
                <a:ea typeface="+mn-ea"/>
                <a:cs typeface="Segoe UI" panose="020B0502040204020203" pitchFamily="34" charset="0"/>
              </a:rPr>
              <a:t>Comparative analysis methodology</a:t>
            </a:r>
          </a:p>
          <a:p>
            <a:pPr defTabSz="4237038">
              <a:spcBef>
                <a:spcPts val="300"/>
              </a:spcBef>
              <a:spcAft>
                <a:spcPts val="300"/>
              </a:spcAft>
              <a:tabLst>
                <a:tab pos="360363" algn="l"/>
              </a:tabLst>
            </a:pPr>
            <a:endParaRPr lang="en-GB" sz="3200" b="1" i="0" u="none" dirty="0">
              <a:latin typeface="Segoe UI" panose="020B0502040204020203" pitchFamily="34" charset="0"/>
              <a:cs typeface="Segoe UI" panose="020B0502040204020203" pitchFamily="34" charset="0"/>
            </a:endParaRPr>
          </a:p>
          <a:p>
            <a:pPr defTabSz="4237038">
              <a:spcBef>
                <a:spcPts val="300"/>
              </a:spcBef>
              <a:spcAft>
                <a:spcPts val="300"/>
              </a:spcAft>
            </a:pPr>
            <a:endParaRPr lang="en-GB" sz="3600" b="1" u="none" dirty="0">
              <a:solidFill>
                <a:srgbClr val="FF6600"/>
              </a:solidFill>
              <a:latin typeface="Segoe UI" panose="020B0502040204020203" pitchFamily="34" charset="0"/>
              <a:cs typeface="Segoe UI" panose="020B0502040204020203" pitchFamily="34" charset="0"/>
            </a:endParaRPr>
          </a:p>
          <a:p>
            <a:pPr defTabSz="4237038">
              <a:spcBef>
                <a:spcPts val="300"/>
              </a:spcBef>
              <a:spcAft>
                <a:spcPts val="300"/>
              </a:spcAft>
            </a:pPr>
            <a:endParaRPr lang="en-GB" sz="3600" b="1" u="none" dirty="0">
              <a:solidFill>
                <a:srgbClr val="FF6600"/>
              </a:solidFill>
              <a:latin typeface="Segoe UI" panose="020B0502040204020203" pitchFamily="34" charset="0"/>
              <a:cs typeface="Segoe UI" panose="020B0502040204020203" pitchFamily="34" charset="0"/>
            </a:endParaRPr>
          </a:p>
          <a:p>
            <a:pPr defTabSz="4237038">
              <a:spcBef>
                <a:spcPts val="300"/>
              </a:spcBef>
              <a:spcAft>
                <a:spcPts val="300"/>
              </a:spcAft>
            </a:pPr>
            <a:endParaRPr lang="en-GB" sz="3600" b="1" u="none" dirty="0">
              <a:solidFill>
                <a:srgbClr val="FF6600"/>
              </a:solidFill>
              <a:latin typeface="Segoe UI" panose="020B0502040204020203" pitchFamily="34" charset="0"/>
              <a:cs typeface="Segoe UI" panose="020B0502040204020203" pitchFamily="34" charset="0"/>
            </a:endParaRPr>
          </a:p>
          <a:p>
            <a:pPr defTabSz="4237038">
              <a:spcBef>
                <a:spcPts val="300"/>
              </a:spcBef>
              <a:spcAft>
                <a:spcPts val="300"/>
              </a:spcAft>
            </a:pPr>
            <a:endParaRPr lang="en-GB" sz="3600" b="1" u="none" dirty="0">
              <a:solidFill>
                <a:srgbClr val="FF6600"/>
              </a:solidFill>
              <a:latin typeface="Segoe UI" panose="020B0502040204020203" pitchFamily="34" charset="0"/>
              <a:cs typeface="Segoe UI" panose="020B0502040204020203" pitchFamily="34" charset="0"/>
            </a:endParaRPr>
          </a:p>
          <a:p>
            <a:pPr defTabSz="4237038">
              <a:spcBef>
                <a:spcPts val="300"/>
              </a:spcBef>
              <a:spcAft>
                <a:spcPts val="300"/>
              </a:spcAft>
            </a:pPr>
            <a:endParaRPr lang="en-GB" sz="3600" b="1" u="none" dirty="0">
              <a:solidFill>
                <a:srgbClr val="FF6600"/>
              </a:solidFill>
              <a:latin typeface="Segoe UI" panose="020B0502040204020203" pitchFamily="34" charset="0"/>
              <a:cs typeface="Segoe UI" panose="020B0502040204020203" pitchFamily="34" charset="0"/>
            </a:endParaRPr>
          </a:p>
          <a:p>
            <a:pPr defTabSz="4237038">
              <a:spcBef>
                <a:spcPts val="300"/>
              </a:spcBef>
              <a:spcAft>
                <a:spcPts val="300"/>
              </a:spcAft>
            </a:pPr>
            <a:endParaRPr lang="en-GB" sz="3600" b="1" u="none" dirty="0">
              <a:solidFill>
                <a:srgbClr val="FF6600"/>
              </a:solidFill>
              <a:latin typeface="Segoe UI" panose="020B0502040204020203" pitchFamily="34" charset="0"/>
              <a:cs typeface="Segoe UI" panose="020B0502040204020203" pitchFamily="34" charset="0"/>
            </a:endParaRPr>
          </a:p>
          <a:p>
            <a:pPr defTabSz="4237038">
              <a:spcBef>
                <a:spcPts val="300"/>
              </a:spcBef>
              <a:spcAft>
                <a:spcPts val="300"/>
              </a:spcAft>
            </a:pPr>
            <a:endParaRPr lang="en-GB" sz="3600" b="1" u="none" dirty="0">
              <a:solidFill>
                <a:srgbClr val="FF6600"/>
              </a:solidFill>
              <a:latin typeface="Segoe UI" panose="020B0502040204020203" pitchFamily="34" charset="0"/>
              <a:cs typeface="Segoe UI" panose="020B0502040204020203" pitchFamily="34" charset="0"/>
            </a:endParaRPr>
          </a:p>
          <a:p>
            <a:pPr defTabSz="4237038">
              <a:spcBef>
                <a:spcPts val="300"/>
              </a:spcBef>
              <a:spcAft>
                <a:spcPts val="300"/>
              </a:spcAft>
            </a:pPr>
            <a:endParaRPr lang="en-GB" sz="3600" b="1" u="none" dirty="0">
              <a:solidFill>
                <a:srgbClr val="FF6600"/>
              </a:solidFill>
              <a:latin typeface="Segoe UI" panose="020B0502040204020203" pitchFamily="34" charset="0"/>
              <a:cs typeface="Segoe UI" panose="020B0502040204020203" pitchFamily="34" charset="0"/>
            </a:endParaRPr>
          </a:p>
          <a:p>
            <a:pPr defTabSz="4237038">
              <a:spcBef>
                <a:spcPts val="300"/>
              </a:spcBef>
              <a:spcAft>
                <a:spcPts val="300"/>
              </a:spcAft>
            </a:pPr>
            <a:endParaRPr lang="en-GB" sz="3600" b="1" u="none" dirty="0">
              <a:solidFill>
                <a:srgbClr val="FF6600"/>
              </a:solidFill>
              <a:latin typeface="Segoe UI" panose="020B0502040204020203" pitchFamily="34" charset="0"/>
              <a:cs typeface="Segoe UI" panose="020B0502040204020203" pitchFamily="34" charset="0"/>
            </a:endParaRPr>
          </a:p>
          <a:p>
            <a:pPr defTabSz="4237038">
              <a:spcBef>
                <a:spcPts val="300"/>
              </a:spcBef>
              <a:spcAft>
                <a:spcPts val="300"/>
              </a:spcAft>
            </a:pPr>
            <a:endParaRPr lang="en-GB" sz="3600" b="1" u="none" dirty="0">
              <a:solidFill>
                <a:srgbClr val="FF6600"/>
              </a:solidFill>
              <a:latin typeface="Segoe UI" panose="020B0502040204020203" pitchFamily="34" charset="0"/>
              <a:cs typeface="Segoe UI" panose="020B0502040204020203" pitchFamily="34" charset="0"/>
            </a:endParaRPr>
          </a:p>
          <a:p>
            <a:pPr defTabSz="4237038">
              <a:spcBef>
                <a:spcPts val="300"/>
              </a:spcBef>
              <a:spcAft>
                <a:spcPts val="300"/>
              </a:spcAft>
            </a:pPr>
            <a:endParaRPr lang="en-GB" sz="2000" b="1" u="none" dirty="0">
              <a:solidFill>
                <a:srgbClr val="FF6600"/>
              </a:solidFill>
              <a:latin typeface="Segoe UI" panose="020B0502040204020203" pitchFamily="34" charset="0"/>
              <a:cs typeface="Segoe UI" panose="020B0502040204020203" pitchFamily="34" charset="0"/>
            </a:endParaRPr>
          </a:p>
        </p:txBody>
      </p:sp>
      <p:pic>
        <p:nvPicPr>
          <p:cNvPr id="15551" name="Picture 15550" descr="A diagram of a computer process&#10;&#10;AI-generated content may be incorrect.">
            <a:extLst>
              <a:ext uri="{FF2B5EF4-FFF2-40B4-BE49-F238E27FC236}">
                <a16:creationId xmlns:a16="http://schemas.microsoft.com/office/drawing/2014/main" id="{6695AD3B-2688-381E-6519-C0F3FC5933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60334" y="9566646"/>
            <a:ext cx="9511579" cy="13680000"/>
          </a:xfrm>
          <a:prstGeom prst="rect">
            <a:avLst/>
          </a:prstGeom>
        </p:spPr>
      </p:pic>
      <p:cxnSp>
        <p:nvCxnSpPr>
          <p:cNvPr id="15405" name="Straight Arrow Connector 15404">
            <a:extLst>
              <a:ext uri="{FF2B5EF4-FFF2-40B4-BE49-F238E27FC236}">
                <a16:creationId xmlns:a16="http://schemas.microsoft.com/office/drawing/2014/main" id="{B6B1A5F6-6ACC-E522-0291-4D35712FF9E8}"/>
              </a:ext>
            </a:extLst>
          </p:cNvPr>
          <p:cNvCxnSpPr>
            <a:cxnSpLocks/>
          </p:cNvCxnSpPr>
          <p:nvPr/>
        </p:nvCxnSpPr>
        <p:spPr>
          <a:xfrm>
            <a:off x="16454386" y="12147290"/>
            <a:ext cx="4342784" cy="0"/>
          </a:xfrm>
          <a:prstGeom prst="straightConnector1">
            <a:avLst/>
          </a:prstGeom>
          <a:ln w="38100">
            <a:solidFill>
              <a:schemeClr val="accent2"/>
            </a:solidFill>
            <a:prstDash val="dash"/>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15361" name="Text Box 4"/>
          <p:cNvSpPr txBox="1">
            <a:spLocks noChangeArrowheads="1"/>
          </p:cNvSpPr>
          <p:nvPr/>
        </p:nvSpPr>
        <p:spPr bwMode="auto">
          <a:xfrm>
            <a:off x="3238107" y="340289"/>
            <a:ext cx="23800965" cy="5047067"/>
          </a:xfrm>
          <a:prstGeom prst="rect">
            <a:avLst/>
          </a:prstGeom>
          <a:noFill/>
          <a:ln w="9525">
            <a:noFill/>
            <a:miter lim="800000"/>
            <a:headEnd/>
            <a:tailEnd/>
          </a:ln>
        </p:spPr>
        <p:txBody>
          <a:bodyPr wrap="square" lIns="90980" tIns="45488" rIns="90980" bIns="45488">
            <a:spAutoFit/>
          </a:bodyPr>
          <a:lstStyle/>
          <a:p>
            <a:pPr algn="ctr" defTabSz="4133850">
              <a:spcBef>
                <a:spcPts val="600"/>
              </a:spcBef>
            </a:pPr>
            <a:endParaRPr lang="en-GB" sz="800" b="1" i="0" u="none" dirty="0">
              <a:solidFill>
                <a:srgbClr val="DD4814"/>
              </a:solidFill>
              <a:latin typeface="Segoe UI" panose="020B0502040204020203" pitchFamily="34" charset="0"/>
              <a:cs typeface="Segoe UI" panose="020B0502040204020203" pitchFamily="34" charset="0"/>
            </a:endParaRPr>
          </a:p>
          <a:p>
            <a:pPr algn="ctr" defTabSz="4133850">
              <a:spcBef>
                <a:spcPts val="600"/>
              </a:spcBef>
            </a:pPr>
            <a:r>
              <a:rPr lang="en-US" sz="7200" b="1" i="0" u="none" dirty="0">
                <a:solidFill>
                  <a:srgbClr val="EC6707"/>
                </a:solidFill>
                <a:latin typeface="Segoe UI" panose="020B0502040204020203" pitchFamily="34" charset="0"/>
                <a:cs typeface="Segoe UI" panose="020B0502040204020203" pitchFamily="34" charset="0"/>
              </a:rPr>
              <a:t>Comparative Analysis of Recycling Loops for Sustainable Aviation Fuel Synthesis from CO</a:t>
            </a:r>
            <a:r>
              <a:rPr lang="en-US" sz="7200" b="1" i="0" u="none" baseline="-25000" dirty="0">
                <a:solidFill>
                  <a:srgbClr val="EC6707"/>
                </a:solidFill>
                <a:latin typeface="Segoe UI" panose="020B0502040204020203" pitchFamily="34" charset="0"/>
                <a:cs typeface="Segoe UI" panose="020B0502040204020203" pitchFamily="34" charset="0"/>
              </a:rPr>
              <a:t>2</a:t>
            </a:r>
          </a:p>
          <a:p>
            <a:pPr algn="ctr" defTabSz="4133850">
              <a:spcBef>
                <a:spcPts val="600"/>
              </a:spcBef>
            </a:pPr>
            <a:endParaRPr lang="en-GB" sz="1500" b="1" i="0" u="none" cap="small" dirty="0">
              <a:solidFill>
                <a:srgbClr val="DD4814"/>
              </a:solidFill>
              <a:latin typeface="Segoe UI" panose="020B0502040204020203" pitchFamily="34" charset="0"/>
              <a:cs typeface="Segoe UI" panose="020B0502040204020203" pitchFamily="34" charset="0"/>
            </a:endParaRPr>
          </a:p>
          <a:p>
            <a:pPr algn="ctr" defTabSz="4133850">
              <a:spcBef>
                <a:spcPts val="600"/>
              </a:spcBef>
            </a:pPr>
            <a:r>
              <a:rPr lang="en-GB" sz="5400" b="1" i="0" u="none" dirty="0">
                <a:latin typeface="Segoe UI" panose="020B0502040204020203" pitchFamily="34" charset="0"/>
                <a:cs typeface="Segoe UI" panose="020B0502040204020203" pitchFamily="34" charset="0"/>
              </a:rPr>
              <a:t>Antoine Rouxhet*, Alejandro Morales, and Grégoire Léonard</a:t>
            </a:r>
            <a:endParaRPr lang="en-GB" sz="5400" i="0" u="none" baseline="30000" dirty="0">
              <a:latin typeface="Segoe UI" panose="020B0502040204020203" pitchFamily="34" charset="0"/>
              <a:cs typeface="Segoe UI" panose="020B0502040204020203" pitchFamily="34" charset="0"/>
            </a:endParaRPr>
          </a:p>
          <a:p>
            <a:pPr algn="ctr" defTabSz="4133850">
              <a:spcBef>
                <a:spcPts val="600"/>
              </a:spcBef>
            </a:pPr>
            <a:r>
              <a:rPr lang="en-GB" sz="4000" i="0" u="none" dirty="0">
                <a:latin typeface="Segoe UI" panose="020B0502040204020203" pitchFamily="34" charset="0"/>
                <a:cs typeface="Segoe UI" panose="020B0502040204020203" pitchFamily="34" charset="0"/>
              </a:rPr>
              <a:t>Department of Chemical Engineering, University of Liège, Belgium</a:t>
            </a:r>
          </a:p>
          <a:p>
            <a:pPr algn="ctr" defTabSz="4133850">
              <a:spcBef>
                <a:spcPts val="600"/>
              </a:spcBef>
            </a:pPr>
            <a:r>
              <a:rPr lang="en-GB" sz="3600" i="0" u="none" dirty="0">
                <a:latin typeface="Segoe UI" panose="020B0502040204020203" pitchFamily="34" charset="0"/>
                <a:cs typeface="Segoe UI" panose="020B0502040204020203" pitchFamily="34" charset="0"/>
              </a:rPr>
              <a:t>*antoine.rouxhet@uliege.be</a:t>
            </a:r>
          </a:p>
        </p:txBody>
      </p:sp>
      <p:sp>
        <p:nvSpPr>
          <p:cNvPr id="15367" name="Text Box 311"/>
          <p:cNvSpPr txBox="1">
            <a:spLocks noChangeArrowheads="1"/>
          </p:cNvSpPr>
          <p:nvPr/>
        </p:nvSpPr>
        <p:spPr bwMode="auto">
          <a:xfrm>
            <a:off x="5405437" y="41725545"/>
            <a:ext cx="19469100" cy="1015659"/>
          </a:xfrm>
          <a:prstGeom prst="rect">
            <a:avLst/>
          </a:prstGeom>
          <a:noFill/>
          <a:ln w="9525">
            <a:noFill/>
            <a:miter lim="800000"/>
            <a:headEnd/>
            <a:tailEnd/>
          </a:ln>
        </p:spPr>
        <p:txBody>
          <a:bodyPr lIns="91438" tIns="45718" rIns="91438" bIns="45718">
            <a:spAutoFit/>
          </a:bodyPr>
          <a:lstStyle/>
          <a:p>
            <a:pPr algn="ctr" defTabSz="4236592"/>
            <a:r>
              <a:rPr lang="en-GB" sz="3200" b="1" i="0" u="none" strike="noStrike" baseline="0" dirty="0">
                <a:solidFill>
                  <a:srgbClr val="000000"/>
                </a:solidFill>
                <a:latin typeface="Aptos" panose="020B0004020202020204" pitchFamily="34" charset="0"/>
                <a:ea typeface="Calibri" panose="020F0502020204030204" pitchFamily="34" charset="0"/>
                <a:cs typeface="Calibri" panose="020F0502020204030204" pitchFamily="34" charset="0"/>
              </a:rPr>
              <a:t>This </a:t>
            </a:r>
            <a:r>
              <a:rPr lang="en-GB" sz="3200" b="1" i="0" u="none" dirty="0">
                <a:solidFill>
                  <a:srgbClr val="000000"/>
                </a:solidFill>
                <a:latin typeface="Aptos" panose="020B0004020202020204" pitchFamily="34" charset="0"/>
                <a:ea typeface="Calibri" panose="020F0502020204030204" pitchFamily="34" charset="0"/>
                <a:cs typeface="Calibri" panose="020F0502020204030204" pitchFamily="34" charset="0"/>
              </a:rPr>
              <a:t>poste</a:t>
            </a:r>
            <a:r>
              <a:rPr lang="en-GB" sz="3200" b="1" i="0" u="none" strike="noStrike" baseline="0" dirty="0">
                <a:solidFill>
                  <a:srgbClr val="000000"/>
                </a:solidFill>
                <a:latin typeface="Aptos" panose="020B0004020202020204" pitchFamily="34" charset="0"/>
                <a:ea typeface="Calibri" panose="020F0502020204030204" pitchFamily="34" charset="0"/>
                <a:cs typeface="Calibri" panose="020F0502020204030204" pitchFamily="34" charset="0"/>
              </a:rPr>
              <a:t>r is supported by the Walloon Region as part of a FRIA grant (F.R.S.-FNRS). </a:t>
            </a:r>
            <a:endParaRPr lang="fr-BE" sz="3200" b="1" i="0" u="none" dirty="0">
              <a:solidFill>
                <a:srgbClr val="575756"/>
              </a:solidFill>
              <a:latin typeface="Aptos" panose="020B0004020202020204" pitchFamily="34" charset="0"/>
              <a:ea typeface="Calibri" panose="020F0502020204030204" pitchFamily="34" charset="0"/>
              <a:cs typeface="Calibri" panose="020F0502020204030204" pitchFamily="34" charset="0"/>
            </a:endParaRPr>
          </a:p>
          <a:p>
            <a:pPr algn="ctr" defTabSz="4236592"/>
            <a:r>
              <a:rPr lang="fr-BE" sz="2800" b="1" i="0" u="none" dirty="0">
                <a:solidFill>
                  <a:srgbClr val="575756"/>
                </a:solidFill>
                <a:latin typeface="Aptos" panose="020B0004020202020204" pitchFamily="34" charset="0"/>
                <a:ea typeface="Calibri" panose="020F0502020204030204" pitchFamily="34" charset="0"/>
                <a:cs typeface="Calibri" panose="020F0502020204030204" pitchFamily="34" charset="0"/>
              </a:rPr>
              <a:t>ESCAPE35 Conference, Gent</a:t>
            </a:r>
            <a:r>
              <a:rPr lang="en-GB" sz="2800" b="1" u="none" dirty="0">
                <a:solidFill>
                  <a:srgbClr val="676767"/>
                </a:solidFill>
                <a:latin typeface="PTSans-Regular"/>
                <a:ea typeface="Calibri" panose="020F0502020204030204" pitchFamily="34" charset="0"/>
                <a:cs typeface="Calibri" panose="020F0502020204030204" pitchFamily="34" charset="0"/>
              </a:rPr>
              <a:t>, 6-</a:t>
            </a:r>
            <a:r>
              <a:rPr lang="en-GB" sz="2800" b="1" dirty="0">
                <a:solidFill>
                  <a:srgbClr val="676767"/>
                </a:solidFill>
                <a:latin typeface="PTSans-Regular"/>
                <a:ea typeface="Calibri" panose="020F0502020204030204" pitchFamily="34" charset="0"/>
                <a:cs typeface="Calibri" panose="020F0502020204030204" pitchFamily="34" charset="0"/>
              </a:rPr>
              <a:t>9 July 2025</a:t>
            </a:r>
            <a:endParaRPr lang="en-GB" sz="2800" b="1" i="0" u="none" dirty="0">
              <a:solidFill>
                <a:srgbClr val="575756"/>
              </a:solidFill>
              <a:latin typeface="Aptos" panose="020B0004020202020204" pitchFamily="34" charset="0"/>
              <a:ea typeface="Calibri" panose="020F0502020204030204" pitchFamily="34" charset="0"/>
              <a:cs typeface="Calibri" panose="020F0502020204030204" pitchFamily="34" charset="0"/>
            </a:endParaRPr>
          </a:p>
        </p:txBody>
      </p:sp>
      <p:pic>
        <p:nvPicPr>
          <p:cNvPr id="19" name="Image 18" descr="PEPs_CE_RVB.png"/>
          <p:cNvPicPr>
            <a:picLocks noChangeAspect="1"/>
          </p:cNvPicPr>
          <p:nvPr/>
        </p:nvPicPr>
        <p:blipFill>
          <a:blip r:embed="rId4" cstate="print"/>
          <a:stretch>
            <a:fillRect/>
          </a:stretch>
        </p:blipFill>
        <p:spPr>
          <a:xfrm>
            <a:off x="0" y="1776517"/>
            <a:ext cx="3600000" cy="2035778"/>
          </a:xfrm>
          <a:prstGeom prst="rect">
            <a:avLst/>
          </a:prstGeom>
        </p:spPr>
      </p:pic>
      <p:pic>
        <p:nvPicPr>
          <p:cNvPr id="2" name="Imag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30442"/>
            <a:ext cx="3600000" cy="1746075"/>
          </a:xfrm>
          <a:prstGeom prst="rect">
            <a:avLst/>
          </a:prstGeom>
        </p:spPr>
      </p:pic>
      <p:pic>
        <p:nvPicPr>
          <p:cNvPr id="1026" name="Picture 2">
            <a:extLst>
              <a:ext uri="{FF2B5EF4-FFF2-40B4-BE49-F238E27FC236}">
                <a16:creationId xmlns:a16="http://schemas.microsoft.com/office/drawing/2014/main" id="{D2E444EA-8A4B-6D5F-ABA8-34D047027BF9}"/>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500560" y="1002517"/>
            <a:ext cx="2441285" cy="1548000"/>
          </a:xfrm>
          <a:prstGeom prst="rect">
            <a:avLst/>
          </a:prstGeom>
          <a:noFill/>
          <a:extLst>
            <a:ext uri="{909E8E84-426E-40DD-AFC4-6F175D3DCCD1}">
              <a14:hiddenFill xmlns:a14="http://schemas.microsoft.com/office/drawing/2010/main">
                <a:solidFill>
                  <a:srgbClr val="FFFFFF"/>
                </a:solidFill>
              </a14:hiddenFill>
            </a:ext>
          </a:extLst>
        </p:spPr>
      </p:pic>
      <p:sp>
        <p:nvSpPr>
          <p:cNvPr id="52" name="Text Box 9"/>
          <p:cNvSpPr txBox="1">
            <a:spLocks noChangeArrowheads="1"/>
          </p:cNvSpPr>
          <p:nvPr/>
        </p:nvSpPr>
        <p:spPr bwMode="auto">
          <a:xfrm>
            <a:off x="379987" y="5494200"/>
            <a:ext cx="29520000" cy="3421992"/>
          </a:xfrm>
          <a:prstGeom prst="rect">
            <a:avLst/>
          </a:prstGeom>
          <a:solidFill>
            <a:srgbClr val="EC6707">
              <a:alpha val="3922"/>
            </a:srgbClr>
          </a:solidFill>
          <a:ln w="57150">
            <a:solidFill>
              <a:srgbClr val="EC6707"/>
            </a:solidFill>
            <a:miter lim="800000"/>
            <a:headEnd/>
            <a:tailEnd/>
          </a:ln>
        </p:spPr>
        <p:txBody>
          <a:bodyPr wrap="square" lIns="269995" tIns="108000" rIns="269995" bIns="90000">
            <a:noAutofit/>
          </a:bodyPr>
          <a:lstStyle/>
          <a:p>
            <a:pPr defTabSz="4237038">
              <a:spcBef>
                <a:spcPts val="1200"/>
              </a:spcBef>
              <a:spcAft>
                <a:spcPct val="20000"/>
              </a:spcAft>
            </a:pPr>
            <a:r>
              <a:rPr lang="en-GB" sz="5000" b="1" i="0" dirty="0">
                <a:solidFill>
                  <a:srgbClr val="EC6707"/>
                </a:solidFill>
                <a:latin typeface="Segoe UI" panose="020B0502040204020203" pitchFamily="34" charset="0"/>
                <a:cs typeface="Segoe UI" panose="020B0502040204020203" pitchFamily="34" charset="0"/>
              </a:rPr>
              <a:t>Context and Objectives</a:t>
            </a:r>
          </a:p>
          <a:p>
            <a:pPr defTabSz="4237038">
              <a:spcBef>
                <a:spcPts val="1200"/>
              </a:spcBef>
              <a:spcAft>
                <a:spcPct val="20000"/>
              </a:spcAft>
            </a:pPr>
            <a:endParaRPr lang="en-GB" sz="3200" b="1" i="0" dirty="0">
              <a:solidFill>
                <a:srgbClr val="FF6600"/>
              </a:solidFill>
              <a:latin typeface="Segoe UI" panose="020B0502040204020203" pitchFamily="34" charset="0"/>
              <a:cs typeface="Segoe UI" panose="020B0502040204020203" pitchFamily="34" charset="0"/>
            </a:endParaRPr>
          </a:p>
          <a:p>
            <a:pPr defTabSz="4237038">
              <a:spcBef>
                <a:spcPts val="1200"/>
              </a:spcBef>
              <a:spcAft>
                <a:spcPct val="20000"/>
              </a:spcAft>
            </a:pPr>
            <a:endParaRPr lang="en-GB" sz="3200" b="1" i="0" dirty="0">
              <a:solidFill>
                <a:srgbClr val="FF6600"/>
              </a:solidFill>
              <a:latin typeface="Segoe UI" panose="020B0502040204020203" pitchFamily="34" charset="0"/>
              <a:cs typeface="Segoe UI" panose="020B0502040204020203" pitchFamily="34" charset="0"/>
            </a:endParaRPr>
          </a:p>
          <a:p>
            <a:pPr defTabSz="4237038">
              <a:spcBef>
                <a:spcPts val="1200"/>
              </a:spcBef>
              <a:spcAft>
                <a:spcPct val="20000"/>
              </a:spcAft>
            </a:pPr>
            <a:endParaRPr lang="en-GB" sz="3200" b="1" i="0" dirty="0">
              <a:solidFill>
                <a:srgbClr val="FF6600"/>
              </a:solidFill>
              <a:latin typeface="Segoe UI" panose="020B0502040204020203" pitchFamily="34" charset="0"/>
              <a:cs typeface="Segoe UI" panose="020B0502040204020203" pitchFamily="34" charset="0"/>
            </a:endParaRPr>
          </a:p>
          <a:p>
            <a:pPr defTabSz="4237038">
              <a:spcBef>
                <a:spcPts val="1200"/>
              </a:spcBef>
              <a:spcAft>
                <a:spcPct val="20000"/>
              </a:spcAft>
            </a:pPr>
            <a:endParaRPr lang="en-GB" sz="3200" b="1" i="0" dirty="0">
              <a:solidFill>
                <a:srgbClr val="FF6600"/>
              </a:solidFill>
              <a:latin typeface="Segoe UI" panose="020B0502040204020203" pitchFamily="34" charset="0"/>
              <a:cs typeface="Segoe UI" panose="020B0502040204020203" pitchFamily="34" charset="0"/>
            </a:endParaRPr>
          </a:p>
        </p:txBody>
      </p:sp>
      <p:sp>
        <p:nvSpPr>
          <p:cNvPr id="6" name="TextBox 5">
            <a:extLst>
              <a:ext uri="{FF2B5EF4-FFF2-40B4-BE49-F238E27FC236}">
                <a16:creationId xmlns:a16="http://schemas.microsoft.com/office/drawing/2014/main" id="{F2AB2F6E-38AB-7D1A-BF69-A5B6FA79FEDF}"/>
              </a:ext>
            </a:extLst>
          </p:cNvPr>
          <p:cNvSpPr txBox="1"/>
          <p:nvPr/>
        </p:nvSpPr>
        <p:spPr>
          <a:xfrm>
            <a:off x="692010" y="6450965"/>
            <a:ext cx="28895955" cy="2400657"/>
          </a:xfrm>
          <a:prstGeom prst="rect">
            <a:avLst/>
          </a:prstGeom>
          <a:noFill/>
        </p:spPr>
        <p:txBody>
          <a:bodyPr wrap="square" rtlCol="0">
            <a:spAutoFit/>
          </a:bodyPr>
          <a:lstStyle/>
          <a:p>
            <a:pPr algn="just"/>
            <a:r>
              <a:rPr lang="en-GB" sz="3000" b="0" i="0" u="none" strike="noStrike" baseline="0" dirty="0">
                <a:solidFill>
                  <a:srgbClr val="000000"/>
                </a:solidFill>
                <a:latin typeface="Segoe UI" panose="020B0502040204020203" pitchFamily="34" charset="0"/>
                <a:cs typeface="Segoe UI" panose="020B0502040204020203" pitchFamily="34" charset="0"/>
              </a:rPr>
              <a:t>The Fischer-Tropsch (FT) process stands out as a promising solution for synthesizing carbon-based fuels independently of fossil resources by replacing conventional coal or natural gas used for syngas production with </a:t>
            </a:r>
            <a:r>
              <a:rPr lang="en-GB" sz="3000" i="0" u="none" strike="noStrike" baseline="0" dirty="0">
                <a:solidFill>
                  <a:srgbClr val="000000"/>
                </a:solidFill>
                <a:latin typeface="Segoe UI" panose="020B0502040204020203" pitchFamily="34" charset="0"/>
                <a:cs typeface="Segoe UI" panose="020B0502040204020203" pitchFamily="34" charset="0"/>
              </a:rPr>
              <a:t>captured CO</a:t>
            </a:r>
            <a:r>
              <a:rPr lang="en-GB" sz="3000" i="0" u="none" strike="noStrike" baseline="-25000" dirty="0">
                <a:solidFill>
                  <a:srgbClr val="000000"/>
                </a:solidFill>
                <a:latin typeface="Segoe UI" panose="020B0502040204020203" pitchFamily="34" charset="0"/>
                <a:cs typeface="Segoe UI" panose="020B0502040204020203" pitchFamily="34" charset="0"/>
              </a:rPr>
              <a:t>2</a:t>
            </a:r>
            <a:r>
              <a:rPr lang="en-GB" sz="3000" i="0" u="none" strike="noStrike" baseline="0" dirty="0">
                <a:solidFill>
                  <a:srgbClr val="000000"/>
                </a:solidFill>
                <a:latin typeface="Segoe UI" panose="020B0502040204020203" pitchFamily="34" charset="0"/>
                <a:cs typeface="Segoe UI" panose="020B0502040204020203" pitchFamily="34" charset="0"/>
              </a:rPr>
              <a:t> and low-carbon H</a:t>
            </a:r>
            <a:r>
              <a:rPr lang="en-GB" sz="3000" i="0" u="none" strike="noStrike" baseline="-25000" dirty="0">
                <a:solidFill>
                  <a:srgbClr val="000000"/>
                </a:solidFill>
                <a:latin typeface="Segoe UI" panose="020B0502040204020203" pitchFamily="34" charset="0"/>
                <a:cs typeface="Segoe UI" panose="020B0502040204020203" pitchFamily="34" charset="0"/>
              </a:rPr>
              <a:t>2</a:t>
            </a:r>
            <a:r>
              <a:rPr lang="en-GB" sz="3000" b="0" i="0" u="none" strike="noStrike" baseline="0" dirty="0">
                <a:solidFill>
                  <a:srgbClr val="000000"/>
                </a:solidFill>
                <a:latin typeface="Segoe UI" panose="020B0502040204020203" pitchFamily="34" charset="0"/>
                <a:cs typeface="Segoe UI" panose="020B0502040204020203" pitchFamily="34" charset="0"/>
              </a:rPr>
              <a:t>. This is particularly relevant for sectors with hard-to-abate emissions, such as aviation. At ULiège, a </a:t>
            </a:r>
            <a:r>
              <a:rPr lang="en-GB" sz="3000" b="1" i="0" u="none" strike="noStrike" baseline="0" dirty="0">
                <a:solidFill>
                  <a:srgbClr val="000000"/>
                </a:solidFill>
                <a:latin typeface="Segoe UI" panose="020B0502040204020203" pitchFamily="34" charset="0"/>
                <a:cs typeface="Segoe UI" panose="020B0502040204020203" pitchFamily="34" charset="0"/>
              </a:rPr>
              <a:t>detailed Aspen Plus (AP) model</a:t>
            </a:r>
            <a:r>
              <a:rPr lang="en-GB" sz="3000" b="0" i="0" u="none" strike="noStrike" baseline="0" dirty="0">
                <a:solidFill>
                  <a:srgbClr val="000000"/>
                </a:solidFill>
                <a:latin typeface="Segoe UI" panose="020B0502040204020203" pitchFamily="34" charset="0"/>
                <a:cs typeface="Segoe UI" panose="020B0502040204020203" pitchFamily="34" charset="0"/>
              </a:rPr>
              <a:t> was developed to simulate aviation fuel production using a combination of </a:t>
            </a:r>
            <a:r>
              <a:rPr lang="en-GB" sz="3000" b="1" i="0" u="none" strike="noStrike" baseline="0" dirty="0">
                <a:solidFill>
                  <a:srgbClr val="000000"/>
                </a:solidFill>
                <a:latin typeface="Segoe UI" panose="020B0502040204020203" pitchFamily="34" charset="0"/>
                <a:cs typeface="Segoe UI" panose="020B0502040204020203" pitchFamily="34" charset="0"/>
              </a:rPr>
              <a:t>reverse water-gas shift </a:t>
            </a:r>
            <a:r>
              <a:rPr lang="en-GB" sz="3000" b="0" i="0" u="none" strike="noStrike" baseline="0" dirty="0">
                <a:solidFill>
                  <a:srgbClr val="000000"/>
                </a:solidFill>
                <a:latin typeface="Segoe UI" panose="020B0502040204020203" pitchFamily="34" charset="0"/>
                <a:cs typeface="Segoe UI" panose="020B0502040204020203" pitchFamily="34" charset="0"/>
              </a:rPr>
              <a:t>(RWGS) and </a:t>
            </a:r>
            <a:r>
              <a:rPr lang="en-GB" sz="3000" b="1" i="0" u="none" strike="noStrike" baseline="0" dirty="0">
                <a:solidFill>
                  <a:srgbClr val="000000"/>
                </a:solidFill>
                <a:latin typeface="Segoe UI" panose="020B0502040204020203" pitchFamily="34" charset="0"/>
                <a:cs typeface="Segoe UI" panose="020B0502040204020203" pitchFamily="34" charset="0"/>
              </a:rPr>
              <a:t>low-temperature cobalt-based FT </a:t>
            </a:r>
            <a:r>
              <a:rPr lang="en-GB" sz="3000" b="0" i="0" u="none" strike="noStrike" baseline="0" dirty="0">
                <a:solidFill>
                  <a:srgbClr val="000000"/>
                </a:solidFill>
                <a:latin typeface="Segoe UI" panose="020B0502040204020203" pitchFamily="34" charset="0"/>
                <a:cs typeface="Segoe UI" panose="020B0502040204020203" pitchFamily="34" charset="0"/>
              </a:rPr>
              <a:t>reactions. The model incorporates advanced RWGS and FT kinetics and stoichiometry through </a:t>
            </a:r>
            <a:r>
              <a:rPr lang="en-GB" sz="3000" b="1" i="0" u="none" strike="noStrike" baseline="0" dirty="0">
                <a:solidFill>
                  <a:srgbClr val="000000"/>
                </a:solidFill>
                <a:latin typeface="Segoe UI" panose="020B0502040204020203" pitchFamily="34" charset="0"/>
                <a:cs typeface="Segoe UI" panose="020B0502040204020203" pitchFamily="34" charset="0"/>
              </a:rPr>
              <a:t>Aspen Custom Modeler (ACM) blocks</a:t>
            </a:r>
            <a:r>
              <a:rPr lang="en-GB" sz="3000" b="0" i="0" u="none" strike="noStrike" baseline="0" dirty="0">
                <a:solidFill>
                  <a:srgbClr val="000000"/>
                </a:solidFill>
                <a:latin typeface="Segoe UI" panose="020B0502040204020203" pitchFamily="34" charset="0"/>
                <a:cs typeface="Segoe UI" panose="020B0502040204020203" pitchFamily="34" charset="0"/>
              </a:rPr>
              <a:t>. </a:t>
            </a:r>
            <a:r>
              <a:rPr lang="en-GB" sz="3000" dirty="0">
                <a:solidFill>
                  <a:srgbClr val="000000"/>
                </a:solidFill>
                <a:latin typeface="Segoe UI" panose="020B0502040204020203" pitchFamily="34" charset="0"/>
                <a:cs typeface="Segoe UI" panose="020B0502040204020203" pitchFamily="34" charset="0"/>
              </a:rPr>
              <a:t>This process model is used in a comparative analysis to identify the </a:t>
            </a:r>
            <a:r>
              <a:rPr lang="en-GB" sz="3000" b="1" dirty="0">
                <a:solidFill>
                  <a:srgbClr val="000000"/>
                </a:solidFill>
                <a:latin typeface="Segoe UI" panose="020B0502040204020203" pitchFamily="34" charset="0"/>
                <a:cs typeface="Segoe UI" panose="020B0502040204020203" pitchFamily="34" charset="0"/>
              </a:rPr>
              <a:t>optimal recycling loop configuration </a:t>
            </a:r>
            <a:r>
              <a:rPr lang="en-GB" sz="3000" dirty="0">
                <a:solidFill>
                  <a:srgbClr val="000000"/>
                </a:solidFill>
                <a:latin typeface="Segoe UI" panose="020B0502040204020203" pitchFamily="34" charset="0"/>
                <a:cs typeface="Segoe UI" panose="020B0502040204020203" pitchFamily="34" charset="0"/>
              </a:rPr>
              <a:t>for this application.</a:t>
            </a:r>
            <a:endParaRPr lang="en-GB" sz="3000" dirty="0">
              <a:latin typeface="Segoe UI" panose="020B0502040204020203" pitchFamily="34" charset="0"/>
              <a:cs typeface="Segoe UI" panose="020B0502040204020203" pitchFamily="34" charset="0"/>
            </a:endParaRPr>
          </a:p>
        </p:txBody>
      </p:sp>
      <p:sp>
        <p:nvSpPr>
          <p:cNvPr id="33" name="TextBox 32">
            <a:extLst>
              <a:ext uri="{FF2B5EF4-FFF2-40B4-BE49-F238E27FC236}">
                <a16:creationId xmlns:a16="http://schemas.microsoft.com/office/drawing/2014/main" id="{CB4D89B9-7C2F-DB6F-691F-978B83A95C70}"/>
              </a:ext>
            </a:extLst>
          </p:cNvPr>
          <p:cNvSpPr txBox="1"/>
          <p:nvPr/>
        </p:nvSpPr>
        <p:spPr>
          <a:xfrm>
            <a:off x="664020" y="38298208"/>
            <a:ext cx="15064510" cy="3323987"/>
          </a:xfrm>
          <a:prstGeom prst="rect">
            <a:avLst/>
          </a:prstGeom>
          <a:noFill/>
        </p:spPr>
        <p:txBody>
          <a:bodyPr wrap="square" rtlCol="0">
            <a:spAutoFit/>
          </a:bodyPr>
          <a:lstStyle/>
          <a:p>
            <a:pPr algn="just"/>
            <a:r>
              <a:rPr lang="en-GB" sz="3000" dirty="0">
                <a:solidFill>
                  <a:srgbClr val="000000"/>
                </a:solidFill>
                <a:latin typeface="Segoe UI" panose="020B0502040204020203" pitchFamily="34" charset="0"/>
                <a:cs typeface="Segoe UI" panose="020B0502040204020203" pitchFamily="34" charset="0"/>
              </a:rPr>
              <a:t>T</a:t>
            </a:r>
            <a:r>
              <a:rPr lang="en-GB" sz="3000" b="0" i="0" u="none" strike="noStrike" baseline="0" dirty="0">
                <a:solidFill>
                  <a:srgbClr val="000000"/>
                </a:solidFill>
                <a:latin typeface="Segoe UI" panose="020B0502040204020203" pitchFamily="34" charset="0"/>
                <a:cs typeface="Segoe UI" panose="020B0502040204020203" pitchFamily="34" charset="0"/>
              </a:rPr>
              <a:t>his study shows that recycling unreacted gases and light hydrocarbons back to the RWGS reactor inlet is the best configuration to maximise both Power-to-Liquid and carbon efficiencies. In this configuration, the purge ratio should be as low as possible to ensure sufficient recycling. Further analysis highlights the importance of </a:t>
            </a:r>
            <a:r>
              <a:rPr lang="en-GB" sz="3000" b="0" i="0" u="none" strike="noStrike" baseline="0" dirty="0" err="1">
                <a:solidFill>
                  <a:srgbClr val="000000"/>
                </a:solidFill>
                <a:latin typeface="Segoe UI" panose="020B0502040204020203" pitchFamily="34" charset="0"/>
                <a:cs typeface="Segoe UI" panose="020B0502040204020203" pitchFamily="34" charset="0"/>
              </a:rPr>
              <a:t>valorizing</a:t>
            </a:r>
            <a:r>
              <a:rPr lang="en-GB" sz="3000" b="0" i="0" u="none" strike="noStrike" baseline="0" dirty="0">
                <a:solidFill>
                  <a:srgbClr val="000000"/>
                </a:solidFill>
                <a:latin typeface="Segoe UI" panose="020B0502040204020203" pitchFamily="34" charset="0"/>
                <a:cs typeface="Segoe UI" panose="020B0502040204020203" pitchFamily="34" charset="0"/>
              </a:rPr>
              <a:t> all possible products (and not only kerosene-like ones), and of utilizing waste heat directly within the process. Further work will explore the upgrading of the optimal recycling loop, for instance, by transforming recycled light hydrocarbons into CO</a:t>
            </a:r>
            <a:r>
              <a:rPr lang="en-GB" sz="3000" b="0" i="0" u="none" strike="noStrike" baseline="-25000" dirty="0">
                <a:solidFill>
                  <a:srgbClr val="000000"/>
                </a:solidFill>
                <a:latin typeface="Segoe UI" panose="020B0502040204020203" pitchFamily="34" charset="0"/>
                <a:cs typeface="Segoe UI" panose="020B0502040204020203" pitchFamily="34" charset="0"/>
              </a:rPr>
              <a:t>2</a:t>
            </a:r>
            <a:r>
              <a:rPr lang="en-GB" sz="3000" b="0" i="0" u="none" strike="noStrike" baseline="0" dirty="0">
                <a:solidFill>
                  <a:srgbClr val="000000"/>
                </a:solidFill>
                <a:latin typeface="Segoe UI" panose="020B0502040204020203" pitchFamily="34" charset="0"/>
                <a:cs typeface="Segoe UI" panose="020B0502040204020203" pitchFamily="34" charset="0"/>
              </a:rPr>
              <a:t> and CO.</a:t>
            </a:r>
            <a:endParaRPr lang="en-GB" sz="3000" dirty="0">
              <a:latin typeface="Segoe UI" panose="020B0502040204020203" pitchFamily="34" charset="0"/>
              <a:cs typeface="Segoe UI" panose="020B0502040204020203" pitchFamily="34" charset="0"/>
            </a:endParaRPr>
          </a:p>
        </p:txBody>
      </p:sp>
      <p:sp>
        <p:nvSpPr>
          <p:cNvPr id="34" name="Text Box 9">
            <a:extLst>
              <a:ext uri="{FF2B5EF4-FFF2-40B4-BE49-F238E27FC236}">
                <a16:creationId xmlns:a16="http://schemas.microsoft.com/office/drawing/2014/main" id="{11ACF2E4-3A09-DFF4-60D2-E147C2DFB74D}"/>
              </a:ext>
            </a:extLst>
          </p:cNvPr>
          <p:cNvSpPr txBox="1">
            <a:spLocks noChangeArrowheads="1"/>
          </p:cNvSpPr>
          <p:nvPr/>
        </p:nvSpPr>
        <p:spPr bwMode="auto">
          <a:xfrm>
            <a:off x="16146955" y="37478104"/>
            <a:ext cx="13750097" cy="4144559"/>
          </a:xfrm>
          <a:prstGeom prst="rect">
            <a:avLst/>
          </a:prstGeom>
          <a:solidFill>
            <a:srgbClr val="EC6707">
              <a:alpha val="3922"/>
            </a:srgbClr>
          </a:solidFill>
          <a:ln w="57150">
            <a:solidFill>
              <a:srgbClr val="EC6707"/>
            </a:solidFill>
            <a:miter lim="800000"/>
            <a:headEnd/>
            <a:tailEnd/>
          </a:ln>
        </p:spPr>
        <p:txBody>
          <a:bodyPr wrap="square" lIns="269995" tIns="108000" rIns="269995" bIns="90000">
            <a:noAutofit/>
          </a:bodyPr>
          <a:lstStyle/>
          <a:p>
            <a:pPr defTabSz="4237038">
              <a:spcBef>
                <a:spcPts val="1200"/>
              </a:spcBef>
              <a:spcAft>
                <a:spcPct val="20000"/>
              </a:spcAft>
            </a:pPr>
            <a:r>
              <a:rPr lang="en-GB" sz="5000" b="1" i="0" u="none" dirty="0">
                <a:solidFill>
                  <a:srgbClr val="EC6707"/>
                </a:solidFill>
                <a:latin typeface="Segoe UI" panose="020B0502040204020203" pitchFamily="34" charset="0"/>
                <a:cs typeface="Segoe UI" panose="020B0502040204020203" pitchFamily="34" charset="0"/>
              </a:rPr>
              <a:t>References</a:t>
            </a:r>
          </a:p>
          <a:p>
            <a:pPr defTabSz="4237038">
              <a:spcBef>
                <a:spcPts val="1200"/>
              </a:spcBef>
              <a:spcAft>
                <a:spcPct val="20000"/>
              </a:spcAft>
            </a:pPr>
            <a:endParaRPr lang="en-GB" sz="3200" b="1" i="0" dirty="0">
              <a:solidFill>
                <a:srgbClr val="FF6600"/>
              </a:solidFill>
              <a:latin typeface="Segoe UI" panose="020B0502040204020203" pitchFamily="34" charset="0"/>
              <a:cs typeface="Segoe UI" panose="020B0502040204020203" pitchFamily="34" charset="0"/>
            </a:endParaRPr>
          </a:p>
          <a:p>
            <a:pPr defTabSz="4237038">
              <a:spcBef>
                <a:spcPts val="1200"/>
              </a:spcBef>
              <a:spcAft>
                <a:spcPct val="20000"/>
              </a:spcAft>
            </a:pPr>
            <a:endParaRPr lang="en-GB" sz="3200" b="1" i="0" dirty="0">
              <a:solidFill>
                <a:srgbClr val="FF6600"/>
              </a:solidFill>
              <a:latin typeface="Segoe UI" panose="020B0502040204020203" pitchFamily="34" charset="0"/>
              <a:cs typeface="Segoe UI" panose="020B0502040204020203" pitchFamily="34" charset="0"/>
            </a:endParaRPr>
          </a:p>
          <a:p>
            <a:pPr defTabSz="4237038">
              <a:spcBef>
                <a:spcPts val="1200"/>
              </a:spcBef>
              <a:spcAft>
                <a:spcPct val="20000"/>
              </a:spcAft>
            </a:pPr>
            <a:endParaRPr lang="en-GB" sz="3200" b="1" i="0" dirty="0">
              <a:solidFill>
                <a:srgbClr val="FF6600"/>
              </a:solidFill>
              <a:latin typeface="Segoe UI" panose="020B0502040204020203" pitchFamily="34" charset="0"/>
              <a:cs typeface="Segoe UI" panose="020B0502040204020203" pitchFamily="34" charset="0"/>
            </a:endParaRPr>
          </a:p>
          <a:p>
            <a:pPr defTabSz="4237038">
              <a:spcBef>
                <a:spcPts val="1200"/>
              </a:spcBef>
              <a:spcAft>
                <a:spcPct val="20000"/>
              </a:spcAft>
            </a:pPr>
            <a:endParaRPr lang="en-GB" sz="3200" b="1" i="0" dirty="0">
              <a:solidFill>
                <a:srgbClr val="FF6600"/>
              </a:solidFill>
              <a:latin typeface="Segoe UI" panose="020B0502040204020203" pitchFamily="34" charset="0"/>
              <a:cs typeface="Segoe UI" panose="020B0502040204020203" pitchFamily="34" charset="0"/>
            </a:endParaRPr>
          </a:p>
        </p:txBody>
      </p:sp>
      <p:sp>
        <p:nvSpPr>
          <p:cNvPr id="35" name="TextBox 34">
            <a:extLst>
              <a:ext uri="{FF2B5EF4-FFF2-40B4-BE49-F238E27FC236}">
                <a16:creationId xmlns:a16="http://schemas.microsoft.com/office/drawing/2014/main" id="{E81B48DF-C06F-9622-E296-FF1719195E2E}"/>
              </a:ext>
            </a:extLst>
          </p:cNvPr>
          <p:cNvSpPr txBox="1"/>
          <p:nvPr/>
        </p:nvSpPr>
        <p:spPr>
          <a:xfrm>
            <a:off x="16429703" y="38487804"/>
            <a:ext cx="13186252" cy="2985433"/>
          </a:xfrm>
          <a:prstGeom prst="rect">
            <a:avLst/>
          </a:prstGeom>
          <a:noFill/>
        </p:spPr>
        <p:txBody>
          <a:bodyPr wrap="square" rtlCol="0">
            <a:spAutoFit/>
          </a:bodyPr>
          <a:lstStyle/>
          <a:p>
            <a:pPr algn="just">
              <a:spcBef>
                <a:spcPts val="1200"/>
              </a:spcBef>
            </a:pPr>
            <a:r>
              <a:rPr lang="en-GB" sz="2100" b="1" i="1" u="none" strike="noStrike" baseline="30000" dirty="0">
                <a:solidFill>
                  <a:srgbClr val="000000"/>
                </a:solidFill>
                <a:latin typeface="Segoe UI" panose="020B0502040204020203" pitchFamily="34" charset="0"/>
                <a:cs typeface="Segoe UI" panose="020B0502040204020203" pitchFamily="34" charset="0"/>
              </a:rPr>
              <a:t>1 </a:t>
            </a:r>
            <a:r>
              <a:rPr lang="en-GB" sz="2100" b="0" i="1" u="none" strike="noStrike" baseline="0" dirty="0">
                <a:solidFill>
                  <a:srgbClr val="000000"/>
                </a:solidFill>
                <a:latin typeface="Segoe UI" panose="020B0502040204020203" pitchFamily="34" charset="0"/>
                <a:cs typeface="Segoe UI" panose="020B0502040204020203" pitchFamily="34" charset="0"/>
              </a:rPr>
              <a:t>Vidal Vázquez F, Pfeifer P, Lehtonen J, </a:t>
            </a:r>
            <a:r>
              <a:rPr lang="en-GB" sz="2100" b="0" i="1" u="none" strike="noStrike" baseline="0" dirty="0" err="1">
                <a:solidFill>
                  <a:srgbClr val="000000"/>
                </a:solidFill>
                <a:latin typeface="Segoe UI" panose="020B0502040204020203" pitchFamily="34" charset="0"/>
                <a:cs typeface="Segoe UI" panose="020B0502040204020203" pitchFamily="34" charset="0"/>
              </a:rPr>
              <a:t>Piermartini</a:t>
            </a:r>
            <a:r>
              <a:rPr lang="en-GB" sz="2100" b="0" i="1" u="none" strike="noStrike" baseline="0" dirty="0">
                <a:solidFill>
                  <a:srgbClr val="000000"/>
                </a:solidFill>
                <a:latin typeface="Segoe UI" panose="020B0502040204020203" pitchFamily="34" charset="0"/>
                <a:cs typeface="Segoe UI" panose="020B0502040204020203" pitchFamily="34" charset="0"/>
              </a:rPr>
              <a:t> P, </a:t>
            </a:r>
            <a:r>
              <a:rPr lang="en-GB" sz="2100" b="0" i="1" u="none" strike="noStrike" baseline="0" dirty="0" err="1">
                <a:solidFill>
                  <a:srgbClr val="000000"/>
                </a:solidFill>
                <a:latin typeface="Segoe UI" panose="020B0502040204020203" pitchFamily="34" charset="0"/>
                <a:cs typeface="Segoe UI" panose="020B0502040204020203" pitchFamily="34" charset="0"/>
              </a:rPr>
              <a:t>Simell</a:t>
            </a:r>
            <a:r>
              <a:rPr lang="en-GB" sz="2100" b="0" i="1" u="none" strike="noStrike" baseline="0" dirty="0">
                <a:solidFill>
                  <a:srgbClr val="000000"/>
                </a:solidFill>
                <a:latin typeface="Segoe UI" panose="020B0502040204020203" pitchFamily="34" charset="0"/>
                <a:cs typeface="Segoe UI" panose="020B0502040204020203" pitchFamily="34" charset="0"/>
              </a:rPr>
              <a:t> P, and Alopaeus V, 2017, ‘Catalyst Screening and Kinetic </a:t>
            </a:r>
            <a:r>
              <a:rPr lang="en-GB" sz="2100" b="0" i="1" u="none" strike="noStrike" baseline="0" dirty="0" err="1">
                <a:solidFill>
                  <a:srgbClr val="000000"/>
                </a:solidFill>
                <a:latin typeface="Segoe UI" panose="020B0502040204020203" pitchFamily="34" charset="0"/>
                <a:cs typeface="Segoe UI" panose="020B0502040204020203" pitchFamily="34" charset="0"/>
              </a:rPr>
              <a:t>Modeling</a:t>
            </a:r>
            <a:r>
              <a:rPr lang="en-GB" sz="2100" b="0" i="1" u="none" strike="noStrike" baseline="0" dirty="0">
                <a:solidFill>
                  <a:srgbClr val="000000"/>
                </a:solidFill>
                <a:latin typeface="Segoe UI" panose="020B0502040204020203" pitchFamily="34" charset="0"/>
                <a:cs typeface="Segoe UI" panose="020B0502040204020203" pitchFamily="34" charset="0"/>
              </a:rPr>
              <a:t> for CO Production by High Pressure and Temperature Reverse Water Gas Shift for Fischer–Tropsch Applications’, Industrial &amp; Engineering Chemistry Research, 56 (45): 13262–72. </a:t>
            </a:r>
            <a:endParaRPr lang="fr-BE" sz="2100" b="0" i="1" u="none" strike="noStrike" baseline="30000" dirty="0">
              <a:solidFill>
                <a:srgbClr val="000000"/>
              </a:solidFill>
              <a:latin typeface="Segoe UI" panose="020B0502040204020203" pitchFamily="34" charset="0"/>
              <a:cs typeface="Segoe UI" panose="020B0502040204020203" pitchFamily="34" charset="0"/>
            </a:endParaRPr>
          </a:p>
          <a:p>
            <a:pPr algn="just">
              <a:spcBef>
                <a:spcPts val="1200"/>
              </a:spcBef>
            </a:pPr>
            <a:r>
              <a:rPr lang="fr-BE" sz="2100" b="1" i="1" u="none" strike="noStrike" baseline="30000" dirty="0">
                <a:solidFill>
                  <a:srgbClr val="000000"/>
                </a:solidFill>
                <a:latin typeface="Segoe UI" panose="020B0502040204020203" pitchFamily="34" charset="0"/>
                <a:cs typeface="Segoe UI" panose="020B0502040204020203" pitchFamily="34" charset="0"/>
              </a:rPr>
              <a:t>2</a:t>
            </a:r>
            <a:r>
              <a:rPr lang="fr-BE" sz="2100" b="0" i="1" u="none" strike="noStrike" baseline="30000" dirty="0">
                <a:solidFill>
                  <a:srgbClr val="000000"/>
                </a:solidFill>
                <a:latin typeface="Segoe UI" panose="020B0502040204020203" pitchFamily="34" charset="0"/>
                <a:cs typeface="Segoe UI" panose="020B0502040204020203" pitchFamily="34" charset="0"/>
              </a:rPr>
              <a:t> </a:t>
            </a:r>
            <a:r>
              <a:rPr lang="en-GB" sz="2100" b="0" i="1" u="none" strike="noStrike" baseline="0" dirty="0">
                <a:solidFill>
                  <a:srgbClr val="000000"/>
                </a:solidFill>
                <a:latin typeface="Segoe UI" panose="020B0502040204020203" pitchFamily="34" charset="0"/>
                <a:cs typeface="Segoe UI" panose="020B0502040204020203" pitchFamily="34" charset="0"/>
              </a:rPr>
              <a:t>Pandey U, Runningen A, Gavrilović L, Jørgensen EA, Putta KR, Rout KR, Rytter E, </a:t>
            </a:r>
            <a:r>
              <a:rPr lang="en-GB" sz="2100" b="0" i="1" u="none" strike="noStrike" baseline="0" dirty="0" err="1">
                <a:solidFill>
                  <a:srgbClr val="000000"/>
                </a:solidFill>
                <a:latin typeface="Segoe UI" panose="020B0502040204020203" pitchFamily="34" charset="0"/>
                <a:cs typeface="Segoe UI" panose="020B0502040204020203" pitchFamily="34" charset="0"/>
              </a:rPr>
              <a:t>Blekkan</a:t>
            </a:r>
            <a:r>
              <a:rPr lang="en-GB" sz="2100" b="0" i="1" u="none" strike="noStrike" baseline="0" dirty="0">
                <a:solidFill>
                  <a:srgbClr val="000000"/>
                </a:solidFill>
                <a:latin typeface="Segoe UI" panose="020B0502040204020203" pitchFamily="34" charset="0"/>
                <a:cs typeface="Segoe UI" panose="020B0502040204020203" pitchFamily="34" charset="0"/>
              </a:rPr>
              <a:t> EA, and Hillestad M. 2021. ‘</a:t>
            </a:r>
            <a:r>
              <a:rPr lang="en-GB" sz="2100" b="0" i="1" u="none" strike="noStrike" baseline="0" dirty="0" err="1">
                <a:solidFill>
                  <a:srgbClr val="000000"/>
                </a:solidFill>
                <a:latin typeface="Segoe UI" panose="020B0502040204020203" pitchFamily="34" charset="0"/>
                <a:cs typeface="Segoe UI" panose="020B0502040204020203" pitchFamily="34" charset="0"/>
              </a:rPr>
              <a:t>Modeling</a:t>
            </a:r>
            <a:r>
              <a:rPr lang="en-GB" sz="2100" b="0" i="1" u="none" strike="noStrike" baseline="0" dirty="0">
                <a:solidFill>
                  <a:srgbClr val="000000"/>
                </a:solidFill>
                <a:latin typeface="Segoe UI" panose="020B0502040204020203" pitchFamily="34" charset="0"/>
                <a:cs typeface="Segoe UI" panose="020B0502040204020203" pitchFamily="34" charset="0"/>
              </a:rPr>
              <a:t> Fischer–Tropsch Kinetics and Product Distribution over a Cobalt Catalyst’. AIChE Journal 67 (7): e17234 </a:t>
            </a:r>
            <a:endParaRPr lang="fr-BE" sz="2100" dirty="0">
              <a:latin typeface="Segoe UI" panose="020B0502040204020203" pitchFamily="34" charset="0"/>
              <a:cs typeface="Segoe UI" panose="020B0502040204020203" pitchFamily="34" charset="0"/>
            </a:endParaRPr>
          </a:p>
          <a:p>
            <a:pPr algn="just">
              <a:spcBef>
                <a:spcPts val="1200"/>
              </a:spcBef>
            </a:pPr>
            <a:r>
              <a:rPr lang="fr-BE" sz="2100" b="1" i="1" u="none" strike="noStrike" baseline="30000" dirty="0">
                <a:solidFill>
                  <a:srgbClr val="000000"/>
                </a:solidFill>
                <a:latin typeface="Segoe UI" panose="020B0502040204020203" pitchFamily="34" charset="0"/>
                <a:cs typeface="Segoe UI" panose="020B0502040204020203" pitchFamily="34" charset="0"/>
              </a:rPr>
              <a:t>3</a:t>
            </a:r>
            <a:r>
              <a:rPr lang="fr-BE" sz="2100" b="0" i="1" u="none" strike="noStrike" baseline="30000" dirty="0">
                <a:solidFill>
                  <a:srgbClr val="000000"/>
                </a:solidFill>
                <a:latin typeface="Segoe UI" panose="020B0502040204020203" pitchFamily="34" charset="0"/>
                <a:cs typeface="Segoe UI" panose="020B0502040204020203" pitchFamily="34" charset="0"/>
              </a:rPr>
              <a:t> </a:t>
            </a:r>
            <a:r>
              <a:rPr lang="en-GB" sz="2100" b="0" i="1" u="none" strike="noStrike" baseline="0" dirty="0">
                <a:solidFill>
                  <a:srgbClr val="000000"/>
                </a:solidFill>
                <a:latin typeface="Segoe UI" panose="020B0502040204020203" pitchFamily="34" charset="0"/>
                <a:cs typeface="Segoe UI" panose="020B0502040204020203" pitchFamily="34" charset="0"/>
              </a:rPr>
              <a:t>Hillestad M. 2015. ‘</a:t>
            </a:r>
            <a:r>
              <a:rPr lang="en-GB" sz="2100" b="0" i="1" u="none" strike="noStrike" baseline="0" dirty="0" err="1">
                <a:solidFill>
                  <a:srgbClr val="000000"/>
                </a:solidFill>
                <a:latin typeface="Segoe UI" panose="020B0502040204020203" pitchFamily="34" charset="0"/>
                <a:cs typeface="Segoe UI" panose="020B0502040204020203" pitchFamily="34" charset="0"/>
              </a:rPr>
              <a:t>Modeling</a:t>
            </a:r>
            <a:r>
              <a:rPr lang="en-GB" sz="2100" b="0" i="1" u="none" strike="noStrike" baseline="0" dirty="0">
                <a:solidFill>
                  <a:srgbClr val="000000"/>
                </a:solidFill>
                <a:latin typeface="Segoe UI" panose="020B0502040204020203" pitchFamily="34" charset="0"/>
                <a:cs typeface="Segoe UI" panose="020B0502040204020203" pitchFamily="34" charset="0"/>
              </a:rPr>
              <a:t> the Fischer–Tropsch Product Distribution and Model Implementation’. Chemical Product and Process </a:t>
            </a:r>
            <a:r>
              <a:rPr lang="en-GB" sz="2100" b="0" i="1" u="none" strike="noStrike" baseline="0" dirty="0" err="1">
                <a:solidFill>
                  <a:srgbClr val="000000"/>
                </a:solidFill>
                <a:latin typeface="Segoe UI" panose="020B0502040204020203" pitchFamily="34" charset="0"/>
                <a:cs typeface="Segoe UI" panose="020B0502040204020203" pitchFamily="34" charset="0"/>
              </a:rPr>
              <a:t>Modeling</a:t>
            </a:r>
            <a:r>
              <a:rPr lang="en-GB" sz="2100" b="0" i="1" u="none" strike="noStrike" baseline="0" dirty="0">
                <a:solidFill>
                  <a:srgbClr val="000000"/>
                </a:solidFill>
                <a:latin typeface="Segoe UI" panose="020B0502040204020203" pitchFamily="34" charset="0"/>
                <a:cs typeface="Segoe UI" panose="020B0502040204020203" pitchFamily="34" charset="0"/>
              </a:rPr>
              <a:t> 10 (3): 147–59. </a:t>
            </a:r>
            <a:endParaRPr lang="en-GB" sz="2100" dirty="0">
              <a:latin typeface="Segoe UI" panose="020B0502040204020203" pitchFamily="34" charset="0"/>
              <a:cs typeface="Segoe UI" panose="020B0502040204020203" pitchFamily="34" charset="0"/>
            </a:endParaRPr>
          </a:p>
        </p:txBody>
      </p:sp>
      <p:sp>
        <p:nvSpPr>
          <p:cNvPr id="15399" name="TextBox 15398">
            <a:extLst>
              <a:ext uri="{FF2B5EF4-FFF2-40B4-BE49-F238E27FC236}">
                <a16:creationId xmlns:a16="http://schemas.microsoft.com/office/drawing/2014/main" id="{5B63670C-A6E7-E427-6F13-12569CE91592}"/>
              </a:ext>
            </a:extLst>
          </p:cNvPr>
          <p:cNvSpPr txBox="1"/>
          <p:nvPr/>
        </p:nvSpPr>
        <p:spPr>
          <a:xfrm>
            <a:off x="9296579" y="21233833"/>
            <a:ext cx="3942356" cy="954107"/>
          </a:xfrm>
          <a:prstGeom prst="rect">
            <a:avLst/>
          </a:prstGeom>
          <a:noFill/>
        </p:spPr>
        <p:txBody>
          <a:bodyPr wrap="square" rtlCol="0">
            <a:spAutoFit/>
          </a:bodyPr>
          <a:lstStyle/>
          <a:p>
            <a:pPr algn="ctr"/>
            <a:r>
              <a:rPr lang="fr-BE" sz="2800" b="1" dirty="0">
                <a:solidFill>
                  <a:schemeClr val="accent1"/>
                </a:solidFill>
              </a:rPr>
              <a:t>Variation of split ratio in each configuration</a:t>
            </a:r>
            <a:endParaRPr lang="en-GB" sz="2800" b="1" dirty="0">
              <a:solidFill>
                <a:schemeClr val="accent1"/>
              </a:solidFill>
            </a:endParaRPr>
          </a:p>
        </p:txBody>
      </p:sp>
      <p:graphicFrame>
        <p:nvGraphicFramePr>
          <p:cNvPr id="15404" name="Table 15403">
            <a:extLst>
              <a:ext uri="{FF2B5EF4-FFF2-40B4-BE49-F238E27FC236}">
                <a16:creationId xmlns:a16="http://schemas.microsoft.com/office/drawing/2014/main" id="{A3E7BD29-3433-E1EC-35F3-E6189BF1456F}"/>
              </a:ext>
            </a:extLst>
          </p:cNvPr>
          <p:cNvGraphicFramePr>
            <a:graphicFrameLocks noGrp="1"/>
          </p:cNvGraphicFramePr>
          <p:nvPr>
            <p:extLst>
              <p:ext uri="{D42A27DB-BD31-4B8C-83A1-F6EECF244321}">
                <p14:modId xmlns:p14="http://schemas.microsoft.com/office/powerpoint/2010/main" val="1367422090"/>
              </p:ext>
            </p:extLst>
          </p:nvPr>
        </p:nvGraphicFramePr>
        <p:xfrm>
          <a:off x="20797170" y="9809344"/>
          <a:ext cx="8874487" cy="8131251"/>
        </p:xfrm>
        <a:graphic>
          <a:graphicData uri="http://schemas.openxmlformats.org/drawingml/2006/table">
            <a:tbl>
              <a:tblPr firstRow="1" bandRow="1">
                <a:tableStyleId>{5C22544A-7EE6-4342-B048-85BDC9FD1C3A}</a:tableStyleId>
              </a:tblPr>
              <a:tblGrid>
                <a:gridCol w="2418341">
                  <a:extLst>
                    <a:ext uri="{9D8B030D-6E8A-4147-A177-3AD203B41FA5}">
                      <a16:colId xmlns:a16="http://schemas.microsoft.com/office/drawing/2014/main" val="2418482217"/>
                    </a:ext>
                  </a:extLst>
                </a:gridCol>
                <a:gridCol w="2018902">
                  <a:extLst>
                    <a:ext uri="{9D8B030D-6E8A-4147-A177-3AD203B41FA5}">
                      <a16:colId xmlns:a16="http://schemas.microsoft.com/office/drawing/2014/main" val="1296046404"/>
                    </a:ext>
                  </a:extLst>
                </a:gridCol>
                <a:gridCol w="2218622">
                  <a:extLst>
                    <a:ext uri="{9D8B030D-6E8A-4147-A177-3AD203B41FA5}">
                      <a16:colId xmlns:a16="http://schemas.microsoft.com/office/drawing/2014/main" val="3327029113"/>
                    </a:ext>
                  </a:extLst>
                </a:gridCol>
                <a:gridCol w="2218622">
                  <a:extLst>
                    <a:ext uri="{9D8B030D-6E8A-4147-A177-3AD203B41FA5}">
                      <a16:colId xmlns:a16="http://schemas.microsoft.com/office/drawing/2014/main" val="1241586147"/>
                    </a:ext>
                  </a:extLst>
                </a:gridCol>
              </a:tblGrid>
              <a:tr h="1209775">
                <a:tc>
                  <a:txBody>
                    <a:bodyPr/>
                    <a:lstStyle/>
                    <a:p>
                      <a:endParaRPr lang="en-GB" sz="2400" dirty="0">
                        <a:latin typeface="Segoe UI" panose="020B0502040204020203" pitchFamily="34" charset="0"/>
                        <a:cs typeface="Segoe UI" panose="020B0502040204020203" pitchFamily="34" charset="0"/>
                      </a:endParaRPr>
                    </a:p>
                  </a:txBody>
                  <a:tcPr marL="69265" marR="69265" marT="34634" marB="34634">
                    <a:solidFill>
                      <a:schemeClr val="bg1"/>
                    </a:solidFill>
                  </a:tcPr>
                </a:tc>
                <a:tc>
                  <a:txBody>
                    <a:bodyPr/>
                    <a:lstStyle/>
                    <a:p>
                      <a:pPr algn="ctr"/>
                      <a:r>
                        <a:rPr lang="fr-BE" sz="2800" dirty="0">
                          <a:latin typeface="Segoe UI" panose="020B0502040204020203" pitchFamily="34" charset="0"/>
                          <a:cs typeface="Segoe UI" panose="020B0502040204020203" pitchFamily="34" charset="0"/>
                        </a:rPr>
                        <a:t>RWGS</a:t>
                      </a:r>
                      <a:endParaRPr lang="en-GB" sz="2800" dirty="0">
                        <a:latin typeface="Segoe UI" panose="020B0502040204020203" pitchFamily="34" charset="0"/>
                        <a:cs typeface="Segoe UI" panose="020B0502040204020203" pitchFamily="34" charset="0"/>
                      </a:endParaRPr>
                    </a:p>
                  </a:txBody>
                  <a:tcPr marL="69265" marR="69265" marT="34634" marB="34634" anchor="ctr"/>
                </a:tc>
                <a:tc>
                  <a:txBody>
                    <a:bodyPr/>
                    <a:lstStyle/>
                    <a:p>
                      <a:pPr algn="ctr"/>
                      <a:r>
                        <a:rPr lang="fr-BE" sz="2800" dirty="0">
                          <a:latin typeface="Segoe UI" panose="020B0502040204020203" pitchFamily="34" charset="0"/>
                          <a:cs typeface="Segoe UI" panose="020B0502040204020203" pitchFamily="34" charset="0"/>
                        </a:rPr>
                        <a:t>FT</a:t>
                      </a:r>
                      <a:endParaRPr lang="en-GB" sz="2800" dirty="0">
                        <a:latin typeface="Segoe UI" panose="020B0502040204020203" pitchFamily="34" charset="0"/>
                        <a:cs typeface="Segoe UI" panose="020B0502040204020203" pitchFamily="34" charset="0"/>
                      </a:endParaRPr>
                    </a:p>
                  </a:txBody>
                  <a:tcPr marL="69265" marR="69265" marT="34634" marB="34634" anchor="ctr"/>
                </a:tc>
                <a:tc>
                  <a:txBody>
                    <a:bodyPr/>
                    <a:lstStyle/>
                    <a:p>
                      <a:pPr algn="ctr"/>
                      <a:r>
                        <a:rPr lang="fr-BE" sz="2400" dirty="0">
                          <a:latin typeface="Segoe UI" panose="020B0502040204020203" pitchFamily="34" charset="0"/>
                          <a:cs typeface="Segoe UI" panose="020B0502040204020203" pitchFamily="34" charset="0"/>
                        </a:rPr>
                        <a:t>Products </a:t>
                      </a:r>
                      <a:r>
                        <a:rPr lang="fr-BE" sz="2400" dirty="0" err="1">
                          <a:latin typeface="Segoe UI" panose="020B0502040204020203" pitchFamily="34" charset="0"/>
                          <a:cs typeface="Segoe UI" panose="020B0502040204020203" pitchFamily="34" charset="0"/>
                        </a:rPr>
                        <a:t>separation</a:t>
                      </a:r>
                      <a:endParaRPr lang="en-GB" sz="2400" dirty="0">
                        <a:latin typeface="Segoe UI" panose="020B0502040204020203" pitchFamily="34" charset="0"/>
                        <a:cs typeface="Segoe UI" panose="020B0502040204020203" pitchFamily="34" charset="0"/>
                      </a:endParaRPr>
                    </a:p>
                  </a:txBody>
                  <a:tcPr marL="69265" marR="69265" marT="34634" marB="34634" anchor="ctr"/>
                </a:tc>
                <a:extLst>
                  <a:ext uri="{0D108BD9-81ED-4DB2-BD59-A6C34878D82A}">
                    <a16:rowId xmlns:a16="http://schemas.microsoft.com/office/drawing/2014/main" val="1861065317"/>
                  </a:ext>
                </a:extLst>
              </a:tr>
              <a:tr h="652424">
                <a:tc>
                  <a:txBody>
                    <a:bodyPr/>
                    <a:lstStyle/>
                    <a:p>
                      <a:pPr algn="ctr"/>
                      <a:r>
                        <a:rPr lang="fr-BE" sz="2800" b="1" dirty="0">
                          <a:solidFill>
                            <a:schemeClr val="bg1"/>
                          </a:solidFill>
                          <a:latin typeface="Segoe UI" panose="020B0502040204020203" pitchFamily="34" charset="0"/>
                          <a:cs typeface="Segoe UI" panose="020B0502040204020203" pitchFamily="34" charset="0"/>
                        </a:rPr>
                        <a:t>Temperature</a:t>
                      </a:r>
                      <a:endParaRPr lang="en-GB" sz="2800" b="1" dirty="0">
                        <a:solidFill>
                          <a:schemeClr val="bg1"/>
                        </a:solidFill>
                        <a:latin typeface="Segoe UI" panose="020B0502040204020203" pitchFamily="34" charset="0"/>
                        <a:cs typeface="Segoe UI" panose="020B0502040204020203" pitchFamily="34" charset="0"/>
                      </a:endParaRPr>
                    </a:p>
                  </a:txBody>
                  <a:tcPr marL="69265" marR="69265" marT="34634" marB="34634" anchor="ctr">
                    <a:solidFill>
                      <a:schemeClr val="accent1"/>
                    </a:solidFill>
                  </a:tcPr>
                </a:tc>
                <a:tc>
                  <a:txBody>
                    <a:bodyPr/>
                    <a:lstStyle/>
                    <a:p>
                      <a:pPr algn="ctr"/>
                      <a:r>
                        <a:rPr lang="fr-BE" sz="2800" dirty="0">
                          <a:latin typeface="Segoe UI" panose="020B0502040204020203" pitchFamily="34" charset="0"/>
                          <a:cs typeface="Segoe UI" panose="020B0502040204020203" pitchFamily="34" charset="0"/>
                        </a:rPr>
                        <a:t>850 °C</a:t>
                      </a:r>
                      <a:endParaRPr lang="en-GB" sz="2800" dirty="0">
                        <a:latin typeface="Segoe UI" panose="020B0502040204020203" pitchFamily="34" charset="0"/>
                        <a:cs typeface="Segoe UI" panose="020B0502040204020203" pitchFamily="34" charset="0"/>
                      </a:endParaRPr>
                    </a:p>
                  </a:txBody>
                  <a:tcPr marL="69265" marR="69265" marT="34634" marB="34634" anchor="ctr"/>
                </a:tc>
                <a:tc>
                  <a:txBody>
                    <a:bodyPr/>
                    <a:lstStyle/>
                    <a:p>
                      <a:pPr algn="ctr"/>
                      <a:r>
                        <a:rPr lang="fr-BE" sz="2800" dirty="0">
                          <a:latin typeface="Segoe UI" panose="020B0502040204020203" pitchFamily="34" charset="0"/>
                          <a:cs typeface="Segoe UI" panose="020B0502040204020203" pitchFamily="34" charset="0"/>
                        </a:rPr>
                        <a:t>220 °C</a:t>
                      </a:r>
                      <a:endParaRPr lang="en-GB" sz="2800" dirty="0">
                        <a:latin typeface="Segoe UI" panose="020B0502040204020203" pitchFamily="34" charset="0"/>
                        <a:cs typeface="Segoe UI" panose="020B0502040204020203" pitchFamily="34" charset="0"/>
                      </a:endParaRPr>
                    </a:p>
                  </a:txBody>
                  <a:tcPr marL="69265" marR="69265" marT="34634" marB="34634" anchor="ctr"/>
                </a:tc>
                <a:tc>
                  <a:txBody>
                    <a:bodyPr/>
                    <a:lstStyle/>
                    <a:p>
                      <a:pPr algn="ctr"/>
                      <a:r>
                        <a:rPr lang="fr-BE" sz="2800" dirty="0">
                          <a:latin typeface="Segoe UI" panose="020B0502040204020203" pitchFamily="34" charset="0"/>
                          <a:cs typeface="Segoe UI" panose="020B0502040204020203" pitchFamily="34" charset="0"/>
                        </a:rPr>
                        <a:t>5 – 150 °C</a:t>
                      </a:r>
                      <a:endParaRPr lang="en-GB" sz="2800" dirty="0">
                        <a:latin typeface="Segoe UI" panose="020B0502040204020203" pitchFamily="34" charset="0"/>
                        <a:cs typeface="Segoe UI" panose="020B0502040204020203" pitchFamily="34" charset="0"/>
                      </a:endParaRPr>
                    </a:p>
                  </a:txBody>
                  <a:tcPr marL="69265" marR="69265" marT="34634" marB="34634" anchor="ctr"/>
                </a:tc>
                <a:extLst>
                  <a:ext uri="{0D108BD9-81ED-4DB2-BD59-A6C34878D82A}">
                    <a16:rowId xmlns:a16="http://schemas.microsoft.com/office/drawing/2014/main" val="1000541746"/>
                  </a:ext>
                </a:extLst>
              </a:tr>
              <a:tr h="652424">
                <a:tc>
                  <a:txBody>
                    <a:bodyPr/>
                    <a:lstStyle/>
                    <a:p>
                      <a:pPr algn="ctr"/>
                      <a:r>
                        <a:rPr lang="fr-BE" sz="2800" b="1" dirty="0">
                          <a:solidFill>
                            <a:schemeClr val="bg1"/>
                          </a:solidFill>
                          <a:latin typeface="Segoe UI" panose="020B0502040204020203" pitchFamily="34" charset="0"/>
                          <a:cs typeface="Segoe UI" panose="020B0502040204020203" pitchFamily="34" charset="0"/>
                        </a:rPr>
                        <a:t>Pressure</a:t>
                      </a:r>
                      <a:endParaRPr lang="en-GB" sz="2800" b="1" dirty="0">
                        <a:solidFill>
                          <a:schemeClr val="bg1"/>
                        </a:solidFill>
                        <a:latin typeface="Segoe UI" panose="020B0502040204020203" pitchFamily="34" charset="0"/>
                        <a:cs typeface="Segoe UI" panose="020B0502040204020203" pitchFamily="34" charset="0"/>
                      </a:endParaRPr>
                    </a:p>
                  </a:txBody>
                  <a:tcPr marL="69265" marR="69265" marT="34634" marB="34634" anchor="ctr">
                    <a:solidFill>
                      <a:schemeClr val="accent1"/>
                    </a:solidFill>
                  </a:tcPr>
                </a:tc>
                <a:tc>
                  <a:txBody>
                    <a:bodyPr/>
                    <a:lstStyle/>
                    <a:p>
                      <a:pPr algn="ctr"/>
                      <a:r>
                        <a:rPr lang="fr-BE" sz="2800" dirty="0">
                          <a:latin typeface="Segoe UI" panose="020B0502040204020203" pitchFamily="34" charset="0"/>
                          <a:cs typeface="Segoe UI" panose="020B0502040204020203" pitchFamily="34" charset="0"/>
                        </a:rPr>
                        <a:t>20 bar</a:t>
                      </a:r>
                      <a:endParaRPr lang="en-GB" sz="2800" dirty="0">
                        <a:latin typeface="Segoe UI" panose="020B0502040204020203" pitchFamily="34" charset="0"/>
                        <a:cs typeface="Segoe UI" panose="020B0502040204020203" pitchFamily="34" charset="0"/>
                      </a:endParaRPr>
                    </a:p>
                  </a:txBody>
                  <a:tcPr marL="69265" marR="69265" marT="34634" marB="34634" anchor="ctr"/>
                </a:tc>
                <a:tc>
                  <a:txBody>
                    <a:bodyPr/>
                    <a:lstStyle/>
                    <a:p>
                      <a:pPr algn="ctr"/>
                      <a:r>
                        <a:rPr lang="fr-BE" sz="2800" dirty="0">
                          <a:latin typeface="Segoe UI" panose="020B0502040204020203" pitchFamily="34" charset="0"/>
                          <a:cs typeface="Segoe UI" panose="020B0502040204020203" pitchFamily="34" charset="0"/>
                        </a:rPr>
                        <a:t>20 bar</a:t>
                      </a:r>
                      <a:endParaRPr lang="en-GB" sz="2800" dirty="0">
                        <a:latin typeface="Segoe UI" panose="020B0502040204020203" pitchFamily="34" charset="0"/>
                        <a:cs typeface="Segoe UI" panose="020B0502040204020203" pitchFamily="34" charset="0"/>
                      </a:endParaRPr>
                    </a:p>
                  </a:txBody>
                  <a:tcPr marL="69265" marR="69265" marT="34634" marB="34634" anchor="ctr"/>
                </a:tc>
                <a:tc>
                  <a:txBody>
                    <a:bodyPr/>
                    <a:lstStyle/>
                    <a:p>
                      <a:pPr algn="ctr"/>
                      <a:r>
                        <a:rPr lang="fr-BE" sz="2800" dirty="0">
                          <a:latin typeface="Segoe UI" panose="020B0502040204020203" pitchFamily="34" charset="0"/>
                          <a:cs typeface="Segoe UI" panose="020B0502040204020203" pitchFamily="34" charset="0"/>
                        </a:rPr>
                        <a:t>2 – 20 bar</a:t>
                      </a:r>
                      <a:endParaRPr lang="en-GB" sz="2800" dirty="0">
                        <a:latin typeface="Segoe UI" panose="020B0502040204020203" pitchFamily="34" charset="0"/>
                        <a:cs typeface="Segoe UI" panose="020B0502040204020203" pitchFamily="34" charset="0"/>
                      </a:endParaRPr>
                    </a:p>
                  </a:txBody>
                  <a:tcPr marL="69265" marR="69265" marT="34634" marB="34634" anchor="ctr"/>
                </a:tc>
                <a:extLst>
                  <a:ext uri="{0D108BD9-81ED-4DB2-BD59-A6C34878D82A}">
                    <a16:rowId xmlns:a16="http://schemas.microsoft.com/office/drawing/2014/main" val="4165833053"/>
                  </a:ext>
                </a:extLst>
              </a:tr>
              <a:tr h="5266840">
                <a:tc>
                  <a:txBody>
                    <a:bodyPr/>
                    <a:lstStyle/>
                    <a:p>
                      <a:pPr algn="ctr"/>
                      <a:r>
                        <a:rPr lang="fr-BE" sz="2800" b="1" dirty="0">
                          <a:solidFill>
                            <a:schemeClr val="bg1"/>
                          </a:solidFill>
                          <a:latin typeface="Segoe UI" panose="020B0502040204020203" pitchFamily="34" charset="0"/>
                          <a:cs typeface="Segoe UI" panose="020B0502040204020203" pitchFamily="34" charset="0"/>
                        </a:rPr>
                        <a:t>Modeling</a:t>
                      </a:r>
                      <a:endParaRPr lang="en-GB" sz="2800" b="1" dirty="0">
                        <a:solidFill>
                          <a:schemeClr val="bg1"/>
                        </a:solidFill>
                        <a:latin typeface="Segoe UI" panose="020B0502040204020203" pitchFamily="34" charset="0"/>
                        <a:cs typeface="Segoe UI" panose="020B0502040204020203" pitchFamily="34" charset="0"/>
                      </a:endParaRPr>
                    </a:p>
                  </a:txBody>
                  <a:tcPr marL="69265" marR="69265" marT="34634" marB="34634" anchor="ctr">
                    <a:solidFill>
                      <a:schemeClr val="accent1"/>
                    </a:solidFill>
                  </a:tcPr>
                </a:tc>
                <a:tc>
                  <a:txBody>
                    <a:bodyPr/>
                    <a:lstStyle/>
                    <a:p>
                      <a:pPr algn="l"/>
                      <a:r>
                        <a:rPr lang="fr-BE" sz="2600" dirty="0" err="1">
                          <a:latin typeface="Segoe UI" panose="020B0502040204020203" pitchFamily="34" charset="0"/>
                          <a:cs typeface="Segoe UI" panose="020B0502040204020203" pitchFamily="34" charset="0"/>
                        </a:rPr>
                        <a:t>Detailed</a:t>
                      </a:r>
                      <a:r>
                        <a:rPr lang="fr-BE" sz="2600" dirty="0">
                          <a:latin typeface="Segoe UI" panose="020B0502040204020203" pitchFamily="34" charset="0"/>
                          <a:cs typeface="Segoe UI" panose="020B0502040204020203" pitchFamily="34" charset="0"/>
                        </a:rPr>
                        <a:t> kinetics incl. </a:t>
                      </a:r>
                      <a:r>
                        <a:rPr lang="fr-BE" sz="2600" dirty="0" err="1">
                          <a:latin typeface="Segoe UI" panose="020B0502040204020203" pitchFamily="34" charset="0"/>
                          <a:cs typeface="Segoe UI" panose="020B0502040204020203" pitchFamily="34" charset="0"/>
                        </a:rPr>
                        <a:t>secondary</a:t>
                      </a:r>
                      <a:r>
                        <a:rPr lang="fr-BE" sz="2600" dirty="0">
                          <a:latin typeface="Segoe UI" panose="020B0502040204020203" pitchFamily="34" charset="0"/>
                          <a:cs typeface="Segoe UI" panose="020B0502040204020203" pitchFamily="34" charset="0"/>
                        </a:rPr>
                        <a:t> </a:t>
                      </a:r>
                      <a:r>
                        <a:rPr lang="fr-BE" sz="2600" dirty="0" err="1">
                          <a:latin typeface="Segoe UI" panose="020B0502040204020203" pitchFamily="34" charset="0"/>
                          <a:cs typeface="Segoe UI" panose="020B0502040204020203" pitchFamily="34" charset="0"/>
                        </a:rPr>
                        <a:t>reactions</a:t>
                      </a:r>
                      <a:r>
                        <a:rPr lang="fr-BE" sz="2600" dirty="0">
                          <a:latin typeface="Segoe UI" panose="020B0502040204020203" pitchFamily="34" charset="0"/>
                          <a:cs typeface="Segoe UI" panose="020B0502040204020203" pitchFamily="34" charset="0"/>
                        </a:rPr>
                        <a:t> (ACM model </a:t>
                      </a:r>
                      <a:r>
                        <a:rPr lang="fr-BE" sz="2600" dirty="0" err="1">
                          <a:latin typeface="Segoe UI" panose="020B0502040204020203" pitchFamily="34" charset="0"/>
                          <a:cs typeface="Segoe UI" panose="020B0502040204020203" pitchFamily="34" charset="0"/>
                        </a:rPr>
                        <a:t>inserted</a:t>
                      </a:r>
                      <a:r>
                        <a:rPr lang="fr-BE" sz="2600" dirty="0">
                          <a:latin typeface="Segoe UI" panose="020B0502040204020203" pitchFamily="34" charset="0"/>
                          <a:cs typeface="Segoe UI" panose="020B0502040204020203" pitchFamily="34" charset="0"/>
                        </a:rPr>
                        <a:t> in AP process model)</a:t>
                      </a:r>
                      <a:r>
                        <a:rPr lang="fr-BE" sz="2600" b="1" baseline="30000" dirty="0">
                          <a:latin typeface="Segoe UI" panose="020B0502040204020203" pitchFamily="34" charset="0"/>
                          <a:cs typeface="Segoe UI" panose="020B0502040204020203" pitchFamily="34" charset="0"/>
                        </a:rPr>
                        <a:t>1</a:t>
                      </a:r>
                      <a:endParaRPr lang="en-GB" sz="2600" b="1" baseline="30000" dirty="0">
                        <a:latin typeface="Segoe UI" panose="020B0502040204020203" pitchFamily="34" charset="0"/>
                        <a:cs typeface="Segoe UI" panose="020B0502040204020203" pitchFamily="34" charset="0"/>
                      </a:endParaRPr>
                    </a:p>
                  </a:txBody>
                  <a:tcPr marL="69265" marR="69265" marT="34634" marB="34634"/>
                </a:tc>
                <a:tc>
                  <a:txBody>
                    <a:bodyPr/>
                    <a:lstStyle/>
                    <a:p>
                      <a:pPr algn="l"/>
                      <a:r>
                        <a:rPr lang="fr-BE" sz="2600" dirty="0" err="1">
                          <a:latin typeface="Segoe UI" panose="020B0502040204020203" pitchFamily="34" charset="0"/>
                          <a:cs typeface="Segoe UI" panose="020B0502040204020203" pitchFamily="34" charset="0"/>
                        </a:rPr>
                        <a:t>Detailed</a:t>
                      </a:r>
                      <a:r>
                        <a:rPr lang="fr-BE" sz="2600" dirty="0">
                          <a:latin typeface="Segoe UI" panose="020B0502040204020203" pitchFamily="34" charset="0"/>
                          <a:cs typeface="Segoe UI" panose="020B0502040204020203" pitchFamily="34" charset="0"/>
                        </a:rPr>
                        <a:t> kinetics</a:t>
                      </a:r>
                      <a:r>
                        <a:rPr lang="fr-BE" sz="2600" b="1" baseline="30000" dirty="0">
                          <a:latin typeface="Segoe UI" panose="020B0502040204020203" pitchFamily="34" charset="0"/>
                          <a:cs typeface="Segoe UI" panose="020B0502040204020203" pitchFamily="34" charset="0"/>
                        </a:rPr>
                        <a:t>2</a:t>
                      </a:r>
                      <a:r>
                        <a:rPr lang="fr-BE" sz="2600" dirty="0">
                          <a:latin typeface="Segoe UI" panose="020B0502040204020203" pitchFamily="34" charset="0"/>
                          <a:cs typeface="Segoe UI" panose="020B0502040204020203" pitchFamily="34" charset="0"/>
                        </a:rPr>
                        <a:t> and stoichiometry</a:t>
                      </a:r>
                      <a:r>
                        <a:rPr lang="fr-BE" sz="2600" b="1" baseline="30000" dirty="0">
                          <a:latin typeface="Segoe UI" panose="020B0502040204020203" pitchFamily="34" charset="0"/>
                          <a:cs typeface="Segoe UI" panose="020B0502040204020203" pitchFamily="34" charset="0"/>
                        </a:rPr>
                        <a:t>3</a:t>
                      </a:r>
                      <a:r>
                        <a:rPr lang="fr-BE" sz="2600" dirty="0">
                          <a:latin typeface="Segoe UI" panose="020B0502040204020203" pitchFamily="34" charset="0"/>
                          <a:cs typeface="Segoe UI" panose="020B0502040204020203" pitchFamily="34" charset="0"/>
                        </a:rPr>
                        <a:t> incl. </a:t>
                      </a:r>
                      <a:r>
                        <a:rPr lang="fr-BE" sz="2600" dirty="0" err="1">
                          <a:latin typeface="Segoe UI" panose="020B0502040204020203" pitchFamily="34" charset="0"/>
                          <a:cs typeface="Segoe UI" panose="020B0502040204020203" pitchFamily="34" charset="0"/>
                        </a:rPr>
                        <a:t>secondary</a:t>
                      </a:r>
                      <a:r>
                        <a:rPr lang="fr-BE" sz="2600" dirty="0">
                          <a:latin typeface="Segoe UI" panose="020B0502040204020203" pitchFamily="34" charset="0"/>
                          <a:cs typeface="Segoe UI" panose="020B0502040204020203" pitchFamily="34" charset="0"/>
                        </a:rPr>
                        <a:t> </a:t>
                      </a:r>
                      <a:r>
                        <a:rPr lang="fr-BE" sz="2600" dirty="0" err="1">
                          <a:latin typeface="Segoe UI" panose="020B0502040204020203" pitchFamily="34" charset="0"/>
                          <a:cs typeface="Segoe UI" panose="020B0502040204020203" pitchFamily="34" charset="0"/>
                        </a:rPr>
                        <a:t>reactions</a:t>
                      </a:r>
                      <a:r>
                        <a:rPr lang="fr-BE" sz="2600" dirty="0">
                          <a:latin typeface="Segoe UI" panose="020B0502040204020203" pitchFamily="34" charset="0"/>
                          <a:cs typeface="Segoe UI" panose="020B0502040204020203" pitchFamily="34" charset="0"/>
                        </a:rPr>
                        <a:t> and </a:t>
                      </a:r>
                      <a:r>
                        <a:rPr lang="fr-BE" sz="2600" dirty="0" err="1">
                          <a:latin typeface="Segoe UI" panose="020B0502040204020203" pitchFamily="34" charset="0"/>
                          <a:cs typeface="Segoe UI" panose="020B0502040204020203" pitchFamily="34" charset="0"/>
                        </a:rPr>
                        <a:t>deviations</a:t>
                      </a:r>
                      <a:r>
                        <a:rPr lang="fr-BE" sz="2600" dirty="0">
                          <a:latin typeface="Segoe UI" panose="020B0502040204020203" pitchFamily="34" charset="0"/>
                          <a:cs typeface="Segoe UI" panose="020B0502040204020203" pitchFamily="34" charset="0"/>
                        </a:rPr>
                        <a:t> from </a:t>
                      </a:r>
                      <a:r>
                        <a:rPr lang="fr-BE" sz="2600" dirty="0" err="1">
                          <a:latin typeface="Segoe UI" panose="020B0502040204020203" pitchFamily="34" charset="0"/>
                          <a:cs typeface="Segoe UI" panose="020B0502040204020203" pitchFamily="34" charset="0"/>
                        </a:rPr>
                        <a:t>ideal</a:t>
                      </a:r>
                      <a:r>
                        <a:rPr lang="fr-BE" sz="2600" dirty="0">
                          <a:latin typeface="Segoe UI" panose="020B0502040204020203" pitchFamily="34" charset="0"/>
                          <a:cs typeface="Segoe UI" panose="020B0502040204020203" pitchFamily="34" charset="0"/>
                        </a:rPr>
                        <a:t> ASF distribution (ACM model </a:t>
                      </a:r>
                      <a:r>
                        <a:rPr lang="fr-BE" sz="2600" dirty="0" err="1">
                          <a:latin typeface="Segoe UI" panose="020B0502040204020203" pitchFamily="34" charset="0"/>
                          <a:cs typeface="Segoe UI" panose="020B0502040204020203" pitchFamily="34" charset="0"/>
                        </a:rPr>
                        <a:t>inserted</a:t>
                      </a:r>
                      <a:r>
                        <a:rPr lang="fr-BE" sz="2600" dirty="0">
                          <a:latin typeface="Segoe UI" panose="020B0502040204020203" pitchFamily="34" charset="0"/>
                          <a:cs typeface="Segoe UI" panose="020B0502040204020203" pitchFamily="34" charset="0"/>
                        </a:rPr>
                        <a:t> in AP process model)</a:t>
                      </a:r>
                      <a:endParaRPr lang="en-GB" sz="2600" dirty="0">
                        <a:latin typeface="Segoe UI" panose="020B0502040204020203" pitchFamily="34" charset="0"/>
                        <a:cs typeface="Segoe UI" panose="020B0502040204020203" pitchFamily="34" charset="0"/>
                      </a:endParaRPr>
                    </a:p>
                  </a:txBody>
                  <a:tcPr marL="69265" marR="69265" marT="34634" marB="34634"/>
                </a:tc>
                <a:tc>
                  <a:txBody>
                    <a:bodyPr/>
                    <a:lstStyle/>
                    <a:p>
                      <a:pPr algn="l"/>
                      <a:r>
                        <a:rPr lang="fr-BE" sz="2600" dirty="0">
                          <a:latin typeface="Segoe UI" panose="020B0502040204020203" pitchFamily="34" charset="0"/>
                          <a:cs typeface="Segoe UI" panose="020B0502040204020203" pitchFamily="34" charset="0"/>
                        </a:rPr>
                        <a:t>Succession of flash </a:t>
                      </a:r>
                      <a:r>
                        <a:rPr lang="fr-BE" sz="2600" dirty="0" err="1">
                          <a:latin typeface="Segoe UI" panose="020B0502040204020203" pitchFamily="34" charset="0"/>
                          <a:cs typeface="Segoe UI" panose="020B0502040204020203" pitchFamily="34" charset="0"/>
                        </a:rPr>
                        <a:t>separations</a:t>
                      </a:r>
                      <a:r>
                        <a:rPr lang="fr-BE" sz="2600" dirty="0">
                          <a:latin typeface="Segoe UI" panose="020B0502040204020203" pitchFamily="34" charset="0"/>
                          <a:cs typeface="Segoe UI" panose="020B0502040204020203" pitchFamily="34" charset="0"/>
                        </a:rPr>
                        <a:t> (AP process model)</a:t>
                      </a:r>
                      <a:endParaRPr lang="en-GB" sz="2600" dirty="0">
                        <a:latin typeface="Segoe UI" panose="020B0502040204020203" pitchFamily="34" charset="0"/>
                        <a:cs typeface="Segoe UI" panose="020B0502040204020203" pitchFamily="34" charset="0"/>
                      </a:endParaRPr>
                    </a:p>
                  </a:txBody>
                  <a:tcPr marL="69265" marR="69265" marT="34634" marB="34634"/>
                </a:tc>
                <a:extLst>
                  <a:ext uri="{0D108BD9-81ED-4DB2-BD59-A6C34878D82A}">
                    <a16:rowId xmlns:a16="http://schemas.microsoft.com/office/drawing/2014/main" val="503572358"/>
                  </a:ext>
                </a:extLst>
              </a:tr>
            </a:tbl>
          </a:graphicData>
        </a:graphic>
      </p:graphicFrame>
      <mc:AlternateContent xmlns:mc="http://schemas.openxmlformats.org/markup-compatibility/2006">
        <mc:Choice xmlns:a14="http://schemas.microsoft.com/office/drawing/2010/main" Requires="a14">
          <p:sp>
            <p:nvSpPr>
              <p:cNvPr id="15412" name="TextBox 15411">
                <a:extLst>
                  <a:ext uri="{FF2B5EF4-FFF2-40B4-BE49-F238E27FC236}">
                    <a16:creationId xmlns:a16="http://schemas.microsoft.com/office/drawing/2014/main" id="{BFF67909-5FAF-D6DF-9AD5-1F6D01BB18B2}"/>
                  </a:ext>
                </a:extLst>
              </p:cNvPr>
              <p:cNvSpPr txBox="1"/>
              <p:nvPr/>
            </p:nvSpPr>
            <p:spPr>
              <a:xfrm>
                <a:off x="18343757" y="20108059"/>
                <a:ext cx="10759314" cy="126573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fr-BE" sz="3600" b="0" i="1" smtClean="0">
                          <a:solidFill>
                            <a:schemeClr val="accent1"/>
                          </a:solidFill>
                          <a:latin typeface="Cambria Math" panose="02040503050406030204" pitchFamily="18" charset="0"/>
                        </a:rPr>
                        <m:t>𝑃𝑇𝐿𝐸</m:t>
                      </m:r>
                      <m:r>
                        <a:rPr lang="fr-BE" sz="3600" b="0" i="1" smtClean="0">
                          <a:solidFill>
                            <a:schemeClr val="accent1"/>
                          </a:solidFill>
                          <a:latin typeface="Cambria Math" panose="02040503050406030204" pitchFamily="18" charset="0"/>
                        </a:rPr>
                        <m:t>= </m:t>
                      </m:r>
                      <m:f>
                        <m:fPr>
                          <m:ctrlPr>
                            <a:rPr lang="en-GB" sz="3600" i="1" smtClean="0">
                              <a:solidFill>
                                <a:schemeClr val="accent1"/>
                              </a:solidFill>
                              <a:latin typeface="Cambria Math" panose="02040503050406030204" pitchFamily="18" charset="0"/>
                            </a:rPr>
                          </m:ctrlPr>
                        </m:fPr>
                        <m:num>
                          <m:r>
                            <a:rPr lang="fr-BE" sz="3600" b="0" i="1" smtClean="0">
                              <a:solidFill>
                                <a:schemeClr val="accent1"/>
                              </a:solidFill>
                              <a:latin typeface="Cambria Math" panose="02040503050406030204" pitchFamily="18" charset="0"/>
                            </a:rPr>
                            <m:t>𝑒𝑛𝑒𝑟𝑔𝑦</m:t>
                          </m:r>
                          <m:r>
                            <a:rPr lang="fr-BE" sz="3600" b="0" i="1" smtClean="0">
                              <a:solidFill>
                                <a:schemeClr val="accent1"/>
                              </a:solidFill>
                              <a:latin typeface="Cambria Math" panose="02040503050406030204" pitchFamily="18" charset="0"/>
                            </a:rPr>
                            <m:t> </m:t>
                          </m:r>
                          <m:r>
                            <a:rPr lang="fr-BE" sz="3600" b="0" i="1" smtClean="0">
                              <a:solidFill>
                                <a:schemeClr val="accent1"/>
                              </a:solidFill>
                              <a:latin typeface="Cambria Math" panose="02040503050406030204" pitchFamily="18" charset="0"/>
                            </a:rPr>
                            <m:t>𝑖𝑛</m:t>
                          </m:r>
                          <m:r>
                            <a:rPr lang="fr-BE" sz="3600" b="0" i="1" smtClean="0">
                              <a:solidFill>
                                <a:schemeClr val="accent1"/>
                              </a:solidFill>
                              <a:latin typeface="Cambria Math" panose="02040503050406030204" pitchFamily="18" charset="0"/>
                            </a:rPr>
                            <m:t> </m:t>
                          </m:r>
                          <m:r>
                            <a:rPr lang="fr-BE" sz="3600" b="0" i="1" smtClean="0">
                              <a:solidFill>
                                <a:schemeClr val="accent1"/>
                              </a:solidFill>
                              <a:latin typeface="Cambria Math" panose="02040503050406030204" pitchFamily="18" charset="0"/>
                            </a:rPr>
                            <m:t>𝑣𝑎𝑙𝑢𝑎𝑏𝑙𝑒</m:t>
                          </m:r>
                          <m:r>
                            <a:rPr lang="fr-BE" sz="3600" b="0" i="1" smtClean="0">
                              <a:solidFill>
                                <a:schemeClr val="accent1"/>
                              </a:solidFill>
                              <a:latin typeface="Cambria Math" panose="02040503050406030204" pitchFamily="18" charset="0"/>
                            </a:rPr>
                            <m:t> </m:t>
                          </m:r>
                          <m:r>
                            <a:rPr lang="fr-BE" sz="3600" b="0" i="1" smtClean="0">
                              <a:solidFill>
                                <a:schemeClr val="accent1"/>
                              </a:solidFill>
                              <a:latin typeface="Cambria Math" panose="02040503050406030204" pitchFamily="18" charset="0"/>
                            </a:rPr>
                            <m:t>𝑝𝑟𝑜𝑑𝑢𝑐𝑡𝑠</m:t>
                          </m:r>
                          <m:r>
                            <a:rPr lang="fr-BE" sz="3600" b="0" i="1" smtClean="0">
                              <a:solidFill>
                                <a:schemeClr val="accent1"/>
                              </a:solidFill>
                              <a:latin typeface="Cambria Math" panose="02040503050406030204" pitchFamily="18" charset="0"/>
                            </a:rPr>
                            <m:t> </m:t>
                          </m:r>
                          <m:d>
                            <m:dPr>
                              <m:ctrlPr>
                                <a:rPr lang="fr-BE" sz="3600" i="1" smtClean="0">
                                  <a:solidFill>
                                    <a:schemeClr val="accent1"/>
                                  </a:solidFill>
                                  <a:latin typeface="Cambria Math" panose="02040503050406030204" pitchFamily="18" charset="0"/>
                                </a:rPr>
                              </m:ctrlPr>
                            </m:dPr>
                            <m:e>
                              <m:r>
                                <a:rPr lang="fr-BE" sz="3600" b="0" i="1" smtClean="0">
                                  <a:solidFill>
                                    <a:schemeClr val="accent1"/>
                                  </a:solidFill>
                                  <a:latin typeface="Cambria Math" panose="02040503050406030204" pitchFamily="18" charset="0"/>
                                </a:rPr>
                                <m:t>𝐿𝐻𝑉</m:t>
                              </m:r>
                            </m:e>
                          </m:d>
                        </m:num>
                        <m:den>
                          <m:r>
                            <a:rPr lang="fr-BE" sz="3600" b="0" i="1" smtClean="0">
                              <a:solidFill>
                                <a:schemeClr val="accent1"/>
                              </a:solidFill>
                              <a:latin typeface="Cambria Math" panose="02040503050406030204" pitchFamily="18" charset="0"/>
                            </a:rPr>
                            <m:t>𝑝𝑟𝑜𝑐𝑒𝑠𝑠</m:t>
                          </m:r>
                          <m:r>
                            <a:rPr lang="fr-BE" sz="3600" b="0" i="1" smtClean="0">
                              <a:solidFill>
                                <a:schemeClr val="accent1"/>
                              </a:solidFill>
                              <a:latin typeface="Cambria Math" panose="02040503050406030204" pitchFamily="18" charset="0"/>
                            </a:rPr>
                            <m:t> </m:t>
                          </m:r>
                          <m:r>
                            <a:rPr lang="fr-BE" sz="3600" b="0" i="1" smtClean="0">
                              <a:solidFill>
                                <a:schemeClr val="accent1"/>
                              </a:solidFill>
                              <a:latin typeface="Cambria Math" panose="02040503050406030204" pitchFamily="18" charset="0"/>
                            </a:rPr>
                            <m:t>𝑒𝑛𝑒𝑟𝑔𝑦</m:t>
                          </m:r>
                          <m:r>
                            <a:rPr lang="fr-BE" sz="3600" b="0" i="1" smtClean="0">
                              <a:solidFill>
                                <a:schemeClr val="accent1"/>
                              </a:solidFill>
                              <a:latin typeface="Cambria Math" panose="02040503050406030204" pitchFamily="18" charset="0"/>
                            </a:rPr>
                            <m:t> </m:t>
                          </m:r>
                          <m:r>
                            <a:rPr lang="fr-BE" sz="3600" b="0" i="1" smtClean="0">
                              <a:solidFill>
                                <a:schemeClr val="accent1"/>
                              </a:solidFill>
                              <a:latin typeface="Cambria Math" panose="02040503050406030204" pitchFamily="18" charset="0"/>
                            </a:rPr>
                            <m:t>𝑑𝑒𝑚𝑎𝑛𝑑</m:t>
                          </m:r>
                          <m:r>
                            <a:rPr lang="fr-BE" sz="3600" b="0" i="1" smtClean="0">
                              <a:solidFill>
                                <a:schemeClr val="accent1"/>
                              </a:solidFill>
                              <a:latin typeface="Cambria Math" panose="02040503050406030204" pitchFamily="18" charset="0"/>
                            </a:rPr>
                            <m:t> (</m:t>
                          </m:r>
                          <m:sSub>
                            <m:sSubPr>
                              <m:ctrlPr>
                                <a:rPr lang="fr-BE" sz="3600" i="1" smtClean="0">
                                  <a:solidFill>
                                    <a:schemeClr val="accent1"/>
                                  </a:solidFill>
                                  <a:latin typeface="Cambria Math" panose="02040503050406030204" pitchFamily="18" charset="0"/>
                                </a:rPr>
                              </m:ctrlPr>
                            </m:sSubPr>
                            <m:e>
                              <m:r>
                                <a:rPr lang="fr-BE" sz="3600" b="0" i="1" smtClean="0">
                                  <a:solidFill>
                                    <a:schemeClr val="accent1"/>
                                  </a:solidFill>
                                  <a:latin typeface="Cambria Math" panose="02040503050406030204" pitchFamily="18" charset="0"/>
                                </a:rPr>
                                <m:t>𝐻</m:t>
                              </m:r>
                            </m:e>
                            <m:sub>
                              <m:r>
                                <a:rPr lang="fr-BE" sz="3600" b="0" i="1" smtClean="0">
                                  <a:solidFill>
                                    <a:schemeClr val="accent1"/>
                                  </a:solidFill>
                                  <a:latin typeface="Cambria Math" panose="02040503050406030204" pitchFamily="18" charset="0"/>
                                </a:rPr>
                                <m:t>2</m:t>
                              </m:r>
                            </m:sub>
                          </m:sSub>
                          <m:r>
                            <a:rPr lang="fr-BE" sz="3600" b="0" i="1" smtClean="0">
                              <a:solidFill>
                                <a:schemeClr val="accent1"/>
                              </a:solidFill>
                              <a:latin typeface="Cambria Math" panose="02040503050406030204" pitchFamily="18" charset="0"/>
                            </a:rPr>
                            <m:t> +</m:t>
                          </m:r>
                          <m:r>
                            <a:rPr lang="fr-BE" sz="3600" b="0" i="1" smtClean="0">
                              <a:solidFill>
                                <a:schemeClr val="accent1"/>
                              </a:solidFill>
                              <a:latin typeface="Cambria Math" panose="02040503050406030204" pitchFamily="18" charset="0"/>
                            </a:rPr>
                            <m:t>𝑒𝑙𝑒𝑐𝑡𝑟𝑖𝑐𝑖𝑡𝑦</m:t>
                          </m:r>
                          <m:r>
                            <a:rPr lang="fr-BE" sz="3600" b="0" i="1" smtClean="0">
                              <a:solidFill>
                                <a:schemeClr val="accent1"/>
                              </a:solidFill>
                              <a:latin typeface="Cambria Math" panose="02040503050406030204" pitchFamily="18" charset="0"/>
                            </a:rPr>
                            <m:t>)</m:t>
                          </m:r>
                        </m:den>
                      </m:f>
                    </m:oMath>
                  </m:oMathPara>
                </a14:m>
                <a:endParaRPr lang="en-GB" sz="3600" dirty="0">
                  <a:solidFill>
                    <a:schemeClr val="accent1"/>
                  </a:solidFill>
                  <a:latin typeface="Segoe UI" panose="020B0502040204020203" pitchFamily="34" charset="0"/>
                  <a:cs typeface="Segoe UI" panose="020B0502040204020203" pitchFamily="34" charset="0"/>
                </a:endParaRPr>
              </a:p>
            </p:txBody>
          </p:sp>
        </mc:Choice>
        <mc:Fallback>
          <p:sp>
            <p:nvSpPr>
              <p:cNvPr id="15412" name="TextBox 15411">
                <a:extLst>
                  <a:ext uri="{FF2B5EF4-FFF2-40B4-BE49-F238E27FC236}">
                    <a16:creationId xmlns:a16="http://schemas.microsoft.com/office/drawing/2014/main" id="{BFF67909-5FAF-D6DF-9AD5-1F6D01BB18B2}"/>
                  </a:ext>
                </a:extLst>
              </p:cNvPr>
              <p:cNvSpPr txBox="1">
                <a:spLocks noRot="1" noChangeAspect="1" noMove="1" noResize="1" noEditPoints="1" noAdjustHandles="1" noChangeArrowheads="1" noChangeShapeType="1" noTextEdit="1"/>
              </p:cNvSpPr>
              <p:nvPr/>
            </p:nvSpPr>
            <p:spPr>
              <a:xfrm>
                <a:off x="18343757" y="20108059"/>
                <a:ext cx="10759314" cy="1265731"/>
              </a:xfrm>
              <a:prstGeom prst="rect">
                <a:avLst/>
              </a:prstGeom>
              <a:blipFill>
                <a:blip r:embed="rId7"/>
                <a:stretch>
                  <a:fillRect/>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15413" name="TextBox 15412">
                <a:extLst>
                  <a:ext uri="{FF2B5EF4-FFF2-40B4-BE49-F238E27FC236}">
                    <a16:creationId xmlns:a16="http://schemas.microsoft.com/office/drawing/2014/main" id="{81E8A47B-6491-22C3-8C04-3875271C63F3}"/>
                  </a:ext>
                </a:extLst>
              </p:cNvPr>
              <p:cNvSpPr txBox="1"/>
              <p:nvPr/>
            </p:nvSpPr>
            <p:spPr>
              <a:xfrm>
                <a:off x="19522007" y="18299086"/>
                <a:ext cx="8402815" cy="124264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fr-BE" sz="3600" b="0" i="1" smtClean="0">
                          <a:solidFill>
                            <a:schemeClr val="accent1"/>
                          </a:solidFill>
                          <a:latin typeface="Cambria Math" panose="02040503050406030204" pitchFamily="18" charset="0"/>
                        </a:rPr>
                        <m:t>𝐶𝐸</m:t>
                      </m:r>
                      <m:r>
                        <a:rPr lang="fr-BE" sz="3600" b="0" i="1" smtClean="0">
                          <a:solidFill>
                            <a:schemeClr val="accent1"/>
                          </a:solidFill>
                          <a:latin typeface="Cambria Math" panose="02040503050406030204" pitchFamily="18" charset="0"/>
                        </a:rPr>
                        <m:t>= </m:t>
                      </m:r>
                      <m:f>
                        <m:fPr>
                          <m:ctrlPr>
                            <a:rPr lang="en-GB" sz="3600" i="1" smtClean="0">
                              <a:solidFill>
                                <a:schemeClr val="accent1"/>
                              </a:solidFill>
                              <a:latin typeface="Cambria Math" panose="02040503050406030204" pitchFamily="18" charset="0"/>
                            </a:rPr>
                          </m:ctrlPr>
                        </m:fPr>
                        <m:num>
                          <m:r>
                            <a:rPr lang="fr-BE" sz="3600" b="0" i="1" smtClean="0">
                              <a:solidFill>
                                <a:schemeClr val="accent1"/>
                              </a:solidFill>
                              <a:latin typeface="Cambria Math" panose="02040503050406030204" pitchFamily="18" charset="0"/>
                            </a:rPr>
                            <m:t>𝑐𝑎𝑟𝑏𝑜𝑛</m:t>
                          </m:r>
                          <m:r>
                            <a:rPr lang="fr-BE" sz="3600" b="0" i="1" smtClean="0">
                              <a:solidFill>
                                <a:schemeClr val="accent1"/>
                              </a:solidFill>
                              <a:latin typeface="Cambria Math" panose="02040503050406030204" pitchFamily="18" charset="0"/>
                            </a:rPr>
                            <m:t> </m:t>
                          </m:r>
                          <m:r>
                            <a:rPr lang="fr-BE" sz="3600" b="0" i="1" smtClean="0">
                              <a:solidFill>
                                <a:schemeClr val="accent1"/>
                              </a:solidFill>
                              <a:latin typeface="Cambria Math" panose="02040503050406030204" pitchFamily="18" charset="0"/>
                            </a:rPr>
                            <m:t>𝑓𝑙𝑜𝑤</m:t>
                          </m:r>
                          <m:r>
                            <a:rPr lang="fr-BE" sz="3600" b="0" i="1" smtClean="0">
                              <a:solidFill>
                                <a:schemeClr val="accent1"/>
                              </a:solidFill>
                              <a:latin typeface="Cambria Math" panose="02040503050406030204" pitchFamily="18" charset="0"/>
                            </a:rPr>
                            <m:t> </m:t>
                          </m:r>
                          <m:r>
                            <a:rPr lang="fr-BE" sz="3600" b="0" i="1" smtClean="0">
                              <a:solidFill>
                                <a:schemeClr val="accent1"/>
                              </a:solidFill>
                              <a:latin typeface="Cambria Math" panose="02040503050406030204" pitchFamily="18" charset="0"/>
                            </a:rPr>
                            <m:t>𝑖𝑛</m:t>
                          </m:r>
                          <m:r>
                            <a:rPr lang="fr-BE" sz="3600" b="0" i="1" smtClean="0">
                              <a:solidFill>
                                <a:schemeClr val="accent1"/>
                              </a:solidFill>
                              <a:latin typeface="Cambria Math" panose="02040503050406030204" pitchFamily="18" charset="0"/>
                            </a:rPr>
                            <m:t> </m:t>
                          </m:r>
                          <m:r>
                            <a:rPr lang="fr-BE" sz="3600" b="0" i="1" smtClean="0">
                              <a:solidFill>
                                <a:schemeClr val="accent1"/>
                              </a:solidFill>
                              <a:latin typeface="Cambria Math" panose="02040503050406030204" pitchFamily="18" charset="0"/>
                            </a:rPr>
                            <m:t>𝑣𝑎𝑙𝑢𝑎𝑏𝑙𝑒</m:t>
                          </m:r>
                          <m:r>
                            <a:rPr lang="fr-BE" sz="3600" b="0" i="1" smtClean="0">
                              <a:solidFill>
                                <a:schemeClr val="accent1"/>
                              </a:solidFill>
                              <a:latin typeface="Cambria Math" panose="02040503050406030204" pitchFamily="18" charset="0"/>
                            </a:rPr>
                            <m:t> </m:t>
                          </m:r>
                          <m:r>
                            <a:rPr lang="fr-BE" sz="3600" b="0" i="1" smtClean="0">
                              <a:solidFill>
                                <a:schemeClr val="accent1"/>
                              </a:solidFill>
                              <a:latin typeface="Cambria Math" panose="02040503050406030204" pitchFamily="18" charset="0"/>
                            </a:rPr>
                            <m:t>𝑝𝑟𝑜𝑑𝑢𝑐𝑡𝑠</m:t>
                          </m:r>
                        </m:num>
                        <m:den>
                          <m:r>
                            <a:rPr lang="fr-BE" sz="3600" b="0" i="1" smtClean="0">
                              <a:solidFill>
                                <a:schemeClr val="accent1"/>
                              </a:solidFill>
                              <a:latin typeface="Cambria Math" panose="02040503050406030204" pitchFamily="18" charset="0"/>
                            </a:rPr>
                            <m:t>𝑐𝑎𝑟𝑏𝑜𝑛</m:t>
                          </m:r>
                          <m:r>
                            <a:rPr lang="fr-BE" sz="3600" b="0" i="1" smtClean="0">
                              <a:solidFill>
                                <a:schemeClr val="accent1"/>
                              </a:solidFill>
                              <a:latin typeface="Cambria Math" panose="02040503050406030204" pitchFamily="18" charset="0"/>
                            </a:rPr>
                            <m:t> </m:t>
                          </m:r>
                          <m:r>
                            <a:rPr lang="fr-BE" sz="3600" b="0" i="1" smtClean="0">
                              <a:solidFill>
                                <a:schemeClr val="accent1"/>
                              </a:solidFill>
                              <a:latin typeface="Cambria Math" panose="02040503050406030204" pitchFamily="18" charset="0"/>
                            </a:rPr>
                            <m:t>𝑓𝑙𝑜𝑤</m:t>
                          </m:r>
                          <m:r>
                            <a:rPr lang="fr-BE" sz="3600" b="0" i="1" smtClean="0">
                              <a:solidFill>
                                <a:schemeClr val="accent1"/>
                              </a:solidFill>
                              <a:latin typeface="Cambria Math" panose="02040503050406030204" pitchFamily="18" charset="0"/>
                            </a:rPr>
                            <m:t> </m:t>
                          </m:r>
                          <m:r>
                            <a:rPr lang="fr-BE" sz="3600" b="0" i="1" smtClean="0">
                              <a:solidFill>
                                <a:schemeClr val="accent1"/>
                              </a:solidFill>
                              <a:latin typeface="Cambria Math" panose="02040503050406030204" pitchFamily="18" charset="0"/>
                            </a:rPr>
                            <m:t>𝑒𝑛𝑡𝑒𝑟𝑖𝑛𝑔</m:t>
                          </m:r>
                          <m:r>
                            <a:rPr lang="fr-BE" sz="3600" b="0" i="1" smtClean="0">
                              <a:solidFill>
                                <a:schemeClr val="accent1"/>
                              </a:solidFill>
                              <a:latin typeface="Cambria Math" panose="02040503050406030204" pitchFamily="18" charset="0"/>
                            </a:rPr>
                            <m:t> </m:t>
                          </m:r>
                          <m:r>
                            <a:rPr lang="fr-BE" sz="3600" b="0" i="1" smtClean="0">
                              <a:solidFill>
                                <a:schemeClr val="accent1"/>
                              </a:solidFill>
                              <a:latin typeface="Cambria Math" panose="02040503050406030204" pitchFamily="18" charset="0"/>
                            </a:rPr>
                            <m:t>𝑡h𝑒</m:t>
                          </m:r>
                          <m:r>
                            <a:rPr lang="fr-BE" sz="3600" b="0" i="1" smtClean="0">
                              <a:solidFill>
                                <a:schemeClr val="accent1"/>
                              </a:solidFill>
                              <a:latin typeface="Cambria Math" panose="02040503050406030204" pitchFamily="18" charset="0"/>
                            </a:rPr>
                            <m:t> </m:t>
                          </m:r>
                          <m:r>
                            <a:rPr lang="fr-BE" sz="3600" b="0" i="1" smtClean="0">
                              <a:solidFill>
                                <a:schemeClr val="accent1"/>
                              </a:solidFill>
                              <a:latin typeface="Cambria Math" panose="02040503050406030204" pitchFamily="18" charset="0"/>
                            </a:rPr>
                            <m:t>𝑝𝑟𝑜𝑐𝑒𝑠𝑠</m:t>
                          </m:r>
                        </m:den>
                      </m:f>
                    </m:oMath>
                  </m:oMathPara>
                </a14:m>
                <a:endParaRPr lang="en-GB" sz="3600" dirty="0">
                  <a:solidFill>
                    <a:schemeClr val="accent1"/>
                  </a:solidFill>
                  <a:latin typeface="Segoe UI" panose="020B0502040204020203" pitchFamily="34" charset="0"/>
                  <a:cs typeface="Segoe UI" panose="020B0502040204020203" pitchFamily="34" charset="0"/>
                </a:endParaRPr>
              </a:p>
            </p:txBody>
          </p:sp>
        </mc:Choice>
        <mc:Fallback>
          <p:sp>
            <p:nvSpPr>
              <p:cNvPr id="15413" name="TextBox 15412">
                <a:extLst>
                  <a:ext uri="{FF2B5EF4-FFF2-40B4-BE49-F238E27FC236}">
                    <a16:creationId xmlns:a16="http://schemas.microsoft.com/office/drawing/2014/main" id="{81E8A47B-6491-22C3-8C04-3875271C63F3}"/>
                  </a:ext>
                </a:extLst>
              </p:cNvPr>
              <p:cNvSpPr txBox="1">
                <a:spLocks noRot="1" noChangeAspect="1" noMove="1" noResize="1" noEditPoints="1" noAdjustHandles="1" noChangeArrowheads="1" noChangeShapeType="1" noTextEdit="1"/>
              </p:cNvSpPr>
              <p:nvPr/>
            </p:nvSpPr>
            <p:spPr>
              <a:xfrm>
                <a:off x="19522007" y="18299086"/>
                <a:ext cx="8402815" cy="1242648"/>
              </a:xfrm>
              <a:prstGeom prst="rect">
                <a:avLst/>
              </a:prstGeom>
              <a:blipFill>
                <a:blip r:embed="rId8"/>
                <a:stretch>
                  <a:fillRect/>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15414" name="TextBox 15413">
                <a:extLst>
                  <a:ext uri="{FF2B5EF4-FFF2-40B4-BE49-F238E27FC236}">
                    <a16:creationId xmlns:a16="http://schemas.microsoft.com/office/drawing/2014/main" id="{8DB90ECA-75C4-5C0C-27F9-F83D46CB7D01}"/>
                  </a:ext>
                </a:extLst>
              </p:cNvPr>
              <p:cNvSpPr txBox="1"/>
              <p:nvPr/>
            </p:nvSpPr>
            <p:spPr>
              <a:xfrm>
                <a:off x="17858864" y="21940115"/>
                <a:ext cx="11729101" cy="126573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fr-BE" sz="3600" b="0" i="1" smtClean="0">
                          <a:solidFill>
                            <a:schemeClr val="accent1"/>
                          </a:solidFill>
                          <a:latin typeface="Cambria Math" panose="02040503050406030204" pitchFamily="18" charset="0"/>
                        </a:rPr>
                        <m:t>𝐸𝐸</m:t>
                      </m:r>
                      <m:r>
                        <a:rPr lang="fr-BE" sz="3600" b="0" i="1" smtClean="0">
                          <a:solidFill>
                            <a:schemeClr val="accent1"/>
                          </a:solidFill>
                          <a:latin typeface="Cambria Math" panose="02040503050406030204" pitchFamily="18" charset="0"/>
                        </a:rPr>
                        <m:t>= </m:t>
                      </m:r>
                      <m:f>
                        <m:fPr>
                          <m:ctrlPr>
                            <a:rPr lang="en-GB" sz="3600" i="1" smtClean="0">
                              <a:solidFill>
                                <a:schemeClr val="accent1"/>
                              </a:solidFill>
                              <a:latin typeface="Cambria Math" panose="02040503050406030204" pitchFamily="18" charset="0"/>
                            </a:rPr>
                          </m:ctrlPr>
                        </m:fPr>
                        <m:num>
                          <m:r>
                            <a:rPr lang="fr-BE" sz="3600" b="0" i="1" smtClean="0">
                              <a:solidFill>
                                <a:schemeClr val="accent1"/>
                              </a:solidFill>
                              <a:latin typeface="Cambria Math" panose="02040503050406030204" pitchFamily="18" charset="0"/>
                            </a:rPr>
                            <m:t>𝑒𝑛𝑒𝑟𝑔𝑦</m:t>
                          </m:r>
                          <m:r>
                            <a:rPr lang="fr-BE" sz="3600" b="0" i="1" smtClean="0">
                              <a:solidFill>
                                <a:schemeClr val="accent1"/>
                              </a:solidFill>
                              <a:latin typeface="Cambria Math" panose="02040503050406030204" pitchFamily="18" charset="0"/>
                            </a:rPr>
                            <m:t> </m:t>
                          </m:r>
                          <m:r>
                            <a:rPr lang="fr-BE" sz="3600" b="0" i="1" smtClean="0">
                              <a:solidFill>
                                <a:schemeClr val="accent1"/>
                              </a:solidFill>
                              <a:latin typeface="Cambria Math" panose="02040503050406030204" pitchFamily="18" charset="0"/>
                            </a:rPr>
                            <m:t>𝑖𝑛</m:t>
                          </m:r>
                          <m:r>
                            <a:rPr lang="fr-BE" sz="3600" b="0" i="1" smtClean="0">
                              <a:solidFill>
                                <a:schemeClr val="accent1"/>
                              </a:solidFill>
                              <a:latin typeface="Cambria Math" panose="02040503050406030204" pitchFamily="18" charset="0"/>
                            </a:rPr>
                            <m:t> </m:t>
                          </m:r>
                          <m:r>
                            <a:rPr lang="fr-BE" sz="3600" b="0" i="1" smtClean="0">
                              <a:solidFill>
                                <a:schemeClr val="accent1"/>
                              </a:solidFill>
                              <a:latin typeface="Cambria Math" panose="02040503050406030204" pitchFamily="18" charset="0"/>
                            </a:rPr>
                            <m:t>𝑣𝑎𝑙𝑢𝑎𝑏𝑙𝑒</m:t>
                          </m:r>
                          <m:r>
                            <a:rPr lang="fr-BE" sz="3600" b="0" i="1" smtClean="0">
                              <a:solidFill>
                                <a:schemeClr val="accent1"/>
                              </a:solidFill>
                              <a:latin typeface="Cambria Math" panose="02040503050406030204" pitchFamily="18" charset="0"/>
                            </a:rPr>
                            <m:t> </m:t>
                          </m:r>
                          <m:r>
                            <a:rPr lang="fr-BE" sz="3600" b="0" i="1" smtClean="0">
                              <a:solidFill>
                                <a:schemeClr val="accent1"/>
                              </a:solidFill>
                              <a:latin typeface="Cambria Math" panose="02040503050406030204" pitchFamily="18" charset="0"/>
                            </a:rPr>
                            <m:t>𝑝𝑟𝑜𝑑𝑢𝑐𝑡𝑠</m:t>
                          </m:r>
                          <m:r>
                            <a:rPr lang="fr-BE" sz="3600" b="0" i="1" smtClean="0">
                              <a:solidFill>
                                <a:schemeClr val="accent1"/>
                              </a:solidFill>
                              <a:latin typeface="Cambria Math" panose="02040503050406030204" pitchFamily="18" charset="0"/>
                            </a:rPr>
                            <m:t> </m:t>
                          </m:r>
                          <m:d>
                            <m:dPr>
                              <m:ctrlPr>
                                <a:rPr lang="fr-BE" sz="3600" i="1" smtClean="0">
                                  <a:solidFill>
                                    <a:schemeClr val="accent1"/>
                                  </a:solidFill>
                                  <a:latin typeface="Cambria Math" panose="02040503050406030204" pitchFamily="18" charset="0"/>
                                </a:rPr>
                              </m:ctrlPr>
                            </m:dPr>
                            <m:e>
                              <m:r>
                                <a:rPr lang="fr-BE" sz="3600" b="0" i="1" smtClean="0">
                                  <a:solidFill>
                                    <a:schemeClr val="accent1"/>
                                  </a:solidFill>
                                  <a:latin typeface="Cambria Math" panose="02040503050406030204" pitchFamily="18" charset="0"/>
                                </a:rPr>
                                <m:t>𝐿𝐻𝑉</m:t>
                              </m:r>
                            </m:e>
                          </m:d>
                        </m:num>
                        <m:den>
                          <m:r>
                            <a:rPr lang="fr-BE" sz="3600" b="0" i="1" smtClean="0">
                              <a:solidFill>
                                <a:schemeClr val="accent1"/>
                              </a:solidFill>
                              <a:latin typeface="Cambria Math" panose="02040503050406030204" pitchFamily="18" charset="0"/>
                            </a:rPr>
                            <m:t>𝑝𝑟𝑜𝑐𝑒𝑠𝑠</m:t>
                          </m:r>
                          <m:r>
                            <a:rPr lang="fr-BE" sz="3600" b="0" i="1" smtClean="0">
                              <a:solidFill>
                                <a:schemeClr val="accent1"/>
                              </a:solidFill>
                              <a:latin typeface="Cambria Math" panose="02040503050406030204" pitchFamily="18" charset="0"/>
                            </a:rPr>
                            <m:t> </m:t>
                          </m:r>
                          <m:r>
                            <a:rPr lang="fr-BE" sz="3600" b="0" i="1" smtClean="0">
                              <a:solidFill>
                                <a:schemeClr val="accent1"/>
                              </a:solidFill>
                              <a:latin typeface="Cambria Math" panose="02040503050406030204" pitchFamily="18" charset="0"/>
                            </a:rPr>
                            <m:t>𝑒𝑛𝑒𝑟𝑔𝑦</m:t>
                          </m:r>
                          <m:r>
                            <a:rPr lang="fr-BE" sz="3600" b="0" i="1" smtClean="0">
                              <a:solidFill>
                                <a:schemeClr val="accent1"/>
                              </a:solidFill>
                              <a:latin typeface="Cambria Math" panose="02040503050406030204" pitchFamily="18" charset="0"/>
                            </a:rPr>
                            <m:t> </m:t>
                          </m:r>
                          <m:r>
                            <a:rPr lang="fr-BE" sz="3600" b="0" i="1" smtClean="0">
                              <a:solidFill>
                                <a:schemeClr val="accent1"/>
                              </a:solidFill>
                              <a:latin typeface="Cambria Math" panose="02040503050406030204" pitchFamily="18" charset="0"/>
                            </a:rPr>
                            <m:t>𝑑𝑒𝑚𝑎𝑛𝑑</m:t>
                          </m:r>
                          <m:r>
                            <a:rPr lang="fr-BE" sz="3600" b="0" i="1" smtClean="0">
                              <a:solidFill>
                                <a:schemeClr val="accent1"/>
                              </a:solidFill>
                              <a:latin typeface="Cambria Math" panose="02040503050406030204" pitchFamily="18" charset="0"/>
                            </a:rPr>
                            <m:t> (</m:t>
                          </m:r>
                          <m:sSub>
                            <m:sSubPr>
                              <m:ctrlPr>
                                <a:rPr lang="fr-BE" sz="3600" i="1" smtClean="0">
                                  <a:solidFill>
                                    <a:schemeClr val="accent1"/>
                                  </a:solidFill>
                                  <a:latin typeface="Cambria Math" panose="02040503050406030204" pitchFamily="18" charset="0"/>
                                </a:rPr>
                              </m:ctrlPr>
                            </m:sSubPr>
                            <m:e>
                              <m:r>
                                <a:rPr lang="fr-BE" sz="3600" b="0" i="1" smtClean="0">
                                  <a:solidFill>
                                    <a:schemeClr val="accent1"/>
                                  </a:solidFill>
                                  <a:latin typeface="Cambria Math" panose="02040503050406030204" pitchFamily="18" charset="0"/>
                                </a:rPr>
                                <m:t>𝐻</m:t>
                              </m:r>
                            </m:e>
                            <m:sub>
                              <m:r>
                                <a:rPr lang="fr-BE" sz="3600" b="0" i="1" smtClean="0">
                                  <a:solidFill>
                                    <a:schemeClr val="accent1"/>
                                  </a:solidFill>
                                  <a:latin typeface="Cambria Math" panose="02040503050406030204" pitchFamily="18" charset="0"/>
                                </a:rPr>
                                <m:t>2</m:t>
                              </m:r>
                            </m:sub>
                          </m:sSub>
                          <m:r>
                            <a:rPr lang="fr-BE" sz="3600" b="0" i="1" smtClean="0">
                              <a:solidFill>
                                <a:schemeClr val="accent1"/>
                              </a:solidFill>
                              <a:latin typeface="Cambria Math" panose="02040503050406030204" pitchFamily="18" charset="0"/>
                            </a:rPr>
                            <m:t>+</m:t>
                          </m:r>
                          <m:r>
                            <a:rPr lang="fr-BE" sz="3600" b="0" i="1" smtClean="0">
                              <a:solidFill>
                                <a:schemeClr val="accent1"/>
                              </a:solidFill>
                              <a:latin typeface="Cambria Math" panose="02040503050406030204" pitchFamily="18" charset="0"/>
                            </a:rPr>
                            <m:t>𝑒𝑙𝑒𝑐𝑡𝑟𝑖𝑐𝑖𝑡𝑦</m:t>
                          </m:r>
                          <m:r>
                            <a:rPr lang="fr-BE" sz="3600" b="0" i="1" smtClean="0">
                              <a:solidFill>
                                <a:schemeClr val="accent1"/>
                              </a:solidFill>
                              <a:latin typeface="Cambria Math" panose="02040503050406030204" pitchFamily="18" charset="0"/>
                            </a:rPr>
                            <m:t>+</m:t>
                          </m:r>
                          <m:r>
                            <a:rPr lang="fr-BE" sz="3600" b="0" i="1" smtClean="0">
                              <a:solidFill>
                                <a:schemeClr val="accent1"/>
                              </a:solidFill>
                              <a:latin typeface="Cambria Math" panose="02040503050406030204" pitchFamily="18" charset="0"/>
                            </a:rPr>
                            <m:t>h𝑒𝑎𝑡</m:t>
                          </m:r>
                          <m:r>
                            <a:rPr lang="fr-BE" sz="3600" b="0" i="1" smtClean="0">
                              <a:solidFill>
                                <a:schemeClr val="accent1"/>
                              </a:solidFill>
                              <a:latin typeface="Cambria Math" panose="02040503050406030204" pitchFamily="18" charset="0"/>
                            </a:rPr>
                            <m:t>)</m:t>
                          </m:r>
                        </m:den>
                      </m:f>
                    </m:oMath>
                  </m:oMathPara>
                </a14:m>
                <a:endParaRPr lang="en-GB" sz="3600" dirty="0">
                  <a:solidFill>
                    <a:schemeClr val="accent1"/>
                  </a:solidFill>
                  <a:latin typeface="Segoe UI" panose="020B0502040204020203" pitchFamily="34" charset="0"/>
                  <a:cs typeface="Segoe UI" panose="020B0502040204020203" pitchFamily="34" charset="0"/>
                </a:endParaRPr>
              </a:p>
            </p:txBody>
          </p:sp>
        </mc:Choice>
        <mc:Fallback>
          <p:sp>
            <p:nvSpPr>
              <p:cNvPr id="15414" name="TextBox 15413">
                <a:extLst>
                  <a:ext uri="{FF2B5EF4-FFF2-40B4-BE49-F238E27FC236}">
                    <a16:creationId xmlns:a16="http://schemas.microsoft.com/office/drawing/2014/main" id="{8DB90ECA-75C4-5C0C-27F9-F83D46CB7D01}"/>
                  </a:ext>
                </a:extLst>
              </p:cNvPr>
              <p:cNvSpPr txBox="1">
                <a:spLocks noRot="1" noChangeAspect="1" noMove="1" noResize="1" noEditPoints="1" noAdjustHandles="1" noChangeArrowheads="1" noChangeShapeType="1" noTextEdit="1"/>
              </p:cNvSpPr>
              <p:nvPr/>
            </p:nvSpPr>
            <p:spPr>
              <a:xfrm>
                <a:off x="17858864" y="21940115"/>
                <a:ext cx="11729101" cy="1265731"/>
              </a:xfrm>
              <a:prstGeom prst="rect">
                <a:avLst/>
              </a:prstGeom>
              <a:blipFill>
                <a:blip r:embed="rId9"/>
                <a:stretch>
                  <a:fillRect/>
                </a:stretch>
              </a:blipFill>
            </p:spPr>
            <p:txBody>
              <a:bodyPr/>
              <a:lstStyle/>
              <a:p>
                <a:r>
                  <a:rPr lang="en-GB">
                    <a:noFill/>
                  </a:rPr>
                  <a:t> </a:t>
                </a:r>
              </a:p>
            </p:txBody>
          </p:sp>
        </mc:Fallback>
      </mc:AlternateContent>
      <p:cxnSp>
        <p:nvCxnSpPr>
          <p:cNvPr id="15415" name="Straight Arrow Connector 15414">
            <a:extLst>
              <a:ext uri="{FF2B5EF4-FFF2-40B4-BE49-F238E27FC236}">
                <a16:creationId xmlns:a16="http://schemas.microsoft.com/office/drawing/2014/main" id="{D6AEC85F-6030-2453-46E0-64BC8A9E5A6A}"/>
              </a:ext>
            </a:extLst>
          </p:cNvPr>
          <p:cNvCxnSpPr>
            <a:cxnSpLocks/>
            <a:endCxn id="15413" idx="1"/>
          </p:cNvCxnSpPr>
          <p:nvPr/>
        </p:nvCxnSpPr>
        <p:spPr>
          <a:xfrm flipV="1">
            <a:off x="16454386" y="18920410"/>
            <a:ext cx="3067621" cy="418925"/>
          </a:xfrm>
          <a:prstGeom prst="straightConnector1">
            <a:avLst/>
          </a:prstGeom>
          <a:ln w="38100">
            <a:solidFill>
              <a:schemeClr val="accent2"/>
            </a:solidFill>
            <a:prstDash val="dash"/>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15419" name="Straight Arrow Connector 15418">
            <a:extLst>
              <a:ext uri="{FF2B5EF4-FFF2-40B4-BE49-F238E27FC236}">
                <a16:creationId xmlns:a16="http://schemas.microsoft.com/office/drawing/2014/main" id="{365AEFCD-FB7C-95DC-189F-DEEACFED2462}"/>
              </a:ext>
            </a:extLst>
          </p:cNvPr>
          <p:cNvCxnSpPr>
            <a:cxnSpLocks/>
            <a:endCxn id="15412" idx="1"/>
          </p:cNvCxnSpPr>
          <p:nvPr/>
        </p:nvCxnSpPr>
        <p:spPr>
          <a:xfrm>
            <a:off x="16454386" y="19339335"/>
            <a:ext cx="1889371" cy="1401590"/>
          </a:xfrm>
          <a:prstGeom prst="straightConnector1">
            <a:avLst/>
          </a:prstGeom>
          <a:ln w="38100">
            <a:solidFill>
              <a:schemeClr val="accent2"/>
            </a:solidFill>
            <a:prstDash val="dash"/>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15422" name="Straight Arrow Connector 15421">
            <a:extLst>
              <a:ext uri="{FF2B5EF4-FFF2-40B4-BE49-F238E27FC236}">
                <a16:creationId xmlns:a16="http://schemas.microsoft.com/office/drawing/2014/main" id="{E4FEF00D-0165-B1F7-3A3A-D9CC961061DE}"/>
              </a:ext>
            </a:extLst>
          </p:cNvPr>
          <p:cNvCxnSpPr>
            <a:cxnSpLocks/>
            <a:endCxn id="15414" idx="1"/>
          </p:cNvCxnSpPr>
          <p:nvPr/>
        </p:nvCxnSpPr>
        <p:spPr>
          <a:xfrm>
            <a:off x="16454386" y="19339335"/>
            <a:ext cx="1404478" cy="3233646"/>
          </a:xfrm>
          <a:prstGeom prst="straightConnector1">
            <a:avLst/>
          </a:prstGeom>
          <a:ln w="38100">
            <a:solidFill>
              <a:schemeClr val="accent2"/>
            </a:solidFill>
            <a:prstDash val="dash"/>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15595" name="Straight Arrow Connector 15594">
            <a:extLst>
              <a:ext uri="{FF2B5EF4-FFF2-40B4-BE49-F238E27FC236}">
                <a16:creationId xmlns:a16="http://schemas.microsoft.com/office/drawing/2014/main" id="{E5EEDCE7-358B-81E7-F9CC-95082D03B3F5}"/>
              </a:ext>
            </a:extLst>
          </p:cNvPr>
          <p:cNvCxnSpPr>
            <a:cxnSpLocks/>
            <a:endCxn id="15399" idx="0"/>
          </p:cNvCxnSpPr>
          <p:nvPr/>
        </p:nvCxnSpPr>
        <p:spPr>
          <a:xfrm>
            <a:off x="11166579" y="18087975"/>
            <a:ext cx="101178" cy="3145858"/>
          </a:xfrm>
          <a:prstGeom prst="straightConnector1">
            <a:avLst/>
          </a:prstGeom>
          <a:ln w="38100">
            <a:solidFill>
              <a:schemeClr val="accent2"/>
            </a:solidFill>
            <a:prstDash val="dash"/>
            <a:headEnd type="none" w="med" len="med"/>
            <a:tailEnd type="arrow" w="med" len="med"/>
          </a:ln>
        </p:spPr>
        <p:style>
          <a:lnRef idx="2">
            <a:schemeClr val="accent1"/>
          </a:lnRef>
          <a:fillRef idx="0">
            <a:schemeClr val="accent1"/>
          </a:fillRef>
          <a:effectRef idx="1">
            <a:schemeClr val="accent1"/>
          </a:effectRef>
          <a:fontRef idx="minor">
            <a:schemeClr val="tx1"/>
          </a:fontRef>
        </p:style>
      </p:cxnSp>
      <p:grpSp>
        <p:nvGrpSpPr>
          <p:cNvPr id="15622" name="Group 15621">
            <a:extLst>
              <a:ext uri="{FF2B5EF4-FFF2-40B4-BE49-F238E27FC236}">
                <a16:creationId xmlns:a16="http://schemas.microsoft.com/office/drawing/2014/main" id="{E78BF23B-7803-D333-2A97-C7D0E2DBB057}"/>
              </a:ext>
            </a:extLst>
          </p:cNvPr>
          <p:cNvGrpSpPr/>
          <p:nvPr/>
        </p:nvGrpSpPr>
        <p:grpSpPr>
          <a:xfrm>
            <a:off x="686976" y="10146306"/>
            <a:ext cx="8476253" cy="2595824"/>
            <a:chOff x="686976" y="10432056"/>
            <a:chExt cx="8476253" cy="2595824"/>
          </a:xfrm>
        </p:grpSpPr>
        <p:grpSp>
          <p:nvGrpSpPr>
            <p:cNvPr id="15585" name="Group 15584">
              <a:extLst>
                <a:ext uri="{FF2B5EF4-FFF2-40B4-BE49-F238E27FC236}">
                  <a16:creationId xmlns:a16="http://schemas.microsoft.com/office/drawing/2014/main" id="{06D061C0-7D6E-F82A-C577-69B6D9357CEF}"/>
                </a:ext>
              </a:extLst>
            </p:cNvPr>
            <p:cNvGrpSpPr/>
            <p:nvPr/>
          </p:nvGrpSpPr>
          <p:grpSpPr>
            <a:xfrm>
              <a:off x="686976" y="10432056"/>
              <a:ext cx="8476253" cy="2595824"/>
              <a:chOff x="686976" y="10999614"/>
              <a:chExt cx="8476253" cy="2595824"/>
            </a:xfrm>
          </p:grpSpPr>
          <p:pic>
            <p:nvPicPr>
              <p:cNvPr id="1038" name="Picture 1037" descr="A diagram of a light source&#10;&#10;AI-generated content may be incorrect.">
                <a:extLst>
                  <a:ext uri="{FF2B5EF4-FFF2-40B4-BE49-F238E27FC236}">
                    <a16:creationId xmlns:a16="http://schemas.microsoft.com/office/drawing/2014/main" id="{E21D1A77-4636-120B-E52D-72FF65D518E7}"/>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86976" y="11615438"/>
                <a:ext cx="8476253" cy="1980000"/>
              </a:xfrm>
              <a:prstGeom prst="rect">
                <a:avLst/>
              </a:prstGeom>
            </p:spPr>
          </p:pic>
          <p:sp>
            <p:nvSpPr>
              <p:cNvPr id="15457" name="TextBox 15456">
                <a:extLst>
                  <a:ext uri="{FF2B5EF4-FFF2-40B4-BE49-F238E27FC236}">
                    <a16:creationId xmlns:a16="http://schemas.microsoft.com/office/drawing/2014/main" id="{6754D637-E209-7121-9E74-BEE9FECE08C3}"/>
                  </a:ext>
                </a:extLst>
              </p:cNvPr>
              <p:cNvSpPr txBox="1"/>
              <p:nvPr/>
            </p:nvSpPr>
            <p:spPr>
              <a:xfrm>
                <a:off x="928785" y="10999614"/>
                <a:ext cx="7992635" cy="584775"/>
              </a:xfrm>
              <a:prstGeom prst="rect">
                <a:avLst/>
              </a:prstGeom>
              <a:noFill/>
            </p:spPr>
            <p:txBody>
              <a:bodyPr wrap="square" rtlCol="0">
                <a:spAutoFit/>
              </a:bodyPr>
              <a:lstStyle/>
              <a:p>
                <a:pPr algn="ctr"/>
                <a:r>
                  <a:rPr lang="fr-BE" sz="3200" b="1" u="sng" dirty="0">
                    <a:solidFill>
                      <a:schemeClr val="accent1"/>
                    </a:solidFill>
                  </a:rPr>
                  <a:t>RL1</a:t>
                </a:r>
                <a:r>
                  <a:rPr lang="fr-BE" sz="3200" u="sng" dirty="0">
                    <a:solidFill>
                      <a:schemeClr val="accent1"/>
                    </a:solidFill>
                  </a:rPr>
                  <a:t>. Single recycling </a:t>
                </a:r>
                <a:r>
                  <a:rPr lang="fr-BE" sz="3200" u="sng" dirty="0" err="1">
                    <a:solidFill>
                      <a:schemeClr val="accent1"/>
                    </a:solidFill>
                  </a:rPr>
                  <a:t>loop</a:t>
                </a:r>
                <a:r>
                  <a:rPr lang="fr-BE" sz="3200" u="sng" dirty="0">
                    <a:solidFill>
                      <a:schemeClr val="accent1"/>
                    </a:solidFill>
                  </a:rPr>
                  <a:t> back to FT reactor</a:t>
                </a:r>
                <a:endParaRPr lang="en-GB" sz="3200" u="sng" dirty="0">
                  <a:solidFill>
                    <a:schemeClr val="accent1"/>
                  </a:solidFill>
                </a:endParaRPr>
              </a:p>
            </p:txBody>
          </p:sp>
        </p:grpSp>
        <p:cxnSp>
          <p:nvCxnSpPr>
            <p:cNvPr id="15605" name="Straight Arrow Connector 15604">
              <a:extLst>
                <a:ext uri="{FF2B5EF4-FFF2-40B4-BE49-F238E27FC236}">
                  <a16:creationId xmlns:a16="http://schemas.microsoft.com/office/drawing/2014/main" id="{0BF105A2-A472-9D82-50BA-A31F8BC200C9}"/>
                </a:ext>
              </a:extLst>
            </p:cNvPr>
            <p:cNvCxnSpPr/>
            <p:nvPr/>
          </p:nvCxnSpPr>
          <p:spPr>
            <a:xfrm>
              <a:off x="7292340" y="11397615"/>
              <a:ext cx="731520" cy="0"/>
            </a:xfrm>
            <a:prstGeom prst="straightConnector1">
              <a:avLst/>
            </a:prstGeom>
            <a:ln w="38100">
              <a:solidFill>
                <a:srgbClr val="FF0000"/>
              </a:solidFill>
              <a:prstDash val="sysDash"/>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15610" name="Star: 5 Points 15609">
              <a:extLst>
                <a:ext uri="{FF2B5EF4-FFF2-40B4-BE49-F238E27FC236}">
                  <a16:creationId xmlns:a16="http://schemas.microsoft.com/office/drawing/2014/main" id="{66AB7D0F-D07A-2A22-EA30-366D2E07BD8F}"/>
                </a:ext>
              </a:extLst>
            </p:cNvPr>
            <p:cNvSpPr/>
            <p:nvPr/>
          </p:nvSpPr>
          <p:spPr>
            <a:xfrm>
              <a:off x="7197090" y="11289615"/>
              <a:ext cx="216000" cy="216000"/>
            </a:xfrm>
            <a:prstGeom prst="star5">
              <a:avLst/>
            </a:prstGeom>
            <a:solidFill>
              <a:schemeClr val="accent6"/>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5623" name="Group 15622">
            <a:extLst>
              <a:ext uri="{FF2B5EF4-FFF2-40B4-BE49-F238E27FC236}">
                <a16:creationId xmlns:a16="http://schemas.microsoft.com/office/drawing/2014/main" id="{75B64D0E-11F3-495F-3CA1-345BA877C893}"/>
              </a:ext>
            </a:extLst>
          </p:cNvPr>
          <p:cNvGrpSpPr/>
          <p:nvPr/>
        </p:nvGrpSpPr>
        <p:grpSpPr>
          <a:xfrm>
            <a:off x="555448" y="13275390"/>
            <a:ext cx="8739309" cy="2598090"/>
            <a:chOff x="555448" y="13751640"/>
            <a:chExt cx="8739309" cy="2598090"/>
          </a:xfrm>
        </p:grpSpPr>
        <p:grpSp>
          <p:nvGrpSpPr>
            <p:cNvPr id="15586" name="Group 15585">
              <a:extLst>
                <a:ext uri="{FF2B5EF4-FFF2-40B4-BE49-F238E27FC236}">
                  <a16:creationId xmlns:a16="http://schemas.microsoft.com/office/drawing/2014/main" id="{71BF8115-EDF2-376C-45BD-40E0F9EAFEE1}"/>
                </a:ext>
              </a:extLst>
            </p:cNvPr>
            <p:cNvGrpSpPr/>
            <p:nvPr/>
          </p:nvGrpSpPr>
          <p:grpSpPr>
            <a:xfrm>
              <a:off x="555448" y="13751640"/>
              <a:ext cx="8739309" cy="2598090"/>
              <a:chOff x="555448" y="13860830"/>
              <a:chExt cx="8739309" cy="2598090"/>
            </a:xfrm>
          </p:grpSpPr>
          <p:pic>
            <p:nvPicPr>
              <p:cNvPr id="1036" name="Picture 1035" descr="A diagram of a light source&#10;&#10;AI-generated content may be incorrect.">
                <a:extLst>
                  <a:ext uri="{FF2B5EF4-FFF2-40B4-BE49-F238E27FC236}">
                    <a16:creationId xmlns:a16="http://schemas.microsoft.com/office/drawing/2014/main" id="{49243363-209C-E1EB-A24D-8596E239F4BF}"/>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55448" y="14478920"/>
                <a:ext cx="8739309" cy="1980000"/>
              </a:xfrm>
              <a:prstGeom prst="rect">
                <a:avLst/>
              </a:prstGeom>
            </p:spPr>
          </p:pic>
          <p:sp>
            <p:nvSpPr>
              <p:cNvPr id="15458" name="TextBox 15457">
                <a:extLst>
                  <a:ext uri="{FF2B5EF4-FFF2-40B4-BE49-F238E27FC236}">
                    <a16:creationId xmlns:a16="http://schemas.microsoft.com/office/drawing/2014/main" id="{B04E2ADA-8589-D763-03C6-37050CC37ED0}"/>
                  </a:ext>
                </a:extLst>
              </p:cNvPr>
              <p:cNvSpPr txBox="1"/>
              <p:nvPr/>
            </p:nvSpPr>
            <p:spPr>
              <a:xfrm>
                <a:off x="1499006" y="13860830"/>
                <a:ext cx="6852193" cy="584775"/>
              </a:xfrm>
              <a:prstGeom prst="rect">
                <a:avLst/>
              </a:prstGeom>
              <a:noFill/>
            </p:spPr>
            <p:txBody>
              <a:bodyPr wrap="square" rtlCol="0">
                <a:spAutoFit/>
              </a:bodyPr>
              <a:lstStyle/>
              <a:p>
                <a:pPr algn="ctr"/>
                <a:r>
                  <a:rPr lang="fr-BE" sz="3200" b="1" u="sng" dirty="0">
                    <a:solidFill>
                      <a:schemeClr val="accent1"/>
                    </a:solidFill>
                  </a:rPr>
                  <a:t>RL2</a:t>
                </a:r>
                <a:r>
                  <a:rPr lang="fr-BE" sz="3200" u="sng" dirty="0">
                    <a:solidFill>
                      <a:schemeClr val="accent1"/>
                    </a:solidFill>
                  </a:rPr>
                  <a:t>. Two </a:t>
                </a:r>
                <a:r>
                  <a:rPr lang="fr-BE" sz="3200" u="sng" dirty="0" err="1">
                    <a:solidFill>
                      <a:schemeClr val="accent1"/>
                    </a:solidFill>
                  </a:rPr>
                  <a:t>independent</a:t>
                </a:r>
                <a:r>
                  <a:rPr lang="fr-BE" sz="3200" u="sng" dirty="0">
                    <a:solidFill>
                      <a:schemeClr val="accent1"/>
                    </a:solidFill>
                  </a:rPr>
                  <a:t> recycling </a:t>
                </a:r>
                <a:r>
                  <a:rPr lang="fr-BE" sz="3200" u="sng" dirty="0" err="1">
                    <a:solidFill>
                      <a:schemeClr val="accent1"/>
                    </a:solidFill>
                  </a:rPr>
                  <a:t>loops</a:t>
                </a:r>
                <a:endParaRPr lang="en-GB" sz="3200" u="sng" dirty="0">
                  <a:solidFill>
                    <a:schemeClr val="accent1"/>
                  </a:solidFill>
                </a:endParaRPr>
              </a:p>
            </p:txBody>
          </p:sp>
        </p:grpSp>
        <p:cxnSp>
          <p:nvCxnSpPr>
            <p:cNvPr id="15606" name="Straight Arrow Connector 15605">
              <a:extLst>
                <a:ext uri="{FF2B5EF4-FFF2-40B4-BE49-F238E27FC236}">
                  <a16:creationId xmlns:a16="http://schemas.microsoft.com/office/drawing/2014/main" id="{3B0584F4-1305-C076-A8ED-4880A8F046EB}"/>
                </a:ext>
              </a:extLst>
            </p:cNvPr>
            <p:cNvCxnSpPr/>
            <p:nvPr/>
          </p:nvCxnSpPr>
          <p:spPr>
            <a:xfrm>
              <a:off x="7386488" y="14700947"/>
              <a:ext cx="731520" cy="0"/>
            </a:xfrm>
            <a:prstGeom prst="straightConnector1">
              <a:avLst/>
            </a:prstGeom>
            <a:ln w="38100">
              <a:solidFill>
                <a:srgbClr val="FF0000"/>
              </a:solidFill>
              <a:prstDash val="sysDash"/>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15611" name="Star: 5 Points 15610">
              <a:extLst>
                <a:ext uri="{FF2B5EF4-FFF2-40B4-BE49-F238E27FC236}">
                  <a16:creationId xmlns:a16="http://schemas.microsoft.com/office/drawing/2014/main" id="{E00ED081-B8EF-A027-6A59-31F7E34C214A}"/>
                </a:ext>
              </a:extLst>
            </p:cNvPr>
            <p:cNvSpPr/>
            <p:nvPr/>
          </p:nvSpPr>
          <p:spPr>
            <a:xfrm>
              <a:off x="3510476" y="15784862"/>
              <a:ext cx="216000" cy="216000"/>
            </a:xfrm>
            <a:prstGeom prst="star5">
              <a:avLst/>
            </a:prstGeom>
            <a:solidFill>
              <a:schemeClr val="accent6"/>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5624" name="Group 15623">
            <a:extLst>
              <a:ext uri="{FF2B5EF4-FFF2-40B4-BE49-F238E27FC236}">
                <a16:creationId xmlns:a16="http://schemas.microsoft.com/office/drawing/2014/main" id="{D6D23E21-B335-2BB9-E950-47E9DA00D85F}"/>
              </a:ext>
            </a:extLst>
          </p:cNvPr>
          <p:cNvGrpSpPr/>
          <p:nvPr/>
        </p:nvGrpSpPr>
        <p:grpSpPr>
          <a:xfrm>
            <a:off x="621212" y="16406740"/>
            <a:ext cx="8607781" cy="2595626"/>
            <a:chOff x="555448" y="17073490"/>
            <a:chExt cx="8607781" cy="2595626"/>
          </a:xfrm>
        </p:grpSpPr>
        <p:grpSp>
          <p:nvGrpSpPr>
            <p:cNvPr id="15587" name="Group 15586">
              <a:extLst>
                <a:ext uri="{FF2B5EF4-FFF2-40B4-BE49-F238E27FC236}">
                  <a16:creationId xmlns:a16="http://schemas.microsoft.com/office/drawing/2014/main" id="{AE0F00E3-F4FC-FB7C-DBC3-9603B79B8588}"/>
                </a:ext>
              </a:extLst>
            </p:cNvPr>
            <p:cNvGrpSpPr/>
            <p:nvPr/>
          </p:nvGrpSpPr>
          <p:grpSpPr>
            <a:xfrm>
              <a:off x="555448" y="17073490"/>
              <a:ext cx="8607781" cy="2595626"/>
              <a:chOff x="555448" y="16986893"/>
              <a:chExt cx="8607781" cy="2595626"/>
            </a:xfrm>
          </p:grpSpPr>
          <p:pic>
            <p:nvPicPr>
              <p:cNvPr id="1046" name="Picture 1045" descr="A diagram of a diagram of a gas system&#10;&#10;AI-generated content may be incorrect.">
                <a:extLst>
                  <a:ext uri="{FF2B5EF4-FFF2-40B4-BE49-F238E27FC236}">
                    <a16:creationId xmlns:a16="http://schemas.microsoft.com/office/drawing/2014/main" id="{BCCE5C07-4B1F-3987-BA87-82DB74A4C9D4}"/>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677160" y="17602519"/>
                <a:ext cx="8364356" cy="1980000"/>
              </a:xfrm>
              <a:prstGeom prst="rect">
                <a:avLst/>
              </a:prstGeom>
            </p:spPr>
          </p:pic>
          <p:sp>
            <p:nvSpPr>
              <p:cNvPr id="15461" name="TextBox 15460">
                <a:extLst>
                  <a:ext uri="{FF2B5EF4-FFF2-40B4-BE49-F238E27FC236}">
                    <a16:creationId xmlns:a16="http://schemas.microsoft.com/office/drawing/2014/main" id="{301E2383-02BB-3B6E-F439-1FA4A1A34053}"/>
                  </a:ext>
                </a:extLst>
              </p:cNvPr>
              <p:cNvSpPr txBox="1"/>
              <p:nvPr/>
            </p:nvSpPr>
            <p:spPr>
              <a:xfrm>
                <a:off x="555448" y="16986893"/>
                <a:ext cx="8607781" cy="584775"/>
              </a:xfrm>
              <a:prstGeom prst="rect">
                <a:avLst/>
              </a:prstGeom>
              <a:noFill/>
            </p:spPr>
            <p:txBody>
              <a:bodyPr wrap="square" rtlCol="0">
                <a:spAutoFit/>
              </a:bodyPr>
              <a:lstStyle/>
              <a:p>
                <a:pPr algn="ctr"/>
                <a:r>
                  <a:rPr lang="fr-BE" sz="3200" b="1" u="sng" dirty="0">
                    <a:solidFill>
                      <a:schemeClr val="accent1"/>
                    </a:solidFill>
                  </a:rPr>
                  <a:t>RL3</a:t>
                </a:r>
                <a:r>
                  <a:rPr lang="fr-BE" sz="3200" u="sng" dirty="0">
                    <a:solidFill>
                      <a:schemeClr val="accent1"/>
                    </a:solidFill>
                  </a:rPr>
                  <a:t>. Single recycling </a:t>
                </a:r>
                <a:r>
                  <a:rPr lang="fr-BE" sz="3200" u="sng" dirty="0" err="1">
                    <a:solidFill>
                      <a:schemeClr val="accent1"/>
                    </a:solidFill>
                  </a:rPr>
                  <a:t>loop</a:t>
                </a:r>
                <a:r>
                  <a:rPr lang="fr-BE" sz="3200" u="sng" dirty="0">
                    <a:solidFill>
                      <a:schemeClr val="accent1"/>
                    </a:solidFill>
                  </a:rPr>
                  <a:t> back to RWGS reactor</a:t>
                </a:r>
                <a:endParaRPr lang="en-GB" sz="3200" u="sng" dirty="0">
                  <a:solidFill>
                    <a:schemeClr val="accent1"/>
                  </a:solidFill>
                </a:endParaRPr>
              </a:p>
            </p:txBody>
          </p:sp>
        </p:grpSp>
        <p:cxnSp>
          <p:nvCxnSpPr>
            <p:cNvPr id="15607" name="Straight Arrow Connector 15606">
              <a:extLst>
                <a:ext uri="{FF2B5EF4-FFF2-40B4-BE49-F238E27FC236}">
                  <a16:creationId xmlns:a16="http://schemas.microsoft.com/office/drawing/2014/main" id="{2A379B0A-3163-B6DC-FCF7-4EB711D249C6}"/>
                </a:ext>
              </a:extLst>
            </p:cNvPr>
            <p:cNvCxnSpPr/>
            <p:nvPr/>
          </p:nvCxnSpPr>
          <p:spPr>
            <a:xfrm>
              <a:off x="7216140" y="18050007"/>
              <a:ext cx="731520" cy="0"/>
            </a:xfrm>
            <a:prstGeom prst="straightConnector1">
              <a:avLst/>
            </a:prstGeom>
            <a:ln w="38100">
              <a:solidFill>
                <a:srgbClr val="FF0000"/>
              </a:solidFill>
              <a:prstDash val="sysDash"/>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15612" name="Star: 5 Points 15611">
              <a:extLst>
                <a:ext uri="{FF2B5EF4-FFF2-40B4-BE49-F238E27FC236}">
                  <a16:creationId xmlns:a16="http://schemas.microsoft.com/office/drawing/2014/main" id="{F428FE9C-2CF6-DEF5-5EFD-D9E47F967F51}"/>
                </a:ext>
              </a:extLst>
            </p:cNvPr>
            <p:cNvSpPr/>
            <p:nvPr/>
          </p:nvSpPr>
          <p:spPr>
            <a:xfrm>
              <a:off x="7095506" y="17919147"/>
              <a:ext cx="216000" cy="216000"/>
            </a:xfrm>
            <a:prstGeom prst="star5">
              <a:avLst/>
            </a:prstGeom>
            <a:solidFill>
              <a:schemeClr val="accent6"/>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5625" name="Group 15624">
            <a:extLst>
              <a:ext uri="{FF2B5EF4-FFF2-40B4-BE49-F238E27FC236}">
                <a16:creationId xmlns:a16="http://schemas.microsoft.com/office/drawing/2014/main" id="{954D90A4-7906-1F07-9145-25539EA3A354}"/>
              </a:ext>
            </a:extLst>
          </p:cNvPr>
          <p:cNvGrpSpPr/>
          <p:nvPr/>
        </p:nvGrpSpPr>
        <p:grpSpPr>
          <a:xfrm>
            <a:off x="600188" y="19535627"/>
            <a:ext cx="8649828" cy="2587181"/>
            <a:chOff x="600188" y="20392877"/>
            <a:chExt cx="8649828" cy="2587181"/>
          </a:xfrm>
        </p:grpSpPr>
        <p:grpSp>
          <p:nvGrpSpPr>
            <p:cNvPr id="15588" name="Group 15587">
              <a:extLst>
                <a:ext uri="{FF2B5EF4-FFF2-40B4-BE49-F238E27FC236}">
                  <a16:creationId xmlns:a16="http://schemas.microsoft.com/office/drawing/2014/main" id="{97BF7421-8E0E-7B34-8489-B8478E9AE0D5}"/>
                </a:ext>
              </a:extLst>
            </p:cNvPr>
            <p:cNvGrpSpPr/>
            <p:nvPr/>
          </p:nvGrpSpPr>
          <p:grpSpPr>
            <a:xfrm>
              <a:off x="600188" y="20392877"/>
              <a:ext cx="8649828" cy="2587181"/>
              <a:chOff x="600188" y="20046029"/>
              <a:chExt cx="8649828" cy="2587181"/>
            </a:xfrm>
          </p:grpSpPr>
          <p:pic>
            <p:nvPicPr>
              <p:cNvPr id="1044" name="Picture 1043" descr="A diagram of a gas flow&#10;&#10;AI-generated content may be incorrect.">
                <a:extLst>
                  <a:ext uri="{FF2B5EF4-FFF2-40B4-BE49-F238E27FC236}">
                    <a16:creationId xmlns:a16="http://schemas.microsoft.com/office/drawing/2014/main" id="{D15F452F-0CBC-8C18-AFED-E50749838A39}"/>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00188" y="20653210"/>
                <a:ext cx="8649828" cy="1980000"/>
              </a:xfrm>
              <a:prstGeom prst="rect">
                <a:avLst/>
              </a:prstGeom>
            </p:spPr>
          </p:pic>
          <p:sp>
            <p:nvSpPr>
              <p:cNvPr id="15463" name="TextBox 15462">
                <a:extLst>
                  <a:ext uri="{FF2B5EF4-FFF2-40B4-BE49-F238E27FC236}">
                    <a16:creationId xmlns:a16="http://schemas.microsoft.com/office/drawing/2014/main" id="{FC8500FA-8A51-0529-72A3-F85C1F2FD744}"/>
                  </a:ext>
                </a:extLst>
              </p:cNvPr>
              <p:cNvSpPr txBox="1"/>
              <p:nvPr/>
            </p:nvSpPr>
            <p:spPr>
              <a:xfrm>
                <a:off x="1343219" y="20046029"/>
                <a:ext cx="7163767" cy="584775"/>
              </a:xfrm>
              <a:prstGeom prst="rect">
                <a:avLst/>
              </a:prstGeom>
              <a:noFill/>
            </p:spPr>
            <p:txBody>
              <a:bodyPr wrap="square" rtlCol="0">
                <a:spAutoFit/>
              </a:bodyPr>
              <a:lstStyle/>
              <a:p>
                <a:pPr algn="ctr"/>
                <a:r>
                  <a:rPr lang="fr-BE" sz="3200" b="1" u="sng" dirty="0">
                    <a:solidFill>
                      <a:schemeClr val="accent1"/>
                    </a:solidFill>
                  </a:rPr>
                  <a:t>RL4</a:t>
                </a:r>
                <a:r>
                  <a:rPr lang="fr-BE" sz="3200" u="sng" dirty="0">
                    <a:solidFill>
                      <a:schemeClr val="accent1"/>
                    </a:solidFill>
                  </a:rPr>
                  <a:t>. Two </a:t>
                </a:r>
                <a:r>
                  <a:rPr lang="fr-BE" sz="3200" u="sng" dirty="0" err="1">
                    <a:solidFill>
                      <a:schemeClr val="accent1"/>
                    </a:solidFill>
                  </a:rPr>
                  <a:t>interlinked</a:t>
                </a:r>
                <a:r>
                  <a:rPr lang="fr-BE" sz="3200" u="sng" dirty="0">
                    <a:solidFill>
                      <a:schemeClr val="accent1"/>
                    </a:solidFill>
                  </a:rPr>
                  <a:t> recycling </a:t>
                </a:r>
                <a:r>
                  <a:rPr lang="fr-BE" sz="3200" u="sng" dirty="0" err="1">
                    <a:solidFill>
                      <a:schemeClr val="accent1"/>
                    </a:solidFill>
                  </a:rPr>
                  <a:t>loops</a:t>
                </a:r>
                <a:endParaRPr lang="en-GB" sz="3200" u="sng" dirty="0">
                  <a:solidFill>
                    <a:schemeClr val="accent1"/>
                  </a:solidFill>
                </a:endParaRPr>
              </a:p>
            </p:txBody>
          </p:sp>
        </p:grpSp>
        <p:cxnSp>
          <p:nvCxnSpPr>
            <p:cNvPr id="15608" name="Straight Arrow Connector 15607">
              <a:extLst>
                <a:ext uri="{FF2B5EF4-FFF2-40B4-BE49-F238E27FC236}">
                  <a16:creationId xmlns:a16="http://schemas.microsoft.com/office/drawing/2014/main" id="{45F5354F-98B2-2474-C355-C6F4B16DE3E9}"/>
                </a:ext>
              </a:extLst>
            </p:cNvPr>
            <p:cNvCxnSpPr/>
            <p:nvPr/>
          </p:nvCxnSpPr>
          <p:spPr>
            <a:xfrm>
              <a:off x="7367438" y="21335690"/>
              <a:ext cx="731520" cy="0"/>
            </a:xfrm>
            <a:prstGeom prst="straightConnector1">
              <a:avLst/>
            </a:prstGeom>
            <a:ln w="38100">
              <a:solidFill>
                <a:srgbClr val="FF0000"/>
              </a:solidFill>
              <a:prstDash val="sysDash"/>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15613" name="Star: 5 Points 15612">
              <a:extLst>
                <a:ext uri="{FF2B5EF4-FFF2-40B4-BE49-F238E27FC236}">
                  <a16:creationId xmlns:a16="http://schemas.microsoft.com/office/drawing/2014/main" id="{0ED73BC5-EBAF-7C5C-DCF8-C06D888FCAE8}"/>
                </a:ext>
              </a:extLst>
            </p:cNvPr>
            <p:cNvSpPr/>
            <p:nvPr/>
          </p:nvSpPr>
          <p:spPr>
            <a:xfrm>
              <a:off x="4506689" y="21227690"/>
              <a:ext cx="216000" cy="216000"/>
            </a:xfrm>
            <a:prstGeom prst="star5">
              <a:avLst/>
            </a:prstGeom>
            <a:solidFill>
              <a:schemeClr val="accent6"/>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cxnSp>
        <p:nvCxnSpPr>
          <p:cNvPr id="15395" name="Straight Arrow Connector 15394">
            <a:extLst>
              <a:ext uri="{FF2B5EF4-FFF2-40B4-BE49-F238E27FC236}">
                <a16:creationId xmlns:a16="http://schemas.microsoft.com/office/drawing/2014/main" id="{69718D6F-E195-6CB4-3B07-EB9CA1C75BA8}"/>
              </a:ext>
            </a:extLst>
          </p:cNvPr>
          <p:cNvCxnSpPr>
            <a:cxnSpLocks/>
          </p:cNvCxnSpPr>
          <p:nvPr/>
        </p:nvCxnSpPr>
        <p:spPr>
          <a:xfrm flipH="1">
            <a:off x="8515379" y="17705659"/>
            <a:ext cx="1844955" cy="3035265"/>
          </a:xfrm>
          <a:prstGeom prst="straightConnector1">
            <a:avLst/>
          </a:prstGeom>
          <a:ln w="38100">
            <a:solidFill>
              <a:schemeClr val="accent2"/>
            </a:solidFill>
            <a:prstDash val="dash"/>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1052" name="Straight Arrow Connector 1051">
            <a:extLst>
              <a:ext uri="{FF2B5EF4-FFF2-40B4-BE49-F238E27FC236}">
                <a16:creationId xmlns:a16="http://schemas.microsoft.com/office/drawing/2014/main" id="{3201D92A-B8F1-69FD-C4F3-0637490147A6}"/>
              </a:ext>
            </a:extLst>
          </p:cNvPr>
          <p:cNvCxnSpPr>
            <a:cxnSpLocks/>
          </p:cNvCxnSpPr>
          <p:nvPr/>
        </p:nvCxnSpPr>
        <p:spPr>
          <a:xfrm flipH="1" flipV="1">
            <a:off x="8506986" y="16108024"/>
            <a:ext cx="1853348" cy="1591815"/>
          </a:xfrm>
          <a:prstGeom prst="straightConnector1">
            <a:avLst/>
          </a:prstGeom>
          <a:ln w="38100">
            <a:solidFill>
              <a:schemeClr val="accent2"/>
            </a:solidFill>
            <a:prstDash val="dash"/>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1050" name="Straight Arrow Connector 1049">
            <a:extLst>
              <a:ext uri="{FF2B5EF4-FFF2-40B4-BE49-F238E27FC236}">
                <a16:creationId xmlns:a16="http://schemas.microsoft.com/office/drawing/2014/main" id="{DC915571-782E-D6B8-FCD6-120C1F093D8B}"/>
              </a:ext>
            </a:extLst>
          </p:cNvPr>
          <p:cNvCxnSpPr>
            <a:cxnSpLocks/>
          </p:cNvCxnSpPr>
          <p:nvPr/>
        </p:nvCxnSpPr>
        <p:spPr>
          <a:xfrm flipH="1" flipV="1">
            <a:off x="8606242" y="12698499"/>
            <a:ext cx="1754092" cy="5007160"/>
          </a:xfrm>
          <a:prstGeom prst="straightConnector1">
            <a:avLst/>
          </a:prstGeom>
          <a:ln w="38100">
            <a:solidFill>
              <a:schemeClr val="accent2"/>
            </a:solidFill>
            <a:prstDash val="dash"/>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1054" name="Straight Arrow Connector 1053">
            <a:extLst>
              <a:ext uri="{FF2B5EF4-FFF2-40B4-BE49-F238E27FC236}">
                <a16:creationId xmlns:a16="http://schemas.microsoft.com/office/drawing/2014/main" id="{C73C3DCD-5FB3-EA1E-DC4C-39890ADD612B}"/>
              </a:ext>
            </a:extLst>
          </p:cNvPr>
          <p:cNvCxnSpPr>
            <a:cxnSpLocks/>
          </p:cNvCxnSpPr>
          <p:nvPr/>
        </p:nvCxnSpPr>
        <p:spPr>
          <a:xfrm flipH="1">
            <a:off x="8023860" y="17728147"/>
            <a:ext cx="2336474" cy="35844"/>
          </a:xfrm>
          <a:prstGeom prst="straightConnector1">
            <a:avLst/>
          </a:prstGeom>
          <a:ln w="38100">
            <a:solidFill>
              <a:schemeClr val="accent2"/>
            </a:solidFill>
            <a:prstDash val="dash"/>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15628" name="Star: 5 Points 15627">
            <a:extLst>
              <a:ext uri="{FF2B5EF4-FFF2-40B4-BE49-F238E27FC236}">
                <a16:creationId xmlns:a16="http://schemas.microsoft.com/office/drawing/2014/main" id="{30540A89-6D47-6D65-32DC-497D5568E34E}"/>
              </a:ext>
            </a:extLst>
          </p:cNvPr>
          <p:cNvSpPr/>
          <p:nvPr/>
        </p:nvSpPr>
        <p:spPr>
          <a:xfrm>
            <a:off x="808541" y="22449092"/>
            <a:ext cx="720000" cy="720000"/>
          </a:xfrm>
          <a:prstGeom prst="star5">
            <a:avLst/>
          </a:prstGeom>
          <a:solidFill>
            <a:schemeClr val="accent6"/>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629" name="TextBox 15628">
            <a:extLst>
              <a:ext uri="{FF2B5EF4-FFF2-40B4-BE49-F238E27FC236}">
                <a16:creationId xmlns:a16="http://schemas.microsoft.com/office/drawing/2014/main" id="{A05D47A6-633D-480D-B24C-909F6762171A}"/>
              </a:ext>
            </a:extLst>
          </p:cNvPr>
          <p:cNvSpPr txBox="1"/>
          <p:nvPr/>
        </p:nvSpPr>
        <p:spPr>
          <a:xfrm>
            <a:off x="1635527" y="22326234"/>
            <a:ext cx="7285893" cy="1077218"/>
          </a:xfrm>
          <a:prstGeom prst="rect">
            <a:avLst/>
          </a:prstGeom>
          <a:noFill/>
        </p:spPr>
        <p:txBody>
          <a:bodyPr wrap="square" rtlCol="0">
            <a:spAutoFit/>
          </a:bodyPr>
          <a:lstStyle/>
          <a:p>
            <a:pPr algn="ctr"/>
            <a:r>
              <a:rPr lang="fr-BE" sz="3200" b="1" dirty="0">
                <a:solidFill>
                  <a:schemeClr val="accent6"/>
                </a:solidFill>
              </a:rPr>
              <a:t>Location where the split ratio </a:t>
            </a:r>
            <a:r>
              <a:rPr lang="fr-BE" sz="3200" b="1" dirty="0" err="1">
                <a:solidFill>
                  <a:schemeClr val="accent6"/>
                </a:solidFill>
              </a:rPr>
              <a:t>is</a:t>
            </a:r>
            <a:r>
              <a:rPr lang="fr-BE" sz="3200" b="1" dirty="0">
                <a:solidFill>
                  <a:schemeClr val="accent6"/>
                </a:solidFill>
              </a:rPr>
              <a:t> </a:t>
            </a:r>
            <a:r>
              <a:rPr lang="fr-BE" sz="3200" b="1" dirty="0" err="1">
                <a:solidFill>
                  <a:schemeClr val="accent6"/>
                </a:solidFill>
              </a:rPr>
              <a:t>varied</a:t>
            </a:r>
            <a:r>
              <a:rPr lang="fr-BE" sz="3200" b="1" dirty="0">
                <a:solidFill>
                  <a:schemeClr val="accent6"/>
                </a:solidFill>
              </a:rPr>
              <a:t> in the </a:t>
            </a:r>
            <a:r>
              <a:rPr lang="fr-BE" sz="3200" b="1" dirty="0" err="1">
                <a:solidFill>
                  <a:schemeClr val="accent6"/>
                </a:solidFill>
              </a:rPr>
              <a:t>considered</a:t>
            </a:r>
            <a:r>
              <a:rPr lang="fr-BE" sz="3200" b="1" dirty="0">
                <a:solidFill>
                  <a:schemeClr val="accent6"/>
                </a:solidFill>
              </a:rPr>
              <a:t> configuration</a:t>
            </a:r>
            <a:endParaRPr lang="en-GB" sz="3200" b="1" dirty="0">
              <a:solidFill>
                <a:schemeClr val="accent6"/>
              </a:solidFill>
            </a:endParaRPr>
          </a:p>
        </p:txBody>
      </p:sp>
      <p:sp>
        <p:nvSpPr>
          <p:cNvPr id="15641" name="TextBox 15640">
            <a:extLst>
              <a:ext uri="{FF2B5EF4-FFF2-40B4-BE49-F238E27FC236}">
                <a16:creationId xmlns:a16="http://schemas.microsoft.com/office/drawing/2014/main" id="{E55450D5-012F-35C2-A831-F09639813522}"/>
              </a:ext>
            </a:extLst>
          </p:cNvPr>
          <p:cNvSpPr txBox="1"/>
          <p:nvPr/>
        </p:nvSpPr>
        <p:spPr>
          <a:xfrm>
            <a:off x="1824399" y="35821685"/>
            <a:ext cx="16134321" cy="1323439"/>
          </a:xfrm>
          <a:prstGeom prst="rect">
            <a:avLst/>
          </a:prstGeom>
          <a:noFill/>
        </p:spPr>
        <p:txBody>
          <a:bodyPr wrap="square" rtlCol="0">
            <a:spAutoFit/>
          </a:bodyPr>
          <a:lstStyle/>
          <a:p>
            <a:pPr algn="ctr"/>
            <a:r>
              <a:rPr lang="fr-BE" sz="4000" b="1" dirty="0">
                <a:solidFill>
                  <a:schemeClr val="accent1"/>
                </a:solidFill>
              </a:rPr>
              <a:t>RL3 configuration with the </a:t>
            </a:r>
            <a:r>
              <a:rPr lang="fr-BE" sz="4000" b="1" dirty="0" err="1">
                <a:solidFill>
                  <a:schemeClr val="accent1"/>
                </a:solidFill>
              </a:rPr>
              <a:t>lowest</a:t>
            </a:r>
            <a:r>
              <a:rPr lang="fr-BE" sz="4000" b="1" dirty="0">
                <a:solidFill>
                  <a:schemeClr val="accent1"/>
                </a:solidFill>
              </a:rPr>
              <a:t> possible purge ratio</a:t>
            </a:r>
            <a:r>
              <a:rPr lang="fr-BE" sz="4000" dirty="0">
                <a:solidFill>
                  <a:schemeClr val="accent1"/>
                </a:solidFill>
              </a:rPr>
              <a:t> </a:t>
            </a:r>
            <a:r>
              <a:rPr lang="fr-BE" sz="4000" dirty="0" err="1">
                <a:solidFill>
                  <a:schemeClr val="accent1"/>
                </a:solidFill>
              </a:rPr>
              <a:t>is</a:t>
            </a:r>
            <a:r>
              <a:rPr lang="fr-BE" sz="4000" dirty="0">
                <a:solidFill>
                  <a:schemeClr val="accent1"/>
                </a:solidFill>
              </a:rPr>
              <a:t> the optimal recycling </a:t>
            </a:r>
            <a:r>
              <a:rPr lang="fr-BE" sz="4000" dirty="0" err="1">
                <a:solidFill>
                  <a:schemeClr val="accent1"/>
                </a:solidFill>
              </a:rPr>
              <a:t>loop</a:t>
            </a:r>
            <a:r>
              <a:rPr lang="fr-BE" sz="4000" dirty="0">
                <a:solidFill>
                  <a:schemeClr val="accent1"/>
                </a:solidFill>
              </a:rPr>
              <a:t> option in terms of </a:t>
            </a:r>
            <a:r>
              <a:rPr lang="fr-BE" sz="4000" dirty="0" err="1">
                <a:solidFill>
                  <a:schemeClr val="accent1"/>
                </a:solidFill>
              </a:rPr>
              <a:t>carbon</a:t>
            </a:r>
            <a:r>
              <a:rPr lang="fr-BE" sz="4000" dirty="0">
                <a:solidFill>
                  <a:schemeClr val="accent1"/>
                </a:solidFill>
              </a:rPr>
              <a:t> and </a:t>
            </a:r>
            <a:r>
              <a:rPr lang="fr-BE" sz="4000" dirty="0" err="1">
                <a:solidFill>
                  <a:schemeClr val="accent1"/>
                </a:solidFill>
              </a:rPr>
              <a:t>energy</a:t>
            </a:r>
            <a:r>
              <a:rPr lang="fr-BE" sz="4000" dirty="0">
                <a:solidFill>
                  <a:schemeClr val="accent1"/>
                </a:solidFill>
              </a:rPr>
              <a:t> </a:t>
            </a:r>
            <a:r>
              <a:rPr lang="fr-BE" sz="4000" dirty="0" err="1">
                <a:solidFill>
                  <a:schemeClr val="accent1"/>
                </a:solidFill>
              </a:rPr>
              <a:t>efficiencies</a:t>
            </a:r>
            <a:endParaRPr lang="en-GB" sz="4000" dirty="0">
              <a:solidFill>
                <a:schemeClr val="accent1"/>
              </a:solidFill>
            </a:endParaRPr>
          </a:p>
        </p:txBody>
      </p:sp>
      <p:pic>
        <p:nvPicPr>
          <p:cNvPr id="15644" name="Picture 15643" descr="A graph of different colored lines&#10;&#10;AI-generated content may be incorrect.">
            <a:extLst>
              <a:ext uri="{FF2B5EF4-FFF2-40B4-BE49-F238E27FC236}">
                <a16:creationId xmlns:a16="http://schemas.microsoft.com/office/drawing/2014/main" id="{96FFE9AE-6EDA-5EAB-F3C8-9990ACF7238A}"/>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19579786" y="25047182"/>
            <a:ext cx="10240001" cy="5760000"/>
          </a:xfrm>
          <a:prstGeom prst="rect">
            <a:avLst/>
          </a:prstGeom>
        </p:spPr>
      </p:pic>
      <p:sp>
        <p:nvSpPr>
          <p:cNvPr id="15645" name="TextBox 15644">
            <a:extLst>
              <a:ext uri="{FF2B5EF4-FFF2-40B4-BE49-F238E27FC236}">
                <a16:creationId xmlns:a16="http://schemas.microsoft.com/office/drawing/2014/main" id="{15A8F590-864A-F2FC-C2CC-545AE05C66BE}"/>
              </a:ext>
            </a:extLst>
          </p:cNvPr>
          <p:cNvSpPr txBox="1"/>
          <p:nvPr/>
        </p:nvSpPr>
        <p:spPr>
          <a:xfrm>
            <a:off x="20745878" y="23919179"/>
            <a:ext cx="7907816" cy="1200329"/>
          </a:xfrm>
          <a:prstGeom prst="rect">
            <a:avLst/>
          </a:prstGeom>
          <a:noFill/>
        </p:spPr>
        <p:txBody>
          <a:bodyPr wrap="square" rtlCol="0">
            <a:spAutoFit/>
          </a:bodyPr>
          <a:lstStyle/>
          <a:p>
            <a:pPr algn="ctr"/>
            <a:r>
              <a:rPr lang="fr-BE" sz="3600" b="1" u="sng" dirty="0">
                <a:solidFill>
                  <a:schemeClr val="accent1"/>
                </a:solidFill>
              </a:rPr>
              <a:t>Further analysis of the optimal configuration (RL3) </a:t>
            </a:r>
            <a:r>
              <a:rPr lang="fr-BE" sz="3600" b="1" u="sng" dirty="0" err="1">
                <a:solidFill>
                  <a:schemeClr val="accent1"/>
                </a:solidFill>
              </a:rPr>
              <a:t>energy</a:t>
            </a:r>
            <a:r>
              <a:rPr lang="fr-BE" sz="3600" b="1" u="sng" dirty="0">
                <a:solidFill>
                  <a:schemeClr val="accent1"/>
                </a:solidFill>
              </a:rPr>
              <a:t> </a:t>
            </a:r>
            <a:r>
              <a:rPr lang="fr-BE" sz="3600" b="1" u="sng" dirty="0" err="1">
                <a:solidFill>
                  <a:schemeClr val="accent1"/>
                </a:solidFill>
              </a:rPr>
              <a:t>efficiency</a:t>
            </a:r>
            <a:endParaRPr lang="en-GB" sz="3600" b="1" u="sng" dirty="0">
              <a:solidFill>
                <a:schemeClr val="accent1"/>
              </a:solidFill>
            </a:endParaRPr>
          </a:p>
        </p:txBody>
      </p:sp>
      <p:cxnSp>
        <p:nvCxnSpPr>
          <p:cNvPr id="15647" name="Straight Connector 15646">
            <a:extLst>
              <a:ext uri="{FF2B5EF4-FFF2-40B4-BE49-F238E27FC236}">
                <a16:creationId xmlns:a16="http://schemas.microsoft.com/office/drawing/2014/main" id="{8D5A26BC-5606-D7B9-E5CB-695543F19FAD}"/>
              </a:ext>
            </a:extLst>
          </p:cNvPr>
          <p:cNvCxnSpPr>
            <a:cxnSpLocks/>
          </p:cNvCxnSpPr>
          <p:nvPr/>
        </p:nvCxnSpPr>
        <p:spPr>
          <a:xfrm>
            <a:off x="19502520" y="24191216"/>
            <a:ext cx="0" cy="12528000"/>
          </a:xfrm>
          <a:prstGeom prst="line">
            <a:avLst/>
          </a:prstGeom>
          <a:ln w="38100">
            <a:solidFill>
              <a:srgbClr val="EC6707"/>
            </a:solidFill>
            <a:prstDash val="dash"/>
          </a:ln>
        </p:spPr>
        <p:style>
          <a:lnRef idx="2">
            <a:schemeClr val="accent1"/>
          </a:lnRef>
          <a:fillRef idx="0">
            <a:schemeClr val="accent1"/>
          </a:fillRef>
          <a:effectRef idx="1">
            <a:schemeClr val="accent1"/>
          </a:effectRef>
          <a:fontRef idx="minor">
            <a:schemeClr val="tx1"/>
          </a:fontRef>
        </p:style>
      </p:cxnSp>
      <p:sp>
        <p:nvSpPr>
          <p:cNvPr id="15650" name="TextBox 15649">
            <a:extLst>
              <a:ext uri="{FF2B5EF4-FFF2-40B4-BE49-F238E27FC236}">
                <a16:creationId xmlns:a16="http://schemas.microsoft.com/office/drawing/2014/main" id="{54394C49-8850-D462-F2B5-EF4423FF6B4E}"/>
              </a:ext>
            </a:extLst>
          </p:cNvPr>
          <p:cNvSpPr txBox="1"/>
          <p:nvPr/>
        </p:nvSpPr>
        <p:spPr>
          <a:xfrm>
            <a:off x="19709544" y="30753983"/>
            <a:ext cx="9980484" cy="1938992"/>
          </a:xfrm>
          <a:prstGeom prst="rect">
            <a:avLst/>
          </a:prstGeom>
          <a:noFill/>
        </p:spPr>
        <p:txBody>
          <a:bodyPr wrap="square" rtlCol="0">
            <a:spAutoFit/>
          </a:bodyPr>
          <a:lstStyle/>
          <a:p>
            <a:r>
              <a:rPr lang="fr-BE" sz="2400" b="1" dirty="0">
                <a:solidFill>
                  <a:schemeClr val="accent3"/>
                </a:solidFill>
              </a:rPr>
              <a:t>PTLE</a:t>
            </a:r>
            <a:r>
              <a:rPr lang="fr-BE" sz="2400" dirty="0"/>
              <a:t> = Power-to-</a:t>
            </a:r>
            <a:r>
              <a:rPr lang="fr-BE" sz="2400" dirty="0" err="1"/>
              <a:t>Liquid</a:t>
            </a:r>
            <a:r>
              <a:rPr lang="fr-BE" sz="2400" dirty="0"/>
              <a:t> </a:t>
            </a:r>
            <a:r>
              <a:rPr lang="fr-BE" sz="2400" dirty="0" err="1"/>
              <a:t>efficiency</a:t>
            </a:r>
            <a:r>
              <a:rPr lang="fr-BE" sz="2400" dirty="0"/>
              <a:t> : all FT products (</a:t>
            </a:r>
            <a:r>
              <a:rPr lang="fr-BE" sz="2400" dirty="0" err="1"/>
              <a:t>except</a:t>
            </a:r>
            <a:r>
              <a:rPr lang="fr-BE" sz="2400" dirty="0"/>
              <a:t> C1 and C2) are </a:t>
            </a:r>
            <a:r>
              <a:rPr lang="fr-BE" sz="2400" dirty="0" err="1"/>
              <a:t>considered</a:t>
            </a:r>
            <a:r>
              <a:rPr lang="fr-BE" sz="2400" dirty="0"/>
              <a:t> </a:t>
            </a:r>
            <a:r>
              <a:rPr lang="fr-BE" sz="2400" dirty="0" err="1"/>
              <a:t>valuable</a:t>
            </a:r>
            <a:r>
              <a:rPr lang="fr-BE" sz="2400" dirty="0"/>
              <a:t> (as they can be further </a:t>
            </a:r>
            <a:r>
              <a:rPr lang="fr-BE" sz="2400" dirty="0" err="1"/>
              <a:t>transformed</a:t>
            </a:r>
            <a:r>
              <a:rPr lang="fr-BE" sz="2400" dirty="0"/>
              <a:t> into kerosene)</a:t>
            </a:r>
          </a:p>
          <a:p>
            <a:endParaRPr lang="fr-BE" sz="2400" dirty="0"/>
          </a:p>
          <a:p>
            <a:r>
              <a:rPr lang="fr-BE" sz="2400" b="1" dirty="0">
                <a:solidFill>
                  <a:schemeClr val="accent2"/>
                </a:solidFill>
              </a:rPr>
              <a:t>PTKE</a:t>
            </a:r>
            <a:r>
              <a:rPr lang="fr-BE" sz="2400" dirty="0"/>
              <a:t> = Power-to-Kerosene </a:t>
            </a:r>
            <a:r>
              <a:rPr lang="fr-BE" sz="2400" dirty="0" err="1"/>
              <a:t>efficiency</a:t>
            </a:r>
            <a:r>
              <a:rPr lang="fr-BE" sz="2400" dirty="0"/>
              <a:t> : only products in the kerosene-like fraction are </a:t>
            </a:r>
            <a:r>
              <a:rPr lang="fr-BE" sz="2400" dirty="0" err="1"/>
              <a:t>considered</a:t>
            </a:r>
            <a:r>
              <a:rPr lang="fr-BE" sz="2400" dirty="0"/>
              <a:t> </a:t>
            </a:r>
            <a:r>
              <a:rPr lang="fr-BE" sz="2400" dirty="0" err="1"/>
              <a:t>valuable</a:t>
            </a:r>
            <a:endParaRPr lang="fr-BE" sz="2400" dirty="0"/>
          </a:p>
        </p:txBody>
      </p:sp>
      <p:sp>
        <p:nvSpPr>
          <p:cNvPr id="15651" name="TextBox 15650">
            <a:extLst>
              <a:ext uri="{FF2B5EF4-FFF2-40B4-BE49-F238E27FC236}">
                <a16:creationId xmlns:a16="http://schemas.microsoft.com/office/drawing/2014/main" id="{3271E698-790E-827D-E070-F9B00E183883}"/>
              </a:ext>
            </a:extLst>
          </p:cNvPr>
          <p:cNvSpPr txBox="1"/>
          <p:nvPr/>
        </p:nvSpPr>
        <p:spPr>
          <a:xfrm>
            <a:off x="19647716" y="32997580"/>
            <a:ext cx="10104140" cy="3970318"/>
          </a:xfrm>
          <a:prstGeom prst="rect">
            <a:avLst/>
          </a:prstGeom>
          <a:noFill/>
        </p:spPr>
        <p:txBody>
          <a:bodyPr wrap="square" rtlCol="0">
            <a:spAutoFit/>
          </a:bodyPr>
          <a:lstStyle/>
          <a:p>
            <a:pPr marL="285750" indent="-285750">
              <a:buFont typeface="Wingdings" panose="05000000000000000000" pitchFamily="2" charset="2"/>
              <a:buChar char="Ø"/>
            </a:pPr>
            <a:r>
              <a:rPr lang="fr-BE" sz="2800" dirty="0" err="1">
                <a:solidFill>
                  <a:schemeClr val="accent1"/>
                </a:solidFill>
              </a:rPr>
              <a:t>Restricting</a:t>
            </a:r>
            <a:r>
              <a:rPr lang="fr-BE" sz="2800" dirty="0">
                <a:solidFill>
                  <a:schemeClr val="accent1"/>
                </a:solidFill>
              </a:rPr>
              <a:t> </a:t>
            </a:r>
            <a:r>
              <a:rPr lang="fr-BE" sz="2800" dirty="0" err="1">
                <a:solidFill>
                  <a:schemeClr val="accent1"/>
                </a:solidFill>
              </a:rPr>
              <a:t>valorization</a:t>
            </a:r>
            <a:r>
              <a:rPr lang="fr-BE" sz="2800" dirty="0">
                <a:solidFill>
                  <a:schemeClr val="accent1"/>
                </a:solidFill>
              </a:rPr>
              <a:t> to kerosene-like products </a:t>
            </a:r>
            <a:r>
              <a:rPr lang="fr-BE" sz="2800" b="1" dirty="0" err="1">
                <a:solidFill>
                  <a:schemeClr val="accent1"/>
                </a:solidFill>
              </a:rPr>
              <a:t>decreases</a:t>
            </a:r>
            <a:r>
              <a:rPr lang="fr-BE" sz="2800" dirty="0">
                <a:solidFill>
                  <a:schemeClr val="accent1"/>
                </a:solidFill>
              </a:rPr>
              <a:t> the power </a:t>
            </a:r>
            <a:r>
              <a:rPr lang="fr-BE" sz="2800" dirty="0" err="1">
                <a:solidFill>
                  <a:schemeClr val="accent1"/>
                </a:solidFill>
              </a:rPr>
              <a:t>efficiency</a:t>
            </a:r>
            <a:r>
              <a:rPr lang="fr-BE" sz="2800" dirty="0">
                <a:solidFill>
                  <a:schemeClr val="accent1"/>
                </a:solidFill>
              </a:rPr>
              <a:t> by </a:t>
            </a:r>
            <a:r>
              <a:rPr lang="fr-BE" sz="2800" b="1" dirty="0">
                <a:solidFill>
                  <a:schemeClr val="accent1"/>
                </a:solidFill>
              </a:rPr>
              <a:t>31% </a:t>
            </a:r>
            <a:r>
              <a:rPr lang="fr-BE" sz="2800" dirty="0">
                <a:solidFill>
                  <a:schemeClr val="accent1"/>
                </a:solidFill>
              </a:rPr>
              <a:t>(</a:t>
            </a:r>
            <a:r>
              <a:rPr lang="fr-BE" sz="2800" dirty="0" err="1">
                <a:solidFill>
                  <a:schemeClr val="accent1"/>
                </a:solidFill>
              </a:rPr>
              <a:t>absolute</a:t>
            </a:r>
            <a:r>
              <a:rPr lang="fr-BE" sz="2800" dirty="0">
                <a:solidFill>
                  <a:schemeClr val="accent1"/>
                </a:solidFill>
              </a:rPr>
              <a:t>)</a:t>
            </a:r>
            <a:endParaRPr lang="fr-BE" sz="2800" b="1" dirty="0">
              <a:solidFill>
                <a:schemeClr val="accent1"/>
              </a:solidFill>
            </a:endParaRPr>
          </a:p>
          <a:p>
            <a:endParaRPr lang="fr-BE" sz="2800" dirty="0">
              <a:solidFill>
                <a:schemeClr val="accent1"/>
              </a:solidFill>
            </a:endParaRPr>
          </a:p>
          <a:p>
            <a:pPr marL="285750" indent="-285750">
              <a:buFont typeface="Wingdings" panose="05000000000000000000" pitchFamily="2" charset="2"/>
              <a:buChar char="Ø"/>
            </a:pPr>
            <a:r>
              <a:rPr lang="fr-BE" sz="2800" dirty="0" err="1">
                <a:solidFill>
                  <a:schemeClr val="accent1"/>
                </a:solidFill>
              </a:rPr>
              <a:t>Integrating</a:t>
            </a:r>
            <a:r>
              <a:rPr lang="fr-BE" sz="2800" dirty="0">
                <a:solidFill>
                  <a:schemeClr val="accent1"/>
                </a:solidFill>
              </a:rPr>
              <a:t> process heat </a:t>
            </a:r>
            <a:r>
              <a:rPr lang="fr-BE" sz="2800" b="1" dirty="0" err="1">
                <a:solidFill>
                  <a:schemeClr val="accent1"/>
                </a:solidFill>
              </a:rPr>
              <a:t>increases</a:t>
            </a:r>
            <a:r>
              <a:rPr lang="fr-BE" sz="2800" dirty="0">
                <a:solidFill>
                  <a:schemeClr val="accent1"/>
                </a:solidFill>
              </a:rPr>
              <a:t> the </a:t>
            </a:r>
            <a:r>
              <a:rPr lang="fr-BE" sz="2800" dirty="0" err="1">
                <a:solidFill>
                  <a:schemeClr val="accent1"/>
                </a:solidFill>
              </a:rPr>
              <a:t>energy</a:t>
            </a:r>
            <a:r>
              <a:rPr lang="fr-BE" sz="2800" dirty="0">
                <a:solidFill>
                  <a:schemeClr val="accent1"/>
                </a:solidFill>
              </a:rPr>
              <a:t> </a:t>
            </a:r>
            <a:r>
              <a:rPr lang="fr-BE" sz="2800" dirty="0" err="1">
                <a:solidFill>
                  <a:schemeClr val="accent1"/>
                </a:solidFill>
              </a:rPr>
              <a:t>efficiency</a:t>
            </a:r>
            <a:r>
              <a:rPr lang="fr-BE" sz="2800" dirty="0">
                <a:solidFill>
                  <a:schemeClr val="accent1"/>
                </a:solidFill>
              </a:rPr>
              <a:t> by </a:t>
            </a:r>
            <a:r>
              <a:rPr lang="fr-BE" sz="2800" b="1" dirty="0">
                <a:solidFill>
                  <a:schemeClr val="accent1"/>
                </a:solidFill>
              </a:rPr>
              <a:t>12%</a:t>
            </a:r>
            <a:r>
              <a:rPr lang="fr-BE" sz="2800" dirty="0">
                <a:solidFill>
                  <a:schemeClr val="accent1"/>
                </a:solidFill>
              </a:rPr>
              <a:t> (</a:t>
            </a:r>
            <a:r>
              <a:rPr lang="fr-BE" sz="2800" dirty="0" err="1">
                <a:solidFill>
                  <a:schemeClr val="accent1"/>
                </a:solidFill>
              </a:rPr>
              <a:t>absolute</a:t>
            </a:r>
            <a:r>
              <a:rPr lang="fr-BE" sz="2800" dirty="0">
                <a:solidFill>
                  <a:schemeClr val="accent1"/>
                </a:solidFill>
              </a:rPr>
              <a:t>)</a:t>
            </a:r>
          </a:p>
          <a:p>
            <a:endParaRPr lang="fr-BE" sz="2800" dirty="0">
              <a:solidFill>
                <a:schemeClr val="accent1"/>
              </a:solidFill>
            </a:endParaRPr>
          </a:p>
          <a:p>
            <a:pPr marL="285750" indent="-285750">
              <a:buFont typeface="Wingdings" panose="05000000000000000000" pitchFamily="2" charset="2"/>
              <a:buChar char="Ø"/>
            </a:pPr>
            <a:r>
              <a:rPr lang="en-GB" sz="2800" dirty="0">
                <a:solidFill>
                  <a:schemeClr val="accent1"/>
                </a:solidFill>
              </a:rPr>
              <a:t>Power-to-Liquid efficiency and energy efficiency after heat integration are </a:t>
            </a:r>
            <a:r>
              <a:rPr lang="en-GB" sz="2800" b="1" dirty="0">
                <a:solidFill>
                  <a:schemeClr val="accent1"/>
                </a:solidFill>
              </a:rPr>
              <a:t>almost equivalent</a:t>
            </a:r>
            <a:r>
              <a:rPr lang="en-GB" sz="2800" dirty="0">
                <a:solidFill>
                  <a:schemeClr val="accent1"/>
                </a:solidFill>
              </a:rPr>
              <a:t>, suggesting a </a:t>
            </a:r>
            <a:r>
              <a:rPr lang="en-GB" sz="2800" b="1" dirty="0">
                <a:solidFill>
                  <a:schemeClr val="accent1"/>
                </a:solidFill>
              </a:rPr>
              <a:t>strong impact </a:t>
            </a:r>
            <a:r>
              <a:rPr lang="en-GB" sz="2800" dirty="0">
                <a:solidFill>
                  <a:schemeClr val="accent1"/>
                </a:solidFill>
              </a:rPr>
              <a:t>of H</a:t>
            </a:r>
            <a:r>
              <a:rPr lang="en-GB" sz="2800" baseline="-25000" dirty="0">
                <a:solidFill>
                  <a:schemeClr val="accent1"/>
                </a:solidFill>
              </a:rPr>
              <a:t>2</a:t>
            </a:r>
            <a:r>
              <a:rPr lang="en-GB" sz="2800" dirty="0">
                <a:solidFill>
                  <a:schemeClr val="accent1"/>
                </a:solidFill>
              </a:rPr>
              <a:t> production and electricity demand on these metrics</a:t>
            </a:r>
          </a:p>
        </p:txBody>
      </p:sp>
      <p:pic>
        <p:nvPicPr>
          <p:cNvPr id="15659" name="Picture 15658" descr="A graph of carbon efficiency&#10;&#10;AI-generated content may be incorrect.">
            <a:extLst>
              <a:ext uri="{FF2B5EF4-FFF2-40B4-BE49-F238E27FC236}">
                <a16:creationId xmlns:a16="http://schemas.microsoft.com/office/drawing/2014/main" id="{EFCB0864-5739-7FA0-1878-20A7B5168F5F}"/>
              </a:ext>
            </a:extLst>
          </p:cNvPr>
          <p:cNvPicPr>
            <a:picLocks noChangeAspect="1"/>
          </p:cNvPicPr>
          <p:nvPr/>
        </p:nvPicPr>
        <p:blipFill>
          <a:blip r:embed="rId15">
            <a:extLst>
              <a:ext uri="{28A0092B-C50C-407E-A947-70E740481C1C}">
                <a14:useLocalDpi xmlns:a14="http://schemas.microsoft.com/office/drawing/2010/main" val="0"/>
              </a:ext>
            </a:extLst>
          </a:blip>
          <a:srcRect l="1524" t="23819" r="1115" b="25427"/>
          <a:stretch>
            <a:fillRect/>
          </a:stretch>
        </p:blipFill>
        <p:spPr>
          <a:xfrm>
            <a:off x="642616" y="24519343"/>
            <a:ext cx="18720000" cy="5489380"/>
          </a:xfrm>
          <a:prstGeom prst="rect">
            <a:avLst/>
          </a:prstGeom>
        </p:spPr>
      </p:pic>
      <p:pic>
        <p:nvPicPr>
          <p:cNvPr id="15661" name="Picture 15660" descr="A graph of different colors and numbers&#10;&#10;AI-generated content may be incorrect.">
            <a:extLst>
              <a:ext uri="{FF2B5EF4-FFF2-40B4-BE49-F238E27FC236}">
                <a16:creationId xmlns:a16="http://schemas.microsoft.com/office/drawing/2014/main" id="{F4B91099-7B98-4A9B-5F85-50F1B039B85D}"/>
              </a:ext>
            </a:extLst>
          </p:cNvPr>
          <p:cNvPicPr>
            <a:picLocks noChangeAspect="1"/>
          </p:cNvPicPr>
          <p:nvPr/>
        </p:nvPicPr>
        <p:blipFill>
          <a:blip r:embed="rId16">
            <a:extLst>
              <a:ext uri="{28A0092B-C50C-407E-A947-70E740481C1C}">
                <a14:useLocalDpi xmlns:a14="http://schemas.microsoft.com/office/drawing/2010/main" val="0"/>
              </a:ext>
            </a:extLst>
          </a:blip>
          <a:srcRect l="984" t="24308" r="1116" b="25315"/>
          <a:stretch>
            <a:fillRect/>
          </a:stretch>
        </p:blipFill>
        <p:spPr>
          <a:xfrm>
            <a:off x="642616" y="30342993"/>
            <a:ext cx="18720000" cy="5418590"/>
          </a:xfrm>
          <a:prstGeom prst="rect">
            <a:avLst/>
          </a:prstGeom>
        </p:spPr>
      </p:pic>
    </p:spTree>
  </p:cSld>
  <p:clrMapOvr>
    <a:masterClrMapping/>
  </p:clrMapOvr>
</p:sld>
</file>

<file path=ppt/theme/theme1.xml><?xml version="1.0" encoding="utf-8"?>
<a:theme xmlns:a="http://schemas.openxmlformats.org/drawingml/2006/main" name="images">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images</Template>
  <TotalTime>11726</TotalTime>
  <Words>700</Words>
  <Application>Microsoft Office PowerPoint</Application>
  <PresentationFormat>Custom</PresentationFormat>
  <Paragraphs>81</Paragraphs>
  <Slides>1</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Aptos</vt:lpstr>
      <vt:lpstr>Aptos Display</vt:lpstr>
      <vt:lpstr>Arial</vt:lpstr>
      <vt:lpstr>Calibri</vt:lpstr>
      <vt:lpstr>Cambria Math</vt:lpstr>
      <vt:lpstr>PTSans-Regular</vt:lpstr>
      <vt:lpstr>Segoe UI</vt:lpstr>
      <vt:lpstr>Wingdings</vt:lpstr>
      <vt:lpstr>images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PierreG</dc:creator>
  <cp:lastModifiedBy>Rouxhet Antoine</cp:lastModifiedBy>
  <cp:revision>505</cp:revision>
  <cp:lastPrinted>2011-02-22T10:31:07Z</cp:lastPrinted>
  <dcterms:created xsi:type="dcterms:W3CDTF">2006-03-30T07:44:25Z</dcterms:created>
  <dcterms:modified xsi:type="dcterms:W3CDTF">2025-07-02T15:48:58Z</dcterms:modified>
</cp:coreProperties>
</file>