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701" r:id="rId4"/>
  </p:sldMasterIdLst>
  <p:notesMasterIdLst>
    <p:notesMasterId r:id="rId6"/>
  </p:notesMasterIdLst>
  <p:sldIdLst>
    <p:sldId id="274" r:id="rId5"/>
  </p:sldIdLst>
  <p:sldSz cx="24384000" cy="13716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BB7"/>
    <a:srgbClr val="B22A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CAD2E8"/>
          </a:solidFill>
        </a:fill>
      </a:tcStyle>
    </a:wholeTbl>
    <a:band2H>
      <a:tcTxStyle/>
      <a:tcStyle>
        <a:tcBdr/>
        <a:fill>
          <a:solidFill>
            <a:srgbClr val="E6EAF4"/>
          </a:solidFill>
        </a:fill>
      </a:tcStyle>
    </a:band2H>
    <a:firstCol>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firstCol>
    <a:lastRow>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lastRow>
    <a:firstRow>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wholeTbl>
    <a:band2H>
      <a:tcTxStyle/>
      <a:tcStyle>
        <a:tcBdr/>
        <a:fill>
          <a:solidFill>
            <a:schemeClr val="accent3">
              <a:lumOff val="44000"/>
            </a:schemeClr>
          </a:solidFill>
        </a:fill>
      </a:tcStyle>
    </a:band2H>
    <a:firstCol>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firstCol>
    <a:lastRow>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lastRow>
    <a:firstRow>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firstRow>
  </a:tblStyle>
  <a:tblStyle styleId="{EEE7283C-3CF3-47DC-8721-378D4A62B228}" styleName="">
    <a:tblBg/>
    <a:wholeTbl>
      <a:tcTxStyle b="off" i="off">
        <a:fontRef idx="min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CAD6CB"/>
          </a:solidFill>
        </a:fill>
      </a:tcStyle>
    </a:wholeTbl>
    <a:band2H>
      <a:tcTxStyle/>
      <a:tcStyle>
        <a:tcBdr/>
        <a:fill>
          <a:solidFill>
            <a:srgbClr val="E6ECE7"/>
          </a:solidFill>
        </a:fill>
      </a:tcStyle>
    </a:band2H>
    <a:firstCol>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firstCol>
    <a:lastRow>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lastRow>
    <a:firstRow>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chemeClr val="accent3">
              <a:lumOff val="44000"/>
            </a:schemeClr>
          </a:solidFill>
        </a:fill>
      </a:tcStyle>
    </a:band2H>
    <a:firstCol>
      <a:tcTxStyle b="on" i="off">
        <a:fontRef idx="minor">
          <a:schemeClr val="accent3">
            <a:lumOff val="44000"/>
          </a:schemeClr>
        </a:fontRef>
        <a:schemeClr val="accent3">
          <a:lumOff val="44000"/>
        </a:schemeClr>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3">
              <a:lumOff val="44000"/>
            </a:schemeClr>
          </a:solidFill>
        </a:fill>
      </a:tcStyle>
    </a:lastRow>
    <a:firstRow>
      <a:tcTxStyle b="on" i="off">
        <a:fontRef idx="minor">
          <a:schemeClr val="accent3">
            <a:lumOff val="44000"/>
          </a:schemeClr>
        </a:fontRef>
        <a:schemeClr val="accent3">
          <a:lumOff val="44000"/>
        </a:schemeClr>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firstCol>
    <a:lastRow>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lastRow>
    <a:firstRow>
      <a:tcTxStyle b="on" i="off">
        <a:fontRef idx="min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chemeClr val="accent3">
              <a:lumOff val="44000"/>
            </a:schemeClr>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841" autoAdjust="0"/>
    <p:restoredTop sz="94590" autoAdjust="0"/>
  </p:normalViewPr>
  <p:slideViewPr>
    <p:cSldViewPr snapToGrid="0">
      <p:cViewPr varScale="1">
        <p:scale>
          <a:sx n="44" d="100"/>
          <a:sy n="44" d="100"/>
        </p:scale>
        <p:origin x="264" y="592"/>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8" name="Shape 208"/>
          <p:cNvSpPr>
            <a:spLocks noGrp="1" noRot="1" noChangeAspect="1"/>
          </p:cNvSpPr>
          <p:nvPr>
            <p:ph type="sldImg"/>
          </p:nvPr>
        </p:nvSpPr>
        <p:spPr>
          <a:xfrm>
            <a:off x="381000" y="685800"/>
            <a:ext cx="6096000" cy="3429000"/>
          </a:xfrm>
          <a:prstGeom prst="rect">
            <a:avLst/>
          </a:prstGeom>
        </p:spPr>
        <p:txBody>
          <a:bodyPr/>
          <a:lstStyle/>
          <a:p>
            <a:endParaRPr/>
          </a:p>
        </p:txBody>
      </p:sp>
      <p:sp>
        <p:nvSpPr>
          <p:cNvPr id="209" name="Shape 209"/>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1168400" latinLnBrk="0">
      <a:defRPr sz="1400">
        <a:latin typeface="+mn-lt"/>
        <a:ea typeface="+mn-ea"/>
        <a:cs typeface="+mn-cs"/>
        <a:sym typeface="Arial"/>
      </a:defRPr>
    </a:lvl1pPr>
    <a:lvl2pPr indent="228600" defTabSz="1168400" latinLnBrk="0">
      <a:defRPr sz="1400">
        <a:latin typeface="+mn-lt"/>
        <a:ea typeface="+mn-ea"/>
        <a:cs typeface="+mn-cs"/>
        <a:sym typeface="Arial"/>
      </a:defRPr>
    </a:lvl2pPr>
    <a:lvl3pPr indent="457200" defTabSz="1168400" latinLnBrk="0">
      <a:defRPr sz="1400">
        <a:latin typeface="+mn-lt"/>
        <a:ea typeface="+mn-ea"/>
        <a:cs typeface="+mn-cs"/>
        <a:sym typeface="Arial"/>
      </a:defRPr>
    </a:lvl3pPr>
    <a:lvl4pPr indent="685800" defTabSz="1168400" latinLnBrk="0">
      <a:defRPr sz="1400">
        <a:latin typeface="+mn-lt"/>
        <a:ea typeface="+mn-ea"/>
        <a:cs typeface="+mn-cs"/>
        <a:sym typeface="Arial"/>
      </a:defRPr>
    </a:lvl4pPr>
    <a:lvl5pPr indent="914400" defTabSz="1168400" latinLnBrk="0">
      <a:defRPr sz="1400">
        <a:latin typeface="+mn-lt"/>
        <a:ea typeface="+mn-ea"/>
        <a:cs typeface="+mn-cs"/>
        <a:sym typeface="Arial"/>
      </a:defRPr>
    </a:lvl5pPr>
    <a:lvl6pPr indent="1143000" defTabSz="1168400" latinLnBrk="0">
      <a:defRPr sz="1400">
        <a:latin typeface="+mn-lt"/>
        <a:ea typeface="+mn-ea"/>
        <a:cs typeface="+mn-cs"/>
        <a:sym typeface="Arial"/>
      </a:defRPr>
    </a:lvl6pPr>
    <a:lvl7pPr indent="1371600" defTabSz="1168400" latinLnBrk="0">
      <a:defRPr sz="1400">
        <a:latin typeface="+mn-lt"/>
        <a:ea typeface="+mn-ea"/>
        <a:cs typeface="+mn-cs"/>
        <a:sym typeface="Arial"/>
      </a:defRPr>
    </a:lvl7pPr>
    <a:lvl8pPr indent="1600200" defTabSz="1168400" latinLnBrk="0">
      <a:defRPr sz="1400">
        <a:latin typeface="+mn-lt"/>
        <a:ea typeface="+mn-ea"/>
        <a:cs typeface="+mn-cs"/>
        <a:sym typeface="Arial"/>
      </a:defRPr>
    </a:lvl8pPr>
    <a:lvl9pPr indent="1828800" defTabSz="1168400" latinLnBrk="0">
      <a:defRPr sz="1400">
        <a:latin typeface="+mn-lt"/>
        <a:ea typeface="+mn-ea"/>
        <a:cs typeface="+mn-cs"/>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524E266-5606-7642-B0C1-60A87F293695}" type="slidenum">
              <a:rPr kumimoji="0" lang="de-DE"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de-DE"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8492244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3048000" y="2244726"/>
            <a:ext cx="18288000" cy="4775200"/>
          </a:xfrm>
        </p:spPr>
        <p:txBody>
          <a:bodyPr anchor="b"/>
          <a:lstStyle>
            <a:lvl1pPr algn="ctr">
              <a:defRPr sz="12000"/>
            </a:lvl1pPr>
          </a:lstStyle>
          <a:p>
            <a:r>
              <a:rPr lang="de-DE"/>
              <a:t>Mastertitelformat bearbeiten</a:t>
            </a:r>
            <a:endParaRPr lang="en-US" dirty="0"/>
          </a:p>
        </p:txBody>
      </p:sp>
      <p:sp>
        <p:nvSpPr>
          <p:cNvPr id="3" name="Subtitle 2"/>
          <p:cNvSpPr>
            <a:spLocks noGrp="1"/>
          </p:cNvSpPr>
          <p:nvPr>
            <p:ph type="subTitle" idx="1"/>
          </p:nvPr>
        </p:nvSpPr>
        <p:spPr>
          <a:xfrm>
            <a:off x="3048000" y="7204076"/>
            <a:ext cx="18288000" cy="3311524"/>
          </a:xfrm>
        </p:spPr>
        <p:txBody>
          <a:bodyPr/>
          <a:lstStyle>
            <a:lvl1pPr marL="0" indent="0" algn="ctr">
              <a:buNone/>
              <a:defRPr sz="4800"/>
            </a:lvl1pPr>
            <a:lvl2pPr marL="914400" indent="0" algn="ctr">
              <a:buNone/>
              <a:defRPr sz="4000"/>
            </a:lvl2pPr>
            <a:lvl3pPr marL="1828800" indent="0" algn="ctr">
              <a:buNone/>
              <a:defRPr sz="3600"/>
            </a:lvl3pPr>
            <a:lvl4pPr marL="2743200" indent="0" algn="ctr">
              <a:buNone/>
              <a:defRPr sz="3200"/>
            </a:lvl4pPr>
            <a:lvl5pPr marL="3657600" indent="0" algn="ctr">
              <a:buNone/>
              <a:defRPr sz="3200"/>
            </a:lvl5pPr>
            <a:lvl6pPr marL="4572000" indent="0" algn="ctr">
              <a:buNone/>
              <a:defRPr sz="3200"/>
            </a:lvl6pPr>
            <a:lvl7pPr marL="5486400" indent="0" algn="ctr">
              <a:buNone/>
              <a:defRPr sz="3200"/>
            </a:lvl7pPr>
            <a:lvl8pPr marL="6400800" indent="0" algn="ctr">
              <a:buNone/>
              <a:defRPr sz="3200"/>
            </a:lvl8pPr>
            <a:lvl9pPr marL="7315200" indent="0" algn="ctr">
              <a:buNone/>
              <a:defRPr sz="32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3/26/25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‹N›</a:t>
            </a:fld>
            <a:endParaRPr lang="en-US" dirty="0"/>
          </a:p>
        </p:txBody>
      </p:sp>
    </p:spTree>
    <p:extLst>
      <p:ext uri="{BB962C8B-B14F-4D97-AF65-F5344CB8AC3E}">
        <p14:creationId xmlns:p14="http://schemas.microsoft.com/office/powerpoint/2010/main" val="3572506400"/>
      </p:ext>
    </p:extLst>
  </p:cSld>
  <p:clrMapOvr>
    <a:masterClrMapping/>
  </p:clrMapOvr>
  <p:hf hd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3/26/25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‹N›</a:t>
            </a:fld>
            <a:endParaRPr lang="en-US" dirty="0"/>
          </a:p>
        </p:txBody>
      </p:sp>
    </p:spTree>
    <p:extLst>
      <p:ext uri="{BB962C8B-B14F-4D97-AF65-F5344CB8AC3E}">
        <p14:creationId xmlns:p14="http://schemas.microsoft.com/office/powerpoint/2010/main" val="1154583236"/>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7449800" y="730250"/>
            <a:ext cx="5257800" cy="11623676"/>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1676400" y="730250"/>
            <a:ext cx="15468600" cy="11623676"/>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3/26/25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‹N›</a:t>
            </a:fld>
            <a:endParaRPr lang="en-US" dirty="0"/>
          </a:p>
        </p:txBody>
      </p:sp>
    </p:spTree>
    <p:extLst>
      <p:ext uri="{BB962C8B-B14F-4D97-AF65-F5344CB8AC3E}">
        <p14:creationId xmlns:p14="http://schemas.microsoft.com/office/powerpoint/2010/main" val="1994097297"/>
      </p:ext>
    </p:extLst>
  </p:cSld>
  <p:clrMapOvr>
    <a:masterClrMapping/>
  </p:clrMapOvr>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27954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el und Inhalt">
    <p:spTree>
      <p:nvGrpSpPr>
        <p:cNvPr id="1" name=""/>
        <p:cNvGrpSpPr/>
        <p:nvPr/>
      </p:nvGrpSpPr>
      <p:grpSpPr>
        <a:xfrm>
          <a:off x="0" y="0"/>
          <a:ext cx="0" cy="0"/>
          <a:chOff x="0" y="0"/>
          <a:chExt cx="0" cy="0"/>
        </a:xfrm>
      </p:grpSpPr>
    </p:spTree>
    <p:extLst>
      <p:ext uri="{BB962C8B-B14F-4D97-AF65-F5344CB8AC3E}">
        <p14:creationId xmlns:p14="http://schemas.microsoft.com/office/powerpoint/2010/main" val="22924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Abschnitts-&#10;überschrift">
    <p:spTree>
      <p:nvGrpSpPr>
        <p:cNvPr id="1" name=""/>
        <p:cNvGrpSpPr/>
        <p:nvPr/>
      </p:nvGrpSpPr>
      <p:grpSpPr>
        <a:xfrm>
          <a:off x="0" y="0"/>
          <a:ext cx="0" cy="0"/>
          <a:chOff x="0" y="0"/>
          <a:chExt cx="0" cy="0"/>
        </a:xfrm>
      </p:grpSpPr>
    </p:spTree>
    <p:extLst>
      <p:ext uri="{BB962C8B-B14F-4D97-AF65-F5344CB8AC3E}">
        <p14:creationId xmlns:p14="http://schemas.microsoft.com/office/powerpoint/2010/main" val="777523946"/>
      </p:ext>
    </p:extLst>
  </p:cSld>
  <p:clrMapOvr>
    <a:masterClrMapping/>
  </p:clrMapOvr>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Zwei Inhalte">
    <p:spTree>
      <p:nvGrpSpPr>
        <p:cNvPr id="1" name=""/>
        <p:cNvGrpSpPr/>
        <p:nvPr/>
      </p:nvGrpSpPr>
      <p:grpSpPr>
        <a:xfrm>
          <a:off x="0" y="0"/>
          <a:ext cx="0" cy="0"/>
          <a:chOff x="0" y="0"/>
          <a:chExt cx="0" cy="0"/>
        </a:xfrm>
      </p:grpSpPr>
    </p:spTree>
    <p:extLst>
      <p:ext uri="{BB962C8B-B14F-4D97-AF65-F5344CB8AC3E}">
        <p14:creationId xmlns:p14="http://schemas.microsoft.com/office/powerpoint/2010/main" val="1109677317"/>
      </p:ext>
    </p:extLst>
  </p:cSld>
  <p:clrMapOvr>
    <a:masterClrMapping/>
  </p:clrMapOvr>
  <p:hf hdr="0" dt="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Vergleich">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3521775"/>
      </p:ext>
    </p:extLst>
  </p:cSld>
  <p:clrMapOvr>
    <a:masterClrMapping/>
  </p:clrMapOvr>
  <p:hf hdr="0" dt="0"/>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Nur Titel">
    <p:spTree>
      <p:nvGrpSpPr>
        <p:cNvPr id="1" name=""/>
        <p:cNvGrpSpPr/>
        <p:nvPr/>
      </p:nvGrpSpPr>
      <p:grpSpPr>
        <a:xfrm>
          <a:off x="0" y="0"/>
          <a:ext cx="0" cy="0"/>
          <a:chOff x="0" y="0"/>
          <a:chExt cx="0" cy="0"/>
        </a:xfrm>
      </p:grpSpPr>
    </p:spTree>
    <p:extLst>
      <p:ext uri="{BB962C8B-B14F-4D97-AF65-F5344CB8AC3E}">
        <p14:creationId xmlns:p14="http://schemas.microsoft.com/office/powerpoint/2010/main" val="251663841"/>
      </p:ext>
    </p:extLst>
  </p:cSld>
  <p:clrMapOvr>
    <a:masterClrMapping/>
  </p:clrMapOvr>
  <p:hf hdr="0" dt="0"/>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Inhalt mit Überschrift">
    <p:spTree>
      <p:nvGrpSpPr>
        <p:cNvPr id="1" name=""/>
        <p:cNvGrpSpPr/>
        <p:nvPr/>
      </p:nvGrpSpPr>
      <p:grpSpPr>
        <a:xfrm>
          <a:off x="0" y="0"/>
          <a:ext cx="0" cy="0"/>
          <a:chOff x="0" y="0"/>
          <a:chExt cx="0" cy="0"/>
        </a:xfrm>
      </p:grpSpPr>
    </p:spTree>
    <p:extLst>
      <p:ext uri="{BB962C8B-B14F-4D97-AF65-F5344CB8AC3E}">
        <p14:creationId xmlns:p14="http://schemas.microsoft.com/office/powerpoint/2010/main" val="3363999814"/>
      </p:ext>
    </p:extLst>
  </p:cSld>
  <p:clrMapOvr>
    <a:masterClrMapping/>
  </p:clrMapOvr>
  <p:hf hdr="0" dt="0"/>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Bild mit Überschrift">
    <p:spTree>
      <p:nvGrpSpPr>
        <p:cNvPr id="1" name=""/>
        <p:cNvGrpSpPr/>
        <p:nvPr/>
      </p:nvGrpSpPr>
      <p:grpSpPr>
        <a:xfrm>
          <a:off x="0" y="0"/>
          <a:ext cx="0" cy="0"/>
          <a:chOff x="0" y="0"/>
          <a:chExt cx="0" cy="0"/>
        </a:xfrm>
      </p:grpSpPr>
    </p:spTree>
    <p:extLst>
      <p:ext uri="{BB962C8B-B14F-4D97-AF65-F5344CB8AC3E}">
        <p14:creationId xmlns:p14="http://schemas.microsoft.com/office/powerpoint/2010/main" val="876874815"/>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3/26/25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‹N›</a:t>
            </a:fld>
            <a:endParaRPr lang="en-US" dirty="0"/>
          </a:p>
        </p:txBody>
      </p:sp>
    </p:spTree>
    <p:extLst>
      <p:ext uri="{BB962C8B-B14F-4D97-AF65-F5344CB8AC3E}">
        <p14:creationId xmlns:p14="http://schemas.microsoft.com/office/powerpoint/2010/main" val="3246922741"/>
      </p:ext>
    </p:extLst>
  </p:cSld>
  <p:clrMapOvr>
    <a:masterClrMapping/>
  </p:clrMapOvr>
  <p:hf hdr="0" dt="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_Titel und vertikaler Text">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154884"/>
      </p:ext>
    </p:extLst>
  </p:cSld>
  <p:clrMapOvr>
    <a:masterClrMapping/>
  </p:clrMapOvr>
  <p:hf hdr="0" dt="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Vertikaler Titel und Tex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31065783"/>
      </p:ext>
    </p:extLst>
  </p:cSld>
  <p:clrMapOvr>
    <a:masterClrMapping/>
  </p:clrMapOvr>
  <p:hf hd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_Titel und Inhalt">
    <p:spTree>
      <p:nvGrpSpPr>
        <p:cNvPr id="1" name=""/>
        <p:cNvGrpSpPr/>
        <p:nvPr/>
      </p:nvGrpSpPr>
      <p:grpSpPr>
        <a:xfrm>
          <a:off x="0" y="0"/>
          <a:ext cx="0" cy="0"/>
          <a:chOff x="0" y="0"/>
          <a:chExt cx="0" cy="0"/>
        </a:xfrm>
      </p:grpSpPr>
    </p:spTree>
    <p:extLst>
      <p:ext uri="{BB962C8B-B14F-4D97-AF65-F5344CB8AC3E}">
        <p14:creationId xmlns:p14="http://schemas.microsoft.com/office/powerpoint/2010/main" val="133044132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3_Titel und Inhalt">
    <p:spTree>
      <p:nvGrpSpPr>
        <p:cNvPr id="1" name=""/>
        <p:cNvGrpSpPr/>
        <p:nvPr/>
      </p:nvGrpSpPr>
      <p:grpSpPr>
        <a:xfrm>
          <a:off x="0" y="0"/>
          <a:ext cx="0" cy="0"/>
          <a:chOff x="0" y="0"/>
          <a:chExt cx="0" cy="0"/>
        </a:xfrm>
      </p:grpSpPr>
    </p:spTree>
    <p:extLst>
      <p:ext uri="{BB962C8B-B14F-4D97-AF65-F5344CB8AC3E}">
        <p14:creationId xmlns:p14="http://schemas.microsoft.com/office/powerpoint/2010/main" val="274429426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Abschnittsüberschrift">
    <p:spTree>
      <p:nvGrpSpPr>
        <p:cNvPr id="1" name=""/>
        <p:cNvGrpSpPr/>
        <p:nvPr/>
      </p:nvGrpSpPr>
      <p:grpSpPr>
        <a:xfrm>
          <a:off x="0" y="0"/>
          <a:ext cx="0" cy="0"/>
          <a:chOff x="0" y="0"/>
          <a:chExt cx="0" cy="0"/>
        </a:xfrm>
      </p:grpSpPr>
    </p:spTree>
    <p:extLst>
      <p:ext uri="{BB962C8B-B14F-4D97-AF65-F5344CB8AC3E}">
        <p14:creationId xmlns:p14="http://schemas.microsoft.com/office/powerpoint/2010/main" val="18190775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663700" y="3419477"/>
            <a:ext cx="21031200" cy="5705474"/>
          </a:xfrm>
        </p:spPr>
        <p:txBody>
          <a:bodyPr anchor="b"/>
          <a:lstStyle>
            <a:lvl1pPr>
              <a:defRPr sz="12000"/>
            </a:lvl1pPr>
          </a:lstStyle>
          <a:p>
            <a:r>
              <a:rPr lang="de-DE"/>
              <a:t>Mastertitelformat bearbeiten</a:t>
            </a:r>
            <a:endParaRPr lang="en-US" dirty="0"/>
          </a:p>
        </p:txBody>
      </p:sp>
      <p:sp>
        <p:nvSpPr>
          <p:cNvPr id="3" name="Text Placeholder 2"/>
          <p:cNvSpPr>
            <a:spLocks noGrp="1"/>
          </p:cNvSpPr>
          <p:nvPr>
            <p:ph type="body" idx="1"/>
          </p:nvPr>
        </p:nvSpPr>
        <p:spPr>
          <a:xfrm>
            <a:off x="1663700" y="9178927"/>
            <a:ext cx="21031200" cy="3000374"/>
          </a:xfrm>
        </p:spPr>
        <p:txBody>
          <a:bodyPr/>
          <a:lstStyle>
            <a:lvl1pPr marL="0" indent="0">
              <a:buNone/>
              <a:defRPr sz="4800">
                <a:solidFill>
                  <a:schemeClr val="tx1">
                    <a:tint val="75000"/>
                  </a:schemeClr>
                </a:solidFill>
              </a:defRPr>
            </a:lvl1pPr>
            <a:lvl2pPr marL="914400" indent="0">
              <a:buNone/>
              <a:defRPr sz="4000">
                <a:solidFill>
                  <a:schemeClr val="tx1">
                    <a:tint val="75000"/>
                  </a:schemeClr>
                </a:solidFill>
              </a:defRPr>
            </a:lvl2pPr>
            <a:lvl3pPr marL="1828800" indent="0">
              <a:buNone/>
              <a:defRPr sz="3600">
                <a:solidFill>
                  <a:schemeClr val="tx1">
                    <a:tint val="75000"/>
                  </a:schemeClr>
                </a:solidFill>
              </a:defRPr>
            </a:lvl3pPr>
            <a:lvl4pPr marL="2743200" indent="0">
              <a:buNone/>
              <a:defRPr sz="3200">
                <a:solidFill>
                  <a:schemeClr val="tx1">
                    <a:tint val="75000"/>
                  </a:schemeClr>
                </a:solidFill>
              </a:defRPr>
            </a:lvl4pPr>
            <a:lvl5pPr marL="3657600" indent="0">
              <a:buNone/>
              <a:defRPr sz="3200">
                <a:solidFill>
                  <a:schemeClr val="tx1">
                    <a:tint val="75000"/>
                  </a:schemeClr>
                </a:solidFill>
              </a:defRPr>
            </a:lvl5pPr>
            <a:lvl6pPr marL="4572000" indent="0">
              <a:buNone/>
              <a:defRPr sz="3200">
                <a:solidFill>
                  <a:schemeClr val="tx1">
                    <a:tint val="75000"/>
                  </a:schemeClr>
                </a:solidFill>
              </a:defRPr>
            </a:lvl6pPr>
            <a:lvl7pPr marL="5486400" indent="0">
              <a:buNone/>
              <a:defRPr sz="3200">
                <a:solidFill>
                  <a:schemeClr val="tx1">
                    <a:tint val="75000"/>
                  </a:schemeClr>
                </a:solidFill>
              </a:defRPr>
            </a:lvl7pPr>
            <a:lvl8pPr marL="6400800" indent="0">
              <a:buNone/>
              <a:defRPr sz="3200">
                <a:solidFill>
                  <a:schemeClr val="tx1">
                    <a:tint val="75000"/>
                  </a:schemeClr>
                </a:solidFill>
              </a:defRPr>
            </a:lvl8pPr>
            <a:lvl9pPr marL="7315200" indent="0">
              <a:buNone/>
              <a:defRPr sz="32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C764DE79-268F-4C1A-8933-263129D2AF90}" type="datetimeFigureOut">
              <a:rPr lang="en-US" smtClean="0"/>
              <a:t>3/26/25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‹N›</a:t>
            </a:fld>
            <a:endParaRPr lang="en-US" dirty="0"/>
          </a:p>
        </p:txBody>
      </p:sp>
    </p:spTree>
    <p:extLst>
      <p:ext uri="{BB962C8B-B14F-4D97-AF65-F5344CB8AC3E}">
        <p14:creationId xmlns:p14="http://schemas.microsoft.com/office/powerpoint/2010/main" val="953594120"/>
      </p:ext>
    </p:extLst>
  </p:cSld>
  <p:clrMapOvr>
    <a:masterClrMapping/>
  </p:clrMapOvr>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1676400" y="3651250"/>
            <a:ext cx="10363200" cy="8702676"/>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12344400" y="3651250"/>
            <a:ext cx="10363200" cy="8702676"/>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smtClean="0"/>
              <a:t>3/26/25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‹N›</a:t>
            </a:fld>
            <a:endParaRPr lang="en-US" dirty="0"/>
          </a:p>
        </p:txBody>
      </p:sp>
    </p:spTree>
    <p:extLst>
      <p:ext uri="{BB962C8B-B14F-4D97-AF65-F5344CB8AC3E}">
        <p14:creationId xmlns:p14="http://schemas.microsoft.com/office/powerpoint/2010/main" val="18219019"/>
      </p:ext>
    </p:extLst>
  </p:cSld>
  <p:clrMapOvr>
    <a:masterClrMapping/>
  </p:clrMapOvr>
  <p:hf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1679576" y="730251"/>
            <a:ext cx="21031200" cy="2651126"/>
          </a:xfrm>
        </p:spPr>
        <p:txBody>
          <a:bodyPr/>
          <a:lstStyle/>
          <a:p>
            <a:r>
              <a:rPr lang="de-DE"/>
              <a:t>Mastertitelformat bearbeiten</a:t>
            </a:r>
            <a:endParaRPr lang="en-US" dirty="0"/>
          </a:p>
        </p:txBody>
      </p:sp>
      <p:sp>
        <p:nvSpPr>
          <p:cNvPr id="3" name="Text Placeholder 2"/>
          <p:cNvSpPr>
            <a:spLocks noGrp="1"/>
          </p:cNvSpPr>
          <p:nvPr>
            <p:ph type="body" idx="1"/>
          </p:nvPr>
        </p:nvSpPr>
        <p:spPr>
          <a:xfrm>
            <a:off x="1679577" y="3362326"/>
            <a:ext cx="10315574" cy="1647824"/>
          </a:xfrm>
        </p:spPr>
        <p:txBody>
          <a:bodyPr anchor="b"/>
          <a:lstStyle>
            <a:lvl1pPr marL="0" indent="0">
              <a:buNone/>
              <a:defRPr sz="4800" b="1"/>
            </a:lvl1pPr>
            <a:lvl2pPr marL="914400" indent="0">
              <a:buNone/>
              <a:defRPr sz="4000" b="1"/>
            </a:lvl2pPr>
            <a:lvl3pPr marL="1828800" indent="0">
              <a:buNone/>
              <a:defRPr sz="3600" b="1"/>
            </a:lvl3pPr>
            <a:lvl4pPr marL="2743200" indent="0">
              <a:buNone/>
              <a:defRPr sz="3200" b="1"/>
            </a:lvl4pPr>
            <a:lvl5pPr marL="3657600" indent="0">
              <a:buNone/>
              <a:defRPr sz="3200" b="1"/>
            </a:lvl5pPr>
            <a:lvl6pPr marL="4572000" indent="0">
              <a:buNone/>
              <a:defRPr sz="3200" b="1"/>
            </a:lvl6pPr>
            <a:lvl7pPr marL="5486400" indent="0">
              <a:buNone/>
              <a:defRPr sz="3200" b="1"/>
            </a:lvl7pPr>
            <a:lvl8pPr marL="6400800" indent="0">
              <a:buNone/>
              <a:defRPr sz="3200" b="1"/>
            </a:lvl8pPr>
            <a:lvl9pPr marL="7315200" indent="0">
              <a:buNone/>
              <a:defRPr sz="3200" b="1"/>
            </a:lvl9pPr>
          </a:lstStyle>
          <a:p>
            <a:pPr lvl="0"/>
            <a:r>
              <a:rPr lang="de-DE"/>
              <a:t>Mastertextformat bearbeiten</a:t>
            </a:r>
          </a:p>
        </p:txBody>
      </p:sp>
      <p:sp>
        <p:nvSpPr>
          <p:cNvPr id="4" name="Content Placeholder 3"/>
          <p:cNvSpPr>
            <a:spLocks noGrp="1"/>
          </p:cNvSpPr>
          <p:nvPr>
            <p:ph sz="half" idx="2"/>
          </p:nvPr>
        </p:nvSpPr>
        <p:spPr>
          <a:xfrm>
            <a:off x="1679577" y="5010150"/>
            <a:ext cx="10315574" cy="7369176"/>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12344400" y="3362326"/>
            <a:ext cx="10366376" cy="1647824"/>
          </a:xfrm>
        </p:spPr>
        <p:txBody>
          <a:bodyPr anchor="b"/>
          <a:lstStyle>
            <a:lvl1pPr marL="0" indent="0">
              <a:buNone/>
              <a:defRPr sz="4800" b="1"/>
            </a:lvl1pPr>
            <a:lvl2pPr marL="914400" indent="0">
              <a:buNone/>
              <a:defRPr sz="4000" b="1"/>
            </a:lvl2pPr>
            <a:lvl3pPr marL="1828800" indent="0">
              <a:buNone/>
              <a:defRPr sz="3600" b="1"/>
            </a:lvl3pPr>
            <a:lvl4pPr marL="2743200" indent="0">
              <a:buNone/>
              <a:defRPr sz="3200" b="1"/>
            </a:lvl4pPr>
            <a:lvl5pPr marL="3657600" indent="0">
              <a:buNone/>
              <a:defRPr sz="3200" b="1"/>
            </a:lvl5pPr>
            <a:lvl6pPr marL="4572000" indent="0">
              <a:buNone/>
              <a:defRPr sz="3200" b="1"/>
            </a:lvl6pPr>
            <a:lvl7pPr marL="5486400" indent="0">
              <a:buNone/>
              <a:defRPr sz="3200" b="1"/>
            </a:lvl7pPr>
            <a:lvl8pPr marL="6400800" indent="0">
              <a:buNone/>
              <a:defRPr sz="3200" b="1"/>
            </a:lvl8pPr>
            <a:lvl9pPr marL="7315200" indent="0">
              <a:buNone/>
              <a:defRPr sz="3200" b="1"/>
            </a:lvl9pPr>
          </a:lstStyle>
          <a:p>
            <a:pPr lvl="0"/>
            <a:r>
              <a:rPr lang="de-DE"/>
              <a:t>Mastertextformat bearbeiten</a:t>
            </a:r>
          </a:p>
        </p:txBody>
      </p:sp>
      <p:sp>
        <p:nvSpPr>
          <p:cNvPr id="6" name="Content Placeholder 5"/>
          <p:cNvSpPr>
            <a:spLocks noGrp="1"/>
          </p:cNvSpPr>
          <p:nvPr>
            <p:ph sz="quarter" idx="4"/>
          </p:nvPr>
        </p:nvSpPr>
        <p:spPr>
          <a:xfrm>
            <a:off x="12344400" y="5010150"/>
            <a:ext cx="10366376" cy="7369176"/>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smtClean="0"/>
              <a:t>3/26/25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smtClean="0"/>
              <a:t>‹N›</a:t>
            </a:fld>
            <a:endParaRPr lang="en-US" dirty="0"/>
          </a:p>
        </p:txBody>
      </p:sp>
    </p:spTree>
    <p:extLst>
      <p:ext uri="{BB962C8B-B14F-4D97-AF65-F5344CB8AC3E}">
        <p14:creationId xmlns:p14="http://schemas.microsoft.com/office/powerpoint/2010/main" val="3223851996"/>
      </p:ext>
    </p:extLst>
  </p:cSld>
  <p:clrMapOvr>
    <a:masterClrMapping/>
  </p:clrMapOvr>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smtClean="0"/>
              <a:t>3/26/25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‹N›</a:t>
            </a:fld>
            <a:endParaRPr lang="en-US" dirty="0"/>
          </a:p>
        </p:txBody>
      </p:sp>
    </p:spTree>
    <p:extLst>
      <p:ext uri="{BB962C8B-B14F-4D97-AF65-F5344CB8AC3E}">
        <p14:creationId xmlns:p14="http://schemas.microsoft.com/office/powerpoint/2010/main" val="340698378"/>
      </p:ext>
    </p:extLst>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smtClean="0"/>
              <a:t>3/26/25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t>‹N›</a:t>
            </a:fld>
            <a:endParaRPr lang="en-US" dirty="0"/>
          </a:p>
        </p:txBody>
      </p:sp>
    </p:spTree>
    <p:extLst>
      <p:ext uri="{BB962C8B-B14F-4D97-AF65-F5344CB8AC3E}">
        <p14:creationId xmlns:p14="http://schemas.microsoft.com/office/powerpoint/2010/main" val="1944492375"/>
      </p:ext>
    </p:extLst>
  </p:cSld>
  <p:clrMapOvr>
    <a:masterClrMapping/>
  </p:clrMapOvr>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679577" y="914400"/>
            <a:ext cx="7864474" cy="3200400"/>
          </a:xfrm>
        </p:spPr>
        <p:txBody>
          <a:bodyPr anchor="b"/>
          <a:lstStyle>
            <a:lvl1pPr>
              <a:defRPr sz="6400"/>
            </a:lvl1pPr>
          </a:lstStyle>
          <a:p>
            <a:r>
              <a:rPr lang="de-DE"/>
              <a:t>Mastertitelformat bearbeiten</a:t>
            </a:r>
            <a:endParaRPr lang="en-US" dirty="0"/>
          </a:p>
        </p:txBody>
      </p:sp>
      <p:sp>
        <p:nvSpPr>
          <p:cNvPr id="3" name="Content Placeholder 2"/>
          <p:cNvSpPr>
            <a:spLocks noGrp="1"/>
          </p:cNvSpPr>
          <p:nvPr>
            <p:ph idx="1"/>
          </p:nvPr>
        </p:nvSpPr>
        <p:spPr>
          <a:xfrm>
            <a:off x="10366376" y="1974851"/>
            <a:ext cx="12344400" cy="9747250"/>
          </a:xfrm>
        </p:spPr>
        <p:txBody>
          <a:bodyPr/>
          <a:lstStyle>
            <a:lvl1pPr>
              <a:defRPr sz="6400"/>
            </a:lvl1pPr>
            <a:lvl2pPr>
              <a:defRPr sz="5600"/>
            </a:lvl2pPr>
            <a:lvl3pPr>
              <a:defRPr sz="4800"/>
            </a:lvl3pPr>
            <a:lvl4pPr>
              <a:defRPr sz="4000"/>
            </a:lvl4pPr>
            <a:lvl5pPr>
              <a:defRPr sz="4000"/>
            </a:lvl5pPr>
            <a:lvl6pPr>
              <a:defRPr sz="4000"/>
            </a:lvl6pPr>
            <a:lvl7pPr>
              <a:defRPr sz="4000"/>
            </a:lvl7pPr>
            <a:lvl8pPr>
              <a:defRPr sz="4000"/>
            </a:lvl8pPr>
            <a:lvl9pPr>
              <a:defRPr sz="4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1679577" y="4114800"/>
            <a:ext cx="7864474" cy="7623176"/>
          </a:xfrm>
        </p:spPr>
        <p:txBody>
          <a:bodyPr/>
          <a:lstStyle>
            <a:lvl1pPr marL="0" indent="0">
              <a:buNone/>
              <a:defRPr sz="3200"/>
            </a:lvl1pPr>
            <a:lvl2pPr marL="914400" indent="0">
              <a:buNone/>
              <a:defRPr sz="2800"/>
            </a:lvl2pPr>
            <a:lvl3pPr marL="1828800" indent="0">
              <a:buNone/>
              <a:defRPr sz="2400"/>
            </a:lvl3pPr>
            <a:lvl4pPr marL="2743200" indent="0">
              <a:buNone/>
              <a:defRPr sz="2000"/>
            </a:lvl4pPr>
            <a:lvl5pPr marL="3657600" indent="0">
              <a:buNone/>
              <a:defRPr sz="2000"/>
            </a:lvl5pPr>
            <a:lvl6pPr marL="4572000" indent="0">
              <a:buNone/>
              <a:defRPr sz="2000"/>
            </a:lvl6pPr>
            <a:lvl7pPr marL="5486400" indent="0">
              <a:buNone/>
              <a:defRPr sz="2000"/>
            </a:lvl7pPr>
            <a:lvl8pPr marL="6400800" indent="0">
              <a:buNone/>
              <a:defRPr sz="2000"/>
            </a:lvl8pPr>
            <a:lvl9pPr marL="7315200" indent="0">
              <a:buNone/>
              <a:defRPr sz="2000"/>
            </a:lvl9pPr>
          </a:lstStyle>
          <a:p>
            <a:pPr lvl="0"/>
            <a:r>
              <a:rPr lang="de-DE"/>
              <a:t>Mastertextformat bearbeiten</a:t>
            </a:r>
          </a:p>
        </p:txBody>
      </p:sp>
      <p:sp>
        <p:nvSpPr>
          <p:cNvPr id="5" name="Date Placeholder 4"/>
          <p:cNvSpPr>
            <a:spLocks noGrp="1"/>
          </p:cNvSpPr>
          <p:nvPr>
            <p:ph type="dt" sz="half" idx="10"/>
          </p:nvPr>
        </p:nvSpPr>
        <p:spPr/>
        <p:txBody>
          <a:bodyPr/>
          <a:lstStyle/>
          <a:p>
            <a:fld id="{C764DE79-268F-4C1A-8933-263129D2AF90}" type="datetimeFigureOut">
              <a:rPr lang="en-US" smtClean="0"/>
              <a:t>3/26/25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‹N›</a:t>
            </a:fld>
            <a:endParaRPr lang="en-US" dirty="0"/>
          </a:p>
        </p:txBody>
      </p:sp>
    </p:spTree>
    <p:extLst>
      <p:ext uri="{BB962C8B-B14F-4D97-AF65-F5344CB8AC3E}">
        <p14:creationId xmlns:p14="http://schemas.microsoft.com/office/powerpoint/2010/main" val="2250968780"/>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679577" y="914400"/>
            <a:ext cx="7864474" cy="3200400"/>
          </a:xfrm>
        </p:spPr>
        <p:txBody>
          <a:bodyPr anchor="b"/>
          <a:lstStyle>
            <a:lvl1pPr>
              <a:defRPr sz="6400"/>
            </a:lvl1pPr>
          </a:lstStyle>
          <a:p>
            <a:r>
              <a:rPr lang="de-DE"/>
              <a:t>Mastertitelformat bearbeiten</a:t>
            </a:r>
            <a:endParaRPr lang="en-US" dirty="0"/>
          </a:p>
        </p:txBody>
      </p:sp>
      <p:sp>
        <p:nvSpPr>
          <p:cNvPr id="3" name="Picture Placeholder 2"/>
          <p:cNvSpPr>
            <a:spLocks noGrp="1" noChangeAspect="1"/>
          </p:cNvSpPr>
          <p:nvPr>
            <p:ph type="pic" idx="1"/>
          </p:nvPr>
        </p:nvSpPr>
        <p:spPr>
          <a:xfrm>
            <a:off x="10366376" y="1974851"/>
            <a:ext cx="12344400" cy="9747250"/>
          </a:xfrm>
        </p:spPr>
        <p:txBody>
          <a:bodyPr anchor="t"/>
          <a:lstStyle>
            <a:lvl1pPr marL="0" indent="0">
              <a:buNone/>
              <a:defRPr sz="6400"/>
            </a:lvl1pPr>
            <a:lvl2pPr marL="914400" indent="0">
              <a:buNone/>
              <a:defRPr sz="5600"/>
            </a:lvl2pPr>
            <a:lvl3pPr marL="1828800" indent="0">
              <a:buNone/>
              <a:defRPr sz="4800"/>
            </a:lvl3pPr>
            <a:lvl4pPr marL="2743200" indent="0">
              <a:buNone/>
              <a:defRPr sz="4000"/>
            </a:lvl4pPr>
            <a:lvl5pPr marL="3657600" indent="0">
              <a:buNone/>
              <a:defRPr sz="4000"/>
            </a:lvl5pPr>
            <a:lvl6pPr marL="4572000" indent="0">
              <a:buNone/>
              <a:defRPr sz="4000"/>
            </a:lvl6pPr>
            <a:lvl7pPr marL="5486400" indent="0">
              <a:buNone/>
              <a:defRPr sz="4000"/>
            </a:lvl7pPr>
            <a:lvl8pPr marL="6400800" indent="0">
              <a:buNone/>
              <a:defRPr sz="4000"/>
            </a:lvl8pPr>
            <a:lvl9pPr marL="7315200" indent="0">
              <a:buNone/>
              <a:defRPr sz="4000"/>
            </a:lvl9pPr>
          </a:lstStyle>
          <a:p>
            <a:r>
              <a:rPr lang="de-DE"/>
              <a:t>Bild durch Klicken auf Symbol hinzufügen</a:t>
            </a:r>
            <a:endParaRPr lang="en-US" dirty="0"/>
          </a:p>
        </p:txBody>
      </p:sp>
      <p:sp>
        <p:nvSpPr>
          <p:cNvPr id="4" name="Text Placeholder 3"/>
          <p:cNvSpPr>
            <a:spLocks noGrp="1"/>
          </p:cNvSpPr>
          <p:nvPr>
            <p:ph type="body" sz="half" idx="2"/>
          </p:nvPr>
        </p:nvSpPr>
        <p:spPr>
          <a:xfrm>
            <a:off x="1679577" y="4114800"/>
            <a:ext cx="7864474" cy="7623176"/>
          </a:xfrm>
        </p:spPr>
        <p:txBody>
          <a:bodyPr/>
          <a:lstStyle>
            <a:lvl1pPr marL="0" indent="0">
              <a:buNone/>
              <a:defRPr sz="3200"/>
            </a:lvl1pPr>
            <a:lvl2pPr marL="914400" indent="0">
              <a:buNone/>
              <a:defRPr sz="2800"/>
            </a:lvl2pPr>
            <a:lvl3pPr marL="1828800" indent="0">
              <a:buNone/>
              <a:defRPr sz="2400"/>
            </a:lvl3pPr>
            <a:lvl4pPr marL="2743200" indent="0">
              <a:buNone/>
              <a:defRPr sz="2000"/>
            </a:lvl4pPr>
            <a:lvl5pPr marL="3657600" indent="0">
              <a:buNone/>
              <a:defRPr sz="2000"/>
            </a:lvl5pPr>
            <a:lvl6pPr marL="4572000" indent="0">
              <a:buNone/>
              <a:defRPr sz="2000"/>
            </a:lvl6pPr>
            <a:lvl7pPr marL="5486400" indent="0">
              <a:buNone/>
              <a:defRPr sz="2000"/>
            </a:lvl7pPr>
            <a:lvl8pPr marL="6400800" indent="0">
              <a:buNone/>
              <a:defRPr sz="2000"/>
            </a:lvl8pPr>
            <a:lvl9pPr marL="7315200" indent="0">
              <a:buNone/>
              <a:defRPr sz="2000"/>
            </a:lvl9pPr>
          </a:lstStyle>
          <a:p>
            <a:pPr lvl="0"/>
            <a:r>
              <a:rPr lang="de-DE"/>
              <a:t>Mastertextformat bearbeiten</a:t>
            </a:r>
          </a:p>
        </p:txBody>
      </p:sp>
      <p:sp>
        <p:nvSpPr>
          <p:cNvPr id="5" name="Date Placeholder 4"/>
          <p:cNvSpPr>
            <a:spLocks noGrp="1"/>
          </p:cNvSpPr>
          <p:nvPr>
            <p:ph type="dt" sz="half" idx="10"/>
          </p:nvPr>
        </p:nvSpPr>
        <p:spPr/>
        <p:txBody>
          <a:bodyPr/>
          <a:lstStyle/>
          <a:p>
            <a:fld id="{C764DE79-268F-4C1A-8933-263129D2AF90}" type="datetimeFigureOut">
              <a:rPr lang="en-US" smtClean="0"/>
              <a:t>3/26/25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‹N›</a:t>
            </a:fld>
            <a:endParaRPr lang="en-US" dirty="0"/>
          </a:p>
        </p:txBody>
      </p:sp>
    </p:spTree>
    <p:extLst>
      <p:ext uri="{BB962C8B-B14F-4D97-AF65-F5344CB8AC3E}">
        <p14:creationId xmlns:p14="http://schemas.microsoft.com/office/powerpoint/2010/main" val="2853054329"/>
      </p:ext>
    </p:extLst>
  </p:cSld>
  <p:clrMapOvr>
    <a:masterClrMapping/>
  </p:clrMapOvr>
  <p:hf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76400" y="730251"/>
            <a:ext cx="21031200" cy="2651126"/>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1676400" y="3651250"/>
            <a:ext cx="21031200" cy="8702676"/>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1676400" y="12712701"/>
            <a:ext cx="5486400" cy="730250"/>
          </a:xfrm>
          <a:prstGeom prst="rect">
            <a:avLst/>
          </a:prstGeom>
        </p:spPr>
        <p:txBody>
          <a:bodyPr vert="horz" lIns="91440" tIns="45720" rIns="91440" bIns="45720" rtlCol="0" anchor="ctr"/>
          <a:lstStyle>
            <a:lvl1pPr algn="l">
              <a:defRPr sz="2400">
                <a:solidFill>
                  <a:schemeClr val="tx1">
                    <a:tint val="75000"/>
                  </a:schemeClr>
                </a:solidFill>
              </a:defRPr>
            </a:lvl1pPr>
          </a:lstStyle>
          <a:p>
            <a:fld id="{C764DE79-268F-4C1A-8933-263129D2AF90}" type="datetimeFigureOut">
              <a:rPr lang="en-US" smtClean="0"/>
              <a:t>3/26/25</a:t>
            </a:fld>
            <a:endParaRPr lang="en-US" dirty="0"/>
          </a:p>
        </p:txBody>
      </p:sp>
      <p:sp>
        <p:nvSpPr>
          <p:cNvPr id="5" name="Footer Placeholder 4"/>
          <p:cNvSpPr>
            <a:spLocks noGrp="1"/>
          </p:cNvSpPr>
          <p:nvPr>
            <p:ph type="ftr" sz="quarter" idx="3"/>
          </p:nvPr>
        </p:nvSpPr>
        <p:spPr>
          <a:xfrm>
            <a:off x="8077200" y="12712701"/>
            <a:ext cx="8229600" cy="730250"/>
          </a:xfrm>
          <a:prstGeom prst="rect">
            <a:avLst/>
          </a:prstGeom>
        </p:spPr>
        <p:txBody>
          <a:bodyPr vert="horz" lIns="91440" tIns="45720" rIns="91440" bIns="45720" rtlCol="0" anchor="ctr"/>
          <a:lstStyle>
            <a:lvl1pPr algn="ctr">
              <a:defRPr sz="24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7221200" y="12712701"/>
            <a:ext cx="5486400" cy="730250"/>
          </a:xfrm>
          <a:prstGeom prst="rect">
            <a:avLst/>
          </a:prstGeom>
        </p:spPr>
        <p:txBody>
          <a:bodyPr vert="horz" lIns="91440" tIns="45720" rIns="91440" bIns="45720" rtlCol="0" anchor="ctr"/>
          <a:lstStyle>
            <a:lvl1pPr algn="r">
              <a:defRPr sz="2400">
                <a:solidFill>
                  <a:schemeClr val="tx1">
                    <a:tint val="75000"/>
                  </a:schemeClr>
                </a:solidFill>
              </a:defRPr>
            </a:lvl1pPr>
          </a:lstStyle>
          <a:p>
            <a:fld id="{48F63A3B-78C7-47BE-AE5E-E10140E04643}" type="slidenum">
              <a:rPr lang="en-US" smtClean="0"/>
              <a:t>‹N›</a:t>
            </a:fld>
            <a:endParaRPr lang="en-US" dirty="0"/>
          </a:p>
        </p:txBody>
      </p:sp>
    </p:spTree>
    <p:extLst>
      <p:ext uri="{BB962C8B-B14F-4D97-AF65-F5344CB8AC3E}">
        <p14:creationId xmlns:p14="http://schemas.microsoft.com/office/powerpoint/2010/main" val="1217967329"/>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 id="2147483673" r:id="rId13"/>
    <p:sldLayoutId id="2147483674" r:id="rId14"/>
    <p:sldLayoutId id="2147483675" r:id="rId15"/>
    <p:sldLayoutId id="2147483676" r:id="rId16"/>
    <p:sldLayoutId id="2147483677" r:id="rId17"/>
    <p:sldLayoutId id="2147483679" r:id="rId18"/>
    <p:sldLayoutId id="2147483680" r:id="rId19"/>
    <p:sldLayoutId id="2147483681" r:id="rId20"/>
    <p:sldLayoutId id="2147483682" r:id="rId21"/>
    <p:sldLayoutId id="2147483685" r:id="rId22"/>
    <p:sldLayoutId id="2147483686" r:id="rId23"/>
    <p:sldLayoutId id="2147483687" r:id="rId24"/>
  </p:sldLayoutIdLst>
  <p:hf hdr="0" dt="0"/>
  <p:txStyles>
    <p:titleStyle>
      <a:lvl1pPr algn="l" defTabSz="1828800" rtl="0" eaLnBrk="1" latinLnBrk="0" hangingPunct="1">
        <a:lnSpc>
          <a:spcPct val="90000"/>
        </a:lnSpc>
        <a:spcBef>
          <a:spcPct val="0"/>
        </a:spcBef>
        <a:buNone/>
        <a:defRPr sz="8800" kern="1200">
          <a:solidFill>
            <a:schemeClr val="tx1"/>
          </a:solidFill>
          <a:latin typeface="+mj-lt"/>
          <a:ea typeface="+mj-ea"/>
          <a:cs typeface="+mj-cs"/>
        </a:defRPr>
      </a:lvl1pPr>
    </p:titleStyle>
    <p:bodyStyle>
      <a:lvl1pPr marL="457200" indent="-457200" algn="l" defTabSz="1828800" rtl="0" eaLnBrk="1" latinLnBrk="0" hangingPunct="1">
        <a:lnSpc>
          <a:spcPct val="90000"/>
        </a:lnSpc>
        <a:spcBef>
          <a:spcPts val="2000"/>
        </a:spcBef>
        <a:buFont typeface="Arial" panose="020B0604020202020204" pitchFamily="34" charset="0"/>
        <a:buChar char="•"/>
        <a:defRPr sz="5600" kern="1200">
          <a:solidFill>
            <a:schemeClr val="tx1"/>
          </a:solidFill>
          <a:latin typeface="+mn-lt"/>
          <a:ea typeface="+mn-ea"/>
          <a:cs typeface="+mn-cs"/>
        </a:defRPr>
      </a:lvl1pPr>
      <a:lvl2pPr marL="1371600" indent="-457200" algn="l" defTabSz="1828800" rtl="0" eaLnBrk="1" latinLnBrk="0" hangingPunct="1">
        <a:lnSpc>
          <a:spcPct val="90000"/>
        </a:lnSpc>
        <a:spcBef>
          <a:spcPts val="1000"/>
        </a:spcBef>
        <a:buFont typeface="Arial" panose="020B0604020202020204" pitchFamily="34" charset="0"/>
        <a:buChar char="•"/>
        <a:defRPr sz="4800" kern="1200">
          <a:solidFill>
            <a:schemeClr val="tx1"/>
          </a:solidFill>
          <a:latin typeface="+mn-lt"/>
          <a:ea typeface="+mn-ea"/>
          <a:cs typeface="+mn-cs"/>
        </a:defRPr>
      </a:lvl2pPr>
      <a:lvl3pPr marL="2286000" indent="-457200" algn="l" defTabSz="1828800" rtl="0" eaLnBrk="1" latinLnBrk="0" hangingPunct="1">
        <a:lnSpc>
          <a:spcPct val="90000"/>
        </a:lnSpc>
        <a:spcBef>
          <a:spcPts val="1000"/>
        </a:spcBef>
        <a:buFont typeface="Arial" panose="020B0604020202020204" pitchFamily="34" charset="0"/>
        <a:buChar char="•"/>
        <a:defRPr sz="4000" kern="1200">
          <a:solidFill>
            <a:schemeClr val="tx1"/>
          </a:solidFill>
          <a:latin typeface="+mn-lt"/>
          <a:ea typeface="+mn-ea"/>
          <a:cs typeface="+mn-cs"/>
        </a:defRPr>
      </a:lvl3pPr>
      <a:lvl4pPr marL="3200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4pPr>
      <a:lvl5pPr marL="41148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5pPr>
      <a:lvl6pPr marL="50292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6pPr>
      <a:lvl7pPr marL="59436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7pPr>
      <a:lvl8pPr marL="68580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8pPr>
      <a:lvl9pPr marL="7772400" indent="-457200" algn="l" defTabSz="1828800" rtl="0" eaLnBrk="1" latinLnBrk="0" hangingPunct="1">
        <a:lnSpc>
          <a:spcPct val="90000"/>
        </a:lnSpc>
        <a:spcBef>
          <a:spcPts val="1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828800" rtl="0" eaLnBrk="1" latinLnBrk="0" hangingPunct="1">
        <a:defRPr sz="3600" kern="1200">
          <a:solidFill>
            <a:schemeClr val="tx1"/>
          </a:solidFill>
          <a:latin typeface="+mn-lt"/>
          <a:ea typeface="+mn-ea"/>
          <a:cs typeface="+mn-cs"/>
        </a:defRPr>
      </a:lvl1pPr>
      <a:lvl2pPr marL="914400" algn="l" defTabSz="1828800" rtl="0" eaLnBrk="1" latinLnBrk="0" hangingPunct="1">
        <a:defRPr sz="3600" kern="1200">
          <a:solidFill>
            <a:schemeClr val="tx1"/>
          </a:solidFill>
          <a:latin typeface="+mn-lt"/>
          <a:ea typeface="+mn-ea"/>
          <a:cs typeface="+mn-cs"/>
        </a:defRPr>
      </a:lvl2pPr>
      <a:lvl3pPr marL="1828800" algn="l" defTabSz="1828800" rtl="0" eaLnBrk="1" latinLnBrk="0" hangingPunct="1">
        <a:defRPr sz="3600" kern="1200">
          <a:solidFill>
            <a:schemeClr val="tx1"/>
          </a:solidFill>
          <a:latin typeface="+mn-lt"/>
          <a:ea typeface="+mn-ea"/>
          <a:cs typeface="+mn-cs"/>
        </a:defRPr>
      </a:lvl3pPr>
      <a:lvl4pPr marL="2743200" algn="l" defTabSz="1828800" rtl="0" eaLnBrk="1" latinLnBrk="0" hangingPunct="1">
        <a:defRPr sz="3600" kern="1200">
          <a:solidFill>
            <a:schemeClr val="tx1"/>
          </a:solidFill>
          <a:latin typeface="+mn-lt"/>
          <a:ea typeface="+mn-ea"/>
          <a:cs typeface="+mn-cs"/>
        </a:defRPr>
      </a:lvl4pPr>
      <a:lvl5pPr marL="3657600" algn="l" defTabSz="1828800" rtl="0" eaLnBrk="1" latinLnBrk="0" hangingPunct="1">
        <a:defRPr sz="3600" kern="1200">
          <a:solidFill>
            <a:schemeClr val="tx1"/>
          </a:solidFill>
          <a:latin typeface="+mn-lt"/>
          <a:ea typeface="+mn-ea"/>
          <a:cs typeface="+mn-cs"/>
        </a:defRPr>
      </a:lvl5pPr>
      <a:lvl6pPr marL="4572000" algn="l" defTabSz="1828800" rtl="0" eaLnBrk="1" latinLnBrk="0" hangingPunct="1">
        <a:defRPr sz="3600" kern="1200">
          <a:solidFill>
            <a:schemeClr val="tx1"/>
          </a:solidFill>
          <a:latin typeface="+mn-lt"/>
          <a:ea typeface="+mn-ea"/>
          <a:cs typeface="+mn-cs"/>
        </a:defRPr>
      </a:lvl6pPr>
      <a:lvl7pPr marL="5486400" algn="l" defTabSz="1828800" rtl="0" eaLnBrk="1" latinLnBrk="0" hangingPunct="1">
        <a:defRPr sz="3600" kern="1200">
          <a:solidFill>
            <a:schemeClr val="tx1"/>
          </a:solidFill>
          <a:latin typeface="+mn-lt"/>
          <a:ea typeface="+mn-ea"/>
          <a:cs typeface="+mn-cs"/>
        </a:defRPr>
      </a:lvl7pPr>
      <a:lvl8pPr marL="6400800" algn="l" defTabSz="1828800" rtl="0" eaLnBrk="1" latinLnBrk="0" hangingPunct="1">
        <a:defRPr sz="3600" kern="1200">
          <a:solidFill>
            <a:schemeClr val="tx1"/>
          </a:solidFill>
          <a:latin typeface="+mn-lt"/>
          <a:ea typeface="+mn-ea"/>
          <a:cs typeface="+mn-cs"/>
        </a:defRPr>
      </a:lvl8pPr>
      <a:lvl9pPr marL="7315200" algn="l" defTabSz="1828800" rtl="0" eaLnBrk="1" latinLnBrk="0" hangingPunct="1">
        <a:defRPr sz="3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4.emf"/><Relationship Id="rId5" Type="http://schemas.openxmlformats.org/officeDocument/2006/relationships/image" Target="../media/image3.png"/><Relationship Id="rId4" Type="http://schemas.openxmlformats.org/officeDocument/2006/relationships/image" Target="../media/image2.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tangolo 3">
            <a:extLst>
              <a:ext uri="{FF2B5EF4-FFF2-40B4-BE49-F238E27FC236}">
                <a16:creationId xmlns:a16="http://schemas.microsoft.com/office/drawing/2014/main" id="{C9DFC38A-79B5-0F4A-7866-B8913DD7B037}"/>
              </a:ext>
            </a:extLst>
          </p:cNvPr>
          <p:cNvSpPr/>
          <p:nvPr/>
        </p:nvSpPr>
        <p:spPr>
          <a:xfrm>
            <a:off x="0" y="0"/>
            <a:ext cx="24384000" cy="13716000"/>
          </a:xfrm>
          <a:prstGeom prst="rect">
            <a:avLst/>
          </a:prstGeom>
          <a:noFill/>
          <a:ln w="76200"/>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pic>
        <p:nvPicPr>
          <p:cNvPr id="5" name="Graphic 4">
            <a:extLst>
              <a:ext uri="{FF2B5EF4-FFF2-40B4-BE49-F238E27FC236}">
                <a16:creationId xmlns:a16="http://schemas.microsoft.com/office/drawing/2014/main" id="{8C644E2C-0ABB-9691-EBCE-BB1355E0581E}"/>
              </a:ext>
            </a:extLst>
          </p:cNvPr>
          <p:cNvPicPr>
            <a:picLocks noChangeAspect="1"/>
          </p:cNvPicPr>
          <p:nvPr/>
        </p:nvPicPr>
        <p:blipFill>
          <a:blip r:embed="rId3">
            <a:alphaModFix amt="35000"/>
            <a:extLst>
              <a:ext uri="{96DAC541-7B7A-43D3-8B79-37D633B846F1}">
                <asvg:svgBlip xmlns:asvg="http://schemas.microsoft.com/office/drawing/2016/SVG/main" r:embed="rId4"/>
              </a:ext>
            </a:extLst>
          </a:blip>
          <a:stretch>
            <a:fillRect/>
          </a:stretch>
        </p:blipFill>
        <p:spPr>
          <a:xfrm>
            <a:off x="0" y="2198756"/>
            <a:ext cx="24384000" cy="11517244"/>
          </a:xfrm>
          <a:prstGeom prst="rect">
            <a:avLst/>
          </a:prstGeom>
        </p:spPr>
      </p:pic>
      <p:sp>
        <p:nvSpPr>
          <p:cNvPr id="7" name="Rectangle 2">
            <a:extLst>
              <a:ext uri="{FF2B5EF4-FFF2-40B4-BE49-F238E27FC236}">
                <a16:creationId xmlns:a16="http://schemas.microsoft.com/office/drawing/2014/main" id="{37479713-3D99-491D-9365-51F6ED7312A9}"/>
              </a:ext>
            </a:extLst>
          </p:cNvPr>
          <p:cNvSpPr txBox="1"/>
          <p:nvPr/>
        </p:nvSpPr>
        <p:spPr>
          <a:xfrm>
            <a:off x="329333" y="13271971"/>
            <a:ext cx="7262957" cy="282321"/>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nchor="ctr">
            <a:spAutoFit/>
          </a:bodyPr>
          <a:lstStyle>
            <a:lvl1pPr algn="l">
              <a:lnSpc>
                <a:spcPct val="110000"/>
              </a:lnSpc>
              <a:defRPr sz="1600" b="1">
                <a:latin typeface="Arial"/>
                <a:ea typeface="Arial"/>
                <a:cs typeface="Arial"/>
                <a:sym typeface="Arial"/>
              </a:defRPr>
            </a:lvl1pPr>
          </a:lstStyle>
          <a:p>
            <a:r>
              <a:rPr lang="en-US" sz="1800" b="0" noProof="0"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1. Anger M et al., </a:t>
            </a:r>
            <a:r>
              <a:rPr lang="en-US" sz="1800" b="0" noProof="0" dirty="0" err="1">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Anaesthesia</a:t>
            </a:r>
            <a:r>
              <a:rPr lang="en-US" sz="1800" b="0" noProof="0"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rPr>
              <a:t>. 2021 Aug;76(8):1082-1097 </a:t>
            </a:r>
            <a:endParaRPr lang="en-US" b="0" noProof="0" dirty="0">
              <a:solidFill>
                <a:schemeClr val="accent1">
                  <a:lumMod val="75000"/>
                </a:schemeClr>
              </a:solidFill>
              <a:latin typeface="Arial" panose="020B0604020202020204" pitchFamily="34" charset="0"/>
              <a:cs typeface="Arial" panose="020B0604020202020204" pitchFamily="34" charset="0"/>
            </a:endParaRPr>
          </a:p>
        </p:txBody>
      </p:sp>
      <p:sp>
        <p:nvSpPr>
          <p:cNvPr id="8" name="Rectangle 4">
            <a:extLst>
              <a:ext uri="{FF2B5EF4-FFF2-40B4-BE49-F238E27FC236}">
                <a16:creationId xmlns:a16="http://schemas.microsoft.com/office/drawing/2014/main" id="{10D95F50-2C17-45B6-B2B7-E299AF011D1E}"/>
              </a:ext>
            </a:extLst>
          </p:cNvPr>
          <p:cNvSpPr txBox="1"/>
          <p:nvPr/>
        </p:nvSpPr>
        <p:spPr>
          <a:xfrm>
            <a:off x="15832611" y="13360896"/>
            <a:ext cx="7541739" cy="184666"/>
          </a:xfrm>
          <a:prstGeom prst="rect">
            <a:avLst/>
          </a:prstGeom>
          <a:ln w="12700">
            <a:miter lim="400000"/>
          </a:ln>
          <a:extLst>
            <a:ext uri="{C572A759-6A51-4108-AA02-DFA0A04FC94B}">
              <ma14:wrappingTextBoxFlag xmlns="" xmlns:ma14="http://schemas.microsoft.com/office/mac/drawingml/2011/main" val="1"/>
            </a:ext>
          </a:extLst>
        </p:spPr>
        <p:txBody>
          <a:bodyPr lIns="0" tIns="0" rIns="0" bIns="0" anchor="ctr">
            <a:spAutoFit/>
          </a:bodyPr>
          <a:lstStyle>
            <a:lvl1pPr algn="r">
              <a:defRPr sz="1200">
                <a:latin typeface="Arial"/>
                <a:ea typeface="Arial"/>
                <a:cs typeface="Arial"/>
                <a:sym typeface="Arial"/>
              </a:defRPr>
            </a:lvl1pPr>
          </a:lstStyle>
          <a:p>
            <a:r>
              <a:rPr dirty="0">
                <a:solidFill>
                  <a:schemeClr val="accent1">
                    <a:lumMod val="75000"/>
                  </a:schemeClr>
                </a:solidFill>
              </a:rPr>
              <a:t>Copyright © 2025 </a:t>
            </a:r>
            <a:r>
              <a:rPr lang="nl-BE" dirty="0">
                <a:solidFill>
                  <a:schemeClr val="accent1">
                    <a:lumMod val="75000"/>
                  </a:schemeClr>
                </a:solidFill>
              </a:rPr>
              <a:t>Desmecht et al              </a:t>
            </a:r>
            <a:r>
              <a:rPr lang="nl-BE" b="1" dirty="0">
                <a:solidFill>
                  <a:schemeClr val="accent1">
                    <a:lumMod val="75000"/>
                  </a:schemeClr>
                </a:solidFill>
              </a:rPr>
              <a:t>Alice.Desmecht@student.uliege.be</a:t>
            </a:r>
            <a:endParaRPr dirty="0">
              <a:solidFill>
                <a:schemeClr val="accent1">
                  <a:lumMod val="75000"/>
                </a:schemeClr>
              </a:solidFill>
            </a:endParaRPr>
          </a:p>
        </p:txBody>
      </p:sp>
      <p:sp>
        <p:nvSpPr>
          <p:cNvPr id="9" name="Rectangle 5">
            <a:extLst>
              <a:ext uri="{FF2B5EF4-FFF2-40B4-BE49-F238E27FC236}">
                <a16:creationId xmlns:a16="http://schemas.microsoft.com/office/drawing/2014/main" id="{4888E2B0-694A-4036-9A32-B2A88574F1F8}"/>
              </a:ext>
            </a:extLst>
          </p:cNvPr>
          <p:cNvSpPr txBox="1"/>
          <p:nvPr/>
        </p:nvSpPr>
        <p:spPr>
          <a:xfrm>
            <a:off x="298725" y="1643139"/>
            <a:ext cx="18349493" cy="404598"/>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nchor="ctr">
            <a:spAutoFit/>
          </a:bodyPr>
          <a:lstStyle>
            <a:lvl1pPr algn="l">
              <a:defRPr sz="2400">
                <a:latin typeface="Arial"/>
                <a:ea typeface="Arial"/>
                <a:cs typeface="Arial"/>
                <a:sym typeface="Arial"/>
              </a:defRPr>
            </a:lvl1pPr>
          </a:lstStyle>
          <a:p>
            <a:pPr algn="just">
              <a:lnSpc>
                <a:spcPct val="150000"/>
              </a:lnSpc>
            </a:pPr>
            <a:r>
              <a:rPr lang="en-US" sz="2000"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rPr>
              <a:t>Alice </a:t>
            </a:r>
            <a:r>
              <a:rPr lang="en-US" sz="2000" noProof="0" dirty="0" err="1">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rPr>
              <a:t>Desmecht</a:t>
            </a:r>
            <a:r>
              <a:rPr lang="en-US" sz="2000"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rPr>
              <a:t>, Florian Beck, Nicolas Piette, Vincent L. Bonhomme, Michele Carella – </a:t>
            </a:r>
            <a:r>
              <a:rPr lang="en-US" sz="2000" i="1" noProof="0" dirty="0" err="1">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rPr>
              <a:t>Anestheisology</a:t>
            </a:r>
            <a:r>
              <a:rPr lang="en-US" sz="2000" i="1"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rPr>
              <a:t> and Intensive Care Department, Liège University Hospital</a:t>
            </a:r>
            <a:endParaRPr lang="en-US" sz="2000" i="1" noProof="0"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endParaRPr>
          </a:p>
        </p:txBody>
      </p:sp>
      <p:sp>
        <p:nvSpPr>
          <p:cNvPr id="10" name="Rectangle 6">
            <a:extLst>
              <a:ext uri="{FF2B5EF4-FFF2-40B4-BE49-F238E27FC236}">
                <a16:creationId xmlns:a16="http://schemas.microsoft.com/office/drawing/2014/main" id="{1DF07DA0-A8CA-4A83-92CD-2419FA30C650}"/>
              </a:ext>
            </a:extLst>
          </p:cNvPr>
          <p:cNvSpPr txBox="1"/>
          <p:nvPr/>
        </p:nvSpPr>
        <p:spPr>
          <a:xfrm>
            <a:off x="192105" y="2286394"/>
            <a:ext cx="7969811" cy="3893053"/>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lvl1pPr algn="just">
              <a:lnSpc>
                <a:spcPct val="140000"/>
              </a:lnSpc>
              <a:defRPr sz="1600">
                <a:latin typeface="Arial"/>
                <a:ea typeface="Arial"/>
                <a:cs typeface="Arial"/>
                <a:sym typeface="Arial"/>
              </a:defRPr>
            </a:lvl1pPr>
          </a:lstStyle>
          <a:p>
            <a:pPr algn="ctr">
              <a:lnSpc>
                <a:spcPct val="150000"/>
              </a:lnSpc>
            </a:pPr>
            <a:r>
              <a:rPr lang="en-US" sz="1900" b="1"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rPr>
              <a:t>BACKGROUND and GOALS</a:t>
            </a:r>
          </a:p>
          <a:p>
            <a:pPr algn="l">
              <a:lnSpc>
                <a:spcPct val="150000"/>
              </a:lnSpc>
            </a:pPr>
            <a:r>
              <a:rPr lang="en-US" sz="1900"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rPr>
              <a:t>Posterolateral-approached total hip arthroplasty (</a:t>
            </a:r>
            <a:r>
              <a:rPr lang="en-US" sz="1900" b="1"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rPr>
              <a:t>PLTHA</a:t>
            </a:r>
            <a:r>
              <a:rPr lang="en-US" sz="1900"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rPr>
              <a:t>) can be characterized by </a:t>
            </a:r>
            <a:r>
              <a:rPr lang="en-US" sz="1900" b="1" u="sng"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rPr>
              <a:t>moderate to severe early postoperative pain</a:t>
            </a:r>
            <a:r>
              <a:rPr lang="en-US" sz="1900"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rPr>
              <a:t> with potential impairment of functional recovery</a:t>
            </a:r>
          </a:p>
          <a:p>
            <a:pPr algn="l">
              <a:lnSpc>
                <a:spcPct val="150000"/>
              </a:lnSpc>
            </a:pPr>
            <a:r>
              <a:rPr lang="en-US" sz="1900" b="1"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rPr>
              <a:t>Low-dose intrathecal morphine </a:t>
            </a:r>
            <a:r>
              <a:rPr lang="en-US" sz="1900"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rPr>
              <a:t>(ITM) or </a:t>
            </a:r>
            <a:r>
              <a:rPr lang="en-US" sz="1900" b="1"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rPr>
              <a:t>supra-inguinal fascia iliaca (SFIB)</a:t>
            </a:r>
            <a:r>
              <a:rPr lang="en-US" sz="1900"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rPr>
              <a:t> blocks have been recommended to provide adequate analgesia.</a:t>
            </a:r>
            <a:r>
              <a:rPr lang="en-US" sz="1900" baseline="30000"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rPr>
              <a:t>1</a:t>
            </a:r>
            <a:r>
              <a:rPr lang="en-US" sz="1900"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rPr>
              <a:t> </a:t>
            </a:r>
            <a:endParaRPr lang="en-US" sz="1900" b="1"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endParaRPr>
          </a:p>
          <a:p>
            <a:pPr algn="l">
              <a:lnSpc>
                <a:spcPct val="150000"/>
              </a:lnSpc>
            </a:pPr>
            <a:endParaRPr lang="en-US" sz="1900" b="1"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endParaRPr>
          </a:p>
          <a:p>
            <a:pPr algn="ctr">
              <a:lnSpc>
                <a:spcPct val="150000"/>
              </a:lnSpc>
            </a:pPr>
            <a:r>
              <a:rPr lang="en-US" sz="1900" b="1" i="1"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rPr>
              <a:t>Our aim was to compare these techniques and their association regarding pain trajectory during the first 48 hours following PLTHA.</a:t>
            </a:r>
            <a:endParaRPr lang="en-US" sz="1900" b="1" i="1" noProof="0"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endParaRPr>
          </a:p>
        </p:txBody>
      </p:sp>
      <p:sp>
        <p:nvSpPr>
          <p:cNvPr id="11" name="Rectangle 7">
            <a:extLst>
              <a:ext uri="{FF2B5EF4-FFF2-40B4-BE49-F238E27FC236}">
                <a16:creationId xmlns:a16="http://schemas.microsoft.com/office/drawing/2014/main" id="{1FCCBB94-D341-409F-B847-610AFCB15E46}"/>
              </a:ext>
            </a:extLst>
          </p:cNvPr>
          <p:cNvSpPr txBox="1"/>
          <p:nvPr/>
        </p:nvSpPr>
        <p:spPr>
          <a:xfrm>
            <a:off x="275232" y="212432"/>
            <a:ext cx="18650077" cy="1384995"/>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nchor="ctr">
            <a:spAutoFit/>
          </a:bodyPr>
          <a:lstStyle>
            <a:lvl1pPr algn="l">
              <a:defRPr sz="3200" b="1">
                <a:latin typeface="Arial"/>
                <a:ea typeface="Arial"/>
                <a:cs typeface="Arial"/>
                <a:sym typeface="Arial"/>
              </a:defRPr>
            </a:lvl1pPr>
          </a:lstStyle>
          <a:p>
            <a:r>
              <a:rPr lang="en-US" sz="3000" noProof="0" dirty="0">
                <a:solidFill>
                  <a:schemeClr val="accent1">
                    <a:lumMod val="75000"/>
                  </a:schemeClr>
                </a:solidFill>
              </a:rPr>
              <a:t>Comparison Between Supra-inguinal Fascia Iliaca Block, Intrathecal Morphine </a:t>
            </a:r>
            <a:br>
              <a:rPr lang="en-US" sz="3000" noProof="0" dirty="0">
                <a:solidFill>
                  <a:schemeClr val="accent1">
                    <a:lumMod val="75000"/>
                  </a:schemeClr>
                </a:solidFill>
              </a:rPr>
            </a:br>
            <a:r>
              <a:rPr lang="en-US" sz="3000" noProof="0" dirty="0">
                <a:solidFill>
                  <a:schemeClr val="accent1">
                    <a:lumMod val="75000"/>
                  </a:schemeClr>
                </a:solidFill>
              </a:rPr>
              <a:t>and Their Combination in Postoperative Pain Trajectory After Total Hip Arthroplasty: </a:t>
            </a:r>
          </a:p>
          <a:p>
            <a:r>
              <a:rPr lang="en-US" sz="3000" b="0" i="1" noProof="0" dirty="0">
                <a:solidFill>
                  <a:schemeClr val="accent1">
                    <a:lumMod val="75000"/>
                  </a:schemeClr>
                </a:solidFill>
              </a:rPr>
              <a:t>Preliminary Results of a Double-Blind Randomized Clinical Trial</a:t>
            </a:r>
          </a:p>
        </p:txBody>
      </p:sp>
      <p:sp>
        <p:nvSpPr>
          <p:cNvPr id="12" name="Rectangle 8">
            <a:extLst>
              <a:ext uri="{FF2B5EF4-FFF2-40B4-BE49-F238E27FC236}">
                <a16:creationId xmlns:a16="http://schemas.microsoft.com/office/drawing/2014/main" id="{28F628BB-9C4E-4A08-B3B1-A0728FDBFC35}"/>
              </a:ext>
            </a:extLst>
          </p:cNvPr>
          <p:cNvSpPr txBox="1"/>
          <p:nvPr/>
        </p:nvSpPr>
        <p:spPr>
          <a:xfrm>
            <a:off x="427006" y="12021731"/>
            <a:ext cx="23220444" cy="812467"/>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lvl1pPr algn="just">
              <a:lnSpc>
                <a:spcPct val="140000"/>
              </a:lnSpc>
              <a:defRPr sz="1600">
                <a:latin typeface="Arial"/>
                <a:ea typeface="Arial"/>
                <a:cs typeface="Arial"/>
                <a:sym typeface="Arial"/>
              </a:defRPr>
            </a:lvl1pPr>
          </a:lstStyle>
          <a:p>
            <a:pPr algn="ctr"/>
            <a:r>
              <a:rPr lang="en-US" sz="2000" b="1" i="1"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rPr>
              <a:t>In PLTHA, no difference was observed between the SFIB and the ITM regarding postoperative pain trajectory at rest and movement during the first 48 hours. The association of SFIB with ITM is superior to ITM alone, but not to SFIB alone, regarding dynamic pain during the first 2 days. These results need to be confirmed once the planned sample size (114) will have been recruited.</a:t>
            </a:r>
            <a:endParaRPr lang="en-US" sz="2000" b="1" i="1" noProof="0"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endParaRPr>
          </a:p>
        </p:txBody>
      </p:sp>
      <p:sp>
        <p:nvSpPr>
          <p:cNvPr id="21" name="Rectangle 8">
            <a:extLst>
              <a:ext uri="{FF2B5EF4-FFF2-40B4-BE49-F238E27FC236}">
                <a16:creationId xmlns:a16="http://schemas.microsoft.com/office/drawing/2014/main" id="{1B32C2E9-CD24-4AD7-896C-6150C2CFAA7C}"/>
              </a:ext>
            </a:extLst>
          </p:cNvPr>
          <p:cNvSpPr txBox="1"/>
          <p:nvPr/>
        </p:nvSpPr>
        <p:spPr>
          <a:xfrm>
            <a:off x="8594312" y="2292080"/>
            <a:ext cx="15187190" cy="4309706"/>
          </a:xfrm>
          <a:prstGeom prst="rect">
            <a:avLst/>
          </a:prstGeom>
          <a:ln w="12700">
            <a:miter lim="400000"/>
          </a:ln>
          <a:extLst>
            <a:ext uri="{C572A759-6A51-4108-AA02-DFA0A04FC94B}">
              <ma14:wrappingTextBoxFlag xmlns="" xmlns:ma14="http://schemas.microsoft.com/office/mac/drawingml/2011/main" val="1"/>
            </a:ext>
          </a:extLst>
        </p:spPr>
        <p:txBody>
          <a:bodyPr wrap="square" lIns="0" tIns="0" rIns="0" bIns="0">
            <a:spAutoFit/>
          </a:bodyPr>
          <a:lstStyle>
            <a:lvl1pPr algn="just">
              <a:lnSpc>
                <a:spcPct val="140000"/>
              </a:lnSpc>
              <a:defRPr sz="1600">
                <a:latin typeface="Arial"/>
                <a:ea typeface="Arial"/>
                <a:cs typeface="Arial"/>
                <a:sym typeface="Arial"/>
              </a:defRPr>
            </a:lvl1pPr>
          </a:lstStyle>
          <a:p>
            <a:pPr algn="ctr">
              <a:lnSpc>
                <a:spcPct val="150000"/>
              </a:lnSpc>
            </a:pPr>
            <a:r>
              <a:rPr lang="en-US" sz="1900" b="1"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rPr>
              <a:t>MATERIALS and METHODS</a:t>
            </a:r>
          </a:p>
          <a:p>
            <a:pPr algn="just">
              <a:lnSpc>
                <a:spcPct val="150000"/>
              </a:lnSpc>
            </a:pPr>
            <a:r>
              <a:rPr lang="en-US" sz="1900"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rPr>
              <a:t>Thirty-eight consenting patients scheduled for </a:t>
            </a:r>
            <a:r>
              <a:rPr lang="en-US" sz="1900" b="1"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rPr>
              <a:t>PLTHA with spinal anesthesia</a:t>
            </a:r>
            <a:r>
              <a:rPr lang="en-US" sz="1900"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rPr>
              <a:t> were prospectively and randomly allocated </a:t>
            </a:r>
            <a:r>
              <a:rPr lang="en-US" sz="1900" b="1"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rPr>
              <a:t>into three groups</a:t>
            </a:r>
            <a:r>
              <a:rPr lang="en-US" sz="1900"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rPr>
              <a:t> </a:t>
            </a:r>
          </a:p>
          <a:p>
            <a:pPr marL="457200" indent="-457200" algn="just">
              <a:lnSpc>
                <a:spcPct val="150000"/>
              </a:lnSpc>
              <a:buAutoNum type="arabicPeriod"/>
            </a:pPr>
            <a:r>
              <a:rPr lang="en-US" sz="1900" b="1" noProof="0" dirty="0">
                <a:solidFill>
                  <a:schemeClr val="accent1">
                    <a:lumMod val="75000"/>
                  </a:schemeClr>
                </a:solidFill>
                <a:latin typeface="Arial" panose="020B0604020202020204" pitchFamily="34" charset="0"/>
                <a:ea typeface="Arial Unicode MS" panose="020B0604020202020204" pitchFamily="34" charset="-128"/>
                <a:cs typeface="Arial" panose="020B0604020202020204" pitchFamily="34" charset="0"/>
              </a:rPr>
              <a:t>ITM Group         </a:t>
            </a:r>
            <a:r>
              <a:rPr lang="en-US" sz="1900" b="1"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sym typeface="Wingdings" pitchFamily="2" charset="2"/>
              </a:rPr>
              <a:t> </a:t>
            </a:r>
            <a:r>
              <a:rPr lang="en-US" sz="1900"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sym typeface="Wingdings" pitchFamily="2" charset="2"/>
              </a:rPr>
              <a:t> </a:t>
            </a:r>
            <a:r>
              <a:rPr lang="en-US" sz="1900"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rPr>
              <a:t>40mL of saline + 1 mL of intrathecal morphine 0.01% </a:t>
            </a:r>
            <a:endParaRPr lang="en-US" sz="1900" noProof="0" dirty="0">
              <a:solidFill>
                <a:schemeClr val="accent1">
                  <a:lumMod val="75000"/>
                </a:schemeClr>
              </a:solidFill>
              <a:latin typeface="Arial" panose="020B0604020202020204" pitchFamily="34" charset="0"/>
              <a:ea typeface="Arial Unicode MS" panose="020B0604020202020204" pitchFamily="34" charset="-128"/>
              <a:cs typeface="Arial" panose="020B0604020202020204" pitchFamily="34" charset="0"/>
            </a:endParaRPr>
          </a:p>
          <a:p>
            <a:pPr marL="457200" indent="-457200" algn="just">
              <a:lnSpc>
                <a:spcPct val="150000"/>
              </a:lnSpc>
              <a:buAutoNum type="arabicPeriod"/>
            </a:pPr>
            <a:r>
              <a:rPr lang="en-US" sz="1900" b="1"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rPr>
              <a:t>SFIB </a:t>
            </a:r>
            <a:r>
              <a:rPr lang="en-US" sz="1900" b="1" noProof="0" dirty="0">
                <a:solidFill>
                  <a:schemeClr val="accent1">
                    <a:lumMod val="75000"/>
                  </a:schemeClr>
                </a:solidFill>
                <a:latin typeface="Arial" panose="020B0604020202020204" pitchFamily="34" charset="0"/>
                <a:ea typeface="Arial Unicode MS" panose="020B0604020202020204" pitchFamily="34" charset="-128"/>
                <a:cs typeface="Arial" panose="020B0604020202020204" pitchFamily="34" charset="0"/>
              </a:rPr>
              <a:t>Group        </a:t>
            </a:r>
            <a:r>
              <a:rPr lang="en-US" sz="1900" noProof="0" dirty="0">
                <a:solidFill>
                  <a:schemeClr val="accent1">
                    <a:lumMod val="75000"/>
                  </a:schemeClr>
                </a:solidFill>
                <a:latin typeface="Arial" panose="020B0604020202020204" pitchFamily="34" charset="0"/>
                <a:ea typeface="Arial Unicode MS" panose="020B0604020202020204" pitchFamily="34" charset="-128"/>
                <a:cs typeface="Arial" panose="020B0604020202020204" pitchFamily="34" charset="0"/>
                <a:sym typeface="Wingdings" pitchFamily="2" charset="2"/>
              </a:rPr>
              <a:t> </a:t>
            </a:r>
            <a:r>
              <a:rPr lang="en-US" sz="1900"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rPr>
              <a:t>40mL ropivacaine 0.375% + 1 mL of intrathecal saline</a:t>
            </a:r>
            <a:endParaRPr lang="en-US" sz="1900" noProof="0" dirty="0">
              <a:solidFill>
                <a:schemeClr val="accent1">
                  <a:lumMod val="75000"/>
                </a:schemeClr>
              </a:solidFill>
              <a:latin typeface="Arial" panose="020B0604020202020204" pitchFamily="34" charset="0"/>
              <a:ea typeface="Arial Unicode MS" panose="020B0604020202020204" pitchFamily="34" charset="-128"/>
              <a:cs typeface="Arial" panose="020B0604020202020204" pitchFamily="34" charset="0"/>
            </a:endParaRPr>
          </a:p>
          <a:p>
            <a:pPr marL="457200" indent="-457200" algn="just">
              <a:lnSpc>
                <a:spcPct val="150000"/>
              </a:lnSpc>
              <a:buAutoNum type="arabicPeriod"/>
            </a:pPr>
            <a:r>
              <a:rPr lang="en-US" sz="1900" b="1"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rPr>
              <a:t>ITM-SFIB Group </a:t>
            </a:r>
            <a:r>
              <a:rPr lang="en-US" sz="1900"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sym typeface="Wingdings" pitchFamily="2" charset="2"/>
              </a:rPr>
              <a:t> </a:t>
            </a:r>
            <a:r>
              <a:rPr lang="en-US" sz="1900"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rPr>
              <a:t>40mL ropivacaine 0.375% + 1 mL of intrathecal morphine 0.01% </a:t>
            </a:r>
          </a:p>
          <a:p>
            <a:pPr algn="just">
              <a:lnSpc>
                <a:spcPct val="150000"/>
              </a:lnSpc>
            </a:pPr>
            <a:endParaRPr lang="en-US" sz="1900" noProof="0" dirty="0">
              <a:solidFill>
                <a:schemeClr val="accent1">
                  <a:lumMod val="75000"/>
                </a:schemeClr>
              </a:solidFill>
              <a:latin typeface="Arial" panose="020B0604020202020204" pitchFamily="34" charset="0"/>
              <a:ea typeface="Arial Unicode MS" panose="020B0604020202020204" pitchFamily="34" charset="-128"/>
              <a:cs typeface="Arial" panose="020B0604020202020204" pitchFamily="34" charset="0"/>
            </a:endParaRPr>
          </a:p>
          <a:p>
            <a:pPr algn="just">
              <a:lnSpc>
                <a:spcPct val="150000"/>
              </a:lnSpc>
            </a:pPr>
            <a:r>
              <a:rPr lang="en-US" sz="1900"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rPr>
              <a:t>A blinded observer noted the evolution of </a:t>
            </a:r>
            <a:r>
              <a:rPr lang="en-US" sz="1900" b="1" u="sng"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rPr>
              <a:t>rest and dynamic pain</a:t>
            </a:r>
            <a:r>
              <a:rPr lang="en-US" sz="1900" b="1"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rPr>
              <a:t> </a:t>
            </a:r>
            <a:r>
              <a:rPr lang="en-US" sz="1900"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rPr>
              <a:t>on 11-points numeric rating scale (Rest NRS and Dyn NRS) </a:t>
            </a:r>
            <a:r>
              <a:rPr lang="en-US" sz="1900" b="1"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rPr>
              <a:t>8 hours </a:t>
            </a:r>
            <a:r>
              <a:rPr lang="en-US" sz="1900"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rPr>
              <a:t>after surgery (H8) and at </a:t>
            </a:r>
            <a:r>
              <a:rPr lang="en-US" sz="1900" b="1"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rPr>
              <a:t>8am, 1pm and 6pm at postoperative day-1 (D1) and day-2 (D2)</a:t>
            </a:r>
            <a:r>
              <a:rPr lang="en-US" sz="1900"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rPr>
              <a:t>. </a:t>
            </a:r>
          </a:p>
          <a:p>
            <a:pPr algn="just">
              <a:lnSpc>
                <a:spcPct val="150000"/>
              </a:lnSpc>
            </a:pPr>
            <a:r>
              <a:rPr lang="en-US" sz="1900" i="1"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rPr>
              <a:t>Differences between groups and time-groups interactions were analyzed using generalized linear mixed model tests.</a:t>
            </a:r>
            <a:endParaRPr lang="en-US" sz="1900" i="1" noProof="0"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endParaRPr>
          </a:p>
          <a:p>
            <a:endParaRPr lang="en-US" sz="1900" noProof="0" dirty="0">
              <a:solidFill>
                <a:schemeClr val="accent1">
                  <a:lumMod val="75000"/>
                </a:schemeClr>
              </a:solidFill>
            </a:endParaRPr>
          </a:p>
        </p:txBody>
      </p:sp>
      <p:sp>
        <p:nvSpPr>
          <p:cNvPr id="3" name="Rectangle 8">
            <a:extLst>
              <a:ext uri="{FF2B5EF4-FFF2-40B4-BE49-F238E27FC236}">
                <a16:creationId xmlns:a16="http://schemas.microsoft.com/office/drawing/2014/main" id="{770E638A-D8E1-4ED6-9B2A-EF24E7437F23}"/>
              </a:ext>
            </a:extLst>
          </p:cNvPr>
          <p:cNvSpPr txBox="1"/>
          <p:nvPr/>
        </p:nvSpPr>
        <p:spPr>
          <a:xfrm>
            <a:off x="16493471" y="6858000"/>
            <a:ext cx="7288031" cy="5157630"/>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spAutoFit/>
          </a:bodyPr>
          <a:lstStyle>
            <a:lvl1pPr algn="just">
              <a:lnSpc>
                <a:spcPct val="140000"/>
              </a:lnSpc>
              <a:defRPr sz="1600">
                <a:latin typeface="Arial"/>
                <a:ea typeface="Arial"/>
                <a:cs typeface="Arial"/>
                <a:sym typeface="Arial"/>
              </a:defRPr>
            </a:lvl1pPr>
          </a:lstStyle>
          <a:p>
            <a:pPr algn="ctr">
              <a:lnSpc>
                <a:spcPct val="150000"/>
              </a:lnSpc>
            </a:pPr>
            <a:r>
              <a:rPr lang="en-US" sz="1900" b="1"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rPr>
              <a:t>RESULTS</a:t>
            </a:r>
          </a:p>
          <a:p>
            <a:pPr marL="342900" indent="-342900" algn="just">
              <a:lnSpc>
                <a:spcPct val="150000"/>
              </a:lnSpc>
              <a:buFont typeface="Arial" panose="020B0604020202020204" pitchFamily="34" charset="0"/>
              <a:buChar char="•"/>
            </a:pPr>
            <a:r>
              <a:rPr lang="en-US" sz="1900"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rPr>
              <a:t>No significant </a:t>
            </a:r>
            <a:r>
              <a:rPr lang="en-US" sz="1900" b="1"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rPr>
              <a:t>effect of group</a:t>
            </a:r>
            <a:r>
              <a:rPr lang="en-US" sz="1900"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rPr>
              <a:t> (P=0.31) nor </a:t>
            </a:r>
            <a:r>
              <a:rPr lang="en-US" sz="1900" b="1"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rPr>
              <a:t>time-group interaction</a:t>
            </a:r>
            <a:r>
              <a:rPr lang="en-US" sz="1900"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rPr>
              <a:t> (P=0.65) was observed for rest NRS</a:t>
            </a:r>
          </a:p>
          <a:p>
            <a:pPr marL="342900" indent="-342900" algn="just">
              <a:lnSpc>
                <a:spcPct val="150000"/>
              </a:lnSpc>
              <a:buFont typeface="Arial" panose="020B0604020202020204" pitchFamily="34" charset="0"/>
              <a:buChar char="•"/>
            </a:pPr>
            <a:endParaRPr lang="en-US" sz="1900" noProof="0" dirty="0">
              <a:solidFill>
                <a:schemeClr val="accent1">
                  <a:lumMod val="75000"/>
                </a:schemeClr>
              </a:solidFill>
              <a:latin typeface="Arial" panose="020B0604020202020204" pitchFamily="34" charset="0"/>
              <a:ea typeface="Arial Unicode MS" panose="020B0604020202020204" pitchFamily="34" charset="-128"/>
              <a:cs typeface="Arial" panose="020B0604020202020204" pitchFamily="34" charset="0"/>
            </a:endParaRPr>
          </a:p>
          <a:p>
            <a:pPr marL="342900" indent="-342900" algn="just">
              <a:lnSpc>
                <a:spcPct val="150000"/>
              </a:lnSpc>
              <a:buFont typeface="Arial" panose="020B0604020202020204" pitchFamily="34" charset="0"/>
              <a:buChar char="•"/>
            </a:pPr>
            <a:r>
              <a:rPr lang="en-US" sz="1900"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rPr>
              <a:t>A significant </a:t>
            </a:r>
            <a:r>
              <a:rPr lang="en-US" sz="1900" b="1"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rPr>
              <a:t>effect of group </a:t>
            </a:r>
            <a:r>
              <a:rPr lang="en-US" sz="1900"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rPr>
              <a:t>was observed for </a:t>
            </a:r>
            <a:r>
              <a:rPr lang="en-US" sz="1900" b="1"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rPr>
              <a:t>dynamic pain</a:t>
            </a:r>
            <a:r>
              <a:rPr lang="en-US" sz="1900"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rPr>
              <a:t> (P=0.02), </a:t>
            </a:r>
            <a:r>
              <a:rPr lang="en-US" sz="1900" b="1"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rPr>
              <a:t>without group-time interaction </a:t>
            </a:r>
            <a:r>
              <a:rPr lang="en-US" sz="1900"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rPr>
              <a:t>(P=0.55). </a:t>
            </a:r>
          </a:p>
          <a:p>
            <a:pPr marL="342900" indent="-342900" algn="just">
              <a:lnSpc>
                <a:spcPct val="150000"/>
              </a:lnSpc>
              <a:buFont typeface="Arial" panose="020B0604020202020204" pitchFamily="34" charset="0"/>
              <a:buChar char="•"/>
            </a:pPr>
            <a:endParaRPr lang="en-US" sz="1900" noProof="0" dirty="0">
              <a:solidFill>
                <a:schemeClr val="accent1">
                  <a:lumMod val="75000"/>
                </a:schemeClr>
              </a:solidFill>
              <a:latin typeface="Arial" panose="020B0604020202020204" pitchFamily="34" charset="0"/>
              <a:ea typeface="Arial Unicode MS" panose="020B0604020202020204" pitchFamily="34" charset="-128"/>
              <a:cs typeface="Arial" panose="020B0604020202020204" pitchFamily="34" charset="0"/>
            </a:endParaRPr>
          </a:p>
          <a:p>
            <a:pPr marL="342900" indent="-342900" algn="just">
              <a:lnSpc>
                <a:spcPct val="150000"/>
              </a:lnSpc>
              <a:buFont typeface="Arial" panose="020B0604020202020204" pitchFamily="34" charset="0"/>
              <a:buChar char="•"/>
            </a:pPr>
            <a:r>
              <a:rPr lang="en-US" sz="1900" i="1"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rPr>
              <a:t>Post hoc comparisons </a:t>
            </a:r>
            <a:r>
              <a:rPr lang="en-US" sz="1900"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rPr>
              <a:t>revealed that the </a:t>
            </a:r>
            <a:r>
              <a:rPr lang="en-US" sz="1900" b="1" u="sng"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rPr>
              <a:t>ITM-SFIB group had better pain trajectory than the ITM group, over all observed time-points </a:t>
            </a:r>
            <a:r>
              <a:rPr lang="en-US" sz="1900" noProof="0" dirty="0">
                <a:ln>
                  <a:noFill/>
                </a:ln>
                <a:solidFill>
                  <a:schemeClr val="accent1">
                    <a:lumMod val="75000"/>
                  </a:schemeClr>
                </a:solidFill>
                <a:effectLst/>
                <a:latin typeface="Arial" panose="020B0604020202020204" pitchFamily="34" charset="0"/>
                <a:ea typeface="Arial Unicode MS" panose="020B0604020202020204" pitchFamily="34" charset="-128"/>
                <a:cs typeface="Arial" panose="020B0604020202020204" pitchFamily="34" charset="0"/>
              </a:rPr>
              <a:t>(Figure).</a:t>
            </a:r>
            <a:endParaRPr lang="en-US" sz="1900" noProof="0" dirty="0">
              <a:solidFill>
                <a:schemeClr val="accent1">
                  <a:lumMod val="75000"/>
                </a:schemeClr>
              </a:solidFill>
              <a:effectLst/>
              <a:latin typeface="Arial" panose="020B0604020202020204" pitchFamily="34" charset="0"/>
              <a:ea typeface="Times New Roman" panose="02020603050405020304" pitchFamily="18" charset="0"/>
              <a:cs typeface="Arial" panose="020B0604020202020204" pitchFamily="34" charset="0"/>
            </a:endParaRPr>
          </a:p>
          <a:p>
            <a:endParaRPr lang="en-US" sz="1900" noProof="0" dirty="0">
              <a:solidFill>
                <a:schemeClr val="accent1">
                  <a:lumMod val="75000"/>
                </a:schemeClr>
              </a:solidFill>
              <a:latin typeface="Arial" panose="020B0604020202020204" pitchFamily="34" charset="0"/>
              <a:cs typeface="Arial" panose="020B0604020202020204" pitchFamily="34" charset="0"/>
            </a:endParaRPr>
          </a:p>
          <a:p>
            <a:endParaRPr lang="en-US" sz="1900" noProof="0" dirty="0">
              <a:solidFill>
                <a:schemeClr val="accent1">
                  <a:lumMod val="75000"/>
                </a:schemeClr>
              </a:solidFill>
            </a:endParaRPr>
          </a:p>
        </p:txBody>
      </p:sp>
      <p:pic>
        <p:nvPicPr>
          <p:cNvPr id="2" name="Picture 1" descr="A close up of a logo&#10;&#10;Description automatically generated">
            <a:extLst>
              <a:ext uri="{FF2B5EF4-FFF2-40B4-BE49-F238E27FC236}">
                <a16:creationId xmlns:a16="http://schemas.microsoft.com/office/drawing/2014/main" id="{F79EFCA5-5882-587A-A387-7E3685C613F6}"/>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8707212" y="148240"/>
            <a:ext cx="5484837" cy="1395889"/>
          </a:xfrm>
          <a:prstGeom prst="rect">
            <a:avLst/>
          </a:prstGeom>
        </p:spPr>
      </p:pic>
      <p:pic>
        <p:nvPicPr>
          <p:cNvPr id="23" name="Immagine 22">
            <a:extLst>
              <a:ext uri="{FF2B5EF4-FFF2-40B4-BE49-F238E27FC236}">
                <a16:creationId xmlns:a16="http://schemas.microsoft.com/office/drawing/2014/main" id="{6F1307C3-2191-4F5C-F6C4-7E86665CE8FD}"/>
              </a:ext>
            </a:extLst>
          </p:cNvPr>
          <p:cNvPicPr>
            <a:picLocks noChangeAspect="1"/>
          </p:cNvPicPr>
          <p:nvPr/>
        </p:nvPicPr>
        <p:blipFill>
          <a:blip r:embed="rId6"/>
          <a:srcRect b="20460"/>
          <a:stretch/>
        </p:blipFill>
        <p:spPr>
          <a:xfrm>
            <a:off x="191352" y="6471999"/>
            <a:ext cx="15993935" cy="5398797"/>
          </a:xfrm>
          <a:prstGeom prst="rect">
            <a:avLst/>
          </a:prstGeom>
        </p:spPr>
      </p:pic>
    </p:spTree>
    <p:extLst>
      <p:ext uri="{BB962C8B-B14F-4D97-AF65-F5344CB8AC3E}">
        <p14:creationId xmlns:p14="http://schemas.microsoft.com/office/powerpoint/2010/main" val="3453724740"/>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Design">
  <a:themeElements>
    <a:clrScheme name="Office-Design">
      <a:dk1>
        <a:srgbClr val="000000"/>
      </a:dk1>
      <a:lt1>
        <a:srgbClr val="FFFFFF"/>
      </a:lt1>
      <a:dk2>
        <a:srgbClr val="A7A7A7"/>
      </a:dk2>
      <a:lt2>
        <a:srgbClr val="535353"/>
      </a:lt2>
      <a:accent1>
        <a:srgbClr val="0365C0"/>
      </a:accent1>
      <a:accent2>
        <a:srgbClr val="00882B"/>
      </a:accent2>
      <a:accent3>
        <a:srgbClr val="8F8F8F"/>
      </a:accent3>
      <a:accent4>
        <a:srgbClr val="707070"/>
      </a:accent4>
      <a:accent5>
        <a:srgbClr val="AAB8DC"/>
      </a:accent5>
      <a:accent6>
        <a:srgbClr val="007B26"/>
      </a:accent6>
      <a:hlink>
        <a:srgbClr val="0000FF"/>
      </a:hlink>
      <a:folHlink>
        <a:srgbClr val="FF00FF"/>
      </a:folHlink>
    </a:clrScheme>
    <a:fontScheme name="Office-Design">
      <a:majorFont>
        <a:latin typeface="Arial"/>
        <a:ea typeface="Arial"/>
        <a:cs typeface="Arial"/>
      </a:majorFont>
      <a:minorFont>
        <a:latin typeface="Arial"/>
        <a:ea typeface="Arial"/>
        <a:cs typeface="Arial"/>
      </a:minorFont>
    </a:fontScheme>
    <a:fmtScheme name="Office-Desig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25400" dist="12700" dir="5400000" rotWithShape="0">
              <a:srgbClr val="000000">
                <a:alpha val="50000"/>
              </a:srgbClr>
            </a:outerShdw>
          </a:effectLst>
        </a:effectStyle>
        <a:effectStyle>
          <a:effectLst>
            <a:outerShdw blurRad="25400" dist="12700" dir="5400000" rotWithShape="0">
              <a:srgbClr val="000000">
                <a:alpha val="50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Off val="44000"/>
          </a:schemeClr>
        </a:solidFill>
        <a:ln w="25400" cap="flat">
          <a:solidFill>
            <a:schemeClr val="accent1"/>
          </a:solidFill>
          <a:prstDash val="solid"/>
          <a:round/>
        </a:ln>
        <a:effectLst>
          <a:outerShdw blurRad="25400" dist="12700" dir="5400000" rotWithShape="0">
            <a:srgbClr val="000000">
              <a:alpha val="50000"/>
            </a:srgbClr>
          </a:outerShdw>
        </a:effectLst>
        <a:sp3d/>
      </a:spPr>
      <a:bodyPr rot="0" spcFirstLastPara="1" vertOverflow="overflow" horzOverflow="overflow" vert="horz" wrap="square" lIns="35717" tIns="35717" rIns="35717" bIns="35717" numCol="1" spcCol="38100" rtlCol="0" anchor="ctr">
        <a:spAutoFit/>
      </a:bodyPr>
      <a:lstStyle>
        <a:defPPr marL="0" marR="0" indent="0" algn="ctr" defTabSz="1168400" rtl="0" fontAlgn="auto" latinLnBrk="0" hangingPunct="0">
          <a:lnSpc>
            <a:spcPct val="100000"/>
          </a:lnSpc>
          <a:spcBef>
            <a:spcPts val="0"/>
          </a:spcBef>
          <a:spcAft>
            <a:spcPts val="0"/>
          </a:spcAft>
          <a:buClrTx/>
          <a:buSzTx/>
          <a:buFontTx/>
          <a:buNone/>
          <a:tabLst/>
          <a:defRPr kumimoji="0" sz="5800" b="0" i="0" u="none" strike="noStrike" cap="none" spc="0" normalizeH="0" baseline="0">
            <a:ln>
              <a:noFill/>
            </a:ln>
            <a:solidFill>
              <a:srgbClr val="000000"/>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ctr" defTabSz="1168400" rtl="0" fontAlgn="auto" latinLnBrk="0" hangingPunct="0">
          <a:lnSpc>
            <a:spcPct val="100000"/>
          </a:lnSpc>
          <a:spcBef>
            <a:spcPts val="0"/>
          </a:spcBef>
          <a:spcAft>
            <a:spcPts val="0"/>
          </a:spcAft>
          <a:buClrTx/>
          <a:buSzTx/>
          <a:buFontTx/>
          <a:buNone/>
          <a:tabLst/>
          <a:defRPr kumimoji="0" sz="5800" b="0" i="0" u="none" strike="noStrike" cap="none" spc="0" normalizeH="0" baseline="0">
            <a:ln>
              <a:noFill/>
            </a:ln>
            <a:solidFill>
              <a:srgbClr val="000000"/>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8b05109e-eb08-462f-9320-90b102eb4be6">
      <Terms xmlns="http://schemas.microsoft.com/office/infopath/2007/PartnerControls"/>
    </lcf76f155ced4ddcb4097134ff3c332f>
    <TaxCatchAll xmlns="2a5b928f-c8be-4993-a87c-94e58125de6b"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8A54A882ECA5814E9BC9251EBF1840A2" ma:contentTypeVersion="17" ma:contentTypeDescription="Create a new document." ma:contentTypeScope="" ma:versionID="5970556dfa216f003914b5fb69221070">
  <xsd:schema xmlns:xsd="http://www.w3.org/2001/XMLSchema" xmlns:xs="http://www.w3.org/2001/XMLSchema" xmlns:p="http://schemas.microsoft.com/office/2006/metadata/properties" xmlns:ns2="8b05109e-eb08-462f-9320-90b102eb4be6" xmlns:ns3="2a5b928f-c8be-4993-a87c-94e58125de6b" targetNamespace="http://schemas.microsoft.com/office/2006/metadata/properties" ma:root="true" ma:fieldsID="f8a7b253f3598a8fd435d07eddbe63be" ns2:_="" ns3:_="">
    <xsd:import namespace="8b05109e-eb08-462f-9320-90b102eb4be6"/>
    <xsd:import namespace="2a5b928f-c8be-4993-a87c-94e58125de6b"/>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AutoKeyPoints" minOccurs="0"/>
                <xsd:element ref="ns2:MediaServiceKeyPoints" minOccurs="0"/>
                <xsd:element ref="ns2:MediaServiceOCR" minOccurs="0"/>
                <xsd:element ref="ns3:SharedWithUsers" minOccurs="0"/>
                <xsd:element ref="ns3:SharedWithDetails"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05109e-eb08-462f-9320-90b102eb4be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7c78a25f-e4d5-4d1c-8ad8-de12af8e9ff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a5b928f-c8be-4993-a87c-94e58125de6b"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925c9d0c-cfa1-4222-904c-dacb598582fa}" ma:internalName="TaxCatchAll" ma:showField="CatchAllData" ma:web="2a5b928f-c8be-4993-a87c-94e58125de6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06D9F01-2FB8-4707-8702-B79DFD0313C7}">
  <ds:schemaRefs>
    <ds:schemaRef ds:uri="http://schemas.microsoft.com/sharepoint/v3/contenttype/forms"/>
  </ds:schemaRefs>
</ds:datastoreItem>
</file>

<file path=customXml/itemProps2.xml><?xml version="1.0" encoding="utf-8"?>
<ds:datastoreItem xmlns:ds="http://schemas.openxmlformats.org/officeDocument/2006/customXml" ds:itemID="{18A451C0-1218-4DE8-BBBB-6AF15585BAD0}">
  <ds:schemaRefs>
    <ds:schemaRef ds:uri="http://schemas.microsoft.com/office/2006/metadata/properties"/>
    <ds:schemaRef ds:uri="http://schemas.microsoft.com/office/infopath/2007/PartnerControls"/>
    <ds:schemaRef ds:uri="8b05109e-eb08-462f-9320-90b102eb4be6"/>
    <ds:schemaRef ds:uri="2a5b928f-c8be-4993-a87c-94e58125de6b"/>
  </ds:schemaRefs>
</ds:datastoreItem>
</file>

<file path=customXml/itemProps3.xml><?xml version="1.0" encoding="utf-8"?>
<ds:datastoreItem xmlns:ds="http://schemas.openxmlformats.org/officeDocument/2006/customXml" ds:itemID="{2F6A351C-8A8F-4BEA-8012-3C842DF86C5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05109e-eb08-462f-9320-90b102eb4be6"/>
    <ds:schemaRef ds:uri="2a5b928f-c8be-4993-a87c-94e58125de6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105</TotalTime>
  <Words>426</Words>
  <Application>Microsoft Macintosh PowerPoint</Application>
  <PresentationFormat>Personalizzato</PresentationFormat>
  <Paragraphs>26</Paragraphs>
  <Slides>1</Slides>
  <Notes>1</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vt:i4>
      </vt:variant>
    </vt:vector>
  </HeadingPairs>
  <TitlesOfParts>
    <vt:vector size="5" baseType="lpstr">
      <vt:lpstr>Arial</vt:lpstr>
      <vt:lpstr>Calibri</vt:lpstr>
      <vt:lpstr>Calibri Light</vt:lpstr>
      <vt:lpstr>Office</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Adam Wojtkowski</dc:creator>
  <cp:lastModifiedBy>N/A</cp:lastModifiedBy>
  <cp:revision>15</cp:revision>
  <dcterms:modified xsi:type="dcterms:W3CDTF">2025-03-26T16:00:50Z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0x0101008A54A882ECA5814E9BC9251EBF1840A2</vt:lpwstr>
  </property>
</Properties>
</file>