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8" r:id="rId3"/>
    <p:sldId id="260" r:id="rId4"/>
    <p:sldId id="263" r:id="rId5"/>
    <p:sldId id="264" r:id="rId6"/>
    <p:sldId id="281" r:id="rId7"/>
    <p:sldId id="286" r:id="rId8"/>
    <p:sldId id="269" r:id="rId9"/>
    <p:sldId id="270" r:id="rId10"/>
    <p:sldId id="279" r:id="rId11"/>
    <p:sldId id="271" r:id="rId12"/>
    <p:sldId id="280" r:id="rId13"/>
    <p:sldId id="287" r:id="rId14"/>
    <p:sldId id="272" r:id="rId15"/>
    <p:sldId id="273" r:id="rId16"/>
    <p:sldId id="283" r:id="rId17"/>
    <p:sldId id="274" r:id="rId18"/>
    <p:sldId id="275" r:id="rId19"/>
    <p:sldId id="282" r:id="rId20"/>
    <p:sldId id="276" r:id="rId21"/>
    <p:sldId id="277" r:id="rId22"/>
    <p:sldId id="278" r:id="rId23"/>
    <p:sldId id="284" r:id="rId24"/>
    <p:sldId id="285" r:id="rId25"/>
  </p:sldIdLst>
  <p:sldSz cx="12192000" cy="6858000"/>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E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82" d="100"/>
          <a:sy n="82" d="100"/>
        </p:scale>
        <p:origin x="67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is Julien" userId="d7b4dc73-40b5-4247-8654-4316fe72e7a1" providerId="ADAL" clId="{97BB6EB3-E7A1-4156-AD0E-EFCBA95955B2}"/>
    <pc:docChg chg="custSel addSld delSld modSld sldOrd">
      <pc:chgData name="Bois Julien" userId="d7b4dc73-40b5-4247-8654-4316fe72e7a1" providerId="ADAL" clId="{97BB6EB3-E7A1-4156-AD0E-EFCBA95955B2}" dt="2025-07-03T16:13:35.933" v="968" actId="47"/>
      <pc:docMkLst>
        <pc:docMk/>
      </pc:docMkLst>
      <pc:sldChg chg="del">
        <pc:chgData name="Bois Julien" userId="d7b4dc73-40b5-4247-8654-4316fe72e7a1" providerId="ADAL" clId="{97BB6EB3-E7A1-4156-AD0E-EFCBA95955B2}" dt="2025-07-03T16:13:25.035" v="967" actId="47"/>
        <pc:sldMkLst>
          <pc:docMk/>
          <pc:sldMk cId="3812977103" sldId="259"/>
        </pc:sldMkLst>
      </pc:sldChg>
      <pc:sldChg chg="del">
        <pc:chgData name="Bois Julien" userId="d7b4dc73-40b5-4247-8654-4316fe72e7a1" providerId="ADAL" clId="{97BB6EB3-E7A1-4156-AD0E-EFCBA95955B2}" dt="2025-07-03T16:13:35.933" v="968" actId="47"/>
        <pc:sldMkLst>
          <pc:docMk/>
          <pc:sldMk cId="3509682717" sldId="268"/>
        </pc:sldMkLst>
      </pc:sldChg>
      <pc:sldChg chg="modSp mod">
        <pc:chgData name="Bois Julien" userId="d7b4dc73-40b5-4247-8654-4316fe72e7a1" providerId="ADAL" clId="{97BB6EB3-E7A1-4156-AD0E-EFCBA95955B2}" dt="2025-05-10T16:04:29.537" v="937" actId="20577"/>
        <pc:sldMkLst>
          <pc:docMk/>
          <pc:sldMk cId="883082719" sldId="270"/>
        </pc:sldMkLst>
        <pc:spChg chg="mod">
          <ac:chgData name="Bois Julien" userId="d7b4dc73-40b5-4247-8654-4316fe72e7a1" providerId="ADAL" clId="{97BB6EB3-E7A1-4156-AD0E-EFCBA95955B2}" dt="2025-05-10T16:04:29.537" v="937" actId="20577"/>
          <ac:spMkLst>
            <pc:docMk/>
            <pc:sldMk cId="883082719" sldId="270"/>
            <ac:spMk id="3" creationId="{AAF643F8-EB16-684B-064D-A65274028D34}"/>
          </ac:spMkLst>
        </pc:spChg>
      </pc:sldChg>
      <pc:sldChg chg="modSp mod">
        <pc:chgData name="Bois Julien" userId="d7b4dc73-40b5-4247-8654-4316fe72e7a1" providerId="ADAL" clId="{97BB6EB3-E7A1-4156-AD0E-EFCBA95955B2}" dt="2025-05-10T15:49:06.127" v="388" actId="20577"/>
        <pc:sldMkLst>
          <pc:docMk/>
          <pc:sldMk cId="2979094300" sldId="271"/>
        </pc:sldMkLst>
        <pc:spChg chg="mod">
          <ac:chgData name="Bois Julien" userId="d7b4dc73-40b5-4247-8654-4316fe72e7a1" providerId="ADAL" clId="{97BB6EB3-E7A1-4156-AD0E-EFCBA95955B2}" dt="2025-05-10T15:49:06.127" v="388" actId="20577"/>
          <ac:spMkLst>
            <pc:docMk/>
            <pc:sldMk cId="2979094300" sldId="271"/>
            <ac:spMk id="3" creationId="{7D682A99-CD28-C707-F240-74D267B11303}"/>
          </ac:spMkLst>
        </pc:spChg>
      </pc:sldChg>
      <pc:sldChg chg="modSp mod">
        <pc:chgData name="Bois Julien" userId="d7b4dc73-40b5-4247-8654-4316fe72e7a1" providerId="ADAL" clId="{97BB6EB3-E7A1-4156-AD0E-EFCBA95955B2}" dt="2025-05-10T15:53:01.954" v="668" actId="20577"/>
        <pc:sldMkLst>
          <pc:docMk/>
          <pc:sldMk cId="1779204568" sldId="272"/>
        </pc:sldMkLst>
        <pc:spChg chg="mod">
          <ac:chgData name="Bois Julien" userId="d7b4dc73-40b5-4247-8654-4316fe72e7a1" providerId="ADAL" clId="{97BB6EB3-E7A1-4156-AD0E-EFCBA95955B2}" dt="2025-05-10T15:53:01.954" v="668" actId="20577"/>
          <ac:spMkLst>
            <pc:docMk/>
            <pc:sldMk cId="1779204568" sldId="272"/>
            <ac:spMk id="3" creationId="{6D58C917-E572-3687-74E0-5267998AC1B7}"/>
          </ac:spMkLst>
        </pc:spChg>
      </pc:sldChg>
      <pc:sldChg chg="modSp new mod">
        <pc:chgData name="Bois Julien" userId="d7b4dc73-40b5-4247-8654-4316fe72e7a1" providerId="ADAL" clId="{97BB6EB3-E7A1-4156-AD0E-EFCBA95955B2}" dt="2025-05-10T15:48:44.216" v="358" actId="20577"/>
        <pc:sldMkLst>
          <pc:docMk/>
          <pc:sldMk cId="4137542845" sldId="279"/>
        </pc:sldMkLst>
        <pc:spChg chg="mod">
          <ac:chgData name="Bois Julien" userId="d7b4dc73-40b5-4247-8654-4316fe72e7a1" providerId="ADAL" clId="{97BB6EB3-E7A1-4156-AD0E-EFCBA95955B2}" dt="2025-05-10T15:47:07.090" v="110" actId="20577"/>
          <ac:spMkLst>
            <pc:docMk/>
            <pc:sldMk cId="4137542845" sldId="279"/>
            <ac:spMk id="2" creationId="{A6A08DF4-A122-B42A-A996-77309B2501E7}"/>
          </ac:spMkLst>
        </pc:spChg>
        <pc:spChg chg="mod">
          <ac:chgData name="Bois Julien" userId="d7b4dc73-40b5-4247-8654-4316fe72e7a1" providerId="ADAL" clId="{97BB6EB3-E7A1-4156-AD0E-EFCBA95955B2}" dt="2025-05-10T15:48:44.216" v="358" actId="20577"/>
          <ac:spMkLst>
            <pc:docMk/>
            <pc:sldMk cId="4137542845" sldId="279"/>
            <ac:spMk id="3" creationId="{8346E0F8-3545-2FA8-04D7-C7FC077E35E8}"/>
          </ac:spMkLst>
        </pc:spChg>
      </pc:sldChg>
      <pc:sldChg chg="modSp new mod">
        <pc:chgData name="Bois Julien" userId="d7b4dc73-40b5-4247-8654-4316fe72e7a1" providerId="ADAL" clId="{97BB6EB3-E7A1-4156-AD0E-EFCBA95955B2}" dt="2025-05-10T15:53:28.553" v="702" actId="20577"/>
        <pc:sldMkLst>
          <pc:docMk/>
          <pc:sldMk cId="887865456" sldId="280"/>
        </pc:sldMkLst>
        <pc:spChg chg="mod">
          <ac:chgData name="Bois Julien" userId="d7b4dc73-40b5-4247-8654-4316fe72e7a1" providerId="ADAL" clId="{97BB6EB3-E7A1-4156-AD0E-EFCBA95955B2}" dt="2025-05-10T15:50:12.807" v="401" actId="20577"/>
          <ac:spMkLst>
            <pc:docMk/>
            <pc:sldMk cId="887865456" sldId="280"/>
            <ac:spMk id="2" creationId="{D2E61663-5BEA-9A3A-E3CF-D72B43193819}"/>
          </ac:spMkLst>
        </pc:spChg>
        <pc:spChg chg="mod">
          <ac:chgData name="Bois Julien" userId="d7b4dc73-40b5-4247-8654-4316fe72e7a1" providerId="ADAL" clId="{97BB6EB3-E7A1-4156-AD0E-EFCBA95955B2}" dt="2025-05-10T15:53:28.553" v="702" actId="20577"/>
          <ac:spMkLst>
            <pc:docMk/>
            <pc:sldMk cId="887865456" sldId="280"/>
            <ac:spMk id="3" creationId="{49E68602-1FF7-10FA-F7C8-4B84A70DD9AA}"/>
          </ac:spMkLst>
        </pc:spChg>
      </pc:sldChg>
      <pc:sldChg chg="addSp modSp new mod">
        <pc:chgData name="Bois Julien" userId="d7b4dc73-40b5-4247-8654-4316fe72e7a1" providerId="ADAL" clId="{97BB6EB3-E7A1-4156-AD0E-EFCBA95955B2}" dt="2025-05-10T15:51:56.088" v="532" actId="14100"/>
        <pc:sldMkLst>
          <pc:docMk/>
          <pc:sldMk cId="4187835509" sldId="281"/>
        </pc:sldMkLst>
        <pc:picChg chg="add mod">
          <ac:chgData name="Bois Julien" userId="d7b4dc73-40b5-4247-8654-4316fe72e7a1" providerId="ADAL" clId="{97BB6EB3-E7A1-4156-AD0E-EFCBA95955B2}" dt="2025-05-10T15:51:56.088" v="532" actId="14100"/>
          <ac:picMkLst>
            <pc:docMk/>
            <pc:sldMk cId="4187835509" sldId="281"/>
            <ac:picMk id="3" creationId="{DDF6BC8D-FBEF-DAC1-93CE-4D9F919BE6B9}"/>
          </ac:picMkLst>
        </pc:picChg>
      </pc:sldChg>
      <pc:sldChg chg="modSp new mod">
        <pc:chgData name="Bois Julien" userId="d7b4dc73-40b5-4247-8654-4316fe72e7a1" providerId="ADAL" clId="{97BB6EB3-E7A1-4156-AD0E-EFCBA95955B2}" dt="2025-05-10T15:55:05.413" v="727" actId="313"/>
        <pc:sldMkLst>
          <pc:docMk/>
          <pc:sldMk cId="583141588" sldId="282"/>
        </pc:sldMkLst>
        <pc:spChg chg="mod">
          <ac:chgData name="Bois Julien" userId="d7b4dc73-40b5-4247-8654-4316fe72e7a1" providerId="ADAL" clId="{97BB6EB3-E7A1-4156-AD0E-EFCBA95955B2}" dt="2025-05-10T15:54:44.773" v="714" actId="20577"/>
          <ac:spMkLst>
            <pc:docMk/>
            <pc:sldMk cId="583141588" sldId="282"/>
            <ac:spMk id="2" creationId="{E0D17DA2-B04A-713B-9E35-BA5939EE778A}"/>
          </ac:spMkLst>
        </pc:spChg>
        <pc:spChg chg="mod">
          <ac:chgData name="Bois Julien" userId="d7b4dc73-40b5-4247-8654-4316fe72e7a1" providerId="ADAL" clId="{97BB6EB3-E7A1-4156-AD0E-EFCBA95955B2}" dt="2025-05-10T15:55:05.413" v="727" actId="313"/>
          <ac:spMkLst>
            <pc:docMk/>
            <pc:sldMk cId="583141588" sldId="282"/>
            <ac:spMk id="3" creationId="{A17ADF09-35BB-2F35-2C28-B881F116D148}"/>
          </ac:spMkLst>
        </pc:spChg>
      </pc:sldChg>
      <pc:sldChg chg="addSp new mod">
        <pc:chgData name="Bois Julien" userId="d7b4dc73-40b5-4247-8654-4316fe72e7a1" providerId="ADAL" clId="{97BB6EB3-E7A1-4156-AD0E-EFCBA95955B2}" dt="2025-05-10T15:56:34.020" v="729" actId="22"/>
        <pc:sldMkLst>
          <pc:docMk/>
          <pc:sldMk cId="1712294119" sldId="283"/>
        </pc:sldMkLst>
        <pc:picChg chg="add">
          <ac:chgData name="Bois Julien" userId="d7b4dc73-40b5-4247-8654-4316fe72e7a1" providerId="ADAL" clId="{97BB6EB3-E7A1-4156-AD0E-EFCBA95955B2}" dt="2025-05-10T15:56:34.020" v="729" actId="22"/>
          <ac:picMkLst>
            <pc:docMk/>
            <pc:sldMk cId="1712294119" sldId="283"/>
            <ac:picMk id="3" creationId="{9718937F-BFF8-9EF0-C371-B57065792FED}"/>
          </ac:picMkLst>
        </pc:picChg>
      </pc:sldChg>
      <pc:sldChg chg="addSp modSp new mod">
        <pc:chgData name="Bois Julien" userId="d7b4dc73-40b5-4247-8654-4316fe72e7a1" providerId="ADAL" clId="{97BB6EB3-E7A1-4156-AD0E-EFCBA95955B2}" dt="2025-05-10T15:57:55.229" v="733" actId="14100"/>
        <pc:sldMkLst>
          <pc:docMk/>
          <pc:sldMk cId="3498645129" sldId="284"/>
        </pc:sldMkLst>
        <pc:picChg chg="add mod">
          <ac:chgData name="Bois Julien" userId="d7b4dc73-40b5-4247-8654-4316fe72e7a1" providerId="ADAL" clId="{97BB6EB3-E7A1-4156-AD0E-EFCBA95955B2}" dt="2025-05-10T15:57:55.229" v="733" actId="14100"/>
          <ac:picMkLst>
            <pc:docMk/>
            <pc:sldMk cId="3498645129" sldId="284"/>
            <ac:picMk id="3" creationId="{E5C64011-6C60-2223-660E-2307AE2DFD3E}"/>
          </ac:picMkLst>
        </pc:picChg>
      </pc:sldChg>
      <pc:sldChg chg="modSp new mod">
        <pc:chgData name="Bois Julien" userId="d7b4dc73-40b5-4247-8654-4316fe72e7a1" providerId="ADAL" clId="{97BB6EB3-E7A1-4156-AD0E-EFCBA95955B2}" dt="2025-05-10T16:02:57.862" v="929" actId="20577"/>
        <pc:sldMkLst>
          <pc:docMk/>
          <pc:sldMk cId="2696156527" sldId="285"/>
        </pc:sldMkLst>
        <pc:spChg chg="mod">
          <ac:chgData name="Bois Julien" userId="d7b4dc73-40b5-4247-8654-4316fe72e7a1" providerId="ADAL" clId="{97BB6EB3-E7A1-4156-AD0E-EFCBA95955B2}" dt="2025-05-10T15:58:06.476" v="743" actId="20577"/>
          <ac:spMkLst>
            <pc:docMk/>
            <pc:sldMk cId="2696156527" sldId="285"/>
            <ac:spMk id="2" creationId="{823A7506-1437-A1C6-2A5F-B1C94733AB8B}"/>
          </ac:spMkLst>
        </pc:spChg>
        <pc:spChg chg="mod">
          <ac:chgData name="Bois Julien" userId="d7b4dc73-40b5-4247-8654-4316fe72e7a1" providerId="ADAL" clId="{97BB6EB3-E7A1-4156-AD0E-EFCBA95955B2}" dt="2025-05-10T16:02:57.862" v="929" actId="20577"/>
          <ac:spMkLst>
            <pc:docMk/>
            <pc:sldMk cId="2696156527" sldId="285"/>
            <ac:spMk id="3" creationId="{FF9D8537-C005-2EAE-D15A-AC8CD21F0A4D}"/>
          </ac:spMkLst>
        </pc:spChg>
      </pc:sldChg>
      <pc:sldChg chg="addSp new mod ord">
        <pc:chgData name="Bois Julien" userId="d7b4dc73-40b5-4247-8654-4316fe72e7a1" providerId="ADAL" clId="{97BB6EB3-E7A1-4156-AD0E-EFCBA95955B2}" dt="2025-05-10T16:10:59.714" v="966"/>
        <pc:sldMkLst>
          <pc:docMk/>
          <pc:sldMk cId="2388646551" sldId="286"/>
        </pc:sldMkLst>
        <pc:picChg chg="add">
          <ac:chgData name="Bois Julien" userId="d7b4dc73-40b5-4247-8654-4316fe72e7a1" providerId="ADAL" clId="{97BB6EB3-E7A1-4156-AD0E-EFCBA95955B2}" dt="2025-05-10T16:05:56.487" v="939" actId="22"/>
          <ac:picMkLst>
            <pc:docMk/>
            <pc:sldMk cId="2388646551" sldId="286"/>
            <ac:picMk id="3" creationId="{C0A88636-51D3-EBEA-4120-715191E7CE5A}"/>
          </ac:picMkLst>
        </pc:picChg>
      </pc:sldChg>
      <pc:sldChg chg="addSp delSp modSp new mod">
        <pc:chgData name="Bois Julien" userId="d7b4dc73-40b5-4247-8654-4316fe72e7a1" providerId="ADAL" clId="{97BB6EB3-E7A1-4156-AD0E-EFCBA95955B2}" dt="2025-05-10T16:10:41.251" v="964" actId="1076"/>
        <pc:sldMkLst>
          <pc:docMk/>
          <pc:sldMk cId="1022256591" sldId="287"/>
        </pc:sldMkLst>
        <pc:spChg chg="mod">
          <ac:chgData name="Bois Julien" userId="d7b4dc73-40b5-4247-8654-4316fe72e7a1" providerId="ADAL" clId="{97BB6EB3-E7A1-4156-AD0E-EFCBA95955B2}" dt="2025-05-10T16:09:57.301" v="957" actId="20577"/>
          <ac:spMkLst>
            <pc:docMk/>
            <pc:sldMk cId="1022256591" sldId="287"/>
            <ac:spMk id="2" creationId="{FE6142C8-D712-DCBF-55F1-93D966413B36}"/>
          </ac:spMkLst>
        </pc:spChg>
        <pc:picChg chg="add mod ord">
          <ac:chgData name="Bois Julien" userId="d7b4dc73-40b5-4247-8654-4316fe72e7a1" providerId="ADAL" clId="{97BB6EB3-E7A1-4156-AD0E-EFCBA95955B2}" dt="2025-05-10T16:10:14.333" v="961" actId="1076"/>
          <ac:picMkLst>
            <pc:docMk/>
            <pc:sldMk cId="1022256591" sldId="287"/>
            <ac:picMk id="5" creationId="{E1EABFB9-E663-F613-EC7A-4C1259959C12}"/>
          </ac:picMkLst>
        </pc:picChg>
        <pc:picChg chg="add mod">
          <ac:chgData name="Bois Julien" userId="d7b4dc73-40b5-4247-8654-4316fe72e7a1" providerId="ADAL" clId="{97BB6EB3-E7A1-4156-AD0E-EFCBA95955B2}" dt="2025-05-10T16:10:41.251" v="964" actId="1076"/>
          <ac:picMkLst>
            <pc:docMk/>
            <pc:sldMk cId="1022256591" sldId="287"/>
            <ac:picMk id="7" creationId="{0702474A-1353-36D3-AC00-EC9011E3CA84}"/>
          </ac:picMkLst>
        </pc:pic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AB8E66E6-6C38-486D-95D5-3FBA6CF86D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Titre 1">
            <a:extLst>
              <a:ext uri="{FF2B5EF4-FFF2-40B4-BE49-F238E27FC236}">
                <a16:creationId xmlns:a16="http://schemas.microsoft.com/office/drawing/2014/main" id="{4C3223C7-7D36-4288-9753-A896F165CB15}"/>
              </a:ext>
            </a:extLst>
          </p:cNvPr>
          <p:cNvSpPr>
            <a:spLocks noGrp="1"/>
          </p:cNvSpPr>
          <p:nvPr>
            <p:ph type="title"/>
          </p:nvPr>
        </p:nvSpPr>
        <p:spPr>
          <a:xfrm>
            <a:off x="572400" y="2051450"/>
            <a:ext cx="6849271" cy="2228904"/>
          </a:xfrm>
        </p:spPr>
        <p:txBody>
          <a:bodyPr anchor="b">
            <a:noAutofit/>
          </a:bodyPr>
          <a:lstStyle>
            <a:lvl1pPr algn="l">
              <a:defRPr sz="3600" b="1">
                <a:solidFill>
                  <a:schemeClr val="bg1"/>
                </a:solidFill>
                <a:latin typeface="+mn-lt"/>
                <a:ea typeface="Source Sans Pro Black" panose="020B0803030403020204" pitchFamily="34" charset="0"/>
              </a:defRPr>
            </a:lvl1pPr>
          </a:lstStyle>
          <a:p>
            <a:r>
              <a:rPr lang="fr-FR"/>
              <a:t>Modifiez le style du titre</a:t>
            </a:r>
            <a:endParaRPr lang="fr-FR" dirty="0"/>
          </a:p>
        </p:txBody>
      </p:sp>
      <p:sp>
        <p:nvSpPr>
          <p:cNvPr id="18" name="Sous-titre 2">
            <a:extLst>
              <a:ext uri="{FF2B5EF4-FFF2-40B4-BE49-F238E27FC236}">
                <a16:creationId xmlns:a16="http://schemas.microsoft.com/office/drawing/2014/main" id="{3A7F0557-8D19-4B43-A502-9357E2DDA032}"/>
              </a:ext>
            </a:extLst>
          </p:cNvPr>
          <p:cNvSpPr>
            <a:spLocks noGrp="1"/>
          </p:cNvSpPr>
          <p:nvPr>
            <p:ph type="subTitle" idx="1"/>
          </p:nvPr>
        </p:nvSpPr>
        <p:spPr>
          <a:xfrm>
            <a:off x="572400" y="4413363"/>
            <a:ext cx="6849270" cy="1206022"/>
          </a:xfrm>
        </p:spPr>
        <p:txBody>
          <a:bodyPr>
            <a:normAutofit/>
          </a:bodyPr>
          <a:lstStyle>
            <a:lvl1pPr marL="0" indent="0" algn="l">
              <a:buNone/>
              <a:defRPr sz="2800">
                <a:solidFill>
                  <a:srgbClr val="EFEBE9"/>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Tree>
    <p:extLst>
      <p:ext uri="{BB962C8B-B14F-4D97-AF65-F5344CB8AC3E}">
        <p14:creationId xmlns:p14="http://schemas.microsoft.com/office/powerpoint/2010/main" val="3687869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contenu_ST">
    <p:spTree>
      <p:nvGrpSpPr>
        <p:cNvPr id="1" name=""/>
        <p:cNvGrpSpPr/>
        <p:nvPr/>
      </p:nvGrpSpPr>
      <p:grpSpPr>
        <a:xfrm>
          <a:off x="0" y="0"/>
          <a:ext cx="0" cy="0"/>
          <a:chOff x="0" y="0"/>
          <a:chExt cx="0" cy="0"/>
        </a:xfrm>
      </p:grpSpPr>
      <p:sp>
        <p:nvSpPr>
          <p:cNvPr id="2" name="Titre 1"/>
          <p:cNvSpPr>
            <a:spLocks noGrp="1"/>
          </p:cNvSpPr>
          <p:nvPr>
            <p:ph type="title"/>
          </p:nvPr>
        </p:nvSpPr>
        <p:spPr>
          <a:xfrm>
            <a:off x="571826" y="363093"/>
            <a:ext cx="10388041" cy="468000"/>
          </a:xfrm>
        </p:spPr>
        <p:txBody>
          <a:bodyPr/>
          <a:lstStyle/>
          <a:p>
            <a:r>
              <a:rPr lang="fr-FR"/>
              <a:t>Modifiez le style du titre</a:t>
            </a:r>
            <a:endParaRPr lang="fr-FR" dirty="0"/>
          </a:p>
        </p:txBody>
      </p:sp>
      <p:sp>
        <p:nvSpPr>
          <p:cNvPr id="4" name="Espace réservé de la date 3"/>
          <p:cNvSpPr>
            <a:spLocks noGrp="1"/>
          </p:cNvSpPr>
          <p:nvPr>
            <p:ph type="dt" sz="half" idx="10"/>
          </p:nvPr>
        </p:nvSpPr>
        <p:spPr>
          <a:xfrm>
            <a:off x="571826" y="6356351"/>
            <a:ext cx="2882574" cy="365125"/>
          </a:xfrm>
        </p:spPr>
        <p:txBody>
          <a:bodyPr/>
          <a:lstStyle/>
          <a:p>
            <a:fld id="{CCE3B87A-11AD-42B6-B851-8DD850EB46BC}" type="datetimeFigureOut">
              <a:rPr lang="fr-BE" smtClean="0"/>
              <a:t>03-07-25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a:xfrm>
            <a:off x="8737599" y="6356351"/>
            <a:ext cx="2882573" cy="365125"/>
          </a:xfrm>
        </p:spPr>
        <p:txBody>
          <a:bodyPr/>
          <a:lstStyle/>
          <a:p>
            <a:fld id="{9CF8445F-33C3-4B77-A046-2DEA1EA998B5}" type="slidenum">
              <a:rPr lang="fr-BE" smtClean="0"/>
              <a:t>‹#›</a:t>
            </a:fld>
            <a:endParaRPr lang="fr-BE"/>
          </a:p>
        </p:txBody>
      </p:sp>
      <p:sp>
        <p:nvSpPr>
          <p:cNvPr id="8" name="Espace réservé du texte 2">
            <a:extLst>
              <a:ext uri="{FF2B5EF4-FFF2-40B4-BE49-F238E27FC236}">
                <a16:creationId xmlns:a16="http://schemas.microsoft.com/office/drawing/2014/main" id="{C7DF08B9-4A30-4AFF-A505-94FE1ADE94EE}"/>
              </a:ext>
            </a:extLst>
          </p:cNvPr>
          <p:cNvSpPr>
            <a:spLocks noGrp="1"/>
          </p:cNvSpPr>
          <p:nvPr>
            <p:ph type="body" idx="13"/>
          </p:nvPr>
        </p:nvSpPr>
        <p:spPr>
          <a:xfrm>
            <a:off x="571826" y="835255"/>
            <a:ext cx="10388041" cy="461665"/>
          </a:xfrm>
        </p:spPr>
        <p:txBody>
          <a:bodyPr anchor="t">
            <a:spAutoFit/>
          </a:bodyPr>
          <a:lstStyle>
            <a:lvl1pPr marL="0" indent="0" algn="l">
              <a:lnSpc>
                <a:spcPct val="100000"/>
              </a:lnSpc>
              <a:buNone/>
              <a:defRPr sz="2400">
                <a:solidFill>
                  <a:schemeClr val="accent1">
                    <a:lumMod val="75000"/>
                  </a:schemeClr>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10" name="Espace réservé du contenu 2">
            <a:extLst>
              <a:ext uri="{FF2B5EF4-FFF2-40B4-BE49-F238E27FC236}">
                <a16:creationId xmlns:a16="http://schemas.microsoft.com/office/drawing/2014/main" id="{BAC57860-6EA5-481C-B1A4-8695F3F4E3A7}"/>
              </a:ext>
            </a:extLst>
          </p:cNvPr>
          <p:cNvSpPr>
            <a:spLocks noGrp="1"/>
          </p:cNvSpPr>
          <p:nvPr>
            <p:ph idx="1"/>
          </p:nvPr>
        </p:nvSpPr>
        <p:spPr>
          <a:xfrm>
            <a:off x="571826" y="1610531"/>
            <a:ext cx="10388041" cy="451563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11" name="Graphique 10">
            <a:extLst>
              <a:ext uri="{FF2B5EF4-FFF2-40B4-BE49-F238E27FC236}">
                <a16:creationId xmlns:a16="http://schemas.microsoft.com/office/drawing/2014/main" id="{8B53BF58-347A-435F-B3E3-64B564E31A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62738" y="435308"/>
            <a:ext cx="532205" cy="572400"/>
          </a:xfrm>
          <a:prstGeom prst="rect">
            <a:avLst/>
          </a:prstGeom>
        </p:spPr>
      </p:pic>
    </p:spTree>
    <p:extLst>
      <p:ext uri="{BB962C8B-B14F-4D97-AF65-F5344CB8AC3E}">
        <p14:creationId xmlns:p14="http://schemas.microsoft.com/office/powerpoint/2010/main" val="2263529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contenu_ST_2.1">
    <p:spTree>
      <p:nvGrpSpPr>
        <p:cNvPr id="1" name=""/>
        <p:cNvGrpSpPr/>
        <p:nvPr/>
      </p:nvGrpSpPr>
      <p:grpSpPr>
        <a:xfrm>
          <a:off x="0" y="0"/>
          <a:ext cx="0" cy="0"/>
          <a:chOff x="0" y="0"/>
          <a:chExt cx="0" cy="0"/>
        </a:xfrm>
      </p:grpSpPr>
      <p:sp>
        <p:nvSpPr>
          <p:cNvPr id="12" name="Triangle rectangle 11">
            <a:extLst>
              <a:ext uri="{FF2B5EF4-FFF2-40B4-BE49-F238E27FC236}">
                <a16:creationId xmlns:a16="http://schemas.microsoft.com/office/drawing/2014/main" id="{612A94D1-7406-46E7-BD67-6B25953F8DE1}"/>
              </a:ext>
            </a:extLst>
          </p:cNvPr>
          <p:cNvSpPr>
            <a:spLocks noChangeAspect="1"/>
          </p:cNvSpPr>
          <p:nvPr/>
        </p:nvSpPr>
        <p:spPr>
          <a:xfrm>
            <a:off x="0" y="4870800"/>
            <a:ext cx="4009365" cy="1987200"/>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2" name="Titre 1"/>
          <p:cNvSpPr>
            <a:spLocks noGrp="1"/>
          </p:cNvSpPr>
          <p:nvPr>
            <p:ph type="title"/>
          </p:nvPr>
        </p:nvSpPr>
        <p:spPr>
          <a:xfrm>
            <a:off x="571826" y="363093"/>
            <a:ext cx="10388041" cy="468000"/>
          </a:xfrm>
        </p:spPr>
        <p:txBody>
          <a:bodyPr/>
          <a:lstStyle/>
          <a:p>
            <a:r>
              <a:rPr lang="fr-FR"/>
              <a:t>Modifiez le style du titre</a:t>
            </a:r>
            <a:endParaRPr lang="fr-FR" dirty="0"/>
          </a:p>
        </p:txBody>
      </p:sp>
      <p:sp>
        <p:nvSpPr>
          <p:cNvPr id="4" name="Espace réservé de la date 3"/>
          <p:cNvSpPr>
            <a:spLocks noGrp="1"/>
          </p:cNvSpPr>
          <p:nvPr>
            <p:ph type="dt" sz="half" idx="10"/>
          </p:nvPr>
        </p:nvSpPr>
        <p:spPr>
          <a:xfrm>
            <a:off x="571826" y="6356351"/>
            <a:ext cx="2882574" cy="365125"/>
          </a:xfrm>
        </p:spPr>
        <p:txBody>
          <a:bodyPr/>
          <a:lstStyle/>
          <a:p>
            <a:fld id="{CCE3B87A-11AD-42B6-B851-8DD850EB46BC}" type="datetimeFigureOut">
              <a:rPr lang="fr-BE" smtClean="0"/>
              <a:t>03-07-25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a:xfrm>
            <a:off x="8737599" y="6356351"/>
            <a:ext cx="2882573" cy="365125"/>
          </a:xfrm>
        </p:spPr>
        <p:txBody>
          <a:bodyPr/>
          <a:lstStyle/>
          <a:p>
            <a:fld id="{9CF8445F-33C3-4B77-A046-2DEA1EA998B5}" type="slidenum">
              <a:rPr lang="fr-BE" smtClean="0"/>
              <a:t>‹#›</a:t>
            </a:fld>
            <a:endParaRPr lang="fr-BE"/>
          </a:p>
        </p:txBody>
      </p:sp>
      <p:sp>
        <p:nvSpPr>
          <p:cNvPr id="8" name="Espace réservé du texte 2">
            <a:extLst>
              <a:ext uri="{FF2B5EF4-FFF2-40B4-BE49-F238E27FC236}">
                <a16:creationId xmlns:a16="http://schemas.microsoft.com/office/drawing/2014/main" id="{C7DF08B9-4A30-4AFF-A505-94FE1ADE94EE}"/>
              </a:ext>
            </a:extLst>
          </p:cNvPr>
          <p:cNvSpPr>
            <a:spLocks noGrp="1"/>
          </p:cNvSpPr>
          <p:nvPr>
            <p:ph type="body" idx="13"/>
          </p:nvPr>
        </p:nvSpPr>
        <p:spPr>
          <a:xfrm>
            <a:off x="571826" y="835255"/>
            <a:ext cx="10388041" cy="461665"/>
          </a:xfrm>
        </p:spPr>
        <p:txBody>
          <a:bodyPr anchor="t">
            <a:spAutoFit/>
          </a:bodyPr>
          <a:lstStyle>
            <a:lvl1pPr marL="0" indent="0" algn="l">
              <a:lnSpc>
                <a:spcPct val="100000"/>
              </a:lnSpc>
              <a:buNone/>
              <a:defRPr sz="2400">
                <a:solidFill>
                  <a:schemeClr val="accent1">
                    <a:lumMod val="75000"/>
                  </a:schemeClr>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10" name="Espace réservé du contenu 2">
            <a:extLst>
              <a:ext uri="{FF2B5EF4-FFF2-40B4-BE49-F238E27FC236}">
                <a16:creationId xmlns:a16="http://schemas.microsoft.com/office/drawing/2014/main" id="{BAC57860-6EA5-481C-B1A4-8695F3F4E3A7}"/>
              </a:ext>
            </a:extLst>
          </p:cNvPr>
          <p:cNvSpPr>
            <a:spLocks noGrp="1"/>
          </p:cNvSpPr>
          <p:nvPr>
            <p:ph idx="1"/>
          </p:nvPr>
        </p:nvSpPr>
        <p:spPr>
          <a:xfrm>
            <a:off x="571826" y="1610531"/>
            <a:ext cx="10388041" cy="451563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11" name="Graphique 10">
            <a:extLst>
              <a:ext uri="{FF2B5EF4-FFF2-40B4-BE49-F238E27FC236}">
                <a16:creationId xmlns:a16="http://schemas.microsoft.com/office/drawing/2014/main" id="{9344DD1D-FC9F-4914-B658-C979409B3D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62738" y="435308"/>
            <a:ext cx="532205" cy="572400"/>
          </a:xfrm>
          <a:prstGeom prst="rect">
            <a:avLst/>
          </a:prstGeom>
        </p:spPr>
      </p:pic>
    </p:spTree>
    <p:extLst>
      <p:ext uri="{BB962C8B-B14F-4D97-AF65-F5344CB8AC3E}">
        <p14:creationId xmlns:p14="http://schemas.microsoft.com/office/powerpoint/2010/main" val="3385688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re et contenu_ST_2.2">
    <p:spTree>
      <p:nvGrpSpPr>
        <p:cNvPr id="1" name=""/>
        <p:cNvGrpSpPr/>
        <p:nvPr/>
      </p:nvGrpSpPr>
      <p:grpSpPr>
        <a:xfrm>
          <a:off x="0" y="0"/>
          <a:ext cx="0" cy="0"/>
          <a:chOff x="0" y="0"/>
          <a:chExt cx="0" cy="0"/>
        </a:xfrm>
      </p:grpSpPr>
      <p:sp>
        <p:nvSpPr>
          <p:cNvPr id="14" name="Triangle rectangle 13">
            <a:extLst>
              <a:ext uri="{FF2B5EF4-FFF2-40B4-BE49-F238E27FC236}">
                <a16:creationId xmlns:a16="http://schemas.microsoft.com/office/drawing/2014/main" id="{DD0FD8BE-0CD3-4B35-AD30-6B1CABC75B9F}"/>
              </a:ext>
            </a:extLst>
          </p:cNvPr>
          <p:cNvSpPr>
            <a:spLocks noChangeAspect="1"/>
          </p:cNvSpPr>
          <p:nvPr/>
        </p:nvSpPr>
        <p:spPr>
          <a:xfrm flipH="1" flipV="1">
            <a:off x="10201274" y="-1"/>
            <a:ext cx="1990722" cy="1144906"/>
          </a:xfrm>
          <a:prstGeom prst="rtTriangle">
            <a:avLst/>
          </a:prstGeom>
          <a:solidFill>
            <a:srgbClr val="F2EE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2" name="Titre 1"/>
          <p:cNvSpPr>
            <a:spLocks noGrp="1"/>
          </p:cNvSpPr>
          <p:nvPr>
            <p:ph type="title"/>
          </p:nvPr>
        </p:nvSpPr>
        <p:spPr>
          <a:xfrm>
            <a:off x="571826" y="363093"/>
            <a:ext cx="10388041" cy="468000"/>
          </a:xfrm>
        </p:spPr>
        <p:txBody>
          <a:bodyPr/>
          <a:lstStyle/>
          <a:p>
            <a:r>
              <a:rPr lang="fr-FR"/>
              <a:t>Modifiez le style du titre</a:t>
            </a:r>
            <a:endParaRPr lang="fr-FR" dirty="0"/>
          </a:p>
        </p:txBody>
      </p:sp>
      <p:sp>
        <p:nvSpPr>
          <p:cNvPr id="4" name="Espace réservé de la date 3"/>
          <p:cNvSpPr>
            <a:spLocks noGrp="1"/>
          </p:cNvSpPr>
          <p:nvPr>
            <p:ph type="dt" sz="half" idx="10"/>
          </p:nvPr>
        </p:nvSpPr>
        <p:spPr>
          <a:xfrm>
            <a:off x="571826" y="6356351"/>
            <a:ext cx="2882574" cy="365125"/>
          </a:xfrm>
        </p:spPr>
        <p:txBody>
          <a:bodyPr/>
          <a:lstStyle/>
          <a:p>
            <a:fld id="{CCE3B87A-11AD-42B6-B851-8DD850EB46BC}" type="datetimeFigureOut">
              <a:rPr lang="fr-BE" smtClean="0"/>
              <a:t>03-07-25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a:xfrm>
            <a:off x="8737599" y="6356351"/>
            <a:ext cx="2882573" cy="365125"/>
          </a:xfrm>
        </p:spPr>
        <p:txBody>
          <a:bodyPr/>
          <a:lstStyle/>
          <a:p>
            <a:fld id="{9CF8445F-33C3-4B77-A046-2DEA1EA998B5}" type="slidenum">
              <a:rPr lang="fr-BE" smtClean="0"/>
              <a:t>‹#›</a:t>
            </a:fld>
            <a:endParaRPr lang="fr-BE"/>
          </a:p>
        </p:txBody>
      </p:sp>
      <p:sp>
        <p:nvSpPr>
          <p:cNvPr id="8" name="Espace réservé du texte 2">
            <a:extLst>
              <a:ext uri="{FF2B5EF4-FFF2-40B4-BE49-F238E27FC236}">
                <a16:creationId xmlns:a16="http://schemas.microsoft.com/office/drawing/2014/main" id="{C7DF08B9-4A30-4AFF-A505-94FE1ADE94EE}"/>
              </a:ext>
            </a:extLst>
          </p:cNvPr>
          <p:cNvSpPr>
            <a:spLocks noGrp="1"/>
          </p:cNvSpPr>
          <p:nvPr>
            <p:ph type="body" idx="13"/>
          </p:nvPr>
        </p:nvSpPr>
        <p:spPr>
          <a:xfrm>
            <a:off x="571826" y="835255"/>
            <a:ext cx="10388041" cy="461665"/>
          </a:xfrm>
        </p:spPr>
        <p:txBody>
          <a:bodyPr anchor="t">
            <a:spAutoFit/>
          </a:bodyPr>
          <a:lstStyle>
            <a:lvl1pPr marL="0" indent="0" algn="l">
              <a:lnSpc>
                <a:spcPct val="100000"/>
              </a:lnSpc>
              <a:buNone/>
              <a:defRPr sz="2400">
                <a:solidFill>
                  <a:schemeClr val="accent1">
                    <a:lumMod val="75000"/>
                  </a:schemeClr>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10" name="Espace réservé du contenu 2">
            <a:extLst>
              <a:ext uri="{FF2B5EF4-FFF2-40B4-BE49-F238E27FC236}">
                <a16:creationId xmlns:a16="http://schemas.microsoft.com/office/drawing/2014/main" id="{BAC57860-6EA5-481C-B1A4-8695F3F4E3A7}"/>
              </a:ext>
            </a:extLst>
          </p:cNvPr>
          <p:cNvSpPr>
            <a:spLocks noGrp="1"/>
          </p:cNvSpPr>
          <p:nvPr>
            <p:ph idx="1"/>
          </p:nvPr>
        </p:nvSpPr>
        <p:spPr>
          <a:xfrm>
            <a:off x="571826" y="1610531"/>
            <a:ext cx="10388041" cy="451563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11" name="Graphique 10">
            <a:extLst>
              <a:ext uri="{FF2B5EF4-FFF2-40B4-BE49-F238E27FC236}">
                <a16:creationId xmlns:a16="http://schemas.microsoft.com/office/drawing/2014/main" id="{8841A8C5-A7DB-4D56-A0CC-B56E28E34C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62738" y="435308"/>
            <a:ext cx="532205" cy="572400"/>
          </a:xfrm>
          <a:prstGeom prst="rect">
            <a:avLst/>
          </a:prstGeom>
        </p:spPr>
      </p:pic>
    </p:spTree>
    <p:extLst>
      <p:ext uri="{BB962C8B-B14F-4D97-AF65-F5344CB8AC3E}">
        <p14:creationId xmlns:p14="http://schemas.microsoft.com/office/powerpoint/2010/main" val="403763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572400" y="274638"/>
            <a:ext cx="10392000" cy="1143000"/>
          </a:xfrm>
        </p:spPr>
        <p:txBody>
          <a:bodyPr/>
          <a:lstStyle/>
          <a:p>
            <a:r>
              <a:rPr lang="fr-FR"/>
              <a:t>Modifiez le style du titre</a:t>
            </a:r>
          </a:p>
        </p:txBody>
      </p:sp>
      <p:sp>
        <p:nvSpPr>
          <p:cNvPr id="3" name="Espace réservé du contenu 2"/>
          <p:cNvSpPr>
            <a:spLocks noGrp="1"/>
          </p:cNvSpPr>
          <p:nvPr>
            <p:ph sz="half" idx="1"/>
          </p:nvPr>
        </p:nvSpPr>
        <p:spPr>
          <a:xfrm>
            <a:off x="572400" y="1600201"/>
            <a:ext cx="4992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contenu 3"/>
          <p:cNvSpPr>
            <a:spLocks noGrp="1"/>
          </p:cNvSpPr>
          <p:nvPr>
            <p:ph sz="half" idx="2"/>
          </p:nvPr>
        </p:nvSpPr>
        <p:spPr>
          <a:xfrm>
            <a:off x="5972400" y="1600200"/>
            <a:ext cx="4992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e la date 4"/>
          <p:cNvSpPr>
            <a:spLocks noGrp="1"/>
          </p:cNvSpPr>
          <p:nvPr>
            <p:ph type="dt" sz="half" idx="10"/>
          </p:nvPr>
        </p:nvSpPr>
        <p:spPr>
          <a:xfrm>
            <a:off x="572400" y="6356351"/>
            <a:ext cx="2844800" cy="365125"/>
          </a:xfrm>
        </p:spPr>
        <p:txBody>
          <a:bodyPr/>
          <a:lstStyle/>
          <a:p>
            <a:fld id="{CCE3B87A-11AD-42B6-B851-8DD850EB46BC}" type="datetimeFigureOut">
              <a:rPr lang="fr-BE" smtClean="0"/>
              <a:t>03-07-25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9CF8445F-33C3-4B77-A046-2DEA1EA998B5}" type="slidenum">
              <a:rPr lang="fr-BE" smtClean="0"/>
              <a:t>‹#›</a:t>
            </a:fld>
            <a:endParaRPr lang="fr-BE"/>
          </a:p>
        </p:txBody>
      </p:sp>
      <p:pic>
        <p:nvPicPr>
          <p:cNvPr id="9" name="Graphique 8">
            <a:extLst>
              <a:ext uri="{FF2B5EF4-FFF2-40B4-BE49-F238E27FC236}">
                <a16:creationId xmlns:a16="http://schemas.microsoft.com/office/drawing/2014/main" id="{D453EDA5-A07A-40EC-97E6-F85199BA97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62738" y="435308"/>
            <a:ext cx="532205" cy="572400"/>
          </a:xfrm>
          <a:prstGeom prst="rect">
            <a:avLst/>
          </a:prstGeom>
        </p:spPr>
      </p:pic>
    </p:spTree>
    <p:extLst>
      <p:ext uri="{BB962C8B-B14F-4D97-AF65-F5344CB8AC3E}">
        <p14:creationId xmlns:p14="http://schemas.microsoft.com/office/powerpoint/2010/main" val="1282500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fr-FR" dirty="0"/>
          </a:p>
        </p:txBody>
      </p:sp>
      <p:sp>
        <p:nvSpPr>
          <p:cNvPr id="3" name="Espace réservé du texte 2"/>
          <p:cNvSpPr>
            <a:spLocks noGrp="1"/>
          </p:cNvSpPr>
          <p:nvPr>
            <p:ph type="body" idx="1"/>
          </p:nvPr>
        </p:nvSpPr>
        <p:spPr>
          <a:xfrm>
            <a:off x="572400" y="1535113"/>
            <a:ext cx="4992000" cy="648000"/>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572400" y="2174875"/>
            <a:ext cx="4992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texte 4"/>
          <p:cNvSpPr>
            <a:spLocks noGrp="1"/>
          </p:cNvSpPr>
          <p:nvPr>
            <p:ph type="body" sz="quarter" idx="3"/>
          </p:nvPr>
        </p:nvSpPr>
        <p:spPr>
          <a:xfrm>
            <a:off x="5970000" y="1535113"/>
            <a:ext cx="4992000"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5970000" y="2166637"/>
            <a:ext cx="4992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7" name="Espace réservé de la date 6"/>
          <p:cNvSpPr>
            <a:spLocks noGrp="1"/>
          </p:cNvSpPr>
          <p:nvPr>
            <p:ph type="dt" sz="half" idx="10"/>
          </p:nvPr>
        </p:nvSpPr>
        <p:spPr/>
        <p:txBody>
          <a:bodyPr/>
          <a:lstStyle/>
          <a:p>
            <a:fld id="{CCE3B87A-11AD-42B6-B851-8DD850EB46BC}" type="datetimeFigureOut">
              <a:rPr lang="fr-BE" smtClean="0"/>
              <a:t>03-07-25</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9CF8445F-33C3-4B77-A046-2DEA1EA998B5}" type="slidenum">
              <a:rPr lang="fr-BE" smtClean="0"/>
              <a:t>‹#›</a:t>
            </a:fld>
            <a:endParaRPr lang="fr-BE"/>
          </a:p>
        </p:txBody>
      </p:sp>
      <p:pic>
        <p:nvPicPr>
          <p:cNvPr id="11" name="Graphique 10">
            <a:extLst>
              <a:ext uri="{FF2B5EF4-FFF2-40B4-BE49-F238E27FC236}">
                <a16:creationId xmlns:a16="http://schemas.microsoft.com/office/drawing/2014/main" id="{C3F2609B-A12E-448C-BCFB-264C4D3D0C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62738" y="435308"/>
            <a:ext cx="532205" cy="572400"/>
          </a:xfrm>
          <a:prstGeom prst="rect">
            <a:avLst/>
          </a:prstGeom>
        </p:spPr>
      </p:pic>
    </p:spTree>
    <p:extLst>
      <p:ext uri="{BB962C8B-B14F-4D97-AF65-F5344CB8AC3E}">
        <p14:creationId xmlns:p14="http://schemas.microsoft.com/office/powerpoint/2010/main" val="2784426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dirty="0"/>
          </a:p>
        </p:txBody>
      </p:sp>
      <p:sp>
        <p:nvSpPr>
          <p:cNvPr id="3" name="Espace réservé de la date 2"/>
          <p:cNvSpPr>
            <a:spLocks noGrp="1"/>
          </p:cNvSpPr>
          <p:nvPr>
            <p:ph type="dt" sz="half" idx="10"/>
          </p:nvPr>
        </p:nvSpPr>
        <p:spPr/>
        <p:txBody>
          <a:bodyPr/>
          <a:lstStyle/>
          <a:p>
            <a:fld id="{CCE3B87A-11AD-42B6-B851-8DD850EB46BC}" type="datetimeFigureOut">
              <a:rPr lang="fr-BE" smtClean="0"/>
              <a:t>03-07-25</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9CF8445F-33C3-4B77-A046-2DEA1EA998B5}" type="slidenum">
              <a:rPr lang="fr-BE" smtClean="0"/>
              <a:t>‹#›</a:t>
            </a:fld>
            <a:endParaRPr lang="fr-BE"/>
          </a:p>
        </p:txBody>
      </p:sp>
      <p:pic>
        <p:nvPicPr>
          <p:cNvPr id="7" name="Graphique 6">
            <a:extLst>
              <a:ext uri="{FF2B5EF4-FFF2-40B4-BE49-F238E27FC236}">
                <a16:creationId xmlns:a16="http://schemas.microsoft.com/office/drawing/2014/main" id="{937068AF-0755-41BB-B9AD-C5B1DE013F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62738" y="435308"/>
            <a:ext cx="532205" cy="572400"/>
          </a:xfrm>
          <a:prstGeom prst="rect">
            <a:avLst/>
          </a:prstGeom>
        </p:spPr>
      </p:pic>
    </p:spTree>
    <p:extLst>
      <p:ext uri="{BB962C8B-B14F-4D97-AF65-F5344CB8AC3E}">
        <p14:creationId xmlns:p14="http://schemas.microsoft.com/office/powerpoint/2010/main" val="1723531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8" name="Triangle rectangle 7">
            <a:extLst>
              <a:ext uri="{FF2B5EF4-FFF2-40B4-BE49-F238E27FC236}">
                <a16:creationId xmlns:a16="http://schemas.microsoft.com/office/drawing/2014/main" id="{60D70B00-64C3-4CBA-B19B-5596D8C26EDD}"/>
              </a:ext>
            </a:extLst>
          </p:cNvPr>
          <p:cNvSpPr>
            <a:spLocks noChangeAspect="1"/>
          </p:cNvSpPr>
          <p:nvPr/>
        </p:nvSpPr>
        <p:spPr>
          <a:xfrm flipH="1" flipV="1">
            <a:off x="10201274" y="-1"/>
            <a:ext cx="1990722" cy="1144906"/>
          </a:xfrm>
          <a:prstGeom prst="rtTriangle">
            <a:avLst/>
          </a:prstGeom>
          <a:solidFill>
            <a:srgbClr val="F2EE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2" name="Espace réservé de la date 1"/>
          <p:cNvSpPr>
            <a:spLocks noGrp="1"/>
          </p:cNvSpPr>
          <p:nvPr>
            <p:ph type="dt" sz="half" idx="10"/>
          </p:nvPr>
        </p:nvSpPr>
        <p:spPr/>
        <p:txBody>
          <a:bodyPr/>
          <a:lstStyle/>
          <a:p>
            <a:fld id="{CCE3B87A-11AD-42B6-B851-8DD850EB46BC}" type="datetimeFigureOut">
              <a:rPr lang="fr-BE" smtClean="0"/>
              <a:t>03-07-25</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9CF8445F-33C3-4B77-A046-2DEA1EA998B5}" type="slidenum">
              <a:rPr lang="fr-BE" smtClean="0"/>
              <a:t>‹#›</a:t>
            </a:fld>
            <a:endParaRPr lang="fr-BE"/>
          </a:p>
        </p:txBody>
      </p:sp>
      <p:pic>
        <p:nvPicPr>
          <p:cNvPr id="6" name="Graphique 5">
            <a:extLst>
              <a:ext uri="{FF2B5EF4-FFF2-40B4-BE49-F238E27FC236}">
                <a16:creationId xmlns:a16="http://schemas.microsoft.com/office/drawing/2014/main" id="{FB3DB1BF-25BA-4C73-B078-94E2BFC848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62738" y="435308"/>
            <a:ext cx="532205" cy="572400"/>
          </a:xfrm>
          <a:prstGeom prst="rect">
            <a:avLst/>
          </a:prstGeom>
        </p:spPr>
      </p:pic>
    </p:spTree>
    <p:extLst>
      <p:ext uri="{BB962C8B-B14F-4D97-AF65-F5344CB8AC3E}">
        <p14:creationId xmlns:p14="http://schemas.microsoft.com/office/powerpoint/2010/main" val="2096065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ide_2">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CE3B87A-11AD-42B6-B851-8DD850EB46BC}" type="datetimeFigureOut">
              <a:rPr lang="fr-BE" smtClean="0"/>
              <a:t>03-07-25</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9CF8445F-33C3-4B77-A046-2DEA1EA998B5}" type="slidenum">
              <a:rPr lang="fr-BE" smtClean="0"/>
              <a:t>‹#›</a:t>
            </a:fld>
            <a:endParaRPr lang="fr-BE"/>
          </a:p>
        </p:txBody>
      </p:sp>
    </p:spTree>
    <p:extLst>
      <p:ext uri="{BB962C8B-B14F-4D97-AF65-F5344CB8AC3E}">
        <p14:creationId xmlns:p14="http://schemas.microsoft.com/office/powerpoint/2010/main" val="1113357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71827" y="273050"/>
            <a:ext cx="3556000"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4392711" y="273051"/>
            <a:ext cx="657482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571827" y="1435101"/>
            <a:ext cx="3556001" cy="4691063"/>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CCE3B87A-11AD-42B6-B851-8DD850EB46BC}" type="datetimeFigureOut">
              <a:rPr lang="fr-BE" smtClean="0"/>
              <a:t>03-07-25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9CF8445F-33C3-4B77-A046-2DEA1EA998B5}" type="slidenum">
              <a:rPr lang="fr-BE" smtClean="0"/>
              <a:t>‹#›</a:t>
            </a:fld>
            <a:endParaRPr lang="fr-BE"/>
          </a:p>
        </p:txBody>
      </p:sp>
      <p:pic>
        <p:nvPicPr>
          <p:cNvPr id="9" name="Graphique 8">
            <a:extLst>
              <a:ext uri="{FF2B5EF4-FFF2-40B4-BE49-F238E27FC236}">
                <a16:creationId xmlns:a16="http://schemas.microsoft.com/office/drawing/2014/main" id="{60BE51CA-071A-40A8-A5FB-AB76303D80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62738" y="435308"/>
            <a:ext cx="532205" cy="572400"/>
          </a:xfrm>
          <a:prstGeom prst="rect">
            <a:avLst/>
          </a:prstGeom>
        </p:spPr>
      </p:pic>
    </p:spTree>
    <p:extLst>
      <p:ext uri="{BB962C8B-B14F-4D97-AF65-F5344CB8AC3E}">
        <p14:creationId xmlns:p14="http://schemas.microsoft.com/office/powerpoint/2010/main" val="23115833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897931" y="4800600"/>
            <a:ext cx="8396139"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897931" y="612775"/>
            <a:ext cx="8396139"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p:cNvSpPr>
            <a:spLocks noGrp="1"/>
          </p:cNvSpPr>
          <p:nvPr>
            <p:ph type="body" sz="half" idx="2"/>
          </p:nvPr>
        </p:nvSpPr>
        <p:spPr>
          <a:xfrm>
            <a:off x="1897931" y="5367338"/>
            <a:ext cx="8396139" cy="804862"/>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CCE3B87A-11AD-42B6-B851-8DD850EB46BC}" type="datetimeFigureOut">
              <a:rPr lang="fr-BE" smtClean="0"/>
              <a:t>03-07-25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9CF8445F-33C3-4B77-A046-2DEA1EA998B5}" type="slidenum">
              <a:rPr lang="fr-BE" smtClean="0"/>
              <a:t>‹#›</a:t>
            </a:fld>
            <a:endParaRPr lang="fr-BE"/>
          </a:p>
        </p:txBody>
      </p:sp>
      <p:pic>
        <p:nvPicPr>
          <p:cNvPr id="9" name="Graphique 8">
            <a:extLst>
              <a:ext uri="{FF2B5EF4-FFF2-40B4-BE49-F238E27FC236}">
                <a16:creationId xmlns:a16="http://schemas.microsoft.com/office/drawing/2014/main" id="{53D0A32B-295A-4821-B49E-DF14B9771B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62738" y="435308"/>
            <a:ext cx="532205" cy="572400"/>
          </a:xfrm>
          <a:prstGeom prst="rect">
            <a:avLst/>
          </a:prstGeom>
        </p:spPr>
      </p:pic>
    </p:spTree>
    <p:extLst>
      <p:ext uri="{BB962C8B-B14F-4D97-AF65-F5344CB8AC3E}">
        <p14:creationId xmlns:p14="http://schemas.microsoft.com/office/powerpoint/2010/main" val="2836927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re avec triangle et imag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7186B50D-7A9A-4C26-A361-193920B6535F}"/>
              </a:ext>
            </a:extLst>
          </p:cNvPr>
          <p:cNvPicPr>
            <a:picLocks noChangeAspect="1"/>
          </p:cNvPicPr>
          <p:nvPr/>
        </p:nvPicPr>
        <p:blipFill rotWithShape="1">
          <a:blip r:embed="rId2"/>
          <a:srcRect b="12769"/>
          <a:stretch/>
        </p:blipFill>
        <p:spPr>
          <a:xfrm>
            <a:off x="0" y="1"/>
            <a:ext cx="11792857" cy="6858000"/>
          </a:xfrm>
          <a:prstGeom prst="rect">
            <a:avLst/>
          </a:prstGeom>
        </p:spPr>
      </p:pic>
      <p:sp>
        <p:nvSpPr>
          <p:cNvPr id="7" name="Triangle rectangle 6">
            <a:extLst>
              <a:ext uri="{FF2B5EF4-FFF2-40B4-BE49-F238E27FC236}">
                <a16:creationId xmlns:a16="http://schemas.microsoft.com/office/drawing/2014/main" id="{93FFFD2A-7B82-4122-A9D3-1A0E246AF41A}"/>
              </a:ext>
            </a:extLst>
          </p:cNvPr>
          <p:cNvSpPr>
            <a:spLocks noChangeAspect="1"/>
          </p:cNvSpPr>
          <p:nvPr/>
        </p:nvSpPr>
        <p:spPr>
          <a:xfrm rot="10800000" flipV="1">
            <a:off x="1003671" y="1229649"/>
            <a:ext cx="11188328" cy="5628351"/>
          </a:xfrm>
          <a:prstGeom prst="rtTriangle">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Triangle rectangle 7">
            <a:extLst>
              <a:ext uri="{FF2B5EF4-FFF2-40B4-BE49-F238E27FC236}">
                <a16:creationId xmlns:a16="http://schemas.microsoft.com/office/drawing/2014/main" id="{6BD3022D-2542-442B-808D-5202447836B9}"/>
              </a:ext>
            </a:extLst>
          </p:cNvPr>
          <p:cNvSpPr>
            <a:spLocks noChangeAspect="1"/>
          </p:cNvSpPr>
          <p:nvPr/>
        </p:nvSpPr>
        <p:spPr>
          <a:xfrm>
            <a:off x="0" y="3575544"/>
            <a:ext cx="6518368" cy="3282456"/>
          </a:xfrm>
          <a:prstGeom prst="rtTriangle">
            <a:avLst/>
          </a:prstGeom>
          <a:solidFill>
            <a:schemeClr val="accent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Triangle rectangle 8">
            <a:extLst>
              <a:ext uri="{FF2B5EF4-FFF2-40B4-BE49-F238E27FC236}">
                <a16:creationId xmlns:a16="http://schemas.microsoft.com/office/drawing/2014/main" id="{220E6C27-2AE9-4FB3-A4CA-9DEC3190D3C5}"/>
              </a:ext>
            </a:extLst>
          </p:cNvPr>
          <p:cNvSpPr>
            <a:spLocks noChangeAspect="1"/>
          </p:cNvSpPr>
          <p:nvPr/>
        </p:nvSpPr>
        <p:spPr>
          <a:xfrm rot="10800000">
            <a:off x="5125802" y="1"/>
            <a:ext cx="7066198" cy="3545854"/>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Titre 10">
            <a:extLst>
              <a:ext uri="{FF2B5EF4-FFF2-40B4-BE49-F238E27FC236}">
                <a16:creationId xmlns:a16="http://schemas.microsoft.com/office/drawing/2014/main" id="{28E6A2BE-1A69-49F4-ABDB-084CBADE8416}"/>
              </a:ext>
            </a:extLst>
          </p:cNvPr>
          <p:cNvSpPr>
            <a:spLocks noGrp="1" noChangeAspect="1"/>
          </p:cNvSpPr>
          <p:nvPr>
            <p:ph type="title"/>
          </p:nvPr>
        </p:nvSpPr>
        <p:spPr>
          <a:xfrm>
            <a:off x="4521747" y="3975709"/>
            <a:ext cx="7564505" cy="1069122"/>
          </a:xfrm>
        </p:spPr>
        <p:txBody>
          <a:bodyPr tIns="36000" bIns="36000" anchor="b">
            <a:noAutofit/>
          </a:bodyPr>
          <a:lstStyle>
            <a:lvl1pPr algn="r">
              <a:defRPr sz="3600" b="1">
                <a:solidFill>
                  <a:schemeClr val="accent1"/>
                </a:solidFill>
              </a:defRPr>
            </a:lvl1pPr>
          </a:lstStyle>
          <a:p>
            <a:r>
              <a:rPr lang="fr-FR"/>
              <a:t>Modifiez le style du titre</a:t>
            </a:r>
            <a:endParaRPr lang="fr-FR" dirty="0"/>
          </a:p>
        </p:txBody>
      </p:sp>
      <p:sp>
        <p:nvSpPr>
          <p:cNvPr id="11" name="Espace réservé du texte 6">
            <a:extLst>
              <a:ext uri="{FF2B5EF4-FFF2-40B4-BE49-F238E27FC236}">
                <a16:creationId xmlns:a16="http://schemas.microsoft.com/office/drawing/2014/main" id="{09B18075-0FAD-4EBC-8A1C-C7DA9039DC69}"/>
              </a:ext>
            </a:extLst>
          </p:cNvPr>
          <p:cNvSpPr>
            <a:spLocks noGrp="1" noChangeAspect="1"/>
          </p:cNvSpPr>
          <p:nvPr>
            <p:ph type="body" sz="quarter" idx="10" hasCustomPrompt="1"/>
          </p:nvPr>
        </p:nvSpPr>
        <p:spPr>
          <a:xfrm>
            <a:off x="4521748" y="5074520"/>
            <a:ext cx="7564504" cy="824127"/>
          </a:xfrm>
        </p:spPr>
        <p:txBody>
          <a:bodyPr tIns="0" bIns="0">
            <a:noAutofit/>
          </a:bodyPr>
          <a:lstStyle>
            <a:lvl1pPr marL="0" indent="0" algn="r">
              <a:buNone/>
              <a:defRPr sz="28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pic>
        <p:nvPicPr>
          <p:cNvPr id="15" name="Graphique 14">
            <a:extLst>
              <a:ext uri="{FF2B5EF4-FFF2-40B4-BE49-F238E27FC236}">
                <a16:creationId xmlns:a16="http://schemas.microsoft.com/office/drawing/2014/main" id="{FC5805C5-53B1-4332-819D-2A40AB5315A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69671" y="436122"/>
            <a:ext cx="2012800" cy="612000"/>
          </a:xfrm>
          <a:prstGeom prst="rect">
            <a:avLst/>
          </a:prstGeom>
        </p:spPr>
      </p:pic>
    </p:spTree>
    <p:extLst>
      <p:ext uri="{BB962C8B-B14F-4D97-AF65-F5344CB8AC3E}">
        <p14:creationId xmlns:p14="http://schemas.microsoft.com/office/powerpoint/2010/main" val="3080550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_2.2">
    <p:spTree>
      <p:nvGrpSpPr>
        <p:cNvPr id="1" name=""/>
        <p:cNvGrpSpPr/>
        <p:nvPr/>
      </p:nvGrpSpPr>
      <p:grpSpPr>
        <a:xfrm>
          <a:off x="0" y="0"/>
          <a:ext cx="0" cy="0"/>
          <a:chOff x="0" y="0"/>
          <a:chExt cx="0" cy="0"/>
        </a:xfrm>
      </p:grpSpPr>
      <p:sp>
        <p:nvSpPr>
          <p:cNvPr id="13" name="Triangle rectangle 12">
            <a:extLst>
              <a:ext uri="{FF2B5EF4-FFF2-40B4-BE49-F238E27FC236}">
                <a16:creationId xmlns:a16="http://schemas.microsoft.com/office/drawing/2014/main" id="{165BC5AF-66B2-4FF5-8D66-541989CD55A5}"/>
              </a:ext>
            </a:extLst>
          </p:cNvPr>
          <p:cNvSpPr>
            <a:spLocks noChangeAspect="1"/>
          </p:cNvSpPr>
          <p:nvPr/>
        </p:nvSpPr>
        <p:spPr>
          <a:xfrm flipH="1" flipV="1">
            <a:off x="10201274" y="-1"/>
            <a:ext cx="1990722" cy="1144906"/>
          </a:xfrm>
          <a:prstGeom prst="rtTriangle">
            <a:avLst/>
          </a:prstGeom>
          <a:solidFill>
            <a:srgbClr val="F2EE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2" name="Titre 1"/>
          <p:cNvSpPr>
            <a:spLocks noGrp="1"/>
          </p:cNvSpPr>
          <p:nvPr>
            <p:ph type="title"/>
          </p:nvPr>
        </p:nvSpPr>
        <p:spPr>
          <a:xfrm>
            <a:off x="1897931" y="4800600"/>
            <a:ext cx="8396139"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897931" y="612775"/>
            <a:ext cx="8396139"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p:cNvSpPr>
            <a:spLocks noGrp="1"/>
          </p:cNvSpPr>
          <p:nvPr>
            <p:ph type="body" sz="half" idx="2"/>
          </p:nvPr>
        </p:nvSpPr>
        <p:spPr>
          <a:xfrm>
            <a:off x="1897931" y="5367338"/>
            <a:ext cx="8396139" cy="804862"/>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CCE3B87A-11AD-42B6-B851-8DD850EB46BC}" type="datetimeFigureOut">
              <a:rPr lang="fr-BE" smtClean="0"/>
              <a:t>03-07-25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9CF8445F-33C3-4B77-A046-2DEA1EA998B5}" type="slidenum">
              <a:rPr lang="fr-BE" smtClean="0"/>
              <a:t>‹#›</a:t>
            </a:fld>
            <a:endParaRPr lang="fr-BE"/>
          </a:p>
        </p:txBody>
      </p:sp>
      <p:pic>
        <p:nvPicPr>
          <p:cNvPr id="10" name="Graphique 9">
            <a:extLst>
              <a:ext uri="{FF2B5EF4-FFF2-40B4-BE49-F238E27FC236}">
                <a16:creationId xmlns:a16="http://schemas.microsoft.com/office/drawing/2014/main" id="{9BE2E7A4-B44B-49B9-8226-9D7FCD9661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62738" y="435308"/>
            <a:ext cx="532205" cy="572400"/>
          </a:xfrm>
          <a:prstGeom prst="rect">
            <a:avLst/>
          </a:prstGeom>
        </p:spPr>
      </p:pic>
    </p:spTree>
    <p:extLst>
      <p:ext uri="{BB962C8B-B14F-4D97-AF65-F5344CB8AC3E}">
        <p14:creationId xmlns:p14="http://schemas.microsoft.com/office/powerpoint/2010/main" val="2866182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dirty="0"/>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CE3B87A-11AD-42B6-B851-8DD850EB46BC}" type="datetimeFigureOut">
              <a:rPr lang="fr-BE" smtClean="0"/>
              <a:t>03-07-25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9CF8445F-33C3-4B77-A046-2DEA1EA998B5}" type="slidenum">
              <a:rPr lang="fr-BE" smtClean="0"/>
              <a:t>‹#›</a:t>
            </a:fld>
            <a:endParaRPr lang="fr-BE"/>
          </a:p>
        </p:txBody>
      </p:sp>
      <p:pic>
        <p:nvPicPr>
          <p:cNvPr id="8" name="Graphique 7">
            <a:extLst>
              <a:ext uri="{FF2B5EF4-FFF2-40B4-BE49-F238E27FC236}">
                <a16:creationId xmlns:a16="http://schemas.microsoft.com/office/drawing/2014/main" id="{39B8AC76-F257-4FEE-A86E-B12A4DB9F9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1203344" y="5801056"/>
            <a:ext cx="532205" cy="572400"/>
          </a:xfrm>
          <a:prstGeom prst="rect">
            <a:avLst/>
          </a:prstGeom>
        </p:spPr>
      </p:pic>
    </p:spTree>
    <p:extLst>
      <p:ext uri="{BB962C8B-B14F-4D97-AF65-F5344CB8AC3E}">
        <p14:creationId xmlns:p14="http://schemas.microsoft.com/office/powerpoint/2010/main" val="3849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238758" y="260649"/>
            <a:ext cx="2461141"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8688" y="260649"/>
            <a:ext cx="7567712"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p:cNvSpPr>
            <a:spLocks noGrp="1"/>
          </p:cNvSpPr>
          <p:nvPr>
            <p:ph type="dt" sz="half" idx="10"/>
          </p:nvPr>
        </p:nvSpPr>
        <p:spPr/>
        <p:txBody>
          <a:bodyPr/>
          <a:lstStyle/>
          <a:p>
            <a:fld id="{CCE3B87A-11AD-42B6-B851-8DD850EB46BC}" type="datetimeFigureOut">
              <a:rPr lang="fr-BE" smtClean="0"/>
              <a:t>03-07-25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9CF8445F-33C3-4B77-A046-2DEA1EA998B5}" type="slidenum">
              <a:rPr lang="fr-BE" smtClean="0"/>
              <a:t>‹#›</a:t>
            </a:fld>
            <a:endParaRPr lang="fr-BE"/>
          </a:p>
        </p:txBody>
      </p:sp>
      <p:pic>
        <p:nvPicPr>
          <p:cNvPr id="9" name="Graphique 8">
            <a:extLst>
              <a:ext uri="{FF2B5EF4-FFF2-40B4-BE49-F238E27FC236}">
                <a16:creationId xmlns:a16="http://schemas.microsoft.com/office/drawing/2014/main" id="{A4B0F298-245B-405C-8754-511454A9CB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1203344" y="5801056"/>
            <a:ext cx="532205" cy="572400"/>
          </a:xfrm>
          <a:prstGeom prst="rect">
            <a:avLst/>
          </a:prstGeom>
        </p:spPr>
      </p:pic>
    </p:spTree>
    <p:extLst>
      <p:ext uri="{BB962C8B-B14F-4D97-AF65-F5344CB8AC3E}">
        <p14:creationId xmlns:p14="http://schemas.microsoft.com/office/powerpoint/2010/main" val="3534394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mage et triangle variante 2">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748EED0-0A57-4655-9879-BB4BBE38FC71}"/>
              </a:ext>
            </a:extLst>
          </p:cNvPr>
          <p:cNvPicPr>
            <a:picLocks noChangeAspect="1"/>
          </p:cNvPicPr>
          <p:nvPr/>
        </p:nvPicPr>
        <p:blipFill rotWithShape="1">
          <a:blip r:embed="rId2">
            <a:extLst>
              <a:ext uri="{28A0092B-C50C-407E-A947-70E740481C1C}">
                <a14:useLocalDpi xmlns:a14="http://schemas.microsoft.com/office/drawing/2010/main" val="0"/>
              </a:ext>
            </a:extLst>
          </a:blip>
          <a:srcRect l="9361" t="6798" b="16725"/>
          <a:stretch/>
        </p:blipFill>
        <p:spPr>
          <a:xfrm>
            <a:off x="0" y="1"/>
            <a:ext cx="12192000" cy="6858000"/>
          </a:xfrm>
          <a:prstGeom prst="rect">
            <a:avLst/>
          </a:prstGeom>
        </p:spPr>
      </p:pic>
      <p:sp>
        <p:nvSpPr>
          <p:cNvPr id="7" name="Triangle rectangle 6">
            <a:extLst>
              <a:ext uri="{FF2B5EF4-FFF2-40B4-BE49-F238E27FC236}">
                <a16:creationId xmlns:a16="http://schemas.microsoft.com/office/drawing/2014/main" id="{E466FE93-BCCA-4DEB-B128-EDA5937013B3}"/>
              </a:ext>
            </a:extLst>
          </p:cNvPr>
          <p:cNvSpPr/>
          <p:nvPr/>
        </p:nvSpPr>
        <p:spPr>
          <a:xfrm flipH="1">
            <a:off x="4200000" y="2858400"/>
            <a:ext cx="7992000" cy="3999600"/>
          </a:xfrm>
          <a:prstGeom prst="rtTriangle">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2" name="Triangle rectangle 11">
            <a:extLst>
              <a:ext uri="{FF2B5EF4-FFF2-40B4-BE49-F238E27FC236}">
                <a16:creationId xmlns:a16="http://schemas.microsoft.com/office/drawing/2014/main" id="{CED83DE5-27A0-439B-8B1B-5E0DFE9DCC27}"/>
              </a:ext>
            </a:extLst>
          </p:cNvPr>
          <p:cNvSpPr/>
          <p:nvPr/>
        </p:nvSpPr>
        <p:spPr>
          <a:xfrm flipH="1" flipV="1">
            <a:off x="4200000" y="0"/>
            <a:ext cx="7992000" cy="39996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3" name="Triangle rectangle 12">
            <a:extLst>
              <a:ext uri="{FF2B5EF4-FFF2-40B4-BE49-F238E27FC236}">
                <a16:creationId xmlns:a16="http://schemas.microsoft.com/office/drawing/2014/main" id="{3CFC905C-D692-43EF-A413-5BD3FC5D5CE6}"/>
              </a:ext>
            </a:extLst>
          </p:cNvPr>
          <p:cNvSpPr>
            <a:spLocks noChangeAspect="1"/>
          </p:cNvSpPr>
          <p:nvPr/>
        </p:nvSpPr>
        <p:spPr>
          <a:xfrm>
            <a:off x="0" y="2106000"/>
            <a:ext cx="9500400" cy="4752000"/>
          </a:xfrm>
          <a:prstGeom prst="rtTriangle">
            <a:avLst/>
          </a:prstGeom>
          <a:solidFill>
            <a:schemeClr val="accent1">
              <a:alpha val="84706"/>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pic>
        <p:nvPicPr>
          <p:cNvPr id="9" name="Graphique 8">
            <a:extLst>
              <a:ext uri="{FF2B5EF4-FFF2-40B4-BE49-F238E27FC236}">
                <a16:creationId xmlns:a16="http://schemas.microsoft.com/office/drawing/2014/main" id="{3AFEB569-9A6E-4E23-92B8-3DAE124B0C3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69671" y="436122"/>
            <a:ext cx="2012800" cy="612000"/>
          </a:xfrm>
          <a:prstGeom prst="rect">
            <a:avLst/>
          </a:prstGeom>
        </p:spPr>
      </p:pic>
    </p:spTree>
    <p:extLst>
      <p:ext uri="{BB962C8B-B14F-4D97-AF65-F5344CB8AC3E}">
        <p14:creationId xmlns:p14="http://schemas.microsoft.com/office/powerpoint/2010/main" val="12026727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re avec Triangle et image variante 2">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889B84DC-DA94-4A3B-BB2D-18F3335C1E61}"/>
              </a:ext>
            </a:extLst>
          </p:cNvPr>
          <p:cNvPicPr>
            <a:picLocks noChangeAspect="1"/>
          </p:cNvPicPr>
          <p:nvPr/>
        </p:nvPicPr>
        <p:blipFill rotWithShape="1">
          <a:blip r:embed="rId2">
            <a:extLst>
              <a:ext uri="{28A0092B-C50C-407E-A947-70E740481C1C}">
                <a14:useLocalDpi xmlns:a14="http://schemas.microsoft.com/office/drawing/2010/main" val="0"/>
              </a:ext>
            </a:extLst>
          </a:blip>
          <a:srcRect l="9361" t="6798" b="16725"/>
          <a:stretch/>
        </p:blipFill>
        <p:spPr>
          <a:xfrm>
            <a:off x="0" y="1"/>
            <a:ext cx="12192000" cy="6858000"/>
          </a:xfrm>
          <a:prstGeom prst="rect">
            <a:avLst/>
          </a:prstGeom>
        </p:spPr>
      </p:pic>
      <p:sp>
        <p:nvSpPr>
          <p:cNvPr id="10" name="Triangle rectangle 9">
            <a:extLst>
              <a:ext uri="{FF2B5EF4-FFF2-40B4-BE49-F238E27FC236}">
                <a16:creationId xmlns:a16="http://schemas.microsoft.com/office/drawing/2014/main" id="{6F9CE725-9F0E-4867-847C-F2274CE57378}"/>
              </a:ext>
            </a:extLst>
          </p:cNvPr>
          <p:cNvSpPr>
            <a:spLocks noChangeAspect="1"/>
          </p:cNvSpPr>
          <p:nvPr/>
        </p:nvSpPr>
        <p:spPr>
          <a:xfrm rot="10800000" flipV="1">
            <a:off x="1003672" y="1229649"/>
            <a:ext cx="11188328" cy="5628351"/>
          </a:xfrm>
          <a:prstGeom prst="rtTriangle">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Triangle rectangle 7">
            <a:extLst>
              <a:ext uri="{FF2B5EF4-FFF2-40B4-BE49-F238E27FC236}">
                <a16:creationId xmlns:a16="http://schemas.microsoft.com/office/drawing/2014/main" id="{6BD3022D-2542-442B-808D-5202447836B9}"/>
              </a:ext>
            </a:extLst>
          </p:cNvPr>
          <p:cNvSpPr>
            <a:spLocks noChangeAspect="1"/>
          </p:cNvSpPr>
          <p:nvPr/>
        </p:nvSpPr>
        <p:spPr>
          <a:xfrm>
            <a:off x="0" y="3575544"/>
            <a:ext cx="6518368" cy="3282456"/>
          </a:xfrm>
          <a:prstGeom prst="rtTriangle">
            <a:avLst/>
          </a:prstGeom>
          <a:solidFill>
            <a:schemeClr val="accent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Triangle rectangle 8">
            <a:extLst>
              <a:ext uri="{FF2B5EF4-FFF2-40B4-BE49-F238E27FC236}">
                <a16:creationId xmlns:a16="http://schemas.microsoft.com/office/drawing/2014/main" id="{220E6C27-2AE9-4FB3-A4CA-9DEC3190D3C5}"/>
              </a:ext>
            </a:extLst>
          </p:cNvPr>
          <p:cNvSpPr>
            <a:spLocks noChangeAspect="1"/>
          </p:cNvSpPr>
          <p:nvPr/>
        </p:nvSpPr>
        <p:spPr>
          <a:xfrm rot="10800000">
            <a:off x="5125802" y="1"/>
            <a:ext cx="7066198" cy="3545854"/>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Titre 10">
            <a:extLst>
              <a:ext uri="{FF2B5EF4-FFF2-40B4-BE49-F238E27FC236}">
                <a16:creationId xmlns:a16="http://schemas.microsoft.com/office/drawing/2014/main" id="{EEECA6DB-FE45-4F0C-9997-81E8823BE3BF}"/>
              </a:ext>
            </a:extLst>
          </p:cNvPr>
          <p:cNvSpPr>
            <a:spLocks noGrp="1" noChangeAspect="1"/>
          </p:cNvSpPr>
          <p:nvPr>
            <p:ph type="title"/>
          </p:nvPr>
        </p:nvSpPr>
        <p:spPr>
          <a:xfrm>
            <a:off x="4521747" y="3975709"/>
            <a:ext cx="7564505" cy="1069122"/>
          </a:xfrm>
        </p:spPr>
        <p:txBody>
          <a:bodyPr tIns="36000" bIns="36000" anchor="b">
            <a:noAutofit/>
          </a:bodyPr>
          <a:lstStyle>
            <a:lvl1pPr algn="r">
              <a:defRPr sz="3600" b="1">
                <a:solidFill>
                  <a:schemeClr val="accent1"/>
                </a:solidFill>
              </a:defRPr>
            </a:lvl1pPr>
          </a:lstStyle>
          <a:p>
            <a:r>
              <a:rPr lang="fr-FR"/>
              <a:t>Modifiez le style du titre</a:t>
            </a:r>
            <a:endParaRPr lang="fr-FR" dirty="0"/>
          </a:p>
        </p:txBody>
      </p:sp>
      <p:sp>
        <p:nvSpPr>
          <p:cNvPr id="15" name="Espace réservé du texte 6">
            <a:extLst>
              <a:ext uri="{FF2B5EF4-FFF2-40B4-BE49-F238E27FC236}">
                <a16:creationId xmlns:a16="http://schemas.microsoft.com/office/drawing/2014/main" id="{2ED0D76D-8361-4720-A879-E969FBCFB0E6}"/>
              </a:ext>
            </a:extLst>
          </p:cNvPr>
          <p:cNvSpPr>
            <a:spLocks noGrp="1" noChangeAspect="1"/>
          </p:cNvSpPr>
          <p:nvPr>
            <p:ph type="body" sz="quarter" idx="10" hasCustomPrompt="1"/>
          </p:nvPr>
        </p:nvSpPr>
        <p:spPr>
          <a:xfrm>
            <a:off x="4521748" y="5074520"/>
            <a:ext cx="7564504" cy="824127"/>
          </a:xfrm>
        </p:spPr>
        <p:txBody>
          <a:bodyPr tIns="0" bIns="0">
            <a:noAutofit/>
          </a:bodyPr>
          <a:lstStyle>
            <a:lvl1pPr marL="0" indent="0" algn="r">
              <a:buNone/>
              <a:defRPr sz="28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pic>
        <p:nvPicPr>
          <p:cNvPr id="13" name="Graphique 12">
            <a:extLst>
              <a:ext uri="{FF2B5EF4-FFF2-40B4-BE49-F238E27FC236}">
                <a16:creationId xmlns:a16="http://schemas.microsoft.com/office/drawing/2014/main" id="{E02BF532-472D-453D-B62B-B15EEBE0E7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69671" y="436122"/>
            <a:ext cx="2012800" cy="612000"/>
          </a:xfrm>
          <a:prstGeom prst="rect">
            <a:avLst/>
          </a:prstGeom>
        </p:spPr>
      </p:pic>
    </p:spTree>
    <p:extLst>
      <p:ext uri="{BB962C8B-B14F-4D97-AF65-F5344CB8AC3E}">
        <p14:creationId xmlns:p14="http://schemas.microsoft.com/office/powerpoint/2010/main" val="25196311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iapositive de titre variant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F4BEE6B7-6726-40A8-B682-418CD4504964}"/>
              </a:ext>
            </a:extLst>
          </p:cNvPr>
          <p:cNvPicPr>
            <a:picLocks noChangeAspect="1"/>
          </p:cNvPicPr>
          <p:nvPr/>
        </p:nvPicPr>
        <p:blipFill rotWithShape="1">
          <a:blip r:embed="rId2">
            <a:extLst>
              <a:ext uri="{28A0092B-C50C-407E-A947-70E740481C1C}">
                <a14:useLocalDpi xmlns:a14="http://schemas.microsoft.com/office/drawing/2010/main" val="0"/>
              </a:ext>
            </a:extLst>
          </a:blip>
          <a:srcRect l="10856" t="13252"/>
          <a:stretch/>
        </p:blipFill>
        <p:spPr>
          <a:xfrm>
            <a:off x="0" y="0"/>
            <a:ext cx="7532914" cy="4886956"/>
          </a:xfrm>
          <a:prstGeom prst="rect">
            <a:avLst/>
          </a:prstGeom>
        </p:spPr>
      </p:pic>
      <p:sp>
        <p:nvSpPr>
          <p:cNvPr id="14" name="Forme libre : forme 13">
            <a:extLst>
              <a:ext uri="{FF2B5EF4-FFF2-40B4-BE49-F238E27FC236}">
                <a16:creationId xmlns:a16="http://schemas.microsoft.com/office/drawing/2014/main" id="{B69A3261-0B63-4F95-8DFF-EE72BDFD742A}"/>
              </a:ext>
            </a:extLst>
          </p:cNvPr>
          <p:cNvSpPr>
            <a:spLocks noChangeAspect="1"/>
          </p:cNvSpPr>
          <p:nvPr/>
        </p:nvSpPr>
        <p:spPr>
          <a:xfrm>
            <a:off x="0" y="0"/>
            <a:ext cx="12192000" cy="6858000"/>
          </a:xfrm>
          <a:custGeom>
            <a:avLst/>
            <a:gdLst>
              <a:gd name="connsiteX0" fmla="*/ 0 w 12192000"/>
              <a:gd name="connsiteY0" fmla="*/ 0 h 6858000"/>
              <a:gd name="connsiteX1" fmla="*/ 1 w 12192000"/>
              <a:gd name="connsiteY1" fmla="*/ 0 h 6858000"/>
              <a:gd name="connsiteX2" fmla="*/ 1 w 12192000"/>
              <a:gd name="connsiteY2" fmla="*/ 3682800 h 6858000"/>
              <a:gd name="connsiteX3" fmla="*/ 7430401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1" y="0"/>
                </a:lnTo>
                <a:lnTo>
                  <a:pt x="1" y="3682800"/>
                </a:lnTo>
                <a:lnTo>
                  <a:pt x="7430401" y="0"/>
                </a:lnTo>
                <a:lnTo>
                  <a:pt x="12192000" y="0"/>
                </a:lnTo>
                <a:lnTo>
                  <a:pt x="12192000" y="6858000"/>
                </a:lnTo>
                <a:lnTo>
                  <a:pt x="0" y="6858000"/>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ln>
                <a:noFill/>
              </a:ln>
            </a:endParaRPr>
          </a:p>
        </p:txBody>
      </p:sp>
      <p:sp>
        <p:nvSpPr>
          <p:cNvPr id="13" name="Triangle rectangle 12">
            <a:extLst>
              <a:ext uri="{FF2B5EF4-FFF2-40B4-BE49-F238E27FC236}">
                <a16:creationId xmlns:a16="http://schemas.microsoft.com/office/drawing/2014/main" id="{81451F3F-6F39-4C4D-AC93-F3A07058C804}"/>
              </a:ext>
            </a:extLst>
          </p:cNvPr>
          <p:cNvSpPr/>
          <p:nvPr/>
        </p:nvSpPr>
        <p:spPr>
          <a:xfrm>
            <a:off x="1" y="3175200"/>
            <a:ext cx="7430400" cy="3682800"/>
          </a:xfrm>
          <a:prstGeom prst="rtTriangle">
            <a:avLst/>
          </a:prstGeom>
          <a:solidFill>
            <a:schemeClr val="tx2">
              <a:lumMod val="20000"/>
              <a:lumOff val="80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4" name="Espace réservé de la date 3"/>
          <p:cNvSpPr>
            <a:spLocks noGrp="1"/>
          </p:cNvSpPr>
          <p:nvPr>
            <p:ph type="dt" sz="half" idx="10"/>
          </p:nvPr>
        </p:nvSpPr>
        <p:spPr/>
        <p:txBody>
          <a:bodyPr/>
          <a:lstStyle/>
          <a:p>
            <a:fld id="{CCE3B87A-11AD-42B6-B851-8DD850EB46BC}" type="datetimeFigureOut">
              <a:rPr lang="fr-BE" smtClean="0"/>
              <a:t>03-07-25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a:xfrm>
            <a:off x="8737600" y="6059627"/>
            <a:ext cx="2844800" cy="661850"/>
          </a:xfrm>
        </p:spPr>
        <p:txBody>
          <a:bodyPr anchor="t"/>
          <a:lstStyle>
            <a:lvl1pPr>
              <a:defRPr sz="1600" cap="all" baseline="0">
                <a:solidFill>
                  <a:schemeClr val="tx2"/>
                </a:solidFill>
                <a:latin typeface="+mn-lt"/>
              </a:defRPr>
            </a:lvl1pPr>
          </a:lstStyle>
          <a:p>
            <a:fld id="{9CF8445F-33C3-4B77-A046-2DEA1EA998B5}" type="slidenum">
              <a:rPr lang="fr-BE" smtClean="0"/>
              <a:t>‹#›</a:t>
            </a:fld>
            <a:endParaRPr lang="fr-BE"/>
          </a:p>
        </p:txBody>
      </p:sp>
      <p:sp>
        <p:nvSpPr>
          <p:cNvPr id="16" name="Titre 1">
            <a:extLst>
              <a:ext uri="{FF2B5EF4-FFF2-40B4-BE49-F238E27FC236}">
                <a16:creationId xmlns:a16="http://schemas.microsoft.com/office/drawing/2014/main" id="{A2ADB040-BA9D-4C5A-A012-D7BA1741D23D}"/>
              </a:ext>
            </a:extLst>
          </p:cNvPr>
          <p:cNvSpPr>
            <a:spLocks noGrp="1"/>
          </p:cNvSpPr>
          <p:nvPr>
            <p:ph type="title"/>
          </p:nvPr>
        </p:nvSpPr>
        <p:spPr>
          <a:xfrm>
            <a:off x="572400" y="3495170"/>
            <a:ext cx="11010000" cy="1082364"/>
          </a:xfrm>
        </p:spPr>
        <p:txBody>
          <a:bodyPr anchor="b">
            <a:noAutofit/>
          </a:bodyPr>
          <a:lstStyle>
            <a:lvl1pPr algn="l">
              <a:defRPr sz="3600" b="1">
                <a:solidFill>
                  <a:schemeClr val="tx1"/>
                </a:solidFill>
                <a:latin typeface="+mn-lt"/>
                <a:ea typeface="Source Sans Pro Black" panose="020B0803030403020204" pitchFamily="34" charset="0"/>
              </a:defRPr>
            </a:lvl1pPr>
          </a:lstStyle>
          <a:p>
            <a:r>
              <a:rPr lang="fr-FR"/>
              <a:t>Modifiez le style du titre</a:t>
            </a:r>
            <a:endParaRPr lang="fr-FR" dirty="0"/>
          </a:p>
        </p:txBody>
      </p:sp>
      <p:sp>
        <p:nvSpPr>
          <p:cNvPr id="11" name="Sous-titre 2">
            <a:extLst>
              <a:ext uri="{FF2B5EF4-FFF2-40B4-BE49-F238E27FC236}">
                <a16:creationId xmlns:a16="http://schemas.microsoft.com/office/drawing/2014/main" id="{92110A2D-EE1B-45F5-96B6-541C66382D8A}"/>
              </a:ext>
            </a:extLst>
          </p:cNvPr>
          <p:cNvSpPr>
            <a:spLocks noGrp="1"/>
          </p:cNvSpPr>
          <p:nvPr>
            <p:ph type="subTitle" idx="1"/>
          </p:nvPr>
        </p:nvSpPr>
        <p:spPr>
          <a:xfrm>
            <a:off x="572399" y="4581003"/>
            <a:ext cx="11009999" cy="961035"/>
          </a:xfrm>
        </p:spPr>
        <p:txBody>
          <a:bodyPr>
            <a:normAutofit/>
          </a:bodyPr>
          <a:lstStyle>
            <a:lvl1pPr marL="0" indent="0" algn="l">
              <a:buNone/>
              <a:defRPr sz="28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pic>
        <p:nvPicPr>
          <p:cNvPr id="17" name="Graphique 16">
            <a:extLst>
              <a:ext uri="{FF2B5EF4-FFF2-40B4-BE49-F238E27FC236}">
                <a16:creationId xmlns:a16="http://schemas.microsoft.com/office/drawing/2014/main" id="{8771C0A3-CB71-4D1D-897A-D76A595F93C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69671" y="436122"/>
            <a:ext cx="2012800" cy="612000"/>
          </a:xfrm>
          <a:prstGeom prst="rect">
            <a:avLst/>
          </a:prstGeom>
        </p:spPr>
      </p:pic>
    </p:spTree>
    <p:extLst>
      <p:ext uri="{BB962C8B-B14F-4D97-AF65-F5344CB8AC3E}">
        <p14:creationId xmlns:p14="http://schemas.microsoft.com/office/powerpoint/2010/main" val="3489645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En-tête de section variant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90F4F805-C2F8-4520-BD8B-755F503B3D82}"/>
              </a:ext>
            </a:extLst>
          </p:cNvPr>
          <p:cNvPicPr>
            <a:picLocks noChangeAspect="1"/>
          </p:cNvPicPr>
          <p:nvPr/>
        </p:nvPicPr>
        <p:blipFill rotWithShape="1">
          <a:blip r:embed="rId2">
            <a:extLst>
              <a:ext uri="{28A0092B-C50C-407E-A947-70E740481C1C}">
                <a14:useLocalDpi xmlns:a14="http://schemas.microsoft.com/office/drawing/2010/main" val="0"/>
              </a:ext>
            </a:extLst>
          </a:blip>
          <a:srcRect l="10856" t="13252"/>
          <a:stretch/>
        </p:blipFill>
        <p:spPr>
          <a:xfrm>
            <a:off x="0" y="0"/>
            <a:ext cx="7532914" cy="4886956"/>
          </a:xfrm>
          <a:prstGeom prst="rect">
            <a:avLst/>
          </a:prstGeom>
        </p:spPr>
      </p:pic>
      <p:sp>
        <p:nvSpPr>
          <p:cNvPr id="14" name="Forme libre : forme 13">
            <a:extLst>
              <a:ext uri="{FF2B5EF4-FFF2-40B4-BE49-F238E27FC236}">
                <a16:creationId xmlns:a16="http://schemas.microsoft.com/office/drawing/2014/main" id="{32BA8963-0FF6-4A19-8B5B-0689D3AA063C}"/>
              </a:ext>
            </a:extLst>
          </p:cNvPr>
          <p:cNvSpPr>
            <a:spLocks noChangeAspect="1"/>
          </p:cNvSpPr>
          <p:nvPr/>
        </p:nvSpPr>
        <p:spPr>
          <a:xfrm>
            <a:off x="0" y="0"/>
            <a:ext cx="12192000" cy="6858000"/>
          </a:xfrm>
          <a:custGeom>
            <a:avLst/>
            <a:gdLst>
              <a:gd name="connsiteX0" fmla="*/ 0 w 12192000"/>
              <a:gd name="connsiteY0" fmla="*/ 0 h 6858000"/>
              <a:gd name="connsiteX1" fmla="*/ 1 w 12192000"/>
              <a:gd name="connsiteY1" fmla="*/ 0 h 6858000"/>
              <a:gd name="connsiteX2" fmla="*/ 1 w 12192000"/>
              <a:gd name="connsiteY2" fmla="*/ 3682800 h 6858000"/>
              <a:gd name="connsiteX3" fmla="*/ 7430401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1" y="0"/>
                </a:lnTo>
                <a:lnTo>
                  <a:pt x="1" y="3682800"/>
                </a:lnTo>
                <a:lnTo>
                  <a:pt x="7430401" y="0"/>
                </a:lnTo>
                <a:lnTo>
                  <a:pt x="12192000" y="0"/>
                </a:lnTo>
                <a:lnTo>
                  <a:pt x="12192000" y="6858000"/>
                </a:lnTo>
                <a:lnTo>
                  <a:pt x="0" y="6858000"/>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ln>
                <a:noFill/>
              </a:ln>
            </a:endParaRPr>
          </a:p>
        </p:txBody>
      </p:sp>
      <p:sp>
        <p:nvSpPr>
          <p:cNvPr id="13" name="Triangle rectangle 12">
            <a:extLst>
              <a:ext uri="{FF2B5EF4-FFF2-40B4-BE49-F238E27FC236}">
                <a16:creationId xmlns:a16="http://schemas.microsoft.com/office/drawing/2014/main" id="{53C0011F-D29D-48F0-AB5C-8C5CFEB68921}"/>
              </a:ext>
            </a:extLst>
          </p:cNvPr>
          <p:cNvSpPr>
            <a:spLocks noChangeAspect="1"/>
          </p:cNvSpPr>
          <p:nvPr/>
        </p:nvSpPr>
        <p:spPr>
          <a:xfrm flipH="1">
            <a:off x="9769284" y="5657206"/>
            <a:ext cx="2422716" cy="1200794"/>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4" name="Espace réservé de la date 3"/>
          <p:cNvSpPr>
            <a:spLocks noGrp="1"/>
          </p:cNvSpPr>
          <p:nvPr>
            <p:ph type="dt" sz="half" idx="10"/>
          </p:nvPr>
        </p:nvSpPr>
        <p:spPr/>
        <p:txBody>
          <a:bodyPr/>
          <a:lstStyle/>
          <a:p>
            <a:fld id="{CCE3B87A-11AD-42B6-B851-8DD850EB46BC}" type="datetimeFigureOut">
              <a:rPr lang="fr-BE" smtClean="0"/>
              <a:t>03-07-25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lvl1pPr>
              <a:defRPr>
                <a:solidFill>
                  <a:schemeClr val="tx2">
                    <a:lumMod val="20000"/>
                    <a:lumOff val="80000"/>
                  </a:schemeClr>
                </a:solidFill>
              </a:defRPr>
            </a:lvl1pPr>
          </a:lstStyle>
          <a:p>
            <a:fld id="{9CF8445F-33C3-4B77-A046-2DEA1EA998B5}" type="slidenum">
              <a:rPr lang="fr-BE" smtClean="0"/>
              <a:t>‹#›</a:t>
            </a:fld>
            <a:endParaRPr lang="fr-BE"/>
          </a:p>
        </p:txBody>
      </p:sp>
      <p:sp>
        <p:nvSpPr>
          <p:cNvPr id="15" name="Titre 1">
            <a:extLst>
              <a:ext uri="{FF2B5EF4-FFF2-40B4-BE49-F238E27FC236}">
                <a16:creationId xmlns:a16="http://schemas.microsoft.com/office/drawing/2014/main" id="{66D13421-62DF-44A8-A64A-F96CD33F0F16}"/>
              </a:ext>
            </a:extLst>
          </p:cNvPr>
          <p:cNvSpPr>
            <a:spLocks noGrp="1"/>
          </p:cNvSpPr>
          <p:nvPr>
            <p:ph type="title"/>
          </p:nvPr>
        </p:nvSpPr>
        <p:spPr>
          <a:xfrm>
            <a:off x="572400" y="3960000"/>
            <a:ext cx="11043598" cy="1080000"/>
          </a:xfrm>
        </p:spPr>
        <p:txBody>
          <a:bodyPr anchor="b">
            <a:normAutofit/>
          </a:bodyPr>
          <a:lstStyle>
            <a:lvl1pPr algn="r">
              <a:defRPr sz="3200" b="1" cap="none" baseline="0">
                <a:solidFill>
                  <a:schemeClr val="tx1"/>
                </a:solidFill>
                <a:latin typeface="+mn-lt"/>
                <a:ea typeface="Source Sans Pro Black" panose="020B0803030403020204" pitchFamily="34" charset="0"/>
              </a:defRPr>
            </a:lvl1pPr>
          </a:lstStyle>
          <a:p>
            <a:r>
              <a:rPr lang="fr-FR"/>
              <a:t>Modifiez le style du titre</a:t>
            </a:r>
            <a:endParaRPr lang="fr-FR" dirty="0"/>
          </a:p>
        </p:txBody>
      </p:sp>
      <p:sp>
        <p:nvSpPr>
          <p:cNvPr id="16" name="Espace réservé du texte 2">
            <a:extLst>
              <a:ext uri="{FF2B5EF4-FFF2-40B4-BE49-F238E27FC236}">
                <a16:creationId xmlns:a16="http://schemas.microsoft.com/office/drawing/2014/main" id="{8BE65B4F-FABF-45EF-8BD3-F275E9683E85}"/>
              </a:ext>
            </a:extLst>
          </p:cNvPr>
          <p:cNvSpPr>
            <a:spLocks noGrp="1"/>
          </p:cNvSpPr>
          <p:nvPr>
            <p:ph type="body" idx="1"/>
          </p:nvPr>
        </p:nvSpPr>
        <p:spPr>
          <a:xfrm>
            <a:off x="572400" y="5220000"/>
            <a:ext cx="11043598" cy="863559"/>
          </a:xfrm>
        </p:spPr>
        <p:txBody>
          <a:bodyPr anchor="t">
            <a:normAutofit/>
          </a:bodyPr>
          <a:lstStyle>
            <a:lvl1pPr marL="0" indent="0" algn="r">
              <a:lnSpc>
                <a:spcPct val="100000"/>
              </a:lnSpc>
              <a:buNone/>
              <a:defRPr sz="2400">
                <a:solidFill>
                  <a:schemeClr val="accent1">
                    <a:lumMod val="75000"/>
                  </a:schemeClr>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pic>
        <p:nvPicPr>
          <p:cNvPr id="3" name="Graphique 2">
            <a:extLst>
              <a:ext uri="{FF2B5EF4-FFF2-40B4-BE49-F238E27FC236}">
                <a16:creationId xmlns:a16="http://schemas.microsoft.com/office/drawing/2014/main" id="{1E0009B4-757C-499A-88A8-C25FED3A465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69671" y="436122"/>
            <a:ext cx="2012800" cy="612000"/>
          </a:xfrm>
          <a:prstGeom prst="rect">
            <a:avLst/>
          </a:prstGeom>
        </p:spPr>
      </p:pic>
    </p:spTree>
    <p:extLst>
      <p:ext uri="{BB962C8B-B14F-4D97-AF65-F5344CB8AC3E}">
        <p14:creationId xmlns:p14="http://schemas.microsoft.com/office/powerpoint/2010/main" val="2949495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re sans image">
    <p:spTree>
      <p:nvGrpSpPr>
        <p:cNvPr id="1" name=""/>
        <p:cNvGrpSpPr/>
        <p:nvPr/>
      </p:nvGrpSpPr>
      <p:grpSpPr>
        <a:xfrm>
          <a:off x="0" y="0"/>
          <a:ext cx="0" cy="0"/>
          <a:chOff x="0" y="0"/>
          <a:chExt cx="0" cy="0"/>
        </a:xfrm>
      </p:grpSpPr>
      <p:sp>
        <p:nvSpPr>
          <p:cNvPr id="3" name="Triangle rectangle 2">
            <a:extLst>
              <a:ext uri="{FF2B5EF4-FFF2-40B4-BE49-F238E27FC236}">
                <a16:creationId xmlns:a16="http://schemas.microsoft.com/office/drawing/2014/main" id="{71E0A66B-DB9D-4AB9-ADF4-40E84E420424}"/>
              </a:ext>
            </a:extLst>
          </p:cNvPr>
          <p:cNvSpPr/>
          <p:nvPr/>
        </p:nvSpPr>
        <p:spPr>
          <a:xfrm flipV="1">
            <a:off x="0" y="0"/>
            <a:ext cx="7430400" cy="3682800"/>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3" name="Triangle rectangle 12">
            <a:extLst>
              <a:ext uri="{FF2B5EF4-FFF2-40B4-BE49-F238E27FC236}">
                <a16:creationId xmlns:a16="http://schemas.microsoft.com/office/drawing/2014/main" id="{81451F3F-6F39-4C4D-AC93-F3A07058C804}"/>
              </a:ext>
            </a:extLst>
          </p:cNvPr>
          <p:cNvSpPr/>
          <p:nvPr/>
        </p:nvSpPr>
        <p:spPr>
          <a:xfrm>
            <a:off x="0" y="3175200"/>
            <a:ext cx="7430400" cy="3682800"/>
          </a:xfrm>
          <a:prstGeom prst="rtTriangle">
            <a:avLst/>
          </a:prstGeom>
          <a:solidFill>
            <a:schemeClr val="tx2">
              <a:lumMod val="20000"/>
              <a:lumOff val="80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4" name="Espace réservé de la date 3"/>
          <p:cNvSpPr>
            <a:spLocks noGrp="1"/>
          </p:cNvSpPr>
          <p:nvPr>
            <p:ph type="dt" sz="half" idx="10"/>
          </p:nvPr>
        </p:nvSpPr>
        <p:spPr/>
        <p:txBody>
          <a:bodyPr/>
          <a:lstStyle/>
          <a:p>
            <a:fld id="{CCE3B87A-11AD-42B6-B851-8DD850EB46BC}" type="datetimeFigureOut">
              <a:rPr lang="fr-BE" smtClean="0"/>
              <a:t>03-07-25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a:xfrm>
            <a:off x="8737600" y="6059627"/>
            <a:ext cx="2844800" cy="661850"/>
          </a:xfrm>
        </p:spPr>
        <p:txBody>
          <a:bodyPr anchor="t"/>
          <a:lstStyle>
            <a:lvl1pPr>
              <a:defRPr sz="1600" cap="all" baseline="0">
                <a:solidFill>
                  <a:schemeClr val="tx2"/>
                </a:solidFill>
                <a:latin typeface="+mn-lt"/>
              </a:defRPr>
            </a:lvl1pPr>
          </a:lstStyle>
          <a:p>
            <a:fld id="{9CF8445F-33C3-4B77-A046-2DEA1EA998B5}" type="slidenum">
              <a:rPr lang="fr-BE" smtClean="0"/>
              <a:t>‹#›</a:t>
            </a:fld>
            <a:endParaRPr lang="fr-BE"/>
          </a:p>
        </p:txBody>
      </p:sp>
      <p:sp>
        <p:nvSpPr>
          <p:cNvPr id="16" name="Titre 1">
            <a:extLst>
              <a:ext uri="{FF2B5EF4-FFF2-40B4-BE49-F238E27FC236}">
                <a16:creationId xmlns:a16="http://schemas.microsoft.com/office/drawing/2014/main" id="{A2ADB040-BA9D-4C5A-A012-D7BA1741D23D}"/>
              </a:ext>
            </a:extLst>
          </p:cNvPr>
          <p:cNvSpPr>
            <a:spLocks noGrp="1"/>
          </p:cNvSpPr>
          <p:nvPr>
            <p:ph type="title"/>
          </p:nvPr>
        </p:nvSpPr>
        <p:spPr>
          <a:xfrm>
            <a:off x="572400" y="3495170"/>
            <a:ext cx="11010000" cy="1082364"/>
          </a:xfrm>
        </p:spPr>
        <p:txBody>
          <a:bodyPr anchor="b">
            <a:noAutofit/>
          </a:bodyPr>
          <a:lstStyle>
            <a:lvl1pPr algn="l">
              <a:defRPr sz="3600" b="1">
                <a:solidFill>
                  <a:schemeClr val="tx1"/>
                </a:solidFill>
                <a:latin typeface="+mn-lt"/>
                <a:ea typeface="Source Sans Pro Black" panose="020B0803030403020204" pitchFamily="34" charset="0"/>
              </a:defRPr>
            </a:lvl1pPr>
          </a:lstStyle>
          <a:p>
            <a:r>
              <a:rPr lang="fr-FR"/>
              <a:t>Modifiez le style du titre</a:t>
            </a:r>
            <a:endParaRPr lang="fr-FR" dirty="0"/>
          </a:p>
        </p:txBody>
      </p:sp>
      <p:sp>
        <p:nvSpPr>
          <p:cNvPr id="12" name="Sous-titre 2">
            <a:extLst>
              <a:ext uri="{FF2B5EF4-FFF2-40B4-BE49-F238E27FC236}">
                <a16:creationId xmlns:a16="http://schemas.microsoft.com/office/drawing/2014/main" id="{61BCD301-28D6-4DED-9149-0B0CF8272CB7}"/>
              </a:ext>
            </a:extLst>
          </p:cNvPr>
          <p:cNvSpPr>
            <a:spLocks noGrp="1"/>
          </p:cNvSpPr>
          <p:nvPr>
            <p:ph type="subTitle" idx="1"/>
          </p:nvPr>
        </p:nvSpPr>
        <p:spPr>
          <a:xfrm>
            <a:off x="572399" y="4581003"/>
            <a:ext cx="11009999" cy="961035"/>
          </a:xfrm>
        </p:spPr>
        <p:txBody>
          <a:bodyPr>
            <a:normAutofit/>
          </a:bodyPr>
          <a:lstStyle>
            <a:lvl1pPr marL="0" indent="0" algn="l">
              <a:buNone/>
              <a:defRPr sz="28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pic>
        <p:nvPicPr>
          <p:cNvPr id="14" name="Graphique 13">
            <a:extLst>
              <a:ext uri="{FF2B5EF4-FFF2-40B4-BE49-F238E27FC236}">
                <a16:creationId xmlns:a16="http://schemas.microsoft.com/office/drawing/2014/main" id="{F39465F8-E9E2-47E7-BDC1-AF6F8B079D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69671" y="436122"/>
            <a:ext cx="2012800" cy="612000"/>
          </a:xfrm>
          <a:prstGeom prst="rect">
            <a:avLst/>
          </a:prstGeom>
        </p:spPr>
      </p:pic>
    </p:spTree>
    <p:extLst>
      <p:ext uri="{BB962C8B-B14F-4D97-AF65-F5344CB8AC3E}">
        <p14:creationId xmlns:p14="http://schemas.microsoft.com/office/powerpoint/2010/main" val="534943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Remerciements">
    <p:bg>
      <p:bgPr>
        <a:solidFill>
          <a:schemeClr val="accent1"/>
        </a:solidFill>
        <a:effectLst/>
      </p:bgPr>
    </p:bg>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CE3B87A-11AD-42B6-B851-8DD850EB46BC}" type="datetimeFigureOut">
              <a:rPr lang="fr-BE" smtClean="0"/>
              <a:t>03-07-25</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9CF8445F-33C3-4B77-A046-2DEA1EA998B5}" type="slidenum">
              <a:rPr lang="fr-BE" smtClean="0"/>
              <a:t>‹#›</a:t>
            </a:fld>
            <a:endParaRPr lang="fr-BE"/>
          </a:p>
        </p:txBody>
      </p:sp>
      <p:sp>
        <p:nvSpPr>
          <p:cNvPr id="6" name="Triangle rectangle 5">
            <a:extLst>
              <a:ext uri="{FF2B5EF4-FFF2-40B4-BE49-F238E27FC236}">
                <a16:creationId xmlns:a16="http://schemas.microsoft.com/office/drawing/2014/main" id="{547525E4-AC16-4CAF-B3D3-BD2C7A73410B}"/>
              </a:ext>
            </a:extLst>
          </p:cNvPr>
          <p:cNvSpPr>
            <a:spLocks noChangeAspect="1"/>
          </p:cNvSpPr>
          <p:nvPr/>
        </p:nvSpPr>
        <p:spPr>
          <a:xfrm flipV="1">
            <a:off x="0" y="0"/>
            <a:ext cx="6647468" cy="3294748"/>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dirty="0"/>
          </a:p>
        </p:txBody>
      </p:sp>
      <p:sp>
        <p:nvSpPr>
          <p:cNvPr id="9" name="Espace réservé du contenu 10">
            <a:extLst>
              <a:ext uri="{FF2B5EF4-FFF2-40B4-BE49-F238E27FC236}">
                <a16:creationId xmlns:a16="http://schemas.microsoft.com/office/drawing/2014/main" id="{2F56595C-9867-4C3E-9EEA-ED39D6506EEA}"/>
              </a:ext>
            </a:extLst>
          </p:cNvPr>
          <p:cNvSpPr>
            <a:spLocks noGrp="1"/>
          </p:cNvSpPr>
          <p:nvPr>
            <p:ph sz="quarter" idx="13"/>
          </p:nvPr>
        </p:nvSpPr>
        <p:spPr>
          <a:xfrm>
            <a:off x="4278213" y="1732179"/>
            <a:ext cx="7341387" cy="2263095"/>
          </a:xfrm>
        </p:spPr>
        <p:txBody>
          <a:bodyPr>
            <a:normAutofit/>
          </a:bodyPr>
          <a:lstStyle>
            <a:lvl1pPr algn="r">
              <a:defRPr sz="2000">
                <a:solidFill>
                  <a:schemeClr val="tx2">
                    <a:lumMod val="20000"/>
                    <a:lumOff val="80000"/>
                  </a:schemeClr>
                </a:solidFill>
              </a:defRPr>
            </a:lvl1pPr>
            <a:lvl2pPr algn="r">
              <a:defRPr sz="2000">
                <a:solidFill>
                  <a:schemeClr val="tx2">
                    <a:lumMod val="20000"/>
                    <a:lumOff val="80000"/>
                  </a:schemeClr>
                </a:solidFill>
              </a:defRPr>
            </a:lvl2pPr>
            <a:lvl3pPr algn="r">
              <a:defRPr sz="2000">
                <a:solidFill>
                  <a:schemeClr val="tx2">
                    <a:lumMod val="20000"/>
                    <a:lumOff val="80000"/>
                  </a:schemeClr>
                </a:solidFill>
              </a:defRPr>
            </a:lvl3pPr>
            <a:lvl4pPr algn="r">
              <a:defRPr sz="2000">
                <a:solidFill>
                  <a:schemeClr val="tx2">
                    <a:lumMod val="20000"/>
                    <a:lumOff val="80000"/>
                  </a:schemeClr>
                </a:solidFill>
              </a:defRPr>
            </a:lvl4pPr>
            <a:lvl5pPr algn="r">
              <a:defRPr sz="2000">
                <a:solidFill>
                  <a:schemeClr val="tx2">
                    <a:lumMod val="20000"/>
                    <a:lumOff val="80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dirty="0"/>
          </a:p>
        </p:txBody>
      </p:sp>
      <p:sp>
        <p:nvSpPr>
          <p:cNvPr id="10" name="Titre 1">
            <a:extLst>
              <a:ext uri="{FF2B5EF4-FFF2-40B4-BE49-F238E27FC236}">
                <a16:creationId xmlns:a16="http://schemas.microsoft.com/office/drawing/2014/main" id="{766A2B0E-41E7-4618-9AE9-1F01F0C6BC89}"/>
              </a:ext>
            </a:extLst>
          </p:cNvPr>
          <p:cNvSpPr>
            <a:spLocks noGrp="1"/>
          </p:cNvSpPr>
          <p:nvPr>
            <p:ph type="title"/>
          </p:nvPr>
        </p:nvSpPr>
        <p:spPr>
          <a:xfrm>
            <a:off x="5392056" y="432000"/>
            <a:ext cx="6227543" cy="1143000"/>
          </a:xfrm>
        </p:spPr>
        <p:txBody>
          <a:bodyPr/>
          <a:lstStyle>
            <a:lvl1pPr algn="r">
              <a:defRPr sz="2400">
                <a:solidFill>
                  <a:schemeClr val="bg1"/>
                </a:solidFill>
              </a:defRPr>
            </a:lvl1pPr>
          </a:lstStyle>
          <a:p>
            <a:r>
              <a:rPr lang="fr-FR"/>
              <a:t>Modifiez le style du titre</a:t>
            </a:r>
            <a:endParaRPr lang="fr-FR" dirty="0"/>
          </a:p>
        </p:txBody>
      </p:sp>
      <p:sp>
        <p:nvSpPr>
          <p:cNvPr id="12" name="Espace réservé du contenu 10">
            <a:extLst>
              <a:ext uri="{FF2B5EF4-FFF2-40B4-BE49-F238E27FC236}">
                <a16:creationId xmlns:a16="http://schemas.microsoft.com/office/drawing/2014/main" id="{F239FEE7-05BB-4D8F-A370-4D608D68C496}"/>
              </a:ext>
            </a:extLst>
          </p:cNvPr>
          <p:cNvSpPr>
            <a:spLocks noGrp="1"/>
          </p:cNvSpPr>
          <p:nvPr>
            <p:ph sz="quarter" idx="14"/>
          </p:nvPr>
        </p:nvSpPr>
        <p:spPr>
          <a:xfrm>
            <a:off x="572400" y="4932378"/>
            <a:ext cx="11047199" cy="1374981"/>
          </a:xfrm>
        </p:spPr>
        <p:txBody>
          <a:bodyPr>
            <a:normAutofit/>
          </a:bodyPr>
          <a:lstStyle>
            <a:lvl1pPr algn="r">
              <a:defRPr sz="2000">
                <a:solidFill>
                  <a:schemeClr val="tx2">
                    <a:lumMod val="20000"/>
                    <a:lumOff val="80000"/>
                  </a:schemeClr>
                </a:solidFill>
              </a:defRPr>
            </a:lvl1pPr>
            <a:lvl2pPr algn="r">
              <a:defRPr sz="2000">
                <a:solidFill>
                  <a:schemeClr val="tx2">
                    <a:lumMod val="20000"/>
                    <a:lumOff val="80000"/>
                  </a:schemeClr>
                </a:solidFill>
              </a:defRPr>
            </a:lvl2pPr>
            <a:lvl3pPr algn="r">
              <a:defRPr sz="2000">
                <a:solidFill>
                  <a:schemeClr val="tx2">
                    <a:lumMod val="20000"/>
                    <a:lumOff val="80000"/>
                  </a:schemeClr>
                </a:solidFill>
              </a:defRPr>
            </a:lvl3pPr>
            <a:lvl4pPr algn="r">
              <a:defRPr sz="2000">
                <a:solidFill>
                  <a:schemeClr val="tx2">
                    <a:lumMod val="20000"/>
                    <a:lumOff val="80000"/>
                  </a:schemeClr>
                </a:solidFill>
              </a:defRPr>
            </a:lvl4pPr>
            <a:lvl5pPr algn="r">
              <a:defRPr sz="2000">
                <a:solidFill>
                  <a:schemeClr val="tx2">
                    <a:lumMod val="20000"/>
                    <a:lumOff val="80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dirty="0"/>
          </a:p>
        </p:txBody>
      </p:sp>
      <p:sp>
        <p:nvSpPr>
          <p:cNvPr id="13" name="Espace réservé du texte 2">
            <a:extLst>
              <a:ext uri="{FF2B5EF4-FFF2-40B4-BE49-F238E27FC236}">
                <a16:creationId xmlns:a16="http://schemas.microsoft.com/office/drawing/2014/main" id="{B06DFF1A-32E6-4337-BAFD-2C4EEC438BB3}"/>
              </a:ext>
            </a:extLst>
          </p:cNvPr>
          <p:cNvSpPr>
            <a:spLocks noGrp="1"/>
          </p:cNvSpPr>
          <p:nvPr>
            <p:ph type="body" sz="quarter" idx="15"/>
          </p:nvPr>
        </p:nvSpPr>
        <p:spPr>
          <a:xfrm>
            <a:off x="572400" y="4152453"/>
            <a:ext cx="11047199" cy="624820"/>
          </a:xfrm>
        </p:spPr>
        <p:txBody>
          <a:bodyPr>
            <a:normAutofit/>
          </a:bodyPr>
          <a:lstStyle>
            <a:lvl1pPr marL="0" indent="0" algn="r">
              <a:lnSpc>
                <a:spcPct val="100000"/>
              </a:lnSpc>
              <a:buNone/>
              <a:defRPr sz="2400">
                <a:solidFill>
                  <a:schemeClr val="bg1"/>
                </a:solidFill>
                <a:latin typeface="+mj-lt"/>
              </a:defRPr>
            </a:lvl1pPr>
          </a:lstStyle>
          <a:p>
            <a:pPr lvl="0"/>
            <a:r>
              <a:rPr lang="fr-FR"/>
              <a:t>Cliquez pour modifier les styles du texte du masque</a:t>
            </a:r>
          </a:p>
        </p:txBody>
      </p:sp>
      <p:pic>
        <p:nvPicPr>
          <p:cNvPr id="7" name="Graphique 6">
            <a:extLst>
              <a:ext uri="{FF2B5EF4-FFF2-40B4-BE49-F238E27FC236}">
                <a16:creationId xmlns:a16="http://schemas.microsoft.com/office/drawing/2014/main" id="{0E5478DF-DDE1-4B6E-81AF-0ADF38B5C1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8429" y="429238"/>
            <a:ext cx="2012800" cy="612000"/>
          </a:xfrm>
          <a:prstGeom prst="rect">
            <a:avLst/>
          </a:prstGeom>
        </p:spPr>
      </p:pic>
    </p:spTree>
    <p:extLst>
      <p:ext uri="{BB962C8B-B14F-4D97-AF65-F5344CB8AC3E}">
        <p14:creationId xmlns:p14="http://schemas.microsoft.com/office/powerpoint/2010/main" val="33107063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Remerciements">
    <p:bg>
      <p:bgRef idx="1001">
        <a:schemeClr val="bg1"/>
      </p:bgRef>
    </p:bg>
    <p:spTree>
      <p:nvGrpSpPr>
        <p:cNvPr id="1" name=""/>
        <p:cNvGrpSpPr/>
        <p:nvPr/>
      </p:nvGrpSpPr>
      <p:grpSpPr>
        <a:xfrm>
          <a:off x="0" y="0"/>
          <a:ext cx="0" cy="0"/>
          <a:chOff x="0" y="0"/>
          <a:chExt cx="0" cy="0"/>
        </a:xfrm>
      </p:grpSpPr>
      <p:sp>
        <p:nvSpPr>
          <p:cNvPr id="15" name="Triangle rectangle 14">
            <a:extLst>
              <a:ext uri="{FF2B5EF4-FFF2-40B4-BE49-F238E27FC236}">
                <a16:creationId xmlns:a16="http://schemas.microsoft.com/office/drawing/2014/main" id="{3339CA6A-741C-4A8E-AF1D-052FFF7D1761}"/>
              </a:ext>
            </a:extLst>
          </p:cNvPr>
          <p:cNvSpPr>
            <a:spLocks noChangeAspect="1"/>
          </p:cNvSpPr>
          <p:nvPr userDrawn="1"/>
        </p:nvSpPr>
        <p:spPr>
          <a:xfrm flipH="1">
            <a:off x="9769284" y="5657206"/>
            <a:ext cx="2422716" cy="1200794"/>
          </a:xfrm>
          <a:prstGeom prst="rtTriangle">
            <a:avLst/>
          </a:prstGeom>
          <a:solidFill>
            <a:srgbClr val="F2EE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2" name="Espace réservé de la date 1"/>
          <p:cNvSpPr>
            <a:spLocks noGrp="1"/>
          </p:cNvSpPr>
          <p:nvPr>
            <p:ph type="dt" sz="half" idx="10"/>
          </p:nvPr>
        </p:nvSpPr>
        <p:spPr/>
        <p:txBody>
          <a:bodyPr/>
          <a:lstStyle/>
          <a:p>
            <a:fld id="{CCE3B87A-11AD-42B6-B851-8DD850EB46BC}" type="datetimeFigureOut">
              <a:rPr lang="fr-BE" smtClean="0"/>
              <a:t>03-07-25</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9CF8445F-33C3-4B77-A046-2DEA1EA998B5}" type="slidenum">
              <a:rPr lang="fr-BE" smtClean="0"/>
              <a:t>‹#›</a:t>
            </a:fld>
            <a:endParaRPr lang="fr-BE"/>
          </a:p>
        </p:txBody>
      </p:sp>
      <p:sp>
        <p:nvSpPr>
          <p:cNvPr id="6" name="Triangle rectangle 5">
            <a:extLst>
              <a:ext uri="{FF2B5EF4-FFF2-40B4-BE49-F238E27FC236}">
                <a16:creationId xmlns:a16="http://schemas.microsoft.com/office/drawing/2014/main" id="{547525E4-AC16-4CAF-B3D3-BD2C7A73410B}"/>
              </a:ext>
            </a:extLst>
          </p:cNvPr>
          <p:cNvSpPr>
            <a:spLocks noChangeAspect="1"/>
          </p:cNvSpPr>
          <p:nvPr/>
        </p:nvSpPr>
        <p:spPr>
          <a:xfrm flipV="1">
            <a:off x="0" y="0"/>
            <a:ext cx="6647468" cy="3294748"/>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dirty="0"/>
          </a:p>
        </p:txBody>
      </p:sp>
      <p:sp>
        <p:nvSpPr>
          <p:cNvPr id="9" name="Espace réservé du contenu 10">
            <a:extLst>
              <a:ext uri="{FF2B5EF4-FFF2-40B4-BE49-F238E27FC236}">
                <a16:creationId xmlns:a16="http://schemas.microsoft.com/office/drawing/2014/main" id="{2F56595C-9867-4C3E-9EEA-ED39D6506EEA}"/>
              </a:ext>
            </a:extLst>
          </p:cNvPr>
          <p:cNvSpPr>
            <a:spLocks noGrp="1"/>
          </p:cNvSpPr>
          <p:nvPr>
            <p:ph sz="quarter" idx="13"/>
          </p:nvPr>
        </p:nvSpPr>
        <p:spPr>
          <a:xfrm>
            <a:off x="4278213" y="1732179"/>
            <a:ext cx="7341387" cy="2263095"/>
          </a:xfrm>
        </p:spPr>
        <p:txBody>
          <a:bodyPr>
            <a:normAutofit/>
          </a:bodyPr>
          <a:lstStyle>
            <a:lvl1pPr algn="r">
              <a:defRPr sz="2000">
                <a:solidFill>
                  <a:schemeClr val="tx2">
                    <a:lumMod val="50000"/>
                  </a:schemeClr>
                </a:solidFill>
              </a:defRPr>
            </a:lvl1pPr>
            <a:lvl2pPr algn="r">
              <a:defRPr sz="2000">
                <a:solidFill>
                  <a:schemeClr val="tx2">
                    <a:lumMod val="50000"/>
                  </a:schemeClr>
                </a:solidFill>
              </a:defRPr>
            </a:lvl2pPr>
            <a:lvl3pPr algn="r">
              <a:defRPr sz="2000">
                <a:solidFill>
                  <a:schemeClr val="tx2">
                    <a:lumMod val="50000"/>
                  </a:schemeClr>
                </a:solidFill>
              </a:defRPr>
            </a:lvl3pPr>
            <a:lvl4pPr algn="r">
              <a:defRPr sz="2000">
                <a:solidFill>
                  <a:schemeClr val="tx2">
                    <a:lumMod val="50000"/>
                  </a:schemeClr>
                </a:solidFill>
              </a:defRPr>
            </a:lvl4pPr>
            <a:lvl5pPr algn="r">
              <a:defRPr sz="2000">
                <a:solidFill>
                  <a:schemeClr val="tx2">
                    <a:lumMod val="50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dirty="0"/>
          </a:p>
        </p:txBody>
      </p:sp>
      <p:sp>
        <p:nvSpPr>
          <p:cNvPr id="10" name="Titre 1">
            <a:extLst>
              <a:ext uri="{FF2B5EF4-FFF2-40B4-BE49-F238E27FC236}">
                <a16:creationId xmlns:a16="http://schemas.microsoft.com/office/drawing/2014/main" id="{766A2B0E-41E7-4618-9AE9-1F01F0C6BC89}"/>
              </a:ext>
            </a:extLst>
          </p:cNvPr>
          <p:cNvSpPr>
            <a:spLocks noGrp="1"/>
          </p:cNvSpPr>
          <p:nvPr>
            <p:ph type="title"/>
          </p:nvPr>
        </p:nvSpPr>
        <p:spPr>
          <a:xfrm>
            <a:off x="5392056" y="432000"/>
            <a:ext cx="6227543" cy="1143000"/>
          </a:xfrm>
        </p:spPr>
        <p:txBody>
          <a:bodyPr/>
          <a:lstStyle>
            <a:lvl1pPr algn="r">
              <a:defRPr sz="2400">
                <a:solidFill>
                  <a:schemeClr val="tx2">
                    <a:lumMod val="50000"/>
                  </a:schemeClr>
                </a:solidFill>
              </a:defRPr>
            </a:lvl1pPr>
          </a:lstStyle>
          <a:p>
            <a:r>
              <a:rPr lang="fr-FR"/>
              <a:t>Modifiez le style du titre</a:t>
            </a:r>
            <a:endParaRPr lang="fr-FR" dirty="0"/>
          </a:p>
        </p:txBody>
      </p:sp>
      <p:sp>
        <p:nvSpPr>
          <p:cNvPr id="12" name="Espace réservé du contenu 10">
            <a:extLst>
              <a:ext uri="{FF2B5EF4-FFF2-40B4-BE49-F238E27FC236}">
                <a16:creationId xmlns:a16="http://schemas.microsoft.com/office/drawing/2014/main" id="{F239FEE7-05BB-4D8F-A370-4D608D68C496}"/>
              </a:ext>
            </a:extLst>
          </p:cNvPr>
          <p:cNvSpPr>
            <a:spLocks noGrp="1"/>
          </p:cNvSpPr>
          <p:nvPr>
            <p:ph sz="quarter" idx="14"/>
          </p:nvPr>
        </p:nvSpPr>
        <p:spPr>
          <a:xfrm>
            <a:off x="572400" y="4932378"/>
            <a:ext cx="11047199" cy="1374981"/>
          </a:xfrm>
        </p:spPr>
        <p:txBody>
          <a:bodyPr>
            <a:normAutofit/>
          </a:bodyPr>
          <a:lstStyle>
            <a:lvl1pPr algn="r">
              <a:defRPr sz="2000">
                <a:solidFill>
                  <a:schemeClr val="tx2">
                    <a:lumMod val="50000"/>
                  </a:schemeClr>
                </a:solidFill>
              </a:defRPr>
            </a:lvl1pPr>
            <a:lvl2pPr algn="r">
              <a:defRPr sz="2000">
                <a:solidFill>
                  <a:schemeClr val="tx2">
                    <a:lumMod val="50000"/>
                  </a:schemeClr>
                </a:solidFill>
              </a:defRPr>
            </a:lvl2pPr>
            <a:lvl3pPr algn="r">
              <a:defRPr sz="2000">
                <a:solidFill>
                  <a:schemeClr val="tx2">
                    <a:lumMod val="50000"/>
                  </a:schemeClr>
                </a:solidFill>
              </a:defRPr>
            </a:lvl3pPr>
            <a:lvl4pPr algn="r">
              <a:defRPr sz="2000">
                <a:solidFill>
                  <a:schemeClr val="tx2">
                    <a:lumMod val="50000"/>
                  </a:schemeClr>
                </a:solidFill>
              </a:defRPr>
            </a:lvl4pPr>
            <a:lvl5pPr algn="r">
              <a:defRPr sz="2000">
                <a:solidFill>
                  <a:schemeClr val="tx2">
                    <a:lumMod val="50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dirty="0"/>
          </a:p>
        </p:txBody>
      </p:sp>
      <p:sp>
        <p:nvSpPr>
          <p:cNvPr id="13" name="Espace réservé du texte 2">
            <a:extLst>
              <a:ext uri="{FF2B5EF4-FFF2-40B4-BE49-F238E27FC236}">
                <a16:creationId xmlns:a16="http://schemas.microsoft.com/office/drawing/2014/main" id="{B06DFF1A-32E6-4337-BAFD-2C4EEC438BB3}"/>
              </a:ext>
            </a:extLst>
          </p:cNvPr>
          <p:cNvSpPr>
            <a:spLocks noGrp="1"/>
          </p:cNvSpPr>
          <p:nvPr>
            <p:ph type="body" sz="quarter" idx="15"/>
          </p:nvPr>
        </p:nvSpPr>
        <p:spPr>
          <a:xfrm>
            <a:off x="572400" y="4152453"/>
            <a:ext cx="11047199" cy="624820"/>
          </a:xfrm>
        </p:spPr>
        <p:txBody>
          <a:bodyPr>
            <a:normAutofit/>
          </a:bodyPr>
          <a:lstStyle>
            <a:lvl1pPr marL="0" indent="0" algn="r">
              <a:lnSpc>
                <a:spcPct val="100000"/>
              </a:lnSpc>
              <a:buNone/>
              <a:defRPr sz="2400">
                <a:solidFill>
                  <a:schemeClr val="tx2">
                    <a:lumMod val="50000"/>
                  </a:schemeClr>
                </a:solidFill>
                <a:latin typeface="+mj-lt"/>
              </a:defRPr>
            </a:lvl1pPr>
          </a:lstStyle>
          <a:p>
            <a:pPr lvl="0"/>
            <a:r>
              <a:rPr lang="fr-FR"/>
              <a:t>Cliquez pour modifier les styles du texte du masque</a:t>
            </a:r>
          </a:p>
        </p:txBody>
      </p:sp>
      <p:pic>
        <p:nvPicPr>
          <p:cNvPr id="7" name="Graphique 6">
            <a:extLst>
              <a:ext uri="{FF2B5EF4-FFF2-40B4-BE49-F238E27FC236}">
                <a16:creationId xmlns:a16="http://schemas.microsoft.com/office/drawing/2014/main" id="{5F58D217-F45A-46D5-BA46-1994B7A927F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1629" y="431438"/>
            <a:ext cx="2026800" cy="640042"/>
          </a:xfrm>
          <a:prstGeom prst="rect">
            <a:avLst/>
          </a:prstGeom>
        </p:spPr>
      </p:pic>
    </p:spTree>
    <p:extLst>
      <p:ext uri="{BB962C8B-B14F-4D97-AF65-F5344CB8AC3E}">
        <p14:creationId xmlns:p14="http://schemas.microsoft.com/office/powerpoint/2010/main" val="400939669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re centré">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BACF1279-0A96-46BC-BDEC-342B1904C146}"/>
              </a:ext>
            </a:extLst>
          </p:cNvPr>
          <p:cNvSpPr>
            <a:spLocks noGrp="1"/>
          </p:cNvSpPr>
          <p:nvPr>
            <p:ph type="title"/>
          </p:nvPr>
        </p:nvSpPr>
        <p:spPr>
          <a:xfrm>
            <a:off x="2349102" y="2462286"/>
            <a:ext cx="7493796" cy="567349"/>
          </a:xfrm>
        </p:spPr>
        <p:txBody>
          <a:bodyPr>
            <a:noAutofit/>
          </a:bodyPr>
          <a:lstStyle>
            <a:lvl1pPr algn="ctr">
              <a:defRPr sz="3600" b="1">
                <a:solidFill>
                  <a:schemeClr val="accent1"/>
                </a:solidFill>
              </a:defRPr>
            </a:lvl1pPr>
          </a:lstStyle>
          <a:p>
            <a:r>
              <a:rPr lang="fr-FR"/>
              <a:t>Modifiez le style du titre</a:t>
            </a:r>
            <a:endParaRPr lang="fr-FR" dirty="0"/>
          </a:p>
        </p:txBody>
      </p:sp>
      <p:sp>
        <p:nvSpPr>
          <p:cNvPr id="11" name="Espace réservé du texte 6">
            <a:extLst>
              <a:ext uri="{FF2B5EF4-FFF2-40B4-BE49-F238E27FC236}">
                <a16:creationId xmlns:a16="http://schemas.microsoft.com/office/drawing/2014/main" id="{E94DBEBC-C3DD-417A-AE0B-7F2FFBE8B05A}"/>
              </a:ext>
            </a:extLst>
          </p:cNvPr>
          <p:cNvSpPr>
            <a:spLocks noGrp="1"/>
          </p:cNvSpPr>
          <p:nvPr>
            <p:ph type="body" sz="quarter" idx="10" hasCustomPrompt="1"/>
          </p:nvPr>
        </p:nvSpPr>
        <p:spPr>
          <a:xfrm>
            <a:off x="3536181" y="3108237"/>
            <a:ext cx="5119638" cy="552855"/>
          </a:xfrm>
        </p:spPr>
        <p:txBody>
          <a:bodyPr>
            <a:noAutofit/>
          </a:bodyPr>
          <a:lstStyle>
            <a:lvl1pPr marL="0" indent="0" algn="ctr">
              <a:buNone/>
              <a:defRPr sz="28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grpSp>
        <p:nvGrpSpPr>
          <p:cNvPr id="2" name="Groupe 1">
            <a:extLst>
              <a:ext uri="{FF2B5EF4-FFF2-40B4-BE49-F238E27FC236}">
                <a16:creationId xmlns:a16="http://schemas.microsoft.com/office/drawing/2014/main" id="{8ABD0B67-8261-4A54-B433-27B04D6C5FA5}"/>
              </a:ext>
            </a:extLst>
          </p:cNvPr>
          <p:cNvGrpSpPr/>
          <p:nvPr/>
        </p:nvGrpSpPr>
        <p:grpSpPr>
          <a:xfrm>
            <a:off x="0" y="3028981"/>
            <a:ext cx="12192000" cy="3829019"/>
            <a:chOff x="0" y="3028981"/>
            <a:chExt cx="12192000" cy="3829019"/>
          </a:xfrm>
        </p:grpSpPr>
        <p:sp>
          <p:nvSpPr>
            <p:cNvPr id="14" name="Triangle rectangle 26">
              <a:extLst>
                <a:ext uri="{FF2B5EF4-FFF2-40B4-BE49-F238E27FC236}">
                  <a16:creationId xmlns:a16="http://schemas.microsoft.com/office/drawing/2014/main" id="{AED1471E-38A9-4C43-B330-15A5928385CA}"/>
                </a:ext>
              </a:extLst>
            </p:cNvPr>
            <p:cNvSpPr/>
            <p:nvPr/>
          </p:nvSpPr>
          <p:spPr>
            <a:xfrm>
              <a:off x="0" y="3028981"/>
              <a:ext cx="7613739" cy="3829019"/>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5" name="Triangle rectangle 26">
              <a:extLst>
                <a:ext uri="{FF2B5EF4-FFF2-40B4-BE49-F238E27FC236}">
                  <a16:creationId xmlns:a16="http://schemas.microsoft.com/office/drawing/2014/main" id="{692F3268-955F-4A36-89E1-8B2CBE6FECE9}"/>
                </a:ext>
              </a:extLst>
            </p:cNvPr>
            <p:cNvSpPr/>
            <p:nvPr/>
          </p:nvSpPr>
          <p:spPr>
            <a:xfrm flipH="1">
              <a:off x="4578261" y="3028981"/>
              <a:ext cx="7613739" cy="3829019"/>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A8589E">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Triangle isocèle 2">
              <a:extLst>
                <a:ext uri="{FF2B5EF4-FFF2-40B4-BE49-F238E27FC236}">
                  <a16:creationId xmlns:a16="http://schemas.microsoft.com/office/drawing/2014/main" id="{C12C66E5-C642-4A82-B37D-6149495CC1CB}"/>
                </a:ext>
              </a:extLst>
            </p:cNvPr>
            <p:cNvSpPr/>
            <p:nvPr/>
          </p:nvSpPr>
          <p:spPr>
            <a:xfrm>
              <a:off x="4578261" y="6094800"/>
              <a:ext cx="3035478" cy="763200"/>
            </a:xfrm>
            <a:prstGeom prst="triangle">
              <a:avLst/>
            </a:prstGeom>
            <a:solidFill>
              <a:schemeClr val="accent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grpSp>
      <p:pic>
        <p:nvPicPr>
          <p:cNvPr id="9" name="Graphique 8">
            <a:extLst>
              <a:ext uri="{FF2B5EF4-FFF2-40B4-BE49-F238E27FC236}">
                <a16:creationId xmlns:a16="http://schemas.microsoft.com/office/drawing/2014/main" id="{8B793308-2542-4FCA-98E9-63301B82267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089600" y="435600"/>
            <a:ext cx="2012800" cy="612000"/>
          </a:xfrm>
          <a:prstGeom prst="rect">
            <a:avLst/>
          </a:prstGeom>
        </p:spPr>
      </p:pic>
    </p:spTree>
    <p:extLst>
      <p:ext uri="{BB962C8B-B14F-4D97-AF65-F5344CB8AC3E}">
        <p14:creationId xmlns:p14="http://schemas.microsoft.com/office/powerpoint/2010/main" val="3226135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Logo et triangles 1">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91E69DD1-20E2-4033-855D-1DB35DD81AA4}"/>
              </a:ext>
            </a:extLst>
          </p:cNvPr>
          <p:cNvGrpSpPr/>
          <p:nvPr/>
        </p:nvGrpSpPr>
        <p:grpSpPr>
          <a:xfrm>
            <a:off x="0" y="3028981"/>
            <a:ext cx="12192000" cy="3829019"/>
            <a:chOff x="0" y="3028981"/>
            <a:chExt cx="12192000" cy="3829019"/>
          </a:xfrm>
        </p:grpSpPr>
        <p:sp>
          <p:nvSpPr>
            <p:cNvPr id="11" name="Triangle rectangle 26">
              <a:extLst>
                <a:ext uri="{FF2B5EF4-FFF2-40B4-BE49-F238E27FC236}">
                  <a16:creationId xmlns:a16="http://schemas.microsoft.com/office/drawing/2014/main" id="{CBAFF0A8-EF7F-4551-B92A-B2DEC1CDD375}"/>
                </a:ext>
              </a:extLst>
            </p:cNvPr>
            <p:cNvSpPr/>
            <p:nvPr/>
          </p:nvSpPr>
          <p:spPr>
            <a:xfrm>
              <a:off x="0" y="3028981"/>
              <a:ext cx="7613739" cy="3829019"/>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Triangle rectangle 26">
              <a:extLst>
                <a:ext uri="{FF2B5EF4-FFF2-40B4-BE49-F238E27FC236}">
                  <a16:creationId xmlns:a16="http://schemas.microsoft.com/office/drawing/2014/main" id="{24323A89-83F5-4937-BF4A-0C432B1AE11D}"/>
                </a:ext>
              </a:extLst>
            </p:cNvPr>
            <p:cNvSpPr/>
            <p:nvPr/>
          </p:nvSpPr>
          <p:spPr>
            <a:xfrm flipH="1">
              <a:off x="4578261" y="3028981"/>
              <a:ext cx="7613739" cy="3829019"/>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A8589E">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Triangle isocèle 12">
              <a:extLst>
                <a:ext uri="{FF2B5EF4-FFF2-40B4-BE49-F238E27FC236}">
                  <a16:creationId xmlns:a16="http://schemas.microsoft.com/office/drawing/2014/main" id="{2D031C7C-554A-4831-B3BB-E45C7ED0A51A}"/>
                </a:ext>
              </a:extLst>
            </p:cNvPr>
            <p:cNvSpPr/>
            <p:nvPr/>
          </p:nvSpPr>
          <p:spPr>
            <a:xfrm>
              <a:off x="4578261" y="6094800"/>
              <a:ext cx="3035478" cy="763200"/>
            </a:xfrm>
            <a:prstGeom prst="triangle">
              <a:avLst/>
            </a:prstGeom>
            <a:solidFill>
              <a:schemeClr val="accent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grpSp>
      <p:pic>
        <p:nvPicPr>
          <p:cNvPr id="7" name="Graphique 6">
            <a:extLst>
              <a:ext uri="{FF2B5EF4-FFF2-40B4-BE49-F238E27FC236}">
                <a16:creationId xmlns:a16="http://schemas.microsoft.com/office/drawing/2014/main" id="{96EB6485-24F0-47D4-BD2A-DB9829148C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04960" y="2732400"/>
            <a:ext cx="4582080" cy="1393200"/>
          </a:xfrm>
          <a:prstGeom prst="rect">
            <a:avLst/>
          </a:prstGeom>
        </p:spPr>
      </p:pic>
    </p:spTree>
    <p:extLst>
      <p:ext uri="{BB962C8B-B14F-4D97-AF65-F5344CB8AC3E}">
        <p14:creationId xmlns:p14="http://schemas.microsoft.com/office/powerpoint/2010/main" val="310724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Logo et triangles 2">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2116EE20-0978-42ED-B377-D7237342D524}"/>
              </a:ext>
            </a:extLst>
          </p:cNvPr>
          <p:cNvGrpSpPr/>
          <p:nvPr/>
        </p:nvGrpSpPr>
        <p:grpSpPr>
          <a:xfrm>
            <a:off x="0" y="3028981"/>
            <a:ext cx="12192000" cy="3829019"/>
            <a:chOff x="0" y="3028981"/>
            <a:chExt cx="12192000" cy="3829019"/>
          </a:xfrm>
        </p:grpSpPr>
        <p:sp>
          <p:nvSpPr>
            <p:cNvPr id="12" name="Triangle rectangle 26">
              <a:extLst>
                <a:ext uri="{FF2B5EF4-FFF2-40B4-BE49-F238E27FC236}">
                  <a16:creationId xmlns:a16="http://schemas.microsoft.com/office/drawing/2014/main" id="{A0C8D663-01D0-4CF7-B6F2-3A75FE7900B1}"/>
                </a:ext>
              </a:extLst>
            </p:cNvPr>
            <p:cNvSpPr/>
            <p:nvPr/>
          </p:nvSpPr>
          <p:spPr>
            <a:xfrm>
              <a:off x="0" y="3028981"/>
              <a:ext cx="7613739" cy="3829019"/>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Triangle rectangle 26">
              <a:extLst>
                <a:ext uri="{FF2B5EF4-FFF2-40B4-BE49-F238E27FC236}">
                  <a16:creationId xmlns:a16="http://schemas.microsoft.com/office/drawing/2014/main" id="{BA55A5D8-67BE-4C2A-AEBD-D9094E1A5DFB}"/>
                </a:ext>
              </a:extLst>
            </p:cNvPr>
            <p:cNvSpPr/>
            <p:nvPr/>
          </p:nvSpPr>
          <p:spPr>
            <a:xfrm flipH="1">
              <a:off x="4578261" y="3028981"/>
              <a:ext cx="7613739" cy="3829019"/>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chemeClr val="tx2">
                <a:lumMod val="20000"/>
                <a:lumOff val="80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Triangle isocèle 13">
              <a:extLst>
                <a:ext uri="{FF2B5EF4-FFF2-40B4-BE49-F238E27FC236}">
                  <a16:creationId xmlns:a16="http://schemas.microsoft.com/office/drawing/2014/main" id="{782EA74F-4041-4199-B217-7ABA249B5012}"/>
                </a:ext>
              </a:extLst>
            </p:cNvPr>
            <p:cNvSpPr/>
            <p:nvPr/>
          </p:nvSpPr>
          <p:spPr>
            <a:xfrm>
              <a:off x="4578261" y="6094800"/>
              <a:ext cx="3035478" cy="763200"/>
            </a:xfrm>
            <a:prstGeom prst="triangle">
              <a:avLst/>
            </a:prstGeom>
            <a:solidFill>
              <a:schemeClr val="accent1">
                <a:alpha val="6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grpSp>
      <p:pic>
        <p:nvPicPr>
          <p:cNvPr id="8" name="Graphique 7">
            <a:extLst>
              <a:ext uri="{FF2B5EF4-FFF2-40B4-BE49-F238E27FC236}">
                <a16:creationId xmlns:a16="http://schemas.microsoft.com/office/drawing/2014/main" id="{1C2DB881-046E-4775-82A8-3F24E5E17D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04960" y="2732400"/>
            <a:ext cx="4582080" cy="1393200"/>
          </a:xfrm>
          <a:prstGeom prst="rect">
            <a:avLst/>
          </a:prstGeom>
        </p:spPr>
      </p:pic>
    </p:spTree>
    <p:extLst>
      <p:ext uri="{BB962C8B-B14F-4D97-AF65-F5344CB8AC3E}">
        <p14:creationId xmlns:p14="http://schemas.microsoft.com/office/powerpoint/2010/main" val="4759903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Logo et triangles 3">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D0CAB536-F998-4B20-8FA8-B7F96539D4A7}"/>
              </a:ext>
            </a:extLst>
          </p:cNvPr>
          <p:cNvSpPr>
            <a:spLocks noGrp="1"/>
          </p:cNvSpPr>
          <p:nvPr>
            <p:ph sz="quarter" idx="10" hasCustomPrompt="1"/>
          </p:nvPr>
        </p:nvSpPr>
        <p:spPr>
          <a:xfrm>
            <a:off x="3607594" y="2792413"/>
            <a:ext cx="4976812" cy="1393825"/>
          </a:xfrm>
        </p:spPr>
        <p:txBody>
          <a:bodyPr anchor="ctr"/>
          <a:lstStyle>
            <a:lvl1pPr marL="0" indent="0" algn="ctr">
              <a:buNone/>
              <a:defRPr/>
            </a:lvl1pPr>
          </a:lstStyle>
          <a:p>
            <a:pPr lvl="0"/>
            <a:r>
              <a:rPr lang="fr-FR" dirty="0"/>
              <a:t>Merci</a:t>
            </a:r>
            <a:endParaRPr lang="fr-BE" dirty="0"/>
          </a:p>
        </p:txBody>
      </p:sp>
      <p:grpSp>
        <p:nvGrpSpPr>
          <p:cNvPr id="2" name="Groupe 1">
            <a:extLst>
              <a:ext uri="{FF2B5EF4-FFF2-40B4-BE49-F238E27FC236}">
                <a16:creationId xmlns:a16="http://schemas.microsoft.com/office/drawing/2014/main" id="{0B6A43A5-AA3A-4BFC-B7DB-5DE5EB0B7779}"/>
              </a:ext>
            </a:extLst>
          </p:cNvPr>
          <p:cNvGrpSpPr/>
          <p:nvPr/>
        </p:nvGrpSpPr>
        <p:grpSpPr>
          <a:xfrm>
            <a:off x="0" y="3028981"/>
            <a:ext cx="12192000" cy="3829019"/>
            <a:chOff x="0" y="3028981"/>
            <a:chExt cx="12192000" cy="3829019"/>
          </a:xfrm>
        </p:grpSpPr>
        <p:sp>
          <p:nvSpPr>
            <p:cNvPr id="10" name="Triangle rectangle 26">
              <a:extLst>
                <a:ext uri="{FF2B5EF4-FFF2-40B4-BE49-F238E27FC236}">
                  <a16:creationId xmlns:a16="http://schemas.microsoft.com/office/drawing/2014/main" id="{54206899-FB18-4847-BC57-167CAF217DF1}"/>
                </a:ext>
              </a:extLst>
            </p:cNvPr>
            <p:cNvSpPr/>
            <p:nvPr/>
          </p:nvSpPr>
          <p:spPr>
            <a:xfrm>
              <a:off x="0" y="3028981"/>
              <a:ext cx="7613739" cy="3829019"/>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Triangle rectangle 26">
              <a:extLst>
                <a:ext uri="{FF2B5EF4-FFF2-40B4-BE49-F238E27FC236}">
                  <a16:creationId xmlns:a16="http://schemas.microsoft.com/office/drawing/2014/main" id="{F2C10157-9E7F-4D71-AB98-2BE7CC23FE66}"/>
                </a:ext>
              </a:extLst>
            </p:cNvPr>
            <p:cNvSpPr/>
            <p:nvPr/>
          </p:nvSpPr>
          <p:spPr>
            <a:xfrm flipH="1">
              <a:off x="4578261" y="3028981"/>
              <a:ext cx="7613739" cy="3829019"/>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A8589E">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Triangle isocèle 11">
              <a:extLst>
                <a:ext uri="{FF2B5EF4-FFF2-40B4-BE49-F238E27FC236}">
                  <a16:creationId xmlns:a16="http://schemas.microsoft.com/office/drawing/2014/main" id="{877BF605-1224-44AC-96C9-FFBFA7439C7D}"/>
                </a:ext>
              </a:extLst>
            </p:cNvPr>
            <p:cNvSpPr/>
            <p:nvPr/>
          </p:nvSpPr>
          <p:spPr>
            <a:xfrm>
              <a:off x="4578261" y="6094800"/>
              <a:ext cx="3035478" cy="763200"/>
            </a:xfrm>
            <a:prstGeom prst="triangle">
              <a:avLst/>
            </a:prstGeom>
            <a:solidFill>
              <a:schemeClr val="accent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grpSp>
      <p:pic>
        <p:nvPicPr>
          <p:cNvPr id="8" name="Graphique 7">
            <a:extLst>
              <a:ext uri="{FF2B5EF4-FFF2-40B4-BE49-F238E27FC236}">
                <a16:creationId xmlns:a16="http://schemas.microsoft.com/office/drawing/2014/main" id="{C4804201-82A3-4261-B48D-CED65630B9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0439" y="500408"/>
            <a:ext cx="4582080" cy="1393200"/>
          </a:xfrm>
          <a:prstGeom prst="rect">
            <a:avLst/>
          </a:prstGeom>
        </p:spPr>
      </p:pic>
    </p:spTree>
    <p:extLst>
      <p:ext uri="{BB962C8B-B14F-4D97-AF65-F5344CB8AC3E}">
        <p14:creationId xmlns:p14="http://schemas.microsoft.com/office/powerpoint/2010/main" val="5711432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LOGO">
    <p:spTree>
      <p:nvGrpSpPr>
        <p:cNvPr id="1" name=""/>
        <p:cNvGrpSpPr/>
        <p:nvPr/>
      </p:nvGrpSpPr>
      <p:grpSpPr>
        <a:xfrm>
          <a:off x="0" y="0"/>
          <a:ext cx="0" cy="0"/>
          <a:chOff x="0" y="0"/>
          <a:chExt cx="0" cy="0"/>
        </a:xfrm>
      </p:grpSpPr>
      <p:pic>
        <p:nvPicPr>
          <p:cNvPr id="3" name="Graphique 2">
            <a:extLst>
              <a:ext uri="{FF2B5EF4-FFF2-40B4-BE49-F238E27FC236}">
                <a16:creationId xmlns:a16="http://schemas.microsoft.com/office/drawing/2014/main" id="{55AB448A-770F-427D-851F-70109ACC6F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52000" y="2169000"/>
            <a:ext cx="8288000" cy="2520000"/>
          </a:xfrm>
          <a:prstGeom prst="rect">
            <a:avLst/>
          </a:prstGeom>
        </p:spPr>
      </p:pic>
    </p:spTree>
    <p:extLst>
      <p:ext uri="{BB962C8B-B14F-4D97-AF65-F5344CB8AC3E}">
        <p14:creationId xmlns:p14="http://schemas.microsoft.com/office/powerpoint/2010/main" val="556997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En-tête de section 1">
    <p:spTree>
      <p:nvGrpSpPr>
        <p:cNvPr id="1" name=""/>
        <p:cNvGrpSpPr/>
        <p:nvPr/>
      </p:nvGrpSpPr>
      <p:grpSpPr>
        <a:xfrm>
          <a:off x="0" y="0"/>
          <a:ext cx="0" cy="0"/>
          <a:chOff x="0" y="0"/>
          <a:chExt cx="0" cy="0"/>
        </a:xfrm>
      </p:grpSpPr>
      <p:grpSp>
        <p:nvGrpSpPr>
          <p:cNvPr id="6" name="Grouper 1">
            <a:extLst>
              <a:ext uri="{FF2B5EF4-FFF2-40B4-BE49-F238E27FC236}">
                <a16:creationId xmlns:a16="http://schemas.microsoft.com/office/drawing/2014/main" id="{2241C72F-8B64-4833-B9EA-07DC2E34F566}"/>
              </a:ext>
            </a:extLst>
          </p:cNvPr>
          <p:cNvGrpSpPr>
            <a:grpSpLocks noChangeAspect="1"/>
          </p:cNvGrpSpPr>
          <p:nvPr/>
        </p:nvGrpSpPr>
        <p:grpSpPr>
          <a:xfrm>
            <a:off x="0" y="0"/>
            <a:ext cx="12192000" cy="6863694"/>
            <a:chOff x="-5102" y="-5100"/>
            <a:chExt cx="9149101" cy="5150642"/>
          </a:xfrm>
        </p:grpSpPr>
        <p:sp>
          <p:nvSpPr>
            <p:cNvPr id="7" name="Triangle isocèle 17">
              <a:extLst>
                <a:ext uri="{FF2B5EF4-FFF2-40B4-BE49-F238E27FC236}">
                  <a16:creationId xmlns:a16="http://schemas.microsoft.com/office/drawing/2014/main" id="{254C6A41-E4CB-4892-81E8-7463EEA69623}"/>
                </a:ext>
              </a:extLst>
            </p:cNvPr>
            <p:cNvSpPr/>
            <p:nvPr/>
          </p:nvSpPr>
          <p:spPr>
            <a:xfrm rot="5400000">
              <a:off x="1200324" y="-1210526"/>
              <a:ext cx="5150642" cy="7561493"/>
            </a:xfrm>
            <a:custGeom>
              <a:avLst/>
              <a:gdLst>
                <a:gd name="connsiteX0" fmla="*/ 0 w 7610342"/>
                <a:gd name="connsiteY0" fmla="*/ 7556390 h 7556390"/>
                <a:gd name="connsiteX1" fmla="*/ 3805171 w 7610342"/>
                <a:gd name="connsiteY1" fmla="*/ 0 h 7556390"/>
                <a:gd name="connsiteX2" fmla="*/ 7610342 w 7610342"/>
                <a:gd name="connsiteY2" fmla="*/ 7556390 h 7556390"/>
                <a:gd name="connsiteX3" fmla="*/ 0 w 7610342"/>
                <a:gd name="connsiteY3" fmla="*/ 7556390 h 7556390"/>
                <a:gd name="connsiteX0" fmla="*/ 0 w 7610342"/>
                <a:gd name="connsiteY0" fmla="*/ 7556390 h 7556390"/>
                <a:gd name="connsiteX1" fmla="*/ 1886071 w 7610342"/>
                <a:gd name="connsiteY1" fmla="*/ 3807111 h 7556390"/>
                <a:gd name="connsiteX2" fmla="*/ 3805171 w 7610342"/>
                <a:gd name="connsiteY2" fmla="*/ 0 h 7556390"/>
                <a:gd name="connsiteX3" fmla="*/ 7610342 w 7610342"/>
                <a:gd name="connsiteY3" fmla="*/ 7556390 h 7556390"/>
                <a:gd name="connsiteX4" fmla="*/ 0 w 7610342"/>
                <a:gd name="connsiteY4" fmla="*/ 7556390 h 7556390"/>
                <a:gd name="connsiteX0" fmla="*/ 0 w 7610342"/>
                <a:gd name="connsiteY0" fmla="*/ 7556390 h 7561493"/>
                <a:gd name="connsiteX1" fmla="*/ 1886071 w 7610342"/>
                <a:gd name="connsiteY1" fmla="*/ 3807111 h 7561493"/>
                <a:gd name="connsiteX2" fmla="*/ 3805171 w 7610342"/>
                <a:gd name="connsiteY2" fmla="*/ 0 h 7561493"/>
                <a:gd name="connsiteX3" fmla="*/ 7610342 w 7610342"/>
                <a:gd name="connsiteY3" fmla="*/ 7556390 h 7561493"/>
                <a:gd name="connsiteX4" fmla="*/ 1884539 w 7610342"/>
                <a:gd name="connsiteY4" fmla="*/ 7561493 h 7561493"/>
                <a:gd name="connsiteX5" fmla="*/ 0 w 7610342"/>
                <a:gd name="connsiteY5" fmla="*/ 7556390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0 w 5725803"/>
                <a:gd name="connsiteY4"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5150642 w 5725803"/>
                <a:gd name="connsiteY4" fmla="*/ 7560475 h 7561493"/>
                <a:gd name="connsiteX5" fmla="*/ 0 w 5725803"/>
                <a:gd name="connsiteY5"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150642 w 5725803"/>
                <a:gd name="connsiteY3" fmla="*/ 6425259 h 7561493"/>
                <a:gd name="connsiteX4" fmla="*/ 5725803 w 5725803"/>
                <a:gd name="connsiteY4" fmla="*/ 7556390 h 7561493"/>
                <a:gd name="connsiteX5" fmla="*/ 5150642 w 5725803"/>
                <a:gd name="connsiteY5" fmla="*/ 7560475 h 7561493"/>
                <a:gd name="connsiteX6" fmla="*/ 0 w 5725803"/>
                <a:gd name="connsiteY6" fmla="*/ 7561493 h 7561493"/>
                <a:gd name="connsiteX0" fmla="*/ 0 w 5150642"/>
                <a:gd name="connsiteY0" fmla="*/ 7561493 h 7561493"/>
                <a:gd name="connsiteX1" fmla="*/ 1532 w 5150642"/>
                <a:gd name="connsiteY1" fmla="*/ 3807111 h 7561493"/>
                <a:gd name="connsiteX2" fmla="*/ 1920632 w 5150642"/>
                <a:gd name="connsiteY2" fmla="*/ 0 h 7561493"/>
                <a:gd name="connsiteX3" fmla="*/ 5150642 w 5150642"/>
                <a:gd name="connsiteY3" fmla="*/ 6425259 h 7561493"/>
                <a:gd name="connsiteX4" fmla="*/ 5150642 w 5150642"/>
                <a:gd name="connsiteY4" fmla="*/ 7560475 h 7561493"/>
                <a:gd name="connsiteX5" fmla="*/ 0 w 5150642"/>
                <a:gd name="connsiteY5" fmla="*/ 7561493 h 756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50642" h="7561493">
                  <a:moveTo>
                    <a:pt x="0" y="7561493"/>
                  </a:moveTo>
                  <a:cubicBezTo>
                    <a:pt x="511" y="6310032"/>
                    <a:pt x="1021" y="5058572"/>
                    <a:pt x="1532" y="3807111"/>
                  </a:cubicBezTo>
                  <a:lnTo>
                    <a:pt x="1920632" y="0"/>
                  </a:lnTo>
                  <a:lnTo>
                    <a:pt x="5150642" y="6425259"/>
                  </a:lnTo>
                  <a:lnTo>
                    <a:pt x="5150642" y="7560475"/>
                  </a:lnTo>
                  <a:lnTo>
                    <a:pt x="0" y="7561493"/>
                  </a:lnTo>
                  <a:close/>
                </a:path>
              </a:pathLst>
            </a:custGeom>
            <a:solidFill>
              <a:srgbClr val="A858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solidFill>
                  <a:srgbClr val="5B257D"/>
                </a:solidFill>
              </a:endParaRPr>
            </a:p>
          </p:txBody>
        </p:sp>
        <p:sp>
          <p:nvSpPr>
            <p:cNvPr id="8" name="Triangle isocèle 7">
              <a:extLst>
                <a:ext uri="{FF2B5EF4-FFF2-40B4-BE49-F238E27FC236}">
                  <a16:creationId xmlns:a16="http://schemas.microsoft.com/office/drawing/2014/main" id="{B629F952-43F5-4EB4-857F-4F3C5F5274C9}"/>
                </a:ext>
              </a:extLst>
            </p:cNvPr>
            <p:cNvSpPr/>
            <p:nvPr/>
          </p:nvSpPr>
          <p:spPr>
            <a:xfrm rot="16200000" flipH="1">
              <a:off x="6187138" y="633785"/>
              <a:ext cx="2967379" cy="2946343"/>
            </a:xfrm>
            <a:prstGeom prst="triangle">
              <a:avLst/>
            </a:prstGeom>
            <a:solidFill>
              <a:schemeClr val="tx2">
                <a:lumMod val="20000"/>
                <a:lumOff val="80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p>
          </p:txBody>
        </p:sp>
      </p:grpSp>
      <p:sp>
        <p:nvSpPr>
          <p:cNvPr id="3" name="Espace réservé de la date 2">
            <a:extLst>
              <a:ext uri="{FF2B5EF4-FFF2-40B4-BE49-F238E27FC236}">
                <a16:creationId xmlns:a16="http://schemas.microsoft.com/office/drawing/2014/main" id="{DE664D58-8FC7-41BD-ACDB-D5E84E9B534F}"/>
              </a:ext>
            </a:extLst>
          </p:cNvPr>
          <p:cNvSpPr>
            <a:spLocks noGrp="1"/>
          </p:cNvSpPr>
          <p:nvPr>
            <p:ph type="dt" sz="half" idx="10"/>
          </p:nvPr>
        </p:nvSpPr>
        <p:spPr/>
        <p:txBody>
          <a:bodyPr/>
          <a:lstStyle/>
          <a:p>
            <a:fld id="{CCE3B87A-11AD-42B6-B851-8DD850EB46BC}" type="datetimeFigureOut">
              <a:rPr lang="fr-BE" smtClean="0"/>
              <a:t>03-07-25</a:t>
            </a:fld>
            <a:endParaRPr lang="fr-BE"/>
          </a:p>
        </p:txBody>
      </p:sp>
      <p:sp>
        <p:nvSpPr>
          <p:cNvPr id="4" name="Espace réservé du pied de page 3">
            <a:extLst>
              <a:ext uri="{FF2B5EF4-FFF2-40B4-BE49-F238E27FC236}">
                <a16:creationId xmlns:a16="http://schemas.microsoft.com/office/drawing/2014/main" id="{2D2023E7-7B76-4FA3-9608-8B33B4FB8BE9}"/>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C15E3D61-0E00-4CEE-B060-9D83A8566B25}"/>
              </a:ext>
            </a:extLst>
          </p:cNvPr>
          <p:cNvSpPr>
            <a:spLocks noGrp="1"/>
          </p:cNvSpPr>
          <p:nvPr>
            <p:ph type="sldNum" sz="quarter" idx="12"/>
          </p:nvPr>
        </p:nvSpPr>
        <p:spPr/>
        <p:txBody>
          <a:bodyPr/>
          <a:lstStyle/>
          <a:p>
            <a:fld id="{9CF8445F-33C3-4B77-A046-2DEA1EA998B5}" type="slidenum">
              <a:rPr lang="fr-BE" smtClean="0"/>
              <a:t>‹#›</a:t>
            </a:fld>
            <a:endParaRPr lang="fr-BE"/>
          </a:p>
        </p:txBody>
      </p:sp>
      <p:sp>
        <p:nvSpPr>
          <p:cNvPr id="9" name="Titre 1">
            <a:extLst>
              <a:ext uri="{FF2B5EF4-FFF2-40B4-BE49-F238E27FC236}">
                <a16:creationId xmlns:a16="http://schemas.microsoft.com/office/drawing/2014/main" id="{683D0827-1551-4DEF-AEE5-8BD3BD503657}"/>
              </a:ext>
            </a:extLst>
          </p:cNvPr>
          <p:cNvSpPr>
            <a:spLocks noGrp="1"/>
          </p:cNvSpPr>
          <p:nvPr>
            <p:ph type="title"/>
          </p:nvPr>
        </p:nvSpPr>
        <p:spPr>
          <a:xfrm>
            <a:off x="5361992" y="4791656"/>
            <a:ext cx="6356336" cy="567349"/>
          </a:xfrm>
        </p:spPr>
        <p:txBody>
          <a:bodyPr>
            <a:normAutofit/>
          </a:bodyPr>
          <a:lstStyle>
            <a:lvl1pPr algn="r">
              <a:defRPr sz="3200" b="1">
                <a:solidFill>
                  <a:schemeClr val="accent1"/>
                </a:solidFill>
              </a:defRPr>
            </a:lvl1pPr>
          </a:lstStyle>
          <a:p>
            <a:r>
              <a:rPr lang="fr-FR"/>
              <a:t>Modifiez le style du titre</a:t>
            </a:r>
            <a:endParaRPr lang="fr-FR" dirty="0"/>
          </a:p>
        </p:txBody>
      </p:sp>
      <p:sp>
        <p:nvSpPr>
          <p:cNvPr id="10" name="Espace réservé du texte 6">
            <a:extLst>
              <a:ext uri="{FF2B5EF4-FFF2-40B4-BE49-F238E27FC236}">
                <a16:creationId xmlns:a16="http://schemas.microsoft.com/office/drawing/2014/main" id="{1F87DFC7-3329-4F55-8747-8F14050EA217}"/>
              </a:ext>
            </a:extLst>
          </p:cNvPr>
          <p:cNvSpPr>
            <a:spLocks noGrp="1"/>
          </p:cNvSpPr>
          <p:nvPr>
            <p:ph type="body" sz="quarter" idx="13" hasCustomPrompt="1"/>
          </p:nvPr>
        </p:nvSpPr>
        <p:spPr>
          <a:xfrm>
            <a:off x="5361992" y="5437607"/>
            <a:ext cx="6356336" cy="486486"/>
          </a:xfrm>
        </p:spPr>
        <p:txBody>
          <a:bodyPr>
            <a:noAutofit/>
          </a:bodyPr>
          <a:lstStyle>
            <a:lvl1pPr marL="0" indent="0" algn="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pic>
        <p:nvPicPr>
          <p:cNvPr id="12" name="Graphique 11">
            <a:extLst>
              <a:ext uri="{FF2B5EF4-FFF2-40B4-BE49-F238E27FC236}">
                <a16:creationId xmlns:a16="http://schemas.microsoft.com/office/drawing/2014/main" id="{1E7861F7-6100-4819-8452-49DFE03893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69671" y="436122"/>
            <a:ext cx="2012800" cy="612000"/>
          </a:xfrm>
          <a:prstGeom prst="rect">
            <a:avLst/>
          </a:prstGeom>
        </p:spPr>
      </p:pic>
    </p:spTree>
    <p:extLst>
      <p:ext uri="{BB962C8B-B14F-4D97-AF65-F5344CB8AC3E}">
        <p14:creationId xmlns:p14="http://schemas.microsoft.com/office/powerpoint/2010/main" val="127761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En-tête de section 2">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0592D962-125E-40AB-A930-7AA00616DC5D}"/>
              </a:ext>
            </a:extLst>
          </p:cNvPr>
          <p:cNvPicPr>
            <a:picLocks noChangeAspect="1"/>
          </p:cNvPicPr>
          <p:nvPr userDrawn="1"/>
        </p:nvPicPr>
        <p:blipFill rotWithShape="1">
          <a:blip r:embed="rId2"/>
          <a:srcRect b="12769"/>
          <a:stretch/>
        </p:blipFill>
        <p:spPr>
          <a:xfrm>
            <a:off x="0" y="-1"/>
            <a:ext cx="7546694" cy="4388693"/>
          </a:xfrm>
          <a:prstGeom prst="rect">
            <a:avLst/>
          </a:prstGeom>
        </p:spPr>
      </p:pic>
      <p:sp>
        <p:nvSpPr>
          <p:cNvPr id="14" name="Forme libre : forme 13">
            <a:extLst>
              <a:ext uri="{FF2B5EF4-FFF2-40B4-BE49-F238E27FC236}">
                <a16:creationId xmlns:a16="http://schemas.microsoft.com/office/drawing/2014/main" id="{1864029D-2963-4A65-B032-A8175CB95F10}"/>
              </a:ext>
            </a:extLst>
          </p:cNvPr>
          <p:cNvSpPr/>
          <p:nvPr/>
        </p:nvSpPr>
        <p:spPr>
          <a:xfrm>
            <a:off x="-1" y="0"/>
            <a:ext cx="12192000" cy="6858000"/>
          </a:xfrm>
          <a:custGeom>
            <a:avLst/>
            <a:gdLst>
              <a:gd name="connsiteX0" fmla="*/ 0 w 12192000"/>
              <a:gd name="connsiteY0" fmla="*/ 0 h 6858000"/>
              <a:gd name="connsiteX1" fmla="*/ 1 w 12192000"/>
              <a:gd name="connsiteY1" fmla="*/ 0 h 6858000"/>
              <a:gd name="connsiteX2" fmla="*/ 1 w 12192000"/>
              <a:gd name="connsiteY2" fmla="*/ 3682800 h 6858000"/>
              <a:gd name="connsiteX3" fmla="*/ 7430401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1" y="0"/>
                </a:lnTo>
                <a:lnTo>
                  <a:pt x="1" y="3682800"/>
                </a:lnTo>
                <a:lnTo>
                  <a:pt x="7430401" y="0"/>
                </a:lnTo>
                <a:lnTo>
                  <a:pt x="12192000" y="0"/>
                </a:lnTo>
                <a:lnTo>
                  <a:pt x="12192000" y="6858000"/>
                </a:lnTo>
                <a:lnTo>
                  <a:pt x="0" y="6858000"/>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ln>
                <a:noFill/>
              </a:ln>
            </a:endParaRPr>
          </a:p>
        </p:txBody>
      </p:sp>
      <p:sp>
        <p:nvSpPr>
          <p:cNvPr id="10" name="Triangle rectangle 9">
            <a:extLst>
              <a:ext uri="{FF2B5EF4-FFF2-40B4-BE49-F238E27FC236}">
                <a16:creationId xmlns:a16="http://schemas.microsoft.com/office/drawing/2014/main" id="{D40B19F9-0171-42B6-84C3-DBE1B2949BC3}"/>
              </a:ext>
            </a:extLst>
          </p:cNvPr>
          <p:cNvSpPr>
            <a:spLocks noChangeAspect="1"/>
          </p:cNvSpPr>
          <p:nvPr/>
        </p:nvSpPr>
        <p:spPr>
          <a:xfrm flipH="1">
            <a:off x="9769284" y="5657206"/>
            <a:ext cx="2422716" cy="1200794"/>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4" name="Espace réservé de la date 3"/>
          <p:cNvSpPr>
            <a:spLocks noGrp="1"/>
          </p:cNvSpPr>
          <p:nvPr>
            <p:ph type="dt" sz="half" idx="10"/>
          </p:nvPr>
        </p:nvSpPr>
        <p:spPr/>
        <p:txBody>
          <a:bodyPr/>
          <a:lstStyle/>
          <a:p>
            <a:fld id="{CCE3B87A-11AD-42B6-B851-8DD850EB46BC}" type="datetimeFigureOut">
              <a:rPr lang="fr-BE" smtClean="0"/>
              <a:t>03-07-25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lvl1pPr>
              <a:defRPr>
                <a:solidFill>
                  <a:schemeClr val="tx2">
                    <a:lumMod val="20000"/>
                    <a:lumOff val="80000"/>
                  </a:schemeClr>
                </a:solidFill>
              </a:defRPr>
            </a:lvl1pPr>
          </a:lstStyle>
          <a:p>
            <a:fld id="{9CF8445F-33C3-4B77-A046-2DEA1EA998B5}" type="slidenum">
              <a:rPr lang="fr-BE" smtClean="0"/>
              <a:t>‹#›</a:t>
            </a:fld>
            <a:endParaRPr lang="fr-BE"/>
          </a:p>
        </p:txBody>
      </p:sp>
      <p:sp>
        <p:nvSpPr>
          <p:cNvPr id="2" name="Titre 1"/>
          <p:cNvSpPr>
            <a:spLocks noGrp="1"/>
          </p:cNvSpPr>
          <p:nvPr>
            <p:ph type="title"/>
          </p:nvPr>
        </p:nvSpPr>
        <p:spPr>
          <a:xfrm>
            <a:off x="572400" y="3960000"/>
            <a:ext cx="11043598" cy="1080000"/>
          </a:xfrm>
        </p:spPr>
        <p:txBody>
          <a:bodyPr anchor="b">
            <a:normAutofit/>
          </a:bodyPr>
          <a:lstStyle>
            <a:lvl1pPr algn="r">
              <a:defRPr sz="3200" b="1" cap="none" baseline="0">
                <a:solidFill>
                  <a:schemeClr val="tx1"/>
                </a:solidFill>
                <a:latin typeface="+mn-lt"/>
                <a:ea typeface="Source Sans Pro Black" panose="020B0803030403020204" pitchFamily="34" charset="0"/>
              </a:defRPr>
            </a:lvl1pPr>
          </a:lstStyle>
          <a:p>
            <a:r>
              <a:rPr lang="fr-FR"/>
              <a:t>Modifiez le style du titre</a:t>
            </a:r>
            <a:endParaRPr lang="fr-FR" dirty="0"/>
          </a:p>
        </p:txBody>
      </p:sp>
      <p:sp>
        <p:nvSpPr>
          <p:cNvPr id="3" name="Espace réservé du texte 2"/>
          <p:cNvSpPr>
            <a:spLocks noGrp="1"/>
          </p:cNvSpPr>
          <p:nvPr>
            <p:ph type="body" idx="1"/>
          </p:nvPr>
        </p:nvSpPr>
        <p:spPr>
          <a:xfrm>
            <a:off x="572400" y="5220000"/>
            <a:ext cx="11043598" cy="863559"/>
          </a:xfrm>
        </p:spPr>
        <p:txBody>
          <a:bodyPr anchor="t">
            <a:normAutofit/>
          </a:bodyPr>
          <a:lstStyle>
            <a:lvl1pPr marL="0" indent="0" algn="r">
              <a:lnSpc>
                <a:spcPct val="100000"/>
              </a:lnSpc>
              <a:buNone/>
              <a:defRPr sz="2400">
                <a:solidFill>
                  <a:schemeClr val="accent1">
                    <a:lumMod val="75000"/>
                  </a:schemeClr>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pic>
        <p:nvPicPr>
          <p:cNvPr id="11" name="Graphique 10">
            <a:extLst>
              <a:ext uri="{FF2B5EF4-FFF2-40B4-BE49-F238E27FC236}">
                <a16:creationId xmlns:a16="http://schemas.microsoft.com/office/drawing/2014/main" id="{14ABDAFE-1AC8-493A-8B5A-796E5B4C593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69671" y="436122"/>
            <a:ext cx="2012800" cy="612000"/>
          </a:xfrm>
          <a:prstGeom prst="rect">
            <a:avLst/>
          </a:prstGeom>
        </p:spPr>
      </p:pic>
    </p:spTree>
    <p:extLst>
      <p:ext uri="{BB962C8B-B14F-4D97-AF65-F5344CB8AC3E}">
        <p14:creationId xmlns:p14="http://schemas.microsoft.com/office/powerpoint/2010/main" val="3367246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us-section">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765B5860-269D-417B-A8E7-19FBD2A07002}"/>
              </a:ext>
            </a:extLst>
          </p:cNvPr>
          <p:cNvSpPr>
            <a:spLocks noGrp="1"/>
          </p:cNvSpPr>
          <p:nvPr>
            <p:ph type="dt" sz="half" idx="10"/>
          </p:nvPr>
        </p:nvSpPr>
        <p:spPr/>
        <p:txBody>
          <a:bodyPr/>
          <a:lstStyle/>
          <a:p>
            <a:fld id="{CCE3B87A-11AD-42B6-B851-8DD850EB46BC}" type="datetimeFigureOut">
              <a:rPr lang="fr-BE" smtClean="0"/>
              <a:t>03-07-25</a:t>
            </a:fld>
            <a:endParaRPr lang="fr-BE"/>
          </a:p>
        </p:txBody>
      </p:sp>
      <p:sp>
        <p:nvSpPr>
          <p:cNvPr id="4" name="Espace réservé du pied de page 3">
            <a:extLst>
              <a:ext uri="{FF2B5EF4-FFF2-40B4-BE49-F238E27FC236}">
                <a16:creationId xmlns:a16="http://schemas.microsoft.com/office/drawing/2014/main" id="{FF8A0599-C68A-4E69-AD24-F58B6AF467BE}"/>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AA427AB3-0931-4524-9E39-39B01BFFE31D}"/>
              </a:ext>
            </a:extLst>
          </p:cNvPr>
          <p:cNvSpPr>
            <a:spLocks noGrp="1"/>
          </p:cNvSpPr>
          <p:nvPr>
            <p:ph type="sldNum" sz="quarter" idx="12"/>
          </p:nvPr>
        </p:nvSpPr>
        <p:spPr/>
        <p:txBody>
          <a:bodyPr/>
          <a:lstStyle/>
          <a:p>
            <a:fld id="{9CF8445F-33C3-4B77-A046-2DEA1EA998B5}" type="slidenum">
              <a:rPr lang="fr-BE" smtClean="0"/>
              <a:t>‹#›</a:t>
            </a:fld>
            <a:endParaRPr lang="fr-BE"/>
          </a:p>
        </p:txBody>
      </p:sp>
      <p:grpSp>
        <p:nvGrpSpPr>
          <p:cNvPr id="2" name="Groupe 1">
            <a:extLst>
              <a:ext uri="{FF2B5EF4-FFF2-40B4-BE49-F238E27FC236}">
                <a16:creationId xmlns:a16="http://schemas.microsoft.com/office/drawing/2014/main" id="{3037BDB4-C7E2-464F-8E9B-068858F75CEB}"/>
              </a:ext>
            </a:extLst>
          </p:cNvPr>
          <p:cNvGrpSpPr/>
          <p:nvPr/>
        </p:nvGrpSpPr>
        <p:grpSpPr>
          <a:xfrm>
            <a:off x="0" y="0"/>
            <a:ext cx="9465276" cy="6858000"/>
            <a:chOff x="0" y="0"/>
            <a:chExt cx="9465276" cy="6858000"/>
          </a:xfrm>
        </p:grpSpPr>
        <p:sp>
          <p:nvSpPr>
            <p:cNvPr id="7" name="Triangle rectangle 6">
              <a:extLst>
                <a:ext uri="{FF2B5EF4-FFF2-40B4-BE49-F238E27FC236}">
                  <a16:creationId xmlns:a16="http://schemas.microsoft.com/office/drawing/2014/main" id="{5B097EBE-1403-4461-8BC8-95DB246D7EB6}"/>
                </a:ext>
              </a:extLst>
            </p:cNvPr>
            <p:cNvSpPr/>
            <p:nvPr/>
          </p:nvSpPr>
          <p:spPr>
            <a:xfrm flipV="1">
              <a:off x="0" y="0"/>
              <a:ext cx="6342868" cy="3194079"/>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1FBADB"/>
                </a:solidFill>
              </a:endParaRPr>
            </a:p>
          </p:txBody>
        </p:sp>
        <p:sp>
          <p:nvSpPr>
            <p:cNvPr id="8" name="Triangle rectangle 7">
              <a:extLst>
                <a:ext uri="{FF2B5EF4-FFF2-40B4-BE49-F238E27FC236}">
                  <a16:creationId xmlns:a16="http://schemas.microsoft.com/office/drawing/2014/main" id="{79502811-6ACB-420A-AD49-65F9DA2AF29B}"/>
                </a:ext>
              </a:extLst>
            </p:cNvPr>
            <p:cNvSpPr/>
            <p:nvPr/>
          </p:nvSpPr>
          <p:spPr>
            <a:xfrm>
              <a:off x="0" y="2091570"/>
              <a:ext cx="9465276" cy="4766430"/>
            </a:xfrm>
            <a:prstGeom prst="rtTriangle">
              <a:avLst/>
            </a:prstGeom>
            <a:solidFill>
              <a:schemeClr val="tx2">
                <a:lumMod val="20000"/>
                <a:lumOff val="80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9" name="Titre 1">
            <a:extLst>
              <a:ext uri="{FF2B5EF4-FFF2-40B4-BE49-F238E27FC236}">
                <a16:creationId xmlns:a16="http://schemas.microsoft.com/office/drawing/2014/main" id="{2F15EA7B-C4EB-49CC-BCC6-D8966413EF16}"/>
              </a:ext>
            </a:extLst>
          </p:cNvPr>
          <p:cNvSpPr>
            <a:spLocks noGrp="1"/>
          </p:cNvSpPr>
          <p:nvPr>
            <p:ph type="title"/>
          </p:nvPr>
        </p:nvSpPr>
        <p:spPr>
          <a:xfrm>
            <a:off x="572400" y="4717898"/>
            <a:ext cx="7454000" cy="567349"/>
          </a:xfrm>
        </p:spPr>
        <p:txBody>
          <a:bodyPr>
            <a:normAutofit/>
          </a:bodyPr>
          <a:lstStyle>
            <a:lvl1pPr algn="l">
              <a:defRPr sz="2800" b="1">
                <a:solidFill>
                  <a:schemeClr val="accent1"/>
                </a:solidFill>
              </a:defRPr>
            </a:lvl1pPr>
          </a:lstStyle>
          <a:p>
            <a:r>
              <a:rPr lang="fr-FR"/>
              <a:t>Modifiez le style du titre</a:t>
            </a:r>
            <a:endParaRPr lang="fr-FR" dirty="0"/>
          </a:p>
        </p:txBody>
      </p:sp>
      <p:sp>
        <p:nvSpPr>
          <p:cNvPr id="10" name="Espace réservé du texte 6">
            <a:extLst>
              <a:ext uri="{FF2B5EF4-FFF2-40B4-BE49-F238E27FC236}">
                <a16:creationId xmlns:a16="http://schemas.microsoft.com/office/drawing/2014/main" id="{D1FC12A7-3105-4716-8D56-C90E64A8DE13}"/>
              </a:ext>
            </a:extLst>
          </p:cNvPr>
          <p:cNvSpPr>
            <a:spLocks noGrp="1"/>
          </p:cNvSpPr>
          <p:nvPr>
            <p:ph type="body" sz="quarter" idx="13" hasCustomPrompt="1"/>
          </p:nvPr>
        </p:nvSpPr>
        <p:spPr>
          <a:xfrm>
            <a:off x="572400" y="5363849"/>
            <a:ext cx="7454000" cy="486486"/>
          </a:xfrm>
        </p:spPr>
        <p:txBody>
          <a:bodyPr>
            <a:noAutofit/>
          </a:bodyPr>
          <a:lstStyle>
            <a:lvl1pPr marL="0" indent="0" algn="l">
              <a:buNone/>
              <a:defRPr sz="20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pic>
        <p:nvPicPr>
          <p:cNvPr id="12" name="Graphique 11">
            <a:extLst>
              <a:ext uri="{FF2B5EF4-FFF2-40B4-BE49-F238E27FC236}">
                <a16:creationId xmlns:a16="http://schemas.microsoft.com/office/drawing/2014/main" id="{9B4D04BD-770C-42E0-B674-F660FD4E5E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69671" y="436122"/>
            <a:ext cx="2012800" cy="612000"/>
          </a:xfrm>
          <a:prstGeom prst="rect">
            <a:avLst/>
          </a:prstGeom>
        </p:spPr>
      </p:pic>
    </p:spTree>
    <p:extLst>
      <p:ext uri="{BB962C8B-B14F-4D97-AF65-F5344CB8AC3E}">
        <p14:creationId xmlns:p14="http://schemas.microsoft.com/office/powerpoint/2010/main" val="1578303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572400" y="367255"/>
            <a:ext cx="10389600" cy="806400"/>
          </a:xfrm>
        </p:spPr>
        <p:txBody>
          <a:bodyPr anchor="t"/>
          <a:lstStyle/>
          <a:p>
            <a:r>
              <a:rPr lang="fr-FR"/>
              <a:t>Modifiez le style du titre</a:t>
            </a:r>
            <a:endParaRPr lang="fr-FR" dirty="0"/>
          </a:p>
        </p:txBody>
      </p:sp>
      <p:sp>
        <p:nvSpPr>
          <p:cNvPr id="4" name="Espace réservé de la date 3"/>
          <p:cNvSpPr>
            <a:spLocks noGrp="1"/>
          </p:cNvSpPr>
          <p:nvPr>
            <p:ph type="dt" sz="half" idx="10"/>
          </p:nvPr>
        </p:nvSpPr>
        <p:spPr>
          <a:xfrm>
            <a:off x="571828" y="6356351"/>
            <a:ext cx="2882572" cy="365125"/>
          </a:xfrm>
        </p:spPr>
        <p:txBody>
          <a:bodyPr/>
          <a:lstStyle/>
          <a:p>
            <a:fld id="{CCE3B87A-11AD-42B6-B851-8DD850EB46BC}" type="datetimeFigureOut">
              <a:rPr lang="fr-BE" smtClean="0"/>
              <a:t>03-07-25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a:xfrm>
            <a:off x="8737599" y="6356351"/>
            <a:ext cx="2882573" cy="365125"/>
          </a:xfrm>
        </p:spPr>
        <p:txBody>
          <a:bodyPr/>
          <a:lstStyle/>
          <a:p>
            <a:fld id="{9CF8445F-33C3-4B77-A046-2DEA1EA998B5}" type="slidenum">
              <a:rPr lang="fr-BE" smtClean="0"/>
              <a:t>‹#›</a:t>
            </a:fld>
            <a:endParaRPr lang="fr-BE"/>
          </a:p>
        </p:txBody>
      </p:sp>
      <p:sp>
        <p:nvSpPr>
          <p:cNvPr id="8" name="Espace réservé du contenu 2">
            <a:extLst>
              <a:ext uri="{FF2B5EF4-FFF2-40B4-BE49-F238E27FC236}">
                <a16:creationId xmlns:a16="http://schemas.microsoft.com/office/drawing/2014/main" id="{4B3CA443-DC0A-4DB5-BABF-C7D6369568CF}"/>
              </a:ext>
            </a:extLst>
          </p:cNvPr>
          <p:cNvSpPr>
            <a:spLocks noGrp="1"/>
          </p:cNvSpPr>
          <p:nvPr>
            <p:ph idx="1"/>
          </p:nvPr>
        </p:nvSpPr>
        <p:spPr>
          <a:xfrm>
            <a:off x="572400" y="1600201"/>
            <a:ext cx="10389600" cy="452596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10" name="Graphique 9">
            <a:extLst>
              <a:ext uri="{FF2B5EF4-FFF2-40B4-BE49-F238E27FC236}">
                <a16:creationId xmlns:a16="http://schemas.microsoft.com/office/drawing/2014/main" id="{AEDC8ECE-BC03-46C4-8549-294628CA93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62738" y="435308"/>
            <a:ext cx="532205" cy="572400"/>
          </a:xfrm>
          <a:prstGeom prst="rect">
            <a:avLst/>
          </a:prstGeom>
        </p:spPr>
      </p:pic>
    </p:spTree>
    <p:extLst>
      <p:ext uri="{BB962C8B-B14F-4D97-AF65-F5344CB8AC3E}">
        <p14:creationId xmlns:p14="http://schemas.microsoft.com/office/powerpoint/2010/main" val="2829871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re et contenu_2.1">
    <p:spTree>
      <p:nvGrpSpPr>
        <p:cNvPr id="1" name=""/>
        <p:cNvGrpSpPr/>
        <p:nvPr/>
      </p:nvGrpSpPr>
      <p:grpSpPr>
        <a:xfrm>
          <a:off x="0" y="0"/>
          <a:ext cx="0" cy="0"/>
          <a:chOff x="0" y="0"/>
          <a:chExt cx="0" cy="0"/>
        </a:xfrm>
      </p:grpSpPr>
      <p:sp>
        <p:nvSpPr>
          <p:cNvPr id="11" name="Triangle rectangle 10">
            <a:extLst>
              <a:ext uri="{FF2B5EF4-FFF2-40B4-BE49-F238E27FC236}">
                <a16:creationId xmlns:a16="http://schemas.microsoft.com/office/drawing/2014/main" id="{03254CBB-1086-403B-B41D-67E9E1C3A603}"/>
              </a:ext>
            </a:extLst>
          </p:cNvPr>
          <p:cNvSpPr>
            <a:spLocks noChangeAspect="1"/>
          </p:cNvSpPr>
          <p:nvPr/>
        </p:nvSpPr>
        <p:spPr>
          <a:xfrm>
            <a:off x="0" y="4870800"/>
            <a:ext cx="4009365" cy="1987200"/>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2" name="Titre 1"/>
          <p:cNvSpPr>
            <a:spLocks noGrp="1"/>
          </p:cNvSpPr>
          <p:nvPr>
            <p:ph type="title"/>
          </p:nvPr>
        </p:nvSpPr>
        <p:spPr>
          <a:xfrm>
            <a:off x="572400" y="367255"/>
            <a:ext cx="10389600" cy="806400"/>
          </a:xfrm>
        </p:spPr>
        <p:txBody>
          <a:bodyPr anchor="t"/>
          <a:lstStyle/>
          <a:p>
            <a:r>
              <a:rPr lang="fr-FR"/>
              <a:t>Modifiez le style du titre</a:t>
            </a:r>
            <a:endParaRPr lang="fr-FR" dirty="0"/>
          </a:p>
        </p:txBody>
      </p:sp>
      <p:sp>
        <p:nvSpPr>
          <p:cNvPr id="4" name="Espace réservé de la date 3"/>
          <p:cNvSpPr>
            <a:spLocks noGrp="1"/>
          </p:cNvSpPr>
          <p:nvPr>
            <p:ph type="dt" sz="half" idx="10"/>
          </p:nvPr>
        </p:nvSpPr>
        <p:spPr>
          <a:xfrm>
            <a:off x="571828" y="6356351"/>
            <a:ext cx="2882572" cy="365125"/>
          </a:xfrm>
        </p:spPr>
        <p:txBody>
          <a:bodyPr/>
          <a:lstStyle/>
          <a:p>
            <a:fld id="{CCE3B87A-11AD-42B6-B851-8DD850EB46BC}" type="datetimeFigureOut">
              <a:rPr lang="fr-BE" smtClean="0"/>
              <a:t>03-07-25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a:xfrm>
            <a:off x="8737599" y="6356351"/>
            <a:ext cx="2882573" cy="365125"/>
          </a:xfrm>
        </p:spPr>
        <p:txBody>
          <a:bodyPr/>
          <a:lstStyle/>
          <a:p>
            <a:fld id="{9CF8445F-33C3-4B77-A046-2DEA1EA998B5}" type="slidenum">
              <a:rPr lang="fr-BE" smtClean="0"/>
              <a:t>‹#›</a:t>
            </a:fld>
            <a:endParaRPr lang="fr-BE"/>
          </a:p>
        </p:txBody>
      </p:sp>
      <p:sp>
        <p:nvSpPr>
          <p:cNvPr id="8" name="Espace réservé du contenu 2">
            <a:extLst>
              <a:ext uri="{FF2B5EF4-FFF2-40B4-BE49-F238E27FC236}">
                <a16:creationId xmlns:a16="http://schemas.microsoft.com/office/drawing/2014/main" id="{4B3CA443-DC0A-4DB5-BABF-C7D6369568CF}"/>
              </a:ext>
            </a:extLst>
          </p:cNvPr>
          <p:cNvSpPr>
            <a:spLocks noGrp="1"/>
          </p:cNvSpPr>
          <p:nvPr>
            <p:ph idx="1"/>
          </p:nvPr>
        </p:nvSpPr>
        <p:spPr>
          <a:xfrm>
            <a:off x="572400" y="1600201"/>
            <a:ext cx="10389600" cy="452596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9" name="Graphique 8">
            <a:extLst>
              <a:ext uri="{FF2B5EF4-FFF2-40B4-BE49-F238E27FC236}">
                <a16:creationId xmlns:a16="http://schemas.microsoft.com/office/drawing/2014/main" id="{5DDDDB33-DD70-4F0B-BEA6-3DE9948C6A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62738" y="435308"/>
            <a:ext cx="532205" cy="572400"/>
          </a:xfrm>
          <a:prstGeom prst="rect">
            <a:avLst/>
          </a:prstGeom>
        </p:spPr>
      </p:pic>
    </p:spTree>
    <p:extLst>
      <p:ext uri="{BB962C8B-B14F-4D97-AF65-F5344CB8AC3E}">
        <p14:creationId xmlns:p14="http://schemas.microsoft.com/office/powerpoint/2010/main" val="2858768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re et contenu_2.2">
    <p:spTree>
      <p:nvGrpSpPr>
        <p:cNvPr id="1" name=""/>
        <p:cNvGrpSpPr/>
        <p:nvPr/>
      </p:nvGrpSpPr>
      <p:grpSpPr>
        <a:xfrm>
          <a:off x="0" y="0"/>
          <a:ext cx="0" cy="0"/>
          <a:chOff x="0" y="0"/>
          <a:chExt cx="0" cy="0"/>
        </a:xfrm>
      </p:grpSpPr>
      <p:sp>
        <p:nvSpPr>
          <p:cNvPr id="11" name="Triangle rectangle 10">
            <a:extLst>
              <a:ext uri="{FF2B5EF4-FFF2-40B4-BE49-F238E27FC236}">
                <a16:creationId xmlns:a16="http://schemas.microsoft.com/office/drawing/2014/main" id="{03254CBB-1086-403B-B41D-67E9E1C3A603}"/>
              </a:ext>
            </a:extLst>
          </p:cNvPr>
          <p:cNvSpPr>
            <a:spLocks noChangeAspect="1"/>
          </p:cNvSpPr>
          <p:nvPr/>
        </p:nvSpPr>
        <p:spPr>
          <a:xfrm flipH="1" flipV="1">
            <a:off x="10201274" y="-1"/>
            <a:ext cx="1990722" cy="1144906"/>
          </a:xfrm>
          <a:prstGeom prst="rtTriangle">
            <a:avLst/>
          </a:prstGeom>
          <a:solidFill>
            <a:srgbClr val="F2EE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2" name="Titre 1"/>
          <p:cNvSpPr>
            <a:spLocks noGrp="1"/>
          </p:cNvSpPr>
          <p:nvPr>
            <p:ph type="title"/>
          </p:nvPr>
        </p:nvSpPr>
        <p:spPr>
          <a:xfrm>
            <a:off x="572400" y="367255"/>
            <a:ext cx="10389600" cy="806400"/>
          </a:xfrm>
        </p:spPr>
        <p:txBody>
          <a:bodyPr anchor="t"/>
          <a:lstStyle/>
          <a:p>
            <a:r>
              <a:rPr lang="fr-FR"/>
              <a:t>Modifiez le style du titre</a:t>
            </a:r>
            <a:endParaRPr lang="fr-FR" dirty="0"/>
          </a:p>
        </p:txBody>
      </p:sp>
      <p:sp>
        <p:nvSpPr>
          <p:cNvPr id="4" name="Espace réservé de la date 3"/>
          <p:cNvSpPr>
            <a:spLocks noGrp="1"/>
          </p:cNvSpPr>
          <p:nvPr>
            <p:ph type="dt" sz="half" idx="10"/>
          </p:nvPr>
        </p:nvSpPr>
        <p:spPr>
          <a:xfrm>
            <a:off x="571828" y="6356351"/>
            <a:ext cx="2882572" cy="365125"/>
          </a:xfrm>
        </p:spPr>
        <p:txBody>
          <a:bodyPr/>
          <a:lstStyle/>
          <a:p>
            <a:fld id="{CCE3B87A-11AD-42B6-B851-8DD850EB46BC}" type="datetimeFigureOut">
              <a:rPr lang="fr-BE" smtClean="0"/>
              <a:t>03-07-25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a:xfrm>
            <a:off x="8737599" y="6356351"/>
            <a:ext cx="2882573" cy="365125"/>
          </a:xfrm>
        </p:spPr>
        <p:txBody>
          <a:bodyPr/>
          <a:lstStyle/>
          <a:p>
            <a:fld id="{9CF8445F-33C3-4B77-A046-2DEA1EA998B5}" type="slidenum">
              <a:rPr lang="fr-BE" smtClean="0"/>
              <a:t>‹#›</a:t>
            </a:fld>
            <a:endParaRPr lang="fr-BE"/>
          </a:p>
        </p:txBody>
      </p:sp>
      <p:sp>
        <p:nvSpPr>
          <p:cNvPr id="8" name="Espace réservé du contenu 2">
            <a:extLst>
              <a:ext uri="{FF2B5EF4-FFF2-40B4-BE49-F238E27FC236}">
                <a16:creationId xmlns:a16="http://schemas.microsoft.com/office/drawing/2014/main" id="{4B3CA443-DC0A-4DB5-BABF-C7D6369568CF}"/>
              </a:ext>
            </a:extLst>
          </p:cNvPr>
          <p:cNvSpPr>
            <a:spLocks noGrp="1"/>
          </p:cNvSpPr>
          <p:nvPr>
            <p:ph idx="1"/>
          </p:nvPr>
        </p:nvSpPr>
        <p:spPr>
          <a:xfrm>
            <a:off x="572400" y="1600201"/>
            <a:ext cx="10389600" cy="452596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9" name="Graphique 8">
            <a:extLst>
              <a:ext uri="{FF2B5EF4-FFF2-40B4-BE49-F238E27FC236}">
                <a16:creationId xmlns:a16="http://schemas.microsoft.com/office/drawing/2014/main" id="{6419EF0B-C3E2-49B0-84D9-20E19BE854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62738" y="435308"/>
            <a:ext cx="532205" cy="572400"/>
          </a:xfrm>
          <a:prstGeom prst="rect">
            <a:avLst/>
          </a:prstGeom>
        </p:spPr>
      </p:pic>
    </p:spTree>
    <p:extLst>
      <p:ext uri="{BB962C8B-B14F-4D97-AF65-F5344CB8AC3E}">
        <p14:creationId xmlns:p14="http://schemas.microsoft.com/office/powerpoint/2010/main" val="19893825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72400" y="274638"/>
            <a:ext cx="10389600" cy="1143000"/>
          </a:xfrm>
          <a:prstGeom prst="rect">
            <a:avLst/>
          </a:prstGeom>
        </p:spPr>
        <p:txBody>
          <a:bodyPr vert="horz" lIns="91440" tIns="45720" rIns="91440" bIns="45720" rtlCol="0" anchor="ctr">
            <a:noAutofit/>
          </a:bodyPr>
          <a:lstStyle/>
          <a:p>
            <a:r>
              <a:rPr lang="fr-BE" noProof="0" dirty="0"/>
              <a:t>Cliquez et modifiez le titre</a:t>
            </a:r>
          </a:p>
        </p:txBody>
      </p:sp>
      <p:sp>
        <p:nvSpPr>
          <p:cNvPr id="3" name="Espace réservé du texte 2"/>
          <p:cNvSpPr>
            <a:spLocks noGrp="1"/>
          </p:cNvSpPr>
          <p:nvPr>
            <p:ph type="body" idx="1"/>
          </p:nvPr>
        </p:nvSpPr>
        <p:spPr>
          <a:xfrm>
            <a:off x="572400" y="1600201"/>
            <a:ext cx="10389600" cy="4525963"/>
          </a:xfrm>
          <a:prstGeom prst="rect">
            <a:avLst/>
          </a:prstGeom>
        </p:spPr>
        <p:txBody>
          <a:bodyPr vert="horz" lIns="91440" tIns="45720" rIns="91440" bIns="45720" rtlCol="0">
            <a:normAutofit/>
          </a:bodyPr>
          <a:lstStyle/>
          <a:p>
            <a:pPr lvl="0"/>
            <a:r>
              <a:rPr lang="fr-BE" noProof="0" dirty="0"/>
              <a:t>Cliquez pour modifier les styles du texte du masque</a:t>
            </a:r>
          </a:p>
          <a:p>
            <a:pPr lvl="1"/>
            <a:r>
              <a:rPr lang="fr-BE" noProof="0" dirty="0"/>
              <a:t>Deuxième niveau</a:t>
            </a:r>
          </a:p>
          <a:p>
            <a:pPr lvl="2"/>
            <a:r>
              <a:rPr lang="fr-BE" noProof="0" dirty="0"/>
              <a:t>Troisième niveau</a:t>
            </a:r>
          </a:p>
          <a:p>
            <a:pPr lvl="3"/>
            <a:r>
              <a:rPr lang="fr-BE" noProof="0" dirty="0"/>
              <a:t>Quatrième niveau</a:t>
            </a:r>
          </a:p>
          <a:p>
            <a:pPr lvl="4"/>
            <a:r>
              <a:rPr lang="fr-BE" noProof="0" dirty="0"/>
              <a:t>Cinquième niveau</a:t>
            </a:r>
          </a:p>
        </p:txBody>
      </p:sp>
      <p:sp>
        <p:nvSpPr>
          <p:cNvPr id="4" name="Espace réservé de la date 3"/>
          <p:cNvSpPr>
            <a:spLocks noGrp="1"/>
          </p:cNvSpPr>
          <p:nvPr>
            <p:ph type="dt" sz="half" idx="2"/>
          </p:nvPr>
        </p:nvSpPr>
        <p:spPr>
          <a:xfrm>
            <a:off x="572400" y="6356351"/>
            <a:ext cx="2882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E3B87A-11AD-42B6-B851-8DD850EB46BC}" type="datetimeFigureOut">
              <a:rPr lang="fr-BE" smtClean="0"/>
              <a:t>03-07-25</a:t>
            </a:fld>
            <a:endParaRPr lang="fr-BE"/>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8737600" y="6356351"/>
            <a:ext cx="288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8445F-33C3-4B77-A046-2DEA1EA998B5}" type="slidenum">
              <a:rPr lang="fr-BE" smtClean="0"/>
              <a:t>‹#›</a:t>
            </a:fld>
            <a:endParaRPr lang="fr-BE"/>
          </a:p>
        </p:txBody>
      </p:sp>
    </p:spTree>
    <p:extLst>
      <p:ext uri="{BB962C8B-B14F-4D97-AF65-F5344CB8AC3E}">
        <p14:creationId xmlns:p14="http://schemas.microsoft.com/office/powerpoint/2010/main" val="18074476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2" r:id="rId11"/>
    <p:sldLayoutId id="2147483673" r:id="rId12"/>
    <p:sldLayoutId id="2147483675" r:id="rId13"/>
    <p:sldLayoutId id="2147483676" r:id="rId14"/>
    <p:sldLayoutId id="2147483677" r:id="rId15"/>
    <p:sldLayoutId id="2147483678" r:id="rId16"/>
    <p:sldLayoutId id="2147483679" r:id="rId17"/>
    <p:sldLayoutId id="2147483680" r:id="rId18"/>
    <p:sldLayoutId id="2147483681" r:id="rId19"/>
    <p:sldLayoutId id="2147483683"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8" r:id="rId29"/>
    <p:sldLayoutId id="2147483693" r:id="rId30"/>
    <p:sldLayoutId id="2147483694" r:id="rId31"/>
    <p:sldLayoutId id="2147483695" r:id="rId32"/>
    <p:sldLayoutId id="2147483697" r:id="rId33"/>
  </p:sldLayoutIdLst>
  <p:txStyles>
    <p:titleStyle>
      <a:lvl1pPr algn="just" defTabSz="457200" rtl="0" eaLnBrk="1" latinLnBrk="0" hangingPunct="1">
        <a:spcBef>
          <a:spcPct val="0"/>
        </a:spcBef>
        <a:buNone/>
        <a:defRPr sz="3200" b="1" kern="1200">
          <a:solidFill>
            <a:schemeClr val="tx1"/>
          </a:solidFill>
          <a:latin typeface="+mj-lt"/>
          <a:ea typeface="+mj-ea"/>
          <a:cs typeface="+mj-cs"/>
        </a:defRPr>
      </a:lvl1pPr>
    </p:titleStyle>
    <p:bodyStyle>
      <a:lvl1pPr marL="444500" indent="-444500" algn="just" defTabSz="457200" rtl="0" eaLnBrk="1" latinLnBrk="0" hangingPunct="1">
        <a:lnSpc>
          <a:spcPct val="125000"/>
        </a:lnSpc>
        <a:spcBef>
          <a:spcPct val="20000"/>
        </a:spcBef>
        <a:buClr>
          <a:schemeClr val="accent1"/>
        </a:buClr>
        <a:buFont typeface="Wingdings 3" panose="05040102010807070707" pitchFamily="18" charset="2"/>
        <a:buChar char=""/>
        <a:defRPr sz="2400" kern="1200">
          <a:solidFill>
            <a:schemeClr val="tx1"/>
          </a:solidFill>
          <a:latin typeface="+mn-lt"/>
          <a:ea typeface="+mn-ea"/>
          <a:cs typeface="+mn-cs"/>
        </a:defRPr>
      </a:lvl1pPr>
      <a:lvl2pPr marL="742950" indent="-285750" algn="just" defTabSz="457200" rtl="0" eaLnBrk="1" latinLnBrk="0" hangingPunct="1">
        <a:lnSpc>
          <a:spcPct val="125000"/>
        </a:lnSpc>
        <a:spcBef>
          <a:spcPct val="20000"/>
        </a:spcBef>
        <a:buClr>
          <a:schemeClr val="accent1"/>
        </a:buClr>
        <a:buFont typeface="Calibri" panose="020F0502020204030204" pitchFamily="34" charset="0"/>
        <a:buChar char="›"/>
        <a:defRPr sz="2000" kern="1200">
          <a:solidFill>
            <a:schemeClr val="tx1"/>
          </a:solidFill>
          <a:latin typeface="+mn-lt"/>
          <a:ea typeface="+mn-ea"/>
          <a:cs typeface="+mn-cs"/>
        </a:defRPr>
      </a:lvl2pPr>
      <a:lvl3pPr marL="1143000" indent="-228600" algn="just" defTabSz="457200" rtl="0" eaLnBrk="1" latinLnBrk="0" hangingPunct="1">
        <a:lnSpc>
          <a:spcPct val="125000"/>
        </a:lnSpc>
        <a:spcBef>
          <a:spcPct val="200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just" defTabSz="457200" rtl="0" eaLnBrk="1" latinLnBrk="0" hangingPunct="1">
        <a:lnSpc>
          <a:spcPct val="125000"/>
        </a:lnSpc>
        <a:spcBef>
          <a:spcPct val="20000"/>
        </a:spcBef>
        <a:buClr>
          <a:schemeClr val="accent1"/>
        </a:buClr>
        <a:buFont typeface="Wingdings 3" panose="05040102010807070707" pitchFamily="18" charset="2"/>
        <a:buChar char="u"/>
        <a:defRPr sz="1600" kern="1200">
          <a:solidFill>
            <a:schemeClr val="tx1"/>
          </a:solidFill>
          <a:latin typeface="+mn-lt"/>
          <a:ea typeface="+mn-ea"/>
          <a:cs typeface="+mn-cs"/>
        </a:defRPr>
      </a:lvl4pPr>
      <a:lvl5pPr marL="2057400" indent="-228600" algn="just" defTabSz="457200" rtl="0" eaLnBrk="1" latinLnBrk="0" hangingPunct="1">
        <a:lnSpc>
          <a:spcPct val="125000"/>
        </a:lnSpc>
        <a:spcBef>
          <a:spcPct val="20000"/>
        </a:spcBef>
        <a:buClr>
          <a:schemeClr val="accent1"/>
        </a:buClr>
        <a:buFont typeface="Calibri" panose="020F0502020204030204" pitchFamily="34"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4ACA20-A6B0-4D28-AD3B-C4CA0BCECC57}"/>
              </a:ext>
            </a:extLst>
          </p:cNvPr>
          <p:cNvSpPr>
            <a:spLocks noGrp="1"/>
          </p:cNvSpPr>
          <p:nvPr>
            <p:ph type="title"/>
          </p:nvPr>
        </p:nvSpPr>
        <p:spPr/>
        <p:txBody>
          <a:bodyPr/>
          <a:lstStyle/>
          <a:p>
            <a:r>
              <a:rPr lang="fr-BE" dirty="0" err="1"/>
              <a:t>Testing</a:t>
            </a:r>
            <a:r>
              <a:rPr lang="fr-BE" dirty="0"/>
              <a:t> Independence </a:t>
            </a:r>
            <a:r>
              <a:rPr lang="fr-BE" dirty="0" err="1"/>
              <a:t>from</a:t>
            </a:r>
            <a:r>
              <a:rPr lang="fr-BE" dirty="0"/>
              <a:t> </a:t>
            </a:r>
            <a:r>
              <a:rPr lang="fr-BE" dirty="0" err="1"/>
              <a:t>Within</a:t>
            </a:r>
            <a:endParaRPr lang="fr-BE" dirty="0"/>
          </a:p>
        </p:txBody>
      </p:sp>
      <p:sp>
        <p:nvSpPr>
          <p:cNvPr id="3" name="Sous-titre 2">
            <a:extLst>
              <a:ext uri="{FF2B5EF4-FFF2-40B4-BE49-F238E27FC236}">
                <a16:creationId xmlns:a16="http://schemas.microsoft.com/office/drawing/2014/main" id="{751E682A-37A5-4C7A-98FF-F06966E6F98C}"/>
              </a:ext>
            </a:extLst>
          </p:cNvPr>
          <p:cNvSpPr>
            <a:spLocks noGrp="1"/>
          </p:cNvSpPr>
          <p:nvPr>
            <p:ph type="subTitle" idx="1"/>
          </p:nvPr>
        </p:nvSpPr>
        <p:spPr/>
        <p:txBody>
          <a:bodyPr/>
          <a:lstStyle/>
          <a:p>
            <a:pPr algn="l"/>
            <a:r>
              <a:rPr lang="en-US" sz="1800" i="1" dirty="0">
                <a:latin typeface="MyriadPro-It"/>
              </a:rPr>
              <a:t>T</a:t>
            </a:r>
            <a:r>
              <a:rPr lang="en-US" sz="1800" b="0" i="1" u="none" strike="noStrike" baseline="0" dirty="0">
                <a:latin typeface="MyriadPro-It"/>
              </a:rPr>
              <a:t>he perceptions of national</a:t>
            </a:r>
          </a:p>
          <a:p>
            <a:pPr algn="l"/>
            <a:r>
              <a:rPr lang="en-US" sz="1800" b="0" i="1" u="none" strike="noStrike" baseline="0" dirty="0">
                <a:latin typeface="MyriadPro-It"/>
              </a:rPr>
              <a:t>civil servants of independent administrative authorities regarding</a:t>
            </a:r>
          </a:p>
          <a:p>
            <a:pPr algn="l"/>
            <a:r>
              <a:rPr lang="en-US" sz="1800" b="0" i="1" u="none" strike="noStrike" baseline="0" dirty="0">
                <a:latin typeface="MyriadPro-It"/>
              </a:rPr>
              <a:t>their enforcement of EU law</a:t>
            </a:r>
            <a:endParaRPr lang="fr-BE" dirty="0"/>
          </a:p>
        </p:txBody>
      </p:sp>
    </p:spTree>
    <p:extLst>
      <p:ext uri="{BB962C8B-B14F-4D97-AF65-F5344CB8AC3E}">
        <p14:creationId xmlns:p14="http://schemas.microsoft.com/office/powerpoint/2010/main" val="599638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08DF4-A122-B42A-A996-77309B2501E7}"/>
              </a:ext>
            </a:extLst>
          </p:cNvPr>
          <p:cNvSpPr>
            <a:spLocks noGrp="1"/>
          </p:cNvSpPr>
          <p:nvPr>
            <p:ph type="title"/>
          </p:nvPr>
        </p:nvSpPr>
        <p:spPr/>
        <p:txBody>
          <a:bodyPr/>
          <a:lstStyle/>
          <a:p>
            <a:r>
              <a:rPr lang="en-US" dirty="0"/>
              <a:t>How do we test independence from within?</a:t>
            </a:r>
          </a:p>
        </p:txBody>
      </p:sp>
      <p:sp>
        <p:nvSpPr>
          <p:cNvPr id="3" name="Content Placeholder 2">
            <a:extLst>
              <a:ext uri="{FF2B5EF4-FFF2-40B4-BE49-F238E27FC236}">
                <a16:creationId xmlns:a16="http://schemas.microsoft.com/office/drawing/2014/main" id="{8346E0F8-3545-2FA8-04D7-C7FC077E35E8}"/>
              </a:ext>
            </a:extLst>
          </p:cNvPr>
          <p:cNvSpPr>
            <a:spLocks noGrp="1"/>
          </p:cNvSpPr>
          <p:nvPr>
            <p:ph idx="1"/>
          </p:nvPr>
        </p:nvSpPr>
        <p:spPr/>
        <p:txBody>
          <a:bodyPr/>
          <a:lstStyle/>
          <a:p>
            <a:r>
              <a:rPr lang="en-US" dirty="0"/>
              <a:t>Mixed-methods approach</a:t>
            </a:r>
          </a:p>
          <a:p>
            <a:r>
              <a:rPr lang="en-US" dirty="0"/>
              <a:t>Qualitative part: semi-structured interviews (ca. 50, 13 cited)</a:t>
            </a:r>
          </a:p>
          <a:p>
            <a:pPr lvl="1"/>
            <a:r>
              <a:rPr lang="en-US" dirty="0"/>
              <a:t>4 Member States: France, Portugal, Poland, Romania</a:t>
            </a:r>
          </a:p>
          <a:p>
            <a:pPr lvl="1"/>
            <a:r>
              <a:rPr lang="en-US" dirty="0"/>
              <a:t>Several policy sectors: utilities, competition, financial supervision</a:t>
            </a:r>
          </a:p>
          <a:p>
            <a:r>
              <a:rPr lang="en-US" dirty="0"/>
              <a:t>Quantitative part: survey</a:t>
            </a:r>
          </a:p>
        </p:txBody>
      </p:sp>
    </p:spTree>
    <p:extLst>
      <p:ext uri="{BB962C8B-B14F-4D97-AF65-F5344CB8AC3E}">
        <p14:creationId xmlns:p14="http://schemas.microsoft.com/office/powerpoint/2010/main" val="4137542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51330-82DA-7182-A231-152943014FEC}"/>
              </a:ext>
            </a:extLst>
          </p:cNvPr>
          <p:cNvSpPr>
            <a:spLocks noGrp="1"/>
          </p:cNvSpPr>
          <p:nvPr>
            <p:ph type="title"/>
          </p:nvPr>
        </p:nvSpPr>
        <p:spPr/>
        <p:txBody>
          <a:bodyPr/>
          <a:lstStyle/>
          <a:p>
            <a:r>
              <a:rPr lang="en-US" b="0" dirty="0"/>
              <a:t>Survey</a:t>
            </a:r>
          </a:p>
        </p:txBody>
      </p:sp>
      <p:sp>
        <p:nvSpPr>
          <p:cNvPr id="3" name="Content Placeholder 2">
            <a:extLst>
              <a:ext uri="{FF2B5EF4-FFF2-40B4-BE49-F238E27FC236}">
                <a16:creationId xmlns:a16="http://schemas.microsoft.com/office/drawing/2014/main" id="{7D682A99-CD28-C707-F240-74D267B11303}"/>
              </a:ext>
            </a:extLst>
          </p:cNvPr>
          <p:cNvSpPr>
            <a:spLocks noGrp="1"/>
          </p:cNvSpPr>
          <p:nvPr>
            <p:ph idx="1"/>
          </p:nvPr>
        </p:nvSpPr>
        <p:spPr/>
        <p:txBody>
          <a:bodyPr/>
          <a:lstStyle/>
          <a:p>
            <a:r>
              <a:rPr lang="en-US" dirty="0"/>
              <a:t>Survey sent out to 1709 civil servants from IPAs </a:t>
            </a:r>
          </a:p>
          <a:p>
            <a:r>
              <a:rPr lang="en-US" dirty="0"/>
              <a:t>All Member States: translation in 22 languages </a:t>
            </a:r>
          </a:p>
          <a:p>
            <a:r>
              <a:rPr lang="en-US" dirty="0"/>
              <a:t>6 sectors: Telecoms, Prudential financial supervision, rail, data protection, competition, energy</a:t>
            </a:r>
          </a:p>
          <a:p>
            <a:r>
              <a:rPr lang="en-US" dirty="0"/>
              <a:t>195 responses (11,4% response rate)</a:t>
            </a:r>
          </a:p>
        </p:txBody>
      </p:sp>
    </p:spTree>
    <p:extLst>
      <p:ext uri="{BB962C8B-B14F-4D97-AF65-F5344CB8AC3E}">
        <p14:creationId xmlns:p14="http://schemas.microsoft.com/office/powerpoint/2010/main" val="2979094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61663-5BEA-9A3A-E3CF-D72B43193819}"/>
              </a:ext>
            </a:extLst>
          </p:cNvPr>
          <p:cNvSpPr>
            <a:spLocks noGrp="1"/>
          </p:cNvSpPr>
          <p:nvPr>
            <p:ph type="title"/>
          </p:nvPr>
        </p:nvSpPr>
        <p:spPr/>
        <p:txBody>
          <a:bodyPr/>
          <a:lstStyle/>
          <a:p>
            <a:r>
              <a:rPr lang="en-US" dirty="0"/>
              <a:t>Expectations</a:t>
            </a:r>
          </a:p>
        </p:txBody>
      </p:sp>
      <p:sp>
        <p:nvSpPr>
          <p:cNvPr id="3" name="Content Placeholder 2">
            <a:extLst>
              <a:ext uri="{FF2B5EF4-FFF2-40B4-BE49-F238E27FC236}">
                <a16:creationId xmlns:a16="http://schemas.microsoft.com/office/drawing/2014/main" id="{49E68602-1FF7-10FA-F7C8-4B84A70DD9AA}"/>
              </a:ext>
            </a:extLst>
          </p:cNvPr>
          <p:cNvSpPr>
            <a:spLocks noGrp="1"/>
          </p:cNvSpPr>
          <p:nvPr>
            <p:ph idx="1"/>
          </p:nvPr>
        </p:nvSpPr>
        <p:spPr/>
        <p:txBody>
          <a:bodyPr/>
          <a:lstStyle/>
          <a:p>
            <a:r>
              <a:rPr lang="en-US" dirty="0"/>
              <a:t>Variations across Member States</a:t>
            </a:r>
          </a:p>
          <a:p>
            <a:pPr lvl="1"/>
            <a:r>
              <a:rPr lang="en-US" dirty="0"/>
              <a:t>Different administrative cultures vis-à-vis IPAs</a:t>
            </a:r>
          </a:p>
          <a:p>
            <a:r>
              <a:rPr lang="en-US" dirty="0"/>
              <a:t>Variations across policy areas</a:t>
            </a:r>
          </a:p>
          <a:p>
            <a:pPr lvl="1"/>
            <a:r>
              <a:rPr lang="en-US" dirty="0"/>
              <a:t>Different regulatory regimes, different institutional setups, different relationships vis-à-vis the executive and the </a:t>
            </a:r>
            <a:r>
              <a:rPr lang="en-US" dirty="0" err="1"/>
              <a:t>Commmission</a:t>
            </a:r>
            <a:r>
              <a:rPr lang="en-US" dirty="0"/>
              <a:t>, different implementation results</a:t>
            </a:r>
          </a:p>
        </p:txBody>
      </p:sp>
    </p:spTree>
    <p:extLst>
      <p:ext uri="{BB962C8B-B14F-4D97-AF65-F5344CB8AC3E}">
        <p14:creationId xmlns:p14="http://schemas.microsoft.com/office/powerpoint/2010/main" val="887865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142C8-D712-DCBF-55F1-93D966413B36}"/>
              </a:ext>
            </a:extLst>
          </p:cNvPr>
          <p:cNvSpPr>
            <a:spLocks noGrp="1"/>
          </p:cNvSpPr>
          <p:nvPr>
            <p:ph type="title"/>
          </p:nvPr>
        </p:nvSpPr>
        <p:spPr/>
        <p:txBody>
          <a:bodyPr/>
          <a:lstStyle/>
          <a:p>
            <a:r>
              <a:rPr lang="en-US" dirty="0"/>
              <a:t>Conflicting views</a:t>
            </a:r>
          </a:p>
        </p:txBody>
      </p:sp>
      <p:pic>
        <p:nvPicPr>
          <p:cNvPr id="5" name="Content Placeholder 4">
            <a:extLst>
              <a:ext uri="{FF2B5EF4-FFF2-40B4-BE49-F238E27FC236}">
                <a16:creationId xmlns:a16="http://schemas.microsoft.com/office/drawing/2014/main" id="{E1EABFB9-E663-F613-EC7A-4C1259959C12}"/>
              </a:ext>
            </a:extLst>
          </p:cNvPr>
          <p:cNvPicPr>
            <a:picLocks noGrp="1" noChangeAspect="1"/>
          </p:cNvPicPr>
          <p:nvPr>
            <p:ph idx="1"/>
          </p:nvPr>
        </p:nvPicPr>
        <p:blipFill>
          <a:blip r:embed="rId2"/>
          <a:stretch>
            <a:fillRect/>
          </a:stretch>
        </p:blipFill>
        <p:spPr>
          <a:xfrm>
            <a:off x="777673" y="1635190"/>
            <a:ext cx="4516240" cy="3587620"/>
          </a:xfrm>
        </p:spPr>
      </p:pic>
      <p:pic>
        <p:nvPicPr>
          <p:cNvPr id="7" name="Picture 6">
            <a:extLst>
              <a:ext uri="{FF2B5EF4-FFF2-40B4-BE49-F238E27FC236}">
                <a16:creationId xmlns:a16="http://schemas.microsoft.com/office/drawing/2014/main" id="{0702474A-1353-36D3-AC00-EC9011E3CA84}"/>
              </a:ext>
            </a:extLst>
          </p:cNvPr>
          <p:cNvPicPr>
            <a:picLocks noChangeAspect="1"/>
          </p:cNvPicPr>
          <p:nvPr/>
        </p:nvPicPr>
        <p:blipFill>
          <a:blip r:embed="rId3"/>
          <a:stretch>
            <a:fillRect/>
          </a:stretch>
        </p:blipFill>
        <p:spPr>
          <a:xfrm>
            <a:off x="6096000" y="1575492"/>
            <a:ext cx="5172436" cy="3707016"/>
          </a:xfrm>
          <a:prstGeom prst="rect">
            <a:avLst/>
          </a:prstGeom>
        </p:spPr>
      </p:pic>
    </p:spTree>
    <p:extLst>
      <p:ext uri="{BB962C8B-B14F-4D97-AF65-F5344CB8AC3E}">
        <p14:creationId xmlns:p14="http://schemas.microsoft.com/office/powerpoint/2010/main" val="1022256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1E998-694B-DDBA-FF87-8CB5F6A40B98}"/>
              </a:ext>
            </a:extLst>
          </p:cNvPr>
          <p:cNvSpPr>
            <a:spLocks noGrp="1"/>
          </p:cNvSpPr>
          <p:nvPr>
            <p:ph type="title"/>
          </p:nvPr>
        </p:nvSpPr>
        <p:spPr/>
        <p:txBody>
          <a:bodyPr/>
          <a:lstStyle/>
          <a:p>
            <a:r>
              <a:rPr lang="en-US" dirty="0"/>
              <a:t>Main results</a:t>
            </a:r>
          </a:p>
        </p:txBody>
      </p:sp>
      <p:sp>
        <p:nvSpPr>
          <p:cNvPr id="3" name="Content Placeholder 2">
            <a:extLst>
              <a:ext uri="{FF2B5EF4-FFF2-40B4-BE49-F238E27FC236}">
                <a16:creationId xmlns:a16="http://schemas.microsoft.com/office/drawing/2014/main" id="{6D58C917-E572-3687-74E0-5267998AC1B7}"/>
              </a:ext>
            </a:extLst>
          </p:cNvPr>
          <p:cNvSpPr>
            <a:spLocks noGrp="1"/>
          </p:cNvSpPr>
          <p:nvPr>
            <p:ph idx="1"/>
          </p:nvPr>
        </p:nvSpPr>
        <p:spPr/>
        <p:txBody>
          <a:bodyPr/>
          <a:lstStyle/>
          <a:p>
            <a:r>
              <a:rPr lang="en-US" dirty="0"/>
              <a:t>Feeling of sufficient independence widely shared among respondents</a:t>
            </a:r>
          </a:p>
          <a:p>
            <a:pPr lvl="1"/>
            <a:r>
              <a:rPr lang="en-US" dirty="0"/>
              <a:t>Isolated contestation in some states (</a:t>
            </a:r>
            <a:r>
              <a:rPr lang="en-US" dirty="0" err="1"/>
              <a:t>RoL</a:t>
            </a:r>
            <a:r>
              <a:rPr lang="en-US" dirty="0"/>
              <a:t>)</a:t>
            </a:r>
          </a:p>
          <a:p>
            <a:r>
              <a:rPr lang="en-US" dirty="0"/>
              <a:t>Independence does not mean insulation </a:t>
            </a:r>
          </a:p>
          <a:p>
            <a:r>
              <a:rPr lang="en-US" dirty="0"/>
              <a:t>No significant </a:t>
            </a:r>
          </a:p>
          <a:p>
            <a:r>
              <a:rPr lang="en-US" dirty="0"/>
              <a:t>Clear pro-EU stance</a:t>
            </a:r>
          </a:p>
          <a:p>
            <a:r>
              <a:rPr lang="en-US" dirty="0"/>
              <a:t>Main point of contention: finances</a:t>
            </a:r>
          </a:p>
        </p:txBody>
      </p:sp>
    </p:spTree>
    <p:extLst>
      <p:ext uri="{BB962C8B-B14F-4D97-AF65-F5344CB8AC3E}">
        <p14:creationId xmlns:p14="http://schemas.microsoft.com/office/powerpoint/2010/main" val="1779204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1BEEE8-2B3D-BDBA-F156-96D68DAF81D9}"/>
              </a:ext>
            </a:extLst>
          </p:cNvPr>
          <p:cNvPicPr>
            <a:picLocks noChangeAspect="1"/>
          </p:cNvPicPr>
          <p:nvPr/>
        </p:nvPicPr>
        <p:blipFill>
          <a:blip r:embed="rId2"/>
          <a:stretch>
            <a:fillRect/>
          </a:stretch>
        </p:blipFill>
        <p:spPr>
          <a:xfrm>
            <a:off x="950155" y="1558212"/>
            <a:ext cx="10676666" cy="3881535"/>
          </a:xfrm>
          <a:prstGeom prst="rect">
            <a:avLst/>
          </a:prstGeom>
        </p:spPr>
      </p:pic>
    </p:spTree>
    <p:extLst>
      <p:ext uri="{BB962C8B-B14F-4D97-AF65-F5344CB8AC3E}">
        <p14:creationId xmlns:p14="http://schemas.microsoft.com/office/powerpoint/2010/main" val="1721885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8937F-BFF8-9EF0-C371-B57065792FED}"/>
              </a:ext>
            </a:extLst>
          </p:cNvPr>
          <p:cNvPicPr>
            <a:picLocks noChangeAspect="1"/>
          </p:cNvPicPr>
          <p:nvPr/>
        </p:nvPicPr>
        <p:blipFill>
          <a:blip r:embed="rId2"/>
          <a:stretch>
            <a:fillRect/>
          </a:stretch>
        </p:blipFill>
        <p:spPr>
          <a:xfrm>
            <a:off x="1912257" y="1935350"/>
            <a:ext cx="8367485" cy="2987299"/>
          </a:xfrm>
          <a:prstGeom prst="rect">
            <a:avLst/>
          </a:prstGeom>
        </p:spPr>
      </p:pic>
    </p:spTree>
    <p:extLst>
      <p:ext uri="{BB962C8B-B14F-4D97-AF65-F5344CB8AC3E}">
        <p14:creationId xmlns:p14="http://schemas.microsoft.com/office/powerpoint/2010/main" val="1712294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5DAE1-6AE5-4175-6198-F95603FCFA99}"/>
              </a:ext>
            </a:extLst>
          </p:cNvPr>
          <p:cNvSpPr>
            <a:spLocks noGrp="1"/>
          </p:cNvSpPr>
          <p:nvPr>
            <p:ph type="title"/>
          </p:nvPr>
        </p:nvSpPr>
        <p:spPr/>
        <p:txBody>
          <a:bodyPr/>
          <a:lstStyle/>
          <a:p>
            <a:r>
              <a:rPr lang="en-US" dirty="0"/>
              <a:t>Strong independence, but not always complete</a:t>
            </a:r>
          </a:p>
        </p:txBody>
      </p:sp>
      <p:sp>
        <p:nvSpPr>
          <p:cNvPr id="3" name="Content Placeholder 2">
            <a:extLst>
              <a:ext uri="{FF2B5EF4-FFF2-40B4-BE49-F238E27FC236}">
                <a16:creationId xmlns:a16="http://schemas.microsoft.com/office/drawing/2014/main" id="{54AE4C11-7E9B-2060-0AC6-CB88306E4359}"/>
              </a:ext>
            </a:extLst>
          </p:cNvPr>
          <p:cNvSpPr>
            <a:spLocks noGrp="1"/>
          </p:cNvSpPr>
          <p:nvPr>
            <p:ph idx="1"/>
          </p:nvPr>
        </p:nvSpPr>
        <p:spPr/>
        <p:txBody>
          <a:bodyPr/>
          <a:lstStyle/>
          <a:p>
            <a:r>
              <a:rPr lang="en-US" dirty="0"/>
              <a:t>“The Hungarian political system does not allow for complete independence in reality. We are independent in some matters that are not important for politics, but there are actors against whom we do not initiate cases, do not carry out pro-competitive activities, while in other cases we act "toughly", even if this is less justified. So there is a “double standard.” (</a:t>
            </a:r>
            <a:r>
              <a:rPr lang="en-US" i="1" dirty="0"/>
              <a:t>Comment from Hungarian official</a:t>
            </a:r>
            <a:r>
              <a:rPr lang="en-US" dirty="0"/>
              <a:t>)</a:t>
            </a:r>
          </a:p>
        </p:txBody>
      </p:sp>
    </p:spTree>
    <p:extLst>
      <p:ext uri="{BB962C8B-B14F-4D97-AF65-F5344CB8AC3E}">
        <p14:creationId xmlns:p14="http://schemas.microsoft.com/office/powerpoint/2010/main" val="348200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9A2050-C821-9CE1-38A1-1F2EAE0393AD}"/>
              </a:ext>
            </a:extLst>
          </p:cNvPr>
          <p:cNvPicPr>
            <a:picLocks noChangeAspect="1"/>
          </p:cNvPicPr>
          <p:nvPr/>
        </p:nvPicPr>
        <p:blipFill>
          <a:blip r:embed="rId2"/>
          <a:stretch>
            <a:fillRect/>
          </a:stretch>
        </p:blipFill>
        <p:spPr>
          <a:xfrm>
            <a:off x="319541" y="1138335"/>
            <a:ext cx="11670565" cy="4627983"/>
          </a:xfrm>
          <a:prstGeom prst="rect">
            <a:avLst/>
          </a:prstGeom>
        </p:spPr>
      </p:pic>
    </p:spTree>
    <p:extLst>
      <p:ext uri="{BB962C8B-B14F-4D97-AF65-F5344CB8AC3E}">
        <p14:creationId xmlns:p14="http://schemas.microsoft.com/office/powerpoint/2010/main" val="2988830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17DA2-B04A-713B-9E35-BA5939EE778A}"/>
              </a:ext>
            </a:extLst>
          </p:cNvPr>
          <p:cNvSpPr>
            <a:spLocks noGrp="1"/>
          </p:cNvSpPr>
          <p:nvPr>
            <p:ph type="title"/>
          </p:nvPr>
        </p:nvSpPr>
        <p:spPr/>
        <p:txBody>
          <a:bodyPr/>
          <a:lstStyle/>
          <a:p>
            <a:r>
              <a:rPr lang="en-US" dirty="0"/>
              <a:t>Cooperation</a:t>
            </a:r>
          </a:p>
        </p:txBody>
      </p:sp>
      <p:sp>
        <p:nvSpPr>
          <p:cNvPr id="3" name="Content Placeholder 2">
            <a:extLst>
              <a:ext uri="{FF2B5EF4-FFF2-40B4-BE49-F238E27FC236}">
                <a16:creationId xmlns:a16="http://schemas.microsoft.com/office/drawing/2014/main" id="{A17ADF09-35BB-2F35-2C28-B881F116D148}"/>
              </a:ext>
            </a:extLst>
          </p:cNvPr>
          <p:cNvSpPr>
            <a:spLocks noGrp="1"/>
          </p:cNvSpPr>
          <p:nvPr>
            <p:ph idx="1"/>
          </p:nvPr>
        </p:nvSpPr>
        <p:spPr/>
        <p:txBody>
          <a:bodyPr/>
          <a:lstStyle/>
          <a:p>
            <a:r>
              <a:rPr lang="en-US" dirty="0"/>
              <a:t>“</a:t>
            </a:r>
            <a:r>
              <a:rPr lang="en-US" b="0" i="0" dirty="0">
                <a:solidFill>
                  <a:srgbClr val="212121"/>
                </a:solidFill>
                <a:effectLst/>
                <a:latin typeface="Segoe UI" panose="020B0502040204020203" pitchFamily="34" charset="0"/>
              </a:rPr>
              <a:t>This is critical to our work, and in many cases the EU framework provides for such cooperation through institutional EU bodies (e.g. BEREC in the case of electronic communications, ERGP in the case of postal, the Board of Digital Service Coordinators in the case of the DSA)”</a:t>
            </a:r>
          </a:p>
          <a:p>
            <a:r>
              <a:rPr lang="en-US" dirty="0">
                <a:solidFill>
                  <a:srgbClr val="212121"/>
                </a:solidFill>
                <a:latin typeface="Segoe UI" panose="020B0502040204020203" pitchFamily="34" charset="0"/>
              </a:rPr>
              <a:t>“</a:t>
            </a:r>
            <a:r>
              <a:rPr lang="fr-FR" b="0" i="0" dirty="0">
                <a:solidFill>
                  <a:srgbClr val="212121"/>
                </a:solidFill>
                <a:effectLst/>
                <a:latin typeface="Segoe UI" panose="020B0502040204020203" pitchFamily="34" charset="0"/>
              </a:rPr>
              <a:t>Very </a:t>
            </a:r>
            <a:r>
              <a:rPr lang="fr-FR" b="0" i="0" dirty="0" err="1">
                <a:solidFill>
                  <a:srgbClr val="212121"/>
                </a:solidFill>
                <a:effectLst/>
                <a:latin typeface="Segoe UI" panose="020B0502040204020203" pitchFamily="34" charset="0"/>
              </a:rPr>
              <a:t>frequent</a:t>
            </a:r>
            <a:r>
              <a:rPr lang="fr-FR" b="0" i="0" dirty="0">
                <a:solidFill>
                  <a:srgbClr val="212121"/>
                </a:solidFill>
                <a:effectLst/>
                <a:latin typeface="Segoe UI" panose="020B0502040204020203" pitchFamily="34" charset="0"/>
              </a:rPr>
              <a:t> and relevant</a:t>
            </a:r>
            <a:r>
              <a:rPr lang="en-US" b="0" i="0" dirty="0">
                <a:solidFill>
                  <a:srgbClr val="212121"/>
                </a:solidFill>
                <a:effectLst/>
                <a:latin typeface="Segoe UI" panose="020B0502040204020203" pitchFamily="34" charset="0"/>
              </a:rPr>
              <a:t>”</a:t>
            </a:r>
            <a:endParaRPr lang="en-US" dirty="0"/>
          </a:p>
        </p:txBody>
      </p:sp>
    </p:spTree>
    <p:extLst>
      <p:ext uri="{BB962C8B-B14F-4D97-AF65-F5344CB8AC3E}">
        <p14:creationId xmlns:p14="http://schemas.microsoft.com/office/powerpoint/2010/main" val="583141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A884B-9BBA-C346-3B2F-6C8D3F52CFE3}"/>
              </a:ext>
            </a:extLst>
          </p:cNvPr>
          <p:cNvSpPr>
            <a:spLocks noGrp="1"/>
          </p:cNvSpPr>
          <p:nvPr>
            <p:ph type="title"/>
          </p:nvPr>
        </p:nvSpPr>
        <p:spPr/>
        <p:txBody>
          <a:bodyPr/>
          <a:lstStyle/>
          <a:p>
            <a:r>
              <a:rPr lang="en-US" dirty="0"/>
              <a:t>The focus : EU-generated national Independent Public Authorities</a:t>
            </a:r>
          </a:p>
        </p:txBody>
      </p:sp>
      <p:sp>
        <p:nvSpPr>
          <p:cNvPr id="3" name="Content Placeholder 2">
            <a:extLst>
              <a:ext uri="{FF2B5EF4-FFF2-40B4-BE49-F238E27FC236}">
                <a16:creationId xmlns:a16="http://schemas.microsoft.com/office/drawing/2014/main" id="{614DD51A-04E5-BD85-0C9D-02D184F61532}"/>
              </a:ext>
            </a:extLst>
          </p:cNvPr>
          <p:cNvSpPr>
            <a:spLocks noGrp="1"/>
          </p:cNvSpPr>
          <p:nvPr>
            <p:ph idx="1"/>
          </p:nvPr>
        </p:nvSpPr>
        <p:spPr/>
        <p:txBody>
          <a:bodyPr/>
          <a:lstStyle/>
          <a:p>
            <a:r>
              <a:rPr lang="en-US" dirty="0"/>
              <a:t>EU secondary law increasingly includes procedural and institutional obligations</a:t>
            </a:r>
          </a:p>
          <a:p>
            <a:pPr lvl="1"/>
            <a:r>
              <a:rPr lang="en-US" dirty="0"/>
              <a:t>No longer only substantial harmonization</a:t>
            </a:r>
          </a:p>
          <a:p>
            <a:r>
              <a:rPr lang="en-US" dirty="0"/>
              <a:t>Rise of independent public authorities (IPAs) under EU law at national level</a:t>
            </a:r>
          </a:p>
        </p:txBody>
      </p:sp>
    </p:spTree>
    <p:extLst>
      <p:ext uri="{BB962C8B-B14F-4D97-AF65-F5344CB8AC3E}">
        <p14:creationId xmlns:p14="http://schemas.microsoft.com/office/powerpoint/2010/main" val="26676804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5F4D3E-429F-B41E-0C2F-C06FF65D9FC9}"/>
              </a:ext>
            </a:extLst>
          </p:cNvPr>
          <p:cNvPicPr>
            <a:picLocks noChangeAspect="1"/>
          </p:cNvPicPr>
          <p:nvPr/>
        </p:nvPicPr>
        <p:blipFill>
          <a:blip r:embed="rId2"/>
          <a:stretch>
            <a:fillRect/>
          </a:stretch>
        </p:blipFill>
        <p:spPr>
          <a:xfrm>
            <a:off x="698391" y="1268963"/>
            <a:ext cx="11261534" cy="4506685"/>
          </a:xfrm>
          <a:prstGeom prst="rect">
            <a:avLst/>
          </a:prstGeom>
        </p:spPr>
      </p:pic>
    </p:spTree>
    <p:extLst>
      <p:ext uri="{BB962C8B-B14F-4D97-AF65-F5344CB8AC3E}">
        <p14:creationId xmlns:p14="http://schemas.microsoft.com/office/powerpoint/2010/main" val="3306513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31EBA3-346C-9E22-2A56-E8EC8D723A23}"/>
              </a:ext>
            </a:extLst>
          </p:cNvPr>
          <p:cNvPicPr>
            <a:picLocks noChangeAspect="1"/>
          </p:cNvPicPr>
          <p:nvPr/>
        </p:nvPicPr>
        <p:blipFill>
          <a:blip r:embed="rId2"/>
          <a:stretch>
            <a:fillRect/>
          </a:stretch>
        </p:blipFill>
        <p:spPr>
          <a:xfrm>
            <a:off x="628756" y="1343608"/>
            <a:ext cx="11301417" cy="4310743"/>
          </a:xfrm>
          <a:prstGeom prst="rect">
            <a:avLst/>
          </a:prstGeom>
        </p:spPr>
      </p:pic>
    </p:spTree>
    <p:extLst>
      <p:ext uri="{BB962C8B-B14F-4D97-AF65-F5344CB8AC3E}">
        <p14:creationId xmlns:p14="http://schemas.microsoft.com/office/powerpoint/2010/main" val="3409230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4A3394-3C92-894A-8EE5-7AC3158500F9}"/>
              </a:ext>
            </a:extLst>
          </p:cNvPr>
          <p:cNvPicPr>
            <a:picLocks noChangeAspect="1"/>
          </p:cNvPicPr>
          <p:nvPr/>
        </p:nvPicPr>
        <p:blipFill>
          <a:blip r:embed="rId2"/>
          <a:stretch>
            <a:fillRect/>
          </a:stretch>
        </p:blipFill>
        <p:spPr>
          <a:xfrm>
            <a:off x="498777" y="1352940"/>
            <a:ext cx="11118980" cy="4124130"/>
          </a:xfrm>
          <a:prstGeom prst="rect">
            <a:avLst/>
          </a:prstGeom>
        </p:spPr>
      </p:pic>
    </p:spTree>
    <p:extLst>
      <p:ext uri="{BB962C8B-B14F-4D97-AF65-F5344CB8AC3E}">
        <p14:creationId xmlns:p14="http://schemas.microsoft.com/office/powerpoint/2010/main" val="3445853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C64011-6C60-2223-660E-2307AE2DFD3E}"/>
              </a:ext>
            </a:extLst>
          </p:cNvPr>
          <p:cNvPicPr>
            <a:picLocks noChangeAspect="1"/>
          </p:cNvPicPr>
          <p:nvPr/>
        </p:nvPicPr>
        <p:blipFill>
          <a:blip r:embed="rId2"/>
          <a:stretch>
            <a:fillRect/>
          </a:stretch>
        </p:blipFill>
        <p:spPr>
          <a:xfrm>
            <a:off x="257005" y="1259632"/>
            <a:ext cx="11778448" cy="4376057"/>
          </a:xfrm>
          <a:prstGeom prst="rect">
            <a:avLst/>
          </a:prstGeom>
        </p:spPr>
      </p:pic>
    </p:spTree>
    <p:extLst>
      <p:ext uri="{BB962C8B-B14F-4D97-AF65-F5344CB8AC3E}">
        <p14:creationId xmlns:p14="http://schemas.microsoft.com/office/powerpoint/2010/main" val="3498645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A7506-1437-A1C6-2A5F-B1C94733AB8B}"/>
              </a:ext>
            </a:extLst>
          </p:cNvPr>
          <p:cNvSpPr>
            <a:spLocks noGrp="1"/>
          </p:cNvSpPr>
          <p:nvPr>
            <p:ph type="title"/>
          </p:nvPr>
        </p:nvSpPr>
        <p:spPr/>
        <p:txBody>
          <a:bodyPr/>
          <a:lstStyle/>
          <a:p>
            <a:r>
              <a:rPr lang="en-US" dirty="0"/>
              <a:t>Takeaways</a:t>
            </a:r>
          </a:p>
        </p:txBody>
      </p:sp>
      <p:sp>
        <p:nvSpPr>
          <p:cNvPr id="3" name="Content Placeholder 2">
            <a:extLst>
              <a:ext uri="{FF2B5EF4-FFF2-40B4-BE49-F238E27FC236}">
                <a16:creationId xmlns:a16="http://schemas.microsoft.com/office/drawing/2014/main" id="{FF9D8537-C005-2EAE-D15A-AC8CD21F0A4D}"/>
              </a:ext>
            </a:extLst>
          </p:cNvPr>
          <p:cNvSpPr>
            <a:spLocks noGrp="1"/>
          </p:cNvSpPr>
          <p:nvPr>
            <p:ph idx="1"/>
          </p:nvPr>
        </p:nvSpPr>
        <p:spPr/>
        <p:txBody>
          <a:bodyPr/>
          <a:lstStyle/>
          <a:p>
            <a:r>
              <a:rPr lang="en-US" dirty="0"/>
              <a:t>Staff of IPAs mostly perceive that their institution is independent</a:t>
            </a:r>
          </a:p>
          <a:p>
            <a:r>
              <a:rPr lang="en-US" dirty="0"/>
              <a:t>Cooperation with other bodies (national/EU) is key</a:t>
            </a:r>
          </a:p>
          <a:p>
            <a:r>
              <a:rPr lang="en-US" dirty="0"/>
              <a:t>Concerns on logistics, not on substance</a:t>
            </a:r>
          </a:p>
        </p:txBody>
      </p:sp>
    </p:spTree>
    <p:extLst>
      <p:ext uri="{BB962C8B-B14F-4D97-AF65-F5344CB8AC3E}">
        <p14:creationId xmlns:p14="http://schemas.microsoft.com/office/powerpoint/2010/main" val="2696156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95DAF-62C9-7D85-8375-0BD7803D3507}"/>
              </a:ext>
            </a:extLst>
          </p:cNvPr>
          <p:cNvSpPr>
            <a:spLocks noGrp="1"/>
          </p:cNvSpPr>
          <p:nvPr>
            <p:ph type="title"/>
          </p:nvPr>
        </p:nvSpPr>
        <p:spPr/>
        <p:txBody>
          <a:bodyPr/>
          <a:lstStyle/>
          <a:p>
            <a:r>
              <a:rPr lang="en-US" dirty="0"/>
              <a:t>Main points: changes of national constitutionalism without formal constitutional change</a:t>
            </a:r>
          </a:p>
        </p:txBody>
      </p:sp>
      <p:sp>
        <p:nvSpPr>
          <p:cNvPr id="3" name="Content Placeholder 2">
            <a:extLst>
              <a:ext uri="{FF2B5EF4-FFF2-40B4-BE49-F238E27FC236}">
                <a16:creationId xmlns:a16="http://schemas.microsoft.com/office/drawing/2014/main" id="{802AB5CD-269D-8389-68EB-8F451E6DF7FE}"/>
              </a:ext>
            </a:extLst>
          </p:cNvPr>
          <p:cNvSpPr>
            <a:spLocks noGrp="1"/>
          </p:cNvSpPr>
          <p:nvPr>
            <p:ph idx="1"/>
          </p:nvPr>
        </p:nvSpPr>
        <p:spPr/>
        <p:txBody>
          <a:bodyPr/>
          <a:lstStyle/>
          <a:p>
            <a:r>
              <a:rPr lang="en-US" dirty="0"/>
              <a:t>National administrative setups and processes changed by EU law</a:t>
            </a:r>
          </a:p>
          <a:p>
            <a:r>
              <a:rPr lang="en-US" dirty="0"/>
              <a:t>Rise of IPAs with monitoring, enforcing and sanctioning power, with little oversight from other branches of government</a:t>
            </a:r>
          </a:p>
          <a:p>
            <a:r>
              <a:rPr lang="en-US" dirty="0"/>
              <a:t>Impossibility to change the status of IPAs via formal constitutional amendments</a:t>
            </a:r>
          </a:p>
          <a:p>
            <a:r>
              <a:rPr lang="en-US" dirty="0"/>
              <a:t>Democratic concerns ? Independence, accountability …</a:t>
            </a:r>
          </a:p>
          <a:p>
            <a:r>
              <a:rPr lang="en-US" dirty="0"/>
              <a:t>Illustrations: railways, electricity, prudential supervision</a:t>
            </a:r>
          </a:p>
        </p:txBody>
      </p:sp>
    </p:spTree>
    <p:extLst>
      <p:ext uri="{BB962C8B-B14F-4D97-AF65-F5344CB8AC3E}">
        <p14:creationId xmlns:p14="http://schemas.microsoft.com/office/powerpoint/2010/main" val="1024320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DDB2-BB7E-0D6E-BE72-ECAB4041EF46}"/>
              </a:ext>
            </a:extLst>
          </p:cNvPr>
          <p:cNvSpPr>
            <a:spLocks noGrp="1"/>
          </p:cNvSpPr>
          <p:nvPr>
            <p:ph type="title"/>
          </p:nvPr>
        </p:nvSpPr>
        <p:spPr/>
        <p:txBody>
          <a:bodyPr>
            <a:normAutofit/>
          </a:bodyPr>
          <a:lstStyle/>
          <a:p>
            <a:pPr algn="ctr"/>
            <a:r>
              <a:rPr lang="en-US" dirty="0"/>
              <a:t>In the GDPR: Art. 52 “Independence”</a:t>
            </a:r>
          </a:p>
        </p:txBody>
      </p:sp>
      <p:sp>
        <p:nvSpPr>
          <p:cNvPr id="3" name="Content Placeholder 2">
            <a:extLst>
              <a:ext uri="{FF2B5EF4-FFF2-40B4-BE49-F238E27FC236}">
                <a16:creationId xmlns:a16="http://schemas.microsoft.com/office/drawing/2014/main" id="{70FD6A9B-B3DF-03DD-49DC-0D6E2196DBDB}"/>
              </a:ext>
            </a:extLst>
          </p:cNvPr>
          <p:cNvSpPr>
            <a:spLocks noGrp="1"/>
          </p:cNvSpPr>
          <p:nvPr>
            <p:ph idx="1"/>
          </p:nvPr>
        </p:nvSpPr>
        <p:spPr/>
        <p:txBody>
          <a:bodyPr>
            <a:noAutofit/>
          </a:bodyPr>
          <a:lstStyle/>
          <a:p>
            <a:r>
              <a:rPr lang="en-US" sz="1600" dirty="0"/>
              <a:t>“Each supervisory authority shall act with </a:t>
            </a:r>
            <a:r>
              <a:rPr lang="en-US" sz="1600" b="1" dirty="0"/>
              <a:t>complete independence</a:t>
            </a:r>
            <a:r>
              <a:rPr lang="en-US" sz="1600" dirty="0"/>
              <a:t> in performing its tasks and exercising its powers in accordance with this Regulation.</a:t>
            </a:r>
          </a:p>
          <a:p>
            <a:r>
              <a:rPr lang="en-US" sz="1600" dirty="0"/>
              <a:t>The member or members of each supervisory authority shall, in the performance of their tasks and exercise of their powers in accordance with this Regulation, remain </a:t>
            </a:r>
            <a:r>
              <a:rPr lang="en-US" sz="1600" b="1" dirty="0"/>
              <a:t>free from external influence</a:t>
            </a:r>
            <a:r>
              <a:rPr lang="en-US" sz="1600" dirty="0"/>
              <a:t>, whether direct or indirect, and shall neither seek nor take instructions from anybody.</a:t>
            </a:r>
          </a:p>
          <a:p>
            <a:r>
              <a:rPr lang="en-US" sz="1600" dirty="0"/>
              <a:t>Member or members of each supervisory authority shall refrain from any action incompatible with their duties and shall not, during their term of office, engage in any incompatible occupation, whether gainful or not.</a:t>
            </a:r>
          </a:p>
          <a:p>
            <a:r>
              <a:rPr lang="en-US" sz="1600" dirty="0"/>
              <a:t>Each Member State shall ensure that </a:t>
            </a:r>
            <a:r>
              <a:rPr lang="en-US" sz="1600" b="1" dirty="0"/>
              <a:t>each supervisory authority is provided with the human, technical and financial resources, premises and infrastructure necessary for the effective performance of its tasks and exercise of its powers</a:t>
            </a:r>
            <a:r>
              <a:rPr lang="en-US" sz="1600" dirty="0"/>
              <a:t>, including those to be carried out in the context of mutual assistance, cooperation and participation in the Board.</a:t>
            </a:r>
          </a:p>
          <a:p>
            <a:r>
              <a:rPr lang="en-US" sz="1600" dirty="0"/>
              <a:t>Each Member State shall ensure that </a:t>
            </a:r>
            <a:r>
              <a:rPr lang="en-US" sz="1600" b="1" dirty="0"/>
              <a:t>each supervisory authority chooses and has its own staff </a:t>
            </a:r>
            <a:r>
              <a:rPr lang="en-US" sz="1600" dirty="0"/>
              <a:t>which shall be subject to the exclusive direction of the member or members of the supervisory authority concerned.</a:t>
            </a:r>
          </a:p>
          <a:p>
            <a:r>
              <a:rPr lang="en-US" sz="1600" dirty="0"/>
              <a:t>Each Member State shall ensure that </a:t>
            </a:r>
            <a:r>
              <a:rPr lang="en-US" sz="1600" b="1" dirty="0"/>
              <a:t>each supervisory authority is subject to financial control which does not affect its independence and that it has separate, public annual budgets</a:t>
            </a:r>
            <a:r>
              <a:rPr lang="en-US" sz="1600" dirty="0"/>
              <a:t>, which may be part of the overall state or national budget.”</a:t>
            </a:r>
          </a:p>
        </p:txBody>
      </p:sp>
    </p:spTree>
    <p:extLst>
      <p:ext uri="{BB962C8B-B14F-4D97-AF65-F5344CB8AC3E}">
        <p14:creationId xmlns:p14="http://schemas.microsoft.com/office/powerpoint/2010/main" val="1150481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61D25-DBC9-CC22-73C8-0ACA1F7FECC9}"/>
              </a:ext>
            </a:extLst>
          </p:cNvPr>
          <p:cNvSpPr>
            <a:spLocks noGrp="1"/>
          </p:cNvSpPr>
          <p:nvPr>
            <p:ph type="title"/>
          </p:nvPr>
        </p:nvSpPr>
        <p:spPr/>
        <p:txBody>
          <a:bodyPr>
            <a:normAutofit/>
          </a:bodyPr>
          <a:lstStyle/>
          <a:p>
            <a:pPr algn="ctr"/>
            <a:r>
              <a:rPr lang="en-US" dirty="0"/>
              <a:t>ECN+ Directive: Art. 4 Independence</a:t>
            </a:r>
          </a:p>
        </p:txBody>
      </p:sp>
      <p:sp>
        <p:nvSpPr>
          <p:cNvPr id="3" name="Content Placeholder 2">
            <a:extLst>
              <a:ext uri="{FF2B5EF4-FFF2-40B4-BE49-F238E27FC236}">
                <a16:creationId xmlns:a16="http://schemas.microsoft.com/office/drawing/2014/main" id="{A6CE371D-9FBF-90B0-8ACA-BF37BA6DD18A}"/>
              </a:ext>
            </a:extLst>
          </p:cNvPr>
          <p:cNvSpPr>
            <a:spLocks noGrp="1"/>
          </p:cNvSpPr>
          <p:nvPr>
            <p:ph idx="1"/>
          </p:nvPr>
        </p:nvSpPr>
        <p:spPr>
          <a:xfrm>
            <a:off x="572400" y="996659"/>
            <a:ext cx="10515600" cy="4351338"/>
          </a:xfrm>
        </p:spPr>
        <p:txBody>
          <a:bodyPr>
            <a:noAutofit/>
          </a:bodyPr>
          <a:lstStyle/>
          <a:p>
            <a:r>
              <a:rPr lang="en-US" sz="1200" dirty="0"/>
              <a:t>To guarantee the </a:t>
            </a:r>
            <a:r>
              <a:rPr lang="en-US" sz="1200" b="1" dirty="0"/>
              <a:t>independence</a:t>
            </a:r>
            <a:r>
              <a:rPr lang="en-US" sz="1200" dirty="0"/>
              <a:t> of national administrative competition authorities when applying Articles 101 and 102 TFEU, Member States shall ensure that such authorities perform their duties and exercise their powers impartially and in the interests of the effective and uniform application of those provisions, subject to proportionate accountability requirements and without prejudice to close cooperation between competition authorities in the European Competition Network.</a:t>
            </a:r>
          </a:p>
          <a:p>
            <a:r>
              <a:rPr lang="en-US" sz="1200" dirty="0"/>
              <a:t>2.   In particular, Member States shall at </a:t>
            </a:r>
            <a:r>
              <a:rPr lang="en-US" sz="1200" b="1" dirty="0"/>
              <a:t>a minimum ensure that the staff and persons </a:t>
            </a:r>
            <a:r>
              <a:rPr lang="en-US" sz="1200" dirty="0"/>
              <a:t>who take decisions exercising the powers in Articles 10 to 13 and Article 16 of this Directive in national administrative competition authorities are able to perform their duties and to exercise their powers for the application of Articles 101 and 102 </a:t>
            </a:r>
            <a:r>
              <a:rPr lang="en-US" sz="1200" b="1" dirty="0"/>
              <a:t>TFEU independently from political and other external influence</a:t>
            </a:r>
            <a:r>
              <a:rPr lang="en-US" sz="1200" dirty="0"/>
              <a:t>; neither seek nor take any instructions from government or any other public or private entity when carrying out their duties and exercising their powers for the application of Articles 101 and 102 TFEU, without prejudice to the right of a government of a Member State, where applicable, to issue general policy rules that are not related to sector inquiries or specific enforcement proceedings; and refrain from taking any action which is incompatible with the performance of their duties and/or with the exercise of their powers for the application of Articles 101 and 102 TFEU and are subject to procedures that ensure that, for a reasonable period after leaving office, they refrain from dealing with enforcement proceedings that could give rise to conflicts of interest.</a:t>
            </a:r>
          </a:p>
          <a:p>
            <a:r>
              <a:rPr lang="en-US" sz="1200" dirty="0"/>
              <a:t>3.   </a:t>
            </a:r>
            <a:r>
              <a:rPr lang="en-US" sz="1200" b="1" dirty="0"/>
              <a:t>The persons who take decisions </a:t>
            </a:r>
            <a:r>
              <a:rPr lang="en-US" sz="1200" dirty="0"/>
              <a:t>exercising the powers in Articles 10 to 13 and Article 16 of this Directive in national administrative competition authorities </a:t>
            </a:r>
            <a:r>
              <a:rPr lang="en-US" sz="1200" b="1" dirty="0"/>
              <a:t>shall not be dismissed from such authorities for reasons related to the proper performance of their duties or to the proper exercise of their powers for the application of Articles 101 and 102 TFEU</a:t>
            </a:r>
            <a:r>
              <a:rPr lang="en-US" sz="1200" dirty="0"/>
              <a:t>, as referred to in Article 5(2) of this Directive. </a:t>
            </a:r>
            <a:r>
              <a:rPr lang="en-US" sz="1200" b="1" dirty="0"/>
              <a:t>They may be dismissed only if they no longer fulfil the conditions required for the performance of their duties or if they have been found guilty of serious misconduct under national law</a:t>
            </a:r>
            <a:r>
              <a:rPr lang="en-US" sz="1200" dirty="0"/>
              <a:t>. The conditions required for the performance of their duties, and what constitutes serious misconduct, shall be laid down in advance in national law, taking into account the need to ensure effective enforcement.</a:t>
            </a:r>
          </a:p>
          <a:p>
            <a:r>
              <a:rPr lang="en-US" sz="1200" dirty="0"/>
              <a:t>4.   Member States shall ensure that the </a:t>
            </a:r>
            <a:r>
              <a:rPr lang="en-US" sz="1200" b="1" dirty="0"/>
              <a:t>members of the decision-making body of national administrative competition authorities are selected, recruited or appointed according to clear and transparent procedures </a:t>
            </a:r>
            <a:r>
              <a:rPr lang="en-US" sz="1200" dirty="0"/>
              <a:t>laid down in advance in national law.</a:t>
            </a:r>
          </a:p>
          <a:p>
            <a:r>
              <a:rPr lang="en-US" sz="1200" dirty="0"/>
              <a:t>5.   National administrative competition authorities shall have the </a:t>
            </a:r>
            <a:r>
              <a:rPr lang="en-US" sz="1200" b="1" dirty="0"/>
              <a:t>power to set their priorities </a:t>
            </a:r>
            <a:r>
              <a:rPr lang="en-US" sz="1200" dirty="0"/>
              <a:t>for carrying out the tasks for the application of Articles 101 and 102 TFEU as referred to in Article 5(2) of this Directive. To the extent that national administrative competition authorities are obliged to consider formal complaints, those authorities shall have the power to reject such complaints on the grounds that they do not consider such complaints to be an enforcement priority. This is without prejudice to the power of national administrative competition authorities to reject complaints on other grounds defined by national law.</a:t>
            </a:r>
          </a:p>
        </p:txBody>
      </p:sp>
    </p:spTree>
    <p:extLst>
      <p:ext uri="{BB962C8B-B14F-4D97-AF65-F5344CB8AC3E}">
        <p14:creationId xmlns:p14="http://schemas.microsoft.com/office/powerpoint/2010/main" val="2396427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F6BC8D-FBEF-DAC1-93CE-4D9F919BE6B9}"/>
              </a:ext>
            </a:extLst>
          </p:cNvPr>
          <p:cNvPicPr>
            <a:picLocks noChangeAspect="1"/>
          </p:cNvPicPr>
          <p:nvPr/>
        </p:nvPicPr>
        <p:blipFill>
          <a:blip r:embed="rId2"/>
          <a:stretch>
            <a:fillRect/>
          </a:stretch>
        </p:blipFill>
        <p:spPr>
          <a:xfrm>
            <a:off x="134217" y="1502228"/>
            <a:ext cx="11952438" cy="3862873"/>
          </a:xfrm>
          <a:prstGeom prst="rect">
            <a:avLst/>
          </a:prstGeom>
        </p:spPr>
      </p:pic>
    </p:spTree>
    <p:extLst>
      <p:ext uri="{BB962C8B-B14F-4D97-AF65-F5344CB8AC3E}">
        <p14:creationId xmlns:p14="http://schemas.microsoft.com/office/powerpoint/2010/main" val="4187835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A88636-51D3-EBEA-4120-715191E7CE5A}"/>
              </a:ext>
            </a:extLst>
          </p:cNvPr>
          <p:cNvPicPr>
            <a:picLocks noChangeAspect="1"/>
          </p:cNvPicPr>
          <p:nvPr/>
        </p:nvPicPr>
        <p:blipFill>
          <a:blip r:embed="rId2"/>
          <a:stretch>
            <a:fillRect/>
          </a:stretch>
        </p:blipFill>
        <p:spPr>
          <a:xfrm>
            <a:off x="525297" y="750338"/>
            <a:ext cx="11141405" cy="5357324"/>
          </a:xfrm>
          <a:prstGeom prst="rect">
            <a:avLst/>
          </a:prstGeom>
        </p:spPr>
      </p:pic>
    </p:spTree>
    <p:extLst>
      <p:ext uri="{BB962C8B-B14F-4D97-AF65-F5344CB8AC3E}">
        <p14:creationId xmlns:p14="http://schemas.microsoft.com/office/powerpoint/2010/main" val="2388646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E48B0-CC13-AB93-EAD2-29E902D3D27C}"/>
              </a:ext>
            </a:extLst>
          </p:cNvPr>
          <p:cNvSpPr>
            <a:spLocks noGrp="1"/>
          </p:cNvSpPr>
          <p:nvPr>
            <p:ph type="title"/>
          </p:nvPr>
        </p:nvSpPr>
        <p:spPr/>
        <p:txBody>
          <a:bodyPr/>
          <a:lstStyle/>
          <a:p>
            <a:r>
              <a:rPr lang="en-US" dirty="0"/>
              <a:t>Independence in the literature</a:t>
            </a:r>
          </a:p>
        </p:txBody>
      </p:sp>
      <p:sp>
        <p:nvSpPr>
          <p:cNvPr id="3" name="Content Placeholder 2">
            <a:extLst>
              <a:ext uri="{FF2B5EF4-FFF2-40B4-BE49-F238E27FC236}">
                <a16:creationId xmlns:a16="http://schemas.microsoft.com/office/drawing/2014/main" id="{5E3ECD38-1CC9-8B85-EA9E-BF27EE8D8004}"/>
              </a:ext>
            </a:extLst>
          </p:cNvPr>
          <p:cNvSpPr>
            <a:spLocks noGrp="1"/>
          </p:cNvSpPr>
          <p:nvPr>
            <p:ph idx="1"/>
          </p:nvPr>
        </p:nvSpPr>
        <p:spPr/>
        <p:txBody>
          <a:bodyPr/>
          <a:lstStyle/>
          <a:p>
            <a:r>
              <a:rPr lang="en-US" dirty="0"/>
              <a:t>“Autonomous public bodies” (De </a:t>
            </a:r>
            <a:r>
              <a:rPr lang="en-US" dirty="0" err="1"/>
              <a:t>Somer</a:t>
            </a:r>
            <a:r>
              <a:rPr lang="en-US" dirty="0"/>
              <a:t> 2017) or “semi-independent” bodies (Trondal 2025) ?</a:t>
            </a:r>
          </a:p>
          <a:p>
            <a:r>
              <a:rPr lang="en-US" dirty="0"/>
              <a:t>P-A Theory (Thatcher 2002) no longer capturing the contemporary reality</a:t>
            </a:r>
          </a:p>
          <a:p>
            <a:pPr lvl="1"/>
            <a:r>
              <a:rPr lang="en-US" dirty="0"/>
              <a:t>Vibert 2024: experts as a 4</a:t>
            </a:r>
            <a:r>
              <a:rPr lang="en-US" baseline="30000" dirty="0"/>
              <a:t>th</a:t>
            </a:r>
            <a:r>
              <a:rPr lang="en-US" dirty="0"/>
              <a:t> branch of government</a:t>
            </a:r>
          </a:p>
          <a:p>
            <a:r>
              <a:rPr lang="en-US" dirty="0"/>
              <a:t>Independence: no complete insulation</a:t>
            </a:r>
          </a:p>
          <a:p>
            <a:pPr lvl="1"/>
            <a:r>
              <a:rPr lang="en-US" dirty="0"/>
              <a:t>Double-hatted bodies (Egeberg and Trondal 2011)</a:t>
            </a:r>
          </a:p>
          <a:p>
            <a:pPr lvl="1"/>
            <a:r>
              <a:rPr lang="en-US" dirty="0"/>
              <a:t>Cooperation with EU bodies, especially the Commission (EANs: Martinsen and al. 2022)</a:t>
            </a:r>
          </a:p>
        </p:txBody>
      </p:sp>
    </p:spTree>
    <p:extLst>
      <p:ext uri="{BB962C8B-B14F-4D97-AF65-F5344CB8AC3E}">
        <p14:creationId xmlns:p14="http://schemas.microsoft.com/office/powerpoint/2010/main" val="1558235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06BE-46B5-9EB3-57FF-61CF6AABA1B0}"/>
              </a:ext>
            </a:extLst>
          </p:cNvPr>
          <p:cNvSpPr>
            <a:spLocks noGrp="1"/>
          </p:cNvSpPr>
          <p:nvPr>
            <p:ph type="title"/>
          </p:nvPr>
        </p:nvSpPr>
        <p:spPr/>
        <p:txBody>
          <a:bodyPr/>
          <a:lstStyle/>
          <a:p>
            <a:r>
              <a:rPr lang="en-US" dirty="0"/>
              <a:t>Independence in the literature</a:t>
            </a:r>
          </a:p>
        </p:txBody>
      </p:sp>
      <p:sp>
        <p:nvSpPr>
          <p:cNvPr id="3" name="Content Placeholder 2">
            <a:extLst>
              <a:ext uri="{FF2B5EF4-FFF2-40B4-BE49-F238E27FC236}">
                <a16:creationId xmlns:a16="http://schemas.microsoft.com/office/drawing/2014/main" id="{AAF643F8-EB16-684B-064D-A65274028D34}"/>
              </a:ext>
            </a:extLst>
          </p:cNvPr>
          <p:cNvSpPr>
            <a:spLocks noGrp="1"/>
          </p:cNvSpPr>
          <p:nvPr>
            <p:ph idx="1"/>
          </p:nvPr>
        </p:nvSpPr>
        <p:spPr/>
        <p:txBody>
          <a:bodyPr/>
          <a:lstStyle/>
          <a:p>
            <a:r>
              <a:rPr lang="en-US" dirty="0"/>
              <a:t>Legitimacy concerns: not much of a concern (Majone 2005; but see 2014)</a:t>
            </a:r>
          </a:p>
          <a:p>
            <a:r>
              <a:rPr lang="en-US" dirty="0"/>
              <a:t>Scholarship stressing the need for further independence (Gilardi 2008)</a:t>
            </a:r>
          </a:p>
          <a:p>
            <a:r>
              <a:rPr lang="en-US" b="1" dirty="0"/>
              <a:t>Focus on institutional design and normative concerns: independence from outside</a:t>
            </a:r>
          </a:p>
          <a:p>
            <a:r>
              <a:rPr lang="en-US" b="1" dirty="0"/>
              <a:t>Less is said about perceptions of agents: independence from within</a:t>
            </a:r>
          </a:p>
          <a:p>
            <a:r>
              <a:rPr lang="en-US" b="1" dirty="0"/>
              <a:t>How do civil servants perceive the independence of their IPAs?</a:t>
            </a:r>
          </a:p>
          <a:p>
            <a:pPr lvl="1"/>
            <a:r>
              <a:rPr lang="en-US" b="1" dirty="0"/>
              <a:t>Absolute perceptions: YES/NO</a:t>
            </a:r>
          </a:p>
          <a:p>
            <a:pPr lvl="1"/>
            <a:r>
              <a:rPr lang="en-US" b="1" dirty="0"/>
              <a:t>Content: what is independence for them?</a:t>
            </a:r>
          </a:p>
        </p:txBody>
      </p:sp>
    </p:spTree>
    <p:extLst>
      <p:ext uri="{BB962C8B-B14F-4D97-AF65-F5344CB8AC3E}">
        <p14:creationId xmlns:p14="http://schemas.microsoft.com/office/powerpoint/2010/main" val="883082719"/>
      </p:ext>
    </p:extLst>
  </p:cSld>
  <p:clrMapOvr>
    <a:masterClrMapping/>
  </p:clrMapOvr>
</p:sld>
</file>

<file path=ppt/theme/theme1.xml><?xml version="1.0" encoding="utf-8"?>
<a:theme xmlns:a="http://schemas.openxmlformats.org/drawingml/2006/main" name="CITE">
  <a:themeElements>
    <a:clrScheme name="Droit_ULiège">
      <a:dk1>
        <a:sysClr val="windowText" lastClr="000000"/>
      </a:dk1>
      <a:lt1>
        <a:sysClr val="window" lastClr="FFFFFF"/>
      </a:lt1>
      <a:dk2>
        <a:srgbClr val="8C8B82"/>
      </a:dk2>
      <a:lt2>
        <a:srgbClr val="E8E2DE"/>
      </a:lt2>
      <a:accent1>
        <a:srgbClr val="5B257D"/>
      </a:accent1>
      <a:accent2>
        <a:srgbClr val="FFD000"/>
      </a:accent2>
      <a:accent3>
        <a:srgbClr val="00707F"/>
      </a:accent3>
      <a:accent4>
        <a:srgbClr val="5FA4B0"/>
      </a:accent4>
      <a:accent5>
        <a:srgbClr val="E62D31"/>
      </a:accent5>
      <a:accent6>
        <a:srgbClr val="005CA9"/>
      </a:accent6>
      <a:hlink>
        <a:srgbClr val="8DA6D6"/>
      </a:hlink>
      <a:folHlink>
        <a:srgbClr val="1FBAD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ides discret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ITE" id="{D207611A-2C48-48B6-AA4D-7F75B4727C6B}" vid="{D18068EF-8DC9-46A9-90BB-4F655C0681A7}"/>
    </a:ext>
  </a:extLst>
</a:theme>
</file>

<file path=docProps/app.xml><?xml version="1.0" encoding="utf-8"?>
<Properties xmlns="http://schemas.openxmlformats.org/officeDocument/2006/extended-properties" xmlns:vt="http://schemas.openxmlformats.org/officeDocument/2006/docPropsVTypes">
  <Template>CITE</Template>
  <TotalTime>0</TotalTime>
  <Words>1418</Words>
  <Application>Microsoft Office PowerPoint</Application>
  <PresentationFormat>Widescreen</PresentationFormat>
  <Paragraphs>75</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MyriadPro-It</vt:lpstr>
      <vt:lpstr>Segoe UI</vt:lpstr>
      <vt:lpstr>Wingdings 3</vt:lpstr>
      <vt:lpstr>CITE</vt:lpstr>
      <vt:lpstr>Testing Independence from Within</vt:lpstr>
      <vt:lpstr>The focus : EU-generated national Independent Public Authorities</vt:lpstr>
      <vt:lpstr>Main points: changes of national constitutionalism without formal constitutional change</vt:lpstr>
      <vt:lpstr>In the GDPR: Art. 52 “Independence”</vt:lpstr>
      <vt:lpstr>ECN+ Directive: Art. 4 Independence</vt:lpstr>
      <vt:lpstr>PowerPoint Presentation</vt:lpstr>
      <vt:lpstr>PowerPoint Presentation</vt:lpstr>
      <vt:lpstr>Independence in the literature</vt:lpstr>
      <vt:lpstr>Independence in the literature</vt:lpstr>
      <vt:lpstr>How do we test independence from within?</vt:lpstr>
      <vt:lpstr>Survey</vt:lpstr>
      <vt:lpstr>Expectations</vt:lpstr>
      <vt:lpstr>Conflicting views</vt:lpstr>
      <vt:lpstr>Main results</vt:lpstr>
      <vt:lpstr>PowerPoint Presentation</vt:lpstr>
      <vt:lpstr>PowerPoint Presentation</vt:lpstr>
      <vt:lpstr>Strong independence, but not always complete</vt:lpstr>
      <vt:lpstr>PowerPoint Presentation</vt:lpstr>
      <vt:lpstr>Cooperation</vt:lpstr>
      <vt:lpstr>PowerPoint Presentation</vt:lpstr>
      <vt:lpstr>PowerPoint Presentation</vt:lpstr>
      <vt:lpstr>PowerPoint Presentation</vt:lpstr>
      <vt:lpstr>PowerPoint Presentation</vt:lpstr>
      <vt:lpstr>Takeaways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Quentin Cordier</dc:creator>
  <cp:lastModifiedBy>Bois Julien</cp:lastModifiedBy>
  <cp:revision>3</cp:revision>
  <dcterms:created xsi:type="dcterms:W3CDTF">2019-10-15T16:50:55Z</dcterms:created>
  <dcterms:modified xsi:type="dcterms:W3CDTF">2025-07-03T16:13:42Z</dcterms:modified>
</cp:coreProperties>
</file>